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m4a" ContentType="audio/mp4"/>
  <Default Extension="mp3" ContentType="audio/mpeg"/>
  <Default Extension="MP4" ContentType="video/mp4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0" r:id="rId1"/>
  </p:sldMasterIdLst>
  <p:notesMasterIdLst>
    <p:notesMasterId r:id="rId51"/>
  </p:notesMasterIdLst>
  <p:sldIdLst>
    <p:sldId id="256" r:id="rId2"/>
    <p:sldId id="965" r:id="rId3"/>
    <p:sldId id="934" r:id="rId4"/>
    <p:sldId id="278" r:id="rId5"/>
    <p:sldId id="264" r:id="rId6"/>
    <p:sldId id="994" r:id="rId7"/>
    <p:sldId id="991" r:id="rId8"/>
    <p:sldId id="993" r:id="rId9"/>
    <p:sldId id="1028" r:id="rId10"/>
    <p:sldId id="999" r:id="rId11"/>
    <p:sldId id="287" r:id="rId12"/>
    <p:sldId id="315" r:id="rId13"/>
    <p:sldId id="936" r:id="rId14"/>
    <p:sldId id="969" r:id="rId15"/>
    <p:sldId id="937" r:id="rId16"/>
    <p:sldId id="1000" r:id="rId17"/>
    <p:sldId id="267" r:id="rId18"/>
    <p:sldId id="1001" r:id="rId19"/>
    <p:sldId id="1018" r:id="rId20"/>
    <p:sldId id="1002" r:id="rId21"/>
    <p:sldId id="1004" r:id="rId22"/>
    <p:sldId id="938" r:id="rId23"/>
    <p:sldId id="1006" r:id="rId24"/>
    <p:sldId id="1007" r:id="rId25"/>
    <p:sldId id="1008" r:id="rId26"/>
    <p:sldId id="1009" r:id="rId27"/>
    <p:sldId id="319" r:id="rId28"/>
    <p:sldId id="968" r:id="rId29"/>
    <p:sldId id="1010" r:id="rId30"/>
    <p:sldId id="1012" r:id="rId31"/>
    <p:sldId id="1013" r:id="rId32"/>
    <p:sldId id="983" r:id="rId33"/>
    <p:sldId id="1014" r:id="rId34"/>
    <p:sldId id="1015" r:id="rId35"/>
    <p:sldId id="1016" r:id="rId36"/>
    <p:sldId id="1019" r:id="rId37"/>
    <p:sldId id="997" r:id="rId38"/>
    <p:sldId id="1022" r:id="rId39"/>
    <p:sldId id="1023" r:id="rId40"/>
    <p:sldId id="261" r:id="rId41"/>
    <p:sldId id="266" r:id="rId42"/>
    <p:sldId id="971" r:id="rId43"/>
    <p:sldId id="970" r:id="rId44"/>
    <p:sldId id="284" r:id="rId45"/>
    <p:sldId id="939" r:id="rId46"/>
    <p:sldId id="1024" r:id="rId47"/>
    <p:sldId id="1027" r:id="rId48"/>
    <p:sldId id="1026" r:id="rId49"/>
    <p:sldId id="966" r:id="rId50"/>
  </p:sldIdLst>
  <p:sldSz cx="9144000" cy="5143500" type="screen16x9"/>
  <p:notesSz cx="6858000" cy="9144000"/>
  <p:embeddedFontLst>
    <p:embeddedFont>
      <p:font typeface="Baloo 2" pitchFamily="2" charset="77"/>
      <p:regular r:id="rId52"/>
      <p:bold r:id="rId53"/>
    </p:embeddedFont>
    <p:embeddedFont>
      <p:font typeface="Bebas Neue" panose="020B0606020202050201" pitchFamily="34" charset="77"/>
      <p:regular r:id="rId54"/>
    </p:embeddedFont>
    <p:embeddedFont>
      <p:font typeface="Comic Sans MS" panose="030F0902030302020204" pitchFamily="66" charset="0"/>
      <p:regular r:id="rId55"/>
    </p:embeddedFont>
    <p:embeddedFont>
      <p:font typeface="Jumble" panose="02000503000000020004" pitchFamily="2" charset="0"/>
      <p:regular r:id="rId56"/>
    </p:embeddedFont>
    <p:embeddedFont>
      <p:font typeface="Pacifico" pitchFamily="2" charset="77"/>
      <p:regular r:id="rId57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765">
          <p15:clr>
            <a:srgbClr val="9AA0A6"/>
          </p15:clr>
        </p15:guide>
        <p15:guide id="2" pos="2880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00"/>
    <a:srgbClr val="E62222"/>
    <a:srgbClr val="6C83C5"/>
    <a:srgbClr val="BDECBE"/>
    <a:srgbClr val="FF8175"/>
    <a:srgbClr val="FFCB51"/>
    <a:srgbClr val="C3E1E7"/>
    <a:srgbClr val="E1B347"/>
    <a:srgbClr val="5F74AE"/>
    <a:srgbClr val="3E3A9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62F4E3E1-FB2C-4C1A-A512-35990A0698EA}">
  <a:tblStyle styleId="{62F4E3E1-FB2C-4C1A-A512-35990A0698EA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8006"/>
    <p:restoredTop sz="94664"/>
  </p:normalViewPr>
  <p:slideViewPr>
    <p:cSldViewPr snapToGrid="0">
      <p:cViewPr varScale="1">
        <p:scale>
          <a:sx n="170" d="100"/>
          <a:sy n="170" d="100"/>
        </p:scale>
        <p:origin x="176" y="520"/>
      </p:cViewPr>
      <p:guideLst>
        <p:guide orient="horz" pos="1765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font" Target="fonts/font4.fntdata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font" Target="fonts/font2.fntdata"/><Relationship Id="rId58" Type="http://schemas.openxmlformats.org/officeDocument/2006/relationships/presProps" Target="presProps.xml"/><Relationship Id="rId5" Type="http://schemas.openxmlformats.org/officeDocument/2006/relationships/slide" Target="slides/slide4.xml"/><Relationship Id="rId61" Type="http://schemas.openxmlformats.org/officeDocument/2006/relationships/tableStyles" Target="tableStyles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font" Target="fonts/font5.fntdata"/><Relationship Id="rId8" Type="http://schemas.openxmlformats.org/officeDocument/2006/relationships/slide" Target="slides/slide7.xml"/><Relationship Id="rId51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viewProps" Target="view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font" Target="fonts/font3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font" Target="fonts/font6.fntdata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font" Target="fonts/font1.fntdata"/><Relationship Id="rId60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8" name="Google Shape;1018;gea8f8c5e2f_0_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19" name="Google Shape;1019;gea8f8c5e2f_0_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" name="Google Shape;2570;g102b732eae8_0_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71" name="Google Shape;2571;g102b732eae8_0_4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9" name="Google Shape;7429;g102b732eae8_0_10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30" name="Google Shape;7430;g102b732eae8_0_10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5342303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9" name="Google Shape;7429;g102b732eae8_0_10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30" name="Google Shape;7430;g102b732eae8_0_10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8146012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6" name="Google Shape;2546;g102b732eae8_0_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47" name="Google Shape;2547;g102b732eae8_0_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9" name="Google Shape;7429;g102b732eae8_0_10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30" name="Google Shape;7430;g102b732eae8_0_10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2123885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9" name="Google Shape;7429;g102b732eae8_0_10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30" name="Google Shape;7430;g102b732eae8_0_10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6284056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8" name="Google Shape;2488;g102b732eae8_0_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89" name="Google Shape;2489;g102b732eae8_0_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8" name="Google Shape;1928;g102b732eae8_0_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29" name="Google Shape;1929;g102b732eae8_0_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6" name="Google Shape;2546;g102b732eae8_0_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47" name="Google Shape;2547;g102b732eae8_0_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7" name="Google Shape;5937;g102b732eae8_0_7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38" name="Google Shape;5938;g102b732eae8_0_7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53" name="Google Shape;5453;g102b732eae8_0_5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54" name="Google Shape;5454;g102b732eae8_0_50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2892038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8" name="Google Shape;1928;g102b732eae8_0_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29" name="Google Shape;1929;g102b732eae8_0_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4548172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7" name="Google Shape;5937;g102b732eae8_0_7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38" name="Google Shape;5938;g102b732eae8_0_7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3251959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2" name="Google Shape;4982;g102b732eae8_0_4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83" name="Google Shape;4983;g102b732eae8_0_4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3" name="Google Shape;2463;g102b732eae8_0_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64" name="Google Shape;2464;g102b732eae8_0_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97" name="Google Shape;6597;g102b732eae8_0_89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98" name="Google Shape;6598;g102b732eae8_0_89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" name="Google Shape;2570;g102b732eae8_0_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71" name="Google Shape;2571;g102b732eae8_0_4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77" name="Google Shape;5577;g102b732eae8_0_6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78" name="Google Shape;5578;g102b732eae8_0_6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7992866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SA" dirty="0"/>
          </a:p>
        </p:txBody>
      </p:sp>
    </p:spTree>
    <p:extLst>
      <p:ext uri="{BB962C8B-B14F-4D97-AF65-F5344CB8AC3E}">
        <p14:creationId xmlns:p14="http://schemas.microsoft.com/office/powerpoint/2010/main" val="230500465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77" name="Google Shape;5577;g102b732eae8_0_6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78" name="Google Shape;5578;g102b732eae8_0_6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62593566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oogle Shape;9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1070100" y="1203748"/>
            <a:ext cx="7003800" cy="1786800"/>
          </a:xfrm>
          <a:prstGeom prst="rect">
            <a:avLst/>
          </a:prstGeom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1pPr>
            <a:lvl2pPr lvl="1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2pPr>
            <a:lvl3pPr lvl="2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3pPr>
            <a:lvl4pPr lvl="3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4pPr>
            <a:lvl5pPr lvl="4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5pPr>
            <a:lvl6pPr lvl="5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6pPr>
            <a:lvl7pPr lvl="6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7pPr>
            <a:lvl8pPr lvl="7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8pPr>
            <a:lvl9pPr lvl="8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1717500" y="3255053"/>
            <a:ext cx="5709000" cy="19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grpSp>
        <p:nvGrpSpPr>
          <p:cNvPr id="12" name="Google Shape;12;p2"/>
          <p:cNvGrpSpPr/>
          <p:nvPr/>
        </p:nvGrpSpPr>
        <p:grpSpPr>
          <a:xfrm>
            <a:off x="-37425" y="3437575"/>
            <a:ext cx="9181566" cy="1705700"/>
            <a:chOff x="0" y="3555300"/>
            <a:chExt cx="9144075" cy="1588027"/>
          </a:xfrm>
        </p:grpSpPr>
        <p:sp>
          <p:nvSpPr>
            <p:cNvPr id="13" name="Google Shape;13;p2"/>
            <p:cNvSpPr/>
            <p:nvPr/>
          </p:nvSpPr>
          <p:spPr>
            <a:xfrm rot="5400000">
              <a:off x="6959846" y="2959079"/>
              <a:ext cx="1390904" cy="2977407"/>
            </a:xfrm>
            <a:custGeom>
              <a:avLst/>
              <a:gdLst/>
              <a:ahLst/>
              <a:cxnLst/>
              <a:rect l="l" t="t" r="r" b="b"/>
              <a:pathLst>
                <a:path w="28041" h="64839" extrusionOk="0">
                  <a:moveTo>
                    <a:pt x="540" y="1"/>
                  </a:moveTo>
                  <a:lnTo>
                    <a:pt x="342" y="810"/>
                  </a:lnTo>
                  <a:lnTo>
                    <a:pt x="199" y="1638"/>
                  </a:lnTo>
                  <a:lnTo>
                    <a:pt x="91" y="2447"/>
                  </a:lnTo>
                  <a:lnTo>
                    <a:pt x="19" y="3274"/>
                  </a:lnTo>
                  <a:lnTo>
                    <a:pt x="1" y="4120"/>
                  </a:lnTo>
                  <a:lnTo>
                    <a:pt x="19" y="4947"/>
                  </a:lnTo>
                  <a:lnTo>
                    <a:pt x="37" y="5361"/>
                  </a:lnTo>
                  <a:lnTo>
                    <a:pt x="73" y="5774"/>
                  </a:lnTo>
                  <a:lnTo>
                    <a:pt x="109" y="6188"/>
                  </a:lnTo>
                  <a:lnTo>
                    <a:pt x="181" y="6602"/>
                  </a:lnTo>
                  <a:lnTo>
                    <a:pt x="271" y="7177"/>
                  </a:lnTo>
                  <a:lnTo>
                    <a:pt x="396" y="7771"/>
                  </a:lnTo>
                  <a:lnTo>
                    <a:pt x="540" y="8346"/>
                  </a:lnTo>
                  <a:lnTo>
                    <a:pt x="702" y="8904"/>
                  </a:lnTo>
                  <a:lnTo>
                    <a:pt x="900" y="9479"/>
                  </a:lnTo>
                  <a:lnTo>
                    <a:pt x="1098" y="10037"/>
                  </a:lnTo>
                  <a:lnTo>
                    <a:pt x="1332" y="10576"/>
                  </a:lnTo>
                  <a:lnTo>
                    <a:pt x="1583" y="11116"/>
                  </a:lnTo>
                  <a:lnTo>
                    <a:pt x="1835" y="11656"/>
                  </a:lnTo>
                  <a:lnTo>
                    <a:pt x="2123" y="12177"/>
                  </a:lnTo>
                  <a:lnTo>
                    <a:pt x="2429" y="12681"/>
                  </a:lnTo>
                  <a:lnTo>
                    <a:pt x="2735" y="13184"/>
                  </a:lnTo>
                  <a:lnTo>
                    <a:pt x="3076" y="13670"/>
                  </a:lnTo>
                  <a:lnTo>
                    <a:pt x="3436" y="14156"/>
                  </a:lnTo>
                  <a:lnTo>
                    <a:pt x="3796" y="14623"/>
                  </a:lnTo>
                  <a:lnTo>
                    <a:pt x="4173" y="15073"/>
                  </a:lnTo>
                  <a:lnTo>
                    <a:pt x="4569" y="15522"/>
                  </a:lnTo>
                  <a:lnTo>
                    <a:pt x="4983" y="15954"/>
                  </a:lnTo>
                  <a:lnTo>
                    <a:pt x="5414" y="16368"/>
                  </a:lnTo>
                  <a:lnTo>
                    <a:pt x="5846" y="16763"/>
                  </a:lnTo>
                  <a:lnTo>
                    <a:pt x="6314" y="17141"/>
                  </a:lnTo>
                  <a:lnTo>
                    <a:pt x="6781" y="17519"/>
                  </a:lnTo>
                  <a:lnTo>
                    <a:pt x="7249" y="17861"/>
                  </a:lnTo>
                  <a:lnTo>
                    <a:pt x="7735" y="18202"/>
                  </a:lnTo>
                  <a:lnTo>
                    <a:pt x="8238" y="18526"/>
                  </a:lnTo>
                  <a:lnTo>
                    <a:pt x="8760" y="18814"/>
                  </a:lnTo>
                  <a:lnTo>
                    <a:pt x="9281" y="19102"/>
                  </a:lnTo>
                  <a:lnTo>
                    <a:pt x="9803" y="19371"/>
                  </a:lnTo>
                  <a:lnTo>
                    <a:pt x="10342" y="19605"/>
                  </a:lnTo>
                  <a:lnTo>
                    <a:pt x="10900" y="19821"/>
                  </a:lnTo>
                  <a:lnTo>
                    <a:pt x="11458" y="20037"/>
                  </a:lnTo>
                  <a:lnTo>
                    <a:pt x="12015" y="20217"/>
                  </a:lnTo>
                  <a:lnTo>
                    <a:pt x="11817" y="20558"/>
                  </a:lnTo>
                  <a:lnTo>
                    <a:pt x="11637" y="20918"/>
                  </a:lnTo>
                  <a:lnTo>
                    <a:pt x="11458" y="21278"/>
                  </a:lnTo>
                  <a:lnTo>
                    <a:pt x="11296" y="21638"/>
                  </a:lnTo>
                  <a:lnTo>
                    <a:pt x="11152" y="22015"/>
                  </a:lnTo>
                  <a:lnTo>
                    <a:pt x="11026" y="22393"/>
                  </a:lnTo>
                  <a:lnTo>
                    <a:pt x="10900" y="22771"/>
                  </a:lnTo>
                  <a:lnTo>
                    <a:pt x="10792" y="23148"/>
                  </a:lnTo>
                  <a:lnTo>
                    <a:pt x="10702" y="23526"/>
                  </a:lnTo>
                  <a:lnTo>
                    <a:pt x="10612" y="23922"/>
                  </a:lnTo>
                  <a:lnTo>
                    <a:pt x="10540" y="24317"/>
                  </a:lnTo>
                  <a:lnTo>
                    <a:pt x="10468" y="24713"/>
                  </a:lnTo>
                  <a:lnTo>
                    <a:pt x="10432" y="25109"/>
                  </a:lnTo>
                  <a:lnTo>
                    <a:pt x="10396" y="25504"/>
                  </a:lnTo>
                  <a:lnTo>
                    <a:pt x="10360" y="25900"/>
                  </a:lnTo>
                  <a:lnTo>
                    <a:pt x="10342" y="26296"/>
                  </a:lnTo>
                  <a:lnTo>
                    <a:pt x="10342" y="27105"/>
                  </a:lnTo>
                  <a:lnTo>
                    <a:pt x="10396" y="27915"/>
                  </a:lnTo>
                  <a:lnTo>
                    <a:pt x="10468" y="28706"/>
                  </a:lnTo>
                  <a:lnTo>
                    <a:pt x="10594" y="29515"/>
                  </a:lnTo>
                  <a:lnTo>
                    <a:pt x="10738" y="30307"/>
                  </a:lnTo>
                  <a:lnTo>
                    <a:pt x="10936" y="31098"/>
                  </a:lnTo>
                  <a:lnTo>
                    <a:pt x="11152" y="31889"/>
                  </a:lnTo>
                  <a:lnTo>
                    <a:pt x="11404" y="32663"/>
                  </a:lnTo>
                  <a:lnTo>
                    <a:pt x="11547" y="33040"/>
                  </a:lnTo>
                  <a:lnTo>
                    <a:pt x="11709" y="33418"/>
                  </a:lnTo>
                  <a:lnTo>
                    <a:pt x="11871" y="33778"/>
                  </a:lnTo>
                  <a:lnTo>
                    <a:pt x="12033" y="34156"/>
                  </a:lnTo>
                  <a:lnTo>
                    <a:pt x="12213" y="34515"/>
                  </a:lnTo>
                  <a:lnTo>
                    <a:pt x="12411" y="34875"/>
                  </a:lnTo>
                  <a:lnTo>
                    <a:pt x="12609" y="35217"/>
                  </a:lnTo>
                  <a:lnTo>
                    <a:pt x="12824" y="35558"/>
                  </a:lnTo>
                  <a:lnTo>
                    <a:pt x="13040" y="35900"/>
                  </a:lnTo>
                  <a:lnTo>
                    <a:pt x="13274" y="36242"/>
                  </a:lnTo>
                  <a:lnTo>
                    <a:pt x="13508" y="36566"/>
                  </a:lnTo>
                  <a:lnTo>
                    <a:pt x="13760" y="36889"/>
                  </a:lnTo>
                  <a:lnTo>
                    <a:pt x="14281" y="37501"/>
                  </a:lnTo>
                  <a:lnTo>
                    <a:pt x="14821" y="38094"/>
                  </a:lnTo>
                  <a:lnTo>
                    <a:pt x="15414" y="38652"/>
                  </a:lnTo>
                  <a:lnTo>
                    <a:pt x="15702" y="38922"/>
                  </a:lnTo>
                  <a:lnTo>
                    <a:pt x="16026" y="39191"/>
                  </a:lnTo>
                  <a:lnTo>
                    <a:pt x="16332" y="39443"/>
                  </a:lnTo>
                  <a:lnTo>
                    <a:pt x="16655" y="39677"/>
                  </a:lnTo>
                  <a:lnTo>
                    <a:pt x="16979" y="39929"/>
                  </a:lnTo>
                  <a:lnTo>
                    <a:pt x="17321" y="40145"/>
                  </a:lnTo>
                  <a:lnTo>
                    <a:pt x="17663" y="40361"/>
                  </a:lnTo>
                  <a:lnTo>
                    <a:pt x="18004" y="40576"/>
                  </a:lnTo>
                  <a:lnTo>
                    <a:pt x="18364" y="40774"/>
                  </a:lnTo>
                  <a:lnTo>
                    <a:pt x="18724" y="40954"/>
                  </a:lnTo>
                  <a:lnTo>
                    <a:pt x="19083" y="41134"/>
                  </a:lnTo>
                  <a:lnTo>
                    <a:pt x="19461" y="41296"/>
                  </a:lnTo>
                  <a:lnTo>
                    <a:pt x="19821" y="41458"/>
                  </a:lnTo>
                  <a:lnTo>
                    <a:pt x="20199" y="41602"/>
                  </a:lnTo>
                  <a:lnTo>
                    <a:pt x="20019" y="42159"/>
                  </a:lnTo>
                  <a:lnTo>
                    <a:pt x="19839" y="42717"/>
                  </a:lnTo>
                  <a:lnTo>
                    <a:pt x="19677" y="43274"/>
                  </a:lnTo>
                  <a:lnTo>
                    <a:pt x="19533" y="43832"/>
                  </a:lnTo>
                  <a:lnTo>
                    <a:pt x="19407" y="44389"/>
                  </a:lnTo>
                  <a:lnTo>
                    <a:pt x="19281" y="44965"/>
                  </a:lnTo>
                  <a:lnTo>
                    <a:pt x="19155" y="45540"/>
                  </a:lnTo>
                  <a:lnTo>
                    <a:pt x="19065" y="46098"/>
                  </a:lnTo>
                  <a:lnTo>
                    <a:pt x="18940" y="46997"/>
                  </a:lnTo>
                  <a:lnTo>
                    <a:pt x="18850" y="47879"/>
                  </a:lnTo>
                  <a:lnTo>
                    <a:pt x="18778" y="48778"/>
                  </a:lnTo>
                  <a:lnTo>
                    <a:pt x="18760" y="49659"/>
                  </a:lnTo>
                  <a:lnTo>
                    <a:pt x="18778" y="50522"/>
                  </a:lnTo>
                  <a:lnTo>
                    <a:pt x="18814" y="51368"/>
                  </a:lnTo>
                  <a:lnTo>
                    <a:pt x="18904" y="52213"/>
                  </a:lnTo>
                  <a:lnTo>
                    <a:pt x="19012" y="53058"/>
                  </a:lnTo>
                  <a:lnTo>
                    <a:pt x="19173" y="53886"/>
                  </a:lnTo>
                  <a:lnTo>
                    <a:pt x="19371" y="54713"/>
                  </a:lnTo>
                  <a:lnTo>
                    <a:pt x="19605" y="55522"/>
                  </a:lnTo>
                  <a:lnTo>
                    <a:pt x="19749" y="55936"/>
                  </a:lnTo>
                  <a:lnTo>
                    <a:pt x="19893" y="56332"/>
                  </a:lnTo>
                  <a:lnTo>
                    <a:pt x="20163" y="57033"/>
                  </a:lnTo>
                  <a:lnTo>
                    <a:pt x="20486" y="57735"/>
                  </a:lnTo>
                  <a:lnTo>
                    <a:pt x="20846" y="58400"/>
                  </a:lnTo>
                  <a:lnTo>
                    <a:pt x="21224" y="59066"/>
                  </a:lnTo>
                  <a:lnTo>
                    <a:pt x="21655" y="59695"/>
                  </a:lnTo>
                  <a:lnTo>
                    <a:pt x="22105" y="60325"/>
                  </a:lnTo>
                  <a:lnTo>
                    <a:pt x="22591" y="60918"/>
                  </a:lnTo>
                  <a:lnTo>
                    <a:pt x="23094" y="61476"/>
                  </a:lnTo>
                  <a:lnTo>
                    <a:pt x="23634" y="62015"/>
                  </a:lnTo>
                  <a:lnTo>
                    <a:pt x="24191" y="62519"/>
                  </a:lnTo>
                  <a:lnTo>
                    <a:pt x="24785" y="63004"/>
                  </a:lnTo>
                  <a:lnTo>
                    <a:pt x="25396" y="63454"/>
                  </a:lnTo>
                  <a:lnTo>
                    <a:pt x="26026" y="63850"/>
                  </a:lnTo>
                  <a:lnTo>
                    <a:pt x="26350" y="64048"/>
                  </a:lnTo>
                  <a:lnTo>
                    <a:pt x="26673" y="64227"/>
                  </a:lnTo>
                  <a:lnTo>
                    <a:pt x="27015" y="64389"/>
                  </a:lnTo>
                  <a:lnTo>
                    <a:pt x="27357" y="64551"/>
                  </a:lnTo>
                  <a:lnTo>
                    <a:pt x="27699" y="64713"/>
                  </a:lnTo>
                  <a:lnTo>
                    <a:pt x="28040" y="64839"/>
                  </a:lnTo>
                  <a:lnTo>
                    <a:pt x="2804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57150" dir="15360000" algn="bl" rotWithShape="0">
                <a:schemeClr val="accent3">
                  <a:alpha val="1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77C0EA"/>
                </a:solidFill>
              </a:endParaRPr>
            </a:p>
          </p:txBody>
        </p:sp>
        <p:grpSp>
          <p:nvGrpSpPr>
            <p:cNvPr id="14" name="Google Shape;14;p2"/>
            <p:cNvGrpSpPr/>
            <p:nvPr/>
          </p:nvGrpSpPr>
          <p:grpSpPr>
            <a:xfrm>
              <a:off x="0" y="3555300"/>
              <a:ext cx="9144075" cy="1588027"/>
              <a:chOff x="0" y="3555300"/>
              <a:chExt cx="9144075" cy="1588027"/>
            </a:xfrm>
          </p:grpSpPr>
          <p:sp>
            <p:nvSpPr>
              <p:cNvPr id="15" name="Google Shape;15;p2"/>
              <p:cNvSpPr/>
              <p:nvPr/>
            </p:nvSpPr>
            <p:spPr>
              <a:xfrm>
                <a:off x="0" y="3555300"/>
                <a:ext cx="3390788" cy="1588018"/>
              </a:xfrm>
              <a:custGeom>
                <a:avLst/>
                <a:gdLst/>
                <a:ahLst/>
                <a:cxnLst/>
                <a:rect l="l" t="t" r="r" b="b"/>
                <a:pathLst>
                  <a:path w="71385" h="39641" extrusionOk="0">
                    <a:moveTo>
                      <a:pt x="0" y="0"/>
                    </a:moveTo>
                    <a:lnTo>
                      <a:pt x="0" y="39641"/>
                    </a:lnTo>
                    <a:lnTo>
                      <a:pt x="71385" y="39641"/>
                    </a:lnTo>
                    <a:lnTo>
                      <a:pt x="70971" y="39119"/>
                    </a:lnTo>
                    <a:lnTo>
                      <a:pt x="70558" y="38615"/>
                    </a:lnTo>
                    <a:lnTo>
                      <a:pt x="70126" y="38130"/>
                    </a:lnTo>
                    <a:lnTo>
                      <a:pt x="69676" y="37644"/>
                    </a:lnTo>
                    <a:lnTo>
                      <a:pt x="69209" y="37195"/>
                    </a:lnTo>
                    <a:lnTo>
                      <a:pt x="68723" y="36763"/>
                    </a:lnTo>
                    <a:lnTo>
                      <a:pt x="68220" y="36331"/>
                    </a:lnTo>
                    <a:lnTo>
                      <a:pt x="67698" y="35918"/>
                    </a:lnTo>
                    <a:lnTo>
                      <a:pt x="67176" y="35540"/>
                    </a:lnTo>
                    <a:lnTo>
                      <a:pt x="66637" y="35162"/>
                    </a:lnTo>
                    <a:lnTo>
                      <a:pt x="66079" y="34820"/>
                    </a:lnTo>
                    <a:lnTo>
                      <a:pt x="65522" y="34497"/>
                    </a:lnTo>
                    <a:lnTo>
                      <a:pt x="64928" y="34191"/>
                    </a:lnTo>
                    <a:lnTo>
                      <a:pt x="64353" y="33903"/>
                    </a:lnTo>
                    <a:lnTo>
                      <a:pt x="63741" y="33633"/>
                    </a:lnTo>
                    <a:lnTo>
                      <a:pt x="63148" y="33400"/>
                    </a:lnTo>
                    <a:lnTo>
                      <a:pt x="62446" y="33148"/>
                    </a:lnTo>
                    <a:lnTo>
                      <a:pt x="61763" y="32932"/>
                    </a:lnTo>
                    <a:lnTo>
                      <a:pt x="61043" y="32752"/>
                    </a:lnTo>
                    <a:lnTo>
                      <a:pt x="60342" y="32590"/>
                    </a:lnTo>
                    <a:lnTo>
                      <a:pt x="59622" y="32464"/>
                    </a:lnTo>
                    <a:lnTo>
                      <a:pt x="58903" y="32374"/>
                    </a:lnTo>
                    <a:lnTo>
                      <a:pt x="58166" y="32302"/>
                    </a:lnTo>
                    <a:lnTo>
                      <a:pt x="57446" y="32267"/>
                    </a:lnTo>
                    <a:lnTo>
                      <a:pt x="56781" y="32249"/>
                    </a:lnTo>
                    <a:lnTo>
                      <a:pt x="56115" y="32249"/>
                    </a:lnTo>
                    <a:lnTo>
                      <a:pt x="55432" y="32284"/>
                    </a:lnTo>
                    <a:lnTo>
                      <a:pt x="54766" y="32356"/>
                    </a:lnTo>
                    <a:lnTo>
                      <a:pt x="54119" y="32428"/>
                    </a:lnTo>
                    <a:lnTo>
                      <a:pt x="53453" y="32536"/>
                    </a:lnTo>
                    <a:lnTo>
                      <a:pt x="52806" y="32680"/>
                    </a:lnTo>
                    <a:lnTo>
                      <a:pt x="52140" y="32842"/>
                    </a:lnTo>
                    <a:lnTo>
                      <a:pt x="51655" y="32968"/>
                    </a:lnTo>
                    <a:lnTo>
                      <a:pt x="51169" y="33112"/>
                    </a:lnTo>
                    <a:lnTo>
                      <a:pt x="51079" y="32662"/>
                    </a:lnTo>
                    <a:lnTo>
                      <a:pt x="50989" y="32213"/>
                    </a:lnTo>
                    <a:lnTo>
                      <a:pt x="50863" y="31781"/>
                    </a:lnTo>
                    <a:lnTo>
                      <a:pt x="50702" y="31331"/>
                    </a:lnTo>
                    <a:lnTo>
                      <a:pt x="50540" y="30900"/>
                    </a:lnTo>
                    <a:lnTo>
                      <a:pt x="50360" y="30468"/>
                    </a:lnTo>
                    <a:lnTo>
                      <a:pt x="50162" y="30036"/>
                    </a:lnTo>
                    <a:lnTo>
                      <a:pt x="49964" y="29605"/>
                    </a:lnTo>
                    <a:lnTo>
                      <a:pt x="49515" y="28759"/>
                    </a:lnTo>
                    <a:lnTo>
                      <a:pt x="49029" y="27932"/>
                    </a:lnTo>
                    <a:lnTo>
                      <a:pt x="48058" y="26331"/>
                    </a:lnTo>
                    <a:lnTo>
                      <a:pt x="47590" y="25576"/>
                    </a:lnTo>
                    <a:lnTo>
                      <a:pt x="47086" y="24838"/>
                    </a:lnTo>
                    <a:lnTo>
                      <a:pt x="46565" y="24119"/>
                    </a:lnTo>
                    <a:lnTo>
                      <a:pt x="46295" y="23759"/>
                    </a:lnTo>
                    <a:lnTo>
                      <a:pt x="46007" y="23418"/>
                    </a:lnTo>
                    <a:lnTo>
                      <a:pt x="45702" y="23076"/>
                    </a:lnTo>
                    <a:lnTo>
                      <a:pt x="45414" y="22752"/>
                    </a:lnTo>
                    <a:lnTo>
                      <a:pt x="45090" y="22428"/>
                    </a:lnTo>
                    <a:lnTo>
                      <a:pt x="44766" y="22123"/>
                    </a:lnTo>
                    <a:lnTo>
                      <a:pt x="44443" y="21835"/>
                    </a:lnTo>
                    <a:lnTo>
                      <a:pt x="44101" y="21547"/>
                    </a:lnTo>
                    <a:lnTo>
                      <a:pt x="43741" y="21277"/>
                    </a:lnTo>
                    <a:lnTo>
                      <a:pt x="43381" y="21026"/>
                    </a:lnTo>
                    <a:lnTo>
                      <a:pt x="42950" y="20738"/>
                    </a:lnTo>
                    <a:lnTo>
                      <a:pt x="42500" y="20486"/>
                    </a:lnTo>
                    <a:lnTo>
                      <a:pt x="42033" y="20234"/>
                    </a:lnTo>
                    <a:lnTo>
                      <a:pt x="41565" y="20018"/>
                    </a:lnTo>
                    <a:lnTo>
                      <a:pt x="41079" y="19838"/>
                    </a:lnTo>
                    <a:lnTo>
                      <a:pt x="40594" y="19659"/>
                    </a:lnTo>
                    <a:lnTo>
                      <a:pt x="40090" y="19497"/>
                    </a:lnTo>
                    <a:lnTo>
                      <a:pt x="39586" y="19371"/>
                    </a:lnTo>
                    <a:lnTo>
                      <a:pt x="39083" y="19263"/>
                    </a:lnTo>
                    <a:lnTo>
                      <a:pt x="38579" y="19173"/>
                    </a:lnTo>
                    <a:lnTo>
                      <a:pt x="38058" y="19101"/>
                    </a:lnTo>
                    <a:lnTo>
                      <a:pt x="37536" y="19047"/>
                    </a:lnTo>
                    <a:lnTo>
                      <a:pt x="37015" y="19011"/>
                    </a:lnTo>
                    <a:lnTo>
                      <a:pt x="36493" y="18993"/>
                    </a:lnTo>
                    <a:lnTo>
                      <a:pt x="35971" y="19011"/>
                    </a:lnTo>
                    <a:lnTo>
                      <a:pt x="35450" y="19029"/>
                    </a:lnTo>
                    <a:lnTo>
                      <a:pt x="34928" y="19065"/>
                    </a:lnTo>
                    <a:lnTo>
                      <a:pt x="34407" y="19119"/>
                    </a:lnTo>
                    <a:lnTo>
                      <a:pt x="33903" y="19209"/>
                    </a:lnTo>
                    <a:lnTo>
                      <a:pt x="33381" y="19299"/>
                    </a:lnTo>
                    <a:lnTo>
                      <a:pt x="32878" y="19389"/>
                    </a:lnTo>
                    <a:lnTo>
                      <a:pt x="32374" y="19515"/>
                    </a:lnTo>
                    <a:lnTo>
                      <a:pt x="31871" y="19659"/>
                    </a:lnTo>
                    <a:lnTo>
                      <a:pt x="31367" y="19803"/>
                    </a:lnTo>
                    <a:lnTo>
                      <a:pt x="30881" y="19964"/>
                    </a:lnTo>
                    <a:lnTo>
                      <a:pt x="30378" y="20126"/>
                    </a:lnTo>
                    <a:lnTo>
                      <a:pt x="29892" y="20324"/>
                    </a:lnTo>
                    <a:lnTo>
                      <a:pt x="29407" y="20522"/>
                    </a:lnTo>
                    <a:lnTo>
                      <a:pt x="28939" y="20720"/>
                    </a:lnTo>
                    <a:lnTo>
                      <a:pt x="28453" y="20936"/>
                    </a:lnTo>
                    <a:lnTo>
                      <a:pt x="27518" y="21403"/>
                    </a:lnTo>
                    <a:lnTo>
                      <a:pt x="27446" y="21026"/>
                    </a:lnTo>
                    <a:lnTo>
                      <a:pt x="27356" y="20648"/>
                    </a:lnTo>
                    <a:lnTo>
                      <a:pt x="27248" y="20288"/>
                    </a:lnTo>
                    <a:lnTo>
                      <a:pt x="27122" y="19946"/>
                    </a:lnTo>
                    <a:lnTo>
                      <a:pt x="26979" y="19605"/>
                    </a:lnTo>
                    <a:lnTo>
                      <a:pt x="26817" y="19263"/>
                    </a:lnTo>
                    <a:lnTo>
                      <a:pt x="26655" y="18939"/>
                    </a:lnTo>
                    <a:lnTo>
                      <a:pt x="26457" y="18633"/>
                    </a:lnTo>
                    <a:lnTo>
                      <a:pt x="26259" y="18328"/>
                    </a:lnTo>
                    <a:lnTo>
                      <a:pt x="26043" y="18040"/>
                    </a:lnTo>
                    <a:lnTo>
                      <a:pt x="25810" y="17752"/>
                    </a:lnTo>
                    <a:lnTo>
                      <a:pt x="25558" y="17482"/>
                    </a:lnTo>
                    <a:lnTo>
                      <a:pt x="25288" y="17231"/>
                    </a:lnTo>
                    <a:lnTo>
                      <a:pt x="25000" y="16997"/>
                    </a:lnTo>
                    <a:lnTo>
                      <a:pt x="24694" y="16763"/>
                    </a:lnTo>
                    <a:lnTo>
                      <a:pt x="24389" y="16547"/>
                    </a:lnTo>
                    <a:lnTo>
                      <a:pt x="24047" y="16349"/>
                    </a:lnTo>
                    <a:lnTo>
                      <a:pt x="23705" y="16169"/>
                    </a:lnTo>
                    <a:lnTo>
                      <a:pt x="23364" y="16008"/>
                    </a:lnTo>
                    <a:lnTo>
                      <a:pt x="23004" y="15864"/>
                    </a:lnTo>
                    <a:lnTo>
                      <a:pt x="22644" y="15738"/>
                    </a:lnTo>
                    <a:lnTo>
                      <a:pt x="22284" y="15630"/>
                    </a:lnTo>
                    <a:lnTo>
                      <a:pt x="21907" y="15540"/>
                    </a:lnTo>
                    <a:lnTo>
                      <a:pt x="21529" y="15468"/>
                    </a:lnTo>
                    <a:lnTo>
                      <a:pt x="21151" y="15414"/>
                    </a:lnTo>
                    <a:lnTo>
                      <a:pt x="20756" y="15378"/>
                    </a:lnTo>
                    <a:lnTo>
                      <a:pt x="20378" y="15360"/>
                    </a:lnTo>
                    <a:lnTo>
                      <a:pt x="19982" y="15378"/>
                    </a:lnTo>
                    <a:lnTo>
                      <a:pt x="19605" y="15396"/>
                    </a:lnTo>
                    <a:lnTo>
                      <a:pt x="19227" y="15432"/>
                    </a:lnTo>
                    <a:lnTo>
                      <a:pt x="18849" y="15504"/>
                    </a:lnTo>
                    <a:lnTo>
                      <a:pt x="18471" y="15594"/>
                    </a:lnTo>
                    <a:lnTo>
                      <a:pt x="17914" y="14515"/>
                    </a:lnTo>
                    <a:lnTo>
                      <a:pt x="17338" y="13454"/>
                    </a:lnTo>
                    <a:lnTo>
                      <a:pt x="17033" y="12950"/>
                    </a:lnTo>
                    <a:lnTo>
                      <a:pt x="16709" y="12428"/>
                    </a:lnTo>
                    <a:lnTo>
                      <a:pt x="16385" y="11925"/>
                    </a:lnTo>
                    <a:lnTo>
                      <a:pt x="16043" y="11421"/>
                    </a:lnTo>
                    <a:lnTo>
                      <a:pt x="15702" y="10918"/>
                    </a:lnTo>
                    <a:lnTo>
                      <a:pt x="15342" y="10432"/>
                    </a:lnTo>
                    <a:lnTo>
                      <a:pt x="14982" y="9946"/>
                    </a:lnTo>
                    <a:lnTo>
                      <a:pt x="14605" y="9461"/>
                    </a:lnTo>
                    <a:lnTo>
                      <a:pt x="14227" y="8993"/>
                    </a:lnTo>
                    <a:lnTo>
                      <a:pt x="13831" y="8526"/>
                    </a:lnTo>
                    <a:lnTo>
                      <a:pt x="13435" y="8076"/>
                    </a:lnTo>
                    <a:lnTo>
                      <a:pt x="13022" y="7626"/>
                    </a:lnTo>
                    <a:lnTo>
                      <a:pt x="12590" y="7195"/>
                    </a:lnTo>
                    <a:lnTo>
                      <a:pt x="12176" y="6763"/>
                    </a:lnTo>
                    <a:lnTo>
                      <a:pt x="11745" y="6331"/>
                    </a:lnTo>
                    <a:lnTo>
                      <a:pt x="11295" y="5936"/>
                    </a:lnTo>
                    <a:lnTo>
                      <a:pt x="10846" y="5540"/>
                    </a:lnTo>
                    <a:lnTo>
                      <a:pt x="10378" y="5144"/>
                    </a:lnTo>
                    <a:lnTo>
                      <a:pt x="9910" y="4767"/>
                    </a:lnTo>
                    <a:lnTo>
                      <a:pt x="9443" y="4407"/>
                    </a:lnTo>
                    <a:lnTo>
                      <a:pt x="8957" y="4047"/>
                    </a:lnTo>
                    <a:lnTo>
                      <a:pt x="8453" y="3705"/>
                    </a:lnTo>
                    <a:lnTo>
                      <a:pt x="7950" y="3364"/>
                    </a:lnTo>
                    <a:lnTo>
                      <a:pt x="7446" y="3058"/>
                    </a:lnTo>
                    <a:lnTo>
                      <a:pt x="6943" y="2752"/>
                    </a:lnTo>
                    <a:lnTo>
                      <a:pt x="6403" y="2446"/>
                    </a:lnTo>
                    <a:lnTo>
                      <a:pt x="5882" y="2177"/>
                    </a:lnTo>
                    <a:lnTo>
                      <a:pt x="5342" y="1907"/>
                    </a:lnTo>
                    <a:lnTo>
                      <a:pt x="4694" y="1601"/>
                    </a:lnTo>
                    <a:lnTo>
                      <a:pt x="4047" y="1331"/>
                    </a:lnTo>
                    <a:lnTo>
                      <a:pt x="3382" y="1062"/>
                    </a:lnTo>
                    <a:lnTo>
                      <a:pt x="2716" y="810"/>
                    </a:lnTo>
                    <a:lnTo>
                      <a:pt x="2051" y="576"/>
                    </a:lnTo>
                    <a:lnTo>
                      <a:pt x="1367" y="378"/>
                    </a:lnTo>
                    <a:lnTo>
                      <a:pt x="684" y="1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57150" dir="15360000" algn="bl" rotWithShape="0">
                  <a:schemeClr val="accent3">
                    <a:alpha val="15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77C0EA"/>
                  </a:solidFill>
                </a:endParaRPr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0" y="3922651"/>
                <a:ext cx="9144075" cy="1220676"/>
              </a:xfrm>
              <a:custGeom>
                <a:avLst/>
                <a:gdLst/>
                <a:ahLst/>
                <a:cxnLst/>
                <a:rect l="l" t="t" r="r" b="b"/>
                <a:pathLst>
                  <a:path w="102177" h="19821" extrusionOk="0">
                    <a:moveTo>
                      <a:pt x="50073" y="1"/>
                    </a:moveTo>
                    <a:lnTo>
                      <a:pt x="49138" y="19"/>
                    </a:lnTo>
                    <a:lnTo>
                      <a:pt x="48346" y="55"/>
                    </a:lnTo>
                    <a:lnTo>
                      <a:pt x="47789" y="109"/>
                    </a:lnTo>
                    <a:lnTo>
                      <a:pt x="47303" y="181"/>
                    </a:lnTo>
                    <a:lnTo>
                      <a:pt x="46835" y="271"/>
                    </a:lnTo>
                    <a:lnTo>
                      <a:pt x="46368" y="379"/>
                    </a:lnTo>
                    <a:lnTo>
                      <a:pt x="45900" y="487"/>
                    </a:lnTo>
                    <a:lnTo>
                      <a:pt x="45433" y="612"/>
                    </a:lnTo>
                    <a:lnTo>
                      <a:pt x="44983" y="774"/>
                    </a:lnTo>
                    <a:lnTo>
                      <a:pt x="44533" y="918"/>
                    </a:lnTo>
                    <a:lnTo>
                      <a:pt x="44084" y="1098"/>
                    </a:lnTo>
                    <a:lnTo>
                      <a:pt x="43652" y="1296"/>
                    </a:lnTo>
                    <a:lnTo>
                      <a:pt x="43220" y="1494"/>
                    </a:lnTo>
                    <a:lnTo>
                      <a:pt x="42807" y="1692"/>
                    </a:lnTo>
                    <a:lnTo>
                      <a:pt x="42393" y="1925"/>
                    </a:lnTo>
                    <a:lnTo>
                      <a:pt x="41979" y="2159"/>
                    </a:lnTo>
                    <a:lnTo>
                      <a:pt x="41584" y="2411"/>
                    </a:lnTo>
                    <a:lnTo>
                      <a:pt x="41206" y="2663"/>
                    </a:lnTo>
                    <a:lnTo>
                      <a:pt x="40828" y="2933"/>
                    </a:lnTo>
                    <a:lnTo>
                      <a:pt x="40469" y="3220"/>
                    </a:lnTo>
                    <a:lnTo>
                      <a:pt x="40127" y="3508"/>
                    </a:lnTo>
                    <a:lnTo>
                      <a:pt x="39785" y="3814"/>
                    </a:lnTo>
                    <a:lnTo>
                      <a:pt x="39461" y="4120"/>
                    </a:lnTo>
                    <a:lnTo>
                      <a:pt x="39138" y="4443"/>
                    </a:lnTo>
                    <a:lnTo>
                      <a:pt x="38832" y="4785"/>
                    </a:lnTo>
                    <a:lnTo>
                      <a:pt x="38544" y="5109"/>
                    </a:lnTo>
                    <a:lnTo>
                      <a:pt x="38274" y="5469"/>
                    </a:lnTo>
                    <a:lnTo>
                      <a:pt x="38004" y="5810"/>
                    </a:lnTo>
                    <a:lnTo>
                      <a:pt x="37771" y="6170"/>
                    </a:lnTo>
                    <a:lnTo>
                      <a:pt x="37537" y="6548"/>
                    </a:lnTo>
                    <a:lnTo>
                      <a:pt x="37321" y="6925"/>
                    </a:lnTo>
                    <a:lnTo>
                      <a:pt x="37123" y="7303"/>
                    </a:lnTo>
                    <a:lnTo>
                      <a:pt x="36943" y="7699"/>
                    </a:lnTo>
                    <a:lnTo>
                      <a:pt x="36763" y="8094"/>
                    </a:lnTo>
                    <a:lnTo>
                      <a:pt x="36620" y="8490"/>
                    </a:lnTo>
                    <a:lnTo>
                      <a:pt x="36044" y="8220"/>
                    </a:lnTo>
                    <a:lnTo>
                      <a:pt x="35451" y="7986"/>
                    </a:lnTo>
                    <a:lnTo>
                      <a:pt x="34839" y="7789"/>
                    </a:lnTo>
                    <a:lnTo>
                      <a:pt x="34210" y="7627"/>
                    </a:lnTo>
                    <a:lnTo>
                      <a:pt x="33580" y="7501"/>
                    </a:lnTo>
                    <a:lnTo>
                      <a:pt x="32933" y="7393"/>
                    </a:lnTo>
                    <a:lnTo>
                      <a:pt x="32285" y="7339"/>
                    </a:lnTo>
                    <a:lnTo>
                      <a:pt x="31638" y="7303"/>
                    </a:lnTo>
                    <a:lnTo>
                      <a:pt x="30972" y="7303"/>
                    </a:lnTo>
                    <a:lnTo>
                      <a:pt x="30307" y="7339"/>
                    </a:lnTo>
                    <a:lnTo>
                      <a:pt x="29641" y="7393"/>
                    </a:lnTo>
                    <a:lnTo>
                      <a:pt x="28994" y="7483"/>
                    </a:lnTo>
                    <a:lnTo>
                      <a:pt x="28328" y="7591"/>
                    </a:lnTo>
                    <a:lnTo>
                      <a:pt x="27681" y="7717"/>
                    </a:lnTo>
                    <a:lnTo>
                      <a:pt x="27051" y="7879"/>
                    </a:lnTo>
                    <a:lnTo>
                      <a:pt x="26404" y="8058"/>
                    </a:lnTo>
                    <a:lnTo>
                      <a:pt x="25792" y="8256"/>
                    </a:lnTo>
                    <a:lnTo>
                      <a:pt x="25181" y="8508"/>
                    </a:lnTo>
                    <a:lnTo>
                      <a:pt x="24605" y="8760"/>
                    </a:lnTo>
                    <a:lnTo>
                      <a:pt x="24030" y="9048"/>
                    </a:lnTo>
                    <a:lnTo>
                      <a:pt x="23472" y="9371"/>
                    </a:lnTo>
                    <a:lnTo>
                      <a:pt x="22951" y="9713"/>
                    </a:lnTo>
                    <a:lnTo>
                      <a:pt x="22429" y="10091"/>
                    </a:lnTo>
                    <a:lnTo>
                      <a:pt x="21943" y="10469"/>
                    </a:lnTo>
                    <a:lnTo>
                      <a:pt x="21494" y="10882"/>
                    </a:lnTo>
                    <a:lnTo>
                      <a:pt x="21062" y="11314"/>
                    </a:lnTo>
                    <a:lnTo>
                      <a:pt x="20648" y="11763"/>
                    </a:lnTo>
                    <a:lnTo>
                      <a:pt x="20271" y="12249"/>
                    </a:lnTo>
                    <a:lnTo>
                      <a:pt x="19929" y="12735"/>
                    </a:lnTo>
                    <a:lnTo>
                      <a:pt x="19605" y="13238"/>
                    </a:lnTo>
                    <a:lnTo>
                      <a:pt x="19317" y="13742"/>
                    </a:lnTo>
                    <a:lnTo>
                      <a:pt x="19066" y="14281"/>
                    </a:lnTo>
                    <a:lnTo>
                      <a:pt x="18166" y="14030"/>
                    </a:lnTo>
                    <a:lnTo>
                      <a:pt x="17249" y="13814"/>
                    </a:lnTo>
                    <a:lnTo>
                      <a:pt x="16314" y="13616"/>
                    </a:lnTo>
                    <a:lnTo>
                      <a:pt x="15379" y="13472"/>
                    </a:lnTo>
                    <a:lnTo>
                      <a:pt x="14659" y="13382"/>
                    </a:lnTo>
                    <a:lnTo>
                      <a:pt x="13922" y="13310"/>
                    </a:lnTo>
                    <a:lnTo>
                      <a:pt x="13184" y="13274"/>
                    </a:lnTo>
                    <a:lnTo>
                      <a:pt x="12465" y="13256"/>
                    </a:lnTo>
                    <a:lnTo>
                      <a:pt x="11764" y="13274"/>
                    </a:lnTo>
                    <a:lnTo>
                      <a:pt x="11062" y="13292"/>
                    </a:lnTo>
                    <a:lnTo>
                      <a:pt x="10361" y="13364"/>
                    </a:lnTo>
                    <a:lnTo>
                      <a:pt x="9677" y="13436"/>
                    </a:lnTo>
                    <a:lnTo>
                      <a:pt x="8994" y="13562"/>
                    </a:lnTo>
                    <a:lnTo>
                      <a:pt x="8310" y="13688"/>
                    </a:lnTo>
                    <a:lnTo>
                      <a:pt x="7645" y="13868"/>
                    </a:lnTo>
                    <a:lnTo>
                      <a:pt x="6997" y="14048"/>
                    </a:lnTo>
                    <a:lnTo>
                      <a:pt x="6404" y="14263"/>
                    </a:lnTo>
                    <a:lnTo>
                      <a:pt x="5846" y="14479"/>
                    </a:lnTo>
                    <a:lnTo>
                      <a:pt x="5289" y="14731"/>
                    </a:lnTo>
                    <a:lnTo>
                      <a:pt x="4749" y="15001"/>
                    </a:lnTo>
                    <a:lnTo>
                      <a:pt x="4228" y="15307"/>
                    </a:lnTo>
                    <a:lnTo>
                      <a:pt x="3724" y="15630"/>
                    </a:lnTo>
                    <a:lnTo>
                      <a:pt x="3238" y="15972"/>
                    </a:lnTo>
                    <a:lnTo>
                      <a:pt x="2771" y="16332"/>
                    </a:lnTo>
                    <a:lnTo>
                      <a:pt x="2321" y="16710"/>
                    </a:lnTo>
                    <a:lnTo>
                      <a:pt x="1907" y="17105"/>
                    </a:lnTo>
                    <a:lnTo>
                      <a:pt x="1512" y="17519"/>
                    </a:lnTo>
                    <a:lnTo>
                      <a:pt x="1152" y="17951"/>
                    </a:lnTo>
                    <a:lnTo>
                      <a:pt x="828" y="18400"/>
                    </a:lnTo>
                    <a:lnTo>
                      <a:pt x="523" y="18868"/>
                    </a:lnTo>
                    <a:lnTo>
                      <a:pt x="253" y="19335"/>
                    </a:lnTo>
                    <a:lnTo>
                      <a:pt x="1" y="19821"/>
                    </a:lnTo>
                    <a:lnTo>
                      <a:pt x="102177" y="19821"/>
                    </a:lnTo>
                    <a:lnTo>
                      <a:pt x="101943" y="19335"/>
                    </a:lnTo>
                    <a:lnTo>
                      <a:pt x="101673" y="18868"/>
                    </a:lnTo>
                    <a:lnTo>
                      <a:pt x="101368" y="18400"/>
                    </a:lnTo>
                    <a:lnTo>
                      <a:pt x="101026" y="17951"/>
                    </a:lnTo>
                    <a:lnTo>
                      <a:pt x="100666" y="17519"/>
                    </a:lnTo>
                    <a:lnTo>
                      <a:pt x="100271" y="17105"/>
                    </a:lnTo>
                    <a:lnTo>
                      <a:pt x="99857" y="16710"/>
                    </a:lnTo>
                    <a:lnTo>
                      <a:pt x="99407" y="16332"/>
                    </a:lnTo>
                    <a:lnTo>
                      <a:pt x="98940" y="15972"/>
                    </a:lnTo>
                    <a:lnTo>
                      <a:pt x="98454" y="15630"/>
                    </a:lnTo>
                    <a:lnTo>
                      <a:pt x="97950" y="15307"/>
                    </a:lnTo>
                    <a:lnTo>
                      <a:pt x="97429" y="15001"/>
                    </a:lnTo>
                    <a:lnTo>
                      <a:pt x="96889" y="14731"/>
                    </a:lnTo>
                    <a:lnTo>
                      <a:pt x="96332" y="14479"/>
                    </a:lnTo>
                    <a:lnTo>
                      <a:pt x="95774" y="14263"/>
                    </a:lnTo>
                    <a:lnTo>
                      <a:pt x="95199" y="14048"/>
                    </a:lnTo>
                    <a:lnTo>
                      <a:pt x="94533" y="13868"/>
                    </a:lnTo>
                    <a:lnTo>
                      <a:pt x="93868" y="13688"/>
                    </a:lnTo>
                    <a:lnTo>
                      <a:pt x="93184" y="13562"/>
                    </a:lnTo>
                    <a:lnTo>
                      <a:pt x="92501" y="13436"/>
                    </a:lnTo>
                    <a:lnTo>
                      <a:pt x="91817" y="13364"/>
                    </a:lnTo>
                    <a:lnTo>
                      <a:pt x="91116" y="13292"/>
                    </a:lnTo>
                    <a:lnTo>
                      <a:pt x="90414" y="13274"/>
                    </a:lnTo>
                    <a:lnTo>
                      <a:pt x="89731" y="13256"/>
                    </a:lnTo>
                    <a:lnTo>
                      <a:pt x="88994" y="13274"/>
                    </a:lnTo>
                    <a:lnTo>
                      <a:pt x="88256" y="13310"/>
                    </a:lnTo>
                    <a:lnTo>
                      <a:pt x="87537" y="13382"/>
                    </a:lnTo>
                    <a:lnTo>
                      <a:pt x="86799" y="13472"/>
                    </a:lnTo>
                    <a:lnTo>
                      <a:pt x="85864" y="13616"/>
                    </a:lnTo>
                    <a:lnTo>
                      <a:pt x="84929" y="13814"/>
                    </a:lnTo>
                    <a:lnTo>
                      <a:pt x="84012" y="14030"/>
                    </a:lnTo>
                    <a:lnTo>
                      <a:pt x="83112" y="14281"/>
                    </a:lnTo>
                    <a:lnTo>
                      <a:pt x="82861" y="13742"/>
                    </a:lnTo>
                    <a:lnTo>
                      <a:pt x="82573" y="13238"/>
                    </a:lnTo>
                    <a:lnTo>
                      <a:pt x="82267" y="12735"/>
                    </a:lnTo>
                    <a:lnTo>
                      <a:pt x="81907" y="12249"/>
                    </a:lnTo>
                    <a:lnTo>
                      <a:pt x="81530" y="11763"/>
                    </a:lnTo>
                    <a:lnTo>
                      <a:pt x="81134" y="11314"/>
                    </a:lnTo>
                    <a:lnTo>
                      <a:pt x="80702" y="10882"/>
                    </a:lnTo>
                    <a:lnTo>
                      <a:pt x="80235" y="10469"/>
                    </a:lnTo>
                    <a:lnTo>
                      <a:pt x="79749" y="10091"/>
                    </a:lnTo>
                    <a:lnTo>
                      <a:pt x="79245" y="9713"/>
                    </a:lnTo>
                    <a:lnTo>
                      <a:pt x="78706" y="9371"/>
                    </a:lnTo>
                    <a:lnTo>
                      <a:pt x="78148" y="9048"/>
                    </a:lnTo>
                    <a:lnTo>
                      <a:pt x="77591" y="8760"/>
                    </a:lnTo>
                    <a:lnTo>
                      <a:pt x="76997" y="8508"/>
                    </a:lnTo>
                    <a:lnTo>
                      <a:pt x="76386" y="8256"/>
                    </a:lnTo>
                    <a:lnTo>
                      <a:pt x="75774" y="8058"/>
                    </a:lnTo>
                    <a:lnTo>
                      <a:pt x="75145" y="7879"/>
                    </a:lnTo>
                    <a:lnTo>
                      <a:pt x="74497" y="7717"/>
                    </a:lnTo>
                    <a:lnTo>
                      <a:pt x="73850" y="7591"/>
                    </a:lnTo>
                    <a:lnTo>
                      <a:pt x="73202" y="7483"/>
                    </a:lnTo>
                    <a:lnTo>
                      <a:pt x="72537" y="7393"/>
                    </a:lnTo>
                    <a:lnTo>
                      <a:pt x="71871" y="7339"/>
                    </a:lnTo>
                    <a:lnTo>
                      <a:pt x="71206" y="7303"/>
                    </a:lnTo>
                    <a:lnTo>
                      <a:pt x="70558" y="7303"/>
                    </a:lnTo>
                    <a:lnTo>
                      <a:pt x="69893" y="7339"/>
                    </a:lnTo>
                    <a:lnTo>
                      <a:pt x="69245" y="7393"/>
                    </a:lnTo>
                    <a:lnTo>
                      <a:pt x="68598" y="7501"/>
                    </a:lnTo>
                    <a:lnTo>
                      <a:pt x="67968" y="7627"/>
                    </a:lnTo>
                    <a:lnTo>
                      <a:pt x="67339" y="7789"/>
                    </a:lnTo>
                    <a:lnTo>
                      <a:pt x="66745" y="7986"/>
                    </a:lnTo>
                    <a:lnTo>
                      <a:pt x="66134" y="8220"/>
                    </a:lnTo>
                    <a:lnTo>
                      <a:pt x="65558" y="8490"/>
                    </a:lnTo>
                    <a:lnTo>
                      <a:pt x="65414" y="8094"/>
                    </a:lnTo>
                    <a:lnTo>
                      <a:pt x="65253" y="7699"/>
                    </a:lnTo>
                    <a:lnTo>
                      <a:pt x="65073" y="7303"/>
                    </a:lnTo>
                    <a:lnTo>
                      <a:pt x="64857" y="6925"/>
                    </a:lnTo>
                    <a:lnTo>
                      <a:pt x="64641" y="6548"/>
                    </a:lnTo>
                    <a:lnTo>
                      <a:pt x="64425" y="6170"/>
                    </a:lnTo>
                    <a:lnTo>
                      <a:pt x="64173" y="5810"/>
                    </a:lnTo>
                    <a:lnTo>
                      <a:pt x="63904" y="5469"/>
                    </a:lnTo>
                    <a:lnTo>
                      <a:pt x="63634" y="5109"/>
                    </a:lnTo>
                    <a:lnTo>
                      <a:pt x="63346" y="4785"/>
                    </a:lnTo>
                    <a:lnTo>
                      <a:pt x="63040" y="4443"/>
                    </a:lnTo>
                    <a:lnTo>
                      <a:pt x="62735" y="4120"/>
                    </a:lnTo>
                    <a:lnTo>
                      <a:pt x="62411" y="3814"/>
                    </a:lnTo>
                    <a:lnTo>
                      <a:pt x="62069" y="3508"/>
                    </a:lnTo>
                    <a:lnTo>
                      <a:pt x="61709" y="3220"/>
                    </a:lnTo>
                    <a:lnTo>
                      <a:pt x="61350" y="2933"/>
                    </a:lnTo>
                    <a:lnTo>
                      <a:pt x="60972" y="2663"/>
                    </a:lnTo>
                    <a:lnTo>
                      <a:pt x="60594" y="2411"/>
                    </a:lnTo>
                    <a:lnTo>
                      <a:pt x="60199" y="2159"/>
                    </a:lnTo>
                    <a:lnTo>
                      <a:pt x="59803" y="1925"/>
                    </a:lnTo>
                    <a:lnTo>
                      <a:pt x="59389" y="1692"/>
                    </a:lnTo>
                    <a:lnTo>
                      <a:pt x="58958" y="1494"/>
                    </a:lnTo>
                    <a:lnTo>
                      <a:pt x="58544" y="1296"/>
                    </a:lnTo>
                    <a:lnTo>
                      <a:pt x="58094" y="1098"/>
                    </a:lnTo>
                    <a:lnTo>
                      <a:pt x="57663" y="918"/>
                    </a:lnTo>
                    <a:lnTo>
                      <a:pt x="57213" y="774"/>
                    </a:lnTo>
                    <a:lnTo>
                      <a:pt x="56745" y="612"/>
                    </a:lnTo>
                    <a:lnTo>
                      <a:pt x="56296" y="487"/>
                    </a:lnTo>
                    <a:lnTo>
                      <a:pt x="55828" y="379"/>
                    </a:lnTo>
                    <a:lnTo>
                      <a:pt x="55361" y="271"/>
                    </a:lnTo>
                    <a:lnTo>
                      <a:pt x="54875" y="181"/>
                    </a:lnTo>
                    <a:lnTo>
                      <a:pt x="54389" y="109"/>
                    </a:lnTo>
                    <a:lnTo>
                      <a:pt x="53850" y="55"/>
                    </a:lnTo>
                    <a:lnTo>
                      <a:pt x="53058" y="19"/>
                    </a:lnTo>
                    <a:lnTo>
                      <a:pt x="5210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>
                <a:outerShdw dist="57150" dir="15360000" algn="bl" rotWithShape="0">
                  <a:schemeClr val="accent3">
                    <a:alpha val="15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77C0EA"/>
                  </a:solidFill>
                </a:endParaRPr>
              </a:p>
            </p:txBody>
          </p:sp>
        </p:grpSp>
      </p:grpSp>
      <p:sp>
        <p:nvSpPr>
          <p:cNvPr id="17" name="Google Shape;17;p2"/>
          <p:cNvSpPr/>
          <p:nvPr/>
        </p:nvSpPr>
        <p:spPr>
          <a:xfrm>
            <a:off x="-37524" y="0"/>
            <a:ext cx="2820900" cy="156656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3"/>
              </a:solidFill>
            </a:endParaRPr>
          </a:p>
        </p:txBody>
      </p:sp>
      <p:sp>
        <p:nvSpPr>
          <p:cNvPr id="18" name="Google Shape;18;p2"/>
          <p:cNvSpPr/>
          <p:nvPr/>
        </p:nvSpPr>
        <p:spPr>
          <a:xfrm>
            <a:off x="6789239" y="3"/>
            <a:ext cx="2354720" cy="1307583"/>
          </a:xfrm>
          <a:custGeom>
            <a:avLst/>
            <a:gdLst/>
            <a:ahLst/>
            <a:cxnLst/>
            <a:rect l="l" t="t" r="r" b="b"/>
            <a:pathLst>
              <a:path w="62447" h="34677" extrusionOk="0">
                <a:moveTo>
                  <a:pt x="1" y="0"/>
                </a:moveTo>
                <a:lnTo>
                  <a:pt x="343" y="450"/>
                </a:lnTo>
                <a:lnTo>
                  <a:pt x="702" y="882"/>
                </a:lnTo>
                <a:lnTo>
                  <a:pt x="1080" y="1313"/>
                </a:lnTo>
                <a:lnTo>
                  <a:pt x="1476" y="1727"/>
                </a:lnTo>
                <a:lnTo>
                  <a:pt x="1889" y="2141"/>
                </a:lnTo>
                <a:lnTo>
                  <a:pt x="2321" y="2518"/>
                </a:lnTo>
                <a:lnTo>
                  <a:pt x="2753" y="2896"/>
                </a:lnTo>
                <a:lnTo>
                  <a:pt x="3202" y="3238"/>
                </a:lnTo>
                <a:lnTo>
                  <a:pt x="3670" y="3579"/>
                </a:lnTo>
                <a:lnTo>
                  <a:pt x="4138" y="3903"/>
                </a:lnTo>
                <a:lnTo>
                  <a:pt x="4623" y="4209"/>
                </a:lnTo>
                <a:lnTo>
                  <a:pt x="5127" y="4497"/>
                </a:lnTo>
                <a:lnTo>
                  <a:pt x="5630" y="4766"/>
                </a:lnTo>
                <a:lnTo>
                  <a:pt x="6152" y="5018"/>
                </a:lnTo>
                <a:lnTo>
                  <a:pt x="6674" y="5252"/>
                </a:lnTo>
                <a:lnTo>
                  <a:pt x="7195" y="5450"/>
                </a:lnTo>
                <a:lnTo>
                  <a:pt x="7807" y="5666"/>
                </a:lnTo>
                <a:lnTo>
                  <a:pt x="8418" y="5846"/>
                </a:lnTo>
                <a:lnTo>
                  <a:pt x="9030" y="6007"/>
                </a:lnTo>
                <a:lnTo>
                  <a:pt x="9659" y="6151"/>
                </a:lnTo>
                <a:lnTo>
                  <a:pt x="10271" y="6259"/>
                </a:lnTo>
                <a:lnTo>
                  <a:pt x="10918" y="6349"/>
                </a:lnTo>
                <a:lnTo>
                  <a:pt x="11548" y="6421"/>
                </a:lnTo>
                <a:lnTo>
                  <a:pt x="12177" y="6457"/>
                </a:lnTo>
                <a:lnTo>
                  <a:pt x="13346" y="6457"/>
                </a:lnTo>
                <a:lnTo>
                  <a:pt x="13940" y="6421"/>
                </a:lnTo>
                <a:lnTo>
                  <a:pt x="14515" y="6367"/>
                </a:lnTo>
                <a:lnTo>
                  <a:pt x="15109" y="6295"/>
                </a:lnTo>
                <a:lnTo>
                  <a:pt x="15684" y="6205"/>
                </a:lnTo>
                <a:lnTo>
                  <a:pt x="16242" y="6079"/>
                </a:lnTo>
                <a:lnTo>
                  <a:pt x="16817" y="5953"/>
                </a:lnTo>
                <a:lnTo>
                  <a:pt x="17249" y="5828"/>
                </a:lnTo>
                <a:lnTo>
                  <a:pt x="17681" y="5702"/>
                </a:lnTo>
                <a:lnTo>
                  <a:pt x="17753" y="6097"/>
                </a:lnTo>
                <a:lnTo>
                  <a:pt x="17843" y="6493"/>
                </a:lnTo>
                <a:lnTo>
                  <a:pt x="17951" y="6871"/>
                </a:lnTo>
                <a:lnTo>
                  <a:pt x="18076" y="7266"/>
                </a:lnTo>
                <a:lnTo>
                  <a:pt x="18220" y="7644"/>
                </a:lnTo>
                <a:lnTo>
                  <a:pt x="18382" y="8022"/>
                </a:lnTo>
                <a:lnTo>
                  <a:pt x="18544" y="8400"/>
                </a:lnTo>
                <a:lnTo>
                  <a:pt x="18742" y="8777"/>
                </a:lnTo>
                <a:lnTo>
                  <a:pt x="19120" y="9515"/>
                </a:lnTo>
                <a:lnTo>
                  <a:pt x="19551" y="10234"/>
                </a:lnTo>
                <a:lnTo>
                  <a:pt x="20397" y="11637"/>
                </a:lnTo>
                <a:lnTo>
                  <a:pt x="20810" y="12302"/>
                </a:lnTo>
                <a:lnTo>
                  <a:pt x="21242" y="12950"/>
                </a:lnTo>
                <a:lnTo>
                  <a:pt x="21710" y="13579"/>
                </a:lnTo>
                <a:lnTo>
                  <a:pt x="22195" y="14191"/>
                </a:lnTo>
                <a:lnTo>
                  <a:pt x="22447" y="14479"/>
                </a:lnTo>
                <a:lnTo>
                  <a:pt x="22717" y="14766"/>
                </a:lnTo>
                <a:lnTo>
                  <a:pt x="22986" y="15054"/>
                </a:lnTo>
                <a:lnTo>
                  <a:pt x="23274" y="15324"/>
                </a:lnTo>
                <a:lnTo>
                  <a:pt x="23562" y="15576"/>
                </a:lnTo>
                <a:lnTo>
                  <a:pt x="23850" y="15828"/>
                </a:lnTo>
                <a:lnTo>
                  <a:pt x="24174" y="16061"/>
                </a:lnTo>
                <a:lnTo>
                  <a:pt x="24479" y="16295"/>
                </a:lnTo>
                <a:lnTo>
                  <a:pt x="24875" y="16529"/>
                </a:lnTo>
                <a:lnTo>
                  <a:pt x="25253" y="16763"/>
                </a:lnTo>
                <a:lnTo>
                  <a:pt x="25666" y="16961"/>
                </a:lnTo>
                <a:lnTo>
                  <a:pt x="26080" y="17158"/>
                </a:lnTo>
                <a:lnTo>
                  <a:pt x="26494" y="17320"/>
                </a:lnTo>
                <a:lnTo>
                  <a:pt x="26925" y="17482"/>
                </a:lnTo>
                <a:lnTo>
                  <a:pt x="27357" y="17608"/>
                </a:lnTo>
                <a:lnTo>
                  <a:pt x="27807" y="17716"/>
                </a:lnTo>
                <a:lnTo>
                  <a:pt x="28238" y="17824"/>
                </a:lnTo>
                <a:lnTo>
                  <a:pt x="28688" y="17896"/>
                </a:lnTo>
                <a:lnTo>
                  <a:pt x="29156" y="17968"/>
                </a:lnTo>
                <a:lnTo>
                  <a:pt x="29605" y="18004"/>
                </a:lnTo>
                <a:lnTo>
                  <a:pt x="30055" y="18040"/>
                </a:lnTo>
                <a:lnTo>
                  <a:pt x="30522" y="18058"/>
                </a:lnTo>
                <a:lnTo>
                  <a:pt x="30972" y="18040"/>
                </a:lnTo>
                <a:lnTo>
                  <a:pt x="31422" y="18022"/>
                </a:lnTo>
                <a:lnTo>
                  <a:pt x="31889" y="17986"/>
                </a:lnTo>
                <a:lnTo>
                  <a:pt x="32339" y="17932"/>
                </a:lnTo>
                <a:lnTo>
                  <a:pt x="32789" y="17878"/>
                </a:lnTo>
                <a:lnTo>
                  <a:pt x="33238" y="17788"/>
                </a:lnTo>
                <a:lnTo>
                  <a:pt x="33670" y="17698"/>
                </a:lnTo>
                <a:lnTo>
                  <a:pt x="34120" y="17590"/>
                </a:lnTo>
                <a:lnTo>
                  <a:pt x="34551" y="17482"/>
                </a:lnTo>
                <a:lnTo>
                  <a:pt x="35001" y="17356"/>
                </a:lnTo>
                <a:lnTo>
                  <a:pt x="35433" y="17212"/>
                </a:lnTo>
                <a:lnTo>
                  <a:pt x="35864" y="17069"/>
                </a:lnTo>
                <a:lnTo>
                  <a:pt x="36709" y="16727"/>
                </a:lnTo>
                <a:lnTo>
                  <a:pt x="37537" y="16349"/>
                </a:lnTo>
                <a:lnTo>
                  <a:pt x="38364" y="15953"/>
                </a:lnTo>
                <a:lnTo>
                  <a:pt x="38436" y="16277"/>
                </a:lnTo>
                <a:lnTo>
                  <a:pt x="38508" y="16601"/>
                </a:lnTo>
                <a:lnTo>
                  <a:pt x="38598" y="16925"/>
                </a:lnTo>
                <a:lnTo>
                  <a:pt x="38724" y="17230"/>
                </a:lnTo>
                <a:lnTo>
                  <a:pt x="38832" y="17518"/>
                </a:lnTo>
                <a:lnTo>
                  <a:pt x="38976" y="17824"/>
                </a:lnTo>
                <a:lnTo>
                  <a:pt x="39120" y="18094"/>
                </a:lnTo>
                <a:lnTo>
                  <a:pt x="39299" y="18364"/>
                </a:lnTo>
                <a:lnTo>
                  <a:pt x="39461" y="18633"/>
                </a:lnTo>
                <a:lnTo>
                  <a:pt x="39659" y="18885"/>
                </a:lnTo>
                <a:lnTo>
                  <a:pt x="39875" y="19137"/>
                </a:lnTo>
                <a:lnTo>
                  <a:pt x="40091" y="19371"/>
                </a:lnTo>
                <a:lnTo>
                  <a:pt x="40325" y="19587"/>
                </a:lnTo>
                <a:lnTo>
                  <a:pt x="40576" y="19802"/>
                </a:lnTo>
                <a:lnTo>
                  <a:pt x="40828" y="20000"/>
                </a:lnTo>
                <a:lnTo>
                  <a:pt x="41116" y="20198"/>
                </a:lnTo>
                <a:lnTo>
                  <a:pt x="41404" y="20378"/>
                </a:lnTo>
                <a:lnTo>
                  <a:pt x="41691" y="20522"/>
                </a:lnTo>
                <a:lnTo>
                  <a:pt x="41997" y="20666"/>
                </a:lnTo>
                <a:lnTo>
                  <a:pt x="42321" y="20792"/>
                </a:lnTo>
                <a:lnTo>
                  <a:pt x="42627" y="20917"/>
                </a:lnTo>
                <a:lnTo>
                  <a:pt x="42950" y="21007"/>
                </a:lnTo>
                <a:lnTo>
                  <a:pt x="43274" y="21079"/>
                </a:lnTo>
                <a:lnTo>
                  <a:pt x="43616" y="21151"/>
                </a:lnTo>
                <a:lnTo>
                  <a:pt x="43940" y="21187"/>
                </a:lnTo>
                <a:lnTo>
                  <a:pt x="44281" y="21223"/>
                </a:lnTo>
                <a:lnTo>
                  <a:pt x="44947" y="21223"/>
                </a:lnTo>
                <a:lnTo>
                  <a:pt x="45289" y="21205"/>
                </a:lnTo>
                <a:lnTo>
                  <a:pt x="45630" y="21169"/>
                </a:lnTo>
                <a:lnTo>
                  <a:pt x="45954" y="21115"/>
                </a:lnTo>
                <a:lnTo>
                  <a:pt x="46278" y="21043"/>
                </a:lnTo>
                <a:lnTo>
                  <a:pt x="46763" y="21979"/>
                </a:lnTo>
                <a:lnTo>
                  <a:pt x="47267" y="22896"/>
                </a:lnTo>
                <a:lnTo>
                  <a:pt x="47825" y="23795"/>
                </a:lnTo>
                <a:lnTo>
                  <a:pt x="48400" y="24694"/>
                </a:lnTo>
                <a:lnTo>
                  <a:pt x="49012" y="25558"/>
                </a:lnTo>
                <a:lnTo>
                  <a:pt x="49659" y="26403"/>
                </a:lnTo>
                <a:lnTo>
                  <a:pt x="50343" y="27212"/>
                </a:lnTo>
                <a:lnTo>
                  <a:pt x="51062" y="28004"/>
                </a:lnTo>
                <a:lnTo>
                  <a:pt x="51422" y="28381"/>
                </a:lnTo>
                <a:lnTo>
                  <a:pt x="51799" y="28759"/>
                </a:lnTo>
                <a:lnTo>
                  <a:pt x="52177" y="29119"/>
                </a:lnTo>
                <a:lnTo>
                  <a:pt x="52555" y="29479"/>
                </a:lnTo>
                <a:lnTo>
                  <a:pt x="52950" y="29838"/>
                </a:lnTo>
                <a:lnTo>
                  <a:pt x="53364" y="30180"/>
                </a:lnTo>
                <a:lnTo>
                  <a:pt x="53778" y="30504"/>
                </a:lnTo>
                <a:lnTo>
                  <a:pt x="54191" y="30828"/>
                </a:lnTo>
                <a:lnTo>
                  <a:pt x="54605" y="31133"/>
                </a:lnTo>
                <a:lnTo>
                  <a:pt x="55037" y="31439"/>
                </a:lnTo>
                <a:lnTo>
                  <a:pt x="55486" y="31727"/>
                </a:lnTo>
                <a:lnTo>
                  <a:pt x="55918" y="32015"/>
                </a:lnTo>
                <a:lnTo>
                  <a:pt x="56368" y="32266"/>
                </a:lnTo>
                <a:lnTo>
                  <a:pt x="56835" y="32536"/>
                </a:lnTo>
                <a:lnTo>
                  <a:pt x="57303" y="32770"/>
                </a:lnTo>
                <a:lnTo>
                  <a:pt x="57771" y="33004"/>
                </a:lnTo>
                <a:lnTo>
                  <a:pt x="58328" y="33274"/>
                </a:lnTo>
                <a:lnTo>
                  <a:pt x="58904" y="33507"/>
                </a:lnTo>
                <a:lnTo>
                  <a:pt x="59479" y="33741"/>
                </a:lnTo>
                <a:lnTo>
                  <a:pt x="60055" y="33957"/>
                </a:lnTo>
                <a:lnTo>
                  <a:pt x="60648" y="34173"/>
                </a:lnTo>
                <a:lnTo>
                  <a:pt x="61242" y="34353"/>
                </a:lnTo>
                <a:lnTo>
                  <a:pt x="61835" y="34533"/>
                </a:lnTo>
                <a:lnTo>
                  <a:pt x="62447" y="34676"/>
                </a:lnTo>
                <a:lnTo>
                  <a:pt x="6244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rgbClr val="77C0EA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" name="Google Shape;19;p2"/>
          <p:cNvSpPr/>
          <p:nvPr/>
        </p:nvSpPr>
        <p:spPr>
          <a:xfrm flipH="1">
            <a:off x="3218587" y="1402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" name="Google Shape;20;p2"/>
          <p:cNvSpPr/>
          <p:nvPr/>
        </p:nvSpPr>
        <p:spPr>
          <a:xfrm>
            <a:off x="4505799" y="1402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" name="Google Shape;21;p2"/>
          <p:cNvSpPr/>
          <p:nvPr/>
        </p:nvSpPr>
        <p:spPr>
          <a:xfrm>
            <a:off x="3987600" y="2603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" name="Google Shape;22;p2"/>
          <p:cNvSpPr/>
          <p:nvPr/>
        </p:nvSpPr>
        <p:spPr>
          <a:xfrm rot="2516804" flipH="1">
            <a:off x="5743335" y="2308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" name="Google Shape;23;p2"/>
          <p:cNvSpPr/>
          <p:nvPr/>
        </p:nvSpPr>
        <p:spPr>
          <a:xfrm>
            <a:off x="4892475" y="4341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" name="Google Shape;24;p2"/>
          <p:cNvSpPr/>
          <p:nvPr/>
        </p:nvSpPr>
        <p:spPr>
          <a:xfrm rot="2417287">
            <a:off x="3214726" y="6770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" name="Google Shape;25;p2"/>
          <p:cNvSpPr/>
          <p:nvPr/>
        </p:nvSpPr>
        <p:spPr>
          <a:xfrm rot="-2516804">
            <a:off x="98548" y="6727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" name="Google Shape;26;p2"/>
          <p:cNvSpPr/>
          <p:nvPr/>
        </p:nvSpPr>
        <p:spPr>
          <a:xfrm>
            <a:off x="4508850" y="8373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" name="Google Shape;27;p2"/>
          <p:cNvSpPr/>
          <p:nvPr/>
        </p:nvSpPr>
        <p:spPr>
          <a:xfrm>
            <a:off x="2273100" y="9113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" name="Google Shape;28;p2"/>
          <p:cNvSpPr/>
          <p:nvPr/>
        </p:nvSpPr>
        <p:spPr>
          <a:xfrm rot="2517313" flipH="1">
            <a:off x="7146197" y="9079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" name="Google Shape;29;p2"/>
          <p:cNvSpPr/>
          <p:nvPr/>
        </p:nvSpPr>
        <p:spPr>
          <a:xfrm>
            <a:off x="7935100" y="10327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" name="Google Shape;30;p2"/>
          <p:cNvSpPr/>
          <p:nvPr/>
        </p:nvSpPr>
        <p:spPr>
          <a:xfrm>
            <a:off x="8360851" y="13288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" name="Google Shape;31;p2"/>
          <p:cNvSpPr/>
          <p:nvPr/>
        </p:nvSpPr>
        <p:spPr>
          <a:xfrm>
            <a:off x="8611975" y="13513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" name="Google Shape;32;p2"/>
          <p:cNvSpPr/>
          <p:nvPr/>
        </p:nvSpPr>
        <p:spPr>
          <a:xfrm>
            <a:off x="1378950" y="14146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" name="Google Shape;33;p2"/>
          <p:cNvSpPr/>
          <p:nvPr/>
        </p:nvSpPr>
        <p:spPr>
          <a:xfrm rot="2516804" flipH="1">
            <a:off x="8710373" y="16943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" name="Google Shape;34;p2"/>
          <p:cNvSpPr/>
          <p:nvPr/>
        </p:nvSpPr>
        <p:spPr>
          <a:xfrm>
            <a:off x="364250" y="19307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" name="Google Shape;35;p2"/>
          <p:cNvSpPr/>
          <p:nvPr/>
        </p:nvSpPr>
        <p:spPr>
          <a:xfrm>
            <a:off x="8836875" y="22519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" name="Google Shape;36;p2"/>
          <p:cNvSpPr/>
          <p:nvPr/>
        </p:nvSpPr>
        <p:spPr>
          <a:xfrm rot="-2516804">
            <a:off x="233923" y="25841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" name="Google Shape;37;p2"/>
          <p:cNvSpPr/>
          <p:nvPr/>
        </p:nvSpPr>
        <p:spPr>
          <a:xfrm>
            <a:off x="8757213" y="28441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" name="Google Shape;38;p2"/>
          <p:cNvSpPr/>
          <p:nvPr/>
        </p:nvSpPr>
        <p:spPr>
          <a:xfrm>
            <a:off x="526450" y="30053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6">
    <p:spTree>
      <p:nvGrpSpPr>
        <p:cNvPr id="1" name="Shape 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9" name="Google Shape;469;p2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470" name="Google Shape;470;p21"/>
          <p:cNvSpPr txBox="1">
            <a:spLocks noGrp="1"/>
          </p:cNvSpPr>
          <p:nvPr>
            <p:ph type="title"/>
          </p:nvPr>
        </p:nvSpPr>
        <p:spPr>
          <a:xfrm>
            <a:off x="889309" y="2794324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471" name="Google Shape;471;p21"/>
          <p:cNvSpPr txBox="1">
            <a:spLocks noGrp="1"/>
          </p:cNvSpPr>
          <p:nvPr>
            <p:ph type="title" idx="2"/>
          </p:nvPr>
        </p:nvSpPr>
        <p:spPr>
          <a:xfrm>
            <a:off x="6250991" y="2794324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472" name="Google Shape;472;p21"/>
          <p:cNvSpPr txBox="1">
            <a:spLocks noGrp="1"/>
          </p:cNvSpPr>
          <p:nvPr>
            <p:ph type="subTitle" idx="1"/>
          </p:nvPr>
        </p:nvSpPr>
        <p:spPr>
          <a:xfrm>
            <a:off x="711409" y="3231154"/>
            <a:ext cx="2359500" cy="72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73" name="Google Shape;473;p21"/>
          <p:cNvSpPr txBox="1">
            <a:spLocks noGrp="1"/>
          </p:cNvSpPr>
          <p:nvPr>
            <p:ph type="subTitle" idx="3"/>
          </p:nvPr>
        </p:nvSpPr>
        <p:spPr>
          <a:xfrm>
            <a:off x="6073091" y="3231154"/>
            <a:ext cx="2359500" cy="72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74" name="Google Shape;474;p21"/>
          <p:cNvSpPr txBox="1">
            <a:spLocks noGrp="1"/>
          </p:cNvSpPr>
          <p:nvPr>
            <p:ph type="title" idx="4"/>
          </p:nvPr>
        </p:nvSpPr>
        <p:spPr>
          <a:xfrm>
            <a:off x="3570150" y="2794324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475" name="Google Shape;475;p21"/>
          <p:cNvSpPr txBox="1">
            <a:spLocks noGrp="1"/>
          </p:cNvSpPr>
          <p:nvPr>
            <p:ph type="subTitle" idx="5"/>
          </p:nvPr>
        </p:nvSpPr>
        <p:spPr>
          <a:xfrm>
            <a:off x="3392250" y="3231154"/>
            <a:ext cx="2359500" cy="72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76" name="Google Shape;476;p21"/>
          <p:cNvSpPr txBox="1">
            <a:spLocks noGrp="1"/>
          </p:cNvSpPr>
          <p:nvPr>
            <p:ph type="title" idx="6"/>
          </p:nvPr>
        </p:nvSpPr>
        <p:spPr>
          <a:xfrm>
            <a:off x="720000" y="54864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endParaRPr/>
          </a:p>
        </p:txBody>
      </p:sp>
      <p:sp>
        <p:nvSpPr>
          <p:cNvPr id="477" name="Google Shape;477;p21"/>
          <p:cNvSpPr/>
          <p:nvPr/>
        </p:nvSpPr>
        <p:spPr>
          <a:xfrm rot="10800000">
            <a:off x="7447" y="-10377"/>
            <a:ext cx="2825705" cy="548150"/>
          </a:xfrm>
          <a:custGeom>
            <a:avLst/>
            <a:gdLst/>
            <a:ahLst/>
            <a:cxnLst/>
            <a:rect l="l" t="t" r="r" b="b"/>
            <a:pathLst>
              <a:path w="102177" h="19821" extrusionOk="0">
                <a:moveTo>
                  <a:pt x="50073" y="1"/>
                </a:moveTo>
                <a:lnTo>
                  <a:pt x="49138" y="19"/>
                </a:lnTo>
                <a:lnTo>
                  <a:pt x="48346" y="55"/>
                </a:lnTo>
                <a:lnTo>
                  <a:pt x="47789" y="109"/>
                </a:lnTo>
                <a:lnTo>
                  <a:pt x="47303" y="181"/>
                </a:lnTo>
                <a:lnTo>
                  <a:pt x="46835" y="271"/>
                </a:lnTo>
                <a:lnTo>
                  <a:pt x="46368" y="379"/>
                </a:lnTo>
                <a:lnTo>
                  <a:pt x="45900" y="487"/>
                </a:lnTo>
                <a:lnTo>
                  <a:pt x="45433" y="612"/>
                </a:lnTo>
                <a:lnTo>
                  <a:pt x="44983" y="774"/>
                </a:lnTo>
                <a:lnTo>
                  <a:pt x="44533" y="918"/>
                </a:lnTo>
                <a:lnTo>
                  <a:pt x="44084" y="1098"/>
                </a:lnTo>
                <a:lnTo>
                  <a:pt x="43652" y="1296"/>
                </a:lnTo>
                <a:lnTo>
                  <a:pt x="43220" y="1494"/>
                </a:lnTo>
                <a:lnTo>
                  <a:pt x="42807" y="1692"/>
                </a:lnTo>
                <a:lnTo>
                  <a:pt x="42393" y="1925"/>
                </a:lnTo>
                <a:lnTo>
                  <a:pt x="41979" y="2159"/>
                </a:lnTo>
                <a:lnTo>
                  <a:pt x="41584" y="2411"/>
                </a:lnTo>
                <a:lnTo>
                  <a:pt x="41206" y="2663"/>
                </a:lnTo>
                <a:lnTo>
                  <a:pt x="40828" y="2933"/>
                </a:lnTo>
                <a:lnTo>
                  <a:pt x="40469" y="3220"/>
                </a:lnTo>
                <a:lnTo>
                  <a:pt x="40127" y="3508"/>
                </a:lnTo>
                <a:lnTo>
                  <a:pt x="39785" y="3814"/>
                </a:lnTo>
                <a:lnTo>
                  <a:pt x="39461" y="4120"/>
                </a:lnTo>
                <a:lnTo>
                  <a:pt x="39138" y="4443"/>
                </a:lnTo>
                <a:lnTo>
                  <a:pt x="38832" y="4785"/>
                </a:lnTo>
                <a:lnTo>
                  <a:pt x="38544" y="5109"/>
                </a:lnTo>
                <a:lnTo>
                  <a:pt x="38274" y="5469"/>
                </a:lnTo>
                <a:lnTo>
                  <a:pt x="38004" y="5810"/>
                </a:lnTo>
                <a:lnTo>
                  <a:pt x="37771" y="6170"/>
                </a:lnTo>
                <a:lnTo>
                  <a:pt x="37537" y="6548"/>
                </a:lnTo>
                <a:lnTo>
                  <a:pt x="37321" y="6925"/>
                </a:lnTo>
                <a:lnTo>
                  <a:pt x="37123" y="7303"/>
                </a:lnTo>
                <a:lnTo>
                  <a:pt x="36943" y="7699"/>
                </a:lnTo>
                <a:lnTo>
                  <a:pt x="36763" y="8094"/>
                </a:lnTo>
                <a:lnTo>
                  <a:pt x="36620" y="8490"/>
                </a:lnTo>
                <a:lnTo>
                  <a:pt x="36044" y="8220"/>
                </a:lnTo>
                <a:lnTo>
                  <a:pt x="35451" y="7986"/>
                </a:lnTo>
                <a:lnTo>
                  <a:pt x="34839" y="7789"/>
                </a:lnTo>
                <a:lnTo>
                  <a:pt x="34210" y="7627"/>
                </a:lnTo>
                <a:lnTo>
                  <a:pt x="33580" y="7501"/>
                </a:lnTo>
                <a:lnTo>
                  <a:pt x="32933" y="7393"/>
                </a:lnTo>
                <a:lnTo>
                  <a:pt x="32285" y="7339"/>
                </a:lnTo>
                <a:lnTo>
                  <a:pt x="31638" y="7303"/>
                </a:lnTo>
                <a:lnTo>
                  <a:pt x="30972" y="7303"/>
                </a:lnTo>
                <a:lnTo>
                  <a:pt x="30307" y="7339"/>
                </a:lnTo>
                <a:lnTo>
                  <a:pt x="29641" y="7393"/>
                </a:lnTo>
                <a:lnTo>
                  <a:pt x="28994" y="7483"/>
                </a:lnTo>
                <a:lnTo>
                  <a:pt x="28328" y="7591"/>
                </a:lnTo>
                <a:lnTo>
                  <a:pt x="27681" y="7717"/>
                </a:lnTo>
                <a:lnTo>
                  <a:pt x="27051" y="7879"/>
                </a:lnTo>
                <a:lnTo>
                  <a:pt x="26404" y="8058"/>
                </a:lnTo>
                <a:lnTo>
                  <a:pt x="25792" y="8256"/>
                </a:lnTo>
                <a:lnTo>
                  <a:pt x="25181" y="8508"/>
                </a:lnTo>
                <a:lnTo>
                  <a:pt x="24605" y="8760"/>
                </a:lnTo>
                <a:lnTo>
                  <a:pt x="24030" y="9048"/>
                </a:lnTo>
                <a:lnTo>
                  <a:pt x="23472" y="9371"/>
                </a:lnTo>
                <a:lnTo>
                  <a:pt x="22951" y="9713"/>
                </a:lnTo>
                <a:lnTo>
                  <a:pt x="22429" y="10091"/>
                </a:lnTo>
                <a:lnTo>
                  <a:pt x="21943" y="10469"/>
                </a:lnTo>
                <a:lnTo>
                  <a:pt x="21494" y="10882"/>
                </a:lnTo>
                <a:lnTo>
                  <a:pt x="21062" y="11314"/>
                </a:lnTo>
                <a:lnTo>
                  <a:pt x="20648" y="11763"/>
                </a:lnTo>
                <a:lnTo>
                  <a:pt x="20271" y="12249"/>
                </a:lnTo>
                <a:lnTo>
                  <a:pt x="19929" y="12735"/>
                </a:lnTo>
                <a:lnTo>
                  <a:pt x="19605" y="13238"/>
                </a:lnTo>
                <a:lnTo>
                  <a:pt x="19317" y="13742"/>
                </a:lnTo>
                <a:lnTo>
                  <a:pt x="19066" y="14281"/>
                </a:lnTo>
                <a:lnTo>
                  <a:pt x="18166" y="14030"/>
                </a:lnTo>
                <a:lnTo>
                  <a:pt x="17249" y="13814"/>
                </a:lnTo>
                <a:lnTo>
                  <a:pt x="16314" y="13616"/>
                </a:lnTo>
                <a:lnTo>
                  <a:pt x="15379" y="13472"/>
                </a:lnTo>
                <a:lnTo>
                  <a:pt x="14659" y="13382"/>
                </a:lnTo>
                <a:lnTo>
                  <a:pt x="13922" y="13310"/>
                </a:lnTo>
                <a:lnTo>
                  <a:pt x="13184" y="13274"/>
                </a:lnTo>
                <a:lnTo>
                  <a:pt x="12465" y="13256"/>
                </a:lnTo>
                <a:lnTo>
                  <a:pt x="11764" y="13274"/>
                </a:lnTo>
                <a:lnTo>
                  <a:pt x="11062" y="13292"/>
                </a:lnTo>
                <a:lnTo>
                  <a:pt x="10361" y="13364"/>
                </a:lnTo>
                <a:lnTo>
                  <a:pt x="9677" y="13436"/>
                </a:lnTo>
                <a:lnTo>
                  <a:pt x="8994" y="13562"/>
                </a:lnTo>
                <a:lnTo>
                  <a:pt x="8310" y="13688"/>
                </a:lnTo>
                <a:lnTo>
                  <a:pt x="7645" y="13868"/>
                </a:lnTo>
                <a:lnTo>
                  <a:pt x="6997" y="14048"/>
                </a:lnTo>
                <a:lnTo>
                  <a:pt x="6404" y="14263"/>
                </a:lnTo>
                <a:lnTo>
                  <a:pt x="5846" y="14479"/>
                </a:lnTo>
                <a:lnTo>
                  <a:pt x="5289" y="14731"/>
                </a:lnTo>
                <a:lnTo>
                  <a:pt x="4749" y="15001"/>
                </a:lnTo>
                <a:lnTo>
                  <a:pt x="4228" y="15307"/>
                </a:lnTo>
                <a:lnTo>
                  <a:pt x="3724" y="15630"/>
                </a:lnTo>
                <a:lnTo>
                  <a:pt x="3238" y="15972"/>
                </a:lnTo>
                <a:lnTo>
                  <a:pt x="2771" y="16332"/>
                </a:lnTo>
                <a:lnTo>
                  <a:pt x="2321" y="16710"/>
                </a:lnTo>
                <a:lnTo>
                  <a:pt x="1907" y="17105"/>
                </a:lnTo>
                <a:lnTo>
                  <a:pt x="1512" y="17519"/>
                </a:lnTo>
                <a:lnTo>
                  <a:pt x="1152" y="17951"/>
                </a:lnTo>
                <a:lnTo>
                  <a:pt x="828" y="18400"/>
                </a:lnTo>
                <a:lnTo>
                  <a:pt x="523" y="18868"/>
                </a:lnTo>
                <a:lnTo>
                  <a:pt x="253" y="19335"/>
                </a:lnTo>
                <a:lnTo>
                  <a:pt x="1" y="19821"/>
                </a:lnTo>
                <a:lnTo>
                  <a:pt x="102177" y="19821"/>
                </a:lnTo>
                <a:lnTo>
                  <a:pt x="101943" y="19335"/>
                </a:lnTo>
                <a:lnTo>
                  <a:pt x="101673" y="18868"/>
                </a:lnTo>
                <a:lnTo>
                  <a:pt x="101368" y="18400"/>
                </a:lnTo>
                <a:lnTo>
                  <a:pt x="101026" y="17951"/>
                </a:lnTo>
                <a:lnTo>
                  <a:pt x="100666" y="17519"/>
                </a:lnTo>
                <a:lnTo>
                  <a:pt x="100271" y="17105"/>
                </a:lnTo>
                <a:lnTo>
                  <a:pt x="99857" y="16710"/>
                </a:lnTo>
                <a:lnTo>
                  <a:pt x="99407" y="16332"/>
                </a:lnTo>
                <a:lnTo>
                  <a:pt x="98940" y="15972"/>
                </a:lnTo>
                <a:lnTo>
                  <a:pt x="98454" y="15630"/>
                </a:lnTo>
                <a:lnTo>
                  <a:pt x="97950" y="15307"/>
                </a:lnTo>
                <a:lnTo>
                  <a:pt x="97429" y="15001"/>
                </a:lnTo>
                <a:lnTo>
                  <a:pt x="96889" y="14731"/>
                </a:lnTo>
                <a:lnTo>
                  <a:pt x="96332" y="14479"/>
                </a:lnTo>
                <a:lnTo>
                  <a:pt x="95774" y="14263"/>
                </a:lnTo>
                <a:lnTo>
                  <a:pt x="95199" y="14048"/>
                </a:lnTo>
                <a:lnTo>
                  <a:pt x="94533" y="13868"/>
                </a:lnTo>
                <a:lnTo>
                  <a:pt x="93868" y="13688"/>
                </a:lnTo>
                <a:lnTo>
                  <a:pt x="93184" y="13562"/>
                </a:lnTo>
                <a:lnTo>
                  <a:pt x="92501" y="13436"/>
                </a:lnTo>
                <a:lnTo>
                  <a:pt x="91817" y="13364"/>
                </a:lnTo>
                <a:lnTo>
                  <a:pt x="91116" y="13292"/>
                </a:lnTo>
                <a:lnTo>
                  <a:pt x="90414" y="13274"/>
                </a:lnTo>
                <a:lnTo>
                  <a:pt x="89731" y="13256"/>
                </a:lnTo>
                <a:lnTo>
                  <a:pt x="88994" y="13274"/>
                </a:lnTo>
                <a:lnTo>
                  <a:pt x="88256" y="13310"/>
                </a:lnTo>
                <a:lnTo>
                  <a:pt x="87537" y="13382"/>
                </a:lnTo>
                <a:lnTo>
                  <a:pt x="86799" y="13472"/>
                </a:lnTo>
                <a:lnTo>
                  <a:pt x="85864" y="13616"/>
                </a:lnTo>
                <a:lnTo>
                  <a:pt x="84929" y="13814"/>
                </a:lnTo>
                <a:lnTo>
                  <a:pt x="84012" y="14030"/>
                </a:lnTo>
                <a:lnTo>
                  <a:pt x="83112" y="14281"/>
                </a:lnTo>
                <a:lnTo>
                  <a:pt x="82861" y="13742"/>
                </a:lnTo>
                <a:lnTo>
                  <a:pt x="82573" y="13238"/>
                </a:lnTo>
                <a:lnTo>
                  <a:pt x="82267" y="12735"/>
                </a:lnTo>
                <a:lnTo>
                  <a:pt x="81907" y="12249"/>
                </a:lnTo>
                <a:lnTo>
                  <a:pt x="81530" y="11763"/>
                </a:lnTo>
                <a:lnTo>
                  <a:pt x="81134" y="11314"/>
                </a:lnTo>
                <a:lnTo>
                  <a:pt x="80702" y="10882"/>
                </a:lnTo>
                <a:lnTo>
                  <a:pt x="80235" y="10469"/>
                </a:lnTo>
                <a:lnTo>
                  <a:pt x="79749" y="10091"/>
                </a:lnTo>
                <a:lnTo>
                  <a:pt x="79245" y="9713"/>
                </a:lnTo>
                <a:lnTo>
                  <a:pt x="78706" y="9371"/>
                </a:lnTo>
                <a:lnTo>
                  <a:pt x="78148" y="9048"/>
                </a:lnTo>
                <a:lnTo>
                  <a:pt x="77591" y="8760"/>
                </a:lnTo>
                <a:lnTo>
                  <a:pt x="76997" y="8508"/>
                </a:lnTo>
                <a:lnTo>
                  <a:pt x="76386" y="8256"/>
                </a:lnTo>
                <a:lnTo>
                  <a:pt x="75774" y="8058"/>
                </a:lnTo>
                <a:lnTo>
                  <a:pt x="75145" y="7879"/>
                </a:lnTo>
                <a:lnTo>
                  <a:pt x="74497" y="7717"/>
                </a:lnTo>
                <a:lnTo>
                  <a:pt x="73850" y="7591"/>
                </a:lnTo>
                <a:lnTo>
                  <a:pt x="73202" y="7483"/>
                </a:lnTo>
                <a:lnTo>
                  <a:pt x="72537" y="7393"/>
                </a:lnTo>
                <a:lnTo>
                  <a:pt x="71871" y="7339"/>
                </a:lnTo>
                <a:lnTo>
                  <a:pt x="71206" y="7303"/>
                </a:lnTo>
                <a:lnTo>
                  <a:pt x="70558" y="7303"/>
                </a:lnTo>
                <a:lnTo>
                  <a:pt x="69893" y="7339"/>
                </a:lnTo>
                <a:lnTo>
                  <a:pt x="69245" y="7393"/>
                </a:lnTo>
                <a:lnTo>
                  <a:pt x="68598" y="7501"/>
                </a:lnTo>
                <a:lnTo>
                  <a:pt x="67968" y="7627"/>
                </a:lnTo>
                <a:lnTo>
                  <a:pt x="67339" y="7789"/>
                </a:lnTo>
                <a:lnTo>
                  <a:pt x="66745" y="7986"/>
                </a:lnTo>
                <a:lnTo>
                  <a:pt x="66134" y="8220"/>
                </a:lnTo>
                <a:lnTo>
                  <a:pt x="65558" y="8490"/>
                </a:lnTo>
                <a:lnTo>
                  <a:pt x="65414" y="8094"/>
                </a:lnTo>
                <a:lnTo>
                  <a:pt x="65253" y="7699"/>
                </a:lnTo>
                <a:lnTo>
                  <a:pt x="65073" y="7303"/>
                </a:lnTo>
                <a:lnTo>
                  <a:pt x="64857" y="6925"/>
                </a:lnTo>
                <a:lnTo>
                  <a:pt x="64641" y="6548"/>
                </a:lnTo>
                <a:lnTo>
                  <a:pt x="64425" y="6170"/>
                </a:lnTo>
                <a:lnTo>
                  <a:pt x="64173" y="5810"/>
                </a:lnTo>
                <a:lnTo>
                  <a:pt x="63904" y="5469"/>
                </a:lnTo>
                <a:lnTo>
                  <a:pt x="63634" y="5109"/>
                </a:lnTo>
                <a:lnTo>
                  <a:pt x="63346" y="4785"/>
                </a:lnTo>
                <a:lnTo>
                  <a:pt x="63040" y="4443"/>
                </a:lnTo>
                <a:lnTo>
                  <a:pt x="62735" y="4120"/>
                </a:lnTo>
                <a:lnTo>
                  <a:pt x="62411" y="3814"/>
                </a:lnTo>
                <a:lnTo>
                  <a:pt x="62069" y="3508"/>
                </a:lnTo>
                <a:lnTo>
                  <a:pt x="61709" y="3220"/>
                </a:lnTo>
                <a:lnTo>
                  <a:pt x="61350" y="2933"/>
                </a:lnTo>
                <a:lnTo>
                  <a:pt x="60972" y="2663"/>
                </a:lnTo>
                <a:lnTo>
                  <a:pt x="60594" y="2411"/>
                </a:lnTo>
                <a:lnTo>
                  <a:pt x="60199" y="2159"/>
                </a:lnTo>
                <a:lnTo>
                  <a:pt x="59803" y="1925"/>
                </a:lnTo>
                <a:lnTo>
                  <a:pt x="59389" y="1692"/>
                </a:lnTo>
                <a:lnTo>
                  <a:pt x="58958" y="1494"/>
                </a:lnTo>
                <a:lnTo>
                  <a:pt x="58544" y="1296"/>
                </a:lnTo>
                <a:lnTo>
                  <a:pt x="58094" y="1098"/>
                </a:lnTo>
                <a:lnTo>
                  <a:pt x="57663" y="918"/>
                </a:lnTo>
                <a:lnTo>
                  <a:pt x="57213" y="774"/>
                </a:lnTo>
                <a:lnTo>
                  <a:pt x="56745" y="612"/>
                </a:lnTo>
                <a:lnTo>
                  <a:pt x="56296" y="487"/>
                </a:lnTo>
                <a:lnTo>
                  <a:pt x="55828" y="379"/>
                </a:lnTo>
                <a:lnTo>
                  <a:pt x="55361" y="271"/>
                </a:lnTo>
                <a:lnTo>
                  <a:pt x="54875" y="181"/>
                </a:lnTo>
                <a:lnTo>
                  <a:pt x="54389" y="109"/>
                </a:lnTo>
                <a:lnTo>
                  <a:pt x="53850" y="55"/>
                </a:lnTo>
                <a:lnTo>
                  <a:pt x="53058" y="19"/>
                </a:lnTo>
                <a:lnTo>
                  <a:pt x="5210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dist="47625" algn="bl" rotWithShape="0">
              <a:srgbClr val="AEDBE5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" name="Google Shape;478;p21"/>
          <p:cNvSpPr/>
          <p:nvPr/>
        </p:nvSpPr>
        <p:spPr>
          <a:xfrm rot="10800000">
            <a:off x="6566944" y="-10407"/>
            <a:ext cx="2565409" cy="497656"/>
          </a:xfrm>
          <a:custGeom>
            <a:avLst/>
            <a:gdLst/>
            <a:ahLst/>
            <a:cxnLst/>
            <a:rect l="l" t="t" r="r" b="b"/>
            <a:pathLst>
              <a:path w="102177" h="19821" extrusionOk="0">
                <a:moveTo>
                  <a:pt x="50073" y="1"/>
                </a:moveTo>
                <a:lnTo>
                  <a:pt x="49138" y="19"/>
                </a:lnTo>
                <a:lnTo>
                  <a:pt x="48346" y="55"/>
                </a:lnTo>
                <a:lnTo>
                  <a:pt x="47789" y="109"/>
                </a:lnTo>
                <a:lnTo>
                  <a:pt x="47303" y="181"/>
                </a:lnTo>
                <a:lnTo>
                  <a:pt x="46835" y="271"/>
                </a:lnTo>
                <a:lnTo>
                  <a:pt x="46368" y="379"/>
                </a:lnTo>
                <a:lnTo>
                  <a:pt x="45900" y="487"/>
                </a:lnTo>
                <a:lnTo>
                  <a:pt x="45433" y="612"/>
                </a:lnTo>
                <a:lnTo>
                  <a:pt x="44983" y="774"/>
                </a:lnTo>
                <a:lnTo>
                  <a:pt x="44533" y="918"/>
                </a:lnTo>
                <a:lnTo>
                  <a:pt x="44084" y="1098"/>
                </a:lnTo>
                <a:lnTo>
                  <a:pt x="43652" y="1296"/>
                </a:lnTo>
                <a:lnTo>
                  <a:pt x="43220" y="1494"/>
                </a:lnTo>
                <a:lnTo>
                  <a:pt x="42807" y="1692"/>
                </a:lnTo>
                <a:lnTo>
                  <a:pt x="42393" y="1925"/>
                </a:lnTo>
                <a:lnTo>
                  <a:pt x="41979" y="2159"/>
                </a:lnTo>
                <a:lnTo>
                  <a:pt x="41584" y="2411"/>
                </a:lnTo>
                <a:lnTo>
                  <a:pt x="41206" y="2663"/>
                </a:lnTo>
                <a:lnTo>
                  <a:pt x="40828" y="2933"/>
                </a:lnTo>
                <a:lnTo>
                  <a:pt x="40469" y="3220"/>
                </a:lnTo>
                <a:lnTo>
                  <a:pt x="40127" y="3508"/>
                </a:lnTo>
                <a:lnTo>
                  <a:pt x="39785" y="3814"/>
                </a:lnTo>
                <a:lnTo>
                  <a:pt x="39461" y="4120"/>
                </a:lnTo>
                <a:lnTo>
                  <a:pt x="39138" y="4443"/>
                </a:lnTo>
                <a:lnTo>
                  <a:pt x="38832" y="4785"/>
                </a:lnTo>
                <a:lnTo>
                  <a:pt x="38544" y="5109"/>
                </a:lnTo>
                <a:lnTo>
                  <a:pt x="38274" y="5469"/>
                </a:lnTo>
                <a:lnTo>
                  <a:pt x="38004" y="5810"/>
                </a:lnTo>
                <a:lnTo>
                  <a:pt x="37771" y="6170"/>
                </a:lnTo>
                <a:lnTo>
                  <a:pt x="37537" y="6548"/>
                </a:lnTo>
                <a:lnTo>
                  <a:pt x="37321" y="6925"/>
                </a:lnTo>
                <a:lnTo>
                  <a:pt x="37123" y="7303"/>
                </a:lnTo>
                <a:lnTo>
                  <a:pt x="36943" y="7699"/>
                </a:lnTo>
                <a:lnTo>
                  <a:pt x="36763" y="8094"/>
                </a:lnTo>
                <a:lnTo>
                  <a:pt x="36620" y="8490"/>
                </a:lnTo>
                <a:lnTo>
                  <a:pt x="36044" y="8220"/>
                </a:lnTo>
                <a:lnTo>
                  <a:pt x="35451" y="7986"/>
                </a:lnTo>
                <a:lnTo>
                  <a:pt x="34839" y="7789"/>
                </a:lnTo>
                <a:lnTo>
                  <a:pt x="34210" y="7627"/>
                </a:lnTo>
                <a:lnTo>
                  <a:pt x="33580" y="7501"/>
                </a:lnTo>
                <a:lnTo>
                  <a:pt x="32933" y="7393"/>
                </a:lnTo>
                <a:lnTo>
                  <a:pt x="32285" y="7339"/>
                </a:lnTo>
                <a:lnTo>
                  <a:pt x="31638" y="7303"/>
                </a:lnTo>
                <a:lnTo>
                  <a:pt x="30972" y="7303"/>
                </a:lnTo>
                <a:lnTo>
                  <a:pt x="30307" y="7339"/>
                </a:lnTo>
                <a:lnTo>
                  <a:pt x="29641" y="7393"/>
                </a:lnTo>
                <a:lnTo>
                  <a:pt x="28994" y="7483"/>
                </a:lnTo>
                <a:lnTo>
                  <a:pt x="28328" y="7591"/>
                </a:lnTo>
                <a:lnTo>
                  <a:pt x="27681" y="7717"/>
                </a:lnTo>
                <a:lnTo>
                  <a:pt x="27051" y="7879"/>
                </a:lnTo>
                <a:lnTo>
                  <a:pt x="26404" y="8058"/>
                </a:lnTo>
                <a:lnTo>
                  <a:pt x="25792" y="8256"/>
                </a:lnTo>
                <a:lnTo>
                  <a:pt x="25181" y="8508"/>
                </a:lnTo>
                <a:lnTo>
                  <a:pt x="24605" y="8760"/>
                </a:lnTo>
                <a:lnTo>
                  <a:pt x="24030" y="9048"/>
                </a:lnTo>
                <a:lnTo>
                  <a:pt x="23472" y="9371"/>
                </a:lnTo>
                <a:lnTo>
                  <a:pt x="22951" y="9713"/>
                </a:lnTo>
                <a:lnTo>
                  <a:pt x="22429" y="10091"/>
                </a:lnTo>
                <a:lnTo>
                  <a:pt x="21943" y="10469"/>
                </a:lnTo>
                <a:lnTo>
                  <a:pt x="21494" y="10882"/>
                </a:lnTo>
                <a:lnTo>
                  <a:pt x="21062" y="11314"/>
                </a:lnTo>
                <a:lnTo>
                  <a:pt x="20648" y="11763"/>
                </a:lnTo>
                <a:lnTo>
                  <a:pt x="20271" y="12249"/>
                </a:lnTo>
                <a:lnTo>
                  <a:pt x="19929" y="12735"/>
                </a:lnTo>
                <a:lnTo>
                  <a:pt x="19605" y="13238"/>
                </a:lnTo>
                <a:lnTo>
                  <a:pt x="19317" y="13742"/>
                </a:lnTo>
                <a:lnTo>
                  <a:pt x="19066" y="14281"/>
                </a:lnTo>
                <a:lnTo>
                  <a:pt x="18166" y="14030"/>
                </a:lnTo>
                <a:lnTo>
                  <a:pt x="17249" y="13814"/>
                </a:lnTo>
                <a:lnTo>
                  <a:pt x="16314" y="13616"/>
                </a:lnTo>
                <a:lnTo>
                  <a:pt x="15379" y="13472"/>
                </a:lnTo>
                <a:lnTo>
                  <a:pt x="14659" y="13382"/>
                </a:lnTo>
                <a:lnTo>
                  <a:pt x="13922" y="13310"/>
                </a:lnTo>
                <a:lnTo>
                  <a:pt x="13184" y="13274"/>
                </a:lnTo>
                <a:lnTo>
                  <a:pt x="12465" y="13256"/>
                </a:lnTo>
                <a:lnTo>
                  <a:pt x="11764" y="13274"/>
                </a:lnTo>
                <a:lnTo>
                  <a:pt x="11062" y="13292"/>
                </a:lnTo>
                <a:lnTo>
                  <a:pt x="10361" y="13364"/>
                </a:lnTo>
                <a:lnTo>
                  <a:pt x="9677" y="13436"/>
                </a:lnTo>
                <a:lnTo>
                  <a:pt x="8994" y="13562"/>
                </a:lnTo>
                <a:lnTo>
                  <a:pt x="8310" y="13688"/>
                </a:lnTo>
                <a:lnTo>
                  <a:pt x="7645" y="13868"/>
                </a:lnTo>
                <a:lnTo>
                  <a:pt x="6997" y="14048"/>
                </a:lnTo>
                <a:lnTo>
                  <a:pt x="6404" y="14263"/>
                </a:lnTo>
                <a:lnTo>
                  <a:pt x="5846" y="14479"/>
                </a:lnTo>
                <a:lnTo>
                  <a:pt x="5289" y="14731"/>
                </a:lnTo>
                <a:lnTo>
                  <a:pt x="4749" y="15001"/>
                </a:lnTo>
                <a:lnTo>
                  <a:pt x="4228" y="15307"/>
                </a:lnTo>
                <a:lnTo>
                  <a:pt x="3724" y="15630"/>
                </a:lnTo>
                <a:lnTo>
                  <a:pt x="3238" y="15972"/>
                </a:lnTo>
                <a:lnTo>
                  <a:pt x="2771" y="16332"/>
                </a:lnTo>
                <a:lnTo>
                  <a:pt x="2321" y="16710"/>
                </a:lnTo>
                <a:lnTo>
                  <a:pt x="1907" y="17105"/>
                </a:lnTo>
                <a:lnTo>
                  <a:pt x="1512" y="17519"/>
                </a:lnTo>
                <a:lnTo>
                  <a:pt x="1152" y="17951"/>
                </a:lnTo>
                <a:lnTo>
                  <a:pt x="828" y="18400"/>
                </a:lnTo>
                <a:lnTo>
                  <a:pt x="523" y="18868"/>
                </a:lnTo>
                <a:lnTo>
                  <a:pt x="253" y="19335"/>
                </a:lnTo>
                <a:lnTo>
                  <a:pt x="1" y="19821"/>
                </a:lnTo>
                <a:lnTo>
                  <a:pt x="102177" y="19821"/>
                </a:lnTo>
                <a:lnTo>
                  <a:pt x="101943" y="19335"/>
                </a:lnTo>
                <a:lnTo>
                  <a:pt x="101673" y="18868"/>
                </a:lnTo>
                <a:lnTo>
                  <a:pt x="101368" y="18400"/>
                </a:lnTo>
                <a:lnTo>
                  <a:pt x="101026" y="17951"/>
                </a:lnTo>
                <a:lnTo>
                  <a:pt x="100666" y="17519"/>
                </a:lnTo>
                <a:lnTo>
                  <a:pt x="100271" y="17105"/>
                </a:lnTo>
                <a:lnTo>
                  <a:pt x="99857" y="16710"/>
                </a:lnTo>
                <a:lnTo>
                  <a:pt x="99407" y="16332"/>
                </a:lnTo>
                <a:lnTo>
                  <a:pt x="98940" y="15972"/>
                </a:lnTo>
                <a:lnTo>
                  <a:pt x="98454" y="15630"/>
                </a:lnTo>
                <a:lnTo>
                  <a:pt x="97950" y="15307"/>
                </a:lnTo>
                <a:lnTo>
                  <a:pt x="97429" y="15001"/>
                </a:lnTo>
                <a:lnTo>
                  <a:pt x="96889" y="14731"/>
                </a:lnTo>
                <a:lnTo>
                  <a:pt x="96332" y="14479"/>
                </a:lnTo>
                <a:lnTo>
                  <a:pt x="95774" y="14263"/>
                </a:lnTo>
                <a:lnTo>
                  <a:pt x="95199" y="14048"/>
                </a:lnTo>
                <a:lnTo>
                  <a:pt x="94533" y="13868"/>
                </a:lnTo>
                <a:lnTo>
                  <a:pt x="93868" y="13688"/>
                </a:lnTo>
                <a:lnTo>
                  <a:pt x="93184" y="13562"/>
                </a:lnTo>
                <a:lnTo>
                  <a:pt x="92501" y="13436"/>
                </a:lnTo>
                <a:lnTo>
                  <a:pt x="91817" y="13364"/>
                </a:lnTo>
                <a:lnTo>
                  <a:pt x="91116" y="13292"/>
                </a:lnTo>
                <a:lnTo>
                  <a:pt x="90414" y="13274"/>
                </a:lnTo>
                <a:lnTo>
                  <a:pt x="89731" y="13256"/>
                </a:lnTo>
                <a:lnTo>
                  <a:pt x="88994" y="13274"/>
                </a:lnTo>
                <a:lnTo>
                  <a:pt x="88256" y="13310"/>
                </a:lnTo>
                <a:lnTo>
                  <a:pt x="87537" y="13382"/>
                </a:lnTo>
                <a:lnTo>
                  <a:pt x="86799" y="13472"/>
                </a:lnTo>
                <a:lnTo>
                  <a:pt x="85864" y="13616"/>
                </a:lnTo>
                <a:lnTo>
                  <a:pt x="84929" y="13814"/>
                </a:lnTo>
                <a:lnTo>
                  <a:pt x="84012" y="14030"/>
                </a:lnTo>
                <a:lnTo>
                  <a:pt x="83112" y="14281"/>
                </a:lnTo>
                <a:lnTo>
                  <a:pt x="82861" y="13742"/>
                </a:lnTo>
                <a:lnTo>
                  <a:pt x="82573" y="13238"/>
                </a:lnTo>
                <a:lnTo>
                  <a:pt x="82267" y="12735"/>
                </a:lnTo>
                <a:lnTo>
                  <a:pt x="81907" y="12249"/>
                </a:lnTo>
                <a:lnTo>
                  <a:pt x="81530" y="11763"/>
                </a:lnTo>
                <a:lnTo>
                  <a:pt x="81134" y="11314"/>
                </a:lnTo>
                <a:lnTo>
                  <a:pt x="80702" y="10882"/>
                </a:lnTo>
                <a:lnTo>
                  <a:pt x="80235" y="10469"/>
                </a:lnTo>
                <a:lnTo>
                  <a:pt x="79749" y="10091"/>
                </a:lnTo>
                <a:lnTo>
                  <a:pt x="79245" y="9713"/>
                </a:lnTo>
                <a:lnTo>
                  <a:pt x="78706" y="9371"/>
                </a:lnTo>
                <a:lnTo>
                  <a:pt x="78148" y="9048"/>
                </a:lnTo>
                <a:lnTo>
                  <a:pt x="77591" y="8760"/>
                </a:lnTo>
                <a:lnTo>
                  <a:pt x="76997" y="8508"/>
                </a:lnTo>
                <a:lnTo>
                  <a:pt x="76386" y="8256"/>
                </a:lnTo>
                <a:lnTo>
                  <a:pt x="75774" y="8058"/>
                </a:lnTo>
                <a:lnTo>
                  <a:pt x="75145" y="7879"/>
                </a:lnTo>
                <a:lnTo>
                  <a:pt x="74497" y="7717"/>
                </a:lnTo>
                <a:lnTo>
                  <a:pt x="73850" y="7591"/>
                </a:lnTo>
                <a:lnTo>
                  <a:pt x="73202" y="7483"/>
                </a:lnTo>
                <a:lnTo>
                  <a:pt x="72537" y="7393"/>
                </a:lnTo>
                <a:lnTo>
                  <a:pt x="71871" y="7339"/>
                </a:lnTo>
                <a:lnTo>
                  <a:pt x="71206" y="7303"/>
                </a:lnTo>
                <a:lnTo>
                  <a:pt x="70558" y="7303"/>
                </a:lnTo>
                <a:lnTo>
                  <a:pt x="69893" y="7339"/>
                </a:lnTo>
                <a:lnTo>
                  <a:pt x="69245" y="7393"/>
                </a:lnTo>
                <a:lnTo>
                  <a:pt x="68598" y="7501"/>
                </a:lnTo>
                <a:lnTo>
                  <a:pt x="67968" y="7627"/>
                </a:lnTo>
                <a:lnTo>
                  <a:pt x="67339" y="7789"/>
                </a:lnTo>
                <a:lnTo>
                  <a:pt x="66745" y="7986"/>
                </a:lnTo>
                <a:lnTo>
                  <a:pt x="66134" y="8220"/>
                </a:lnTo>
                <a:lnTo>
                  <a:pt x="65558" y="8490"/>
                </a:lnTo>
                <a:lnTo>
                  <a:pt x="65414" y="8094"/>
                </a:lnTo>
                <a:lnTo>
                  <a:pt x="65253" y="7699"/>
                </a:lnTo>
                <a:lnTo>
                  <a:pt x="65073" y="7303"/>
                </a:lnTo>
                <a:lnTo>
                  <a:pt x="64857" y="6925"/>
                </a:lnTo>
                <a:lnTo>
                  <a:pt x="64641" y="6548"/>
                </a:lnTo>
                <a:lnTo>
                  <a:pt x="64425" y="6170"/>
                </a:lnTo>
                <a:lnTo>
                  <a:pt x="64173" y="5810"/>
                </a:lnTo>
                <a:lnTo>
                  <a:pt x="63904" y="5469"/>
                </a:lnTo>
                <a:lnTo>
                  <a:pt x="63634" y="5109"/>
                </a:lnTo>
                <a:lnTo>
                  <a:pt x="63346" y="4785"/>
                </a:lnTo>
                <a:lnTo>
                  <a:pt x="63040" y="4443"/>
                </a:lnTo>
                <a:lnTo>
                  <a:pt x="62735" y="4120"/>
                </a:lnTo>
                <a:lnTo>
                  <a:pt x="62411" y="3814"/>
                </a:lnTo>
                <a:lnTo>
                  <a:pt x="62069" y="3508"/>
                </a:lnTo>
                <a:lnTo>
                  <a:pt x="61709" y="3220"/>
                </a:lnTo>
                <a:lnTo>
                  <a:pt x="61350" y="2933"/>
                </a:lnTo>
                <a:lnTo>
                  <a:pt x="60972" y="2663"/>
                </a:lnTo>
                <a:lnTo>
                  <a:pt x="60594" y="2411"/>
                </a:lnTo>
                <a:lnTo>
                  <a:pt x="60199" y="2159"/>
                </a:lnTo>
                <a:lnTo>
                  <a:pt x="59803" y="1925"/>
                </a:lnTo>
                <a:lnTo>
                  <a:pt x="59389" y="1692"/>
                </a:lnTo>
                <a:lnTo>
                  <a:pt x="58958" y="1494"/>
                </a:lnTo>
                <a:lnTo>
                  <a:pt x="58544" y="1296"/>
                </a:lnTo>
                <a:lnTo>
                  <a:pt x="58094" y="1098"/>
                </a:lnTo>
                <a:lnTo>
                  <a:pt x="57663" y="918"/>
                </a:lnTo>
                <a:lnTo>
                  <a:pt x="57213" y="774"/>
                </a:lnTo>
                <a:lnTo>
                  <a:pt x="56745" y="612"/>
                </a:lnTo>
                <a:lnTo>
                  <a:pt x="56296" y="487"/>
                </a:lnTo>
                <a:lnTo>
                  <a:pt x="55828" y="379"/>
                </a:lnTo>
                <a:lnTo>
                  <a:pt x="55361" y="271"/>
                </a:lnTo>
                <a:lnTo>
                  <a:pt x="54875" y="181"/>
                </a:lnTo>
                <a:lnTo>
                  <a:pt x="54389" y="109"/>
                </a:lnTo>
                <a:lnTo>
                  <a:pt x="53850" y="55"/>
                </a:lnTo>
                <a:lnTo>
                  <a:pt x="53058" y="19"/>
                </a:lnTo>
                <a:lnTo>
                  <a:pt x="5210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dist="47625" dir="7800000" algn="bl" rotWithShape="0">
              <a:srgbClr val="AEDBE5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9" name="Google Shape;479;p21"/>
          <p:cNvSpPr/>
          <p:nvPr/>
        </p:nvSpPr>
        <p:spPr>
          <a:xfrm flipH="1">
            <a:off x="7757222" y="3830820"/>
            <a:ext cx="1425329" cy="1354276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104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0" name="Google Shape;480;p21"/>
          <p:cNvSpPr/>
          <p:nvPr/>
        </p:nvSpPr>
        <p:spPr>
          <a:xfrm rot="-5400000">
            <a:off x="-525130" y="3399924"/>
            <a:ext cx="2268716" cy="1260061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215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1" name="Google Shape;481;p21"/>
          <p:cNvSpPr/>
          <p:nvPr/>
        </p:nvSpPr>
        <p:spPr>
          <a:xfrm flipH="1">
            <a:off x="3333693" y="2164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2" name="Google Shape;482;p21"/>
          <p:cNvSpPr/>
          <p:nvPr/>
        </p:nvSpPr>
        <p:spPr>
          <a:xfrm>
            <a:off x="4620905" y="2164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" name="Google Shape;483;p21"/>
          <p:cNvSpPr/>
          <p:nvPr/>
        </p:nvSpPr>
        <p:spPr>
          <a:xfrm>
            <a:off x="4102705" y="3365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" name="Google Shape;484;p21"/>
          <p:cNvSpPr/>
          <p:nvPr/>
        </p:nvSpPr>
        <p:spPr>
          <a:xfrm rot="2516804" flipH="1">
            <a:off x="5858441" y="3070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" name="Google Shape;485;p21"/>
          <p:cNvSpPr/>
          <p:nvPr/>
        </p:nvSpPr>
        <p:spPr>
          <a:xfrm>
            <a:off x="5007580" y="5103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" name="Google Shape;486;p21"/>
          <p:cNvSpPr/>
          <p:nvPr/>
        </p:nvSpPr>
        <p:spPr>
          <a:xfrm rot="2417287">
            <a:off x="3329831" y="7532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" name="Google Shape;487;p21"/>
          <p:cNvSpPr/>
          <p:nvPr/>
        </p:nvSpPr>
        <p:spPr>
          <a:xfrm rot="-2516804">
            <a:off x="213653" y="7489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" name="Google Shape;488;p21"/>
          <p:cNvSpPr/>
          <p:nvPr/>
        </p:nvSpPr>
        <p:spPr>
          <a:xfrm>
            <a:off x="4623955" y="9135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" name="Google Shape;489;p21"/>
          <p:cNvSpPr/>
          <p:nvPr/>
        </p:nvSpPr>
        <p:spPr>
          <a:xfrm>
            <a:off x="2388205" y="9875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" name="Google Shape;490;p21"/>
          <p:cNvSpPr/>
          <p:nvPr/>
        </p:nvSpPr>
        <p:spPr>
          <a:xfrm rot="2517313" flipH="1">
            <a:off x="7261302" y="9841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" name="Google Shape;491;p21"/>
          <p:cNvSpPr/>
          <p:nvPr/>
        </p:nvSpPr>
        <p:spPr>
          <a:xfrm>
            <a:off x="8050205" y="11089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" name="Google Shape;492;p21"/>
          <p:cNvSpPr/>
          <p:nvPr/>
        </p:nvSpPr>
        <p:spPr>
          <a:xfrm>
            <a:off x="8475956" y="14050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" name="Google Shape;493;p21"/>
          <p:cNvSpPr/>
          <p:nvPr/>
        </p:nvSpPr>
        <p:spPr>
          <a:xfrm>
            <a:off x="8727080" y="14275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" name="Google Shape;494;p21"/>
          <p:cNvSpPr/>
          <p:nvPr/>
        </p:nvSpPr>
        <p:spPr>
          <a:xfrm>
            <a:off x="1494055" y="14908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" name="Google Shape;495;p21"/>
          <p:cNvSpPr/>
          <p:nvPr/>
        </p:nvSpPr>
        <p:spPr>
          <a:xfrm rot="2516804" flipH="1">
            <a:off x="8825478" y="17705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" name="Google Shape;496;p21"/>
          <p:cNvSpPr/>
          <p:nvPr/>
        </p:nvSpPr>
        <p:spPr>
          <a:xfrm>
            <a:off x="479355" y="20069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7" name="Google Shape;497;p21"/>
          <p:cNvSpPr/>
          <p:nvPr/>
        </p:nvSpPr>
        <p:spPr>
          <a:xfrm>
            <a:off x="8951980" y="23281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" name="Google Shape;498;p21"/>
          <p:cNvSpPr/>
          <p:nvPr/>
        </p:nvSpPr>
        <p:spPr>
          <a:xfrm rot="-2516804">
            <a:off x="349028" y="26603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" name="Google Shape;499;p21"/>
          <p:cNvSpPr/>
          <p:nvPr/>
        </p:nvSpPr>
        <p:spPr>
          <a:xfrm>
            <a:off x="8872318" y="29203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" name="Google Shape;500;p21"/>
          <p:cNvSpPr/>
          <p:nvPr/>
        </p:nvSpPr>
        <p:spPr>
          <a:xfrm>
            <a:off x="641555" y="30815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">
  <p:cSld name="CUSTOM_6_2">
    <p:spTree>
      <p:nvGrpSpPr>
        <p:cNvPr id="1" name="Shape 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2" name="Google Shape;502;p2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503" name="Google Shape;503;p22"/>
          <p:cNvSpPr txBox="1">
            <a:spLocks noGrp="1"/>
          </p:cNvSpPr>
          <p:nvPr>
            <p:ph type="title"/>
          </p:nvPr>
        </p:nvSpPr>
        <p:spPr>
          <a:xfrm>
            <a:off x="1048738" y="3204915"/>
            <a:ext cx="2132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04" name="Google Shape;504;p22"/>
          <p:cNvSpPr txBox="1">
            <a:spLocks noGrp="1"/>
          </p:cNvSpPr>
          <p:nvPr>
            <p:ph type="title" idx="2"/>
          </p:nvPr>
        </p:nvSpPr>
        <p:spPr>
          <a:xfrm>
            <a:off x="5964665" y="3204920"/>
            <a:ext cx="2130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05" name="Google Shape;505;p22"/>
          <p:cNvSpPr txBox="1">
            <a:spLocks noGrp="1"/>
          </p:cNvSpPr>
          <p:nvPr>
            <p:ph type="subTitle" idx="1"/>
          </p:nvPr>
        </p:nvSpPr>
        <p:spPr>
          <a:xfrm>
            <a:off x="1048738" y="3563551"/>
            <a:ext cx="2132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6" name="Google Shape;506;p22"/>
          <p:cNvSpPr txBox="1">
            <a:spLocks noGrp="1"/>
          </p:cNvSpPr>
          <p:nvPr>
            <p:ph type="subTitle" idx="3"/>
          </p:nvPr>
        </p:nvSpPr>
        <p:spPr>
          <a:xfrm>
            <a:off x="5964665" y="3555152"/>
            <a:ext cx="21306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7" name="Google Shape;507;p22"/>
          <p:cNvSpPr txBox="1">
            <a:spLocks noGrp="1"/>
          </p:cNvSpPr>
          <p:nvPr>
            <p:ph type="title" idx="4"/>
          </p:nvPr>
        </p:nvSpPr>
        <p:spPr>
          <a:xfrm>
            <a:off x="5964665" y="1713720"/>
            <a:ext cx="2130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08" name="Google Shape;508;p22"/>
          <p:cNvSpPr txBox="1">
            <a:spLocks noGrp="1"/>
          </p:cNvSpPr>
          <p:nvPr>
            <p:ph type="subTitle" idx="5"/>
          </p:nvPr>
        </p:nvSpPr>
        <p:spPr>
          <a:xfrm>
            <a:off x="5964665" y="2069153"/>
            <a:ext cx="21306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9" name="Google Shape;509;p22"/>
          <p:cNvSpPr txBox="1">
            <a:spLocks noGrp="1"/>
          </p:cNvSpPr>
          <p:nvPr>
            <p:ph type="title" idx="6"/>
          </p:nvPr>
        </p:nvSpPr>
        <p:spPr>
          <a:xfrm>
            <a:off x="720000" y="54864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endParaRPr/>
          </a:p>
        </p:txBody>
      </p:sp>
      <p:sp>
        <p:nvSpPr>
          <p:cNvPr id="510" name="Google Shape;510;p22"/>
          <p:cNvSpPr txBox="1">
            <a:spLocks noGrp="1"/>
          </p:cNvSpPr>
          <p:nvPr>
            <p:ph type="title" idx="7"/>
          </p:nvPr>
        </p:nvSpPr>
        <p:spPr>
          <a:xfrm>
            <a:off x="1048735" y="1713720"/>
            <a:ext cx="2132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11" name="Google Shape;511;p22"/>
          <p:cNvSpPr txBox="1">
            <a:spLocks noGrp="1"/>
          </p:cNvSpPr>
          <p:nvPr>
            <p:ph type="subTitle" idx="8"/>
          </p:nvPr>
        </p:nvSpPr>
        <p:spPr>
          <a:xfrm>
            <a:off x="1048735" y="2069153"/>
            <a:ext cx="2132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2" name="Google Shape;512;p22"/>
          <p:cNvSpPr/>
          <p:nvPr/>
        </p:nvSpPr>
        <p:spPr>
          <a:xfrm rot="5400000" flipH="1">
            <a:off x="-539901" y="3056292"/>
            <a:ext cx="2647313" cy="1588018"/>
          </a:xfrm>
          <a:custGeom>
            <a:avLst/>
            <a:gdLst/>
            <a:ahLst/>
            <a:cxnLst/>
            <a:rect l="l" t="t" r="r" b="b"/>
            <a:pathLst>
              <a:path w="71385" h="39641" extrusionOk="0">
                <a:moveTo>
                  <a:pt x="0" y="0"/>
                </a:moveTo>
                <a:lnTo>
                  <a:pt x="0" y="39641"/>
                </a:lnTo>
                <a:lnTo>
                  <a:pt x="71385" y="39641"/>
                </a:lnTo>
                <a:lnTo>
                  <a:pt x="70971" y="39119"/>
                </a:lnTo>
                <a:lnTo>
                  <a:pt x="70558" y="38615"/>
                </a:lnTo>
                <a:lnTo>
                  <a:pt x="70126" y="38130"/>
                </a:lnTo>
                <a:lnTo>
                  <a:pt x="69676" y="37644"/>
                </a:lnTo>
                <a:lnTo>
                  <a:pt x="69209" y="37195"/>
                </a:lnTo>
                <a:lnTo>
                  <a:pt x="68723" y="36763"/>
                </a:lnTo>
                <a:lnTo>
                  <a:pt x="68220" y="36331"/>
                </a:lnTo>
                <a:lnTo>
                  <a:pt x="67698" y="35918"/>
                </a:lnTo>
                <a:lnTo>
                  <a:pt x="67176" y="35540"/>
                </a:lnTo>
                <a:lnTo>
                  <a:pt x="66637" y="35162"/>
                </a:lnTo>
                <a:lnTo>
                  <a:pt x="66079" y="34820"/>
                </a:lnTo>
                <a:lnTo>
                  <a:pt x="65522" y="34497"/>
                </a:lnTo>
                <a:lnTo>
                  <a:pt x="64928" y="34191"/>
                </a:lnTo>
                <a:lnTo>
                  <a:pt x="64353" y="33903"/>
                </a:lnTo>
                <a:lnTo>
                  <a:pt x="63741" y="33633"/>
                </a:lnTo>
                <a:lnTo>
                  <a:pt x="63148" y="33400"/>
                </a:lnTo>
                <a:lnTo>
                  <a:pt x="62446" y="33148"/>
                </a:lnTo>
                <a:lnTo>
                  <a:pt x="61763" y="32932"/>
                </a:lnTo>
                <a:lnTo>
                  <a:pt x="61043" y="32752"/>
                </a:lnTo>
                <a:lnTo>
                  <a:pt x="60342" y="32590"/>
                </a:lnTo>
                <a:lnTo>
                  <a:pt x="59622" y="32464"/>
                </a:lnTo>
                <a:lnTo>
                  <a:pt x="58903" y="32374"/>
                </a:lnTo>
                <a:lnTo>
                  <a:pt x="58166" y="32302"/>
                </a:lnTo>
                <a:lnTo>
                  <a:pt x="57446" y="32267"/>
                </a:lnTo>
                <a:lnTo>
                  <a:pt x="56781" y="32249"/>
                </a:lnTo>
                <a:lnTo>
                  <a:pt x="56115" y="32249"/>
                </a:lnTo>
                <a:lnTo>
                  <a:pt x="55432" y="32284"/>
                </a:lnTo>
                <a:lnTo>
                  <a:pt x="54766" y="32356"/>
                </a:lnTo>
                <a:lnTo>
                  <a:pt x="54119" y="32428"/>
                </a:lnTo>
                <a:lnTo>
                  <a:pt x="53453" y="32536"/>
                </a:lnTo>
                <a:lnTo>
                  <a:pt x="52806" y="32680"/>
                </a:lnTo>
                <a:lnTo>
                  <a:pt x="52140" y="32842"/>
                </a:lnTo>
                <a:lnTo>
                  <a:pt x="51655" y="32968"/>
                </a:lnTo>
                <a:lnTo>
                  <a:pt x="51169" y="33112"/>
                </a:lnTo>
                <a:lnTo>
                  <a:pt x="51079" y="32662"/>
                </a:lnTo>
                <a:lnTo>
                  <a:pt x="50989" y="32213"/>
                </a:lnTo>
                <a:lnTo>
                  <a:pt x="50863" y="31781"/>
                </a:lnTo>
                <a:lnTo>
                  <a:pt x="50702" y="31331"/>
                </a:lnTo>
                <a:lnTo>
                  <a:pt x="50540" y="30900"/>
                </a:lnTo>
                <a:lnTo>
                  <a:pt x="50360" y="30468"/>
                </a:lnTo>
                <a:lnTo>
                  <a:pt x="50162" y="30036"/>
                </a:lnTo>
                <a:lnTo>
                  <a:pt x="49964" y="29605"/>
                </a:lnTo>
                <a:lnTo>
                  <a:pt x="49515" y="28759"/>
                </a:lnTo>
                <a:lnTo>
                  <a:pt x="49029" y="27932"/>
                </a:lnTo>
                <a:lnTo>
                  <a:pt x="48058" y="26331"/>
                </a:lnTo>
                <a:lnTo>
                  <a:pt x="47590" y="25576"/>
                </a:lnTo>
                <a:lnTo>
                  <a:pt x="47086" y="24838"/>
                </a:lnTo>
                <a:lnTo>
                  <a:pt x="46565" y="24119"/>
                </a:lnTo>
                <a:lnTo>
                  <a:pt x="46295" y="23759"/>
                </a:lnTo>
                <a:lnTo>
                  <a:pt x="46007" y="23418"/>
                </a:lnTo>
                <a:lnTo>
                  <a:pt x="45702" y="23076"/>
                </a:lnTo>
                <a:lnTo>
                  <a:pt x="45414" y="22752"/>
                </a:lnTo>
                <a:lnTo>
                  <a:pt x="45090" y="22428"/>
                </a:lnTo>
                <a:lnTo>
                  <a:pt x="44766" y="22123"/>
                </a:lnTo>
                <a:lnTo>
                  <a:pt x="44443" y="21835"/>
                </a:lnTo>
                <a:lnTo>
                  <a:pt x="44101" y="21547"/>
                </a:lnTo>
                <a:lnTo>
                  <a:pt x="43741" y="21277"/>
                </a:lnTo>
                <a:lnTo>
                  <a:pt x="43381" y="21026"/>
                </a:lnTo>
                <a:lnTo>
                  <a:pt x="42950" y="20738"/>
                </a:lnTo>
                <a:lnTo>
                  <a:pt x="42500" y="20486"/>
                </a:lnTo>
                <a:lnTo>
                  <a:pt x="42033" y="20234"/>
                </a:lnTo>
                <a:lnTo>
                  <a:pt x="41565" y="20018"/>
                </a:lnTo>
                <a:lnTo>
                  <a:pt x="41079" y="19838"/>
                </a:lnTo>
                <a:lnTo>
                  <a:pt x="40594" y="19659"/>
                </a:lnTo>
                <a:lnTo>
                  <a:pt x="40090" y="19497"/>
                </a:lnTo>
                <a:lnTo>
                  <a:pt x="39586" y="19371"/>
                </a:lnTo>
                <a:lnTo>
                  <a:pt x="39083" y="19263"/>
                </a:lnTo>
                <a:lnTo>
                  <a:pt x="38579" y="19173"/>
                </a:lnTo>
                <a:lnTo>
                  <a:pt x="38058" y="19101"/>
                </a:lnTo>
                <a:lnTo>
                  <a:pt x="37536" y="19047"/>
                </a:lnTo>
                <a:lnTo>
                  <a:pt x="37015" y="19011"/>
                </a:lnTo>
                <a:lnTo>
                  <a:pt x="36493" y="18993"/>
                </a:lnTo>
                <a:lnTo>
                  <a:pt x="35971" y="19011"/>
                </a:lnTo>
                <a:lnTo>
                  <a:pt x="35450" y="19029"/>
                </a:lnTo>
                <a:lnTo>
                  <a:pt x="34928" y="19065"/>
                </a:lnTo>
                <a:lnTo>
                  <a:pt x="34407" y="19119"/>
                </a:lnTo>
                <a:lnTo>
                  <a:pt x="33903" y="19209"/>
                </a:lnTo>
                <a:lnTo>
                  <a:pt x="33381" y="19299"/>
                </a:lnTo>
                <a:lnTo>
                  <a:pt x="32878" y="19389"/>
                </a:lnTo>
                <a:lnTo>
                  <a:pt x="32374" y="19515"/>
                </a:lnTo>
                <a:lnTo>
                  <a:pt x="31871" y="19659"/>
                </a:lnTo>
                <a:lnTo>
                  <a:pt x="31367" y="19803"/>
                </a:lnTo>
                <a:lnTo>
                  <a:pt x="30881" y="19964"/>
                </a:lnTo>
                <a:lnTo>
                  <a:pt x="30378" y="20126"/>
                </a:lnTo>
                <a:lnTo>
                  <a:pt x="29892" y="20324"/>
                </a:lnTo>
                <a:lnTo>
                  <a:pt x="29407" y="20522"/>
                </a:lnTo>
                <a:lnTo>
                  <a:pt x="28939" y="20720"/>
                </a:lnTo>
                <a:lnTo>
                  <a:pt x="28453" y="20936"/>
                </a:lnTo>
                <a:lnTo>
                  <a:pt x="27518" y="21403"/>
                </a:lnTo>
                <a:lnTo>
                  <a:pt x="27446" y="21026"/>
                </a:lnTo>
                <a:lnTo>
                  <a:pt x="27356" y="20648"/>
                </a:lnTo>
                <a:lnTo>
                  <a:pt x="27248" y="20288"/>
                </a:lnTo>
                <a:lnTo>
                  <a:pt x="27122" y="19946"/>
                </a:lnTo>
                <a:lnTo>
                  <a:pt x="26979" y="19605"/>
                </a:lnTo>
                <a:lnTo>
                  <a:pt x="26817" y="19263"/>
                </a:lnTo>
                <a:lnTo>
                  <a:pt x="26655" y="18939"/>
                </a:lnTo>
                <a:lnTo>
                  <a:pt x="26457" y="18633"/>
                </a:lnTo>
                <a:lnTo>
                  <a:pt x="26259" y="18328"/>
                </a:lnTo>
                <a:lnTo>
                  <a:pt x="26043" y="18040"/>
                </a:lnTo>
                <a:lnTo>
                  <a:pt x="25810" y="17752"/>
                </a:lnTo>
                <a:lnTo>
                  <a:pt x="25558" y="17482"/>
                </a:lnTo>
                <a:lnTo>
                  <a:pt x="25288" y="17231"/>
                </a:lnTo>
                <a:lnTo>
                  <a:pt x="25000" y="16997"/>
                </a:lnTo>
                <a:lnTo>
                  <a:pt x="24694" y="16763"/>
                </a:lnTo>
                <a:lnTo>
                  <a:pt x="24389" y="16547"/>
                </a:lnTo>
                <a:lnTo>
                  <a:pt x="24047" y="16349"/>
                </a:lnTo>
                <a:lnTo>
                  <a:pt x="23705" y="16169"/>
                </a:lnTo>
                <a:lnTo>
                  <a:pt x="23364" y="16008"/>
                </a:lnTo>
                <a:lnTo>
                  <a:pt x="23004" y="15864"/>
                </a:lnTo>
                <a:lnTo>
                  <a:pt x="22644" y="15738"/>
                </a:lnTo>
                <a:lnTo>
                  <a:pt x="22284" y="15630"/>
                </a:lnTo>
                <a:lnTo>
                  <a:pt x="21907" y="15540"/>
                </a:lnTo>
                <a:lnTo>
                  <a:pt x="21529" y="15468"/>
                </a:lnTo>
                <a:lnTo>
                  <a:pt x="21151" y="15414"/>
                </a:lnTo>
                <a:lnTo>
                  <a:pt x="20756" y="15378"/>
                </a:lnTo>
                <a:lnTo>
                  <a:pt x="20378" y="15360"/>
                </a:lnTo>
                <a:lnTo>
                  <a:pt x="19982" y="15378"/>
                </a:lnTo>
                <a:lnTo>
                  <a:pt x="19605" y="15396"/>
                </a:lnTo>
                <a:lnTo>
                  <a:pt x="19227" y="15432"/>
                </a:lnTo>
                <a:lnTo>
                  <a:pt x="18849" y="15504"/>
                </a:lnTo>
                <a:lnTo>
                  <a:pt x="18471" y="15594"/>
                </a:lnTo>
                <a:lnTo>
                  <a:pt x="17914" y="14515"/>
                </a:lnTo>
                <a:lnTo>
                  <a:pt x="17338" y="13454"/>
                </a:lnTo>
                <a:lnTo>
                  <a:pt x="17033" y="12950"/>
                </a:lnTo>
                <a:lnTo>
                  <a:pt x="16709" y="12428"/>
                </a:lnTo>
                <a:lnTo>
                  <a:pt x="16385" y="11925"/>
                </a:lnTo>
                <a:lnTo>
                  <a:pt x="16043" y="11421"/>
                </a:lnTo>
                <a:lnTo>
                  <a:pt x="15702" y="10918"/>
                </a:lnTo>
                <a:lnTo>
                  <a:pt x="15342" y="10432"/>
                </a:lnTo>
                <a:lnTo>
                  <a:pt x="14982" y="9946"/>
                </a:lnTo>
                <a:lnTo>
                  <a:pt x="14605" y="9461"/>
                </a:lnTo>
                <a:lnTo>
                  <a:pt x="14227" y="8993"/>
                </a:lnTo>
                <a:lnTo>
                  <a:pt x="13831" y="8526"/>
                </a:lnTo>
                <a:lnTo>
                  <a:pt x="13435" y="8076"/>
                </a:lnTo>
                <a:lnTo>
                  <a:pt x="13022" y="7626"/>
                </a:lnTo>
                <a:lnTo>
                  <a:pt x="12590" y="7195"/>
                </a:lnTo>
                <a:lnTo>
                  <a:pt x="12176" y="6763"/>
                </a:lnTo>
                <a:lnTo>
                  <a:pt x="11745" y="6331"/>
                </a:lnTo>
                <a:lnTo>
                  <a:pt x="11295" y="5936"/>
                </a:lnTo>
                <a:lnTo>
                  <a:pt x="10846" y="5540"/>
                </a:lnTo>
                <a:lnTo>
                  <a:pt x="10378" y="5144"/>
                </a:lnTo>
                <a:lnTo>
                  <a:pt x="9910" y="4767"/>
                </a:lnTo>
                <a:lnTo>
                  <a:pt x="9443" y="4407"/>
                </a:lnTo>
                <a:lnTo>
                  <a:pt x="8957" y="4047"/>
                </a:lnTo>
                <a:lnTo>
                  <a:pt x="8453" y="3705"/>
                </a:lnTo>
                <a:lnTo>
                  <a:pt x="7950" y="3364"/>
                </a:lnTo>
                <a:lnTo>
                  <a:pt x="7446" y="3058"/>
                </a:lnTo>
                <a:lnTo>
                  <a:pt x="6943" y="2752"/>
                </a:lnTo>
                <a:lnTo>
                  <a:pt x="6403" y="2446"/>
                </a:lnTo>
                <a:lnTo>
                  <a:pt x="5882" y="2177"/>
                </a:lnTo>
                <a:lnTo>
                  <a:pt x="5342" y="1907"/>
                </a:lnTo>
                <a:lnTo>
                  <a:pt x="4694" y="1601"/>
                </a:lnTo>
                <a:lnTo>
                  <a:pt x="4047" y="1331"/>
                </a:lnTo>
                <a:lnTo>
                  <a:pt x="3382" y="1062"/>
                </a:lnTo>
                <a:lnTo>
                  <a:pt x="2716" y="810"/>
                </a:lnTo>
                <a:lnTo>
                  <a:pt x="2051" y="576"/>
                </a:lnTo>
                <a:lnTo>
                  <a:pt x="1367" y="378"/>
                </a:lnTo>
                <a:lnTo>
                  <a:pt x="684" y="180"/>
                </a:lnTo>
                <a:lnTo>
                  <a:pt x="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215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6_1">
    <p:spTree>
      <p:nvGrpSpPr>
        <p:cNvPr id="1" name="Shape 5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4" name="Google Shape;514;p2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515" name="Google Shape;515;p23"/>
          <p:cNvSpPr txBox="1">
            <a:spLocks noGrp="1"/>
          </p:cNvSpPr>
          <p:nvPr>
            <p:ph type="title"/>
          </p:nvPr>
        </p:nvSpPr>
        <p:spPr>
          <a:xfrm>
            <a:off x="992175" y="1750622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16" name="Google Shape;516;p23"/>
          <p:cNvSpPr txBox="1">
            <a:spLocks noGrp="1"/>
          </p:cNvSpPr>
          <p:nvPr>
            <p:ph type="title" idx="2"/>
          </p:nvPr>
        </p:nvSpPr>
        <p:spPr>
          <a:xfrm>
            <a:off x="6148125" y="1750622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17" name="Google Shape;517;p23"/>
          <p:cNvSpPr txBox="1">
            <a:spLocks noGrp="1"/>
          </p:cNvSpPr>
          <p:nvPr>
            <p:ph type="subTitle" idx="1"/>
          </p:nvPr>
        </p:nvSpPr>
        <p:spPr>
          <a:xfrm>
            <a:off x="992175" y="2099231"/>
            <a:ext cx="2003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8" name="Google Shape;518;p23"/>
          <p:cNvSpPr txBox="1">
            <a:spLocks noGrp="1"/>
          </p:cNvSpPr>
          <p:nvPr>
            <p:ph type="subTitle" idx="3"/>
          </p:nvPr>
        </p:nvSpPr>
        <p:spPr>
          <a:xfrm>
            <a:off x="6148125" y="2099231"/>
            <a:ext cx="2003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9" name="Google Shape;519;p23"/>
          <p:cNvSpPr txBox="1">
            <a:spLocks noGrp="1"/>
          </p:cNvSpPr>
          <p:nvPr>
            <p:ph type="title" idx="4"/>
          </p:nvPr>
        </p:nvSpPr>
        <p:spPr>
          <a:xfrm>
            <a:off x="3570150" y="1750622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20" name="Google Shape;520;p23"/>
          <p:cNvSpPr txBox="1">
            <a:spLocks noGrp="1"/>
          </p:cNvSpPr>
          <p:nvPr>
            <p:ph type="subTitle" idx="5"/>
          </p:nvPr>
        </p:nvSpPr>
        <p:spPr>
          <a:xfrm>
            <a:off x="3570150" y="2099231"/>
            <a:ext cx="2003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1" name="Google Shape;521;p23"/>
          <p:cNvSpPr txBox="1">
            <a:spLocks noGrp="1"/>
          </p:cNvSpPr>
          <p:nvPr>
            <p:ph type="title" idx="6"/>
          </p:nvPr>
        </p:nvSpPr>
        <p:spPr>
          <a:xfrm>
            <a:off x="720000" y="54864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endParaRPr/>
          </a:p>
        </p:txBody>
      </p:sp>
      <p:sp>
        <p:nvSpPr>
          <p:cNvPr id="522" name="Google Shape;522;p23"/>
          <p:cNvSpPr txBox="1">
            <a:spLocks noGrp="1"/>
          </p:cNvSpPr>
          <p:nvPr>
            <p:ph type="title" idx="7"/>
          </p:nvPr>
        </p:nvSpPr>
        <p:spPr>
          <a:xfrm>
            <a:off x="992175" y="3482347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23" name="Google Shape;523;p23"/>
          <p:cNvSpPr txBox="1">
            <a:spLocks noGrp="1"/>
          </p:cNvSpPr>
          <p:nvPr>
            <p:ph type="title" idx="8"/>
          </p:nvPr>
        </p:nvSpPr>
        <p:spPr>
          <a:xfrm>
            <a:off x="6148125" y="3482347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24" name="Google Shape;524;p23"/>
          <p:cNvSpPr txBox="1">
            <a:spLocks noGrp="1"/>
          </p:cNvSpPr>
          <p:nvPr>
            <p:ph type="subTitle" idx="9"/>
          </p:nvPr>
        </p:nvSpPr>
        <p:spPr>
          <a:xfrm>
            <a:off x="992175" y="3830956"/>
            <a:ext cx="2003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5" name="Google Shape;525;p23"/>
          <p:cNvSpPr txBox="1">
            <a:spLocks noGrp="1"/>
          </p:cNvSpPr>
          <p:nvPr>
            <p:ph type="subTitle" idx="13"/>
          </p:nvPr>
        </p:nvSpPr>
        <p:spPr>
          <a:xfrm>
            <a:off x="6148125" y="3830956"/>
            <a:ext cx="2003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6" name="Google Shape;526;p23"/>
          <p:cNvSpPr txBox="1">
            <a:spLocks noGrp="1"/>
          </p:cNvSpPr>
          <p:nvPr>
            <p:ph type="title" idx="14"/>
          </p:nvPr>
        </p:nvSpPr>
        <p:spPr>
          <a:xfrm>
            <a:off x="3570150" y="3482347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27" name="Google Shape;527;p23"/>
          <p:cNvSpPr txBox="1">
            <a:spLocks noGrp="1"/>
          </p:cNvSpPr>
          <p:nvPr>
            <p:ph type="subTitle" idx="15"/>
          </p:nvPr>
        </p:nvSpPr>
        <p:spPr>
          <a:xfrm>
            <a:off x="3570150" y="3830956"/>
            <a:ext cx="2003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8" name="Google Shape;528;p23"/>
          <p:cNvSpPr/>
          <p:nvPr/>
        </p:nvSpPr>
        <p:spPr>
          <a:xfrm>
            <a:off x="-59352" y="3843340"/>
            <a:ext cx="1425329" cy="1354276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9" name="Google Shape;529;p23"/>
          <p:cNvSpPr/>
          <p:nvPr/>
        </p:nvSpPr>
        <p:spPr>
          <a:xfrm rot="10800000">
            <a:off x="3289295" y="-20808"/>
            <a:ext cx="2565409" cy="497656"/>
          </a:xfrm>
          <a:custGeom>
            <a:avLst/>
            <a:gdLst/>
            <a:ahLst/>
            <a:cxnLst/>
            <a:rect l="l" t="t" r="r" b="b"/>
            <a:pathLst>
              <a:path w="102177" h="19821" extrusionOk="0">
                <a:moveTo>
                  <a:pt x="50073" y="1"/>
                </a:moveTo>
                <a:lnTo>
                  <a:pt x="49138" y="19"/>
                </a:lnTo>
                <a:lnTo>
                  <a:pt x="48346" y="55"/>
                </a:lnTo>
                <a:lnTo>
                  <a:pt x="47789" y="109"/>
                </a:lnTo>
                <a:lnTo>
                  <a:pt x="47303" y="181"/>
                </a:lnTo>
                <a:lnTo>
                  <a:pt x="46835" y="271"/>
                </a:lnTo>
                <a:lnTo>
                  <a:pt x="46368" y="379"/>
                </a:lnTo>
                <a:lnTo>
                  <a:pt x="45900" y="487"/>
                </a:lnTo>
                <a:lnTo>
                  <a:pt x="45433" y="612"/>
                </a:lnTo>
                <a:lnTo>
                  <a:pt x="44983" y="774"/>
                </a:lnTo>
                <a:lnTo>
                  <a:pt x="44533" y="918"/>
                </a:lnTo>
                <a:lnTo>
                  <a:pt x="44084" y="1098"/>
                </a:lnTo>
                <a:lnTo>
                  <a:pt x="43652" y="1296"/>
                </a:lnTo>
                <a:lnTo>
                  <a:pt x="43220" y="1494"/>
                </a:lnTo>
                <a:lnTo>
                  <a:pt x="42807" y="1692"/>
                </a:lnTo>
                <a:lnTo>
                  <a:pt x="42393" y="1925"/>
                </a:lnTo>
                <a:lnTo>
                  <a:pt x="41979" y="2159"/>
                </a:lnTo>
                <a:lnTo>
                  <a:pt x="41584" y="2411"/>
                </a:lnTo>
                <a:lnTo>
                  <a:pt x="41206" y="2663"/>
                </a:lnTo>
                <a:lnTo>
                  <a:pt x="40828" y="2933"/>
                </a:lnTo>
                <a:lnTo>
                  <a:pt x="40469" y="3220"/>
                </a:lnTo>
                <a:lnTo>
                  <a:pt x="40127" y="3508"/>
                </a:lnTo>
                <a:lnTo>
                  <a:pt x="39785" y="3814"/>
                </a:lnTo>
                <a:lnTo>
                  <a:pt x="39461" y="4120"/>
                </a:lnTo>
                <a:lnTo>
                  <a:pt x="39138" y="4443"/>
                </a:lnTo>
                <a:lnTo>
                  <a:pt x="38832" y="4785"/>
                </a:lnTo>
                <a:lnTo>
                  <a:pt x="38544" y="5109"/>
                </a:lnTo>
                <a:lnTo>
                  <a:pt x="38274" y="5469"/>
                </a:lnTo>
                <a:lnTo>
                  <a:pt x="38004" y="5810"/>
                </a:lnTo>
                <a:lnTo>
                  <a:pt x="37771" y="6170"/>
                </a:lnTo>
                <a:lnTo>
                  <a:pt x="37537" y="6548"/>
                </a:lnTo>
                <a:lnTo>
                  <a:pt x="37321" y="6925"/>
                </a:lnTo>
                <a:lnTo>
                  <a:pt x="37123" y="7303"/>
                </a:lnTo>
                <a:lnTo>
                  <a:pt x="36943" y="7699"/>
                </a:lnTo>
                <a:lnTo>
                  <a:pt x="36763" y="8094"/>
                </a:lnTo>
                <a:lnTo>
                  <a:pt x="36620" y="8490"/>
                </a:lnTo>
                <a:lnTo>
                  <a:pt x="36044" y="8220"/>
                </a:lnTo>
                <a:lnTo>
                  <a:pt x="35451" y="7986"/>
                </a:lnTo>
                <a:lnTo>
                  <a:pt x="34839" y="7789"/>
                </a:lnTo>
                <a:lnTo>
                  <a:pt x="34210" y="7627"/>
                </a:lnTo>
                <a:lnTo>
                  <a:pt x="33580" y="7501"/>
                </a:lnTo>
                <a:lnTo>
                  <a:pt x="32933" y="7393"/>
                </a:lnTo>
                <a:lnTo>
                  <a:pt x="32285" y="7339"/>
                </a:lnTo>
                <a:lnTo>
                  <a:pt x="31638" y="7303"/>
                </a:lnTo>
                <a:lnTo>
                  <a:pt x="30972" y="7303"/>
                </a:lnTo>
                <a:lnTo>
                  <a:pt x="30307" y="7339"/>
                </a:lnTo>
                <a:lnTo>
                  <a:pt x="29641" y="7393"/>
                </a:lnTo>
                <a:lnTo>
                  <a:pt x="28994" y="7483"/>
                </a:lnTo>
                <a:lnTo>
                  <a:pt x="28328" y="7591"/>
                </a:lnTo>
                <a:lnTo>
                  <a:pt x="27681" y="7717"/>
                </a:lnTo>
                <a:lnTo>
                  <a:pt x="27051" y="7879"/>
                </a:lnTo>
                <a:lnTo>
                  <a:pt x="26404" y="8058"/>
                </a:lnTo>
                <a:lnTo>
                  <a:pt x="25792" y="8256"/>
                </a:lnTo>
                <a:lnTo>
                  <a:pt x="25181" y="8508"/>
                </a:lnTo>
                <a:lnTo>
                  <a:pt x="24605" y="8760"/>
                </a:lnTo>
                <a:lnTo>
                  <a:pt x="24030" y="9048"/>
                </a:lnTo>
                <a:lnTo>
                  <a:pt x="23472" y="9371"/>
                </a:lnTo>
                <a:lnTo>
                  <a:pt x="22951" y="9713"/>
                </a:lnTo>
                <a:lnTo>
                  <a:pt x="22429" y="10091"/>
                </a:lnTo>
                <a:lnTo>
                  <a:pt x="21943" y="10469"/>
                </a:lnTo>
                <a:lnTo>
                  <a:pt x="21494" y="10882"/>
                </a:lnTo>
                <a:lnTo>
                  <a:pt x="21062" y="11314"/>
                </a:lnTo>
                <a:lnTo>
                  <a:pt x="20648" y="11763"/>
                </a:lnTo>
                <a:lnTo>
                  <a:pt x="20271" y="12249"/>
                </a:lnTo>
                <a:lnTo>
                  <a:pt x="19929" y="12735"/>
                </a:lnTo>
                <a:lnTo>
                  <a:pt x="19605" y="13238"/>
                </a:lnTo>
                <a:lnTo>
                  <a:pt x="19317" y="13742"/>
                </a:lnTo>
                <a:lnTo>
                  <a:pt x="19066" y="14281"/>
                </a:lnTo>
                <a:lnTo>
                  <a:pt x="18166" y="14030"/>
                </a:lnTo>
                <a:lnTo>
                  <a:pt x="17249" y="13814"/>
                </a:lnTo>
                <a:lnTo>
                  <a:pt x="16314" y="13616"/>
                </a:lnTo>
                <a:lnTo>
                  <a:pt x="15379" y="13472"/>
                </a:lnTo>
                <a:lnTo>
                  <a:pt x="14659" y="13382"/>
                </a:lnTo>
                <a:lnTo>
                  <a:pt x="13922" y="13310"/>
                </a:lnTo>
                <a:lnTo>
                  <a:pt x="13184" y="13274"/>
                </a:lnTo>
                <a:lnTo>
                  <a:pt x="12465" y="13256"/>
                </a:lnTo>
                <a:lnTo>
                  <a:pt x="11764" y="13274"/>
                </a:lnTo>
                <a:lnTo>
                  <a:pt x="11062" y="13292"/>
                </a:lnTo>
                <a:lnTo>
                  <a:pt x="10361" y="13364"/>
                </a:lnTo>
                <a:lnTo>
                  <a:pt x="9677" y="13436"/>
                </a:lnTo>
                <a:lnTo>
                  <a:pt x="8994" y="13562"/>
                </a:lnTo>
                <a:lnTo>
                  <a:pt x="8310" y="13688"/>
                </a:lnTo>
                <a:lnTo>
                  <a:pt x="7645" y="13868"/>
                </a:lnTo>
                <a:lnTo>
                  <a:pt x="6997" y="14048"/>
                </a:lnTo>
                <a:lnTo>
                  <a:pt x="6404" y="14263"/>
                </a:lnTo>
                <a:lnTo>
                  <a:pt x="5846" y="14479"/>
                </a:lnTo>
                <a:lnTo>
                  <a:pt x="5289" y="14731"/>
                </a:lnTo>
                <a:lnTo>
                  <a:pt x="4749" y="15001"/>
                </a:lnTo>
                <a:lnTo>
                  <a:pt x="4228" y="15307"/>
                </a:lnTo>
                <a:lnTo>
                  <a:pt x="3724" y="15630"/>
                </a:lnTo>
                <a:lnTo>
                  <a:pt x="3238" y="15972"/>
                </a:lnTo>
                <a:lnTo>
                  <a:pt x="2771" y="16332"/>
                </a:lnTo>
                <a:lnTo>
                  <a:pt x="2321" y="16710"/>
                </a:lnTo>
                <a:lnTo>
                  <a:pt x="1907" y="17105"/>
                </a:lnTo>
                <a:lnTo>
                  <a:pt x="1512" y="17519"/>
                </a:lnTo>
                <a:lnTo>
                  <a:pt x="1152" y="17951"/>
                </a:lnTo>
                <a:lnTo>
                  <a:pt x="828" y="18400"/>
                </a:lnTo>
                <a:lnTo>
                  <a:pt x="523" y="18868"/>
                </a:lnTo>
                <a:lnTo>
                  <a:pt x="253" y="19335"/>
                </a:lnTo>
                <a:lnTo>
                  <a:pt x="1" y="19821"/>
                </a:lnTo>
                <a:lnTo>
                  <a:pt x="102177" y="19821"/>
                </a:lnTo>
                <a:lnTo>
                  <a:pt x="101943" y="19335"/>
                </a:lnTo>
                <a:lnTo>
                  <a:pt x="101673" y="18868"/>
                </a:lnTo>
                <a:lnTo>
                  <a:pt x="101368" y="18400"/>
                </a:lnTo>
                <a:lnTo>
                  <a:pt x="101026" y="17951"/>
                </a:lnTo>
                <a:lnTo>
                  <a:pt x="100666" y="17519"/>
                </a:lnTo>
                <a:lnTo>
                  <a:pt x="100271" y="17105"/>
                </a:lnTo>
                <a:lnTo>
                  <a:pt x="99857" y="16710"/>
                </a:lnTo>
                <a:lnTo>
                  <a:pt x="99407" y="16332"/>
                </a:lnTo>
                <a:lnTo>
                  <a:pt x="98940" y="15972"/>
                </a:lnTo>
                <a:lnTo>
                  <a:pt x="98454" y="15630"/>
                </a:lnTo>
                <a:lnTo>
                  <a:pt x="97950" y="15307"/>
                </a:lnTo>
                <a:lnTo>
                  <a:pt x="97429" y="15001"/>
                </a:lnTo>
                <a:lnTo>
                  <a:pt x="96889" y="14731"/>
                </a:lnTo>
                <a:lnTo>
                  <a:pt x="96332" y="14479"/>
                </a:lnTo>
                <a:lnTo>
                  <a:pt x="95774" y="14263"/>
                </a:lnTo>
                <a:lnTo>
                  <a:pt x="95199" y="14048"/>
                </a:lnTo>
                <a:lnTo>
                  <a:pt x="94533" y="13868"/>
                </a:lnTo>
                <a:lnTo>
                  <a:pt x="93868" y="13688"/>
                </a:lnTo>
                <a:lnTo>
                  <a:pt x="93184" y="13562"/>
                </a:lnTo>
                <a:lnTo>
                  <a:pt x="92501" y="13436"/>
                </a:lnTo>
                <a:lnTo>
                  <a:pt x="91817" y="13364"/>
                </a:lnTo>
                <a:lnTo>
                  <a:pt x="91116" y="13292"/>
                </a:lnTo>
                <a:lnTo>
                  <a:pt x="90414" y="13274"/>
                </a:lnTo>
                <a:lnTo>
                  <a:pt x="89731" y="13256"/>
                </a:lnTo>
                <a:lnTo>
                  <a:pt x="88994" y="13274"/>
                </a:lnTo>
                <a:lnTo>
                  <a:pt x="88256" y="13310"/>
                </a:lnTo>
                <a:lnTo>
                  <a:pt x="87537" y="13382"/>
                </a:lnTo>
                <a:lnTo>
                  <a:pt x="86799" y="13472"/>
                </a:lnTo>
                <a:lnTo>
                  <a:pt x="85864" y="13616"/>
                </a:lnTo>
                <a:lnTo>
                  <a:pt x="84929" y="13814"/>
                </a:lnTo>
                <a:lnTo>
                  <a:pt x="84012" y="14030"/>
                </a:lnTo>
                <a:lnTo>
                  <a:pt x="83112" y="14281"/>
                </a:lnTo>
                <a:lnTo>
                  <a:pt x="82861" y="13742"/>
                </a:lnTo>
                <a:lnTo>
                  <a:pt x="82573" y="13238"/>
                </a:lnTo>
                <a:lnTo>
                  <a:pt x="82267" y="12735"/>
                </a:lnTo>
                <a:lnTo>
                  <a:pt x="81907" y="12249"/>
                </a:lnTo>
                <a:lnTo>
                  <a:pt x="81530" y="11763"/>
                </a:lnTo>
                <a:lnTo>
                  <a:pt x="81134" y="11314"/>
                </a:lnTo>
                <a:lnTo>
                  <a:pt x="80702" y="10882"/>
                </a:lnTo>
                <a:lnTo>
                  <a:pt x="80235" y="10469"/>
                </a:lnTo>
                <a:lnTo>
                  <a:pt x="79749" y="10091"/>
                </a:lnTo>
                <a:lnTo>
                  <a:pt x="79245" y="9713"/>
                </a:lnTo>
                <a:lnTo>
                  <a:pt x="78706" y="9371"/>
                </a:lnTo>
                <a:lnTo>
                  <a:pt x="78148" y="9048"/>
                </a:lnTo>
                <a:lnTo>
                  <a:pt x="77591" y="8760"/>
                </a:lnTo>
                <a:lnTo>
                  <a:pt x="76997" y="8508"/>
                </a:lnTo>
                <a:lnTo>
                  <a:pt x="76386" y="8256"/>
                </a:lnTo>
                <a:lnTo>
                  <a:pt x="75774" y="8058"/>
                </a:lnTo>
                <a:lnTo>
                  <a:pt x="75145" y="7879"/>
                </a:lnTo>
                <a:lnTo>
                  <a:pt x="74497" y="7717"/>
                </a:lnTo>
                <a:lnTo>
                  <a:pt x="73850" y="7591"/>
                </a:lnTo>
                <a:lnTo>
                  <a:pt x="73202" y="7483"/>
                </a:lnTo>
                <a:lnTo>
                  <a:pt x="72537" y="7393"/>
                </a:lnTo>
                <a:lnTo>
                  <a:pt x="71871" y="7339"/>
                </a:lnTo>
                <a:lnTo>
                  <a:pt x="71206" y="7303"/>
                </a:lnTo>
                <a:lnTo>
                  <a:pt x="70558" y="7303"/>
                </a:lnTo>
                <a:lnTo>
                  <a:pt x="69893" y="7339"/>
                </a:lnTo>
                <a:lnTo>
                  <a:pt x="69245" y="7393"/>
                </a:lnTo>
                <a:lnTo>
                  <a:pt x="68598" y="7501"/>
                </a:lnTo>
                <a:lnTo>
                  <a:pt x="67968" y="7627"/>
                </a:lnTo>
                <a:lnTo>
                  <a:pt x="67339" y="7789"/>
                </a:lnTo>
                <a:lnTo>
                  <a:pt x="66745" y="7986"/>
                </a:lnTo>
                <a:lnTo>
                  <a:pt x="66134" y="8220"/>
                </a:lnTo>
                <a:lnTo>
                  <a:pt x="65558" y="8490"/>
                </a:lnTo>
                <a:lnTo>
                  <a:pt x="65414" y="8094"/>
                </a:lnTo>
                <a:lnTo>
                  <a:pt x="65253" y="7699"/>
                </a:lnTo>
                <a:lnTo>
                  <a:pt x="65073" y="7303"/>
                </a:lnTo>
                <a:lnTo>
                  <a:pt x="64857" y="6925"/>
                </a:lnTo>
                <a:lnTo>
                  <a:pt x="64641" y="6548"/>
                </a:lnTo>
                <a:lnTo>
                  <a:pt x="64425" y="6170"/>
                </a:lnTo>
                <a:lnTo>
                  <a:pt x="64173" y="5810"/>
                </a:lnTo>
                <a:lnTo>
                  <a:pt x="63904" y="5469"/>
                </a:lnTo>
                <a:lnTo>
                  <a:pt x="63634" y="5109"/>
                </a:lnTo>
                <a:lnTo>
                  <a:pt x="63346" y="4785"/>
                </a:lnTo>
                <a:lnTo>
                  <a:pt x="63040" y="4443"/>
                </a:lnTo>
                <a:lnTo>
                  <a:pt x="62735" y="4120"/>
                </a:lnTo>
                <a:lnTo>
                  <a:pt x="62411" y="3814"/>
                </a:lnTo>
                <a:lnTo>
                  <a:pt x="62069" y="3508"/>
                </a:lnTo>
                <a:lnTo>
                  <a:pt x="61709" y="3220"/>
                </a:lnTo>
                <a:lnTo>
                  <a:pt x="61350" y="2933"/>
                </a:lnTo>
                <a:lnTo>
                  <a:pt x="60972" y="2663"/>
                </a:lnTo>
                <a:lnTo>
                  <a:pt x="60594" y="2411"/>
                </a:lnTo>
                <a:lnTo>
                  <a:pt x="60199" y="2159"/>
                </a:lnTo>
                <a:lnTo>
                  <a:pt x="59803" y="1925"/>
                </a:lnTo>
                <a:lnTo>
                  <a:pt x="59389" y="1692"/>
                </a:lnTo>
                <a:lnTo>
                  <a:pt x="58958" y="1494"/>
                </a:lnTo>
                <a:lnTo>
                  <a:pt x="58544" y="1296"/>
                </a:lnTo>
                <a:lnTo>
                  <a:pt x="58094" y="1098"/>
                </a:lnTo>
                <a:lnTo>
                  <a:pt x="57663" y="918"/>
                </a:lnTo>
                <a:lnTo>
                  <a:pt x="57213" y="774"/>
                </a:lnTo>
                <a:lnTo>
                  <a:pt x="56745" y="612"/>
                </a:lnTo>
                <a:lnTo>
                  <a:pt x="56296" y="487"/>
                </a:lnTo>
                <a:lnTo>
                  <a:pt x="55828" y="379"/>
                </a:lnTo>
                <a:lnTo>
                  <a:pt x="55361" y="271"/>
                </a:lnTo>
                <a:lnTo>
                  <a:pt x="54875" y="181"/>
                </a:lnTo>
                <a:lnTo>
                  <a:pt x="54389" y="109"/>
                </a:lnTo>
                <a:lnTo>
                  <a:pt x="53850" y="55"/>
                </a:lnTo>
                <a:lnTo>
                  <a:pt x="53058" y="19"/>
                </a:lnTo>
                <a:lnTo>
                  <a:pt x="5210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dist="47625" dir="7800000" algn="bl" rotWithShape="0">
              <a:srgbClr val="AEDBE5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0" name="Google Shape;530;p23"/>
          <p:cNvSpPr/>
          <p:nvPr/>
        </p:nvSpPr>
        <p:spPr>
          <a:xfrm rot="-5400000">
            <a:off x="7950582" y="3955990"/>
            <a:ext cx="1425098" cy="1022627"/>
          </a:xfrm>
          <a:custGeom>
            <a:avLst/>
            <a:gdLst/>
            <a:ahLst/>
            <a:cxnLst/>
            <a:rect l="l" t="t" r="r" b="b"/>
            <a:pathLst>
              <a:path w="57872" h="41528" extrusionOk="0">
                <a:moveTo>
                  <a:pt x="6016" y="0"/>
                </a:moveTo>
                <a:lnTo>
                  <a:pt x="5571" y="20"/>
                </a:lnTo>
                <a:lnTo>
                  <a:pt x="5146" y="58"/>
                </a:lnTo>
                <a:lnTo>
                  <a:pt x="4720" y="136"/>
                </a:lnTo>
                <a:lnTo>
                  <a:pt x="4295" y="213"/>
                </a:lnTo>
                <a:lnTo>
                  <a:pt x="3869" y="310"/>
                </a:lnTo>
                <a:lnTo>
                  <a:pt x="3482" y="406"/>
                </a:lnTo>
                <a:lnTo>
                  <a:pt x="3095" y="523"/>
                </a:lnTo>
                <a:lnTo>
                  <a:pt x="2360" y="774"/>
                </a:lnTo>
                <a:lnTo>
                  <a:pt x="1703" y="1045"/>
                </a:lnTo>
                <a:lnTo>
                  <a:pt x="1122" y="1316"/>
                </a:lnTo>
                <a:lnTo>
                  <a:pt x="658" y="1548"/>
                </a:lnTo>
                <a:lnTo>
                  <a:pt x="310" y="1741"/>
                </a:lnTo>
                <a:lnTo>
                  <a:pt x="1" y="1934"/>
                </a:lnTo>
                <a:lnTo>
                  <a:pt x="1" y="10155"/>
                </a:lnTo>
                <a:lnTo>
                  <a:pt x="310" y="41527"/>
                </a:lnTo>
                <a:lnTo>
                  <a:pt x="57871" y="41527"/>
                </a:lnTo>
                <a:lnTo>
                  <a:pt x="57852" y="41257"/>
                </a:lnTo>
                <a:lnTo>
                  <a:pt x="57794" y="40947"/>
                </a:lnTo>
                <a:lnTo>
                  <a:pt x="57717" y="40522"/>
                </a:lnTo>
                <a:lnTo>
                  <a:pt x="57601" y="40038"/>
                </a:lnTo>
                <a:lnTo>
                  <a:pt x="57465" y="39477"/>
                </a:lnTo>
                <a:lnTo>
                  <a:pt x="57272" y="38858"/>
                </a:lnTo>
                <a:lnTo>
                  <a:pt x="57020" y="38201"/>
                </a:lnTo>
                <a:lnTo>
                  <a:pt x="56885" y="37872"/>
                </a:lnTo>
                <a:lnTo>
                  <a:pt x="56730" y="37524"/>
                </a:lnTo>
                <a:lnTo>
                  <a:pt x="56556" y="37195"/>
                </a:lnTo>
                <a:lnTo>
                  <a:pt x="56382" y="36847"/>
                </a:lnTo>
                <a:lnTo>
                  <a:pt x="56169" y="36518"/>
                </a:lnTo>
                <a:lnTo>
                  <a:pt x="55957" y="36189"/>
                </a:lnTo>
                <a:lnTo>
                  <a:pt x="55725" y="35860"/>
                </a:lnTo>
                <a:lnTo>
                  <a:pt x="55473" y="35551"/>
                </a:lnTo>
                <a:lnTo>
                  <a:pt x="55202" y="35241"/>
                </a:lnTo>
                <a:lnTo>
                  <a:pt x="54912" y="34951"/>
                </a:lnTo>
                <a:lnTo>
                  <a:pt x="54603" y="34680"/>
                </a:lnTo>
                <a:lnTo>
                  <a:pt x="54274" y="34429"/>
                </a:lnTo>
                <a:lnTo>
                  <a:pt x="53926" y="34177"/>
                </a:lnTo>
                <a:lnTo>
                  <a:pt x="53539" y="33965"/>
                </a:lnTo>
                <a:lnTo>
                  <a:pt x="53152" y="33771"/>
                </a:lnTo>
                <a:lnTo>
                  <a:pt x="52727" y="33597"/>
                </a:lnTo>
                <a:lnTo>
                  <a:pt x="52301" y="33442"/>
                </a:lnTo>
                <a:lnTo>
                  <a:pt x="51895" y="33326"/>
                </a:lnTo>
                <a:lnTo>
                  <a:pt x="51489" y="33230"/>
                </a:lnTo>
                <a:lnTo>
                  <a:pt x="51082" y="33172"/>
                </a:lnTo>
                <a:lnTo>
                  <a:pt x="50696" y="33114"/>
                </a:lnTo>
                <a:lnTo>
                  <a:pt x="50328" y="33075"/>
                </a:lnTo>
                <a:lnTo>
                  <a:pt x="49612" y="33075"/>
                </a:lnTo>
                <a:lnTo>
                  <a:pt x="49264" y="33114"/>
                </a:lnTo>
                <a:lnTo>
                  <a:pt x="48936" y="33152"/>
                </a:lnTo>
                <a:lnTo>
                  <a:pt x="48607" y="33191"/>
                </a:lnTo>
                <a:lnTo>
                  <a:pt x="48297" y="33249"/>
                </a:lnTo>
                <a:lnTo>
                  <a:pt x="48007" y="33326"/>
                </a:lnTo>
                <a:lnTo>
                  <a:pt x="47717" y="33423"/>
                </a:lnTo>
                <a:lnTo>
                  <a:pt x="47195" y="33597"/>
                </a:lnTo>
                <a:lnTo>
                  <a:pt x="46711" y="33810"/>
                </a:lnTo>
                <a:lnTo>
                  <a:pt x="46305" y="34042"/>
                </a:lnTo>
                <a:lnTo>
                  <a:pt x="45938" y="34255"/>
                </a:lnTo>
                <a:lnTo>
                  <a:pt x="45647" y="34448"/>
                </a:lnTo>
                <a:lnTo>
                  <a:pt x="45396" y="34622"/>
                </a:lnTo>
                <a:lnTo>
                  <a:pt x="45222" y="34758"/>
                </a:lnTo>
                <a:lnTo>
                  <a:pt x="45087" y="34893"/>
                </a:lnTo>
                <a:lnTo>
                  <a:pt x="45125" y="34738"/>
                </a:lnTo>
                <a:lnTo>
                  <a:pt x="45183" y="34332"/>
                </a:lnTo>
                <a:lnTo>
                  <a:pt x="45222" y="34061"/>
                </a:lnTo>
                <a:lnTo>
                  <a:pt x="45241" y="33733"/>
                </a:lnTo>
                <a:lnTo>
                  <a:pt x="45241" y="33384"/>
                </a:lnTo>
                <a:lnTo>
                  <a:pt x="45203" y="33017"/>
                </a:lnTo>
                <a:lnTo>
                  <a:pt x="45145" y="32630"/>
                </a:lnTo>
                <a:lnTo>
                  <a:pt x="45048" y="32243"/>
                </a:lnTo>
                <a:lnTo>
                  <a:pt x="44990" y="32050"/>
                </a:lnTo>
                <a:lnTo>
                  <a:pt x="44912" y="31856"/>
                </a:lnTo>
                <a:lnTo>
                  <a:pt x="44816" y="31663"/>
                </a:lnTo>
                <a:lnTo>
                  <a:pt x="44719" y="31470"/>
                </a:lnTo>
                <a:lnTo>
                  <a:pt x="44603" y="31295"/>
                </a:lnTo>
                <a:lnTo>
                  <a:pt x="44448" y="31121"/>
                </a:lnTo>
                <a:lnTo>
                  <a:pt x="44313" y="30947"/>
                </a:lnTo>
                <a:lnTo>
                  <a:pt x="44139" y="30793"/>
                </a:lnTo>
                <a:lnTo>
                  <a:pt x="43945" y="30638"/>
                </a:lnTo>
                <a:lnTo>
                  <a:pt x="43733" y="30483"/>
                </a:lnTo>
                <a:lnTo>
                  <a:pt x="43520" y="30348"/>
                </a:lnTo>
                <a:lnTo>
                  <a:pt x="43268" y="30232"/>
                </a:lnTo>
                <a:lnTo>
                  <a:pt x="43017" y="30135"/>
                </a:lnTo>
                <a:lnTo>
                  <a:pt x="42765" y="30038"/>
                </a:lnTo>
                <a:lnTo>
                  <a:pt x="42514" y="29980"/>
                </a:lnTo>
                <a:lnTo>
                  <a:pt x="42263" y="29922"/>
                </a:lnTo>
                <a:lnTo>
                  <a:pt x="42030" y="29884"/>
                </a:lnTo>
                <a:lnTo>
                  <a:pt x="41798" y="29864"/>
                </a:lnTo>
                <a:lnTo>
                  <a:pt x="41566" y="29845"/>
                </a:lnTo>
                <a:lnTo>
                  <a:pt x="41354" y="29845"/>
                </a:lnTo>
                <a:lnTo>
                  <a:pt x="40928" y="29884"/>
                </a:lnTo>
                <a:lnTo>
                  <a:pt x="40541" y="29942"/>
                </a:lnTo>
                <a:lnTo>
                  <a:pt x="40174" y="30038"/>
                </a:lnTo>
                <a:lnTo>
                  <a:pt x="39826" y="30174"/>
                </a:lnTo>
                <a:lnTo>
                  <a:pt x="39516" y="30290"/>
                </a:lnTo>
                <a:lnTo>
                  <a:pt x="39245" y="30444"/>
                </a:lnTo>
                <a:lnTo>
                  <a:pt x="39013" y="30580"/>
                </a:lnTo>
                <a:lnTo>
                  <a:pt x="38820" y="30715"/>
                </a:lnTo>
                <a:lnTo>
                  <a:pt x="38549" y="30928"/>
                </a:lnTo>
                <a:lnTo>
                  <a:pt x="38452" y="31005"/>
                </a:lnTo>
                <a:lnTo>
                  <a:pt x="38452" y="31005"/>
                </a:lnTo>
                <a:lnTo>
                  <a:pt x="38491" y="30599"/>
                </a:lnTo>
                <a:lnTo>
                  <a:pt x="38530" y="30116"/>
                </a:lnTo>
                <a:lnTo>
                  <a:pt x="38549" y="29497"/>
                </a:lnTo>
                <a:lnTo>
                  <a:pt x="38510" y="28742"/>
                </a:lnTo>
                <a:lnTo>
                  <a:pt x="38491" y="28336"/>
                </a:lnTo>
                <a:lnTo>
                  <a:pt x="38433" y="27891"/>
                </a:lnTo>
                <a:lnTo>
                  <a:pt x="38375" y="27427"/>
                </a:lnTo>
                <a:lnTo>
                  <a:pt x="38298" y="26944"/>
                </a:lnTo>
                <a:lnTo>
                  <a:pt x="38181" y="26441"/>
                </a:lnTo>
                <a:lnTo>
                  <a:pt x="38046" y="25938"/>
                </a:lnTo>
                <a:lnTo>
                  <a:pt x="37891" y="25435"/>
                </a:lnTo>
                <a:lnTo>
                  <a:pt x="37698" y="24913"/>
                </a:lnTo>
                <a:lnTo>
                  <a:pt x="37485" y="24371"/>
                </a:lnTo>
                <a:lnTo>
                  <a:pt x="37234" y="23849"/>
                </a:lnTo>
                <a:lnTo>
                  <a:pt x="36944" y="23327"/>
                </a:lnTo>
                <a:lnTo>
                  <a:pt x="36615" y="22804"/>
                </a:lnTo>
                <a:lnTo>
                  <a:pt x="36247" y="22282"/>
                </a:lnTo>
                <a:lnTo>
                  <a:pt x="35841" y="21779"/>
                </a:lnTo>
                <a:lnTo>
                  <a:pt x="35377" y="21296"/>
                </a:lnTo>
                <a:lnTo>
                  <a:pt x="34874" y="20812"/>
                </a:lnTo>
                <a:lnTo>
                  <a:pt x="34603" y="20580"/>
                </a:lnTo>
                <a:lnTo>
                  <a:pt x="34332" y="20367"/>
                </a:lnTo>
                <a:lnTo>
                  <a:pt x="34042" y="20135"/>
                </a:lnTo>
                <a:lnTo>
                  <a:pt x="33733" y="19922"/>
                </a:lnTo>
                <a:lnTo>
                  <a:pt x="33404" y="19729"/>
                </a:lnTo>
                <a:lnTo>
                  <a:pt x="33075" y="19516"/>
                </a:lnTo>
                <a:lnTo>
                  <a:pt x="32727" y="19323"/>
                </a:lnTo>
                <a:lnTo>
                  <a:pt x="32360" y="19129"/>
                </a:lnTo>
                <a:lnTo>
                  <a:pt x="31973" y="18955"/>
                </a:lnTo>
                <a:lnTo>
                  <a:pt x="31586" y="18781"/>
                </a:lnTo>
                <a:lnTo>
                  <a:pt x="31180" y="18627"/>
                </a:lnTo>
                <a:lnTo>
                  <a:pt x="30754" y="18472"/>
                </a:lnTo>
                <a:lnTo>
                  <a:pt x="30000" y="18220"/>
                </a:lnTo>
                <a:lnTo>
                  <a:pt x="29246" y="18027"/>
                </a:lnTo>
                <a:lnTo>
                  <a:pt x="28530" y="17872"/>
                </a:lnTo>
                <a:lnTo>
                  <a:pt x="27814" y="17775"/>
                </a:lnTo>
                <a:lnTo>
                  <a:pt x="27137" y="17698"/>
                </a:lnTo>
                <a:lnTo>
                  <a:pt x="26480" y="17679"/>
                </a:lnTo>
                <a:lnTo>
                  <a:pt x="25822" y="17679"/>
                </a:lnTo>
                <a:lnTo>
                  <a:pt x="25203" y="17717"/>
                </a:lnTo>
                <a:lnTo>
                  <a:pt x="24603" y="17795"/>
                </a:lnTo>
                <a:lnTo>
                  <a:pt x="24043" y="17892"/>
                </a:lnTo>
                <a:lnTo>
                  <a:pt x="23482" y="18027"/>
                </a:lnTo>
                <a:lnTo>
                  <a:pt x="22940" y="18162"/>
                </a:lnTo>
                <a:lnTo>
                  <a:pt x="22437" y="18336"/>
                </a:lnTo>
                <a:lnTo>
                  <a:pt x="21954" y="18510"/>
                </a:lnTo>
                <a:lnTo>
                  <a:pt x="21489" y="18704"/>
                </a:lnTo>
                <a:lnTo>
                  <a:pt x="21045" y="18917"/>
                </a:lnTo>
                <a:lnTo>
                  <a:pt x="20638" y="19129"/>
                </a:lnTo>
                <a:lnTo>
                  <a:pt x="20252" y="19342"/>
                </a:lnTo>
                <a:lnTo>
                  <a:pt x="19884" y="19574"/>
                </a:lnTo>
                <a:lnTo>
                  <a:pt x="19536" y="19806"/>
                </a:lnTo>
                <a:lnTo>
                  <a:pt x="19226" y="20019"/>
                </a:lnTo>
                <a:lnTo>
                  <a:pt x="18936" y="20232"/>
                </a:lnTo>
                <a:lnTo>
                  <a:pt x="18433" y="20638"/>
                </a:lnTo>
                <a:lnTo>
                  <a:pt x="18047" y="21006"/>
                </a:lnTo>
                <a:lnTo>
                  <a:pt x="17756" y="21276"/>
                </a:lnTo>
                <a:lnTo>
                  <a:pt x="17524" y="21528"/>
                </a:lnTo>
                <a:lnTo>
                  <a:pt x="17640" y="21180"/>
                </a:lnTo>
                <a:lnTo>
                  <a:pt x="17737" y="20754"/>
                </a:lnTo>
                <a:lnTo>
                  <a:pt x="17834" y="20193"/>
                </a:lnTo>
                <a:lnTo>
                  <a:pt x="17950" y="19516"/>
                </a:lnTo>
                <a:lnTo>
                  <a:pt x="17989" y="19149"/>
                </a:lnTo>
                <a:lnTo>
                  <a:pt x="18008" y="18743"/>
                </a:lnTo>
                <a:lnTo>
                  <a:pt x="18047" y="18317"/>
                </a:lnTo>
                <a:lnTo>
                  <a:pt x="18047" y="17892"/>
                </a:lnTo>
                <a:lnTo>
                  <a:pt x="18027" y="17427"/>
                </a:lnTo>
                <a:lnTo>
                  <a:pt x="18008" y="16963"/>
                </a:lnTo>
                <a:lnTo>
                  <a:pt x="17969" y="16480"/>
                </a:lnTo>
                <a:lnTo>
                  <a:pt x="17892" y="15996"/>
                </a:lnTo>
                <a:lnTo>
                  <a:pt x="17795" y="15493"/>
                </a:lnTo>
                <a:lnTo>
                  <a:pt x="17679" y="15010"/>
                </a:lnTo>
                <a:lnTo>
                  <a:pt x="17524" y="14507"/>
                </a:lnTo>
                <a:lnTo>
                  <a:pt x="17331" y="14004"/>
                </a:lnTo>
                <a:lnTo>
                  <a:pt x="17118" y="13501"/>
                </a:lnTo>
                <a:lnTo>
                  <a:pt x="16867" y="12998"/>
                </a:lnTo>
                <a:lnTo>
                  <a:pt x="16577" y="12515"/>
                </a:lnTo>
                <a:lnTo>
                  <a:pt x="16248" y="12031"/>
                </a:lnTo>
                <a:lnTo>
                  <a:pt x="15861" y="11567"/>
                </a:lnTo>
                <a:lnTo>
                  <a:pt x="15435" y="11122"/>
                </a:lnTo>
                <a:lnTo>
                  <a:pt x="15203" y="10909"/>
                </a:lnTo>
                <a:lnTo>
                  <a:pt x="14971" y="10677"/>
                </a:lnTo>
                <a:lnTo>
                  <a:pt x="14720" y="10484"/>
                </a:lnTo>
                <a:lnTo>
                  <a:pt x="14449" y="10271"/>
                </a:lnTo>
                <a:lnTo>
                  <a:pt x="14178" y="10058"/>
                </a:lnTo>
                <a:lnTo>
                  <a:pt x="13888" y="9865"/>
                </a:lnTo>
                <a:lnTo>
                  <a:pt x="13579" y="9671"/>
                </a:lnTo>
                <a:lnTo>
                  <a:pt x="13250" y="9497"/>
                </a:lnTo>
                <a:lnTo>
                  <a:pt x="12747" y="9226"/>
                </a:lnTo>
                <a:lnTo>
                  <a:pt x="12244" y="8994"/>
                </a:lnTo>
                <a:lnTo>
                  <a:pt x="11760" y="8782"/>
                </a:lnTo>
                <a:lnTo>
                  <a:pt x="11258" y="8607"/>
                </a:lnTo>
                <a:lnTo>
                  <a:pt x="11412" y="8279"/>
                </a:lnTo>
                <a:lnTo>
                  <a:pt x="11548" y="7930"/>
                </a:lnTo>
                <a:lnTo>
                  <a:pt x="11664" y="7563"/>
                </a:lnTo>
                <a:lnTo>
                  <a:pt x="11760" y="7176"/>
                </a:lnTo>
                <a:lnTo>
                  <a:pt x="11838" y="6770"/>
                </a:lnTo>
                <a:lnTo>
                  <a:pt x="11896" y="6364"/>
                </a:lnTo>
                <a:lnTo>
                  <a:pt x="11915" y="5919"/>
                </a:lnTo>
                <a:lnTo>
                  <a:pt x="11915" y="5493"/>
                </a:lnTo>
                <a:lnTo>
                  <a:pt x="11896" y="5049"/>
                </a:lnTo>
                <a:lnTo>
                  <a:pt x="11819" y="4604"/>
                </a:lnTo>
                <a:lnTo>
                  <a:pt x="11722" y="4139"/>
                </a:lnTo>
                <a:lnTo>
                  <a:pt x="11567" y="3695"/>
                </a:lnTo>
                <a:lnTo>
                  <a:pt x="11393" y="3250"/>
                </a:lnTo>
                <a:lnTo>
                  <a:pt x="11161" y="2824"/>
                </a:lnTo>
                <a:lnTo>
                  <a:pt x="11025" y="2592"/>
                </a:lnTo>
                <a:lnTo>
                  <a:pt x="10890" y="2379"/>
                </a:lnTo>
                <a:lnTo>
                  <a:pt x="10735" y="2167"/>
                </a:lnTo>
                <a:lnTo>
                  <a:pt x="10561" y="1973"/>
                </a:lnTo>
                <a:lnTo>
                  <a:pt x="10387" y="1760"/>
                </a:lnTo>
                <a:lnTo>
                  <a:pt x="10194" y="1586"/>
                </a:lnTo>
                <a:lnTo>
                  <a:pt x="9826" y="1238"/>
                </a:lnTo>
                <a:lnTo>
                  <a:pt x="9439" y="948"/>
                </a:lnTo>
                <a:lnTo>
                  <a:pt x="9033" y="697"/>
                </a:lnTo>
                <a:lnTo>
                  <a:pt x="8608" y="503"/>
                </a:lnTo>
                <a:lnTo>
                  <a:pt x="8202" y="329"/>
                </a:lnTo>
                <a:lnTo>
                  <a:pt x="7757" y="194"/>
                </a:lnTo>
                <a:lnTo>
                  <a:pt x="7331" y="116"/>
                </a:lnTo>
                <a:lnTo>
                  <a:pt x="6886" y="39"/>
                </a:lnTo>
                <a:lnTo>
                  <a:pt x="6441" y="20"/>
                </a:lnTo>
                <a:lnTo>
                  <a:pt x="601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1308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1" name="Google Shape;531;p23"/>
          <p:cNvSpPr/>
          <p:nvPr/>
        </p:nvSpPr>
        <p:spPr>
          <a:xfrm>
            <a:off x="8021306" y="10885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2" name="Google Shape;532;p23"/>
          <p:cNvSpPr/>
          <p:nvPr/>
        </p:nvSpPr>
        <p:spPr>
          <a:xfrm>
            <a:off x="8447057" y="138468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3" name="Google Shape;533;p23"/>
          <p:cNvSpPr/>
          <p:nvPr/>
        </p:nvSpPr>
        <p:spPr>
          <a:xfrm>
            <a:off x="8698181" y="140722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4" name="Google Shape;534;p23"/>
          <p:cNvSpPr/>
          <p:nvPr/>
        </p:nvSpPr>
        <p:spPr>
          <a:xfrm rot="2516804" flipH="1">
            <a:off x="8796579" y="17502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5" name="Google Shape;535;p23"/>
          <p:cNvSpPr/>
          <p:nvPr/>
        </p:nvSpPr>
        <p:spPr>
          <a:xfrm rot="-2417287" flipH="1">
            <a:off x="1426607" y="49641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6" name="Google Shape;536;p23"/>
          <p:cNvSpPr/>
          <p:nvPr/>
        </p:nvSpPr>
        <p:spPr>
          <a:xfrm flipH="1">
            <a:off x="152150" y="20992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7" name="Google Shape;537;p23"/>
          <p:cNvSpPr/>
          <p:nvPr/>
        </p:nvSpPr>
        <p:spPr>
          <a:xfrm flipH="1">
            <a:off x="2387900" y="2838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2_1_1"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3" name="Google Shape;563;p2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564" name="Google Shape;564;p25"/>
          <p:cNvSpPr txBox="1">
            <a:spLocks noGrp="1"/>
          </p:cNvSpPr>
          <p:nvPr>
            <p:ph type="subTitle" idx="1"/>
          </p:nvPr>
        </p:nvSpPr>
        <p:spPr>
          <a:xfrm>
            <a:off x="706584" y="2146178"/>
            <a:ext cx="3847800" cy="130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565" name="Google Shape;565;p25"/>
          <p:cNvSpPr txBox="1">
            <a:spLocks noGrp="1"/>
          </p:cNvSpPr>
          <p:nvPr>
            <p:ph type="title"/>
          </p:nvPr>
        </p:nvSpPr>
        <p:spPr>
          <a:xfrm>
            <a:off x="899034" y="1578375"/>
            <a:ext cx="34629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endParaRPr/>
          </a:p>
        </p:txBody>
      </p:sp>
      <p:sp>
        <p:nvSpPr>
          <p:cNvPr id="566" name="Google Shape;566;p25"/>
          <p:cNvSpPr/>
          <p:nvPr/>
        </p:nvSpPr>
        <p:spPr>
          <a:xfrm>
            <a:off x="-37524" y="0"/>
            <a:ext cx="2820900" cy="156656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3"/>
              </a:solidFill>
            </a:endParaRPr>
          </a:p>
        </p:txBody>
      </p:sp>
      <p:sp>
        <p:nvSpPr>
          <p:cNvPr id="567" name="Google Shape;567;p25"/>
          <p:cNvSpPr/>
          <p:nvPr/>
        </p:nvSpPr>
        <p:spPr>
          <a:xfrm>
            <a:off x="6789239" y="3"/>
            <a:ext cx="2354720" cy="1307583"/>
          </a:xfrm>
          <a:custGeom>
            <a:avLst/>
            <a:gdLst/>
            <a:ahLst/>
            <a:cxnLst/>
            <a:rect l="l" t="t" r="r" b="b"/>
            <a:pathLst>
              <a:path w="62447" h="34677" extrusionOk="0">
                <a:moveTo>
                  <a:pt x="1" y="0"/>
                </a:moveTo>
                <a:lnTo>
                  <a:pt x="343" y="450"/>
                </a:lnTo>
                <a:lnTo>
                  <a:pt x="702" y="882"/>
                </a:lnTo>
                <a:lnTo>
                  <a:pt x="1080" y="1313"/>
                </a:lnTo>
                <a:lnTo>
                  <a:pt x="1476" y="1727"/>
                </a:lnTo>
                <a:lnTo>
                  <a:pt x="1889" y="2141"/>
                </a:lnTo>
                <a:lnTo>
                  <a:pt x="2321" y="2518"/>
                </a:lnTo>
                <a:lnTo>
                  <a:pt x="2753" y="2896"/>
                </a:lnTo>
                <a:lnTo>
                  <a:pt x="3202" y="3238"/>
                </a:lnTo>
                <a:lnTo>
                  <a:pt x="3670" y="3579"/>
                </a:lnTo>
                <a:lnTo>
                  <a:pt x="4138" y="3903"/>
                </a:lnTo>
                <a:lnTo>
                  <a:pt x="4623" y="4209"/>
                </a:lnTo>
                <a:lnTo>
                  <a:pt x="5127" y="4497"/>
                </a:lnTo>
                <a:lnTo>
                  <a:pt x="5630" y="4766"/>
                </a:lnTo>
                <a:lnTo>
                  <a:pt x="6152" y="5018"/>
                </a:lnTo>
                <a:lnTo>
                  <a:pt x="6674" y="5252"/>
                </a:lnTo>
                <a:lnTo>
                  <a:pt x="7195" y="5450"/>
                </a:lnTo>
                <a:lnTo>
                  <a:pt x="7807" y="5666"/>
                </a:lnTo>
                <a:lnTo>
                  <a:pt x="8418" y="5846"/>
                </a:lnTo>
                <a:lnTo>
                  <a:pt x="9030" y="6007"/>
                </a:lnTo>
                <a:lnTo>
                  <a:pt x="9659" y="6151"/>
                </a:lnTo>
                <a:lnTo>
                  <a:pt x="10271" y="6259"/>
                </a:lnTo>
                <a:lnTo>
                  <a:pt x="10918" y="6349"/>
                </a:lnTo>
                <a:lnTo>
                  <a:pt x="11548" y="6421"/>
                </a:lnTo>
                <a:lnTo>
                  <a:pt x="12177" y="6457"/>
                </a:lnTo>
                <a:lnTo>
                  <a:pt x="13346" y="6457"/>
                </a:lnTo>
                <a:lnTo>
                  <a:pt x="13940" y="6421"/>
                </a:lnTo>
                <a:lnTo>
                  <a:pt x="14515" y="6367"/>
                </a:lnTo>
                <a:lnTo>
                  <a:pt x="15109" y="6295"/>
                </a:lnTo>
                <a:lnTo>
                  <a:pt x="15684" y="6205"/>
                </a:lnTo>
                <a:lnTo>
                  <a:pt x="16242" y="6079"/>
                </a:lnTo>
                <a:lnTo>
                  <a:pt x="16817" y="5953"/>
                </a:lnTo>
                <a:lnTo>
                  <a:pt x="17249" y="5828"/>
                </a:lnTo>
                <a:lnTo>
                  <a:pt x="17681" y="5702"/>
                </a:lnTo>
                <a:lnTo>
                  <a:pt x="17753" y="6097"/>
                </a:lnTo>
                <a:lnTo>
                  <a:pt x="17843" y="6493"/>
                </a:lnTo>
                <a:lnTo>
                  <a:pt x="17951" y="6871"/>
                </a:lnTo>
                <a:lnTo>
                  <a:pt x="18076" y="7266"/>
                </a:lnTo>
                <a:lnTo>
                  <a:pt x="18220" y="7644"/>
                </a:lnTo>
                <a:lnTo>
                  <a:pt x="18382" y="8022"/>
                </a:lnTo>
                <a:lnTo>
                  <a:pt x="18544" y="8400"/>
                </a:lnTo>
                <a:lnTo>
                  <a:pt x="18742" y="8777"/>
                </a:lnTo>
                <a:lnTo>
                  <a:pt x="19120" y="9515"/>
                </a:lnTo>
                <a:lnTo>
                  <a:pt x="19551" y="10234"/>
                </a:lnTo>
                <a:lnTo>
                  <a:pt x="20397" y="11637"/>
                </a:lnTo>
                <a:lnTo>
                  <a:pt x="20810" y="12302"/>
                </a:lnTo>
                <a:lnTo>
                  <a:pt x="21242" y="12950"/>
                </a:lnTo>
                <a:lnTo>
                  <a:pt x="21710" y="13579"/>
                </a:lnTo>
                <a:lnTo>
                  <a:pt x="22195" y="14191"/>
                </a:lnTo>
                <a:lnTo>
                  <a:pt x="22447" y="14479"/>
                </a:lnTo>
                <a:lnTo>
                  <a:pt x="22717" y="14766"/>
                </a:lnTo>
                <a:lnTo>
                  <a:pt x="22986" y="15054"/>
                </a:lnTo>
                <a:lnTo>
                  <a:pt x="23274" y="15324"/>
                </a:lnTo>
                <a:lnTo>
                  <a:pt x="23562" y="15576"/>
                </a:lnTo>
                <a:lnTo>
                  <a:pt x="23850" y="15828"/>
                </a:lnTo>
                <a:lnTo>
                  <a:pt x="24174" y="16061"/>
                </a:lnTo>
                <a:lnTo>
                  <a:pt x="24479" y="16295"/>
                </a:lnTo>
                <a:lnTo>
                  <a:pt x="24875" y="16529"/>
                </a:lnTo>
                <a:lnTo>
                  <a:pt x="25253" y="16763"/>
                </a:lnTo>
                <a:lnTo>
                  <a:pt x="25666" y="16961"/>
                </a:lnTo>
                <a:lnTo>
                  <a:pt x="26080" y="17158"/>
                </a:lnTo>
                <a:lnTo>
                  <a:pt x="26494" y="17320"/>
                </a:lnTo>
                <a:lnTo>
                  <a:pt x="26925" y="17482"/>
                </a:lnTo>
                <a:lnTo>
                  <a:pt x="27357" y="17608"/>
                </a:lnTo>
                <a:lnTo>
                  <a:pt x="27807" y="17716"/>
                </a:lnTo>
                <a:lnTo>
                  <a:pt x="28238" y="17824"/>
                </a:lnTo>
                <a:lnTo>
                  <a:pt x="28688" y="17896"/>
                </a:lnTo>
                <a:lnTo>
                  <a:pt x="29156" y="17968"/>
                </a:lnTo>
                <a:lnTo>
                  <a:pt x="29605" y="18004"/>
                </a:lnTo>
                <a:lnTo>
                  <a:pt x="30055" y="18040"/>
                </a:lnTo>
                <a:lnTo>
                  <a:pt x="30522" y="18058"/>
                </a:lnTo>
                <a:lnTo>
                  <a:pt x="30972" y="18040"/>
                </a:lnTo>
                <a:lnTo>
                  <a:pt x="31422" y="18022"/>
                </a:lnTo>
                <a:lnTo>
                  <a:pt x="31889" y="17986"/>
                </a:lnTo>
                <a:lnTo>
                  <a:pt x="32339" y="17932"/>
                </a:lnTo>
                <a:lnTo>
                  <a:pt x="32789" y="17878"/>
                </a:lnTo>
                <a:lnTo>
                  <a:pt x="33238" y="17788"/>
                </a:lnTo>
                <a:lnTo>
                  <a:pt x="33670" y="17698"/>
                </a:lnTo>
                <a:lnTo>
                  <a:pt x="34120" y="17590"/>
                </a:lnTo>
                <a:lnTo>
                  <a:pt x="34551" y="17482"/>
                </a:lnTo>
                <a:lnTo>
                  <a:pt x="35001" y="17356"/>
                </a:lnTo>
                <a:lnTo>
                  <a:pt x="35433" y="17212"/>
                </a:lnTo>
                <a:lnTo>
                  <a:pt x="35864" y="17069"/>
                </a:lnTo>
                <a:lnTo>
                  <a:pt x="36709" y="16727"/>
                </a:lnTo>
                <a:lnTo>
                  <a:pt x="37537" y="16349"/>
                </a:lnTo>
                <a:lnTo>
                  <a:pt x="38364" y="15953"/>
                </a:lnTo>
                <a:lnTo>
                  <a:pt x="38436" y="16277"/>
                </a:lnTo>
                <a:lnTo>
                  <a:pt x="38508" y="16601"/>
                </a:lnTo>
                <a:lnTo>
                  <a:pt x="38598" y="16925"/>
                </a:lnTo>
                <a:lnTo>
                  <a:pt x="38724" y="17230"/>
                </a:lnTo>
                <a:lnTo>
                  <a:pt x="38832" y="17518"/>
                </a:lnTo>
                <a:lnTo>
                  <a:pt x="38976" y="17824"/>
                </a:lnTo>
                <a:lnTo>
                  <a:pt x="39120" y="18094"/>
                </a:lnTo>
                <a:lnTo>
                  <a:pt x="39299" y="18364"/>
                </a:lnTo>
                <a:lnTo>
                  <a:pt x="39461" y="18633"/>
                </a:lnTo>
                <a:lnTo>
                  <a:pt x="39659" y="18885"/>
                </a:lnTo>
                <a:lnTo>
                  <a:pt x="39875" y="19137"/>
                </a:lnTo>
                <a:lnTo>
                  <a:pt x="40091" y="19371"/>
                </a:lnTo>
                <a:lnTo>
                  <a:pt x="40325" y="19587"/>
                </a:lnTo>
                <a:lnTo>
                  <a:pt x="40576" y="19802"/>
                </a:lnTo>
                <a:lnTo>
                  <a:pt x="40828" y="20000"/>
                </a:lnTo>
                <a:lnTo>
                  <a:pt x="41116" y="20198"/>
                </a:lnTo>
                <a:lnTo>
                  <a:pt x="41404" y="20378"/>
                </a:lnTo>
                <a:lnTo>
                  <a:pt x="41691" y="20522"/>
                </a:lnTo>
                <a:lnTo>
                  <a:pt x="41997" y="20666"/>
                </a:lnTo>
                <a:lnTo>
                  <a:pt x="42321" y="20792"/>
                </a:lnTo>
                <a:lnTo>
                  <a:pt x="42627" y="20917"/>
                </a:lnTo>
                <a:lnTo>
                  <a:pt x="42950" y="21007"/>
                </a:lnTo>
                <a:lnTo>
                  <a:pt x="43274" y="21079"/>
                </a:lnTo>
                <a:lnTo>
                  <a:pt x="43616" y="21151"/>
                </a:lnTo>
                <a:lnTo>
                  <a:pt x="43940" y="21187"/>
                </a:lnTo>
                <a:lnTo>
                  <a:pt x="44281" y="21223"/>
                </a:lnTo>
                <a:lnTo>
                  <a:pt x="44947" y="21223"/>
                </a:lnTo>
                <a:lnTo>
                  <a:pt x="45289" y="21205"/>
                </a:lnTo>
                <a:lnTo>
                  <a:pt x="45630" y="21169"/>
                </a:lnTo>
                <a:lnTo>
                  <a:pt x="45954" y="21115"/>
                </a:lnTo>
                <a:lnTo>
                  <a:pt x="46278" y="21043"/>
                </a:lnTo>
                <a:lnTo>
                  <a:pt x="46763" y="21979"/>
                </a:lnTo>
                <a:lnTo>
                  <a:pt x="47267" y="22896"/>
                </a:lnTo>
                <a:lnTo>
                  <a:pt x="47825" y="23795"/>
                </a:lnTo>
                <a:lnTo>
                  <a:pt x="48400" y="24694"/>
                </a:lnTo>
                <a:lnTo>
                  <a:pt x="49012" y="25558"/>
                </a:lnTo>
                <a:lnTo>
                  <a:pt x="49659" y="26403"/>
                </a:lnTo>
                <a:lnTo>
                  <a:pt x="50343" y="27212"/>
                </a:lnTo>
                <a:lnTo>
                  <a:pt x="51062" y="28004"/>
                </a:lnTo>
                <a:lnTo>
                  <a:pt x="51422" y="28381"/>
                </a:lnTo>
                <a:lnTo>
                  <a:pt x="51799" y="28759"/>
                </a:lnTo>
                <a:lnTo>
                  <a:pt x="52177" y="29119"/>
                </a:lnTo>
                <a:lnTo>
                  <a:pt x="52555" y="29479"/>
                </a:lnTo>
                <a:lnTo>
                  <a:pt x="52950" y="29838"/>
                </a:lnTo>
                <a:lnTo>
                  <a:pt x="53364" y="30180"/>
                </a:lnTo>
                <a:lnTo>
                  <a:pt x="53778" y="30504"/>
                </a:lnTo>
                <a:lnTo>
                  <a:pt x="54191" y="30828"/>
                </a:lnTo>
                <a:lnTo>
                  <a:pt x="54605" y="31133"/>
                </a:lnTo>
                <a:lnTo>
                  <a:pt x="55037" y="31439"/>
                </a:lnTo>
                <a:lnTo>
                  <a:pt x="55486" y="31727"/>
                </a:lnTo>
                <a:lnTo>
                  <a:pt x="55918" y="32015"/>
                </a:lnTo>
                <a:lnTo>
                  <a:pt x="56368" y="32266"/>
                </a:lnTo>
                <a:lnTo>
                  <a:pt x="56835" y="32536"/>
                </a:lnTo>
                <a:lnTo>
                  <a:pt x="57303" y="32770"/>
                </a:lnTo>
                <a:lnTo>
                  <a:pt x="57771" y="33004"/>
                </a:lnTo>
                <a:lnTo>
                  <a:pt x="58328" y="33274"/>
                </a:lnTo>
                <a:lnTo>
                  <a:pt x="58904" y="33507"/>
                </a:lnTo>
                <a:lnTo>
                  <a:pt x="59479" y="33741"/>
                </a:lnTo>
                <a:lnTo>
                  <a:pt x="60055" y="33957"/>
                </a:lnTo>
                <a:lnTo>
                  <a:pt x="60648" y="34173"/>
                </a:lnTo>
                <a:lnTo>
                  <a:pt x="61242" y="34353"/>
                </a:lnTo>
                <a:lnTo>
                  <a:pt x="61835" y="34533"/>
                </a:lnTo>
                <a:lnTo>
                  <a:pt x="62447" y="34676"/>
                </a:lnTo>
                <a:lnTo>
                  <a:pt x="6244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rgbClr val="77C0EA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8" name="Google Shape;568;p25"/>
          <p:cNvGrpSpPr/>
          <p:nvPr/>
        </p:nvGrpSpPr>
        <p:grpSpPr>
          <a:xfrm>
            <a:off x="3057525" y="3145063"/>
            <a:ext cx="7143750" cy="2102200"/>
            <a:chOff x="1698275" y="1828750"/>
            <a:chExt cx="7143750" cy="2102200"/>
          </a:xfrm>
        </p:grpSpPr>
        <p:sp>
          <p:nvSpPr>
            <p:cNvPr id="569" name="Google Shape;569;p25"/>
            <p:cNvSpPr/>
            <p:nvPr/>
          </p:nvSpPr>
          <p:spPr>
            <a:xfrm>
              <a:off x="1698275" y="1881600"/>
              <a:ext cx="7143750" cy="2049350"/>
            </a:xfrm>
            <a:custGeom>
              <a:avLst/>
              <a:gdLst/>
              <a:ahLst/>
              <a:cxnLst/>
              <a:rect l="l" t="t" r="r" b="b"/>
              <a:pathLst>
                <a:path w="285750" h="81974" extrusionOk="0">
                  <a:moveTo>
                    <a:pt x="142861" y="1"/>
                  </a:moveTo>
                  <a:lnTo>
                    <a:pt x="139877" y="29"/>
                  </a:lnTo>
                  <a:lnTo>
                    <a:pt x="136894" y="87"/>
                  </a:lnTo>
                  <a:lnTo>
                    <a:pt x="133939" y="203"/>
                  </a:lnTo>
                  <a:lnTo>
                    <a:pt x="130984" y="377"/>
                  </a:lnTo>
                  <a:lnTo>
                    <a:pt x="128059" y="609"/>
                  </a:lnTo>
                  <a:lnTo>
                    <a:pt x="125133" y="869"/>
                  </a:lnTo>
                  <a:lnTo>
                    <a:pt x="122237" y="1188"/>
                  </a:lnTo>
                  <a:lnTo>
                    <a:pt x="119340" y="1536"/>
                  </a:lnTo>
                  <a:lnTo>
                    <a:pt x="116472" y="1941"/>
                  </a:lnTo>
                  <a:lnTo>
                    <a:pt x="113634" y="2376"/>
                  </a:lnTo>
                  <a:lnTo>
                    <a:pt x="110795" y="2897"/>
                  </a:lnTo>
                  <a:lnTo>
                    <a:pt x="107985" y="3418"/>
                  </a:lnTo>
                  <a:lnTo>
                    <a:pt x="105205" y="3998"/>
                  </a:lnTo>
                  <a:lnTo>
                    <a:pt x="102424" y="4635"/>
                  </a:lnTo>
                  <a:lnTo>
                    <a:pt x="99672" y="5301"/>
                  </a:lnTo>
                  <a:lnTo>
                    <a:pt x="96920" y="6025"/>
                  </a:lnTo>
                  <a:lnTo>
                    <a:pt x="94227" y="6779"/>
                  </a:lnTo>
                  <a:lnTo>
                    <a:pt x="91533" y="7561"/>
                  </a:lnTo>
                  <a:lnTo>
                    <a:pt x="88868" y="8401"/>
                  </a:lnTo>
                  <a:lnTo>
                    <a:pt x="86203" y="9299"/>
                  </a:lnTo>
                  <a:lnTo>
                    <a:pt x="83596" y="10197"/>
                  </a:lnTo>
                  <a:lnTo>
                    <a:pt x="80989" y="11181"/>
                  </a:lnTo>
                  <a:lnTo>
                    <a:pt x="78411" y="12166"/>
                  </a:lnTo>
                  <a:lnTo>
                    <a:pt x="75862" y="13209"/>
                  </a:lnTo>
                  <a:lnTo>
                    <a:pt x="73342" y="14281"/>
                  </a:lnTo>
                  <a:lnTo>
                    <a:pt x="70851" y="15410"/>
                  </a:lnTo>
                  <a:lnTo>
                    <a:pt x="68389" y="16569"/>
                  </a:lnTo>
                  <a:lnTo>
                    <a:pt x="65927" y="17757"/>
                  </a:lnTo>
                  <a:lnTo>
                    <a:pt x="63523" y="18973"/>
                  </a:lnTo>
                  <a:lnTo>
                    <a:pt x="61118" y="20248"/>
                  </a:lnTo>
                  <a:lnTo>
                    <a:pt x="58772" y="21551"/>
                  </a:lnTo>
                  <a:lnTo>
                    <a:pt x="56426" y="22884"/>
                  </a:lnTo>
                  <a:lnTo>
                    <a:pt x="54138" y="24274"/>
                  </a:lnTo>
                  <a:lnTo>
                    <a:pt x="51849" y="25664"/>
                  </a:lnTo>
                  <a:lnTo>
                    <a:pt x="49619" y="27113"/>
                  </a:lnTo>
                  <a:lnTo>
                    <a:pt x="47388" y="28590"/>
                  </a:lnTo>
                  <a:lnTo>
                    <a:pt x="45216" y="30096"/>
                  </a:lnTo>
                  <a:lnTo>
                    <a:pt x="43073" y="31660"/>
                  </a:lnTo>
                  <a:lnTo>
                    <a:pt x="40958" y="33224"/>
                  </a:lnTo>
                  <a:lnTo>
                    <a:pt x="38872" y="34846"/>
                  </a:lnTo>
                  <a:lnTo>
                    <a:pt x="36816" y="36469"/>
                  </a:lnTo>
                  <a:lnTo>
                    <a:pt x="34788" y="38149"/>
                  </a:lnTo>
                  <a:lnTo>
                    <a:pt x="32819" y="39858"/>
                  </a:lnTo>
                  <a:lnTo>
                    <a:pt x="30878" y="41596"/>
                  </a:lnTo>
                  <a:lnTo>
                    <a:pt x="28966" y="43362"/>
                  </a:lnTo>
                  <a:lnTo>
                    <a:pt x="27083" y="45129"/>
                  </a:lnTo>
                  <a:lnTo>
                    <a:pt x="25229" y="46954"/>
                  </a:lnTo>
                  <a:lnTo>
                    <a:pt x="23434" y="48808"/>
                  </a:lnTo>
                  <a:lnTo>
                    <a:pt x="21667" y="50691"/>
                  </a:lnTo>
                  <a:lnTo>
                    <a:pt x="19929" y="52603"/>
                  </a:lnTo>
                  <a:lnTo>
                    <a:pt x="18249" y="54543"/>
                  </a:lnTo>
                  <a:lnTo>
                    <a:pt x="16598" y="56513"/>
                  </a:lnTo>
                  <a:lnTo>
                    <a:pt x="14975" y="58483"/>
                  </a:lnTo>
                  <a:lnTo>
                    <a:pt x="13411" y="60510"/>
                  </a:lnTo>
                  <a:lnTo>
                    <a:pt x="11876" y="62538"/>
                  </a:lnTo>
                  <a:lnTo>
                    <a:pt x="10399" y="64594"/>
                  </a:lnTo>
                  <a:lnTo>
                    <a:pt x="8951" y="66709"/>
                  </a:lnTo>
                  <a:lnTo>
                    <a:pt x="7531" y="68823"/>
                  </a:lnTo>
                  <a:lnTo>
                    <a:pt x="6170" y="70938"/>
                  </a:lnTo>
                  <a:lnTo>
                    <a:pt x="4837" y="73110"/>
                  </a:lnTo>
                  <a:lnTo>
                    <a:pt x="3563" y="75283"/>
                  </a:lnTo>
                  <a:lnTo>
                    <a:pt x="2317" y="77513"/>
                  </a:lnTo>
                  <a:lnTo>
                    <a:pt x="1130" y="79744"/>
                  </a:lnTo>
                  <a:lnTo>
                    <a:pt x="0" y="81974"/>
                  </a:lnTo>
                  <a:lnTo>
                    <a:pt x="285750" y="81974"/>
                  </a:lnTo>
                  <a:lnTo>
                    <a:pt x="284591" y="79744"/>
                  </a:lnTo>
                  <a:lnTo>
                    <a:pt x="283404" y="77513"/>
                  </a:lnTo>
                  <a:lnTo>
                    <a:pt x="282158" y="75283"/>
                  </a:lnTo>
                  <a:lnTo>
                    <a:pt x="280884" y="73110"/>
                  </a:lnTo>
                  <a:lnTo>
                    <a:pt x="279580" y="70938"/>
                  </a:lnTo>
                  <a:lnTo>
                    <a:pt x="278190" y="68823"/>
                  </a:lnTo>
                  <a:lnTo>
                    <a:pt x="276800" y="66709"/>
                  </a:lnTo>
                  <a:lnTo>
                    <a:pt x="275351" y="64594"/>
                  </a:lnTo>
                  <a:lnTo>
                    <a:pt x="273845" y="62538"/>
                  </a:lnTo>
                  <a:lnTo>
                    <a:pt x="272310" y="60510"/>
                  </a:lnTo>
                  <a:lnTo>
                    <a:pt x="270746" y="58483"/>
                  </a:lnTo>
                  <a:lnTo>
                    <a:pt x="269124" y="56513"/>
                  </a:lnTo>
                  <a:lnTo>
                    <a:pt x="267472" y="54543"/>
                  </a:lnTo>
                  <a:lnTo>
                    <a:pt x="265792" y="52603"/>
                  </a:lnTo>
                  <a:lnTo>
                    <a:pt x="264054" y="50691"/>
                  </a:lnTo>
                  <a:lnTo>
                    <a:pt x="262288" y="48808"/>
                  </a:lnTo>
                  <a:lnTo>
                    <a:pt x="260492" y="46954"/>
                  </a:lnTo>
                  <a:lnTo>
                    <a:pt x="258638" y="45129"/>
                  </a:lnTo>
                  <a:lnTo>
                    <a:pt x="256784" y="43362"/>
                  </a:lnTo>
                  <a:lnTo>
                    <a:pt x="254872" y="41596"/>
                  </a:lnTo>
                  <a:lnTo>
                    <a:pt x="252903" y="39858"/>
                  </a:lnTo>
                  <a:lnTo>
                    <a:pt x="250933" y="38149"/>
                  </a:lnTo>
                  <a:lnTo>
                    <a:pt x="248905" y="36469"/>
                  </a:lnTo>
                  <a:lnTo>
                    <a:pt x="246849" y="34846"/>
                  </a:lnTo>
                  <a:lnTo>
                    <a:pt x="244763" y="33224"/>
                  </a:lnTo>
                  <a:lnTo>
                    <a:pt x="242649" y="31660"/>
                  </a:lnTo>
                  <a:lnTo>
                    <a:pt x="240505" y="30096"/>
                  </a:lnTo>
                  <a:lnTo>
                    <a:pt x="238333" y="28590"/>
                  </a:lnTo>
                  <a:lnTo>
                    <a:pt x="236102" y="27113"/>
                  </a:lnTo>
                  <a:lnTo>
                    <a:pt x="233872" y="25664"/>
                  </a:lnTo>
                  <a:lnTo>
                    <a:pt x="231612" y="24274"/>
                  </a:lnTo>
                  <a:lnTo>
                    <a:pt x="229295" y="22884"/>
                  </a:lnTo>
                  <a:lnTo>
                    <a:pt x="226949" y="21551"/>
                  </a:lnTo>
                  <a:lnTo>
                    <a:pt x="224603" y="20248"/>
                  </a:lnTo>
                  <a:lnTo>
                    <a:pt x="222199" y="18973"/>
                  </a:lnTo>
                  <a:lnTo>
                    <a:pt x="219794" y="17757"/>
                  </a:lnTo>
                  <a:lnTo>
                    <a:pt x="217361" y="16569"/>
                  </a:lnTo>
                  <a:lnTo>
                    <a:pt x="214870" y="15410"/>
                  </a:lnTo>
                  <a:lnTo>
                    <a:pt x="212379" y="14281"/>
                  </a:lnTo>
                  <a:lnTo>
                    <a:pt x="209859" y="13209"/>
                  </a:lnTo>
                  <a:lnTo>
                    <a:pt x="207310" y="12166"/>
                  </a:lnTo>
                  <a:lnTo>
                    <a:pt x="204732" y="11181"/>
                  </a:lnTo>
                  <a:lnTo>
                    <a:pt x="202125" y="10197"/>
                  </a:lnTo>
                  <a:lnTo>
                    <a:pt x="199518" y="9299"/>
                  </a:lnTo>
                  <a:lnTo>
                    <a:pt x="196882" y="8401"/>
                  </a:lnTo>
                  <a:lnTo>
                    <a:pt x="194188" y="7561"/>
                  </a:lnTo>
                  <a:lnTo>
                    <a:pt x="191523" y="6779"/>
                  </a:lnTo>
                  <a:lnTo>
                    <a:pt x="188801" y="6025"/>
                  </a:lnTo>
                  <a:lnTo>
                    <a:pt x="186078" y="5301"/>
                  </a:lnTo>
                  <a:lnTo>
                    <a:pt x="183326" y="4635"/>
                  </a:lnTo>
                  <a:lnTo>
                    <a:pt x="180545" y="3998"/>
                  </a:lnTo>
                  <a:lnTo>
                    <a:pt x="177736" y="3418"/>
                  </a:lnTo>
                  <a:lnTo>
                    <a:pt x="174926" y="2897"/>
                  </a:lnTo>
                  <a:lnTo>
                    <a:pt x="172087" y="2376"/>
                  </a:lnTo>
                  <a:lnTo>
                    <a:pt x="169249" y="1941"/>
                  </a:lnTo>
                  <a:lnTo>
                    <a:pt x="166381" y="1536"/>
                  </a:lnTo>
                  <a:lnTo>
                    <a:pt x="163513" y="1188"/>
                  </a:lnTo>
                  <a:lnTo>
                    <a:pt x="160588" y="869"/>
                  </a:lnTo>
                  <a:lnTo>
                    <a:pt x="157691" y="609"/>
                  </a:lnTo>
                  <a:lnTo>
                    <a:pt x="154737" y="377"/>
                  </a:lnTo>
                  <a:lnTo>
                    <a:pt x="151811" y="203"/>
                  </a:lnTo>
                  <a:lnTo>
                    <a:pt x="148828" y="87"/>
                  </a:lnTo>
                  <a:lnTo>
                    <a:pt x="145844" y="29"/>
                  </a:lnTo>
                  <a:lnTo>
                    <a:pt x="14286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5"/>
            <p:cNvSpPr/>
            <p:nvPr/>
          </p:nvSpPr>
          <p:spPr>
            <a:xfrm>
              <a:off x="2622275" y="3513100"/>
              <a:ext cx="8725" cy="8725"/>
            </a:xfrm>
            <a:custGeom>
              <a:avLst/>
              <a:gdLst/>
              <a:ahLst/>
              <a:cxnLst/>
              <a:rect l="l" t="t" r="r" b="b"/>
              <a:pathLst>
                <a:path w="349" h="349" extrusionOk="0">
                  <a:moveTo>
                    <a:pt x="117" y="1"/>
                  </a:moveTo>
                  <a:lnTo>
                    <a:pt x="59" y="30"/>
                  </a:lnTo>
                  <a:lnTo>
                    <a:pt x="30" y="88"/>
                  </a:lnTo>
                  <a:lnTo>
                    <a:pt x="1" y="174"/>
                  </a:lnTo>
                  <a:lnTo>
                    <a:pt x="30" y="232"/>
                  </a:lnTo>
                  <a:lnTo>
                    <a:pt x="59" y="290"/>
                  </a:lnTo>
                  <a:lnTo>
                    <a:pt x="117" y="319"/>
                  </a:lnTo>
                  <a:lnTo>
                    <a:pt x="174" y="348"/>
                  </a:lnTo>
                  <a:lnTo>
                    <a:pt x="261" y="319"/>
                  </a:lnTo>
                  <a:lnTo>
                    <a:pt x="290" y="290"/>
                  </a:lnTo>
                  <a:lnTo>
                    <a:pt x="319" y="232"/>
                  </a:lnTo>
                  <a:lnTo>
                    <a:pt x="348" y="174"/>
                  </a:lnTo>
                  <a:lnTo>
                    <a:pt x="319" y="88"/>
                  </a:lnTo>
                  <a:lnTo>
                    <a:pt x="290" y="30"/>
                  </a:lnTo>
                  <a:lnTo>
                    <a:pt x="261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5"/>
            <p:cNvSpPr/>
            <p:nvPr/>
          </p:nvSpPr>
          <p:spPr>
            <a:xfrm>
              <a:off x="2549150" y="3352350"/>
              <a:ext cx="101400" cy="185400"/>
            </a:xfrm>
            <a:custGeom>
              <a:avLst/>
              <a:gdLst/>
              <a:ahLst/>
              <a:cxnLst/>
              <a:rect l="l" t="t" r="r" b="b"/>
              <a:pathLst>
                <a:path w="4056" h="7416" extrusionOk="0">
                  <a:moveTo>
                    <a:pt x="811" y="0"/>
                  </a:moveTo>
                  <a:lnTo>
                    <a:pt x="637" y="29"/>
                  </a:lnTo>
                  <a:lnTo>
                    <a:pt x="493" y="87"/>
                  </a:lnTo>
                  <a:lnTo>
                    <a:pt x="348" y="174"/>
                  </a:lnTo>
                  <a:lnTo>
                    <a:pt x="232" y="290"/>
                  </a:lnTo>
                  <a:lnTo>
                    <a:pt x="116" y="435"/>
                  </a:lnTo>
                  <a:lnTo>
                    <a:pt x="58" y="580"/>
                  </a:lnTo>
                  <a:lnTo>
                    <a:pt x="0" y="753"/>
                  </a:lnTo>
                  <a:lnTo>
                    <a:pt x="0" y="927"/>
                  </a:lnTo>
                  <a:lnTo>
                    <a:pt x="58" y="1072"/>
                  </a:lnTo>
                  <a:lnTo>
                    <a:pt x="2375" y="6778"/>
                  </a:lnTo>
                  <a:lnTo>
                    <a:pt x="2433" y="6923"/>
                  </a:lnTo>
                  <a:lnTo>
                    <a:pt x="2549" y="7068"/>
                  </a:lnTo>
                  <a:lnTo>
                    <a:pt x="2665" y="7184"/>
                  </a:lnTo>
                  <a:lnTo>
                    <a:pt x="2781" y="7300"/>
                  </a:lnTo>
                  <a:lnTo>
                    <a:pt x="2926" y="7358"/>
                  </a:lnTo>
                  <a:lnTo>
                    <a:pt x="3071" y="7416"/>
                  </a:lnTo>
                  <a:lnTo>
                    <a:pt x="3244" y="7416"/>
                  </a:lnTo>
                  <a:lnTo>
                    <a:pt x="3418" y="7387"/>
                  </a:lnTo>
                  <a:lnTo>
                    <a:pt x="3563" y="7329"/>
                  </a:lnTo>
                  <a:lnTo>
                    <a:pt x="3708" y="7242"/>
                  </a:lnTo>
                  <a:lnTo>
                    <a:pt x="3824" y="7126"/>
                  </a:lnTo>
                  <a:lnTo>
                    <a:pt x="3939" y="6981"/>
                  </a:lnTo>
                  <a:lnTo>
                    <a:pt x="4026" y="6807"/>
                  </a:lnTo>
                  <a:lnTo>
                    <a:pt x="4055" y="6662"/>
                  </a:lnTo>
                  <a:lnTo>
                    <a:pt x="4055" y="6489"/>
                  </a:lnTo>
                  <a:lnTo>
                    <a:pt x="4026" y="6315"/>
                  </a:lnTo>
                  <a:lnTo>
                    <a:pt x="1709" y="638"/>
                  </a:lnTo>
                  <a:lnTo>
                    <a:pt x="1622" y="464"/>
                  </a:lnTo>
                  <a:lnTo>
                    <a:pt x="1535" y="348"/>
                  </a:lnTo>
                  <a:lnTo>
                    <a:pt x="1419" y="203"/>
                  </a:lnTo>
                  <a:lnTo>
                    <a:pt x="1275" y="116"/>
                  </a:lnTo>
                  <a:lnTo>
                    <a:pt x="1130" y="58"/>
                  </a:lnTo>
                  <a:lnTo>
                    <a:pt x="985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5"/>
            <p:cNvSpPr/>
            <p:nvPr/>
          </p:nvSpPr>
          <p:spPr>
            <a:xfrm>
              <a:off x="2660650" y="3371900"/>
              <a:ext cx="51450" cy="147750"/>
            </a:xfrm>
            <a:custGeom>
              <a:avLst/>
              <a:gdLst/>
              <a:ahLst/>
              <a:cxnLst/>
              <a:rect l="l" t="t" r="r" b="b"/>
              <a:pathLst>
                <a:path w="2058" h="5910" extrusionOk="0">
                  <a:moveTo>
                    <a:pt x="841" y="0"/>
                  </a:moveTo>
                  <a:lnTo>
                    <a:pt x="696" y="29"/>
                  </a:lnTo>
                  <a:lnTo>
                    <a:pt x="522" y="87"/>
                  </a:lnTo>
                  <a:lnTo>
                    <a:pt x="377" y="174"/>
                  </a:lnTo>
                  <a:lnTo>
                    <a:pt x="262" y="261"/>
                  </a:lnTo>
                  <a:lnTo>
                    <a:pt x="146" y="377"/>
                  </a:lnTo>
                  <a:lnTo>
                    <a:pt x="59" y="522"/>
                  </a:lnTo>
                  <a:lnTo>
                    <a:pt x="1" y="696"/>
                  </a:lnTo>
                  <a:lnTo>
                    <a:pt x="1" y="869"/>
                  </a:lnTo>
                  <a:lnTo>
                    <a:pt x="348" y="5069"/>
                  </a:lnTo>
                  <a:lnTo>
                    <a:pt x="377" y="5214"/>
                  </a:lnTo>
                  <a:lnTo>
                    <a:pt x="435" y="5388"/>
                  </a:lnTo>
                  <a:lnTo>
                    <a:pt x="522" y="5533"/>
                  </a:lnTo>
                  <a:lnTo>
                    <a:pt x="609" y="5649"/>
                  </a:lnTo>
                  <a:lnTo>
                    <a:pt x="725" y="5765"/>
                  </a:lnTo>
                  <a:lnTo>
                    <a:pt x="870" y="5851"/>
                  </a:lnTo>
                  <a:lnTo>
                    <a:pt x="1044" y="5909"/>
                  </a:lnTo>
                  <a:lnTo>
                    <a:pt x="1217" y="5909"/>
                  </a:lnTo>
                  <a:lnTo>
                    <a:pt x="1362" y="5880"/>
                  </a:lnTo>
                  <a:lnTo>
                    <a:pt x="1536" y="5851"/>
                  </a:lnTo>
                  <a:lnTo>
                    <a:pt x="1681" y="5765"/>
                  </a:lnTo>
                  <a:lnTo>
                    <a:pt x="1826" y="5649"/>
                  </a:lnTo>
                  <a:lnTo>
                    <a:pt x="1942" y="5533"/>
                  </a:lnTo>
                  <a:lnTo>
                    <a:pt x="2028" y="5388"/>
                  </a:lnTo>
                  <a:lnTo>
                    <a:pt x="2057" y="5243"/>
                  </a:lnTo>
                  <a:lnTo>
                    <a:pt x="2057" y="5069"/>
                  </a:lnTo>
                  <a:lnTo>
                    <a:pt x="1710" y="869"/>
                  </a:lnTo>
                  <a:lnTo>
                    <a:pt x="1681" y="696"/>
                  </a:lnTo>
                  <a:lnTo>
                    <a:pt x="1623" y="551"/>
                  </a:lnTo>
                  <a:lnTo>
                    <a:pt x="1565" y="406"/>
                  </a:lnTo>
                  <a:lnTo>
                    <a:pt x="1449" y="261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44" y="29"/>
                  </a:lnTo>
                  <a:lnTo>
                    <a:pt x="841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5"/>
            <p:cNvSpPr/>
            <p:nvPr/>
          </p:nvSpPr>
          <p:spPr>
            <a:xfrm>
              <a:off x="2748275" y="3410275"/>
              <a:ext cx="42750" cy="128200"/>
            </a:xfrm>
            <a:custGeom>
              <a:avLst/>
              <a:gdLst/>
              <a:ahLst/>
              <a:cxnLst/>
              <a:rect l="l" t="t" r="r" b="b"/>
              <a:pathLst>
                <a:path w="1710" h="5128" extrusionOk="0">
                  <a:moveTo>
                    <a:pt x="667" y="1"/>
                  </a:moveTo>
                  <a:lnTo>
                    <a:pt x="522" y="58"/>
                  </a:lnTo>
                  <a:lnTo>
                    <a:pt x="377" y="145"/>
                  </a:lnTo>
                  <a:lnTo>
                    <a:pt x="261" y="232"/>
                  </a:lnTo>
                  <a:lnTo>
                    <a:pt x="146" y="377"/>
                  </a:lnTo>
                  <a:lnTo>
                    <a:pt x="59" y="522"/>
                  </a:lnTo>
                  <a:lnTo>
                    <a:pt x="1" y="667"/>
                  </a:lnTo>
                  <a:lnTo>
                    <a:pt x="1" y="841"/>
                  </a:lnTo>
                  <a:lnTo>
                    <a:pt x="1" y="4287"/>
                  </a:lnTo>
                  <a:lnTo>
                    <a:pt x="1" y="4432"/>
                  </a:lnTo>
                  <a:lnTo>
                    <a:pt x="59" y="4606"/>
                  </a:lnTo>
                  <a:lnTo>
                    <a:pt x="146" y="4751"/>
                  </a:lnTo>
                  <a:lnTo>
                    <a:pt x="261" y="4867"/>
                  </a:lnTo>
                  <a:lnTo>
                    <a:pt x="377" y="4983"/>
                  </a:lnTo>
                  <a:lnTo>
                    <a:pt x="522" y="5070"/>
                  </a:lnTo>
                  <a:lnTo>
                    <a:pt x="667" y="5127"/>
                  </a:lnTo>
                  <a:lnTo>
                    <a:pt x="841" y="5127"/>
                  </a:lnTo>
                  <a:lnTo>
                    <a:pt x="1015" y="5099"/>
                  </a:lnTo>
                  <a:lnTo>
                    <a:pt x="1188" y="5070"/>
                  </a:lnTo>
                  <a:lnTo>
                    <a:pt x="1333" y="4983"/>
                  </a:lnTo>
                  <a:lnTo>
                    <a:pt x="1449" y="4867"/>
                  </a:lnTo>
                  <a:lnTo>
                    <a:pt x="1565" y="4751"/>
                  </a:lnTo>
                  <a:lnTo>
                    <a:pt x="1652" y="4606"/>
                  </a:lnTo>
                  <a:lnTo>
                    <a:pt x="1681" y="4461"/>
                  </a:lnTo>
                  <a:lnTo>
                    <a:pt x="1710" y="4287"/>
                  </a:lnTo>
                  <a:lnTo>
                    <a:pt x="1710" y="841"/>
                  </a:lnTo>
                  <a:lnTo>
                    <a:pt x="1681" y="667"/>
                  </a:lnTo>
                  <a:lnTo>
                    <a:pt x="1652" y="522"/>
                  </a:lnTo>
                  <a:lnTo>
                    <a:pt x="1565" y="377"/>
                  </a:lnTo>
                  <a:lnTo>
                    <a:pt x="1449" y="232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5"/>
            <p:cNvSpPr/>
            <p:nvPr/>
          </p:nvSpPr>
          <p:spPr>
            <a:xfrm>
              <a:off x="3091525" y="2723775"/>
              <a:ext cx="89825" cy="147750"/>
            </a:xfrm>
            <a:custGeom>
              <a:avLst/>
              <a:gdLst/>
              <a:ahLst/>
              <a:cxnLst/>
              <a:rect l="l" t="t" r="r" b="b"/>
              <a:pathLst>
                <a:path w="3593" h="5910" extrusionOk="0">
                  <a:moveTo>
                    <a:pt x="899" y="1"/>
                  </a:moveTo>
                  <a:lnTo>
                    <a:pt x="725" y="30"/>
                  </a:lnTo>
                  <a:lnTo>
                    <a:pt x="580" y="59"/>
                  </a:lnTo>
                  <a:lnTo>
                    <a:pt x="406" y="117"/>
                  </a:lnTo>
                  <a:lnTo>
                    <a:pt x="290" y="233"/>
                  </a:lnTo>
                  <a:lnTo>
                    <a:pt x="174" y="377"/>
                  </a:lnTo>
                  <a:lnTo>
                    <a:pt x="88" y="493"/>
                  </a:lnTo>
                  <a:lnTo>
                    <a:pt x="30" y="638"/>
                  </a:lnTo>
                  <a:lnTo>
                    <a:pt x="1" y="812"/>
                  </a:lnTo>
                  <a:lnTo>
                    <a:pt x="30" y="957"/>
                  </a:lnTo>
                  <a:lnTo>
                    <a:pt x="59" y="1131"/>
                  </a:lnTo>
                  <a:lnTo>
                    <a:pt x="117" y="1304"/>
                  </a:lnTo>
                  <a:lnTo>
                    <a:pt x="1999" y="5504"/>
                  </a:lnTo>
                  <a:lnTo>
                    <a:pt x="2086" y="5649"/>
                  </a:lnTo>
                  <a:lnTo>
                    <a:pt x="2202" y="5765"/>
                  </a:lnTo>
                  <a:lnTo>
                    <a:pt x="2347" y="5852"/>
                  </a:lnTo>
                  <a:lnTo>
                    <a:pt x="2521" y="5881"/>
                  </a:lnTo>
                  <a:lnTo>
                    <a:pt x="2695" y="5910"/>
                  </a:lnTo>
                  <a:lnTo>
                    <a:pt x="2868" y="5910"/>
                  </a:lnTo>
                  <a:lnTo>
                    <a:pt x="3013" y="5881"/>
                  </a:lnTo>
                  <a:lnTo>
                    <a:pt x="3187" y="5794"/>
                  </a:lnTo>
                  <a:lnTo>
                    <a:pt x="3303" y="5707"/>
                  </a:lnTo>
                  <a:lnTo>
                    <a:pt x="3419" y="5562"/>
                  </a:lnTo>
                  <a:lnTo>
                    <a:pt x="3506" y="5417"/>
                  </a:lnTo>
                  <a:lnTo>
                    <a:pt x="3563" y="5273"/>
                  </a:lnTo>
                  <a:lnTo>
                    <a:pt x="3592" y="5128"/>
                  </a:lnTo>
                  <a:lnTo>
                    <a:pt x="3563" y="4954"/>
                  </a:lnTo>
                  <a:lnTo>
                    <a:pt x="3535" y="4809"/>
                  </a:lnTo>
                  <a:lnTo>
                    <a:pt x="3477" y="4635"/>
                  </a:lnTo>
                  <a:lnTo>
                    <a:pt x="1594" y="435"/>
                  </a:lnTo>
                  <a:lnTo>
                    <a:pt x="1507" y="291"/>
                  </a:lnTo>
                  <a:lnTo>
                    <a:pt x="1391" y="175"/>
                  </a:lnTo>
                  <a:lnTo>
                    <a:pt x="1246" y="88"/>
                  </a:lnTo>
                  <a:lnTo>
                    <a:pt x="1072" y="30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5"/>
            <p:cNvSpPr/>
            <p:nvPr/>
          </p:nvSpPr>
          <p:spPr>
            <a:xfrm>
              <a:off x="3205225" y="2695550"/>
              <a:ext cx="42750" cy="138325"/>
            </a:xfrm>
            <a:custGeom>
              <a:avLst/>
              <a:gdLst/>
              <a:ahLst/>
              <a:cxnLst/>
              <a:rect l="l" t="t" r="r" b="b"/>
              <a:pathLst>
                <a:path w="1710" h="5533" extrusionOk="0">
                  <a:moveTo>
                    <a:pt x="869" y="0"/>
                  </a:moveTo>
                  <a:lnTo>
                    <a:pt x="696" y="29"/>
                  </a:lnTo>
                  <a:lnTo>
                    <a:pt x="522" y="87"/>
                  </a:lnTo>
                  <a:lnTo>
                    <a:pt x="377" y="145"/>
                  </a:lnTo>
                  <a:lnTo>
                    <a:pt x="261" y="261"/>
                  </a:lnTo>
                  <a:lnTo>
                    <a:pt x="145" y="377"/>
                  </a:lnTo>
                  <a:lnTo>
                    <a:pt x="87" y="522"/>
                  </a:lnTo>
                  <a:lnTo>
                    <a:pt x="29" y="695"/>
                  </a:lnTo>
                  <a:lnTo>
                    <a:pt x="0" y="869"/>
                  </a:lnTo>
                  <a:lnTo>
                    <a:pt x="0" y="4664"/>
                  </a:lnTo>
                  <a:lnTo>
                    <a:pt x="29" y="4837"/>
                  </a:lnTo>
                  <a:lnTo>
                    <a:pt x="87" y="5011"/>
                  </a:lnTo>
                  <a:lnTo>
                    <a:pt x="145" y="5156"/>
                  </a:lnTo>
                  <a:lnTo>
                    <a:pt x="261" y="5272"/>
                  </a:lnTo>
                  <a:lnTo>
                    <a:pt x="377" y="5388"/>
                  </a:lnTo>
                  <a:lnTo>
                    <a:pt x="522" y="5475"/>
                  </a:lnTo>
                  <a:lnTo>
                    <a:pt x="696" y="5504"/>
                  </a:lnTo>
                  <a:lnTo>
                    <a:pt x="869" y="5533"/>
                  </a:lnTo>
                  <a:lnTo>
                    <a:pt x="1043" y="5504"/>
                  </a:lnTo>
                  <a:lnTo>
                    <a:pt x="1188" y="5446"/>
                  </a:lnTo>
                  <a:lnTo>
                    <a:pt x="1333" y="5388"/>
                  </a:lnTo>
                  <a:lnTo>
                    <a:pt x="1478" y="5272"/>
                  </a:lnTo>
                  <a:lnTo>
                    <a:pt x="1565" y="5156"/>
                  </a:lnTo>
                  <a:lnTo>
                    <a:pt x="1651" y="5011"/>
                  </a:lnTo>
                  <a:lnTo>
                    <a:pt x="1709" y="4837"/>
                  </a:lnTo>
                  <a:lnTo>
                    <a:pt x="1709" y="4664"/>
                  </a:lnTo>
                  <a:lnTo>
                    <a:pt x="1709" y="869"/>
                  </a:lnTo>
                  <a:lnTo>
                    <a:pt x="1709" y="695"/>
                  </a:lnTo>
                  <a:lnTo>
                    <a:pt x="1651" y="522"/>
                  </a:lnTo>
                  <a:lnTo>
                    <a:pt x="1565" y="377"/>
                  </a:lnTo>
                  <a:lnTo>
                    <a:pt x="1478" y="261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43" y="29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5"/>
            <p:cNvSpPr/>
            <p:nvPr/>
          </p:nvSpPr>
          <p:spPr>
            <a:xfrm>
              <a:off x="5375500" y="1962700"/>
              <a:ext cx="71000" cy="138350"/>
            </a:xfrm>
            <a:custGeom>
              <a:avLst/>
              <a:gdLst/>
              <a:ahLst/>
              <a:cxnLst/>
              <a:rect l="l" t="t" r="r" b="b"/>
              <a:pathLst>
                <a:path w="2840" h="5534" extrusionOk="0">
                  <a:moveTo>
                    <a:pt x="812" y="1"/>
                  </a:moveTo>
                  <a:lnTo>
                    <a:pt x="638" y="30"/>
                  </a:lnTo>
                  <a:lnTo>
                    <a:pt x="493" y="88"/>
                  </a:lnTo>
                  <a:lnTo>
                    <a:pt x="348" y="174"/>
                  </a:lnTo>
                  <a:lnTo>
                    <a:pt x="232" y="290"/>
                  </a:lnTo>
                  <a:lnTo>
                    <a:pt x="116" y="435"/>
                  </a:lnTo>
                  <a:lnTo>
                    <a:pt x="58" y="580"/>
                  </a:lnTo>
                  <a:lnTo>
                    <a:pt x="30" y="754"/>
                  </a:lnTo>
                  <a:lnTo>
                    <a:pt x="1" y="899"/>
                  </a:lnTo>
                  <a:lnTo>
                    <a:pt x="30" y="1072"/>
                  </a:lnTo>
                  <a:lnTo>
                    <a:pt x="1159" y="4896"/>
                  </a:lnTo>
                  <a:lnTo>
                    <a:pt x="1217" y="5041"/>
                  </a:lnTo>
                  <a:lnTo>
                    <a:pt x="1333" y="5186"/>
                  </a:lnTo>
                  <a:lnTo>
                    <a:pt x="1449" y="5301"/>
                  </a:lnTo>
                  <a:lnTo>
                    <a:pt x="1565" y="5417"/>
                  </a:lnTo>
                  <a:lnTo>
                    <a:pt x="1739" y="5475"/>
                  </a:lnTo>
                  <a:lnTo>
                    <a:pt x="1883" y="5533"/>
                  </a:lnTo>
                  <a:lnTo>
                    <a:pt x="2057" y="5533"/>
                  </a:lnTo>
                  <a:lnTo>
                    <a:pt x="2231" y="5504"/>
                  </a:lnTo>
                  <a:lnTo>
                    <a:pt x="2376" y="5417"/>
                  </a:lnTo>
                  <a:lnTo>
                    <a:pt x="2521" y="5330"/>
                  </a:lnTo>
                  <a:lnTo>
                    <a:pt x="2636" y="5215"/>
                  </a:lnTo>
                  <a:lnTo>
                    <a:pt x="2723" y="5099"/>
                  </a:lnTo>
                  <a:lnTo>
                    <a:pt x="2810" y="4925"/>
                  </a:lnTo>
                  <a:lnTo>
                    <a:pt x="2839" y="4780"/>
                  </a:lnTo>
                  <a:lnTo>
                    <a:pt x="2839" y="4606"/>
                  </a:lnTo>
                  <a:lnTo>
                    <a:pt x="2810" y="4432"/>
                  </a:lnTo>
                  <a:lnTo>
                    <a:pt x="1681" y="638"/>
                  </a:lnTo>
                  <a:lnTo>
                    <a:pt x="1623" y="464"/>
                  </a:lnTo>
                  <a:lnTo>
                    <a:pt x="1536" y="319"/>
                  </a:lnTo>
                  <a:lnTo>
                    <a:pt x="1420" y="203"/>
                  </a:lnTo>
                  <a:lnTo>
                    <a:pt x="1275" y="117"/>
                  </a:lnTo>
                  <a:lnTo>
                    <a:pt x="1130" y="30"/>
                  </a:lnTo>
                  <a:lnTo>
                    <a:pt x="98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5"/>
            <p:cNvSpPr/>
            <p:nvPr/>
          </p:nvSpPr>
          <p:spPr>
            <a:xfrm>
              <a:off x="5463125" y="1981525"/>
              <a:ext cx="42750" cy="118800"/>
            </a:xfrm>
            <a:custGeom>
              <a:avLst/>
              <a:gdLst/>
              <a:ahLst/>
              <a:cxnLst/>
              <a:rect l="l" t="t" r="r" b="b"/>
              <a:pathLst>
                <a:path w="1710" h="4752" extrusionOk="0">
                  <a:moveTo>
                    <a:pt x="667" y="1"/>
                  </a:moveTo>
                  <a:lnTo>
                    <a:pt x="522" y="59"/>
                  </a:lnTo>
                  <a:lnTo>
                    <a:pt x="377" y="146"/>
                  </a:lnTo>
                  <a:lnTo>
                    <a:pt x="232" y="233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67"/>
                  </a:lnTo>
                  <a:lnTo>
                    <a:pt x="0" y="841"/>
                  </a:lnTo>
                  <a:lnTo>
                    <a:pt x="0" y="3882"/>
                  </a:lnTo>
                  <a:lnTo>
                    <a:pt x="0" y="4056"/>
                  </a:lnTo>
                  <a:lnTo>
                    <a:pt x="58" y="4230"/>
                  </a:lnTo>
                  <a:lnTo>
                    <a:pt x="145" y="4375"/>
                  </a:lnTo>
                  <a:lnTo>
                    <a:pt x="232" y="4491"/>
                  </a:lnTo>
                  <a:lnTo>
                    <a:pt x="377" y="4606"/>
                  </a:lnTo>
                  <a:lnTo>
                    <a:pt x="522" y="4693"/>
                  </a:lnTo>
                  <a:lnTo>
                    <a:pt x="667" y="4751"/>
                  </a:lnTo>
                  <a:lnTo>
                    <a:pt x="840" y="4751"/>
                  </a:lnTo>
                  <a:lnTo>
                    <a:pt x="1014" y="4722"/>
                  </a:lnTo>
                  <a:lnTo>
                    <a:pt x="1188" y="4664"/>
                  </a:lnTo>
                  <a:lnTo>
                    <a:pt x="1333" y="4606"/>
                  </a:lnTo>
                  <a:lnTo>
                    <a:pt x="1449" y="4491"/>
                  </a:lnTo>
                  <a:lnTo>
                    <a:pt x="1565" y="4375"/>
                  </a:lnTo>
                  <a:lnTo>
                    <a:pt x="1623" y="4230"/>
                  </a:lnTo>
                  <a:lnTo>
                    <a:pt x="1680" y="4056"/>
                  </a:lnTo>
                  <a:lnTo>
                    <a:pt x="1709" y="3882"/>
                  </a:lnTo>
                  <a:lnTo>
                    <a:pt x="1709" y="841"/>
                  </a:lnTo>
                  <a:lnTo>
                    <a:pt x="1680" y="667"/>
                  </a:lnTo>
                  <a:lnTo>
                    <a:pt x="1623" y="522"/>
                  </a:lnTo>
                  <a:lnTo>
                    <a:pt x="1565" y="377"/>
                  </a:lnTo>
                  <a:lnTo>
                    <a:pt x="1449" y="233"/>
                  </a:lnTo>
                  <a:lnTo>
                    <a:pt x="1333" y="146"/>
                  </a:lnTo>
                  <a:lnTo>
                    <a:pt x="1159" y="59"/>
                  </a:lnTo>
                  <a:lnTo>
                    <a:pt x="1014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5"/>
            <p:cNvSpPr/>
            <p:nvPr/>
          </p:nvSpPr>
          <p:spPr>
            <a:xfrm>
              <a:off x="7065675" y="2637600"/>
              <a:ext cx="69550" cy="157900"/>
            </a:xfrm>
            <a:custGeom>
              <a:avLst/>
              <a:gdLst/>
              <a:ahLst/>
              <a:cxnLst/>
              <a:rect l="l" t="t" r="r" b="b"/>
              <a:pathLst>
                <a:path w="2782" h="6316" extrusionOk="0">
                  <a:moveTo>
                    <a:pt x="782" y="1"/>
                  </a:moveTo>
                  <a:lnTo>
                    <a:pt x="609" y="30"/>
                  </a:lnTo>
                  <a:lnTo>
                    <a:pt x="464" y="117"/>
                  </a:lnTo>
                  <a:lnTo>
                    <a:pt x="319" y="204"/>
                  </a:lnTo>
                  <a:lnTo>
                    <a:pt x="203" y="320"/>
                  </a:lnTo>
                  <a:lnTo>
                    <a:pt x="116" y="464"/>
                  </a:lnTo>
                  <a:lnTo>
                    <a:pt x="29" y="609"/>
                  </a:lnTo>
                  <a:lnTo>
                    <a:pt x="0" y="754"/>
                  </a:lnTo>
                  <a:lnTo>
                    <a:pt x="0" y="928"/>
                  </a:lnTo>
                  <a:lnTo>
                    <a:pt x="29" y="1102"/>
                  </a:lnTo>
                  <a:lnTo>
                    <a:pt x="1130" y="5678"/>
                  </a:lnTo>
                  <a:lnTo>
                    <a:pt x="1188" y="5852"/>
                  </a:lnTo>
                  <a:lnTo>
                    <a:pt x="1275" y="5968"/>
                  </a:lnTo>
                  <a:lnTo>
                    <a:pt x="1391" y="6113"/>
                  </a:lnTo>
                  <a:lnTo>
                    <a:pt x="1536" y="6200"/>
                  </a:lnTo>
                  <a:lnTo>
                    <a:pt x="1680" y="6258"/>
                  </a:lnTo>
                  <a:lnTo>
                    <a:pt x="1825" y="6315"/>
                  </a:lnTo>
                  <a:lnTo>
                    <a:pt x="1999" y="6315"/>
                  </a:lnTo>
                  <a:lnTo>
                    <a:pt x="2173" y="6287"/>
                  </a:lnTo>
                  <a:lnTo>
                    <a:pt x="2318" y="6200"/>
                  </a:lnTo>
                  <a:lnTo>
                    <a:pt x="2462" y="6113"/>
                  </a:lnTo>
                  <a:lnTo>
                    <a:pt x="2578" y="5997"/>
                  </a:lnTo>
                  <a:lnTo>
                    <a:pt x="2694" y="5881"/>
                  </a:lnTo>
                  <a:lnTo>
                    <a:pt x="2752" y="5736"/>
                  </a:lnTo>
                  <a:lnTo>
                    <a:pt x="2781" y="5562"/>
                  </a:lnTo>
                  <a:lnTo>
                    <a:pt x="2781" y="5389"/>
                  </a:lnTo>
                  <a:lnTo>
                    <a:pt x="2781" y="5215"/>
                  </a:lnTo>
                  <a:lnTo>
                    <a:pt x="1680" y="638"/>
                  </a:lnTo>
                  <a:lnTo>
                    <a:pt x="1622" y="493"/>
                  </a:lnTo>
                  <a:lnTo>
                    <a:pt x="1536" y="349"/>
                  </a:lnTo>
                  <a:lnTo>
                    <a:pt x="1420" y="233"/>
                  </a:lnTo>
                  <a:lnTo>
                    <a:pt x="1275" y="117"/>
                  </a:lnTo>
                  <a:lnTo>
                    <a:pt x="1130" y="59"/>
                  </a:lnTo>
                  <a:lnTo>
                    <a:pt x="956" y="30"/>
                  </a:lnTo>
                  <a:lnTo>
                    <a:pt x="782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25"/>
            <p:cNvSpPr/>
            <p:nvPr/>
          </p:nvSpPr>
          <p:spPr>
            <a:xfrm>
              <a:off x="7148950" y="2638325"/>
              <a:ext cx="42750" cy="138350"/>
            </a:xfrm>
            <a:custGeom>
              <a:avLst/>
              <a:gdLst/>
              <a:ahLst/>
              <a:cxnLst/>
              <a:rect l="l" t="t" r="r" b="b"/>
              <a:pathLst>
                <a:path w="1710" h="5534" extrusionOk="0">
                  <a:moveTo>
                    <a:pt x="840" y="1"/>
                  </a:moveTo>
                  <a:lnTo>
                    <a:pt x="667" y="30"/>
                  </a:lnTo>
                  <a:lnTo>
                    <a:pt x="522" y="88"/>
                  </a:lnTo>
                  <a:lnTo>
                    <a:pt x="377" y="175"/>
                  </a:lnTo>
                  <a:lnTo>
                    <a:pt x="261" y="262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96"/>
                  </a:lnTo>
                  <a:lnTo>
                    <a:pt x="0" y="870"/>
                  </a:lnTo>
                  <a:lnTo>
                    <a:pt x="0" y="4664"/>
                  </a:lnTo>
                  <a:lnTo>
                    <a:pt x="0" y="4838"/>
                  </a:lnTo>
                  <a:lnTo>
                    <a:pt x="58" y="5012"/>
                  </a:lnTo>
                  <a:lnTo>
                    <a:pt x="145" y="5157"/>
                  </a:lnTo>
                  <a:lnTo>
                    <a:pt x="261" y="5273"/>
                  </a:lnTo>
                  <a:lnTo>
                    <a:pt x="377" y="5389"/>
                  </a:lnTo>
                  <a:lnTo>
                    <a:pt x="522" y="5475"/>
                  </a:lnTo>
                  <a:lnTo>
                    <a:pt x="667" y="5533"/>
                  </a:lnTo>
                  <a:lnTo>
                    <a:pt x="840" y="5533"/>
                  </a:lnTo>
                  <a:lnTo>
                    <a:pt x="1014" y="5504"/>
                  </a:lnTo>
                  <a:lnTo>
                    <a:pt x="1188" y="5446"/>
                  </a:lnTo>
                  <a:lnTo>
                    <a:pt x="1333" y="5389"/>
                  </a:lnTo>
                  <a:lnTo>
                    <a:pt x="1449" y="5273"/>
                  </a:lnTo>
                  <a:lnTo>
                    <a:pt x="1565" y="5157"/>
                  </a:lnTo>
                  <a:lnTo>
                    <a:pt x="1651" y="5012"/>
                  </a:lnTo>
                  <a:lnTo>
                    <a:pt x="1680" y="4838"/>
                  </a:lnTo>
                  <a:lnTo>
                    <a:pt x="1709" y="4664"/>
                  </a:lnTo>
                  <a:lnTo>
                    <a:pt x="1709" y="870"/>
                  </a:lnTo>
                  <a:lnTo>
                    <a:pt x="1680" y="696"/>
                  </a:lnTo>
                  <a:lnTo>
                    <a:pt x="1651" y="551"/>
                  </a:lnTo>
                  <a:lnTo>
                    <a:pt x="1565" y="377"/>
                  </a:lnTo>
                  <a:lnTo>
                    <a:pt x="1449" y="262"/>
                  </a:lnTo>
                  <a:lnTo>
                    <a:pt x="1333" y="146"/>
                  </a:lnTo>
                  <a:lnTo>
                    <a:pt x="1188" y="59"/>
                  </a:lnTo>
                  <a:lnTo>
                    <a:pt x="1014" y="3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25"/>
            <p:cNvSpPr/>
            <p:nvPr/>
          </p:nvSpPr>
          <p:spPr>
            <a:xfrm>
              <a:off x="7234400" y="2696275"/>
              <a:ext cx="52875" cy="108650"/>
            </a:xfrm>
            <a:custGeom>
              <a:avLst/>
              <a:gdLst/>
              <a:ahLst/>
              <a:cxnLst/>
              <a:rect l="l" t="t" r="r" b="b"/>
              <a:pathLst>
                <a:path w="2115" h="4346" extrusionOk="0">
                  <a:moveTo>
                    <a:pt x="1159" y="0"/>
                  </a:moveTo>
                  <a:lnTo>
                    <a:pt x="1014" y="29"/>
                  </a:lnTo>
                  <a:lnTo>
                    <a:pt x="840" y="87"/>
                  </a:lnTo>
                  <a:lnTo>
                    <a:pt x="725" y="203"/>
                  </a:lnTo>
                  <a:lnTo>
                    <a:pt x="609" y="319"/>
                  </a:lnTo>
                  <a:lnTo>
                    <a:pt x="493" y="464"/>
                  </a:lnTo>
                  <a:lnTo>
                    <a:pt x="464" y="608"/>
                  </a:lnTo>
                  <a:lnTo>
                    <a:pt x="29" y="3273"/>
                  </a:lnTo>
                  <a:lnTo>
                    <a:pt x="0" y="3447"/>
                  </a:lnTo>
                  <a:lnTo>
                    <a:pt x="0" y="3621"/>
                  </a:lnTo>
                  <a:lnTo>
                    <a:pt x="29" y="3766"/>
                  </a:lnTo>
                  <a:lnTo>
                    <a:pt x="116" y="3940"/>
                  </a:lnTo>
                  <a:lnTo>
                    <a:pt x="203" y="4055"/>
                  </a:lnTo>
                  <a:lnTo>
                    <a:pt x="319" y="4171"/>
                  </a:lnTo>
                  <a:lnTo>
                    <a:pt x="464" y="4258"/>
                  </a:lnTo>
                  <a:lnTo>
                    <a:pt x="609" y="4316"/>
                  </a:lnTo>
                  <a:lnTo>
                    <a:pt x="782" y="4345"/>
                  </a:lnTo>
                  <a:lnTo>
                    <a:pt x="956" y="4345"/>
                  </a:lnTo>
                  <a:lnTo>
                    <a:pt x="1130" y="4316"/>
                  </a:lnTo>
                  <a:lnTo>
                    <a:pt x="1275" y="4229"/>
                  </a:lnTo>
                  <a:lnTo>
                    <a:pt x="1420" y="4142"/>
                  </a:lnTo>
                  <a:lnTo>
                    <a:pt x="1536" y="4026"/>
                  </a:lnTo>
                  <a:lnTo>
                    <a:pt x="1622" y="3882"/>
                  </a:lnTo>
                  <a:lnTo>
                    <a:pt x="1680" y="3737"/>
                  </a:lnTo>
                  <a:lnTo>
                    <a:pt x="2115" y="1072"/>
                  </a:lnTo>
                  <a:lnTo>
                    <a:pt x="2115" y="898"/>
                  </a:lnTo>
                  <a:lnTo>
                    <a:pt x="2115" y="724"/>
                  </a:lnTo>
                  <a:lnTo>
                    <a:pt x="2086" y="579"/>
                  </a:lnTo>
                  <a:lnTo>
                    <a:pt x="2028" y="406"/>
                  </a:lnTo>
                  <a:lnTo>
                    <a:pt x="1912" y="290"/>
                  </a:lnTo>
                  <a:lnTo>
                    <a:pt x="1796" y="145"/>
                  </a:lnTo>
                  <a:lnTo>
                    <a:pt x="1651" y="5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25"/>
            <p:cNvSpPr/>
            <p:nvPr/>
          </p:nvSpPr>
          <p:spPr>
            <a:xfrm>
              <a:off x="8006350" y="3438525"/>
              <a:ext cx="61575" cy="119500"/>
            </a:xfrm>
            <a:custGeom>
              <a:avLst/>
              <a:gdLst/>
              <a:ahLst/>
              <a:cxnLst/>
              <a:rect l="l" t="t" r="r" b="b"/>
              <a:pathLst>
                <a:path w="2463" h="4780" extrusionOk="0">
                  <a:moveTo>
                    <a:pt x="782" y="0"/>
                  </a:moveTo>
                  <a:lnTo>
                    <a:pt x="637" y="29"/>
                  </a:lnTo>
                  <a:lnTo>
                    <a:pt x="464" y="87"/>
                  </a:lnTo>
                  <a:lnTo>
                    <a:pt x="319" y="203"/>
                  </a:lnTo>
                  <a:lnTo>
                    <a:pt x="203" y="319"/>
                  </a:lnTo>
                  <a:lnTo>
                    <a:pt x="116" y="435"/>
                  </a:lnTo>
                  <a:lnTo>
                    <a:pt x="58" y="580"/>
                  </a:lnTo>
                  <a:lnTo>
                    <a:pt x="0" y="753"/>
                  </a:lnTo>
                  <a:lnTo>
                    <a:pt x="0" y="898"/>
                  </a:lnTo>
                  <a:lnTo>
                    <a:pt x="29" y="1072"/>
                  </a:lnTo>
                  <a:lnTo>
                    <a:pt x="782" y="4142"/>
                  </a:lnTo>
                  <a:lnTo>
                    <a:pt x="840" y="4287"/>
                  </a:lnTo>
                  <a:lnTo>
                    <a:pt x="927" y="4432"/>
                  </a:lnTo>
                  <a:lnTo>
                    <a:pt x="1043" y="4548"/>
                  </a:lnTo>
                  <a:lnTo>
                    <a:pt x="1188" y="4664"/>
                  </a:lnTo>
                  <a:lnTo>
                    <a:pt x="1333" y="4722"/>
                  </a:lnTo>
                  <a:lnTo>
                    <a:pt x="1506" y="4751"/>
                  </a:lnTo>
                  <a:lnTo>
                    <a:pt x="1680" y="4780"/>
                  </a:lnTo>
                  <a:lnTo>
                    <a:pt x="1825" y="4722"/>
                  </a:lnTo>
                  <a:lnTo>
                    <a:pt x="1999" y="4664"/>
                  </a:lnTo>
                  <a:lnTo>
                    <a:pt x="2144" y="4577"/>
                  </a:lnTo>
                  <a:lnTo>
                    <a:pt x="2260" y="4461"/>
                  </a:lnTo>
                  <a:lnTo>
                    <a:pt x="2346" y="4316"/>
                  </a:lnTo>
                  <a:lnTo>
                    <a:pt x="2404" y="4171"/>
                  </a:lnTo>
                  <a:lnTo>
                    <a:pt x="2462" y="4026"/>
                  </a:lnTo>
                  <a:lnTo>
                    <a:pt x="2462" y="3853"/>
                  </a:lnTo>
                  <a:lnTo>
                    <a:pt x="2433" y="3679"/>
                  </a:lnTo>
                  <a:lnTo>
                    <a:pt x="1680" y="637"/>
                  </a:lnTo>
                  <a:lnTo>
                    <a:pt x="1622" y="464"/>
                  </a:lnTo>
                  <a:lnTo>
                    <a:pt x="1535" y="319"/>
                  </a:lnTo>
                  <a:lnTo>
                    <a:pt x="1420" y="203"/>
                  </a:lnTo>
                  <a:lnTo>
                    <a:pt x="1275" y="116"/>
                  </a:lnTo>
                  <a:lnTo>
                    <a:pt x="1130" y="58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25"/>
            <p:cNvSpPr/>
            <p:nvPr/>
          </p:nvSpPr>
          <p:spPr>
            <a:xfrm>
              <a:off x="8092525" y="3476900"/>
              <a:ext cx="52150" cy="90550"/>
            </a:xfrm>
            <a:custGeom>
              <a:avLst/>
              <a:gdLst/>
              <a:ahLst/>
              <a:cxnLst/>
              <a:rect l="l" t="t" r="r" b="b"/>
              <a:pathLst>
                <a:path w="2086" h="3622" extrusionOk="0">
                  <a:moveTo>
                    <a:pt x="782" y="0"/>
                  </a:moveTo>
                  <a:lnTo>
                    <a:pt x="608" y="29"/>
                  </a:lnTo>
                  <a:lnTo>
                    <a:pt x="464" y="87"/>
                  </a:lnTo>
                  <a:lnTo>
                    <a:pt x="319" y="174"/>
                  </a:lnTo>
                  <a:lnTo>
                    <a:pt x="203" y="290"/>
                  </a:lnTo>
                  <a:lnTo>
                    <a:pt x="87" y="406"/>
                  </a:lnTo>
                  <a:lnTo>
                    <a:pt x="29" y="580"/>
                  </a:lnTo>
                  <a:lnTo>
                    <a:pt x="0" y="725"/>
                  </a:lnTo>
                  <a:lnTo>
                    <a:pt x="0" y="898"/>
                  </a:lnTo>
                  <a:lnTo>
                    <a:pt x="0" y="1072"/>
                  </a:lnTo>
                  <a:lnTo>
                    <a:pt x="406" y="2984"/>
                  </a:lnTo>
                  <a:lnTo>
                    <a:pt x="464" y="3129"/>
                  </a:lnTo>
                  <a:lnTo>
                    <a:pt x="551" y="3274"/>
                  </a:lnTo>
                  <a:lnTo>
                    <a:pt x="666" y="3389"/>
                  </a:lnTo>
                  <a:lnTo>
                    <a:pt x="782" y="3505"/>
                  </a:lnTo>
                  <a:lnTo>
                    <a:pt x="956" y="3563"/>
                  </a:lnTo>
                  <a:lnTo>
                    <a:pt x="1101" y="3592"/>
                  </a:lnTo>
                  <a:lnTo>
                    <a:pt x="1275" y="3621"/>
                  </a:lnTo>
                  <a:lnTo>
                    <a:pt x="1448" y="3592"/>
                  </a:lnTo>
                  <a:lnTo>
                    <a:pt x="1593" y="3505"/>
                  </a:lnTo>
                  <a:lnTo>
                    <a:pt x="1738" y="3418"/>
                  </a:lnTo>
                  <a:lnTo>
                    <a:pt x="1883" y="3331"/>
                  </a:lnTo>
                  <a:lnTo>
                    <a:pt x="1970" y="3187"/>
                  </a:lnTo>
                  <a:lnTo>
                    <a:pt x="2028" y="3013"/>
                  </a:lnTo>
                  <a:lnTo>
                    <a:pt x="2057" y="2868"/>
                  </a:lnTo>
                  <a:lnTo>
                    <a:pt x="2086" y="2694"/>
                  </a:lnTo>
                  <a:lnTo>
                    <a:pt x="2057" y="2520"/>
                  </a:lnTo>
                  <a:lnTo>
                    <a:pt x="1680" y="609"/>
                  </a:lnTo>
                  <a:lnTo>
                    <a:pt x="1622" y="464"/>
                  </a:lnTo>
                  <a:lnTo>
                    <a:pt x="1506" y="319"/>
                  </a:lnTo>
                  <a:lnTo>
                    <a:pt x="1391" y="203"/>
                  </a:lnTo>
                  <a:lnTo>
                    <a:pt x="1275" y="116"/>
                  </a:lnTo>
                  <a:lnTo>
                    <a:pt x="1130" y="29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25"/>
            <p:cNvSpPr/>
            <p:nvPr/>
          </p:nvSpPr>
          <p:spPr>
            <a:xfrm>
              <a:off x="5310325" y="2476850"/>
              <a:ext cx="42750" cy="128200"/>
            </a:xfrm>
            <a:custGeom>
              <a:avLst/>
              <a:gdLst/>
              <a:ahLst/>
              <a:cxnLst/>
              <a:rect l="l" t="t" r="r" b="b"/>
              <a:pathLst>
                <a:path w="1710" h="5128" extrusionOk="0">
                  <a:moveTo>
                    <a:pt x="696" y="0"/>
                  </a:moveTo>
                  <a:lnTo>
                    <a:pt x="522" y="58"/>
                  </a:lnTo>
                  <a:lnTo>
                    <a:pt x="377" y="145"/>
                  </a:lnTo>
                  <a:lnTo>
                    <a:pt x="261" y="232"/>
                  </a:lnTo>
                  <a:lnTo>
                    <a:pt x="145" y="377"/>
                  </a:lnTo>
                  <a:lnTo>
                    <a:pt x="59" y="522"/>
                  </a:lnTo>
                  <a:lnTo>
                    <a:pt x="30" y="667"/>
                  </a:lnTo>
                  <a:lnTo>
                    <a:pt x="1" y="840"/>
                  </a:lnTo>
                  <a:lnTo>
                    <a:pt x="1" y="4287"/>
                  </a:lnTo>
                  <a:lnTo>
                    <a:pt x="30" y="4432"/>
                  </a:lnTo>
                  <a:lnTo>
                    <a:pt x="59" y="4606"/>
                  </a:lnTo>
                  <a:lnTo>
                    <a:pt x="145" y="4751"/>
                  </a:lnTo>
                  <a:lnTo>
                    <a:pt x="261" y="4867"/>
                  </a:lnTo>
                  <a:lnTo>
                    <a:pt x="377" y="4983"/>
                  </a:lnTo>
                  <a:lnTo>
                    <a:pt x="522" y="5070"/>
                  </a:lnTo>
                  <a:lnTo>
                    <a:pt x="696" y="5127"/>
                  </a:lnTo>
                  <a:lnTo>
                    <a:pt x="870" y="5127"/>
                  </a:lnTo>
                  <a:lnTo>
                    <a:pt x="1043" y="5098"/>
                  </a:lnTo>
                  <a:lnTo>
                    <a:pt x="1188" y="5070"/>
                  </a:lnTo>
                  <a:lnTo>
                    <a:pt x="1333" y="4983"/>
                  </a:lnTo>
                  <a:lnTo>
                    <a:pt x="1449" y="4867"/>
                  </a:lnTo>
                  <a:lnTo>
                    <a:pt x="1565" y="4751"/>
                  </a:lnTo>
                  <a:lnTo>
                    <a:pt x="1652" y="4606"/>
                  </a:lnTo>
                  <a:lnTo>
                    <a:pt x="1710" y="4461"/>
                  </a:lnTo>
                  <a:lnTo>
                    <a:pt x="1710" y="4287"/>
                  </a:lnTo>
                  <a:lnTo>
                    <a:pt x="1710" y="840"/>
                  </a:lnTo>
                  <a:lnTo>
                    <a:pt x="1710" y="667"/>
                  </a:lnTo>
                  <a:lnTo>
                    <a:pt x="1652" y="522"/>
                  </a:lnTo>
                  <a:lnTo>
                    <a:pt x="1565" y="377"/>
                  </a:lnTo>
                  <a:lnTo>
                    <a:pt x="1449" y="232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5"/>
            <p:cNvSpPr/>
            <p:nvPr/>
          </p:nvSpPr>
          <p:spPr>
            <a:xfrm>
              <a:off x="5386375" y="2486275"/>
              <a:ext cx="71700" cy="118775"/>
            </a:xfrm>
            <a:custGeom>
              <a:avLst/>
              <a:gdLst/>
              <a:ahLst/>
              <a:cxnLst/>
              <a:rect l="l" t="t" r="r" b="b"/>
              <a:pathLst>
                <a:path w="2868" h="4751" extrusionOk="0">
                  <a:moveTo>
                    <a:pt x="1883" y="0"/>
                  </a:moveTo>
                  <a:lnTo>
                    <a:pt x="1738" y="58"/>
                  </a:lnTo>
                  <a:lnTo>
                    <a:pt x="1593" y="116"/>
                  </a:lnTo>
                  <a:lnTo>
                    <a:pt x="1448" y="203"/>
                  </a:lnTo>
                  <a:lnTo>
                    <a:pt x="1361" y="319"/>
                  </a:lnTo>
                  <a:lnTo>
                    <a:pt x="1246" y="463"/>
                  </a:lnTo>
                  <a:lnTo>
                    <a:pt x="1188" y="608"/>
                  </a:lnTo>
                  <a:lnTo>
                    <a:pt x="29" y="3679"/>
                  </a:lnTo>
                  <a:lnTo>
                    <a:pt x="0" y="3824"/>
                  </a:lnTo>
                  <a:lnTo>
                    <a:pt x="0" y="3997"/>
                  </a:lnTo>
                  <a:lnTo>
                    <a:pt x="58" y="4171"/>
                  </a:lnTo>
                  <a:lnTo>
                    <a:pt x="116" y="4316"/>
                  </a:lnTo>
                  <a:lnTo>
                    <a:pt x="232" y="4461"/>
                  </a:lnTo>
                  <a:lnTo>
                    <a:pt x="348" y="4577"/>
                  </a:lnTo>
                  <a:lnTo>
                    <a:pt x="492" y="4664"/>
                  </a:lnTo>
                  <a:lnTo>
                    <a:pt x="637" y="4721"/>
                  </a:lnTo>
                  <a:lnTo>
                    <a:pt x="811" y="4750"/>
                  </a:lnTo>
                  <a:lnTo>
                    <a:pt x="985" y="4750"/>
                  </a:lnTo>
                  <a:lnTo>
                    <a:pt x="1130" y="4693"/>
                  </a:lnTo>
                  <a:lnTo>
                    <a:pt x="1275" y="4635"/>
                  </a:lnTo>
                  <a:lnTo>
                    <a:pt x="1419" y="4548"/>
                  </a:lnTo>
                  <a:lnTo>
                    <a:pt x="1535" y="4432"/>
                  </a:lnTo>
                  <a:lnTo>
                    <a:pt x="1622" y="4287"/>
                  </a:lnTo>
                  <a:lnTo>
                    <a:pt x="1680" y="4113"/>
                  </a:lnTo>
                  <a:lnTo>
                    <a:pt x="2839" y="1072"/>
                  </a:lnTo>
                  <a:lnTo>
                    <a:pt x="2868" y="927"/>
                  </a:lnTo>
                  <a:lnTo>
                    <a:pt x="2868" y="753"/>
                  </a:lnTo>
                  <a:lnTo>
                    <a:pt x="2839" y="579"/>
                  </a:lnTo>
                  <a:lnTo>
                    <a:pt x="2752" y="435"/>
                  </a:lnTo>
                  <a:lnTo>
                    <a:pt x="2665" y="290"/>
                  </a:lnTo>
                  <a:lnTo>
                    <a:pt x="2520" y="174"/>
                  </a:lnTo>
                  <a:lnTo>
                    <a:pt x="2404" y="87"/>
                  </a:lnTo>
                  <a:lnTo>
                    <a:pt x="2230" y="29"/>
                  </a:lnTo>
                  <a:lnTo>
                    <a:pt x="205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5"/>
            <p:cNvSpPr/>
            <p:nvPr/>
          </p:nvSpPr>
          <p:spPr>
            <a:xfrm>
              <a:off x="4052475" y="2781725"/>
              <a:ext cx="71000" cy="81125"/>
            </a:xfrm>
            <a:custGeom>
              <a:avLst/>
              <a:gdLst/>
              <a:ahLst/>
              <a:cxnLst/>
              <a:rect l="l" t="t" r="r" b="b"/>
              <a:pathLst>
                <a:path w="2840" h="3245" extrusionOk="0">
                  <a:moveTo>
                    <a:pt x="754" y="0"/>
                  </a:moveTo>
                  <a:lnTo>
                    <a:pt x="580" y="58"/>
                  </a:lnTo>
                  <a:lnTo>
                    <a:pt x="435" y="116"/>
                  </a:lnTo>
                  <a:lnTo>
                    <a:pt x="290" y="232"/>
                  </a:lnTo>
                  <a:lnTo>
                    <a:pt x="174" y="348"/>
                  </a:lnTo>
                  <a:lnTo>
                    <a:pt x="88" y="464"/>
                  </a:lnTo>
                  <a:lnTo>
                    <a:pt x="30" y="637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30" y="1130"/>
                  </a:lnTo>
                  <a:lnTo>
                    <a:pt x="116" y="1304"/>
                  </a:lnTo>
                  <a:lnTo>
                    <a:pt x="1246" y="2810"/>
                  </a:lnTo>
                  <a:lnTo>
                    <a:pt x="1362" y="2955"/>
                  </a:lnTo>
                  <a:lnTo>
                    <a:pt x="1478" y="3071"/>
                  </a:lnTo>
                  <a:lnTo>
                    <a:pt x="1623" y="3157"/>
                  </a:lnTo>
                  <a:lnTo>
                    <a:pt x="1768" y="3215"/>
                  </a:lnTo>
                  <a:lnTo>
                    <a:pt x="1941" y="3244"/>
                  </a:lnTo>
                  <a:lnTo>
                    <a:pt x="2115" y="3244"/>
                  </a:lnTo>
                  <a:lnTo>
                    <a:pt x="2289" y="3186"/>
                  </a:lnTo>
                  <a:lnTo>
                    <a:pt x="2434" y="3128"/>
                  </a:lnTo>
                  <a:lnTo>
                    <a:pt x="2579" y="3013"/>
                  </a:lnTo>
                  <a:lnTo>
                    <a:pt x="2665" y="2897"/>
                  </a:lnTo>
                  <a:lnTo>
                    <a:pt x="2781" y="2781"/>
                  </a:lnTo>
                  <a:lnTo>
                    <a:pt x="2839" y="2607"/>
                  </a:lnTo>
                  <a:lnTo>
                    <a:pt x="2839" y="2433"/>
                  </a:lnTo>
                  <a:lnTo>
                    <a:pt x="2839" y="2259"/>
                  </a:lnTo>
                  <a:lnTo>
                    <a:pt x="2810" y="2115"/>
                  </a:lnTo>
                  <a:lnTo>
                    <a:pt x="2752" y="1941"/>
                  </a:lnTo>
                  <a:lnTo>
                    <a:pt x="1594" y="435"/>
                  </a:lnTo>
                  <a:lnTo>
                    <a:pt x="1507" y="290"/>
                  </a:lnTo>
                  <a:lnTo>
                    <a:pt x="1391" y="174"/>
                  </a:lnTo>
                  <a:lnTo>
                    <a:pt x="1246" y="87"/>
                  </a:lnTo>
                  <a:lnTo>
                    <a:pt x="1101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5"/>
            <p:cNvSpPr/>
            <p:nvPr/>
          </p:nvSpPr>
          <p:spPr>
            <a:xfrm>
              <a:off x="4148075" y="2714375"/>
              <a:ext cx="43475" cy="176700"/>
            </a:xfrm>
            <a:custGeom>
              <a:avLst/>
              <a:gdLst/>
              <a:ahLst/>
              <a:cxnLst/>
              <a:rect l="l" t="t" r="r" b="b"/>
              <a:pathLst>
                <a:path w="1739" h="7068" extrusionOk="0">
                  <a:moveTo>
                    <a:pt x="869" y="0"/>
                  </a:moveTo>
                  <a:lnTo>
                    <a:pt x="695" y="29"/>
                  </a:lnTo>
                  <a:lnTo>
                    <a:pt x="550" y="87"/>
                  </a:lnTo>
                  <a:lnTo>
                    <a:pt x="406" y="174"/>
                  </a:lnTo>
                  <a:lnTo>
                    <a:pt x="261" y="261"/>
                  </a:lnTo>
                  <a:lnTo>
                    <a:pt x="145" y="406"/>
                  </a:lnTo>
                  <a:lnTo>
                    <a:pt x="87" y="551"/>
                  </a:lnTo>
                  <a:lnTo>
                    <a:pt x="29" y="695"/>
                  </a:lnTo>
                  <a:lnTo>
                    <a:pt x="0" y="869"/>
                  </a:lnTo>
                  <a:lnTo>
                    <a:pt x="0" y="6199"/>
                  </a:lnTo>
                  <a:lnTo>
                    <a:pt x="29" y="6373"/>
                  </a:lnTo>
                  <a:lnTo>
                    <a:pt x="87" y="6518"/>
                  </a:lnTo>
                  <a:lnTo>
                    <a:pt x="145" y="6691"/>
                  </a:lnTo>
                  <a:lnTo>
                    <a:pt x="261" y="6807"/>
                  </a:lnTo>
                  <a:lnTo>
                    <a:pt x="406" y="6923"/>
                  </a:lnTo>
                  <a:lnTo>
                    <a:pt x="550" y="7010"/>
                  </a:lnTo>
                  <a:lnTo>
                    <a:pt x="695" y="7039"/>
                  </a:lnTo>
                  <a:lnTo>
                    <a:pt x="869" y="7068"/>
                  </a:lnTo>
                  <a:lnTo>
                    <a:pt x="1043" y="7039"/>
                  </a:lnTo>
                  <a:lnTo>
                    <a:pt x="1188" y="6981"/>
                  </a:lnTo>
                  <a:lnTo>
                    <a:pt x="1333" y="6894"/>
                  </a:lnTo>
                  <a:lnTo>
                    <a:pt x="1477" y="6807"/>
                  </a:lnTo>
                  <a:lnTo>
                    <a:pt x="1564" y="6691"/>
                  </a:lnTo>
                  <a:lnTo>
                    <a:pt x="1651" y="6547"/>
                  </a:lnTo>
                  <a:lnTo>
                    <a:pt x="1709" y="6373"/>
                  </a:lnTo>
                  <a:lnTo>
                    <a:pt x="1738" y="6199"/>
                  </a:lnTo>
                  <a:lnTo>
                    <a:pt x="1738" y="869"/>
                  </a:lnTo>
                  <a:lnTo>
                    <a:pt x="1709" y="695"/>
                  </a:lnTo>
                  <a:lnTo>
                    <a:pt x="1651" y="551"/>
                  </a:lnTo>
                  <a:lnTo>
                    <a:pt x="1564" y="406"/>
                  </a:lnTo>
                  <a:lnTo>
                    <a:pt x="1477" y="261"/>
                  </a:lnTo>
                  <a:lnTo>
                    <a:pt x="1333" y="145"/>
                  </a:lnTo>
                  <a:lnTo>
                    <a:pt x="1188" y="87"/>
                  </a:lnTo>
                  <a:lnTo>
                    <a:pt x="1043" y="29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5"/>
            <p:cNvSpPr/>
            <p:nvPr/>
          </p:nvSpPr>
          <p:spPr>
            <a:xfrm>
              <a:off x="5854900" y="2820100"/>
              <a:ext cx="52150" cy="108650"/>
            </a:xfrm>
            <a:custGeom>
              <a:avLst/>
              <a:gdLst/>
              <a:ahLst/>
              <a:cxnLst/>
              <a:rect l="l" t="t" r="r" b="b"/>
              <a:pathLst>
                <a:path w="2086" h="4346" extrusionOk="0">
                  <a:moveTo>
                    <a:pt x="1130" y="0"/>
                  </a:moveTo>
                  <a:lnTo>
                    <a:pt x="956" y="29"/>
                  </a:lnTo>
                  <a:lnTo>
                    <a:pt x="811" y="87"/>
                  </a:lnTo>
                  <a:lnTo>
                    <a:pt x="666" y="203"/>
                  </a:lnTo>
                  <a:lnTo>
                    <a:pt x="550" y="319"/>
                  </a:lnTo>
                  <a:lnTo>
                    <a:pt x="464" y="464"/>
                  </a:lnTo>
                  <a:lnTo>
                    <a:pt x="406" y="609"/>
                  </a:lnTo>
                  <a:lnTo>
                    <a:pt x="29" y="3273"/>
                  </a:lnTo>
                  <a:lnTo>
                    <a:pt x="0" y="3447"/>
                  </a:lnTo>
                  <a:lnTo>
                    <a:pt x="0" y="3621"/>
                  </a:lnTo>
                  <a:lnTo>
                    <a:pt x="29" y="3766"/>
                  </a:lnTo>
                  <a:lnTo>
                    <a:pt x="116" y="3940"/>
                  </a:lnTo>
                  <a:lnTo>
                    <a:pt x="203" y="4056"/>
                  </a:lnTo>
                  <a:lnTo>
                    <a:pt x="319" y="4171"/>
                  </a:lnTo>
                  <a:lnTo>
                    <a:pt x="464" y="4287"/>
                  </a:lnTo>
                  <a:lnTo>
                    <a:pt x="608" y="4345"/>
                  </a:lnTo>
                  <a:lnTo>
                    <a:pt x="956" y="4345"/>
                  </a:lnTo>
                  <a:lnTo>
                    <a:pt x="1130" y="4316"/>
                  </a:lnTo>
                  <a:lnTo>
                    <a:pt x="1275" y="4258"/>
                  </a:lnTo>
                  <a:lnTo>
                    <a:pt x="1419" y="4142"/>
                  </a:lnTo>
                  <a:lnTo>
                    <a:pt x="1535" y="4027"/>
                  </a:lnTo>
                  <a:lnTo>
                    <a:pt x="1622" y="3882"/>
                  </a:lnTo>
                  <a:lnTo>
                    <a:pt x="1680" y="3737"/>
                  </a:lnTo>
                  <a:lnTo>
                    <a:pt x="2057" y="1072"/>
                  </a:lnTo>
                  <a:lnTo>
                    <a:pt x="2086" y="898"/>
                  </a:lnTo>
                  <a:lnTo>
                    <a:pt x="2086" y="724"/>
                  </a:lnTo>
                  <a:lnTo>
                    <a:pt x="2057" y="580"/>
                  </a:lnTo>
                  <a:lnTo>
                    <a:pt x="1970" y="406"/>
                  </a:lnTo>
                  <a:lnTo>
                    <a:pt x="1883" y="290"/>
                  </a:lnTo>
                  <a:lnTo>
                    <a:pt x="1767" y="174"/>
                  </a:lnTo>
                  <a:lnTo>
                    <a:pt x="1622" y="58"/>
                  </a:lnTo>
                  <a:lnTo>
                    <a:pt x="144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5"/>
            <p:cNvSpPr/>
            <p:nvPr/>
          </p:nvSpPr>
          <p:spPr>
            <a:xfrm>
              <a:off x="5928750" y="2867175"/>
              <a:ext cx="52175" cy="89800"/>
            </a:xfrm>
            <a:custGeom>
              <a:avLst/>
              <a:gdLst/>
              <a:ahLst/>
              <a:cxnLst/>
              <a:rect l="l" t="t" r="r" b="b"/>
              <a:pathLst>
                <a:path w="2087" h="3592" extrusionOk="0">
                  <a:moveTo>
                    <a:pt x="1130" y="0"/>
                  </a:moveTo>
                  <a:lnTo>
                    <a:pt x="957" y="29"/>
                  </a:lnTo>
                  <a:lnTo>
                    <a:pt x="812" y="116"/>
                  </a:lnTo>
                  <a:lnTo>
                    <a:pt x="667" y="203"/>
                  </a:lnTo>
                  <a:lnTo>
                    <a:pt x="551" y="319"/>
                  </a:lnTo>
                  <a:lnTo>
                    <a:pt x="464" y="464"/>
                  </a:lnTo>
                  <a:lnTo>
                    <a:pt x="406" y="608"/>
                  </a:lnTo>
                  <a:lnTo>
                    <a:pt x="30" y="2520"/>
                  </a:lnTo>
                  <a:lnTo>
                    <a:pt x="1" y="2694"/>
                  </a:lnTo>
                  <a:lnTo>
                    <a:pt x="1" y="2868"/>
                  </a:lnTo>
                  <a:lnTo>
                    <a:pt x="59" y="3042"/>
                  </a:lnTo>
                  <a:lnTo>
                    <a:pt x="116" y="3186"/>
                  </a:lnTo>
                  <a:lnTo>
                    <a:pt x="203" y="3302"/>
                  </a:lnTo>
                  <a:lnTo>
                    <a:pt x="348" y="3418"/>
                  </a:lnTo>
                  <a:lnTo>
                    <a:pt x="464" y="3534"/>
                  </a:lnTo>
                  <a:lnTo>
                    <a:pt x="638" y="3592"/>
                  </a:lnTo>
                  <a:lnTo>
                    <a:pt x="957" y="3592"/>
                  </a:lnTo>
                  <a:lnTo>
                    <a:pt x="1130" y="3563"/>
                  </a:lnTo>
                  <a:lnTo>
                    <a:pt x="1275" y="3505"/>
                  </a:lnTo>
                  <a:lnTo>
                    <a:pt x="1420" y="3389"/>
                  </a:lnTo>
                  <a:lnTo>
                    <a:pt x="1536" y="3273"/>
                  </a:lnTo>
                  <a:lnTo>
                    <a:pt x="1623" y="3128"/>
                  </a:lnTo>
                  <a:lnTo>
                    <a:pt x="1681" y="2984"/>
                  </a:lnTo>
                  <a:lnTo>
                    <a:pt x="2057" y="1072"/>
                  </a:lnTo>
                  <a:lnTo>
                    <a:pt x="2086" y="898"/>
                  </a:lnTo>
                  <a:lnTo>
                    <a:pt x="2086" y="724"/>
                  </a:lnTo>
                  <a:lnTo>
                    <a:pt x="2057" y="579"/>
                  </a:lnTo>
                  <a:lnTo>
                    <a:pt x="1970" y="406"/>
                  </a:lnTo>
                  <a:lnTo>
                    <a:pt x="1883" y="290"/>
                  </a:lnTo>
                  <a:lnTo>
                    <a:pt x="1768" y="174"/>
                  </a:lnTo>
                  <a:lnTo>
                    <a:pt x="1623" y="87"/>
                  </a:lnTo>
                  <a:lnTo>
                    <a:pt x="1478" y="29"/>
                  </a:lnTo>
                  <a:lnTo>
                    <a:pt x="1304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5"/>
            <p:cNvSpPr/>
            <p:nvPr/>
          </p:nvSpPr>
          <p:spPr>
            <a:xfrm>
              <a:off x="5834625" y="3638375"/>
              <a:ext cx="42750" cy="119525"/>
            </a:xfrm>
            <a:custGeom>
              <a:avLst/>
              <a:gdLst/>
              <a:ahLst/>
              <a:cxnLst/>
              <a:rect l="l" t="t" r="r" b="b"/>
              <a:pathLst>
                <a:path w="1710" h="4781" extrusionOk="0">
                  <a:moveTo>
                    <a:pt x="840" y="1"/>
                  </a:moveTo>
                  <a:lnTo>
                    <a:pt x="666" y="30"/>
                  </a:lnTo>
                  <a:lnTo>
                    <a:pt x="521" y="88"/>
                  </a:lnTo>
                  <a:lnTo>
                    <a:pt x="377" y="175"/>
                  </a:lnTo>
                  <a:lnTo>
                    <a:pt x="232" y="261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96"/>
                  </a:lnTo>
                  <a:lnTo>
                    <a:pt x="0" y="870"/>
                  </a:lnTo>
                  <a:lnTo>
                    <a:pt x="0" y="3911"/>
                  </a:lnTo>
                  <a:lnTo>
                    <a:pt x="0" y="4085"/>
                  </a:lnTo>
                  <a:lnTo>
                    <a:pt x="58" y="4230"/>
                  </a:lnTo>
                  <a:lnTo>
                    <a:pt x="145" y="4404"/>
                  </a:lnTo>
                  <a:lnTo>
                    <a:pt x="232" y="4519"/>
                  </a:lnTo>
                  <a:lnTo>
                    <a:pt x="377" y="4635"/>
                  </a:lnTo>
                  <a:lnTo>
                    <a:pt x="521" y="4722"/>
                  </a:lnTo>
                  <a:lnTo>
                    <a:pt x="666" y="4751"/>
                  </a:lnTo>
                  <a:lnTo>
                    <a:pt x="840" y="4780"/>
                  </a:lnTo>
                  <a:lnTo>
                    <a:pt x="1014" y="4751"/>
                  </a:lnTo>
                  <a:lnTo>
                    <a:pt x="1188" y="4693"/>
                  </a:lnTo>
                  <a:lnTo>
                    <a:pt x="1332" y="4606"/>
                  </a:lnTo>
                  <a:lnTo>
                    <a:pt x="1448" y="4519"/>
                  </a:lnTo>
                  <a:lnTo>
                    <a:pt x="1564" y="4404"/>
                  </a:lnTo>
                  <a:lnTo>
                    <a:pt x="1622" y="4259"/>
                  </a:lnTo>
                  <a:lnTo>
                    <a:pt x="1680" y="4085"/>
                  </a:lnTo>
                  <a:lnTo>
                    <a:pt x="1709" y="3911"/>
                  </a:lnTo>
                  <a:lnTo>
                    <a:pt x="1709" y="870"/>
                  </a:lnTo>
                  <a:lnTo>
                    <a:pt x="1680" y="696"/>
                  </a:lnTo>
                  <a:lnTo>
                    <a:pt x="1622" y="551"/>
                  </a:lnTo>
                  <a:lnTo>
                    <a:pt x="1564" y="406"/>
                  </a:lnTo>
                  <a:lnTo>
                    <a:pt x="1448" y="261"/>
                  </a:lnTo>
                  <a:lnTo>
                    <a:pt x="1332" y="146"/>
                  </a:lnTo>
                  <a:lnTo>
                    <a:pt x="1159" y="59"/>
                  </a:lnTo>
                  <a:lnTo>
                    <a:pt x="1014" y="3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5"/>
            <p:cNvSpPr/>
            <p:nvPr/>
          </p:nvSpPr>
          <p:spPr>
            <a:xfrm>
              <a:off x="5946850" y="3639100"/>
              <a:ext cx="63750" cy="127475"/>
            </a:xfrm>
            <a:custGeom>
              <a:avLst/>
              <a:gdLst/>
              <a:ahLst/>
              <a:cxnLst/>
              <a:rect l="l" t="t" r="r" b="b"/>
              <a:pathLst>
                <a:path w="2550" h="5099" extrusionOk="0">
                  <a:moveTo>
                    <a:pt x="1594" y="1"/>
                  </a:moveTo>
                  <a:lnTo>
                    <a:pt x="1420" y="30"/>
                  </a:lnTo>
                  <a:lnTo>
                    <a:pt x="1275" y="88"/>
                  </a:lnTo>
                  <a:lnTo>
                    <a:pt x="1130" y="204"/>
                  </a:lnTo>
                  <a:lnTo>
                    <a:pt x="1015" y="319"/>
                  </a:lnTo>
                  <a:lnTo>
                    <a:pt x="928" y="435"/>
                  </a:lnTo>
                  <a:lnTo>
                    <a:pt x="870" y="609"/>
                  </a:lnTo>
                  <a:lnTo>
                    <a:pt x="30" y="4027"/>
                  </a:lnTo>
                  <a:lnTo>
                    <a:pt x="1" y="4172"/>
                  </a:lnTo>
                  <a:lnTo>
                    <a:pt x="1" y="4346"/>
                  </a:lnTo>
                  <a:lnTo>
                    <a:pt x="30" y="4519"/>
                  </a:lnTo>
                  <a:lnTo>
                    <a:pt x="117" y="4664"/>
                  </a:lnTo>
                  <a:lnTo>
                    <a:pt x="204" y="4809"/>
                  </a:lnTo>
                  <a:lnTo>
                    <a:pt x="319" y="4925"/>
                  </a:lnTo>
                  <a:lnTo>
                    <a:pt x="464" y="5012"/>
                  </a:lnTo>
                  <a:lnTo>
                    <a:pt x="609" y="5070"/>
                  </a:lnTo>
                  <a:lnTo>
                    <a:pt x="783" y="5099"/>
                  </a:lnTo>
                  <a:lnTo>
                    <a:pt x="957" y="5099"/>
                  </a:lnTo>
                  <a:lnTo>
                    <a:pt x="1130" y="5041"/>
                  </a:lnTo>
                  <a:lnTo>
                    <a:pt x="1275" y="4983"/>
                  </a:lnTo>
                  <a:lnTo>
                    <a:pt x="1420" y="4896"/>
                  </a:lnTo>
                  <a:lnTo>
                    <a:pt x="1536" y="4780"/>
                  </a:lnTo>
                  <a:lnTo>
                    <a:pt x="1623" y="4635"/>
                  </a:lnTo>
                  <a:lnTo>
                    <a:pt x="1681" y="4490"/>
                  </a:lnTo>
                  <a:lnTo>
                    <a:pt x="2521" y="1072"/>
                  </a:lnTo>
                  <a:lnTo>
                    <a:pt x="2550" y="899"/>
                  </a:lnTo>
                  <a:lnTo>
                    <a:pt x="2521" y="725"/>
                  </a:lnTo>
                  <a:lnTo>
                    <a:pt x="2492" y="580"/>
                  </a:lnTo>
                  <a:lnTo>
                    <a:pt x="2434" y="406"/>
                  </a:lnTo>
                  <a:lnTo>
                    <a:pt x="2347" y="290"/>
                  </a:lnTo>
                  <a:lnTo>
                    <a:pt x="2231" y="175"/>
                  </a:lnTo>
                  <a:lnTo>
                    <a:pt x="2086" y="59"/>
                  </a:lnTo>
                  <a:lnTo>
                    <a:pt x="1913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5"/>
            <p:cNvSpPr/>
            <p:nvPr/>
          </p:nvSpPr>
          <p:spPr>
            <a:xfrm>
              <a:off x="6026525" y="3628975"/>
              <a:ext cx="77500" cy="166575"/>
            </a:xfrm>
            <a:custGeom>
              <a:avLst/>
              <a:gdLst/>
              <a:ahLst/>
              <a:cxnLst/>
              <a:rect l="l" t="t" r="r" b="b"/>
              <a:pathLst>
                <a:path w="3100" h="6663" extrusionOk="0">
                  <a:moveTo>
                    <a:pt x="2028" y="0"/>
                  </a:moveTo>
                  <a:lnTo>
                    <a:pt x="1883" y="58"/>
                  </a:lnTo>
                  <a:lnTo>
                    <a:pt x="1738" y="145"/>
                  </a:lnTo>
                  <a:lnTo>
                    <a:pt x="1593" y="261"/>
                  </a:lnTo>
                  <a:lnTo>
                    <a:pt x="1506" y="406"/>
                  </a:lnTo>
                  <a:lnTo>
                    <a:pt x="1246" y="1043"/>
                  </a:lnTo>
                  <a:lnTo>
                    <a:pt x="1014" y="1651"/>
                  </a:lnTo>
                  <a:lnTo>
                    <a:pt x="782" y="2289"/>
                  </a:lnTo>
                  <a:lnTo>
                    <a:pt x="579" y="2955"/>
                  </a:lnTo>
                  <a:lnTo>
                    <a:pt x="406" y="3592"/>
                  </a:lnTo>
                  <a:lnTo>
                    <a:pt x="232" y="4258"/>
                  </a:lnTo>
                  <a:lnTo>
                    <a:pt x="116" y="4924"/>
                  </a:lnTo>
                  <a:lnTo>
                    <a:pt x="0" y="5591"/>
                  </a:lnTo>
                  <a:lnTo>
                    <a:pt x="0" y="5764"/>
                  </a:lnTo>
                  <a:lnTo>
                    <a:pt x="0" y="5938"/>
                  </a:lnTo>
                  <a:lnTo>
                    <a:pt x="29" y="6083"/>
                  </a:lnTo>
                  <a:lnTo>
                    <a:pt x="87" y="6257"/>
                  </a:lnTo>
                  <a:lnTo>
                    <a:pt x="174" y="6373"/>
                  </a:lnTo>
                  <a:lnTo>
                    <a:pt x="290" y="6489"/>
                  </a:lnTo>
                  <a:lnTo>
                    <a:pt x="435" y="6575"/>
                  </a:lnTo>
                  <a:lnTo>
                    <a:pt x="608" y="6662"/>
                  </a:lnTo>
                  <a:lnTo>
                    <a:pt x="927" y="6662"/>
                  </a:lnTo>
                  <a:lnTo>
                    <a:pt x="1101" y="6633"/>
                  </a:lnTo>
                  <a:lnTo>
                    <a:pt x="1246" y="6575"/>
                  </a:lnTo>
                  <a:lnTo>
                    <a:pt x="1390" y="6460"/>
                  </a:lnTo>
                  <a:lnTo>
                    <a:pt x="1535" y="6344"/>
                  </a:lnTo>
                  <a:lnTo>
                    <a:pt x="1622" y="6228"/>
                  </a:lnTo>
                  <a:lnTo>
                    <a:pt x="1651" y="6054"/>
                  </a:lnTo>
                  <a:lnTo>
                    <a:pt x="1767" y="5417"/>
                  </a:lnTo>
                  <a:lnTo>
                    <a:pt x="1883" y="4780"/>
                  </a:lnTo>
                  <a:lnTo>
                    <a:pt x="2028" y="4171"/>
                  </a:lnTo>
                  <a:lnTo>
                    <a:pt x="2172" y="3563"/>
                  </a:lnTo>
                  <a:lnTo>
                    <a:pt x="2346" y="2955"/>
                  </a:lnTo>
                  <a:lnTo>
                    <a:pt x="2549" y="2346"/>
                  </a:lnTo>
                  <a:lnTo>
                    <a:pt x="2781" y="1738"/>
                  </a:lnTo>
                  <a:lnTo>
                    <a:pt x="2984" y="1275"/>
                  </a:lnTo>
                  <a:lnTo>
                    <a:pt x="3041" y="1101"/>
                  </a:lnTo>
                  <a:lnTo>
                    <a:pt x="3070" y="956"/>
                  </a:lnTo>
                  <a:lnTo>
                    <a:pt x="3099" y="782"/>
                  </a:lnTo>
                  <a:lnTo>
                    <a:pt x="3070" y="609"/>
                  </a:lnTo>
                  <a:lnTo>
                    <a:pt x="3013" y="464"/>
                  </a:lnTo>
                  <a:lnTo>
                    <a:pt x="2955" y="319"/>
                  </a:lnTo>
                  <a:lnTo>
                    <a:pt x="2839" y="203"/>
                  </a:lnTo>
                  <a:lnTo>
                    <a:pt x="2694" y="87"/>
                  </a:lnTo>
                  <a:lnTo>
                    <a:pt x="2520" y="29"/>
                  </a:lnTo>
                  <a:lnTo>
                    <a:pt x="2375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5"/>
            <p:cNvSpPr/>
            <p:nvPr/>
          </p:nvSpPr>
          <p:spPr>
            <a:xfrm>
              <a:off x="4481900" y="3591325"/>
              <a:ext cx="42750" cy="128175"/>
            </a:xfrm>
            <a:custGeom>
              <a:avLst/>
              <a:gdLst/>
              <a:ahLst/>
              <a:cxnLst/>
              <a:rect l="l" t="t" r="r" b="b"/>
              <a:pathLst>
                <a:path w="1710" h="5127" extrusionOk="0">
                  <a:moveTo>
                    <a:pt x="667" y="0"/>
                  </a:moveTo>
                  <a:lnTo>
                    <a:pt x="522" y="58"/>
                  </a:lnTo>
                  <a:lnTo>
                    <a:pt x="377" y="145"/>
                  </a:lnTo>
                  <a:lnTo>
                    <a:pt x="232" y="232"/>
                  </a:lnTo>
                  <a:lnTo>
                    <a:pt x="145" y="377"/>
                  </a:lnTo>
                  <a:lnTo>
                    <a:pt x="58" y="521"/>
                  </a:lnTo>
                  <a:lnTo>
                    <a:pt x="0" y="666"/>
                  </a:lnTo>
                  <a:lnTo>
                    <a:pt x="0" y="840"/>
                  </a:lnTo>
                  <a:lnTo>
                    <a:pt x="0" y="4287"/>
                  </a:lnTo>
                  <a:lnTo>
                    <a:pt x="0" y="4432"/>
                  </a:lnTo>
                  <a:lnTo>
                    <a:pt x="58" y="4606"/>
                  </a:lnTo>
                  <a:lnTo>
                    <a:pt x="145" y="4750"/>
                  </a:lnTo>
                  <a:lnTo>
                    <a:pt x="261" y="4866"/>
                  </a:lnTo>
                  <a:lnTo>
                    <a:pt x="377" y="4982"/>
                  </a:lnTo>
                  <a:lnTo>
                    <a:pt x="522" y="5069"/>
                  </a:lnTo>
                  <a:lnTo>
                    <a:pt x="667" y="5127"/>
                  </a:lnTo>
                  <a:lnTo>
                    <a:pt x="840" y="5127"/>
                  </a:lnTo>
                  <a:lnTo>
                    <a:pt x="1014" y="5098"/>
                  </a:lnTo>
                  <a:lnTo>
                    <a:pt x="1188" y="5069"/>
                  </a:lnTo>
                  <a:lnTo>
                    <a:pt x="1333" y="4982"/>
                  </a:lnTo>
                  <a:lnTo>
                    <a:pt x="1449" y="4866"/>
                  </a:lnTo>
                  <a:lnTo>
                    <a:pt x="1565" y="4750"/>
                  </a:lnTo>
                  <a:lnTo>
                    <a:pt x="1652" y="4606"/>
                  </a:lnTo>
                  <a:lnTo>
                    <a:pt x="1680" y="4461"/>
                  </a:lnTo>
                  <a:lnTo>
                    <a:pt x="1709" y="4287"/>
                  </a:lnTo>
                  <a:lnTo>
                    <a:pt x="1709" y="840"/>
                  </a:lnTo>
                  <a:lnTo>
                    <a:pt x="1680" y="666"/>
                  </a:lnTo>
                  <a:lnTo>
                    <a:pt x="1652" y="521"/>
                  </a:lnTo>
                  <a:lnTo>
                    <a:pt x="1565" y="377"/>
                  </a:lnTo>
                  <a:lnTo>
                    <a:pt x="1449" y="232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14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25"/>
            <p:cNvSpPr/>
            <p:nvPr/>
          </p:nvSpPr>
          <p:spPr>
            <a:xfrm>
              <a:off x="4586175" y="3647800"/>
              <a:ext cx="52900" cy="62300"/>
            </a:xfrm>
            <a:custGeom>
              <a:avLst/>
              <a:gdLst/>
              <a:ahLst/>
              <a:cxnLst/>
              <a:rect l="l" t="t" r="r" b="b"/>
              <a:pathLst>
                <a:path w="2116" h="2492" extrusionOk="0">
                  <a:moveTo>
                    <a:pt x="1246" y="0"/>
                  </a:moveTo>
                  <a:lnTo>
                    <a:pt x="1014" y="58"/>
                  </a:lnTo>
                  <a:lnTo>
                    <a:pt x="812" y="145"/>
                  </a:lnTo>
                  <a:lnTo>
                    <a:pt x="638" y="261"/>
                  </a:lnTo>
                  <a:lnTo>
                    <a:pt x="522" y="435"/>
                  </a:lnTo>
                  <a:lnTo>
                    <a:pt x="116" y="1188"/>
                  </a:lnTo>
                  <a:lnTo>
                    <a:pt x="59" y="1362"/>
                  </a:lnTo>
                  <a:lnTo>
                    <a:pt x="30" y="1507"/>
                  </a:lnTo>
                  <a:lnTo>
                    <a:pt x="1" y="1680"/>
                  </a:lnTo>
                  <a:lnTo>
                    <a:pt x="30" y="1854"/>
                  </a:lnTo>
                  <a:lnTo>
                    <a:pt x="87" y="2028"/>
                  </a:lnTo>
                  <a:lnTo>
                    <a:pt x="203" y="2144"/>
                  </a:lnTo>
                  <a:lnTo>
                    <a:pt x="290" y="2289"/>
                  </a:lnTo>
                  <a:lnTo>
                    <a:pt x="435" y="2376"/>
                  </a:lnTo>
                  <a:lnTo>
                    <a:pt x="638" y="2462"/>
                  </a:lnTo>
                  <a:lnTo>
                    <a:pt x="870" y="2491"/>
                  </a:lnTo>
                  <a:lnTo>
                    <a:pt x="1101" y="2462"/>
                  </a:lnTo>
                  <a:lnTo>
                    <a:pt x="1304" y="2376"/>
                  </a:lnTo>
                  <a:lnTo>
                    <a:pt x="1478" y="2231"/>
                  </a:lnTo>
                  <a:lnTo>
                    <a:pt x="1623" y="2057"/>
                  </a:lnTo>
                  <a:lnTo>
                    <a:pt x="1999" y="1304"/>
                  </a:lnTo>
                  <a:lnTo>
                    <a:pt x="2057" y="1159"/>
                  </a:lnTo>
                  <a:lnTo>
                    <a:pt x="2086" y="985"/>
                  </a:lnTo>
                  <a:lnTo>
                    <a:pt x="2115" y="811"/>
                  </a:lnTo>
                  <a:lnTo>
                    <a:pt x="2086" y="638"/>
                  </a:lnTo>
                  <a:lnTo>
                    <a:pt x="2028" y="493"/>
                  </a:lnTo>
                  <a:lnTo>
                    <a:pt x="1912" y="348"/>
                  </a:lnTo>
                  <a:lnTo>
                    <a:pt x="1825" y="232"/>
                  </a:lnTo>
                  <a:lnTo>
                    <a:pt x="1681" y="145"/>
                  </a:lnTo>
                  <a:lnTo>
                    <a:pt x="1478" y="58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25"/>
            <p:cNvSpPr/>
            <p:nvPr/>
          </p:nvSpPr>
          <p:spPr>
            <a:xfrm>
              <a:off x="7091750" y="3648525"/>
              <a:ext cx="52150" cy="99950"/>
            </a:xfrm>
            <a:custGeom>
              <a:avLst/>
              <a:gdLst/>
              <a:ahLst/>
              <a:cxnLst/>
              <a:rect l="l" t="t" r="r" b="b"/>
              <a:pathLst>
                <a:path w="2086" h="3998" extrusionOk="0">
                  <a:moveTo>
                    <a:pt x="782" y="0"/>
                  </a:moveTo>
                  <a:lnTo>
                    <a:pt x="637" y="29"/>
                  </a:lnTo>
                  <a:lnTo>
                    <a:pt x="464" y="87"/>
                  </a:lnTo>
                  <a:lnTo>
                    <a:pt x="319" y="174"/>
                  </a:lnTo>
                  <a:lnTo>
                    <a:pt x="203" y="261"/>
                  </a:lnTo>
                  <a:lnTo>
                    <a:pt x="116" y="406"/>
                  </a:lnTo>
                  <a:lnTo>
                    <a:pt x="58" y="580"/>
                  </a:lnTo>
                  <a:lnTo>
                    <a:pt x="0" y="724"/>
                  </a:lnTo>
                  <a:lnTo>
                    <a:pt x="0" y="898"/>
                  </a:lnTo>
                  <a:lnTo>
                    <a:pt x="29" y="1072"/>
                  </a:lnTo>
                  <a:lnTo>
                    <a:pt x="406" y="3360"/>
                  </a:lnTo>
                  <a:lnTo>
                    <a:pt x="464" y="3505"/>
                  </a:lnTo>
                  <a:lnTo>
                    <a:pt x="550" y="3650"/>
                  </a:lnTo>
                  <a:lnTo>
                    <a:pt x="666" y="3766"/>
                  </a:lnTo>
                  <a:lnTo>
                    <a:pt x="811" y="3882"/>
                  </a:lnTo>
                  <a:lnTo>
                    <a:pt x="956" y="3940"/>
                  </a:lnTo>
                  <a:lnTo>
                    <a:pt x="1130" y="3969"/>
                  </a:lnTo>
                  <a:lnTo>
                    <a:pt x="1304" y="3998"/>
                  </a:lnTo>
                  <a:lnTo>
                    <a:pt x="1448" y="3969"/>
                  </a:lnTo>
                  <a:lnTo>
                    <a:pt x="1622" y="3882"/>
                  </a:lnTo>
                  <a:lnTo>
                    <a:pt x="1767" y="3795"/>
                  </a:lnTo>
                  <a:lnTo>
                    <a:pt x="1883" y="3708"/>
                  </a:lnTo>
                  <a:lnTo>
                    <a:pt x="1970" y="3563"/>
                  </a:lnTo>
                  <a:lnTo>
                    <a:pt x="2028" y="3389"/>
                  </a:lnTo>
                  <a:lnTo>
                    <a:pt x="2086" y="3244"/>
                  </a:lnTo>
                  <a:lnTo>
                    <a:pt x="2086" y="3071"/>
                  </a:lnTo>
                  <a:lnTo>
                    <a:pt x="2057" y="2897"/>
                  </a:lnTo>
                  <a:lnTo>
                    <a:pt x="1680" y="609"/>
                  </a:lnTo>
                  <a:lnTo>
                    <a:pt x="1622" y="464"/>
                  </a:lnTo>
                  <a:lnTo>
                    <a:pt x="1535" y="319"/>
                  </a:lnTo>
                  <a:lnTo>
                    <a:pt x="1419" y="203"/>
                  </a:lnTo>
                  <a:lnTo>
                    <a:pt x="1275" y="116"/>
                  </a:lnTo>
                  <a:lnTo>
                    <a:pt x="1130" y="29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5"/>
            <p:cNvSpPr/>
            <p:nvPr/>
          </p:nvSpPr>
          <p:spPr>
            <a:xfrm>
              <a:off x="7206150" y="3639100"/>
              <a:ext cx="52175" cy="71000"/>
            </a:xfrm>
            <a:custGeom>
              <a:avLst/>
              <a:gdLst/>
              <a:ahLst/>
              <a:cxnLst/>
              <a:rect l="l" t="t" r="r" b="b"/>
              <a:pathLst>
                <a:path w="2087" h="2840" extrusionOk="0">
                  <a:moveTo>
                    <a:pt x="1130" y="1"/>
                  </a:moveTo>
                  <a:lnTo>
                    <a:pt x="957" y="30"/>
                  </a:lnTo>
                  <a:lnTo>
                    <a:pt x="783" y="88"/>
                  </a:lnTo>
                  <a:lnTo>
                    <a:pt x="609" y="232"/>
                  </a:lnTo>
                  <a:lnTo>
                    <a:pt x="493" y="406"/>
                  </a:lnTo>
                  <a:lnTo>
                    <a:pt x="406" y="609"/>
                  </a:lnTo>
                  <a:lnTo>
                    <a:pt x="30" y="1768"/>
                  </a:lnTo>
                  <a:lnTo>
                    <a:pt x="1" y="1913"/>
                  </a:lnTo>
                  <a:lnTo>
                    <a:pt x="1" y="2086"/>
                  </a:lnTo>
                  <a:lnTo>
                    <a:pt x="30" y="2260"/>
                  </a:lnTo>
                  <a:lnTo>
                    <a:pt x="117" y="2405"/>
                  </a:lnTo>
                  <a:lnTo>
                    <a:pt x="203" y="2550"/>
                  </a:lnTo>
                  <a:lnTo>
                    <a:pt x="319" y="2666"/>
                  </a:lnTo>
                  <a:lnTo>
                    <a:pt x="464" y="2753"/>
                  </a:lnTo>
                  <a:lnTo>
                    <a:pt x="609" y="2810"/>
                  </a:lnTo>
                  <a:lnTo>
                    <a:pt x="783" y="2839"/>
                  </a:lnTo>
                  <a:lnTo>
                    <a:pt x="957" y="2839"/>
                  </a:lnTo>
                  <a:lnTo>
                    <a:pt x="1130" y="2781"/>
                  </a:lnTo>
                  <a:lnTo>
                    <a:pt x="1275" y="2724"/>
                  </a:lnTo>
                  <a:lnTo>
                    <a:pt x="1449" y="2579"/>
                  </a:lnTo>
                  <a:lnTo>
                    <a:pt x="1594" y="2405"/>
                  </a:lnTo>
                  <a:lnTo>
                    <a:pt x="1681" y="2202"/>
                  </a:lnTo>
                  <a:lnTo>
                    <a:pt x="2057" y="1072"/>
                  </a:lnTo>
                  <a:lnTo>
                    <a:pt x="2086" y="899"/>
                  </a:lnTo>
                  <a:lnTo>
                    <a:pt x="2057" y="725"/>
                  </a:lnTo>
                  <a:lnTo>
                    <a:pt x="2028" y="551"/>
                  </a:lnTo>
                  <a:lnTo>
                    <a:pt x="1970" y="406"/>
                  </a:lnTo>
                  <a:lnTo>
                    <a:pt x="1884" y="261"/>
                  </a:lnTo>
                  <a:lnTo>
                    <a:pt x="1739" y="175"/>
                  </a:lnTo>
                  <a:lnTo>
                    <a:pt x="1623" y="59"/>
                  </a:lnTo>
                  <a:lnTo>
                    <a:pt x="1449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5"/>
            <p:cNvSpPr/>
            <p:nvPr/>
          </p:nvSpPr>
          <p:spPr>
            <a:xfrm>
              <a:off x="7710900" y="2905550"/>
              <a:ext cx="42750" cy="89825"/>
            </a:xfrm>
            <a:custGeom>
              <a:avLst/>
              <a:gdLst/>
              <a:ahLst/>
              <a:cxnLst/>
              <a:rect l="l" t="t" r="r" b="b"/>
              <a:pathLst>
                <a:path w="1710" h="3593" extrusionOk="0">
                  <a:moveTo>
                    <a:pt x="695" y="0"/>
                  </a:moveTo>
                  <a:lnTo>
                    <a:pt x="521" y="58"/>
                  </a:lnTo>
                  <a:lnTo>
                    <a:pt x="377" y="116"/>
                  </a:lnTo>
                  <a:lnTo>
                    <a:pt x="232" y="232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67"/>
                  </a:lnTo>
                  <a:lnTo>
                    <a:pt x="0" y="840"/>
                  </a:lnTo>
                  <a:lnTo>
                    <a:pt x="0" y="2752"/>
                  </a:lnTo>
                  <a:lnTo>
                    <a:pt x="0" y="2926"/>
                  </a:lnTo>
                  <a:lnTo>
                    <a:pt x="58" y="3071"/>
                  </a:lnTo>
                  <a:lnTo>
                    <a:pt x="145" y="3216"/>
                  </a:lnTo>
                  <a:lnTo>
                    <a:pt x="232" y="3360"/>
                  </a:lnTo>
                  <a:lnTo>
                    <a:pt x="377" y="3447"/>
                  </a:lnTo>
                  <a:lnTo>
                    <a:pt x="521" y="3534"/>
                  </a:lnTo>
                  <a:lnTo>
                    <a:pt x="695" y="3592"/>
                  </a:lnTo>
                  <a:lnTo>
                    <a:pt x="1014" y="3592"/>
                  </a:lnTo>
                  <a:lnTo>
                    <a:pt x="1188" y="3534"/>
                  </a:lnTo>
                  <a:lnTo>
                    <a:pt x="1332" y="3476"/>
                  </a:lnTo>
                  <a:lnTo>
                    <a:pt x="1448" y="3360"/>
                  </a:lnTo>
                  <a:lnTo>
                    <a:pt x="1564" y="3216"/>
                  </a:lnTo>
                  <a:lnTo>
                    <a:pt x="1651" y="3071"/>
                  </a:lnTo>
                  <a:lnTo>
                    <a:pt x="1680" y="2926"/>
                  </a:lnTo>
                  <a:lnTo>
                    <a:pt x="1709" y="2752"/>
                  </a:lnTo>
                  <a:lnTo>
                    <a:pt x="1709" y="840"/>
                  </a:lnTo>
                  <a:lnTo>
                    <a:pt x="1680" y="667"/>
                  </a:lnTo>
                  <a:lnTo>
                    <a:pt x="1651" y="522"/>
                  </a:lnTo>
                  <a:lnTo>
                    <a:pt x="1564" y="377"/>
                  </a:lnTo>
                  <a:lnTo>
                    <a:pt x="1448" y="232"/>
                  </a:lnTo>
                  <a:lnTo>
                    <a:pt x="1332" y="145"/>
                  </a:lnTo>
                  <a:lnTo>
                    <a:pt x="1188" y="58"/>
                  </a:lnTo>
                  <a:lnTo>
                    <a:pt x="1014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5"/>
            <p:cNvSpPr/>
            <p:nvPr/>
          </p:nvSpPr>
          <p:spPr>
            <a:xfrm>
              <a:off x="7777500" y="2905550"/>
              <a:ext cx="61600" cy="109375"/>
            </a:xfrm>
            <a:custGeom>
              <a:avLst/>
              <a:gdLst/>
              <a:ahLst/>
              <a:cxnLst/>
              <a:rect l="l" t="t" r="r" b="b"/>
              <a:pathLst>
                <a:path w="2464" h="4375" extrusionOk="0">
                  <a:moveTo>
                    <a:pt x="1507" y="0"/>
                  </a:moveTo>
                  <a:lnTo>
                    <a:pt x="1333" y="29"/>
                  </a:lnTo>
                  <a:lnTo>
                    <a:pt x="1189" y="116"/>
                  </a:lnTo>
                  <a:lnTo>
                    <a:pt x="1073" y="203"/>
                  </a:lnTo>
                  <a:lnTo>
                    <a:pt x="957" y="319"/>
                  </a:lnTo>
                  <a:lnTo>
                    <a:pt x="841" y="464"/>
                  </a:lnTo>
                  <a:lnTo>
                    <a:pt x="783" y="609"/>
                  </a:lnTo>
                  <a:lnTo>
                    <a:pt x="30" y="3273"/>
                  </a:lnTo>
                  <a:lnTo>
                    <a:pt x="1" y="3447"/>
                  </a:lnTo>
                  <a:lnTo>
                    <a:pt x="1" y="3621"/>
                  </a:lnTo>
                  <a:lnTo>
                    <a:pt x="59" y="3766"/>
                  </a:lnTo>
                  <a:lnTo>
                    <a:pt x="117" y="3940"/>
                  </a:lnTo>
                  <a:lnTo>
                    <a:pt x="204" y="4084"/>
                  </a:lnTo>
                  <a:lnTo>
                    <a:pt x="320" y="4200"/>
                  </a:lnTo>
                  <a:lnTo>
                    <a:pt x="464" y="4287"/>
                  </a:lnTo>
                  <a:lnTo>
                    <a:pt x="638" y="4345"/>
                  </a:lnTo>
                  <a:lnTo>
                    <a:pt x="783" y="4374"/>
                  </a:lnTo>
                  <a:lnTo>
                    <a:pt x="957" y="4345"/>
                  </a:lnTo>
                  <a:lnTo>
                    <a:pt x="1131" y="4316"/>
                  </a:lnTo>
                  <a:lnTo>
                    <a:pt x="1275" y="4258"/>
                  </a:lnTo>
                  <a:lnTo>
                    <a:pt x="1420" y="4171"/>
                  </a:lnTo>
                  <a:lnTo>
                    <a:pt x="1536" y="4056"/>
                  </a:lnTo>
                  <a:lnTo>
                    <a:pt x="1623" y="3911"/>
                  </a:lnTo>
                  <a:lnTo>
                    <a:pt x="1681" y="3737"/>
                  </a:lnTo>
                  <a:lnTo>
                    <a:pt x="2434" y="1072"/>
                  </a:lnTo>
                  <a:lnTo>
                    <a:pt x="2463" y="898"/>
                  </a:lnTo>
                  <a:lnTo>
                    <a:pt x="2463" y="753"/>
                  </a:lnTo>
                  <a:lnTo>
                    <a:pt x="2434" y="580"/>
                  </a:lnTo>
                  <a:lnTo>
                    <a:pt x="2347" y="435"/>
                  </a:lnTo>
                  <a:lnTo>
                    <a:pt x="2260" y="290"/>
                  </a:lnTo>
                  <a:lnTo>
                    <a:pt x="2144" y="174"/>
                  </a:lnTo>
                  <a:lnTo>
                    <a:pt x="2000" y="87"/>
                  </a:lnTo>
                  <a:lnTo>
                    <a:pt x="1855" y="29"/>
                  </a:lnTo>
                  <a:lnTo>
                    <a:pt x="1681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5"/>
            <p:cNvSpPr/>
            <p:nvPr/>
          </p:nvSpPr>
          <p:spPr>
            <a:xfrm>
              <a:off x="7009175" y="2153150"/>
              <a:ext cx="86925" cy="176725"/>
            </a:xfrm>
            <a:custGeom>
              <a:avLst/>
              <a:gdLst/>
              <a:ahLst/>
              <a:cxnLst/>
              <a:rect l="l" t="t" r="r" b="b"/>
              <a:pathLst>
                <a:path w="3477" h="7069" extrusionOk="0">
                  <a:moveTo>
                    <a:pt x="2550" y="1"/>
                  </a:moveTo>
                  <a:lnTo>
                    <a:pt x="2376" y="30"/>
                  </a:lnTo>
                  <a:lnTo>
                    <a:pt x="2231" y="88"/>
                  </a:lnTo>
                  <a:lnTo>
                    <a:pt x="2087" y="203"/>
                  </a:lnTo>
                  <a:lnTo>
                    <a:pt x="1971" y="319"/>
                  </a:lnTo>
                  <a:lnTo>
                    <a:pt x="1855" y="435"/>
                  </a:lnTo>
                  <a:lnTo>
                    <a:pt x="1826" y="609"/>
                  </a:lnTo>
                  <a:lnTo>
                    <a:pt x="1681" y="1304"/>
                  </a:lnTo>
                  <a:lnTo>
                    <a:pt x="1507" y="1970"/>
                  </a:lnTo>
                  <a:lnTo>
                    <a:pt x="1333" y="2637"/>
                  </a:lnTo>
                  <a:lnTo>
                    <a:pt x="1131" y="3274"/>
                  </a:lnTo>
                  <a:lnTo>
                    <a:pt x="899" y="3940"/>
                  </a:lnTo>
                  <a:lnTo>
                    <a:pt x="638" y="4577"/>
                  </a:lnTo>
                  <a:lnTo>
                    <a:pt x="378" y="5186"/>
                  </a:lnTo>
                  <a:lnTo>
                    <a:pt x="88" y="5794"/>
                  </a:lnTo>
                  <a:lnTo>
                    <a:pt x="30" y="5968"/>
                  </a:lnTo>
                  <a:lnTo>
                    <a:pt x="1" y="6113"/>
                  </a:lnTo>
                  <a:lnTo>
                    <a:pt x="1" y="6286"/>
                  </a:lnTo>
                  <a:lnTo>
                    <a:pt x="30" y="6460"/>
                  </a:lnTo>
                  <a:lnTo>
                    <a:pt x="59" y="6605"/>
                  </a:lnTo>
                  <a:lnTo>
                    <a:pt x="146" y="6750"/>
                  </a:lnTo>
                  <a:lnTo>
                    <a:pt x="262" y="6866"/>
                  </a:lnTo>
                  <a:lnTo>
                    <a:pt x="406" y="6982"/>
                  </a:lnTo>
                  <a:lnTo>
                    <a:pt x="551" y="7039"/>
                  </a:lnTo>
                  <a:lnTo>
                    <a:pt x="725" y="7068"/>
                  </a:lnTo>
                  <a:lnTo>
                    <a:pt x="1073" y="7068"/>
                  </a:lnTo>
                  <a:lnTo>
                    <a:pt x="1218" y="7010"/>
                  </a:lnTo>
                  <a:lnTo>
                    <a:pt x="1362" y="6924"/>
                  </a:lnTo>
                  <a:lnTo>
                    <a:pt x="1478" y="6808"/>
                  </a:lnTo>
                  <a:lnTo>
                    <a:pt x="1594" y="6663"/>
                  </a:lnTo>
                  <a:lnTo>
                    <a:pt x="1884" y="5997"/>
                  </a:lnTo>
                  <a:lnTo>
                    <a:pt x="2202" y="5301"/>
                  </a:lnTo>
                  <a:lnTo>
                    <a:pt x="2463" y="4635"/>
                  </a:lnTo>
                  <a:lnTo>
                    <a:pt x="2724" y="3940"/>
                  </a:lnTo>
                  <a:lnTo>
                    <a:pt x="2927" y="3216"/>
                  </a:lnTo>
                  <a:lnTo>
                    <a:pt x="3129" y="2521"/>
                  </a:lnTo>
                  <a:lnTo>
                    <a:pt x="3303" y="1797"/>
                  </a:lnTo>
                  <a:lnTo>
                    <a:pt x="3477" y="1072"/>
                  </a:lnTo>
                  <a:lnTo>
                    <a:pt x="3477" y="899"/>
                  </a:lnTo>
                  <a:lnTo>
                    <a:pt x="3477" y="725"/>
                  </a:lnTo>
                  <a:lnTo>
                    <a:pt x="3448" y="580"/>
                  </a:lnTo>
                  <a:lnTo>
                    <a:pt x="3390" y="406"/>
                  </a:lnTo>
                  <a:lnTo>
                    <a:pt x="3303" y="290"/>
                  </a:lnTo>
                  <a:lnTo>
                    <a:pt x="3187" y="175"/>
                  </a:lnTo>
                  <a:lnTo>
                    <a:pt x="3042" y="88"/>
                  </a:lnTo>
                  <a:lnTo>
                    <a:pt x="2869" y="30"/>
                  </a:lnTo>
                  <a:lnTo>
                    <a:pt x="269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5"/>
            <p:cNvSpPr/>
            <p:nvPr/>
          </p:nvSpPr>
          <p:spPr>
            <a:xfrm>
              <a:off x="7082325" y="2219050"/>
              <a:ext cx="62300" cy="128925"/>
            </a:xfrm>
            <a:custGeom>
              <a:avLst/>
              <a:gdLst/>
              <a:ahLst/>
              <a:cxnLst/>
              <a:rect l="l" t="t" r="r" b="b"/>
              <a:pathLst>
                <a:path w="2492" h="5157" extrusionOk="0">
                  <a:moveTo>
                    <a:pt x="1623" y="1"/>
                  </a:moveTo>
                  <a:lnTo>
                    <a:pt x="1449" y="30"/>
                  </a:lnTo>
                  <a:lnTo>
                    <a:pt x="1275" y="88"/>
                  </a:lnTo>
                  <a:lnTo>
                    <a:pt x="1130" y="174"/>
                  </a:lnTo>
                  <a:lnTo>
                    <a:pt x="1014" y="261"/>
                  </a:lnTo>
                  <a:lnTo>
                    <a:pt x="898" y="406"/>
                  </a:lnTo>
                  <a:lnTo>
                    <a:pt x="812" y="551"/>
                  </a:lnTo>
                  <a:lnTo>
                    <a:pt x="754" y="696"/>
                  </a:lnTo>
                  <a:lnTo>
                    <a:pt x="754" y="870"/>
                  </a:lnTo>
                  <a:lnTo>
                    <a:pt x="783" y="1304"/>
                  </a:lnTo>
                  <a:lnTo>
                    <a:pt x="754" y="1768"/>
                  </a:lnTo>
                  <a:lnTo>
                    <a:pt x="754" y="1941"/>
                  </a:lnTo>
                  <a:lnTo>
                    <a:pt x="725" y="2057"/>
                  </a:lnTo>
                  <a:lnTo>
                    <a:pt x="754" y="1999"/>
                  </a:lnTo>
                  <a:lnTo>
                    <a:pt x="725" y="2086"/>
                  </a:lnTo>
                  <a:lnTo>
                    <a:pt x="725" y="2173"/>
                  </a:lnTo>
                  <a:lnTo>
                    <a:pt x="667" y="2405"/>
                  </a:lnTo>
                  <a:lnTo>
                    <a:pt x="551" y="2810"/>
                  </a:lnTo>
                  <a:lnTo>
                    <a:pt x="435" y="3216"/>
                  </a:lnTo>
                  <a:lnTo>
                    <a:pt x="377" y="3332"/>
                  </a:lnTo>
                  <a:lnTo>
                    <a:pt x="319" y="3448"/>
                  </a:lnTo>
                  <a:lnTo>
                    <a:pt x="87" y="3853"/>
                  </a:lnTo>
                  <a:lnTo>
                    <a:pt x="29" y="4027"/>
                  </a:lnTo>
                  <a:lnTo>
                    <a:pt x="1" y="4172"/>
                  </a:lnTo>
                  <a:lnTo>
                    <a:pt x="1" y="4346"/>
                  </a:lnTo>
                  <a:lnTo>
                    <a:pt x="29" y="4519"/>
                  </a:lnTo>
                  <a:lnTo>
                    <a:pt x="58" y="4664"/>
                  </a:lnTo>
                  <a:lnTo>
                    <a:pt x="145" y="4809"/>
                  </a:lnTo>
                  <a:lnTo>
                    <a:pt x="261" y="4954"/>
                  </a:lnTo>
                  <a:lnTo>
                    <a:pt x="406" y="5041"/>
                  </a:lnTo>
                  <a:lnTo>
                    <a:pt x="580" y="5099"/>
                  </a:lnTo>
                  <a:lnTo>
                    <a:pt x="725" y="5128"/>
                  </a:lnTo>
                  <a:lnTo>
                    <a:pt x="898" y="5157"/>
                  </a:lnTo>
                  <a:lnTo>
                    <a:pt x="1072" y="5128"/>
                  </a:lnTo>
                  <a:lnTo>
                    <a:pt x="1217" y="5070"/>
                  </a:lnTo>
                  <a:lnTo>
                    <a:pt x="1362" y="4983"/>
                  </a:lnTo>
                  <a:lnTo>
                    <a:pt x="1478" y="4867"/>
                  </a:lnTo>
                  <a:lnTo>
                    <a:pt x="1594" y="4722"/>
                  </a:lnTo>
                  <a:lnTo>
                    <a:pt x="1825" y="4288"/>
                  </a:lnTo>
                  <a:lnTo>
                    <a:pt x="2028" y="3824"/>
                  </a:lnTo>
                  <a:lnTo>
                    <a:pt x="2202" y="3361"/>
                  </a:lnTo>
                  <a:lnTo>
                    <a:pt x="2318" y="2868"/>
                  </a:lnTo>
                  <a:lnTo>
                    <a:pt x="2405" y="2376"/>
                  </a:lnTo>
                  <a:lnTo>
                    <a:pt x="2463" y="1883"/>
                  </a:lnTo>
                  <a:lnTo>
                    <a:pt x="2492" y="1362"/>
                  </a:lnTo>
                  <a:lnTo>
                    <a:pt x="2463" y="870"/>
                  </a:lnTo>
                  <a:lnTo>
                    <a:pt x="2434" y="696"/>
                  </a:lnTo>
                  <a:lnTo>
                    <a:pt x="2405" y="551"/>
                  </a:lnTo>
                  <a:lnTo>
                    <a:pt x="2318" y="406"/>
                  </a:lnTo>
                  <a:lnTo>
                    <a:pt x="2202" y="261"/>
                  </a:lnTo>
                  <a:lnTo>
                    <a:pt x="2086" y="174"/>
                  </a:lnTo>
                  <a:lnTo>
                    <a:pt x="1941" y="88"/>
                  </a:lnTo>
                  <a:lnTo>
                    <a:pt x="1767" y="30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5"/>
            <p:cNvSpPr/>
            <p:nvPr/>
          </p:nvSpPr>
          <p:spPr>
            <a:xfrm>
              <a:off x="7148950" y="2229200"/>
              <a:ext cx="99950" cy="128200"/>
            </a:xfrm>
            <a:custGeom>
              <a:avLst/>
              <a:gdLst/>
              <a:ahLst/>
              <a:cxnLst/>
              <a:rect l="l" t="t" r="r" b="b"/>
              <a:pathLst>
                <a:path w="3998" h="5128" extrusionOk="0">
                  <a:moveTo>
                    <a:pt x="3013" y="0"/>
                  </a:moveTo>
                  <a:lnTo>
                    <a:pt x="2868" y="29"/>
                  </a:lnTo>
                  <a:lnTo>
                    <a:pt x="2723" y="116"/>
                  </a:lnTo>
                  <a:lnTo>
                    <a:pt x="2578" y="203"/>
                  </a:lnTo>
                  <a:lnTo>
                    <a:pt x="2463" y="319"/>
                  </a:lnTo>
                  <a:lnTo>
                    <a:pt x="2376" y="464"/>
                  </a:lnTo>
                  <a:lnTo>
                    <a:pt x="2318" y="608"/>
                  </a:lnTo>
                  <a:lnTo>
                    <a:pt x="2144" y="1101"/>
                  </a:lnTo>
                  <a:lnTo>
                    <a:pt x="2144" y="1043"/>
                  </a:lnTo>
                  <a:lnTo>
                    <a:pt x="2086" y="1159"/>
                  </a:lnTo>
                  <a:lnTo>
                    <a:pt x="1999" y="1391"/>
                  </a:lnTo>
                  <a:lnTo>
                    <a:pt x="1738" y="1854"/>
                  </a:lnTo>
                  <a:lnTo>
                    <a:pt x="1478" y="2288"/>
                  </a:lnTo>
                  <a:lnTo>
                    <a:pt x="1217" y="2665"/>
                  </a:lnTo>
                  <a:lnTo>
                    <a:pt x="1159" y="2752"/>
                  </a:lnTo>
                  <a:lnTo>
                    <a:pt x="985" y="2926"/>
                  </a:lnTo>
                  <a:lnTo>
                    <a:pt x="638" y="3302"/>
                  </a:lnTo>
                  <a:lnTo>
                    <a:pt x="232" y="3679"/>
                  </a:lnTo>
                  <a:lnTo>
                    <a:pt x="145" y="3795"/>
                  </a:lnTo>
                  <a:lnTo>
                    <a:pt x="58" y="3940"/>
                  </a:lnTo>
                  <a:lnTo>
                    <a:pt x="0" y="4113"/>
                  </a:lnTo>
                  <a:lnTo>
                    <a:pt x="0" y="4287"/>
                  </a:lnTo>
                  <a:lnTo>
                    <a:pt x="0" y="4432"/>
                  </a:lnTo>
                  <a:lnTo>
                    <a:pt x="58" y="4606"/>
                  </a:lnTo>
                  <a:lnTo>
                    <a:pt x="145" y="4751"/>
                  </a:lnTo>
                  <a:lnTo>
                    <a:pt x="232" y="4895"/>
                  </a:lnTo>
                  <a:lnTo>
                    <a:pt x="377" y="4982"/>
                  </a:lnTo>
                  <a:lnTo>
                    <a:pt x="522" y="5069"/>
                  </a:lnTo>
                  <a:lnTo>
                    <a:pt x="696" y="5098"/>
                  </a:lnTo>
                  <a:lnTo>
                    <a:pt x="840" y="5127"/>
                  </a:lnTo>
                  <a:lnTo>
                    <a:pt x="1014" y="5098"/>
                  </a:lnTo>
                  <a:lnTo>
                    <a:pt x="1159" y="5069"/>
                  </a:lnTo>
                  <a:lnTo>
                    <a:pt x="1304" y="4982"/>
                  </a:lnTo>
                  <a:lnTo>
                    <a:pt x="1449" y="4895"/>
                  </a:lnTo>
                  <a:lnTo>
                    <a:pt x="1883" y="4490"/>
                  </a:lnTo>
                  <a:lnTo>
                    <a:pt x="2260" y="4055"/>
                  </a:lnTo>
                  <a:lnTo>
                    <a:pt x="2636" y="3621"/>
                  </a:lnTo>
                  <a:lnTo>
                    <a:pt x="2955" y="3128"/>
                  </a:lnTo>
                  <a:lnTo>
                    <a:pt x="3245" y="2665"/>
                  </a:lnTo>
                  <a:lnTo>
                    <a:pt x="3534" y="2144"/>
                  </a:lnTo>
                  <a:lnTo>
                    <a:pt x="3766" y="1622"/>
                  </a:lnTo>
                  <a:lnTo>
                    <a:pt x="3969" y="1072"/>
                  </a:lnTo>
                  <a:lnTo>
                    <a:pt x="3998" y="898"/>
                  </a:lnTo>
                  <a:lnTo>
                    <a:pt x="3998" y="753"/>
                  </a:lnTo>
                  <a:lnTo>
                    <a:pt x="3940" y="579"/>
                  </a:lnTo>
                  <a:lnTo>
                    <a:pt x="3882" y="435"/>
                  </a:lnTo>
                  <a:lnTo>
                    <a:pt x="3766" y="290"/>
                  </a:lnTo>
                  <a:lnTo>
                    <a:pt x="3650" y="174"/>
                  </a:lnTo>
                  <a:lnTo>
                    <a:pt x="3505" y="87"/>
                  </a:lnTo>
                  <a:lnTo>
                    <a:pt x="3360" y="29"/>
                  </a:lnTo>
                  <a:lnTo>
                    <a:pt x="318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5"/>
            <p:cNvSpPr/>
            <p:nvPr/>
          </p:nvSpPr>
          <p:spPr>
            <a:xfrm>
              <a:off x="8149000" y="2972175"/>
              <a:ext cx="99950" cy="118775"/>
            </a:xfrm>
            <a:custGeom>
              <a:avLst/>
              <a:gdLst/>
              <a:ahLst/>
              <a:cxnLst/>
              <a:rect l="l" t="t" r="r" b="b"/>
              <a:pathLst>
                <a:path w="3998" h="4751" extrusionOk="0">
                  <a:moveTo>
                    <a:pt x="3100" y="0"/>
                  </a:moveTo>
                  <a:lnTo>
                    <a:pt x="2926" y="29"/>
                  </a:lnTo>
                  <a:lnTo>
                    <a:pt x="2752" y="87"/>
                  </a:lnTo>
                  <a:lnTo>
                    <a:pt x="2607" y="145"/>
                  </a:lnTo>
                  <a:lnTo>
                    <a:pt x="2492" y="261"/>
                  </a:lnTo>
                  <a:lnTo>
                    <a:pt x="2405" y="406"/>
                  </a:lnTo>
                  <a:lnTo>
                    <a:pt x="2173" y="840"/>
                  </a:lnTo>
                  <a:lnTo>
                    <a:pt x="1941" y="1246"/>
                  </a:lnTo>
                  <a:lnTo>
                    <a:pt x="1681" y="1651"/>
                  </a:lnTo>
                  <a:lnTo>
                    <a:pt x="1420" y="2028"/>
                  </a:lnTo>
                  <a:lnTo>
                    <a:pt x="1362" y="2115"/>
                  </a:lnTo>
                  <a:lnTo>
                    <a:pt x="1362" y="2115"/>
                  </a:lnTo>
                  <a:lnTo>
                    <a:pt x="1217" y="2259"/>
                  </a:lnTo>
                  <a:lnTo>
                    <a:pt x="927" y="2607"/>
                  </a:lnTo>
                  <a:lnTo>
                    <a:pt x="580" y="2955"/>
                  </a:lnTo>
                  <a:lnTo>
                    <a:pt x="261" y="3273"/>
                  </a:lnTo>
                  <a:lnTo>
                    <a:pt x="145" y="3418"/>
                  </a:lnTo>
                  <a:lnTo>
                    <a:pt x="58" y="3563"/>
                  </a:lnTo>
                  <a:lnTo>
                    <a:pt x="1" y="3737"/>
                  </a:lnTo>
                  <a:lnTo>
                    <a:pt x="1" y="3882"/>
                  </a:lnTo>
                  <a:lnTo>
                    <a:pt x="1" y="4055"/>
                  </a:lnTo>
                  <a:lnTo>
                    <a:pt x="58" y="4229"/>
                  </a:lnTo>
                  <a:lnTo>
                    <a:pt x="145" y="4374"/>
                  </a:lnTo>
                  <a:lnTo>
                    <a:pt x="261" y="4490"/>
                  </a:lnTo>
                  <a:lnTo>
                    <a:pt x="377" y="4606"/>
                  </a:lnTo>
                  <a:lnTo>
                    <a:pt x="551" y="4693"/>
                  </a:lnTo>
                  <a:lnTo>
                    <a:pt x="696" y="4722"/>
                  </a:lnTo>
                  <a:lnTo>
                    <a:pt x="841" y="4751"/>
                  </a:lnTo>
                  <a:lnTo>
                    <a:pt x="1014" y="4722"/>
                  </a:lnTo>
                  <a:lnTo>
                    <a:pt x="1159" y="4693"/>
                  </a:lnTo>
                  <a:lnTo>
                    <a:pt x="1333" y="4606"/>
                  </a:lnTo>
                  <a:lnTo>
                    <a:pt x="1449" y="4490"/>
                  </a:lnTo>
                  <a:lnTo>
                    <a:pt x="1825" y="4142"/>
                  </a:lnTo>
                  <a:lnTo>
                    <a:pt x="2173" y="3795"/>
                  </a:lnTo>
                  <a:lnTo>
                    <a:pt x="2521" y="3389"/>
                  </a:lnTo>
                  <a:lnTo>
                    <a:pt x="2810" y="3013"/>
                  </a:lnTo>
                  <a:lnTo>
                    <a:pt x="3129" y="2578"/>
                  </a:lnTo>
                  <a:lnTo>
                    <a:pt x="3390" y="2173"/>
                  </a:lnTo>
                  <a:lnTo>
                    <a:pt x="3650" y="1738"/>
                  </a:lnTo>
                  <a:lnTo>
                    <a:pt x="3882" y="1275"/>
                  </a:lnTo>
                  <a:lnTo>
                    <a:pt x="3940" y="1130"/>
                  </a:lnTo>
                  <a:lnTo>
                    <a:pt x="3998" y="956"/>
                  </a:lnTo>
                  <a:lnTo>
                    <a:pt x="3998" y="782"/>
                  </a:lnTo>
                  <a:lnTo>
                    <a:pt x="3969" y="608"/>
                  </a:lnTo>
                  <a:lnTo>
                    <a:pt x="3911" y="464"/>
                  </a:lnTo>
                  <a:lnTo>
                    <a:pt x="3824" y="319"/>
                  </a:lnTo>
                  <a:lnTo>
                    <a:pt x="3708" y="203"/>
                  </a:lnTo>
                  <a:lnTo>
                    <a:pt x="3563" y="116"/>
                  </a:lnTo>
                  <a:lnTo>
                    <a:pt x="3419" y="29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5"/>
            <p:cNvSpPr/>
            <p:nvPr/>
          </p:nvSpPr>
          <p:spPr>
            <a:xfrm>
              <a:off x="8222875" y="3010550"/>
              <a:ext cx="121675" cy="135425"/>
            </a:xfrm>
            <a:custGeom>
              <a:avLst/>
              <a:gdLst/>
              <a:ahLst/>
              <a:cxnLst/>
              <a:rect l="l" t="t" r="r" b="b"/>
              <a:pathLst>
                <a:path w="4867" h="5417" extrusionOk="0">
                  <a:moveTo>
                    <a:pt x="3853" y="0"/>
                  </a:moveTo>
                  <a:lnTo>
                    <a:pt x="3679" y="58"/>
                  </a:lnTo>
                  <a:lnTo>
                    <a:pt x="3534" y="116"/>
                  </a:lnTo>
                  <a:lnTo>
                    <a:pt x="3418" y="232"/>
                  </a:lnTo>
                  <a:lnTo>
                    <a:pt x="232" y="3940"/>
                  </a:lnTo>
                  <a:lnTo>
                    <a:pt x="145" y="4085"/>
                  </a:lnTo>
                  <a:lnTo>
                    <a:pt x="58" y="4229"/>
                  </a:lnTo>
                  <a:lnTo>
                    <a:pt x="0" y="4403"/>
                  </a:lnTo>
                  <a:lnTo>
                    <a:pt x="0" y="4548"/>
                  </a:lnTo>
                  <a:lnTo>
                    <a:pt x="0" y="4722"/>
                  </a:lnTo>
                  <a:lnTo>
                    <a:pt x="58" y="4896"/>
                  </a:lnTo>
                  <a:lnTo>
                    <a:pt x="116" y="5040"/>
                  </a:lnTo>
                  <a:lnTo>
                    <a:pt x="232" y="5156"/>
                  </a:lnTo>
                  <a:lnTo>
                    <a:pt x="377" y="5272"/>
                  </a:lnTo>
                  <a:lnTo>
                    <a:pt x="521" y="5330"/>
                  </a:lnTo>
                  <a:lnTo>
                    <a:pt x="666" y="5388"/>
                  </a:lnTo>
                  <a:lnTo>
                    <a:pt x="840" y="5417"/>
                  </a:lnTo>
                  <a:lnTo>
                    <a:pt x="1014" y="5388"/>
                  </a:lnTo>
                  <a:lnTo>
                    <a:pt x="1188" y="5359"/>
                  </a:lnTo>
                  <a:lnTo>
                    <a:pt x="1332" y="5272"/>
                  </a:lnTo>
                  <a:lnTo>
                    <a:pt x="1448" y="5156"/>
                  </a:lnTo>
                  <a:lnTo>
                    <a:pt x="4635" y="1449"/>
                  </a:lnTo>
                  <a:lnTo>
                    <a:pt x="4722" y="1333"/>
                  </a:lnTo>
                  <a:lnTo>
                    <a:pt x="4808" y="1159"/>
                  </a:lnTo>
                  <a:lnTo>
                    <a:pt x="4837" y="1014"/>
                  </a:lnTo>
                  <a:lnTo>
                    <a:pt x="4866" y="840"/>
                  </a:lnTo>
                  <a:lnTo>
                    <a:pt x="4866" y="696"/>
                  </a:lnTo>
                  <a:lnTo>
                    <a:pt x="4808" y="522"/>
                  </a:lnTo>
                  <a:lnTo>
                    <a:pt x="4750" y="377"/>
                  </a:lnTo>
                  <a:lnTo>
                    <a:pt x="4635" y="232"/>
                  </a:lnTo>
                  <a:lnTo>
                    <a:pt x="4490" y="145"/>
                  </a:lnTo>
                  <a:lnTo>
                    <a:pt x="4345" y="58"/>
                  </a:lnTo>
                  <a:lnTo>
                    <a:pt x="4171" y="29"/>
                  </a:lnTo>
                  <a:lnTo>
                    <a:pt x="399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5"/>
            <p:cNvSpPr/>
            <p:nvPr/>
          </p:nvSpPr>
          <p:spPr>
            <a:xfrm>
              <a:off x="5137975" y="1828750"/>
              <a:ext cx="52900" cy="119500"/>
            </a:xfrm>
            <a:custGeom>
              <a:avLst/>
              <a:gdLst/>
              <a:ahLst/>
              <a:cxnLst/>
              <a:rect l="l" t="t" r="r" b="b"/>
              <a:pathLst>
                <a:path w="2116" h="4780" extrusionOk="0">
                  <a:moveTo>
                    <a:pt x="783" y="0"/>
                  </a:moveTo>
                  <a:lnTo>
                    <a:pt x="609" y="29"/>
                  </a:lnTo>
                  <a:lnTo>
                    <a:pt x="464" y="116"/>
                  </a:lnTo>
                  <a:lnTo>
                    <a:pt x="319" y="203"/>
                  </a:lnTo>
                  <a:lnTo>
                    <a:pt x="203" y="290"/>
                  </a:lnTo>
                  <a:lnTo>
                    <a:pt x="88" y="434"/>
                  </a:lnTo>
                  <a:lnTo>
                    <a:pt x="30" y="608"/>
                  </a:lnTo>
                  <a:lnTo>
                    <a:pt x="1" y="753"/>
                  </a:lnTo>
                  <a:lnTo>
                    <a:pt x="1" y="927"/>
                  </a:lnTo>
                  <a:lnTo>
                    <a:pt x="30" y="1101"/>
                  </a:lnTo>
                  <a:lnTo>
                    <a:pt x="464" y="4142"/>
                  </a:lnTo>
                  <a:lnTo>
                    <a:pt x="493" y="4287"/>
                  </a:lnTo>
                  <a:lnTo>
                    <a:pt x="609" y="4432"/>
                  </a:lnTo>
                  <a:lnTo>
                    <a:pt x="725" y="4548"/>
                  </a:lnTo>
                  <a:lnTo>
                    <a:pt x="841" y="4664"/>
                  </a:lnTo>
                  <a:lnTo>
                    <a:pt x="986" y="4721"/>
                  </a:lnTo>
                  <a:lnTo>
                    <a:pt x="1159" y="4750"/>
                  </a:lnTo>
                  <a:lnTo>
                    <a:pt x="1333" y="4779"/>
                  </a:lnTo>
                  <a:lnTo>
                    <a:pt x="1507" y="4750"/>
                  </a:lnTo>
                  <a:lnTo>
                    <a:pt x="1652" y="4664"/>
                  </a:lnTo>
                  <a:lnTo>
                    <a:pt x="1797" y="4577"/>
                  </a:lnTo>
                  <a:lnTo>
                    <a:pt x="1912" y="4490"/>
                  </a:lnTo>
                  <a:lnTo>
                    <a:pt x="2028" y="4345"/>
                  </a:lnTo>
                  <a:lnTo>
                    <a:pt x="2086" y="4171"/>
                  </a:lnTo>
                  <a:lnTo>
                    <a:pt x="2115" y="4026"/>
                  </a:lnTo>
                  <a:lnTo>
                    <a:pt x="2115" y="3852"/>
                  </a:lnTo>
                  <a:lnTo>
                    <a:pt x="2115" y="3679"/>
                  </a:lnTo>
                  <a:lnTo>
                    <a:pt x="1681" y="637"/>
                  </a:lnTo>
                  <a:lnTo>
                    <a:pt x="1623" y="492"/>
                  </a:lnTo>
                  <a:lnTo>
                    <a:pt x="1536" y="348"/>
                  </a:lnTo>
                  <a:lnTo>
                    <a:pt x="1391" y="232"/>
                  </a:lnTo>
                  <a:lnTo>
                    <a:pt x="1275" y="116"/>
                  </a:lnTo>
                  <a:lnTo>
                    <a:pt x="1130" y="58"/>
                  </a:lnTo>
                  <a:lnTo>
                    <a:pt x="957" y="29"/>
                  </a:lnTo>
                  <a:lnTo>
                    <a:pt x="783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25"/>
            <p:cNvSpPr/>
            <p:nvPr/>
          </p:nvSpPr>
          <p:spPr>
            <a:xfrm>
              <a:off x="3729500" y="2048150"/>
              <a:ext cx="99975" cy="128200"/>
            </a:xfrm>
            <a:custGeom>
              <a:avLst/>
              <a:gdLst/>
              <a:ahLst/>
              <a:cxnLst/>
              <a:rect l="l" t="t" r="r" b="b"/>
              <a:pathLst>
                <a:path w="3999" h="5128" extrusionOk="0">
                  <a:moveTo>
                    <a:pt x="696" y="1"/>
                  </a:moveTo>
                  <a:lnTo>
                    <a:pt x="522" y="30"/>
                  </a:lnTo>
                  <a:lnTo>
                    <a:pt x="377" y="117"/>
                  </a:lnTo>
                  <a:lnTo>
                    <a:pt x="261" y="232"/>
                  </a:lnTo>
                  <a:lnTo>
                    <a:pt x="146" y="377"/>
                  </a:lnTo>
                  <a:lnTo>
                    <a:pt x="59" y="522"/>
                  </a:lnTo>
                  <a:lnTo>
                    <a:pt x="30" y="667"/>
                  </a:lnTo>
                  <a:lnTo>
                    <a:pt x="1" y="841"/>
                  </a:lnTo>
                  <a:lnTo>
                    <a:pt x="1" y="1014"/>
                  </a:lnTo>
                  <a:lnTo>
                    <a:pt x="59" y="1159"/>
                  </a:lnTo>
                  <a:lnTo>
                    <a:pt x="146" y="1304"/>
                  </a:lnTo>
                  <a:lnTo>
                    <a:pt x="261" y="1449"/>
                  </a:lnTo>
                  <a:lnTo>
                    <a:pt x="609" y="1797"/>
                  </a:lnTo>
                  <a:lnTo>
                    <a:pt x="957" y="2173"/>
                  </a:lnTo>
                  <a:lnTo>
                    <a:pt x="1101" y="2347"/>
                  </a:lnTo>
                  <a:lnTo>
                    <a:pt x="1188" y="2434"/>
                  </a:lnTo>
                  <a:lnTo>
                    <a:pt x="1159" y="2434"/>
                  </a:lnTo>
                  <a:lnTo>
                    <a:pt x="1449" y="2839"/>
                  </a:lnTo>
                  <a:lnTo>
                    <a:pt x="1739" y="3274"/>
                  </a:lnTo>
                  <a:lnTo>
                    <a:pt x="1970" y="3708"/>
                  </a:lnTo>
                  <a:lnTo>
                    <a:pt x="2086" y="3940"/>
                  </a:lnTo>
                  <a:lnTo>
                    <a:pt x="2115" y="4056"/>
                  </a:lnTo>
                  <a:lnTo>
                    <a:pt x="2144" y="4085"/>
                  </a:lnTo>
                  <a:lnTo>
                    <a:pt x="2144" y="4143"/>
                  </a:lnTo>
                  <a:lnTo>
                    <a:pt x="2202" y="4230"/>
                  </a:lnTo>
                  <a:lnTo>
                    <a:pt x="2289" y="4519"/>
                  </a:lnTo>
                  <a:lnTo>
                    <a:pt x="2376" y="4664"/>
                  </a:lnTo>
                  <a:lnTo>
                    <a:pt x="2463" y="4809"/>
                  </a:lnTo>
                  <a:lnTo>
                    <a:pt x="2579" y="4925"/>
                  </a:lnTo>
                  <a:lnTo>
                    <a:pt x="2695" y="5012"/>
                  </a:lnTo>
                  <a:lnTo>
                    <a:pt x="2868" y="5099"/>
                  </a:lnTo>
                  <a:lnTo>
                    <a:pt x="3013" y="5128"/>
                  </a:lnTo>
                  <a:lnTo>
                    <a:pt x="3187" y="5128"/>
                  </a:lnTo>
                  <a:lnTo>
                    <a:pt x="3361" y="5099"/>
                  </a:lnTo>
                  <a:lnTo>
                    <a:pt x="3506" y="5041"/>
                  </a:lnTo>
                  <a:lnTo>
                    <a:pt x="3650" y="4954"/>
                  </a:lnTo>
                  <a:lnTo>
                    <a:pt x="3766" y="4838"/>
                  </a:lnTo>
                  <a:lnTo>
                    <a:pt x="3853" y="4693"/>
                  </a:lnTo>
                  <a:lnTo>
                    <a:pt x="3940" y="4548"/>
                  </a:lnTo>
                  <a:lnTo>
                    <a:pt x="3969" y="4403"/>
                  </a:lnTo>
                  <a:lnTo>
                    <a:pt x="3998" y="4230"/>
                  </a:lnTo>
                  <a:lnTo>
                    <a:pt x="3940" y="4056"/>
                  </a:lnTo>
                  <a:lnTo>
                    <a:pt x="3737" y="3506"/>
                  </a:lnTo>
                  <a:lnTo>
                    <a:pt x="3506" y="2984"/>
                  </a:lnTo>
                  <a:lnTo>
                    <a:pt x="3245" y="2492"/>
                  </a:lnTo>
                  <a:lnTo>
                    <a:pt x="2955" y="1999"/>
                  </a:lnTo>
                  <a:lnTo>
                    <a:pt x="2608" y="1507"/>
                  </a:lnTo>
                  <a:lnTo>
                    <a:pt x="2260" y="1072"/>
                  </a:lnTo>
                  <a:lnTo>
                    <a:pt x="1884" y="638"/>
                  </a:lnTo>
                  <a:lnTo>
                    <a:pt x="1449" y="232"/>
                  </a:lnTo>
                  <a:lnTo>
                    <a:pt x="1333" y="146"/>
                  </a:lnTo>
                  <a:lnTo>
                    <a:pt x="1188" y="59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25"/>
            <p:cNvSpPr/>
            <p:nvPr/>
          </p:nvSpPr>
          <p:spPr>
            <a:xfrm>
              <a:off x="3826550" y="2019200"/>
              <a:ext cx="79675" cy="136150"/>
            </a:xfrm>
            <a:custGeom>
              <a:avLst/>
              <a:gdLst/>
              <a:ahLst/>
              <a:cxnLst/>
              <a:rect l="l" t="t" r="r" b="b"/>
              <a:pathLst>
                <a:path w="3187" h="5446" extrusionOk="0">
                  <a:moveTo>
                    <a:pt x="1072" y="0"/>
                  </a:moveTo>
                  <a:lnTo>
                    <a:pt x="927" y="29"/>
                  </a:lnTo>
                  <a:lnTo>
                    <a:pt x="753" y="87"/>
                  </a:lnTo>
                  <a:lnTo>
                    <a:pt x="608" y="174"/>
                  </a:lnTo>
                  <a:lnTo>
                    <a:pt x="493" y="290"/>
                  </a:lnTo>
                  <a:lnTo>
                    <a:pt x="406" y="435"/>
                  </a:lnTo>
                  <a:lnTo>
                    <a:pt x="261" y="753"/>
                  </a:lnTo>
                  <a:lnTo>
                    <a:pt x="145" y="1101"/>
                  </a:lnTo>
                  <a:lnTo>
                    <a:pt x="58" y="1448"/>
                  </a:lnTo>
                  <a:lnTo>
                    <a:pt x="29" y="1796"/>
                  </a:lnTo>
                  <a:lnTo>
                    <a:pt x="0" y="2144"/>
                  </a:lnTo>
                  <a:lnTo>
                    <a:pt x="29" y="2491"/>
                  </a:lnTo>
                  <a:lnTo>
                    <a:pt x="87" y="2839"/>
                  </a:lnTo>
                  <a:lnTo>
                    <a:pt x="174" y="3186"/>
                  </a:lnTo>
                  <a:lnTo>
                    <a:pt x="319" y="3534"/>
                  </a:lnTo>
                  <a:lnTo>
                    <a:pt x="464" y="3852"/>
                  </a:lnTo>
                  <a:lnTo>
                    <a:pt x="637" y="4142"/>
                  </a:lnTo>
                  <a:lnTo>
                    <a:pt x="840" y="4432"/>
                  </a:lnTo>
                  <a:lnTo>
                    <a:pt x="1072" y="4693"/>
                  </a:lnTo>
                  <a:lnTo>
                    <a:pt x="1333" y="4953"/>
                  </a:lnTo>
                  <a:lnTo>
                    <a:pt x="1593" y="5156"/>
                  </a:lnTo>
                  <a:lnTo>
                    <a:pt x="1912" y="5359"/>
                  </a:lnTo>
                  <a:lnTo>
                    <a:pt x="2057" y="5417"/>
                  </a:lnTo>
                  <a:lnTo>
                    <a:pt x="2231" y="5446"/>
                  </a:lnTo>
                  <a:lnTo>
                    <a:pt x="2549" y="5446"/>
                  </a:lnTo>
                  <a:lnTo>
                    <a:pt x="2723" y="5388"/>
                  </a:lnTo>
                  <a:lnTo>
                    <a:pt x="2839" y="5301"/>
                  </a:lnTo>
                  <a:lnTo>
                    <a:pt x="2984" y="5185"/>
                  </a:lnTo>
                  <a:lnTo>
                    <a:pt x="3071" y="5040"/>
                  </a:lnTo>
                  <a:lnTo>
                    <a:pt x="3129" y="4895"/>
                  </a:lnTo>
                  <a:lnTo>
                    <a:pt x="3186" y="4721"/>
                  </a:lnTo>
                  <a:lnTo>
                    <a:pt x="3186" y="4548"/>
                  </a:lnTo>
                  <a:lnTo>
                    <a:pt x="3157" y="4403"/>
                  </a:lnTo>
                  <a:lnTo>
                    <a:pt x="3100" y="4229"/>
                  </a:lnTo>
                  <a:lnTo>
                    <a:pt x="3013" y="4084"/>
                  </a:lnTo>
                  <a:lnTo>
                    <a:pt x="2897" y="3968"/>
                  </a:lnTo>
                  <a:lnTo>
                    <a:pt x="2752" y="3881"/>
                  </a:lnTo>
                  <a:lnTo>
                    <a:pt x="2549" y="3737"/>
                  </a:lnTo>
                  <a:lnTo>
                    <a:pt x="2448" y="3661"/>
                  </a:lnTo>
                  <a:lnTo>
                    <a:pt x="2173" y="3362"/>
                  </a:lnTo>
                  <a:lnTo>
                    <a:pt x="2173" y="3360"/>
                  </a:lnTo>
                  <a:lnTo>
                    <a:pt x="2086" y="3273"/>
                  </a:lnTo>
                  <a:lnTo>
                    <a:pt x="1970" y="3041"/>
                  </a:lnTo>
                  <a:lnTo>
                    <a:pt x="1912" y="2955"/>
                  </a:lnTo>
                  <a:lnTo>
                    <a:pt x="1825" y="2723"/>
                  </a:lnTo>
                  <a:lnTo>
                    <a:pt x="1767" y="2491"/>
                  </a:lnTo>
                  <a:lnTo>
                    <a:pt x="1738" y="2259"/>
                  </a:lnTo>
                  <a:lnTo>
                    <a:pt x="1738" y="2201"/>
                  </a:lnTo>
                  <a:lnTo>
                    <a:pt x="1738" y="1941"/>
                  </a:lnTo>
                  <a:lnTo>
                    <a:pt x="1738" y="1738"/>
                  </a:lnTo>
                  <a:lnTo>
                    <a:pt x="1767" y="1622"/>
                  </a:lnTo>
                  <a:lnTo>
                    <a:pt x="1825" y="1390"/>
                  </a:lnTo>
                  <a:lnTo>
                    <a:pt x="1883" y="1275"/>
                  </a:lnTo>
                  <a:lnTo>
                    <a:pt x="1941" y="1130"/>
                  </a:lnTo>
                  <a:lnTo>
                    <a:pt x="1970" y="956"/>
                  </a:lnTo>
                  <a:lnTo>
                    <a:pt x="1970" y="811"/>
                  </a:lnTo>
                  <a:lnTo>
                    <a:pt x="1970" y="637"/>
                  </a:lnTo>
                  <a:lnTo>
                    <a:pt x="1912" y="492"/>
                  </a:lnTo>
                  <a:lnTo>
                    <a:pt x="1825" y="348"/>
                  </a:lnTo>
                  <a:lnTo>
                    <a:pt x="1709" y="203"/>
                  </a:lnTo>
                  <a:lnTo>
                    <a:pt x="1564" y="116"/>
                  </a:lnTo>
                  <a:lnTo>
                    <a:pt x="1420" y="58"/>
                  </a:lnTo>
                  <a:lnTo>
                    <a:pt x="1246" y="29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25"/>
            <p:cNvSpPr/>
            <p:nvPr/>
          </p:nvSpPr>
          <p:spPr>
            <a:xfrm>
              <a:off x="2814900" y="2523925"/>
              <a:ext cx="109375" cy="110100"/>
            </a:xfrm>
            <a:custGeom>
              <a:avLst/>
              <a:gdLst/>
              <a:ahLst/>
              <a:cxnLst/>
              <a:rect l="l" t="t" r="r" b="b"/>
              <a:pathLst>
                <a:path w="4375" h="4404" extrusionOk="0">
                  <a:moveTo>
                    <a:pt x="754" y="0"/>
                  </a:moveTo>
                  <a:lnTo>
                    <a:pt x="580" y="58"/>
                  </a:lnTo>
                  <a:lnTo>
                    <a:pt x="435" y="116"/>
                  </a:lnTo>
                  <a:lnTo>
                    <a:pt x="290" y="232"/>
                  </a:lnTo>
                  <a:lnTo>
                    <a:pt x="203" y="348"/>
                  </a:lnTo>
                  <a:lnTo>
                    <a:pt x="117" y="493"/>
                  </a:lnTo>
                  <a:lnTo>
                    <a:pt x="30" y="638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30" y="1130"/>
                  </a:lnTo>
                  <a:lnTo>
                    <a:pt x="117" y="1304"/>
                  </a:lnTo>
                  <a:lnTo>
                    <a:pt x="435" y="1709"/>
                  </a:lnTo>
                  <a:lnTo>
                    <a:pt x="754" y="2144"/>
                  </a:lnTo>
                  <a:lnTo>
                    <a:pt x="1101" y="2520"/>
                  </a:lnTo>
                  <a:lnTo>
                    <a:pt x="1478" y="2926"/>
                  </a:lnTo>
                  <a:lnTo>
                    <a:pt x="1854" y="3273"/>
                  </a:lnTo>
                  <a:lnTo>
                    <a:pt x="2260" y="3621"/>
                  </a:lnTo>
                  <a:lnTo>
                    <a:pt x="2666" y="3969"/>
                  </a:lnTo>
                  <a:lnTo>
                    <a:pt x="3071" y="4287"/>
                  </a:lnTo>
                  <a:lnTo>
                    <a:pt x="3245" y="4345"/>
                  </a:lnTo>
                  <a:lnTo>
                    <a:pt x="3390" y="4403"/>
                  </a:lnTo>
                  <a:lnTo>
                    <a:pt x="3592" y="4403"/>
                  </a:lnTo>
                  <a:lnTo>
                    <a:pt x="3737" y="4374"/>
                  </a:lnTo>
                  <a:lnTo>
                    <a:pt x="3882" y="4316"/>
                  </a:lnTo>
                  <a:lnTo>
                    <a:pt x="4027" y="4229"/>
                  </a:lnTo>
                  <a:lnTo>
                    <a:pt x="4172" y="4113"/>
                  </a:lnTo>
                  <a:lnTo>
                    <a:pt x="4259" y="3969"/>
                  </a:lnTo>
                  <a:lnTo>
                    <a:pt x="4317" y="3824"/>
                  </a:lnTo>
                  <a:lnTo>
                    <a:pt x="4375" y="3650"/>
                  </a:lnTo>
                  <a:lnTo>
                    <a:pt x="4375" y="3476"/>
                  </a:lnTo>
                  <a:lnTo>
                    <a:pt x="4346" y="3302"/>
                  </a:lnTo>
                  <a:lnTo>
                    <a:pt x="4288" y="3158"/>
                  </a:lnTo>
                  <a:lnTo>
                    <a:pt x="4201" y="3013"/>
                  </a:lnTo>
                  <a:lnTo>
                    <a:pt x="4085" y="2897"/>
                  </a:lnTo>
                  <a:lnTo>
                    <a:pt x="3940" y="2810"/>
                  </a:lnTo>
                  <a:lnTo>
                    <a:pt x="3685" y="2601"/>
                  </a:lnTo>
                  <a:lnTo>
                    <a:pt x="3685" y="2601"/>
                  </a:lnTo>
                  <a:lnTo>
                    <a:pt x="3245" y="2231"/>
                  </a:lnTo>
                  <a:lnTo>
                    <a:pt x="2723" y="1767"/>
                  </a:lnTo>
                  <a:lnTo>
                    <a:pt x="2260" y="1246"/>
                  </a:lnTo>
                  <a:lnTo>
                    <a:pt x="1912" y="833"/>
                  </a:lnTo>
                  <a:lnTo>
                    <a:pt x="1594" y="435"/>
                  </a:lnTo>
                  <a:lnTo>
                    <a:pt x="1507" y="290"/>
                  </a:lnTo>
                  <a:lnTo>
                    <a:pt x="1391" y="174"/>
                  </a:lnTo>
                  <a:lnTo>
                    <a:pt x="1246" y="87"/>
                  </a:lnTo>
                  <a:lnTo>
                    <a:pt x="1101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25"/>
            <p:cNvSpPr/>
            <p:nvPr/>
          </p:nvSpPr>
          <p:spPr>
            <a:xfrm>
              <a:off x="2890950" y="2476850"/>
              <a:ext cx="109350" cy="166575"/>
            </a:xfrm>
            <a:custGeom>
              <a:avLst/>
              <a:gdLst/>
              <a:ahLst/>
              <a:cxnLst/>
              <a:rect l="l" t="t" r="r" b="b"/>
              <a:pathLst>
                <a:path w="4374" h="6663" extrusionOk="0">
                  <a:moveTo>
                    <a:pt x="840" y="0"/>
                  </a:moveTo>
                  <a:lnTo>
                    <a:pt x="666" y="29"/>
                  </a:lnTo>
                  <a:lnTo>
                    <a:pt x="521" y="58"/>
                  </a:lnTo>
                  <a:lnTo>
                    <a:pt x="377" y="145"/>
                  </a:lnTo>
                  <a:lnTo>
                    <a:pt x="232" y="261"/>
                  </a:lnTo>
                  <a:lnTo>
                    <a:pt x="145" y="377"/>
                  </a:lnTo>
                  <a:lnTo>
                    <a:pt x="58" y="551"/>
                  </a:lnTo>
                  <a:lnTo>
                    <a:pt x="0" y="696"/>
                  </a:lnTo>
                  <a:lnTo>
                    <a:pt x="0" y="869"/>
                  </a:lnTo>
                  <a:lnTo>
                    <a:pt x="0" y="1014"/>
                  </a:lnTo>
                  <a:lnTo>
                    <a:pt x="58" y="1159"/>
                  </a:lnTo>
                  <a:lnTo>
                    <a:pt x="145" y="1333"/>
                  </a:lnTo>
                  <a:lnTo>
                    <a:pt x="232" y="1449"/>
                  </a:lnTo>
                  <a:lnTo>
                    <a:pt x="666" y="1970"/>
                  </a:lnTo>
                  <a:lnTo>
                    <a:pt x="782" y="2115"/>
                  </a:lnTo>
                  <a:lnTo>
                    <a:pt x="811" y="2173"/>
                  </a:lnTo>
                  <a:lnTo>
                    <a:pt x="1014" y="2434"/>
                  </a:lnTo>
                  <a:lnTo>
                    <a:pt x="1390" y="3013"/>
                  </a:lnTo>
                  <a:lnTo>
                    <a:pt x="1738" y="3592"/>
                  </a:lnTo>
                  <a:lnTo>
                    <a:pt x="2057" y="4201"/>
                  </a:lnTo>
                  <a:lnTo>
                    <a:pt x="2173" y="4490"/>
                  </a:lnTo>
                  <a:lnTo>
                    <a:pt x="2201" y="4519"/>
                  </a:lnTo>
                  <a:lnTo>
                    <a:pt x="2259" y="4693"/>
                  </a:lnTo>
                  <a:lnTo>
                    <a:pt x="2491" y="5359"/>
                  </a:lnTo>
                  <a:lnTo>
                    <a:pt x="2694" y="6025"/>
                  </a:lnTo>
                  <a:lnTo>
                    <a:pt x="2781" y="6170"/>
                  </a:lnTo>
                  <a:lnTo>
                    <a:pt x="2868" y="6315"/>
                  </a:lnTo>
                  <a:lnTo>
                    <a:pt x="2984" y="6431"/>
                  </a:lnTo>
                  <a:lnTo>
                    <a:pt x="3099" y="6547"/>
                  </a:lnTo>
                  <a:lnTo>
                    <a:pt x="3273" y="6605"/>
                  </a:lnTo>
                  <a:lnTo>
                    <a:pt x="3418" y="6663"/>
                  </a:lnTo>
                  <a:lnTo>
                    <a:pt x="3592" y="6663"/>
                  </a:lnTo>
                  <a:lnTo>
                    <a:pt x="3766" y="6634"/>
                  </a:lnTo>
                  <a:lnTo>
                    <a:pt x="3910" y="6547"/>
                  </a:lnTo>
                  <a:lnTo>
                    <a:pt x="4055" y="6460"/>
                  </a:lnTo>
                  <a:lnTo>
                    <a:pt x="4171" y="6344"/>
                  </a:lnTo>
                  <a:lnTo>
                    <a:pt x="4287" y="6228"/>
                  </a:lnTo>
                  <a:lnTo>
                    <a:pt x="4345" y="6083"/>
                  </a:lnTo>
                  <a:lnTo>
                    <a:pt x="4374" y="5910"/>
                  </a:lnTo>
                  <a:lnTo>
                    <a:pt x="4374" y="5736"/>
                  </a:lnTo>
                  <a:lnTo>
                    <a:pt x="4374" y="5562"/>
                  </a:lnTo>
                  <a:lnTo>
                    <a:pt x="4142" y="4838"/>
                  </a:lnTo>
                  <a:lnTo>
                    <a:pt x="3882" y="4114"/>
                  </a:lnTo>
                  <a:lnTo>
                    <a:pt x="3563" y="3418"/>
                  </a:lnTo>
                  <a:lnTo>
                    <a:pt x="3215" y="2752"/>
                  </a:lnTo>
                  <a:lnTo>
                    <a:pt x="2839" y="2086"/>
                  </a:lnTo>
                  <a:lnTo>
                    <a:pt x="2404" y="1449"/>
                  </a:lnTo>
                  <a:lnTo>
                    <a:pt x="1941" y="840"/>
                  </a:lnTo>
                  <a:lnTo>
                    <a:pt x="1448" y="261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14" y="29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25"/>
            <p:cNvSpPr/>
            <p:nvPr/>
          </p:nvSpPr>
          <p:spPr>
            <a:xfrm>
              <a:off x="2959000" y="2456575"/>
              <a:ext cx="62300" cy="80400"/>
            </a:xfrm>
            <a:custGeom>
              <a:avLst/>
              <a:gdLst/>
              <a:ahLst/>
              <a:cxnLst/>
              <a:rect l="l" t="t" r="r" b="b"/>
              <a:pathLst>
                <a:path w="2492" h="3216" extrusionOk="0">
                  <a:moveTo>
                    <a:pt x="928" y="0"/>
                  </a:moveTo>
                  <a:lnTo>
                    <a:pt x="754" y="29"/>
                  </a:lnTo>
                  <a:lnTo>
                    <a:pt x="580" y="58"/>
                  </a:lnTo>
                  <a:lnTo>
                    <a:pt x="435" y="116"/>
                  </a:lnTo>
                  <a:lnTo>
                    <a:pt x="291" y="232"/>
                  </a:lnTo>
                  <a:lnTo>
                    <a:pt x="175" y="348"/>
                  </a:lnTo>
                  <a:lnTo>
                    <a:pt x="88" y="493"/>
                  </a:lnTo>
                  <a:lnTo>
                    <a:pt x="30" y="638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59" y="1130"/>
                  </a:lnTo>
                  <a:lnTo>
                    <a:pt x="117" y="1304"/>
                  </a:lnTo>
                  <a:lnTo>
                    <a:pt x="928" y="2810"/>
                  </a:lnTo>
                  <a:lnTo>
                    <a:pt x="1015" y="2926"/>
                  </a:lnTo>
                  <a:lnTo>
                    <a:pt x="1131" y="3042"/>
                  </a:lnTo>
                  <a:lnTo>
                    <a:pt x="1275" y="3129"/>
                  </a:lnTo>
                  <a:lnTo>
                    <a:pt x="1420" y="3187"/>
                  </a:lnTo>
                  <a:lnTo>
                    <a:pt x="1594" y="3216"/>
                  </a:lnTo>
                  <a:lnTo>
                    <a:pt x="1768" y="3216"/>
                  </a:lnTo>
                  <a:lnTo>
                    <a:pt x="1942" y="3187"/>
                  </a:lnTo>
                  <a:lnTo>
                    <a:pt x="2086" y="3100"/>
                  </a:lnTo>
                  <a:lnTo>
                    <a:pt x="2231" y="3013"/>
                  </a:lnTo>
                  <a:lnTo>
                    <a:pt x="2347" y="2897"/>
                  </a:lnTo>
                  <a:lnTo>
                    <a:pt x="2434" y="2752"/>
                  </a:lnTo>
                  <a:lnTo>
                    <a:pt x="2492" y="2607"/>
                  </a:lnTo>
                  <a:lnTo>
                    <a:pt x="2492" y="2434"/>
                  </a:lnTo>
                  <a:lnTo>
                    <a:pt x="2492" y="2260"/>
                  </a:lnTo>
                  <a:lnTo>
                    <a:pt x="2463" y="2086"/>
                  </a:lnTo>
                  <a:lnTo>
                    <a:pt x="2405" y="1941"/>
                  </a:lnTo>
                  <a:lnTo>
                    <a:pt x="1594" y="435"/>
                  </a:lnTo>
                  <a:lnTo>
                    <a:pt x="1507" y="290"/>
                  </a:lnTo>
                  <a:lnTo>
                    <a:pt x="1391" y="203"/>
                  </a:lnTo>
                  <a:lnTo>
                    <a:pt x="1246" y="87"/>
                  </a:lnTo>
                  <a:lnTo>
                    <a:pt x="1073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5"/>
            <p:cNvSpPr/>
            <p:nvPr/>
          </p:nvSpPr>
          <p:spPr>
            <a:xfrm>
              <a:off x="2109575" y="3143800"/>
              <a:ext cx="110825" cy="108625"/>
            </a:xfrm>
            <a:custGeom>
              <a:avLst/>
              <a:gdLst/>
              <a:ahLst/>
              <a:cxnLst/>
              <a:rect l="l" t="t" r="r" b="b"/>
              <a:pathLst>
                <a:path w="4433" h="4345" extrusionOk="0">
                  <a:moveTo>
                    <a:pt x="580" y="1680"/>
                  </a:moveTo>
                  <a:lnTo>
                    <a:pt x="783" y="1767"/>
                  </a:lnTo>
                  <a:lnTo>
                    <a:pt x="754" y="1750"/>
                  </a:lnTo>
                  <a:lnTo>
                    <a:pt x="580" y="1680"/>
                  </a:lnTo>
                  <a:close/>
                  <a:moveTo>
                    <a:pt x="2231" y="2897"/>
                  </a:moveTo>
                  <a:lnTo>
                    <a:pt x="2376" y="3070"/>
                  </a:lnTo>
                  <a:lnTo>
                    <a:pt x="2376" y="3070"/>
                  </a:lnTo>
                  <a:lnTo>
                    <a:pt x="2318" y="2996"/>
                  </a:lnTo>
                  <a:lnTo>
                    <a:pt x="2318" y="2996"/>
                  </a:lnTo>
                  <a:lnTo>
                    <a:pt x="2231" y="2897"/>
                  </a:lnTo>
                  <a:close/>
                  <a:moveTo>
                    <a:pt x="928" y="0"/>
                  </a:moveTo>
                  <a:lnTo>
                    <a:pt x="754" y="29"/>
                  </a:lnTo>
                  <a:lnTo>
                    <a:pt x="580" y="58"/>
                  </a:lnTo>
                  <a:lnTo>
                    <a:pt x="435" y="116"/>
                  </a:lnTo>
                  <a:lnTo>
                    <a:pt x="290" y="232"/>
                  </a:lnTo>
                  <a:lnTo>
                    <a:pt x="175" y="348"/>
                  </a:lnTo>
                  <a:lnTo>
                    <a:pt x="88" y="492"/>
                  </a:lnTo>
                  <a:lnTo>
                    <a:pt x="30" y="637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59" y="1130"/>
                  </a:lnTo>
                  <a:lnTo>
                    <a:pt x="117" y="1304"/>
                  </a:lnTo>
                  <a:lnTo>
                    <a:pt x="232" y="1419"/>
                  </a:lnTo>
                  <a:lnTo>
                    <a:pt x="348" y="1535"/>
                  </a:lnTo>
                  <a:lnTo>
                    <a:pt x="493" y="1622"/>
                  </a:lnTo>
                  <a:lnTo>
                    <a:pt x="638" y="1680"/>
                  </a:lnTo>
                  <a:lnTo>
                    <a:pt x="754" y="1750"/>
                  </a:lnTo>
                  <a:lnTo>
                    <a:pt x="870" y="1796"/>
                  </a:lnTo>
                  <a:lnTo>
                    <a:pt x="1130" y="1941"/>
                  </a:lnTo>
                  <a:lnTo>
                    <a:pt x="1391" y="2115"/>
                  </a:lnTo>
                  <a:lnTo>
                    <a:pt x="1617" y="2265"/>
                  </a:lnTo>
                  <a:lnTo>
                    <a:pt x="1617" y="2265"/>
                  </a:lnTo>
                  <a:lnTo>
                    <a:pt x="1710" y="2346"/>
                  </a:lnTo>
                  <a:lnTo>
                    <a:pt x="1970" y="2578"/>
                  </a:lnTo>
                  <a:lnTo>
                    <a:pt x="2173" y="2810"/>
                  </a:lnTo>
                  <a:lnTo>
                    <a:pt x="2318" y="2996"/>
                  </a:lnTo>
                  <a:lnTo>
                    <a:pt x="2318" y="2996"/>
                  </a:lnTo>
                  <a:lnTo>
                    <a:pt x="2434" y="3128"/>
                  </a:lnTo>
                  <a:lnTo>
                    <a:pt x="2579" y="3389"/>
                  </a:lnTo>
                  <a:lnTo>
                    <a:pt x="2724" y="3650"/>
                  </a:lnTo>
                  <a:lnTo>
                    <a:pt x="2839" y="3910"/>
                  </a:lnTo>
                  <a:lnTo>
                    <a:pt x="2926" y="4055"/>
                  </a:lnTo>
                  <a:lnTo>
                    <a:pt x="3071" y="4171"/>
                  </a:lnTo>
                  <a:lnTo>
                    <a:pt x="3216" y="4258"/>
                  </a:lnTo>
                  <a:lnTo>
                    <a:pt x="3361" y="4316"/>
                  </a:lnTo>
                  <a:lnTo>
                    <a:pt x="3535" y="4345"/>
                  </a:lnTo>
                  <a:lnTo>
                    <a:pt x="3708" y="4345"/>
                  </a:lnTo>
                  <a:lnTo>
                    <a:pt x="3882" y="4287"/>
                  </a:lnTo>
                  <a:lnTo>
                    <a:pt x="4027" y="4229"/>
                  </a:lnTo>
                  <a:lnTo>
                    <a:pt x="4143" y="4113"/>
                  </a:lnTo>
                  <a:lnTo>
                    <a:pt x="4259" y="3997"/>
                  </a:lnTo>
                  <a:lnTo>
                    <a:pt x="4375" y="3853"/>
                  </a:lnTo>
                  <a:lnTo>
                    <a:pt x="4404" y="3708"/>
                  </a:lnTo>
                  <a:lnTo>
                    <a:pt x="4433" y="3534"/>
                  </a:lnTo>
                  <a:lnTo>
                    <a:pt x="4433" y="3389"/>
                  </a:lnTo>
                  <a:lnTo>
                    <a:pt x="4404" y="3215"/>
                  </a:lnTo>
                  <a:lnTo>
                    <a:pt x="4346" y="3041"/>
                  </a:lnTo>
                  <a:lnTo>
                    <a:pt x="4085" y="2549"/>
                  </a:lnTo>
                  <a:lnTo>
                    <a:pt x="3766" y="2057"/>
                  </a:lnTo>
                  <a:lnTo>
                    <a:pt x="3419" y="1622"/>
                  </a:lnTo>
                  <a:lnTo>
                    <a:pt x="3013" y="1217"/>
                  </a:lnTo>
                  <a:lnTo>
                    <a:pt x="2579" y="869"/>
                  </a:lnTo>
                  <a:lnTo>
                    <a:pt x="2115" y="550"/>
                  </a:lnTo>
                  <a:lnTo>
                    <a:pt x="1623" y="261"/>
                  </a:lnTo>
                  <a:lnTo>
                    <a:pt x="1101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25"/>
            <p:cNvSpPr/>
            <p:nvPr/>
          </p:nvSpPr>
          <p:spPr>
            <a:xfrm>
              <a:off x="2077725" y="3222000"/>
              <a:ext cx="123125" cy="105750"/>
            </a:xfrm>
            <a:custGeom>
              <a:avLst/>
              <a:gdLst/>
              <a:ahLst/>
              <a:cxnLst/>
              <a:rect l="l" t="t" r="r" b="b"/>
              <a:pathLst>
                <a:path w="4925" h="4230" extrusionOk="0">
                  <a:moveTo>
                    <a:pt x="753" y="0"/>
                  </a:moveTo>
                  <a:lnTo>
                    <a:pt x="580" y="29"/>
                  </a:lnTo>
                  <a:lnTo>
                    <a:pt x="435" y="116"/>
                  </a:lnTo>
                  <a:lnTo>
                    <a:pt x="319" y="203"/>
                  </a:lnTo>
                  <a:lnTo>
                    <a:pt x="203" y="348"/>
                  </a:lnTo>
                  <a:lnTo>
                    <a:pt x="116" y="493"/>
                  </a:lnTo>
                  <a:lnTo>
                    <a:pt x="58" y="638"/>
                  </a:lnTo>
                  <a:lnTo>
                    <a:pt x="0" y="811"/>
                  </a:lnTo>
                  <a:lnTo>
                    <a:pt x="0" y="956"/>
                  </a:lnTo>
                  <a:lnTo>
                    <a:pt x="58" y="1130"/>
                  </a:lnTo>
                  <a:lnTo>
                    <a:pt x="145" y="1275"/>
                  </a:lnTo>
                  <a:lnTo>
                    <a:pt x="493" y="1767"/>
                  </a:lnTo>
                  <a:lnTo>
                    <a:pt x="898" y="2202"/>
                  </a:lnTo>
                  <a:lnTo>
                    <a:pt x="1333" y="2636"/>
                  </a:lnTo>
                  <a:lnTo>
                    <a:pt x="1767" y="3013"/>
                  </a:lnTo>
                  <a:lnTo>
                    <a:pt x="2260" y="3360"/>
                  </a:lnTo>
                  <a:lnTo>
                    <a:pt x="2752" y="3679"/>
                  </a:lnTo>
                  <a:lnTo>
                    <a:pt x="3273" y="3969"/>
                  </a:lnTo>
                  <a:lnTo>
                    <a:pt x="3853" y="4200"/>
                  </a:lnTo>
                  <a:lnTo>
                    <a:pt x="3998" y="4229"/>
                  </a:lnTo>
                  <a:lnTo>
                    <a:pt x="4171" y="4229"/>
                  </a:lnTo>
                  <a:lnTo>
                    <a:pt x="4345" y="4171"/>
                  </a:lnTo>
                  <a:lnTo>
                    <a:pt x="4490" y="4114"/>
                  </a:lnTo>
                  <a:lnTo>
                    <a:pt x="4635" y="4027"/>
                  </a:lnTo>
                  <a:lnTo>
                    <a:pt x="4751" y="3911"/>
                  </a:lnTo>
                  <a:lnTo>
                    <a:pt x="4838" y="3766"/>
                  </a:lnTo>
                  <a:lnTo>
                    <a:pt x="4895" y="3592"/>
                  </a:lnTo>
                  <a:lnTo>
                    <a:pt x="4924" y="3447"/>
                  </a:lnTo>
                  <a:lnTo>
                    <a:pt x="4924" y="3274"/>
                  </a:lnTo>
                  <a:lnTo>
                    <a:pt x="4895" y="3100"/>
                  </a:lnTo>
                  <a:lnTo>
                    <a:pt x="4809" y="2955"/>
                  </a:lnTo>
                  <a:lnTo>
                    <a:pt x="4693" y="2810"/>
                  </a:lnTo>
                  <a:lnTo>
                    <a:pt x="4577" y="2694"/>
                  </a:lnTo>
                  <a:lnTo>
                    <a:pt x="4461" y="2607"/>
                  </a:lnTo>
                  <a:lnTo>
                    <a:pt x="4287" y="2549"/>
                  </a:lnTo>
                  <a:lnTo>
                    <a:pt x="4258" y="2549"/>
                  </a:lnTo>
                  <a:lnTo>
                    <a:pt x="4229" y="2520"/>
                  </a:lnTo>
                  <a:lnTo>
                    <a:pt x="3998" y="2405"/>
                  </a:lnTo>
                  <a:lnTo>
                    <a:pt x="3563" y="2173"/>
                  </a:lnTo>
                  <a:lnTo>
                    <a:pt x="3158" y="1912"/>
                  </a:lnTo>
                  <a:lnTo>
                    <a:pt x="2955" y="1767"/>
                  </a:lnTo>
                  <a:lnTo>
                    <a:pt x="2839" y="1709"/>
                  </a:lnTo>
                  <a:lnTo>
                    <a:pt x="2868" y="1738"/>
                  </a:lnTo>
                  <a:lnTo>
                    <a:pt x="2491" y="1420"/>
                  </a:lnTo>
                  <a:lnTo>
                    <a:pt x="2144" y="1072"/>
                  </a:lnTo>
                  <a:lnTo>
                    <a:pt x="1825" y="696"/>
                  </a:lnTo>
                  <a:lnTo>
                    <a:pt x="1767" y="609"/>
                  </a:lnTo>
                  <a:lnTo>
                    <a:pt x="1767" y="638"/>
                  </a:lnTo>
                  <a:lnTo>
                    <a:pt x="1622" y="406"/>
                  </a:lnTo>
                  <a:lnTo>
                    <a:pt x="1506" y="290"/>
                  </a:lnTo>
                  <a:lnTo>
                    <a:pt x="1391" y="174"/>
                  </a:lnTo>
                  <a:lnTo>
                    <a:pt x="1246" y="87"/>
                  </a:lnTo>
                  <a:lnTo>
                    <a:pt x="1101" y="29"/>
                  </a:lnTo>
                  <a:lnTo>
                    <a:pt x="92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1" name="Google Shape;611;p25"/>
          <p:cNvSpPr/>
          <p:nvPr/>
        </p:nvSpPr>
        <p:spPr>
          <a:xfrm rot="-5400000" flipH="1">
            <a:off x="132875" y="18662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2" name="Google Shape;612;p25"/>
          <p:cNvSpPr/>
          <p:nvPr/>
        </p:nvSpPr>
        <p:spPr>
          <a:xfrm rot="-5400000" flipH="1">
            <a:off x="418106" y="230290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3" name="Google Shape;613;p25"/>
          <p:cNvSpPr/>
          <p:nvPr/>
        </p:nvSpPr>
        <p:spPr>
          <a:xfrm rot="-5400000" flipH="1">
            <a:off x="451550" y="254312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4" name="Google Shape;614;p25"/>
          <p:cNvSpPr/>
          <p:nvPr/>
        </p:nvSpPr>
        <p:spPr>
          <a:xfrm>
            <a:off x="5275280" y="19860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5" name="Google Shape;615;p25"/>
          <p:cNvSpPr/>
          <p:nvPr/>
        </p:nvSpPr>
        <p:spPr>
          <a:xfrm flipH="1">
            <a:off x="4000111" y="19860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6" name="Google Shape;616;p25"/>
          <p:cNvSpPr/>
          <p:nvPr/>
        </p:nvSpPr>
        <p:spPr>
          <a:xfrm flipH="1">
            <a:off x="4581500" y="3187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7" name="Google Shape;617;p25"/>
          <p:cNvSpPr/>
          <p:nvPr/>
        </p:nvSpPr>
        <p:spPr>
          <a:xfrm rot="-2516804">
            <a:off x="2668791" y="2892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8" name="Google Shape;618;p25"/>
          <p:cNvSpPr/>
          <p:nvPr/>
        </p:nvSpPr>
        <p:spPr>
          <a:xfrm flipH="1">
            <a:off x="3676625" y="49252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9" name="Google Shape;619;p25"/>
          <p:cNvSpPr/>
          <p:nvPr/>
        </p:nvSpPr>
        <p:spPr>
          <a:xfrm rot="-2417287" flipH="1">
            <a:off x="5271407" y="73541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0" name="Google Shape;620;p25"/>
          <p:cNvSpPr/>
          <p:nvPr/>
        </p:nvSpPr>
        <p:spPr>
          <a:xfrm flipH="1">
            <a:off x="3996950" y="8957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1" name="Google Shape;621;p25"/>
          <p:cNvSpPr/>
          <p:nvPr/>
        </p:nvSpPr>
        <p:spPr>
          <a:xfrm flipH="1">
            <a:off x="6232700" y="9696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3">
    <p:spTree>
      <p:nvGrpSpPr>
        <p:cNvPr id="1" name="Shape 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2" name="Google Shape;662;p2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663" name="Google Shape;663;p28"/>
          <p:cNvSpPr/>
          <p:nvPr/>
        </p:nvSpPr>
        <p:spPr>
          <a:xfrm>
            <a:off x="-448242" y="1923683"/>
            <a:ext cx="934590" cy="51311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4" name="Google Shape;664;p28"/>
          <p:cNvSpPr/>
          <p:nvPr/>
        </p:nvSpPr>
        <p:spPr>
          <a:xfrm>
            <a:off x="8643346" y="1528883"/>
            <a:ext cx="934590" cy="51311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5" name="Google Shape;665;p28"/>
          <p:cNvSpPr/>
          <p:nvPr/>
        </p:nvSpPr>
        <p:spPr>
          <a:xfrm>
            <a:off x="4050919" y="-290869"/>
            <a:ext cx="1042162" cy="57217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6" name="Google Shape;666;p28"/>
          <p:cNvSpPr/>
          <p:nvPr/>
        </p:nvSpPr>
        <p:spPr>
          <a:xfrm>
            <a:off x="-8929" y="3125975"/>
            <a:ext cx="9198732" cy="2174245"/>
          </a:xfrm>
          <a:custGeom>
            <a:avLst/>
            <a:gdLst/>
            <a:ahLst/>
            <a:cxnLst/>
            <a:rect l="l" t="t" r="r" b="b"/>
            <a:pathLst>
              <a:path w="174964" h="64303" extrusionOk="0">
                <a:moveTo>
                  <a:pt x="31880" y="1"/>
                </a:moveTo>
                <a:lnTo>
                  <a:pt x="31416" y="20"/>
                </a:lnTo>
                <a:lnTo>
                  <a:pt x="30933" y="98"/>
                </a:lnTo>
                <a:lnTo>
                  <a:pt x="30469" y="175"/>
                </a:lnTo>
                <a:lnTo>
                  <a:pt x="29986" y="310"/>
                </a:lnTo>
                <a:lnTo>
                  <a:pt x="29522" y="446"/>
                </a:lnTo>
                <a:lnTo>
                  <a:pt x="29058" y="600"/>
                </a:lnTo>
                <a:lnTo>
                  <a:pt x="28594" y="794"/>
                </a:lnTo>
                <a:lnTo>
                  <a:pt x="28130" y="987"/>
                </a:lnTo>
                <a:lnTo>
                  <a:pt x="27685" y="1200"/>
                </a:lnTo>
                <a:lnTo>
                  <a:pt x="26796" y="1644"/>
                </a:lnTo>
                <a:lnTo>
                  <a:pt x="25926" y="2108"/>
                </a:lnTo>
                <a:lnTo>
                  <a:pt x="14519" y="8314"/>
                </a:lnTo>
                <a:lnTo>
                  <a:pt x="14519" y="8082"/>
                </a:lnTo>
                <a:lnTo>
                  <a:pt x="14500" y="7869"/>
                </a:lnTo>
                <a:lnTo>
                  <a:pt x="14461" y="7637"/>
                </a:lnTo>
                <a:lnTo>
                  <a:pt x="14384" y="7444"/>
                </a:lnTo>
                <a:lnTo>
                  <a:pt x="14307" y="7231"/>
                </a:lnTo>
                <a:lnTo>
                  <a:pt x="14191" y="7038"/>
                </a:lnTo>
                <a:lnTo>
                  <a:pt x="14075" y="6864"/>
                </a:lnTo>
                <a:lnTo>
                  <a:pt x="13920" y="6690"/>
                </a:lnTo>
                <a:lnTo>
                  <a:pt x="13766" y="6535"/>
                </a:lnTo>
                <a:lnTo>
                  <a:pt x="13611" y="6381"/>
                </a:lnTo>
                <a:lnTo>
                  <a:pt x="13418" y="6245"/>
                </a:lnTo>
                <a:lnTo>
                  <a:pt x="13224" y="6129"/>
                </a:lnTo>
                <a:lnTo>
                  <a:pt x="13031" y="6013"/>
                </a:lnTo>
                <a:lnTo>
                  <a:pt x="12818" y="5917"/>
                </a:lnTo>
                <a:lnTo>
                  <a:pt x="12606" y="5839"/>
                </a:lnTo>
                <a:lnTo>
                  <a:pt x="12374" y="5781"/>
                </a:lnTo>
                <a:lnTo>
                  <a:pt x="12084" y="5723"/>
                </a:lnTo>
                <a:lnTo>
                  <a:pt x="11794" y="5704"/>
                </a:lnTo>
                <a:lnTo>
                  <a:pt x="11504" y="5723"/>
                </a:lnTo>
                <a:lnTo>
                  <a:pt x="11214" y="5743"/>
                </a:lnTo>
                <a:lnTo>
                  <a:pt x="10924" y="5801"/>
                </a:lnTo>
                <a:lnTo>
                  <a:pt x="10634" y="5878"/>
                </a:lnTo>
                <a:lnTo>
                  <a:pt x="10363" y="5994"/>
                </a:lnTo>
                <a:lnTo>
                  <a:pt x="10073" y="6110"/>
                </a:lnTo>
                <a:lnTo>
                  <a:pt x="9802" y="6226"/>
                </a:lnTo>
                <a:lnTo>
                  <a:pt x="9532" y="6381"/>
                </a:lnTo>
                <a:lnTo>
                  <a:pt x="8990" y="6690"/>
                </a:lnTo>
                <a:lnTo>
                  <a:pt x="7927" y="7328"/>
                </a:lnTo>
                <a:lnTo>
                  <a:pt x="7482" y="7579"/>
                </a:lnTo>
                <a:lnTo>
                  <a:pt x="7018" y="7831"/>
                </a:lnTo>
                <a:lnTo>
                  <a:pt x="6554" y="8063"/>
                </a:lnTo>
                <a:lnTo>
                  <a:pt x="6071" y="8275"/>
                </a:lnTo>
                <a:lnTo>
                  <a:pt x="5588" y="8469"/>
                </a:lnTo>
                <a:lnTo>
                  <a:pt x="5104" y="8662"/>
                </a:lnTo>
                <a:lnTo>
                  <a:pt x="4621" y="8836"/>
                </a:lnTo>
                <a:lnTo>
                  <a:pt x="4118" y="8991"/>
                </a:lnTo>
                <a:lnTo>
                  <a:pt x="3616" y="9126"/>
                </a:lnTo>
                <a:lnTo>
                  <a:pt x="3113" y="9242"/>
                </a:lnTo>
                <a:lnTo>
                  <a:pt x="2591" y="9339"/>
                </a:lnTo>
                <a:lnTo>
                  <a:pt x="2088" y="9435"/>
                </a:lnTo>
                <a:lnTo>
                  <a:pt x="1566" y="9513"/>
                </a:lnTo>
                <a:lnTo>
                  <a:pt x="1044" y="9571"/>
                </a:lnTo>
                <a:lnTo>
                  <a:pt x="522" y="9609"/>
                </a:lnTo>
                <a:lnTo>
                  <a:pt x="0" y="9629"/>
                </a:lnTo>
                <a:lnTo>
                  <a:pt x="97" y="13824"/>
                </a:lnTo>
                <a:lnTo>
                  <a:pt x="116" y="14249"/>
                </a:lnTo>
                <a:lnTo>
                  <a:pt x="116" y="64302"/>
                </a:lnTo>
                <a:lnTo>
                  <a:pt x="173514" y="64264"/>
                </a:lnTo>
                <a:lnTo>
                  <a:pt x="174732" y="21306"/>
                </a:lnTo>
                <a:lnTo>
                  <a:pt x="174848" y="17149"/>
                </a:lnTo>
                <a:lnTo>
                  <a:pt x="174964" y="13012"/>
                </a:lnTo>
                <a:lnTo>
                  <a:pt x="174287" y="12722"/>
                </a:lnTo>
                <a:lnTo>
                  <a:pt x="173610" y="12432"/>
                </a:lnTo>
                <a:lnTo>
                  <a:pt x="172972" y="12142"/>
                </a:lnTo>
                <a:lnTo>
                  <a:pt x="172334" y="11813"/>
                </a:lnTo>
                <a:lnTo>
                  <a:pt x="171716" y="11485"/>
                </a:lnTo>
                <a:lnTo>
                  <a:pt x="171116" y="11137"/>
                </a:lnTo>
                <a:lnTo>
                  <a:pt x="170536" y="10769"/>
                </a:lnTo>
                <a:lnTo>
                  <a:pt x="169956" y="10383"/>
                </a:lnTo>
                <a:lnTo>
                  <a:pt x="169396" y="9977"/>
                </a:lnTo>
                <a:lnTo>
                  <a:pt x="168854" y="9551"/>
                </a:lnTo>
                <a:lnTo>
                  <a:pt x="168332" y="9107"/>
                </a:lnTo>
                <a:lnTo>
                  <a:pt x="167810" y="8643"/>
                </a:lnTo>
                <a:lnTo>
                  <a:pt x="167288" y="8159"/>
                </a:lnTo>
                <a:lnTo>
                  <a:pt x="166786" y="7657"/>
                </a:lnTo>
                <a:lnTo>
                  <a:pt x="166302" y="7115"/>
                </a:lnTo>
                <a:lnTo>
                  <a:pt x="165819" y="6555"/>
                </a:lnTo>
                <a:lnTo>
                  <a:pt x="165316" y="5955"/>
                </a:lnTo>
                <a:lnTo>
                  <a:pt x="164833" y="5356"/>
                </a:lnTo>
                <a:lnTo>
                  <a:pt x="164331" y="4757"/>
                </a:lnTo>
                <a:lnTo>
                  <a:pt x="163809" y="4157"/>
                </a:lnTo>
                <a:lnTo>
                  <a:pt x="163538" y="3887"/>
                </a:lnTo>
                <a:lnTo>
                  <a:pt x="163267" y="3616"/>
                </a:lnTo>
                <a:lnTo>
                  <a:pt x="162977" y="3365"/>
                </a:lnTo>
                <a:lnTo>
                  <a:pt x="162687" y="3113"/>
                </a:lnTo>
                <a:lnTo>
                  <a:pt x="162378" y="2901"/>
                </a:lnTo>
                <a:lnTo>
                  <a:pt x="162069" y="2688"/>
                </a:lnTo>
                <a:lnTo>
                  <a:pt x="161721" y="2495"/>
                </a:lnTo>
                <a:lnTo>
                  <a:pt x="161373" y="2321"/>
                </a:lnTo>
                <a:lnTo>
                  <a:pt x="161005" y="2166"/>
                </a:lnTo>
                <a:lnTo>
                  <a:pt x="160599" y="2050"/>
                </a:lnTo>
                <a:lnTo>
                  <a:pt x="160213" y="1953"/>
                </a:lnTo>
                <a:lnTo>
                  <a:pt x="159807" y="1895"/>
                </a:lnTo>
                <a:lnTo>
                  <a:pt x="159401" y="1857"/>
                </a:lnTo>
                <a:lnTo>
                  <a:pt x="158995" y="1857"/>
                </a:lnTo>
                <a:lnTo>
                  <a:pt x="158569" y="1876"/>
                </a:lnTo>
                <a:lnTo>
                  <a:pt x="158163" y="1915"/>
                </a:lnTo>
                <a:lnTo>
                  <a:pt x="157757" y="1973"/>
                </a:lnTo>
                <a:lnTo>
                  <a:pt x="157351" y="2069"/>
                </a:lnTo>
                <a:lnTo>
                  <a:pt x="156945" y="2166"/>
                </a:lnTo>
                <a:lnTo>
                  <a:pt x="156539" y="2301"/>
                </a:lnTo>
                <a:lnTo>
                  <a:pt x="156153" y="2456"/>
                </a:lnTo>
                <a:lnTo>
                  <a:pt x="155766" y="2611"/>
                </a:lnTo>
                <a:lnTo>
                  <a:pt x="155399" y="2804"/>
                </a:lnTo>
                <a:lnTo>
                  <a:pt x="155031" y="2997"/>
                </a:lnTo>
                <a:lnTo>
                  <a:pt x="154664" y="3210"/>
                </a:lnTo>
                <a:lnTo>
                  <a:pt x="154316" y="3442"/>
                </a:lnTo>
                <a:lnTo>
                  <a:pt x="153987" y="3674"/>
                </a:lnTo>
                <a:lnTo>
                  <a:pt x="153659" y="3925"/>
                </a:lnTo>
                <a:lnTo>
                  <a:pt x="153021" y="4447"/>
                </a:lnTo>
                <a:lnTo>
                  <a:pt x="152402" y="4989"/>
                </a:lnTo>
                <a:lnTo>
                  <a:pt x="151803" y="5569"/>
                </a:lnTo>
                <a:lnTo>
                  <a:pt x="151223" y="6168"/>
                </a:lnTo>
                <a:lnTo>
                  <a:pt x="150101" y="7386"/>
                </a:lnTo>
                <a:lnTo>
                  <a:pt x="149889" y="7115"/>
                </a:lnTo>
                <a:lnTo>
                  <a:pt x="149637" y="6845"/>
                </a:lnTo>
                <a:lnTo>
                  <a:pt x="149367" y="6574"/>
                </a:lnTo>
                <a:lnTo>
                  <a:pt x="149077" y="6284"/>
                </a:lnTo>
                <a:lnTo>
                  <a:pt x="148767" y="6013"/>
                </a:lnTo>
                <a:lnTo>
                  <a:pt x="148439" y="5762"/>
                </a:lnTo>
                <a:lnTo>
                  <a:pt x="148110" y="5511"/>
                </a:lnTo>
                <a:lnTo>
                  <a:pt x="147743" y="5259"/>
                </a:lnTo>
                <a:lnTo>
                  <a:pt x="147395" y="5047"/>
                </a:lnTo>
                <a:lnTo>
                  <a:pt x="147028" y="4834"/>
                </a:lnTo>
                <a:lnTo>
                  <a:pt x="146641" y="4641"/>
                </a:lnTo>
                <a:lnTo>
                  <a:pt x="146274" y="4486"/>
                </a:lnTo>
                <a:lnTo>
                  <a:pt x="145906" y="4331"/>
                </a:lnTo>
                <a:lnTo>
                  <a:pt x="145539" y="4235"/>
                </a:lnTo>
                <a:lnTo>
                  <a:pt x="145191" y="4138"/>
                </a:lnTo>
                <a:lnTo>
                  <a:pt x="144862" y="4099"/>
                </a:lnTo>
                <a:lnTo>
                  <a:pt x="144534" y="4080"/>
                </a:lnTo>
                <a:lnTo>
                  <a:pt x="144224" y="4099"/>
                </a:lnTo>
                <a:lnTo>
                  <a:pt x="143915" y="4138"/>
                </a:lnTo>
                <a:lnTo>
                  <a:pt x="143606" y="4215"/>
                </a:lnTo>
                <a:lnTo>
                  <a:pt x="143316" y="4293"/>
                </a:lnTo>
                <a:lnTo>
                  <a:pt x="143006" y="4409"/>
                </a:lnTo>
                <a:lnTo>
                  <a:pt x="142716" y="4544"/>
                </a:lnTo>
                <a:lnTo>
                  <a:pt x="142426" y="4679"/>
                </a:lnTo>
                <a:lnTo>
                  <a:pt x="141866" y="4989"/>
                </a:lnTo>
                <a:lnTo>
                  <a:pt x="141305" y="5337"/>
                </a:lnTo>
                <a:lnTo>
                  <a:pt x="140203" y="6052"/>
                </a:lnTo>
                <a:lnTo>
                  <a:pt x="139778" y="6303"/>
                </a:lnTo>
                <a:lnTo>
                  <a:pt x="139352" y="6535"/>
                </a:lnTo>
                <a:lnTo>
                  <a:pt x="138927" y="6767"/>
                </a:lnTo>
                <a:lnTo>
                  <a:pt x="138482" y="6961"/>
                </a:lnTo>
                <a:lnTo>
                  <a:pt x="138038" y="7173"/>
                </a:lnTo>
                <a:lnTo>
                  <a:pt x="137593" y="7347"/>
                </a:lnTo>
                <a:lnTo>
                  <a:pt x="137129" y="7521"/>
                </a:lnTo>
                <a:lnTo>
                  <a:pt x="136684" y="7676"/>
                </a:lnTo>
                <a:lnTo>
                  <a:pt x="136220" y="7811"/>
                </a:lnTo>
                <a:lnTo>
                  <a:pt x="135737" y="7947"/>
                </a:lnTo>
                <a:lnTo>
                  <a:pt x="135273" y="8043"/>
                </a:lnTo>
                <a:lnTo>
                  <a:pt x="134790" y="8140"/>
                </a:lnTo>
                <a:lnTo>
                  <a:pt x="134306" y="8217"/>
                </a:lnTo>
                <a:lnTo>
                  <a:pt x="133823" y="8295"/>
                </a:lnTo>
                <a:lnTo>
                  <a:pt x="133340" y="8353"/>
                </a:lnTo>
                <a:lnTo>
                  <a:pt x="132856" y="8372"/>
                </a:lnTo>
                <a:lnTo>
                  <a:pt x="132760" y="8217"/>
                </a:lnTo>
                <a:lnTo>
                  <a:pt x="132644" y="8082"/>
                </a:lnTo>
                <a:lnTo>
                  <a:pt x="132508" y="7947"/>
                </a:lnTo>
                <a:lnTo>
                  <a:pt x="132354" y="7831"/>
                </a:lnTo>
                <a:lnTo>
                  <a:pt x="132199" y="7715"/>
                </a:lnTo>
                <a:lnTo>
                  <a:pt x="132025" y="7637"/>
                </a:lnTo>
                <a:lnTo>
                  <a:pt x="131851" y="7560"/>
                </a:lnTo>
                <a:lnTo>
                  <a:pt x="131658" y="7502"/>
                </a:lnTo>
                <a:lnTo>
                  <a:pt x="131484" y="7444"/>
                </a:lnTo>
                <a:lnTo>
                  <a:pt x="131271" y="7425"/>
                </a:lnTo>
                <a:lnTo>
                  <a:pt x="131078" y="7405"/>
                </a:lnTo>
                <a:lnTo>
                  <a:pt x="130885" y="7386"/>
                </a:lnTo>
                <a:lnTo>
                  <a:pt x="130672" y="7405"/>
                </a:lnTo>
                <a:lnTo>
                  <a:pt x="130479" y="7425"/>
                </a:lnTo>
                <a:lnTo>
                  <a:pt x="130285" y="7444"/>
                </a:lnTo>
                <a:lnTo>
                  <a:pt x="130092" y="7502"/>
                </a:lnTo>
                <a:lnTo>
                  <a:pt x="129744" y="7618"/>
                </a:lnTo>
                <a:lnTo>
                  <a:pt x="129377" y="7773"/>
                </a:lnTo>
                <a:lnTo>
                  <a:pt x="129048" y="7947"/>
                </a:lnTo>
                <a:lnTo>
                  <a:pt x="128719" y="8140"/>
                </a:lnTo>
                <a:lnTo>
                  <a:pt x="128391" y="8353"/>
                </a:lnTo>
                <a:lnTo>
                  <a:pt x="128081" y="8585"/>
                </a:lnTo>
                <a:lnTo>
                  <a:pt x="127443" y="9049"/>
                </a:lnTo>
                <a:lnTo>
                  <a:pt x="126960" y="9377"/>
                </a:lnTo>
                <a:lnTo>
                  <a:pt x="126457" y="9706"/>
                </a:lnTo>
                <a:lnTo>
                  <a:pt x="125955" y="10035"/>
                </a:lnTo>
                <a:lnTo>
                  <a:pt x="125433" y="10344"/>
                </a:lnTo>
                <a:lnTo>
                  <a:pt x="124911" y="10634"/>
                </a:lnTo>
                <a:lnTo>
                  <a:pt x="124389" y="10905"/>
                </a:lnTo>
                <a:lnTo>
                  <a:pt x="123847" y="11175"/>
                </a:lnTo>
                <a:lnTo>
                  <a:pt x="123306" y="11407"/>
                </a:lnTo>
                <a:lnTo>
                  <a:pt x="122745" y="11659"/>
                </a:lnTo>
                <a:lnTo>
                  <a:pt x="122204" y="11871"/>
                </a:lnTo>
                <a:lnTo>
                  <a:pt x="121643" y="12084"/>
                </a:lnTo>
                <a:lnTo>
                  <a:pt x="121063" y="12277"/>
                </a:lnTo>
                <a:lnTo>
                  <a:pt x="120503" y="12451"/>
                </a:lnTo>
                <a:lnTo>
                  <a:pt x="119923" y="12606"/>
                </a:lnTo>
                <a:lnTo>
                  <a:pt x="119343" y="12761"/>
                </a:lnTo>
                <a:lnTo>
                  <a:pt x="118763" y="12896"/>
                </a:lnTo>
                <a:lnTo>
                  <a:pt x="117680" y="13128"/>
                </a:lnTo>
                <a:lnTo>
                  <a:pt x="117139" y="13244"/>
                </a:lnTo>
                <a:lnTo>
                  <a:pt x="116617" y="13302"/>
                </a:lnTo>
                <a:lnTo>
                  <a:pt x="116365" y="13321"/>
                </a:lnTo>
                <a:lnTo>
                  <a:pt x="115843" y="13321"/>
                </a:lnTo>
                <a:lnTo>
                  <a:pt x="115573" y="13302"/>
                </a:lnTo>
                <a:lnTo>
                  <a:pt x="115321" y="13244"/>
                </a:lnTo>
                <a:lnTo>
                  <a:pt x="115051" y="13186"/>
                </a:lnTo>
                <a:lnTo>
                  <a:pt x="114800" y="13109"/>
                </a:lnTo>
                <a:lnTo>
                  <a:pt x="114529" y="12993"/>
                </a:lnTo>
                <a:lnTo>
                  <a:pt x="113930" y="12703"/>
                </a:lnTo>
                <a:lnTo>
                  <a:pt x="113350" y="12393"/>
                </a:lnTo>
                <a:lnTo>
                  <a:pt x="112770" y="12065"/>
                </a:lnTo>
                <a:lnTo>
                  <a:pt x="112190" y="11717"/>
                </a:lnTo>
                <a:lnTo>
                  <a:pt x="111629" y="11349"/>
                </a:lnTo>
                <a:lnTo>
                  <a:pt x="111068" y="10982"/>
                </a:lnTo>
                <a:lnTo>
                  <a:pt x="110527" y="10595"/>
                </a:lnTo>
                <a:lnTo>
                  <a:pt x="109986" y="10189"/>
                </a:lnTo>
                <a:lnTo>
                  <a:pt x="108903" y="9319"/>
                </a:lnTo>
                <a:lnTo>
                  <a:pt x="108362" y="8894"/>
                </a:lnTo>
                <a:lnTo>
                  <a:pt x="107782" y="8488"/>
                </a:lnTo>
                <a:lnTo>
                  <a:pt x="107511" y="8295"/>
                </a:lnTo>
                <a:lnTo>
                  <a:pt x="107202" y="8121"/>
                </a:lnTo>
                <a:lnTo>
                  <a:pt x="106912" y="7947"/>
                </a:lnTo>
                <a:lnTo>
                  <a:pt x="106602" y="7792"/>
                </a:lnTo>
                <a:lnTo>
                  <a:pt x="106293" y="7676"/>
                </a:lnTo>
                <a:lnTo>
                  <a:pt x="105984" y="7560"/>
                </a:lnTo>
                <a:lnTo>
                  <a:pt x="105655" y="7463"/>
                </a:lnTo>
                <a:lnTo>
                  <a:pt x="105326" y="7386"/>
                </a:lnTo>
                <a:lnTo>
                  <a:pt x="105056" y="7347"/>
                </a:lnTo>
                <a:lnTo>
                  <a:pt x="104785" y="7328"/>
                </a:lnTo>
                <a:lnTo>
                  <a:pt x="104495" y="7309"/>
                </a:lnTo>
                <a:lnTo>
                  <a:pt x="104224" y="7328"/>
                </a:lnTo>
                <a:lnTo>
                  <a:pt x="103954" y="7347"/>
                </a:lnTo>
                <a:lnTo>
                  <a:pt x="103683" y="7367"/>
                </a:lnTo>
                <a:lnTo>
                  <a:pt x="103412" y="7425"/>
                </a:lnTo>
                <a:lnTo>
                  <a:pt x="103161" y="7483"/>
                </a:lnTo>
                <a:lnTo>
                  <a:pt x="102890" y="7541"/>
                </a:lnTo>
                <a:lnTo>
                  <a:pt x="102620" y="7637"/>
                </a:lnTo>
                <a:lnTo>
                  <a:pt x="102098" y="7831"/>
                </a:lnTo>
                <a:lnTo>
                  <a:pt x="101614" y="8063"/>
                </a:lnTo>
                <a:lnTo>
                  <a:pt x="101131" y="8314"/>
                </a:lnTo>
                <a:lnTo>
                  <a:pt x="100667" y="8623"/>
                </a:lnTo>
                <a:lnTo>
                  <a:pt x="100222" y="8933"/>
                </a:lnTo>
                <a:lnTo>
                  <a:pt x="99778" y="9261"/>
                </a:lnTo>
                <a:lnTo>
                  <a:pt x="99372" y="9629"/>
                </a:lnTo>
                <a:lnTo>
                  <a:pt x="98946" y="9996"/>
                </a:lnTo>
                <a:lnTo>
                  <a:pt x="98560" y="10363"/>
                </a:lnTo>
                <a:lnTo>
                  <a:pt x="97767" y="11137"/>
                </a:lnTo>
                <a:lnTo>
                  <a:pt x="97419" y="10808"/>
                </a:lnTo>
                <a:lnTo>
                  <a:pt x="97071" y="10479"/>
                </a:lnTo>
                <a:lnTo>
                  <a:pt x="96317" y="9841"/>
                </a:lnTo>
                <a:lnTo>
                  <a:pt x="95505" y="9184"/>
                </a:lnTo>
                <a:lnTo>
                  <a:pt x="94693" y="8527"/>
                </a:lnTo>
                <a:lnTo>
                  <a:pt x="93862" y="7889"/>
                </a:lnTo>
                <a:lnTo>
                  <a:pt x="93069" y="7231"/>
                </a:lnTo>
                <a:lnTo>
                  <a:pt x="92315" y="6593"/>
                </a:lnTo>
                <a:lnTo>
                  <a:pt x="91967" y="6265"/>
                </a:lnTo>
                <a:lnTo>
                  <a:pt x="91619" y="5936"/>
                </a:lnTo>
                <a:lnTo>
                  <a:pt x="91349" y="5685"/>
                </a:lnTo>
                <a:lnTo>
                  <a:pt x="91059" y="5414"/>
                </a:lnTo>
                <a:lnTo>
                  <a:pt x="90769" y="5163"/>
                </a:lnTo>
                <a:lnTo>
                  <a:pt x="90440" y="4950"/>
                </a:lnTo>
                <a:lnTo>
                  <a:pt x="90111" y="4776"/>
                </a:lnTo>
                <a:lnTo>
                  <a:pt x="89957" y="4699"/>
                </a:lnTo>
                <a:lnTo>
                  <a:pt x="89783" y="4641"/>
                </a:lnTo>
                <a:lnTo>
                  <a:pt x="89609" y="4602"/>
                </a:lnTo>
                <a:lnTo>
                  <a:pt x="89415" y="4563"/>
                </a:lnTo>
                <a:lnTo>
                  <a:pt x="89048" y="4563"/>
                </a:lnTo>
                <a:lnTo>
                  <a:pt x="88913" y="4583"/>
                </a:lnTo>
                <a:lnTo>
                  <a:pt x="88758" y="4602"/>
                </a:lnTo>
                <a:lnTo>
                  <a:pt x="88487" y="4699"/>
                </a:lnTo>
                <a:lnTo>
                  <a:pt x="88236" y="4834"/>
                </a:lnTo>
                <a:lnTo>
                  <a:pt x="87985" y="4989"/>
                </a:lnTo>
                <a:lnTo>
                  <a:pt x="87753" y="5163"/>
                </a:lnTo>
                <a:lnTo>
                  <a:pt x="87540" y="5375"/>
                </a:lnTo>
                <a:lnTo>
                  <a:pt x="87095" y="5820"/>
                </a:lnTo>
                <a:lnTo>
                  <a:pt x="86670" y="6284"/>
                </a:lnTo>
                <a:lnTo>
                  <a:pt x="86438" y="6497"/>
                </a:lnTo>
                <a:lnTo>
                  <a:pt x="86206" y="6709"/>
                </a:lnTo>
                <a:lnTo>
                  <a:pt x="85974" y="6883"/>
                </a:lnTo>
                <a:lnTo>
                  <a:pt x="85723" y="7057"/>
                </a:lnTo>
                <a:lnTo>
                  <a:pt x="85452" y="7173"/>
                </a:lnTo>
                <a:lnTo>
                  <a:pt x="85181" y="7270"/>
                </a:lnTo>
                <a:lnTo>
                  <a:pt x="84969" y="7328"/>
                </a:lnTo>
                <a:lnTo>
                  <a:pt x="84756" y="7347"/>
                </a:lnTo>
                <a:lnTo>
                  <a:pt x="84543" y="7347"/>
                </a:lnTo>
                <a:lnTo>
                  <a:pt x="84350" y="7328"/>
                </a:lnTo>
                <a:lnTo>
                  <a:pt x="84137" y="7289"/>
                </a:lnTo>
                <a:lnTo>
                  <a:pt x="83944" y="7231"/>
                </a:lnTo>
                <a:lnTo>
                  <a:pt x="83731" y="7154"/>
                </a:lnTo>
                <a:lnTo>
                  <a:pt x="83538" y="7077"/>
                </a:lnTo>
                <a:lnTo>
                  <a:pt x="83345" y="6980"/>
                </a:lnTo>
                <a:lnTo>
                  <a:pt x="83151" y="6883"/>
                </a:lnTo>
                <a:lnTo>
                  <a:pt x="82784" y="6632"/>
                </a:lnTo>
                <a:lnTo>
                  <a:pt x="82417" y="6361"/>
                </a:lnTo>
                <a:lnTo>
                  <a:pt x="82088" y="6071"/>
                </a:lnTo>
                <a:lnTo>
                  <a:pt x="81450" y="5491"/>
                </a:lnTo>
                <a:lnTo>
                  <a:pt x="81122" y="5182"/>
                </a:lnTo>
                <a:lnTo>
                  <a:pt x="80793" y="4911"/>
                </a:lnTo>
                <a:lnTo>
                  <a:pt x="80445" y="4660"/>
                </a:lnTo>
                <a:lnTo>
                  <a:pt x="80078" y="4447"/>
                </a:lnTo>
                <a:lnTo>
                  <a:pt x="79884" y="4351"/>
                </a:lnTo>
                <a:lnTo>
                  <a:pt x="79691" y="4273"/>
                </a:lnTo>
                <a:lnTo>
                  <a:pt x="79498" y="4196"/>
                </a:lnTo>
                <a:lnTo>
                  <a:pt x="79285" y="4138"/>
                </a:lnTo>
                <a:lnTo>
                  <a:pt x="79034" y="4099"/>
                </a:lnTo>
                <a:lnTo>
                  <a:pt x="78782" y="4080"/>
                </a:lnTo>
                <a:lnTo>
                  <a:pt x="78531" y="4080"/>
                </a:lnTo>
                <a:lnTo>
                  <a:pt x="78280" y="4099"/>
                </a:lnTo>
                <a:lnTo>
                  <a:pt x="78028" y="4157"/>
                </a:lnTo>
                <a:lnTo>
                  <a:pt x="77777" y="4196"/>
                </a:lnTo>
                <a:lnTo>
                  <a:pt x="77545" y="4273"/>
                </a:lnTo>
                <a:lnTo>
                  <a:pt x="77294" y="4351"/>
                </a:lnTo>
                <a:lnTo>
                  <a:pt x="76810" y="4563"/>
                </a:lnTo>
                <a:lnTo>
                  <a:pt x="76327" y="4795"/>
                </a:lnTo>
                <a:lnTo>
                  <a:pt x="75863" y="5047"/>
                </a:lnTo>
                <a:lnTo>
                  <a:pt x="75418" y="5298"/>
                </a:lnTo>
                <a:lnTo>
                  <a:pt x="74432" y="5839"/>
                </a:lnTo>
                <a:lnTo>
                  <a:pt x="73446" y="6342"/>
                </a:lnTo>
                <a:lnTo>
                  <a:pt x="72441" y="6845"/>
                </a:lnTo>
                <a:lnTo>
                  <a:pt x="71416" y="7309"/>
                </a:lnTo>
                <a:lnTo>
                  <a:pt x="70392" y="7734"/>
                </a:lnTo>
                <a:lnTo>
                  <a:pt x="69348" y="8159"/>
                </a:lnTo>
                <a:lnTo>
                  <a:pt x="68304" y="8546"/>
                </a:lnTo>
                <a:lnTo>
                  <a:pt x="67260" y="8913"/>
                </a:lnTo>
                <a:lnTo>
                  <a:pt x="66177" y="9242"/>
                </a:lnTo>
                <a:lnTo>
                  <a:pt x="65114" y="9571"/>
                </a:lnTo>
                <a:lnTo>
                  <a:pt x="64031" y="9841"/>
                </a:lnTo>
                <a:lnTo>
                  <a:pt x="62949" y="10112"/>
                </a:lnTo>
                <a:lnTo>
                  <a:pt x="61847" y="10344"/>
                </a:lnTo>
                <a:lnTo>
                  <a:pt x="60764" y="10557"/>
                </a:lnTo>
                <a:lnTo>
                  <a:pt x="59662" y="10731"/>
                </a:lnTo>
                <a:lnTo>
                  <a:pt x="58541" y="10885"/>
                </a:lnTo>
                <a:lnTo>
                  <a:pt x="58193" y="10847"/>
                </a:lnTo>
                <a:lnTo>
                  <a:pt x="57864" y="10808"/>
                </a:lnTo>
                <a:lnTo>
                  <a:pt x="57516" y="10731"/>
                </a:lnTo>
                <a:lnTo>
                  <a:pt x="57187" y="10634"/>
                </a:lnTo>
                <a:lnTo>
                  <a:pt x="56859" y="10537"/>
                </a:lnTo>
                <a:lnTo>
                  <a:pt x="56530" y="10402"/>
                </a:lnTo>
                <a:lnTo>
                  <a:pt x="56201" y="10267"/>
                </a:lnTo>
                <a:lnTo>
                  <a:pt x="55892" y="10112"/>
                </a:lnTo>
                <a:lnTo>
                  <a:pt x="55583" y="9938"/>
                </a:lnTo>
                <a:lnTo>
                  <a:pt x="55273" y="9745"/>
                </a:lnTo>
                <a:lnTo>
                  <a:pt x="54983" y="9551"/>
                </a:lnTo>
                <a:lnTo>
                  <a:pt x="54693" y="9339"/>
                </a:lnTo>
                <a:lnTo>
                  <a:pt x="54423" y="9107"/>
                </a:lnTo>
                <a:lnTo>
                  <a:pt x="54152" y="8875"/>
                </a:lnTo>
                <a:lnTo>
                  <a:pt x="53901" y="8643"/>
                </a:lnTo>
                <a:lnTo>
                  <a:pt x="53669" y="8391"/>
                </a:lnTo>
                <a:lnTo>
                  <a:pt x="53185" y="7869"/>
                </a:lnTo>
                <a:lnTo>
                  <a:pt x="52741" y="7347"/>
                </a:lnTo>
                <a:lnTo>
                  <a:pt x="51871" y="6265"/>
                </a:lnTo>
                <a:lnTo>
                  <a:pt x="51426" y="5723"/>
                </a:lnTo>
                <a:lnTo>
                  <a:pt x="50981" y="5182"/>
                </a:lnTo>
                <a:lnTo>
                  <a:pt x="50517" y="4660"/>
                </a:lnTo>
                <a:lnTo>
                  <a:pt x="50034" y="4157"/>
                </a:lnTo>
                <a:lnTo>
                  <a:pt x="49783" y="3925"/>
                </a:lnTo>
                <a:lnTo>
                  <a:pt x="49531" y="3693"/>
                </a:lnTo>
                <a:lnTo>
                  <a:pt x="49261" y="3461"/>
                </a:lnTo>
                <a:lnTo>
                  <a:pt x="48971" y="3249"/>
                </a:lnTo>
                <a:lnTo>
                  <a:pt x="48681" y="3036"/>
                </a:lnTo>
                <a:lnTo>
                  <a:pt x="48391" y="2843"/>
                </a:lnTo>
                <a:lnTo>
                  <a:pt x="48101" y="2669"/>
                </a:lnTo>
                <a:lnTo>
                  <a:pt x="47792" y="2495"/>
                </a:lnTo>
                <a:lnTo>
                  <a:pt x="47463" y="2359"/>
                </a:lnTo>
                <a:lnTo>
                  <a:pt x="47154" y="2224"/>
                </a:lnTo>
                <a:lnTo>
                  <a:pt x="46825" y="2108"/>
                </a:lnTo>
                <a:lnTo>
                  <a:pt x="46496" y="2011"/>
                </a:lnTo>
                <a:lnTo>
                  <a:pt x="46168" y="1953"/>
                </a:lnTo>
                <a:lnTo>
                  <a:pt x="45820" y="1895"/>
                </a:lnTo>
                <a:lnTo>
                  <a:pt x="45472" y="1876"/>
                </a:lnTo>
                <a:lnTo>
                  <a:pt x="45124" y="1876"/>
                </a:lnTo>
                <a:lnTo>
                  <a:pt x="44737" y="1915"/>
                </a:lnTo>
                <a:lnTo>
                  <a:pt x="44370" y="1973"/>
                </a:lnTo>
                <a:lnTo>
                  <a:pt x="44002" y="2069"/>
                </a:lnTo>
                <a:lnTo>
                  <a:pt x="43635" y="2185"/>
                </a:lnTo>
                <a:lnTo>
                  <a:pt x="43287" y="2321"/>
                </a:lnTo>
                <a:lnTo>
                  <a:pt x="42939" y="2495"/>
                </a:lnTo>
                <a:lnTo>
                  <a:pt x="42591" y="2669"/>
                </a:lnTo>
                <a:lnTo>
                  <a:pt x="42243" y="2862"/>
                </a:lnTo>
                <a:lnTo>
                  <a:pt x="41914" y="3075"/>
                </a:lnTo>
                <a:lnTo>
                  <a:pt x="41605" y="3307"/>
                </a:lnTo>
                <a:lnTo>
                  <a:pt x="40967" y="3790"/>
                </a:lnTo>
                <a:lnTo>
                  <a:pt x="40368" y="4293"/>
                </a:lnTo>
                <a:lnTo>
                  <a:pt x="39768" y="4815"/>
                </a:lnTo>
                <a:lnTo>
                  <a:pt x="39459" y="4428"/>
                </a:lnTo>
                <a:lnTo>
                  <a:pt x="39150" y="4041"/>
                </a:lnTo>
                <a:lnTo>
                  <a:pt x="38802" y="3655"/>
                </a:lnTo>
                <a:lnTo>
                  <a:pt x="38454" y="3287"/>
                </a:lnTo>
                <a:lnTo>
                  <a:pt x="38086" y="2920"/>
                </a:lnTo>
                <a:lnTo>
                  <a:pt x="37700" y="2553"/>
                </a:lnTo>
                <a:lnTo>
                  <a:pt x="37313" y="2224"/>
                </a:lnTo>
                <a:lnTo>
                  <a:pt x="36907" y="1895"/>
                </a:lnTo>
                <a:lnTo>
                  <a:pt x="36501" y="1586"/>
                </a:lnTo>
                <a:lnTo>
                  <a:pt x="36076" y="1296"/>
                </a:lnTo>
                <a:lnTo>
                  <a:pt x="35631" y="1026"/>
                </a:lnTo>
                <a:lnTo>
                  <a:pt x="35186" y="794"/>
                </a:lnTo>
                <a:lnTo>
                  <a:pt x="34742" y="581"/>
                </a:lnTo>
                <a:lnTo>
                  <a:pt x="34278" y="388"/>
                </a:lnTo>
                <a:lnTo>
                  <a:pt x="33794" y="233"/>
                </a:lnTo>
                <a:lnTo>
                  <a:pt x="33330" y="117"/>
                </a:lnTo>
                <a:lnTo>
                  <a:pt x="32847" y="40"/>
                </a:lnTo>
                <a:lnTo>
                  <a:pt x="32364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7" name="Google Shape;667;p28"/>
          <p:cNvSpPr/>
          <p:nvPr/>
        </p:nvSpPr>
        <p:spPr>
          <a:xfrm>
            <a:off x="5787180" y="2926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8" name="Google Shape;668;p28"/>
          <p:cNvSpPr/>
          <p:nvPr/>
        </p:nvSpPr>
        <p:spPr>
          <a:xfrm flipH="1">
            <a:off x="4512011" y="2926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9" name="Google Shape;669;p28"/>
          <p:cNvSpPr/>
          <p:nvPr/>
        </p:nvSpPr>
        <p:spPr>
          <a:xfrm flipH="1">
            <a:off x="5093400" y="4127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0" name="Google Shape;670;p28"/>
          <p:cNvSpPr/>
          <p:nvPr/>
        </p:nvSpPr>
        <p:spPr>
          <a:xfrm rot="-2516804">
            <a:off x="3180691" y="3832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1" name="Google Shape;671;p28"/>
          <p:cNvSpPr/>
          <p:nvPr/>
        </p:nvSpPr>
        <p:spPr>
          <a:xfrm flipH="1">
            <a:off x="4188525" y="5865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2" name="Google Shape;672;p28"/>
          <p:cNvSpPr/>
          <p:nvPr/>
        </p:nvSpPr>
        <p:spPr>
          <a:xfrm rot="-2417287" flipH="1">
            <a:off x="5783307" y="8294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3" name="Google Shape;673;p28"/>
          <p:cNvSpPr/>
          <p:nvPr/>
        </p:nvSpPr>
        <p:spPr>
          <a:xfrm rot="2516804" flipH="1">
            <a:off x="8825478" y="8251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4" name="Google Shape;674;p28"/>
          <p:cNvSpPr/>
          <p:nvPr/>
        </p:nvSpPr>
        <p:spPr>
          <a:xfrm flipH="1">
            <a:off x="4508850" y="9897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5" name="Google Shape;675;p28"/>
          <p:cNvSpPr/>
          <p:nvPr/>
        </p:nvSpPr>
        <p:spPr>
          <a:xfrm flipH="1">
            <a:off x="6744600" y="10637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6" name="Google Shape;676;p28"/>
          <p:cNvSpPr/>
          <p:nvPr/>
        </p:nvSpPr>
        <p:spPr>
          <a:xfrm rot="-2517313">
            <a:off x="1894725" y="10603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7" name="Google Shape;677;p28"/>
          <p:cNvSpPr/>
          <p:nvPr/>
        </p:nvSpPr>
        <p:spPr>
          <a:xfrm flipH="1">
            <a:off x="1145900" y="11851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8" name="Google Shape;678;p28"/>
          <p:cNvSpPr/>
          <p:nvPr/>
        </p:nvSpPr>
        <p:spPr>
          <a:xfrm flipH="1">
            <a:off x="656959" y="14812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9" name="Google Shape;679;p28"/>
          <p:cNvSpPr/>
          <p:nvPr/>
        </p:nvSpPr>
        <p:spPr>
          <a:xfrm flipH="1">
            <a:off x="405725" y="15037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0" name="Google Shape;680;p28"/>
          <p:cNvSpPr/>
          <p:nvPr/>
        </p:nvSpPr>
        <p:spPr>
          <a:xfrm flipH="1">
            <a:off x="7702050" y="15670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1" name="Google Shape;681;p28"/>
          <p:cNvSpPr/>
          <p:nvPr/>
        </p:nvSpPr>
        <p:spPr>
          <a:xfrm rot="-2516804">
            <a:off x="213653" y="18467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2" name="Google Shape;682;p28"/>
          <p:cNvSpPr/>
          <p:nvPr/>
        </p:nvSpPr>
        <p:spPr>
          <a:xfrm flipH="1">
            <a:off x="8641517" y="20831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3" name="Google Shape;683;p28"/>
          <p:cNvSpPr/>
          <p:nvPr/>
        </p:nvSpPr>
        <p:spPr>
          <a:xfrm flipH="1">
            <a:off x="244125" y="24043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4" name="Google Shape;684;p28"/>
          <p:cNvSpPr/>
          <p:nvPr/>
        </p:nvSpPr>
        <p:spPr>
          <a:xfrm rot="2516804" flipH="1">
            <a:off x="8690103" y="27365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28"/>
          <p:cNvSpPr/>
          <p:nvPr/>
        </p:nvSpPr>
        <p:spPr>
          <a:xfrm flipH="1">
            <a:off x="260488" y="29965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6" name="Google Shape;686;p28"/>
          <p:cNvSpPr/>
          <p:nvPr/>
        </p:nvSpPr>
        <p:spPr>
          <a:xfrm flipH="1">
            <a:off x="8554550" y="31577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7" name="Google Shape;687;p28"/>
          <p:cNvSpPr/>
          <p:nvPr/>
        </p:nvSpPr>
        <p:spPr>
          <a:xfrm>
            <a:off x="2891895" y="1129401"/>
            <a:ext cx="1035851" cy="568714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8" name="Google Shape;688;p28"/>
          <p:cNvSpPr/>
          <p:nvPr/>
        </p:nvSpPr>
        <p:spPr>
          <a:xfrm>
            <a:off x="6555953" y="371058"/>
            <a:ext cx="613594" cy="336882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9" name="Google Shape;689;p28"/>
          <p:cNvGrpSpPr/>
          <p:nvPr/>
        </p:nvGrpSpPr>
        <p:grpSpPr>
          <a:xfrm>
            <a:off x="7079675" y="2792506"/>
            <a:ext cx="344973" cy="713551"/>
            <a:chOff x="2482298" y="2502800"/>
            <a:chExt cx="596117" cy="1233025"/>
          </a:xfrm>
        </p:grpSpPr>
        <p:sp>
          <p:nvSpPr>
            <p:cNvPr id="690" name="Google Shape;690;p28"/>
            <p:cNvSpPr/>
            <p:nvPr/>
          </p:nvSpPr>
          <p:spPr>
            <a:xfrm>
              <a:off x="2536300" y="3635625"/>
              <a:ext cx="488100" cy="1002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91" name="Google Shape;691;p28"/>
            <p:cNvGrpSpPr/>
            <p:nvPr/>
          </p:nvGrpSpPr>
          <p:grpSpPr>
            <a:xfrm>
              <a:off x="2482298" y="2502800"/>
              <a:ext cx="596117" cy="1200431"/>
              <a:chOff x="5636700" y="760500"/>
              <a:chExt cx="491400" cy="989475"/>
            </a:xfrm>
          </p:grpSpPr>
          <p:sp>
            <p:nvSpPr>
              <p:cNvPr id="692" name="Google Shape;692;p28"/>
              <p:cNvSpPr/>
              <p:nvPr/>
            </p:nvSpPr>
            <p:spPr>
              <a:xfrm>
                <a:off x="5636700" y="760500"/>
                <a:ext cx="491400" cy="745225"/>
              </a:xfrm>
              <a:custGeom>
                <a:avLst/>
                <a:gdLst/>
                <a:ahLst/>
                <a:cxnLst/>
                <a:rect l="l" t="t" r="r" b="b"/>
                <a:pathLst>
                  <a:path w="19656" h="29809" extrusionOk="0">
                    <a:moveTo>
                      <a:pt x="9599" y="1"/>
                    </a:moveTo>
                    <a:lnTo>
                      <a:pt x="9370" y="39"/>
                    </a:lnTo>
                    <a:lnTo>
                      <a:pt x="9141" y="115"/>
                    </a:lnTo>
                    <a:lnTo>
                      <a:pt x="8912" y="192"/>
                    </a:lnTo>
                    <a:lnTo>
                      <a:pt x="8702" y="306"/>
                    </a:lnTo>
                    <a:lnTo>
                      <a:pt x="8492" y="440"/>
                    </a:lnTo>
                    <a:lnTo>
                      <a:pt x="8301" y="611"/>
                    </a:lnTo>
                    <a:lnTo>
                      <a:pt x="8110" y="802"/>
                    </a:lnTo>
                    <a:lnTo>
                      <a:pt x="7576" y="1375"/>
                    </a:lnTo>
                    <a:lnTo>
                      <a:pt x="7080" y="1985"/>
                    </a:lnTo>
                    <a:lnTo>
                      <a:pt x="6584" y="2577"/>
                    </a:lnTo>
                    <a:lnTo>
                      <a:pt x="6126" y="3188"/>
                    </a:lnTo>
                    <a:lnTo>
                      <a:pt x="5706" y="3798"/>
                    </a:lnTo>
                    <a:lnTo>
                      <a:pt x="5286" y="4390"/>
                    </a:lnTo>
                    <a:lnTo>
                      <a:pt x="4885" y="5001"/>
                    </a:lnTo>
                    <a:lnTo>
                      <a:pt x="4504" y="5630"/>
                    </a:lnTo>
                    <a:lnTo>
                      <a:pt x="4160" y="6241"/>
                    </a:lnTo>
                    <a:lnTo>
                      <a:pt x="3817" y="6833"/>
                    </a:lnTo>
                    <a:lnTo>
                      <a:pt x="3492" y="7443"/>
                    </a:lnTo>
                    <a:lnTo>
                      <a:pt x="3206" y="8054"/>
                    </a:lnTo>
                    <a:lnTo>
                      <a:pt x="2920" y="8645"/>
                    </a:lnTo>
                    <a:lnTo>
                      <a:pt x="2653" y="9237"/>
                    </a:lnTo>
                    <a:lnTo>
                      <a:pt x="2404" y="9829"/>
                    </a:lnTo>
                    <a:lnTo>
                      <a:pt x="2156" y="10401"/>
                    </a:lnTo>
                    <a:lnTo>
                      <a:pt x="1737" y="11527"/>
                    </a:lnTo>
                    <a:lnTo>
                      <a:pt x="1374" y="12615"/>
                    </a:lnTo>
                    <a:lnTo>
                      <a:pt x="1069" y="13645"/>
                    </a:lnTo>
                    <a:lnTo>
                      <a:pt x="802" y="14618"/>
                    </a:lnTo>
                    <a:lnTo>
                      <a:pt x="592" y="15515"/>
                    </a:lnTo>
                    <a:lnTo>
                      <a:pt x="420" y="16336"/>
                    </a:lnTo>
                    <a:lnTo>
                      <a:pt x="267" y="17099"/>
                    </a:lnTo>
                    <a:lnTo>
                      <a:pt x="172" y="17748"/>
                    </a:lnTo>
                    <a:lnTo>
                      <a:pt x="76" y="18530"/>
                    </a:lnTo>
                    <a:lnTo>
                      <a:pt x="38" y="18931"/>
                    </a:lnTo>
                    <a:lnTo>
                      <a:pt x="19" y="19332"/>
                    </a:lnTo>
                    <a:lnTo>
                      <a:pt x="0" y="19733"/>
                    </a:lnTo>
                    <a:lnTo>
                      <a:pt x="19" y="20133"/>
                    </a:lnTo>
                    <a:lnTo>
                      <a:pt x="38" y="20534"/>
                    </a:lnTo>
                    <a:lnTo>
                      <a:pt x="57" y="20935"/>
                    </a:lnTo>
                    <a:lnTo>
                      <a:pt x="115" y="21317"/>
                    </a:lnTo>
                    <a:lnTo>
                      <a:pt x="172" y="21698"/>
                    </a:lnTo>
                    <a:lnTo>
                      <a:pt x="248" y="22061"/>
                    </a:lnTo>
                    <a:lnTo>
                      <a:pt x="324" y="22423"/>
                    </a:lnTo>
                    <a:lnTo>
                      <a:pt x="420" y="22767"/>
                    </a:lnTo>
                    <a:lnTo>
                      <a:pt x="515" y="23091"/>
                    </a:lnTo>
                    <a:lnTo>
                      <a:pt x="630" y="23416"/>
                    </a:lnTo>
                    <a:lnTo>
                      <a:pt x="744" y="23740"/>
                    </a:lnTo>
                    <a:lnTo>
                      <a:pt x="878" y="24026"/>
                    </a:lnTo>
                    <a:lnTo>
                      <a:pt x="1011" y="24332"/>
                    </a:lnTo>
                    <a:lnTo>
                      <a:pt x="1298" y="24885"/>
                    </a:lnTo>
                    <a:lnTo>
                      <a:pt x="1622" y="25400"/>
                    </a:lnTo>
                    <a:lnTo>
                      <a:pt x="1966" y="25877"/>
                    </a:lnTo>
                    <a:lnTo>
                      <a:pt x="2328" y="26316"/>
                    </a:lnTo>
                    <a:lnTo>
                      <a:pt x="2729" y="26717"/>
                    </a:lnTo>
                    <a:lnTo>
                      <a:pt x="3130" y="27099"/>
                    </a:lnTo>
                    <a:lnTo>
                      <a:pt x="3549" y="27442"/>
                    </a:lnTo>
                    <a:lnTo>
                      <a:pt x="3969" y="27747"/>
                    </a:lnTo>
                    <a:lnTo>
                      <a:pt x="4408" y="28034"/>
                    </a:lnTo>
                    <a:lnTo>
                      <a:pt x="4847" y="28301"/>
                    </a:lnTo>
                    <a:lnTo>
                      <a:pt x="5286" y="28530"/>
                    </a:lnTo>
                    <a:lnTo>
                      <a:pt x="5725" y="28721"/>
                    </a:lnTo>
                    <a:lnTo>
                      <a:pt x="6145" y="28912"/>
                    </a:lnTo>
                    <a:lnTo>
                      <a:pt x="6565" y="29064"/>
                    </a:lnTo>
                    <a:lnTo>
                      <a:pt x="6965" y="29217"/>
                    </a:lnTo>
                    <a:lnTo>
                      <a:pt x="7366" y="29331"/>
                    </a:lnTo>
                    <a:lnTo>
                      <a:pt x="7748" y="29446"/>
                    </a:lnTo>
                    <a:lnTo>
                      <a:pt x="8435" y="29599"/>
                    </a:lnTo>
                    <a:lnTo>
                      <a:pt x="9007" y="29694"/>
                    </a:lnTo>
                    <a:lnTo>
                      <a:pt x="9446" y="29770"/>
                    </a:lnTo>
                    <a:lnTo>
                      <a:pt x="9828" y="29808"/>
                    </a:lnTo>
                    <a:lnTo>
                      <a:pt x="10209" y="29770"/>
                    </a:lnTo>
                    <a:lnTo>
                      <a:pt x="10648" y="29694"/>
                    </a:lnTo>
                    <a:lnTo>
                      <a:pt x="11221" y="29599"/>
                    </a:lnTo>
                    <a:lnTo>
                      <a:pt x="11908" y="29446"/>
                    </a:lnTo>
                    <a:lnTo>
                      <a:pt x="12289" y="29331"/>
                    </a:lnTo>
                    <a:lnTo>
                      <a:pt x="12690" y="29217"/>
                    </a:lnTo>
                    <a:lnTo>
                      <a:pt x="13091" y="29064"/>
                    </a:lnTo>
                    <a:lnTo>
                      <a:pt x="13511" y="28912"/>
                    </a:lnTo>
                    <a:lnTo>
                      <a:pt x="13931" y="28721"/>
                    </a:lnTo>
                    <a:lnTo>
                      <a:pt x="14369" y="28530"/>
                    </a:lnTo>
                    <a:lnTo>
                      <a:pt x="14808" y="28301"/>
                    </a:lnTo>
                    <a:lnTo>
                      <a:pt x="15247" y="28034"/>
                    </a:lnTo>
                    <a:lnTo>
                      <a:pt x="15686" y="27747"/>
                    </a:lnTo>
                    <a:lnTo>
                      <a:pt x="16106" y="27442"/>
                    </a:lnTo>
                    <a:lnTo>
                      <a:pt x="16526" y="27099"/>
                    </a:lnTo>
                    <a:lnTo>
                      <a:pt x="16927" y="26717"/>
                    </a:lnTo>
                    <a:lnTo>
                      <a:pt x="17327" y="26316"/>
                    </a:lnTo>
                    <a:lnTo>
                      <a:pt x="17690" y="25877"/>
                    </a:lnTo>
                    <a:lnTo>
                      <a:pt x="18033" y="25400"/>
                    </a:lnTo>
                    <a:lnTo>
                      <a:pt x="18358" y="24885"/>
                    </a:lnTo>
                    <a:lnTo>
                      <a:pt x="18644" y="24332"/>
                    </a:lnTo>
                    <a:lnTo>
                      <a:pt x="18778" y="24026"/>
                    </a:lnTo>
                    <a:lnTo>
                      <a:pt x="18911" y="23740"/>
                    </a:lnTo>
                    <a:lnTo>
                      <a:pt x="19026" y="23416"/>
                    </a:lnTo>
                    <a:lnTo>
                      <a:pt x="19140" y="23091"/>
                    </a:lnTo>
                    <a:lnTo>
                      <a:pt x="19236" y="22767"/>
                    </a:lnTo>
                    <a:lnTo>
                      <a:pt x="19331" y="22423"/>
                    </a:lnTo>
                    <a:lnTo>
                      <a:pt x="19407" y="22061"/>
                    </a:lnTo>
                    <a:lnTo>
                      <a:pt x="19484" y="21698"/>
                    </a:lnTo>
                    <a:lnTo>
                      <a:pt x="19541" y="21317"/>
                    </a:lnTo>
                    <a:lnTo>
                      <a:pt x="19598" y="20935"/>
                    </a:lnTo>
                    <a:lnTo>
                      <a:pt x="19617" y="20534"/>
                    </a:lnTo>
                    <a:lnTo>
                      <a:pt x="19636" y="20133"/>
                    </a:lnTo>
                    <a:lnTo>
                      <a:pt x="19655" y="19733"/>
                    </a:lnTo>
                    <a:lnTo>
                      <a:pt x="19636" y="19332"/>
                    </a:lnTo>
                    <a:lnTo>
                      <a:pt x="19617" y="18931"/>
                    </a:lnTo>
                    <a:lnTo>
                      <a:pt x="19579" y="18530"/>
                    </a:lnTo>
                    <a:lnTo>
                      <a:pt x="19484" y="17748"/>
                    </a:lnTo>
                    <a:lnTo>
                      <a:pt x="19388" y="17099"/>
                    </a:lnTo>
                    <a:lnTo>
                      <a:pt x="19236" y="16336"/>
                    </a:lnTo>
                    <a:lnTo>
                      <a:pt x="19064" y="15515"/>
                    </a:lnTo>
                    <a:lnTo>
                      <a:pt x="18854" y="14599"/>
                    </a:lnTo>
                    <a:lnTo>
                      <a:pt x="18587" y="13645"/>
                    </a:lnTo>
                    <a:lnTo>
                      <a:pt x="18281" y="12596"/>
                    </a:lnTo>
                    <a:lnTo>
                      <a:pt x="17919" y="11527"/>
                    </a:lnTo>
                    <a:lnTo>
                      <a:pt x="17499" y="10401"/>
                    </a:lnTo>
                    <a:lnTo>
                      <a:pt x="17251" y="9829"/>
                    </a:lnTo>
                    <a:lnTo>
                      <a:pt x="17003" y="9237"/>
                    </a:lnTo>
                    <a:lnTo>
                      <a:pt x="16736" y="8645"/>
                    </a:lnTo>
                    <a:lnTo>
                      <a:pt x="16450" y="8054"/>
                    </a:lnTo>
                    <a:lnTo>
                      <a:pt x="16163" y="7443"/>
                    </a:lnTo>
                    <a:lnTo>
                      <a:pt x="15839" y="6833"/>
                    </a:lnTo>
                    <a:lnTo>
                      <a:pt x="15495" y="6222"/>
                    </a:lnTo>
                    <a:lnTo>
                      <a:pt x="15152" y="5630"/>
                    </a:lnTo>
                    <a:lnTo>
                      <a:pt x="14770" y="5001"/>
                    </a:lnTo>
                    <a:lnTo>
                      <a:pt x="14369" y="4390"/>
                    </a:lnTo>
                    <a:lnTo>
                      <a:pt x="13950" y="3798"/>
                    </a:lnTo>
                    <a:lnTo>
                      <a:pt x="13530" y="3188"/>
                    </a:lnTo>
                    <a:lnTo>
                      <a:pt x="13072" y="2577"/>
                    </a:lnTo>
                    <a:lnTo>
                      <a:pt x="12576" y="1985"/>
                    </a:lnTo>
                    <a:lnTo>
                      <a:pt x="12080" y="1375"/>
                    </a:lnTo>
                    <a:lnTo>
                      <a:pt x="11545" y="802"/>
                    </a:lnTo>
                    <a:lnTo>
                      <a:pt x="11354" y="611"/>
                    </a:lnTo>
                    <a:lnTo>
                      <a:pt x="11164" y="440"/>
                    </a:lnTo>
                    <a:lnTo>
                      <a:pt x="10954" y="306"/>
                    </a:lnTo>
                    <a:lnTo>
                      <a:pt x="10744" y="192"/>
                    </a:lnTo>
                    <a:lnTo>
                      <a:pt x="10515" y="115"/>
                    </a:lnTo>
                    <a:lnTo>
                      <a:pt x="10286" y="39"/>
                    </a:lnTo>
                    <a:lnTo>
                      <a:pt x="100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693;p28"/>
              <p:cNvSpPr/>
              <p:nvPr/>
            </p:nvSpPr>
            <p:spPr>
              <a:xfrm>
                <a:off x="5636700" y="848300"/>
                <a:ext cx="473750" cy="657425"/>
              </a:xfrm>
              <a:custGeom>
                <a:avLst/>
                <a:gdLst/>
                <a:ahLst/>
                <a:cxnLst/>
                <a:rect l="l" t="t" r="r" b="b"/>
                <a:pathLst>
                  <a:path w="18950" h="26297" extrusionOk="0">
                    <a:moveTo>
                      <a:pt x="5897" y="0"/>
                    </a:moveTo>
                    <a:lnTo>
                      <a:pt x="5534" y="515"/>
                    </a:lnTo>
                    <a:lnTo>
                      <a:pt x="5191" y="1050"/>
                    </a:lnTo>
                    <a:lnTo>
                      <a:pt x="4847" y="1565"/>
                    </a:lnTo>
                    <a:lnTo>
                      <a:pt x="4523" y="2099"/>
                    </a:lnTo>
                    <a:lnTo>
                      <a:pt x="4217" y="2614"/>
                    </a:lnTo>
                    <a:lnTo>
                      <a:pt x="3931" y="3130"/>
                    </a:lnTo>
                    <a:lnTo>
                      <a:pt x="3378" y="4179"/>
                    </a:lnTo>
                    <a:lnTo>
                      <a:pt x="2882" y="5210"/>
                    </a:lnTo>
                    <a:lnTo>
                      <a:pt x="2443" y="6221"/>
                    </a:lnTo>
                    <a:lnTo>
                      <a:pt x="2042" y="7194"/>
                    </a:lnTo>
                    <a:lnTo>
                      <a:pt x="1698" y="8168"/>
                    </a:lnTo>
                    <a:lnTo>
                      <a:pt x="1374" y="9084"/>
                    </a:lnTo>
                    <a:lnTo>
                      <a:pt x="1107" y="9980"/>
                    </a:lnTo>
                    <a:lnTo>
                      <a:pt x="878" y="10820"/>
                    </a:lnTo>
                    <a:lnTo>
                      <a:pt x="687" y="11622"/>
                    </a:lnTo>
                    <a:lnTo>
                      <a:pt x="515" y="12366"/>
                    </a:lnTo>
                    <a:lnTo>
                      <a:pt x="363" y="13053"/>
                    </a:lnTo>
                    <a:lnTo>
                      <a:pt x="267" y="13683"/>
                    </a:lnTo>
                    <a:lnTo>
                      <a:pt x="172" y="14236"/>
                    </a:lnTo>
                    <a:lnTo>
                      <a:pt x="76" y="15018"/>
                    </a:lnTo>
                    <a:lnTo>
                      <a:pt x="38" y="15419"/>
                    </a:lnTo>
                    <a:lnTo>
                      <a:pt x="19" y="15820"/>
                    </a:lnTo>
                    <a:lnTo>
                      <a:pt x="0" y="16221"/>
                    </a:lnTo>
                    <a:lnTo>
                      <a:pt x="19" y="16621"/>
                    </a:lnTo>
                    <a:lnTo>
                      <a:pt x="38" y="17022"/>
                    </a:lnTo>
                    <a:lnTo>
                      <a:pt x="57" y="17423"/>
                    </a:lnTo>
                    <a:lnTo>
                      <a:pt x="115" y="17805"/>
                    </a:lnTo>
                    <a:lnTo>
                      <a:pt x="172" y="18186"/>
                    </a:lnTo>
                    <a:lnTo>
                      <a:pt x="248" y="18549"/>
                    </a:lnTo>
                    <a:lnTo>
                      <a:pt x="324" y="18911"/>
                    </a:lnTo>
                    <a:lnTo>
                      <a:pt x="420" y="19255"/>
                    </a:lnTo>
                    <a:lnTo>
                      <a:pt x="515" y="19579"/>
                    </a:lnTo>
                    <a:lnTo>
                      <a:pt x="630" y="19904"/>
                    </a:lnTo>
                    <a:lnTo>
                      <a:pt x="744" y="20228"/>
                    </a:lnTo>
                    <a:lnTo>
                      <a:pt x="859" y="20514"/>
                    </a:lnTo>
                    <a:lnTo>
                      <a:pt x="1011" y="20820"/>
                    </a:lnTo>
                    <a:lnTo>
                      <a:pt x="1298" y="21373"/>
                    </a:lnTo>
                    <a:lnTo>
                      <a:pt x="1622" y="21888"/>
                    </a:lnTo>
                    <a:lnTo>
                      <a:pt x="1966" y="22365"/>
                    </a:lnTo>
                    <a:lnTo>
                      <a:pt x="2328" y="22804"/>
                    </a:lnTo>
                    <a:lnTo>
                      <a:pt x="2729" y="23205"/>
                    </a:lnTo>
                    <a:lnTo>
                      <a:pt x="3130" y="23587"/>
                    </a:lnTo>
                    <a:lnTo>
                      <a:pt x="3549" y="23930"/>
                    </a:lnTo>
                    <a:lnTo>
                      <a:pt x="3969" y="24235"/>
                    </a:lnTo>
                    <a:lnTo>
                      <a:pt x="4408" y="24522"/>
                    </a:lnTo>
                    <a:lnTo>
                      <a:pt x="4847" y="24789"/>
                    </a:lnTo>
                    <a:lnTo>
                      <a:pt x="5286" y="25018"/>
                    </a:lnTo>
                    <a:lnTo>
                      <a:pt x="5706" y="25209"/>
                    </a:lnTo>
                    <a:lnTo>
                      <a:pt x="6145" y="25400"/>
                    </a:lnTo>
                    <a:lnTo>
                      <a:pt x="6565" y="25571"/>
                    </a:lnTo>
                    <a:lnTo>
                      <a:pt x="6965" y="25705"/>
                    </a:lnTo>
                    <a:lnTo>
                      <a:pt x="7366" y="25819"/>
                    </a:lnTo>
                    <a:lnTo>
                      <a:pt x="7748" y="25934"/>
                    </a:lnTo>
                    <a:lnTo>
                      <a:pt x="8435" y="26087"/>
                    </a:lnTo>
                    <a:lnTo>
                      <a:pt x="9007" y="26201"/>
                    </a:lnTo>
                    <a:lnTo>
                      <a:pt x="9446" y="26258"/>
                    </a:lnTo>
                    <a:lnTo>
                      <a:pt x="9828" y="26296"/>
                    </a:lnTo>
                    <a:lnTo>
                      <a:pt x="10133" y="26258"/>
                    </a:lnTo>
                    <a:lnTo>
                      <a:pt x="10477" y="26220"/>
                    </a:lnTo>
                    <a:lnTo>
                      <a:pt x="10935" y="26144"/>
                    </a:lnTo>
                    <a:lnTo>
                      <a:pt x="11488" y="26029"/>
                    </a:lnTo>
                    <a:lnTo>
                      <a:pt x="12118" y="25877"/>
                    </a:lnTo>
                    <a:lnTo>
                      <a:pt x="12805" y="25667"/>
                    </a:lnTo>
                    <a:lnTo>
                      <a:pt x="13167" y="25533"/>
                    </a:lnTo>
                    <a:lnTo>
                      <a:pt x="13530" y="25400"/>
                    </a:lnTo>
                    <a:lnTo>
                      <a:pt x="13911" y="25228"/>
                    </a:lnTo>
                    <a:lnTo>
                      <a:pt x="14293" y="25056"/>
                    </a:lnTo>
                    <a:lnTo>
                      <a:pt x="14675" y="24846"/>
                    </a:lnTo>
                    <a:lnTo>
                      <a:pt x="15056" y="24636"/>
                    </a:lnTo>
                    <a:lnTo>
                      <a:pt x="15438" y="24388"/>
                    </a:lnTo>
                    <a:lnTo>
                      <a:pt x="15820" y="24140"/>
                    </a:lnTo>
                    <a:lnTo>
                      <a:pt x="16201" y="23854"/>
                    </a:lnTo>
                    <a:lnTo>
                      <a:pt x="16564" y="23548"/>
                    </a:lnTo>
                    <a:lnTo>
                      <a:pt x="16927" y="23224"/>
                    </a:lnTo>
                    <a:lnTo>
                      <a:pt x="17270" y="22861"/>
                    </a:lnTo>
                    <a:lnTo>
                      <a:pt x="17594" y="22480"/>
                    </a:lnTo>
                    <a:lnTo>
                      <a:pt x="17900" y="22079"/>
                    </a:lnTo>
                    <a:lnTo>
                      <a:pt x="18205" y="21640"/>
                    </a:lnTo>
                    <a:lnTo>
                      <a:pt x="18472" y="21163"/>
                    </a:lnTo>
                    <a:lnTo>
                      <a:pt x="18720" y="20667"/>
                    </a:lnTo>
                    <a:lnTo>
                      <a:pt x="18949" y="20152"/>
                    </a:lnTo>
                    <a:lnTo>
                      <a:pt x="18663" y="20419"/>
                    </a:lnTo>
                    <a:lnTo>
                      <a:pt x="18377" y="20686"/>
                    </a:lnTo>
                    <a:lnTo>
                      <a:pt x="18091" y="20934"/>
                    </a:lnTo>
                    <a:lnTo>
                      <a:pt x="17785" y="21163"/>
                    </a:lnTo>
                    <a:lnTo>
                      <a:pt x="17499" y="21373"/>
                    </a:lnTo>
                    <a:lnTo>
                      <a:pt x="17194" y="21583"/>
                    </a:lnTo>
                    <a:lnTo>
                      <a:pt x="16888" y="21774"/>
                    </a:lnTo>
                    <a:lnTo>
                      <a:pt x="16583" y="21946"/>
                    </a:lnTo>
                    <a:lnTo>
                      <a:pt x="15972" y="22251"/>
                    </a:lnTo>
                    <a:lnTo>
                      <a:pt x="15362" y="22518"/>
                    </a:lnTo>
                    <a:lnTo>
                      <a:pt x="14770" y="22747"/>
                    </a:lnTo>
                    <a:lnTo>
                      <a:pt x="14217" y="22919"/>
                    </a:lnTo>
                    <a:lnTo>
                      <a:pt x="13682" y="23071"/>
                    </a:lnTo>
                    <a:lnTo>
                      <a:pt x="13186" y="23186"/>
                    </a:lnTo>
                    <a:lnTo>
                      <a:pt x="12766" y="23262"/>
                    </a:lnTo>
                    <a:lnTo>
                      <a:pt x="12385" y="23339"/>
                    </a:lnTo>
                    <a:lnTo>
                      <a:pt x="11851" y="23396"/>
                    </a:lnTo>
                    <a:lnTo>
                      <a:pt x="11660" y="23415"/>
                    </a:lnTo>
                    <a:lnTo>
                      <a:pt x="11278" y="23377"/>
                    </a:lnTo>
                    <a:lnTo>
                      <a:pt x="10839" y="23319"/>
                    </a:lnTo>
                    <a:lnTo>
                      <a:pt x="10248" y="23205"/>
                    </a:lnTo>
                    <a:lnTo>
                      <a:pt x="9580" y="23052"/>
                    </a:lnTo>
                    <a:lnTo>
                      <a:pt x="9198" y="22957"/>
                    </a:lnTo>
                    <a:lnTo>
                      <a:pt x="8797" y="22823"/>
                    </a:lnTo>
                    <a:lnTo>
                      <a:pt x="8397" y="22690"/>
                    </a:lnTo>
                    <a:lnTo>
                      <a:pt x="7977" y="22518"/>
                    </a:lnTo>
                    <a:lnTo>
                      <a:pt x="7538" y="22346"/>
                    </a:lnTo>
                    <a:lnTo>
                      <a:pt x="7118" y="22136"/>
                    </a:lnTo>
                    <a:lnTo>
                      <a:pt x="6679" y="21907"/>
                    </a:lnTo>
                    <a:lnTo>
                      <a:pt x="6240" y="21659"/>
                    </a:lnTo>
                    <a:lnTo>
                      <a:pt x="5801" y="21373"/>
                    </a:lnTo>
                    <a:lnTo>
                      <a:pt x="5381" y="21049"/>
                    </a:lnTo>
                    <a:lnTo>
                      <a:pt x="4962" y="20705"/>
                    </a:lnTo>
                    <a:lnTo>
                      <a:pt x="4561" y="20343"/>
                    </a:lnTo>
                    <a:lnTo>
                      <a:pt x="4160" y="19923"/>
                    </a:lnTo>
                    <a:lnTo>
                      <a:pt x="3798" y="19484"/>
                    </a:lnTo>
                    <a:lnTo>
                      <a:pt x="3454" y="19007"/>
                    </a:lnTo>
                    <a:lnTo>
                      <a:pt x="3130" y="18491"/>
                    </a:lnTo>
                    <a:lnTo>
                      <a:pt x="2824" y="17938"/>
                    </a:lnTo>
                    <a:lnTo>
                      <a:pt x="2691" y="17652"/>
                    </a:lnTo>
                    <a:lnTo>
                      <a:pt x="2576" y="17347"/>
                    </a:lnTo>
                    <a:lnTo>
                      <a:pt x="2443" y="17041"/>
                    </a:lnTo>
                    <a:lnTo>
                      <a:pt x="2347" y="16717"/>
                    </a:lnTo>
                    <a:lnTo>
                      <a:pt x="2233" y="16373"/>
                    </a:lnTo>
                    <a:lnTo>
                      <a:pt x="2156" y="16030"/>
                    </a:lnTo>
                    <a:lnTo>
                      <a:pt x="2061" y="15686"/>
                    </a:lnTo>
                    <a:lnTo>
                      <a:pt x="2004" y="15324"/>
                    </a:lnTo>
                    <a:lnTo>
                      <a:pt x="1946" y="14942"/>
                    </a:lnTo>
                    <a:lnTo>
                      <a:pt x="1889" y="14560"/>
                    </a:lnTo>
                    <a:lnTo>
                      <a:pt x="1851" y="14160"/>
                    </a:lnTo>
                    <a:lnTo>
                      <a:pt x="1832" y="13759"/>
                    </a:lnTo>
                    <a:lnTo>
                      <a:pt x="1832" y="13358"/>
                    </a:lnTo>
                    <a:lnTo>
                      <a:pt x="1851" y="12957"/>
                    </a:lnTo>
                    <a:lnTo>
                      <a:pt x="1870" y="12557"/>
                    </a:lnTo>
                    <a:lnTo>
                      <a:pt x="1889" y="12156"/>
                    </a:lnTo>
                    <a:lnTo>
                      <a:pt x="2004" y="11354"/>
                    </a:lnTo>
                    <a:lnTo>
                      <a:pt x="2156" y="10400"/>
                    </a:lnTo>
                    <a:lnTo>
                      <a:pt x="2385" y="9255"/>
                    </a:lnTo>
                    <a:lnTo>
                      <a:pt x="2538" y="8626"/>
                    </a:lnTo>
                    <a:lnTo>
                      <a:pt x="2710" y="7977"/>
                    </a:lnTo>
                    <a:lnTo>
                      <a:pt x="2901" y="7271"/>
                    </a:lnTo>
                    <a:lnTo>
                      <a:pt x="3111" y="6546"/>
                    </a:lnTo>
                    <a:lnTo>
                      <a:pt x="3340" y="5801"/>
                    </a:lnTo>
                    <a:lnTo>
                      <a:pt x="3626" y="5019"/>
                    </a:lnTo>
                    <a:lnTo>
                      <a:pt x="3912" y="4217"/>
                    </a:lnTo>
                    <a:lnTo>
                      <a:pt x="4236" y="3397"/>
                    </a:lnTo>
                    <a:lnTo>
                      <a:pt x="4599" y="2557"/>
                    </a:lnTo>
                    <a:lnTo>
                      <a:pt x="5000" y="1718"/>
                    </a:lnTo>
                    <a:lnTo>
                      <a:pt x="5439" y="859"/>
                    </a:lnTo>
                    <a:lnTo>
                      <a:pt x="5897" y="0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694;p28"/>
              <p:cNvSpPr/>
              <p:nvPr/>
            </p:nvSpPr>
            <p:spPr>
              <a:xfrm>
                <a:off x="5852800" y="1220875"/>
                <a:ext cx="59175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2367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40" y="58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5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2367" y="21164"/>
                    </a:lnTo>
                    <a:lnTo>
                      <a:pt x="2367" y="1184"/>
                    </a:lnTo>
                    <a:lnTo>
                      <a:pt x="2367" y="1050"/>
                    </a:lnTo>
                    <a:lnTo>
                      <a:pt x="2348" y="936"/>
                    </a:lnTo>
                    <a:lnTo>
                      <a:pt x="2310" y="821"/>
                    </a:lnTo>
                    <a:lnTo>
                      <a:pt x="2271" y="726"/>
                    </a:lnTo>
                    <a:lnTo>
                      <a:pt x="2157" y="516"/>
                    </a:lnTo>
                    <a:lnTo>
                      <a:pt x="2023" y="344"/>
                    </a:lnTo>
                    <a:lnTo>
                      <a:pt x="1852" y="192"/>
                    </a:lnTo>
                    <a:lnTo>
                      <a:pt x="1642" y="96"/>
                    </a:lnTo>
                    <a:lnTo>
                      <a:pt x="1527" y="58"/>
                    </a:lnTo>
                    <a:lnTo>
                      <a:pt x="1432" y="20"/>
                    </a:lnTo>
                    <a:lnTo>
                      <a:pt x="129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695;p28"/>
              <p:cNvSpPr/>
              <p:nvPr/>
            </p:nvSpPr>
            <p:spPr>
              <a:xfrm>
                <a:off x="5852800" y="1220875"/>
                <a:ext cx="44400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21" y="39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7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1184" y="21164"/>
                    </a:lnTo>
                    <a:lnTo>
                      <a:pt x="1184" y="1184"/>
                    </a:lnTo>
                    <a:lnTo>
                      <a:pt x="1203" y="1012"/>
                    </a:lnTo>
                    <a:lnTo>
                      <a:pt x="1222" y="860"/>
                    </a:lnTo>
                    <a:lnTo>
                      <a:pt x="1279" y="726"/>
                    </a:lnTo>
                    <a:lnTo>
                      <a:pt x="1355" y="573"/>
                    </a:lnTo>
                    <a:lnTo>
                      <a:pt x="1432" y="459"/>
                    </a:lnTo>
                    <a:lnTo>
                      <a:pt x="1527" y="344"/>
                    </a:lnTo>
                    <a:lnTo>
                      <a:pt x="1642" y="249"/>
                    </a:lnTo>
                    <a:lnTo>
                      <a:pt x="1775" y="154"/>
                    </a:lnTo>
                    <a:lnTo>
                      <a:pt x="1642" y="77"/>
                    </a:lnTo>
                    <a:lnTo>
                      <a:pt x="1489" y="39"/>
                    </a:lnTo>
                    <a:lnTo>
                      <a:pt x="1336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96" name="Google Shape;696;p28"/>
          <p:cNvGrpSpPr/>
          <p:nvPr/>
        </p:nvGrpSpPr>
        <p:grpSpPr>
          <a:xfrm>
            <a:off x="6679836" y="3104477"/>
            <a:ext cx="344985" cy="382145"/>
            <a:chOff x="10557081" y="3779237"/>
            <a:chExt cx="506438" cy="560988"/>
          </a:xfrm>
        </p:grpSpPr>
        <p:sp>
          <p:nvSpPr>
            <p:cNvPr id="697" name="Google Shape;697;p28"/>
            <p:cNvSpPr/>
            <p:nvPr/>
          </p:nvSpPr>
          <p:spPr>
            <a:xfrm>
              <a:off x="10652095" y="4293125"/>
              <a:ext cx="281700" cy="471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98" name="Google Shape;698;p28"/>
            <p:cNvGrpSpPr/>
            <p:nvPr/>
          </p:nvGrpSpPr>
          <p:grpSpPr>
            <a:xfrm>
              <a:off x="10557081" y="3779237"/>
              <a:ext cx="506438" cy="548141"/>
              <a:chOff x="10556950" y="2998175"/>
              <a:chExt cx="1228025" cy="1329150"/>
            </a:xfrm>
          </p:grpSpPr>
          <p:sp>
            <p:nvSpPr>
              <p:cNvPr id="699" name="Google Shape;699;p28"/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28"/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28"/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702;p28"/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703;p28"/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704;p28"/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705" name="Google Shape;705;p28"/>
          <p:cNvSpPr/>
          <p:nvPr/>
        </p:nvSpPr>
        <p:spPr>
          <a:xfrm>
            <a:off x="614450" y="3445670"/>
            <a:ext cx="899302" cy="336852"/>
          </a:xfrm>
          <a:custGeom>
            <a:avLst/>
            <a:gdLst/>
            <a:ahLst/>
            <a:cxnLst/>
            <a:rect l="l" t="t" r="r" b="b"/>
            <a:pathLst>
              <a:path w="77526" h="29039" extrusionOk="0">
                <a:moveTo>
                  <a:pt x="38551" y="1"/>
                </a:moveTo>
                <a:lnTo>
                  <a:pt x="38125" y="39"/>
                </a:lnTo>
                <a:lnTo>
                  <a:pt x="37700" y="97"/>
                </a:lnTo>
                <a:lnTo>
                  <a:pt x="37275" y="175"/>
                </a:lnTo>
                <a:lnTo>
                  <a:pt x="36869" y="291"/>
                </a:lnTo>
                <a:lnTo>
                  <a:pt x="36463" y="445"/>
                </a:lnTo>
                <a:lnTo>
                  <a:pt x="36076" y="619"/>
                </a:lnTo>
                <a:lnTo>
                  <a:pt x="35709" y="813"/>
                </a:lnTo>
                <a:lnTo>
                  <a:pt x="35303" y="1064"/>
                </a:lnTo>
                <a:lnTo>
                  <a:pt x="34916" y="1354"/>
                </a:lnTo>
                <a:lnTo>
                  <a:pt x="34568" y="1663"/>
                </a:lnTo>
                <a:lnTo>
                  <a:pt x="34240" y="2011"/>
                </a:lnTo>
                <a:lnTo>
                  <a:pt x="33930" y="2359"/>
                </a:lnTo>
                <a:lnTo>
                  <a:pt x="33640" y="2746"/>
                </a:lnTo>
                <a:lnTo>
                  <a:pt x="33370" y="3133"/>
                </a:lnTo>
                <a:lnTo>
                  <a:pt x="33118" y="3558"/>
                </a:lnTo>
                <a:lnTo>
                  <a:pt x="32886" y="3983"/>
                </a:lnTo>
                <a:lnTo>
                  <a:pt x="32674" y="4428"/>
                </a:lnTo>
                <a:lnTo>
                  <a:pt x="32480" y="4873"/>
                </a:lnTo>
                <a:lnTo>
                  <a:pt x="32306" y="5317"/>
                </a:lnTo>
                <a:lnTo>
                  <a:pt x="32152" y="5781"/>
                </a:lnTo>
                <a:lnTo>
                  <a:pt x="31997" y="6265"/>
                </a:lnTo>
                <a:lnTo>
                  <a:pt x="31862" y="6729"/>
                </a:lnTo>
                <a:lnTo>
                  <a:pt x="31746" y="7193"/>
                </a:lnTo>
                <a:lnTo>
                  <a:pt x="31494" y="7115"/>
                </a:lnTo>
                <a:lnTo>
                  <a:pt x="31224" y="7057"/>
                </a:lnTo>
                <a:lnTo>
                  <a:pt x="30972" y="6999"/>
                </a:lnTo>
                <a:lnTo>
                  <a:pt x="30450" y="6999"/>
                </a:lnTo>
                <a:lnTo>
                  <a:pt x="30180" y="7019"/>
                </a:lnTo>
                <a:lnTo>
                  <a:pt x="29928" y="7077"/>
                </a:lnTo>
                <a:lnTo>
                  <a:pt x="29658" y="7154"/>
                </a:lnTo>
                <a:lnTo>
                  <a:pt x="29426" y="7231"/>
                </a:lnTo>
                <a:lnTo>
                  <a:pt x="29174" y="7347"/>
                </a:lnTo>
                <a:lnTo>
                  <a:pt x="28942" y="7483"/>
                </a:lnTo>
                <a:lnTo>
                  <a:pt x="28730" y="7637"/>
                </a:lnTo>
                <a:lnTo>
                  <a:pt x="28517" y="7792"/>
                </a:lnTo>
                <a:lnTo>
                  <a:pt x="28324" y="7985"/>
                </a:lnTo>
                <a:lnTo>
                  <a:pt x="28130" y="8179"/>
                </a:lnTo>
                <a:lnTo>
                  <a:pt x="27956" y="8391"/>
                </a:lnTo>
                <a:lnTo>
                  <a:pt x="27802" y="7908"/>
                </a:lnTo>
                <a:lnTo>
                  <a:pt x="27628" y="7425"/>
                </a:lnTo>
                <a:lnTo>
                  <a:pt x="27396" y="6941"/>
                </a:lnTo>
                <a:lnTo>
                  <a:pt x="27164" y="6497"/>
                </a:lnTo>
                <a:lnTo>
                  <a:pt x="26874" y="6052"/>
                </a:lnTo>
                <a:lnTo>
                  <a:pt x="26584" y="5627"/>
                </a:lnTo>
                <a:lnTo>
                  <a:pt x="26255" y="5221"/>
                </a:lnTo>
                <a:lnTo>
                  <a:pt x="25907" y="4834"/>
                </a:lnTo>
                <a:lnTo>
                  <a:pt x="25540" y="4486"/>
                </a:lnTo>
                <a:lnTo>
                  <a:pt x="25153" y="4138"/>
                </a:lnTo>
                <a:lnTo>
                  <a:pt x="24747" y="3829"/>
                </a:lnTo>
                <a:lnTo>
                  <a:pt x="24302" y="3558"/>
                </a:lnTo>
                <a:lnTo>
                  <a:pt x="23858" y="3287"/>
                </a:lnTo>
                <a:lnTo>
                  <a:pt x="23394" y="3075"/>
                </a:lnTo>
                <a:lnTo>
                  <a:pt x="22930" y="2881"/>
                </a:lnTo>
                <a:lnTo>
                  <a:pt x="22427" y="2727"/>
                </a:lnTo>
                <a:lnTo>
                  <a:pt x="21924" y="2611"/>
                </a:lnTo>
                <a:lnTo>
                  <a:pt x="21422" y="2533"/>
                </a:lnTo>
                <a:lnTo>
                  <a:pt x="20900" y="2495"/>
                </a:lnTo>
                <a:lnTo>
                  <a:pt x="20378" y="2495"/>
                </a:lnTo>
                <a:lnTo>
                  <a:pt x="19856" y="2533"/>
                </a:lnTo>
                <a:lnTo>
                  <a:pt x="19353" y="2611"/>
                </a:lnTo>
                <a:lnTo>
                  <a:pt x="18850" y="2727"/>
                </a:lnTo>
                <a:lnTo>
                  <a:pt x="18348" y="2862"/>
                </a:lnTo>
                <a:lnTo>
                  <a:pt x="17865" y="3055"/>
                </a:lnTo>
                <a:lnTo>
                  <a:pt x="17401" y="3268"/>
                </a:lnTo>
                <a:lnTo>
                  <a:pt x="16937" y="3519"/>
                </a:lnTo>
                <a:lnTo>
                  <a:pt x="16511" y="3790"/>
                </a:lnTo>
                <a:lnTo>
                  <a:pt x="16105" y="4119"/>
                </a:lnTo>
                <a:lnTo>
                  <a:pt x="15738" y="4447"/>
                </a:lnTo>
                <a:lnTo>
                  <a:pt x="15390" y="4834"/>
                </a:lnTo>
                <a:lnTo>
                  <a:pt x="15061" y="5240"/>
                </a:lnTo>
                <a:lnTo>
                  <a:pt x="14926" y="5453"/>
                </a:lnTo>
                <a:lnTo>
                  <a:pt x="14791" y="5685"/>
                </a:lnTo>
                <a:lnTo>
                  <a:pt x="14675" y="5897"/>
                </a:lnTo>
                <a:lnTo>
                  <a:pt x="14559" y="6129"/>
                </a:lnTo>
                <a:lnTo>
                  <a:pt x="14462" y="6361"/>
                </a:lnTo>
                <a:lnTo>
                  <a:pt x="14385" y="6613"/>
                </a:lnTo>
                <a:lnTo>
                  <a:pt x="14307" y="6845"/>
                </a:lnTo>
                <a:lnTo>
                  <a:pt x="14249" y="7096"/>
                </a:lnTo>
                <a:lnTo>
                  <a:pt x="14153" y="7599"/>
                </a:lnTo>
                <a:lnTo>
                  <a:pt x="14095" y="8101"/>
                </a:lnTo>
                <a:lnTo>
                  <a:pt x="14075" y="8623"/>
                </a:lnTo>
                <a:lnTo>
                  <a:pt x="14114" y="9126"/>
                </a:lnTo>
                <a:lnTo>
                  <a:pt x="14191" y="9648"/>
                </a:lnTo>
                <a:lnTo>
                  <a:pt x="14307" y="10151"/>
                </a:lnTo>
                <a:lnTo>
                  <a:pt x="14462" y="10634"/>
                </a:lnTo>
                <a:lnTo>
                  <a:pt x="14675" y="11098"/>
                </a:lnTo>
                <a:lnTo>
                  <a:pt x="14907" y="11562"/>
                </a:lnTo>
                <a:lnTo>
                  <a:pt x="15177" y="11987"/>
                </a:lnTo>
                <a:lnTo>
                  <a:pt x="15332" y="12200"/>
                </a:lnTo>
                <a:lnTo>
                  <a:pt x="15487" y="12412"/>
                </a:lnTo>
                <a:lnTo>
                  <a:pt x="15661" y="12606"/>
                </a:lnTo>
                <a:lnTo>
                  <a:pt x="15835" y="12780"/>
                </a:lnTo>
                <a:lnTo>
                  <a:pt x="15641" y="12857"/>
                </a:lnTo>
                <a:lnTo>
                  <a:pt x="15467" y="12954"/>
                </a:lnTo>
                <a:lnTo>
                  <a:pt x="15274" y="13050"/>
                </a:lnTo>
                <a:lnTo>
                  <a:pt x="15100" y="13147"/>
                </a:lnTo>
                <a:lnTo>
                  <a:pt x="14771" y="13398"/>
                </a:lnTo>
                <a:lnTo>
                  <a:pt x="14462" y="13669"/>
                </a:lnTo>
                <a:lnTo>
                  <a:pt x="14191" y="13998"/>
                </a:lnTo>
                <a:lnTo>
                  <a:pt x="13959" y="14326"/>
                </a:lnTo>
                <a:lnTo>
                  <a:pt x="13863" y="14500"/>
                </a:lnTo>
                <a:lnTo>
                  <a:pt x="13766" y="14694"/>
                </a:lnTo>
                <a:lnTo>
                  <a:pt x="13669" y="14887"/>
                </a:lnTo>
                <a:lnTo>
                  <a:pt x="13611" y="15080"/>
                </a:lnTo>
                <a:lnTo>
                  <a:pt x="13495" y="15467"/>
                </a:lnTo>
                <a:lnTo>
                  <a:pt x="13418" y="15873"/>
                </a:lnTo>
                <a:lnTo>
                  <a:pt x="13399" y="16260"/>
                </a:lnTo>
                <a:lnTo>
                  <a:pt x="13418" y="16666"/>
                </a:lnTo>
                <a:lnTo>
                  <a:pt x="13476" y="17052"/>
                </a:lnTo>
                <a:lnTo>
                  <a:pt x="13515" y="17246"/>
                </a:lnTo>
                <a:lnTo>
                  <a:pt x="13573" y="17420"/>
                </a:lnTo>
                <a:lnTo>
                  <a:pt x="13650" y="17613"/>
                </a:lnTo>
                <a:lnTo>
                  <a:pt x="13727" y="17806"/>
                </a:lnTo>
                <a:lnTo>
                  <a:pt x="13824" y="17980"/>
                </a:lnTo>
                <a:lnTo>
                  <a:pt x="13921" y="18154"/>
                </a:lnTo>
                <a:lnTo>
                  <a:pt x="13650" y="17942"/>
                </a:lnTo>
                <a:lnTo>
                  <a:pt x="13360" y="17768"/>
                </a:lnTo>
                <a:lnTo>
                  <a:pt x="13051" y="17632"/>
                </a:lnTo>
                <a:lnTo>
                  <a:pt x="12741" y="17536"/>
                </a:lnTo>
                <a:lnTo>
                  <a:pt x="12393" y="17497"/>
                </a:lnTo>
                <a:lnTo>
                  <a:pt x="12065" y="17478"/>
                </a:lnTo>
                <a:lnTo>
                  <a:pt x="11717" y="17497"/>
                </a:lnTo>
                <a:lnTo>
                  <a:pt x="11388" y="17574"/>
                </a:lnTo>
                <a:lnTo>
                  <a:pt x="11079" y="17690"/>
                </a:lnTo>
                <a:lnTo>
                  <a:pt x="10769" y="17845"/>
                </a:lnTo>
                <a:lnTo>
                  <a:pt x="10499" y="18038"/>
                </a:lnTo>
                <a:lnTo>
                  <a:pt x="10228" y="18251"/>
                </a:lnTo>
                <a:lnTo>
                  <a:pt x="10015" y="18522"/>
                </a:lnTo>
                <a:lnTo>
                  <a:pt x="9822" y="18792"/>
                </a:lnTo>
                <a:lnTo>
                  <a:pt x="9648" y="19082"/>
                </a:lnTo>
                <a:lnTo>
                  <a:pt x="9590" y="19256"/>
                </a:lnTo>
                <a:lnTo>
                  <a:pt x="9532" y="19411"/>
                </a:lnTo>
                <a:lnTo>
                  <a:pt x="9281" y="19102"/>
                </a:lnTo>
                <a:lnTo>
                  <a:pt x="8991" y="18812"/>
                </a:lnTo>
                <a:lnTo>
                  <a:pt x="8662" y="18560"/>
                </a:lnTo>
                <a:lnTo>
                  <a:pt x="8333" y="18328"/>
                </a:lnTo>
                <a:lnTo>
                  <a:pt x="7966" y="18135"/>
                </a:lnTo>
                <a:lnTo>
                  <a:pt x="7599" y="17961"/>
                </a:lnTo>
                <a:lnTo>
                  <a:pt x="7212" y="17806"/>
                </a:lnTo>
                <a:lnTo>
                  <a:pt x="6825" y="17710"/>
                </a:lnTo>
                <a:lnTo>
                  <a:pt x="6419" y="17613"/>
                </a:lnTo>
                <a:lnTo>
                  <a:pt x="6013" y="17574"/>
                </a:lnTo>
                <a:lnTo>
                  <a:pt x="5607" y="17555"/>
                </a:lnTo>
                <a:lnTo>
                  <a:pt x="5182" y="17555"/>
                </a:lnTo>
                <a:lnTo>
                  <a:pt x="4776" y="17613"/>
                </a:lnTo>
                <a:lnTo>
                  <a:pt x="4370" y="17671"/>
                </a:lnTo>
                <a:lnTo>
                  <a:pt x="3983" y="17787"/>
                </a:lnTo>
                <a:lnTo>
                  <a:pt x="3597" y="17922"/>
                </a:lnTo>
                <a:lnTo>
                  <a:pt x="3229" y="18096"/>
                </a:lnTo>
                <a:lnTo>
                  <a:pt x="2862" y="18290"/>
                </a:lnTo>
                <a:lnTo>
                  <a:pt x="2514" y="18522"/>
                </a:lnTo>
                <a:lnTo>
                  <a:pt x="2205" y="18773"/>
                </a:lnTo>
                <a:lnTo>
                  <a:pt x="1896" y="19044"/>
                </a:lnTo>
                <a:lnTo>
                  <a:pt x="1606" y="19334"/>
                </a:lnTo>
                <a:lnTo>
                  <a:pt x="1354" y="19662"/>
                </a:lnTo>
                <a:lnTo>
                  <a:pt x="1103" y="19991"/>
                </a:lnTo>
                <a:lnTo>
                  <a:pt x="871" y="20339"/>
                </a:lnTo>
                <a:lnTo>
                  <a:pt x="678" y="20687"/>
                </a:lnTo>
                <a:lnTo>
                  <a:pt x="504" y="21074"/>
                </a:lnTo>
                <a:lnTo>
                  <a:pt x="349" y="21441"/>
                </a:lnTo>
                <a:lnTo>
                  <a:pt x="233" y="21847"/>
                </a:lnTo>
                <a:lnTo>
                  <a:pt x="136" y="22234"/>
                </a:lnTo>
                <a:lnTo>
                  <a:pt x="59" y="22640"/>
                </a:lnTo>
                <a:lnTo>
                  <a:pt x="20" y="23065"/>
                </a:lnTo>
                <a:lnTo>
                  <a:pt x="1" y="23471"/>
                </a:lnTo>
                <a:lnTo>
                  <a:pt x="1" y="23877"/>
                </a:lnTo>
                <a:lnTo>
                  <a:pt x="40" y="24302"/>
                </a:lnTo>
                <a:lnTo>
                  <a:pt x="98" y="24708"/>
                </a:lnTo>
                <a:lnTo>
                  <a:pt x="194" y="25114"/>
                </a:lnTo>
                <a:lnTo>
                  <a:pt x="291" y="25520"/>
                </a:lnTo>
                <a:lnTo>
                  <a:pt x="426" y="25926"/>
                </a:lnTo>
                <a:lnTo>
                  <a:pt x="581" y="26313"/>
                </a:lnTo>
                <a:lnTo>
                  <a:pt x="755" y="26700"/>
                </a:lnTo>
                <a:lnTo>
                  <a:pt x="948" y="27086"/>
                </a:lnTo>
                <a:lnTo>
                  <a:pt x="1161" y="27434"/>
                </a:lnTo>
                <a:lnTo>
                  <a:pt x="1393" y="27782"/>
                </a:lnTo>
                <a:lnTo>
                  <a:pt x="1644" y="28130"/>
                </a:lnTo>
                <a:lnTo>
                  <a:pt x="1915" y="28440"/>
                </a:lnTo>
                <a:lnTo>
                  <a:pt x="2205" y="28749"/>
                </a:lnTo>
                <a:lnTo>
                  <a:pt x="2495" y="29039"/>
                </a:lnTo>
                <a:lnTo>
                  <a:pt x="76134" y="29039"/>
                </a:lnTo>
                <a:lnTo>
                  <a:pt x="76289" y="28904"/>
                </a:lnTo>
                <a:lnTo>
                  <a:pt x="76424" y="28788"/>
                </a:lnTo>
                <a:lnTo>
                  <a:pt x="76695" y="28498"/>
                </a:lnTo>
                <a:lnTo>
                  <a:pt x="76927" y="28208"/>
                </a:lnTo>
                <a:lnTo>
                  <a:pt x="77101" y="27879"/>
                </a:lnTo>
                <a:lnTo>
                  <a:pt x="77255" y="27531"/>
                </a:lnTo>
                <a:lnTo>
                  <a:pt x="77371" y="27183"/>
                </a:lnTo>
                <a:lnTo>
                  <a:pt x="77468" y="26816"/>
                </a:lnTo>
                <a:lnTo>
                  <a:pt x="77507" y="26429"/>
                </a:lnTo>
                <a:lnTo>
                  <a:pt x="77526" y="26042"/>
                </a:lnTo>
                <a:lnTo>
                  <a:pt x="77507" y="25656"/>
                </a:lnTo>
                <a:lnTo>
                  <a:pt x="77468" y="25269"/>
                </a:lnTo>
                <a:lnTo>
                  <a:pt x="77391" y="24882"/>
                </a:lnTo>
                <a:lnTo>
                  <a:pt x="77275" y="24496"/>
                </a:lnTo>
                <a:lnTo>
                  <a:pt x="77139" y="24109"/>
                </a:lnTo>
                <a:lnTo>
                  <a:pt x="76985" y="23742"/>
                </a:lnTo>
                <a:lnTo>
                  <a:pt x="76791" y="23394"/>
                </a:lnTo>
                <a:lnTo>
                  <a:pt x="76579" y="23065"/>
                </a:lnTo>
                <a:lnTo>
                  <a:pt x="76347" y="22756"/>
                </a:lnTo>
                <a:lnTo>
                  <a:pt x="76076" y="22485"/>
                </a:lnTo>
                <a:lnTo>
                  <a:pt x="75786" y="22234"/>
                </a:lnTo>
                <a:lnTo>
                  <a:pt x="75477" y="22021"/>
                </a:lnTo>
                <a:lnTo>
                  <a:pt x="75148" y="21828"/>
                </a:lnTo>
                <a:lnTo>
                  <a:pt x="74819" y="21673"/>
                </a:lnTo>
                <a:lnTo>
                  <a:pt x="74471" y="21538"/>
                </a:lnTo>
                <a:lnTo>
                  <a:pt x="74104" y="21441"/>
                </a:lnTo>
                <a:lnTo>
                  <a:pt x="73737" y="21383"/>
                </a:lnTo>
                <a:lnTo>
                  <a:pt x="73369" y="21344"/>
                </a:lnTo>
                <a:lnTo>
                  <a:pt x="72983" y="21344"/>
                </a:lnTo>
                <a:lnTo>
                  <a:pt x="72596" y="21383"/>
                </a:lnTo>
                <a:lnTo>
                  <a:pt x="72229" y="21460"/>
                </a:lnTo>
                <a:lnTo>
                  <a:pt x="71842" y="21576"/>
                </a:lnTo>
                <a:lnTo>
                  <a:pt x="71475" y="21712"/>
                </a:lnTo>
                <a:lnTo>
                  <a:pt x="71436" y="21499"/>
                </a:lnTo>
                <a:lnTo>
                  <a:pt x="71397" y="21306"/>
                </a:lnTo>
                <a:lnTo>
                  <a:pt x="71339" y="21112"/>
                </a:lnTo>
                <a:lnTo>
                  <a:pt x="71243" y="20938"/>
                </a:lnTo>
                <a:lnTo>
                  <a:pt x="71146" y="20745"/>
                </a:lnTo>
                <a:lnTo>
                  <a:pt x="71049" y="20571"/>
                </a:lnTo>
                <a:lnTo>
                  <a:pt x="70914" y="20416"/>
                </a:lnTo>
                <a:lnTo>
                  <a:pt x="70779" y="20262"/>
                </a:lnTo>
                <a:lnTo>
                  <a:pt x="70643" y="20107"/>
                </a:lnTo>
                <a:lnTo>
                  <a:pt x="70489" y="19972"/>
                </a:lnTo>
                <a:lnTo>
                  <a:pt x="70334" y="19836"/>
                </a:lnTo>
                <a:lnTo>
                  <a:pt x="70160" y="19701"/>
                </a:lnTo>
                <a:lnTo>
                  <a:pt x="69793" y="19488"/>
                </a:lnTo>
                <a:lnTo>
                  <a:pt x="69425" y="19314"/>
                </a:lnTo>
                <a:lnTo>
                  <a:pt x="69000" y="19121"/>
                </a:lnTo>
                <a:lnTo>
                  <a:pt x="68594" y="18966"/>
                </a:lnTo>
                <a:lnTo>
                  <a:pt x="68382" y="18908"/>
                </a:lnTo>
                <a:lnTo>
                  <a:pt x="68188" y="18850"/>
                </a:lnTo>
                <a:lnTo>
                  <a:pt x="67956" y="18831"/>
                </a:lnTo>
                <a:lnTo>
                  <a:pt x="67744" y="18812"/>
                </a:lnTo>
                <a:lnTo>
                  <a:pt x="67976" y="18290"/>
                </a:lnTo>
                <a:lnTo>
                  <a:pt x="68208" y="17748"/>
                </a:lnTo>
                <a:lnTo>
                  <a:pt x="68382" y="17207"/>
                </a:lnTo>
                <a:lnTo>
                  <a:pt x="68536" y="16646"/>
                </a:lnTo>
                <a:lnTo>
                  <a:pt x="68594" y="16376"/>
                </a:lnTo>
                <a:lnTo>
                  <a:pt x="68652" y="16086"/>
                </a:lnTo>
                <a:lnTo>
                  <a:pt x="68672" y="15815"/>
                </a:lnTo>
                <a:lnTo>
                  <a:pt x="68691" y="15525"/>
                </a:lnTo>
                <a:lnTo>
                  <a:pt x="68710" y="15235"/>
                </a:lnTo>
                <a:lnTo>
                  <a:pt x="68691" y="14964"/>
                </a:lnTo>
                <a:lnTo>
                  <a:pt x="68652" y="14674"/>
                </a:lnTo>
                <a:lnTo>
                  <a:pt x="68594" y="14404"/>
                </a:lnTo>
                <a:lnTo>
                  <a:pt x="68556" y="14172"/>
                </a:lnTo>
                <a:lnTo>
                  <a:pt x="68478" y="13959"/>
                </a:lnTo>
                <a:lnTo>
                  <a:pt x="68304" y="13534"/>
                </a:lnTo>
                <a:lnTo>
                  <a:pt x="68111" y="13128"/>
                </a:lnTo>
                <a:lnTo>
                  <a:pt x="67860" y="12741"/>
                </a:lnTo>
                <a:lnTo>
                  <a:pt x="67589" y="12374"/>
                </a:lnTo>
                <a:lnTo>
                  <a:pt x="67280" y="12026"/>
                </a:lnTo>
                <a:lnTo>
                  <a:pt x="66970" y="11697"/>
                </a:lnTo>
                <a:lnTo>
                  <a:pt x="66622" y="11388"/>
                </a:lnTo>
                <a:lnTo>
                  <a:pt x="66371" y="11175"/>
                </a:lnTo>
                <a:lnTo>
                  <a:pt x="66100" y="10982"/>
                </a:lnTo>
                <a:lnTo>
                  <a:pt x="65830" y="10789"/>
                </a:lnTo>
                <a:lnTo>
                  <a:pt x="65559" y="10595"/>
                </a:lnTo>
                <a:lnTo>
                  <a:pt x="65269" y="10421"/>
                </a:lnTo>
                <a:lnTo>
                  <a:pt x="64979" y="10267"/>
                </a:lnTo>
                <a:lnTo>
                  <a:pt x="64670" y="10131"/>
                </a:lnTo>
                <a:lnTo>
                  <a:pt x="64380" y="9996"/>
                </a:lnTo>
                <a:lnTo>
                  <a:pt x="64070" y="9861"/>
                </a:lnTo>
                <a:lnTo>
                  <a:pt x="63761" y="9764"/>
                </a:lnTo>
                <a:lnTo>
                  <a:pt x="63432" y="9667"/>
                </a:lnTo>
                <a:lnTo>
                  <a:pt x="63104" y="9590"/>
                </a:lnTo>
                <a:lnTo>
                  <a:pt x="62794" y="9513"/>
                </a:lnTo>
                <a:lnTo>
                  <a:pt x="62466" y="9474"/>
                </a:lnTo>
                <a:lnTo>
                  <a:pt x="62137" y="9435"/>
                </a:lnTo>
                <a:lnTo>
                  <a:pt x="61808" y="9416"/>
                </a:lnTo>
                <a:lnTo>
                  <a:pt x="61460" y="9416"/>
                </a:lnTo>
                <a:lnTo>
                  <a:pt x="61132" y="9435"/>
                </a:lnTo>
                <a:lnTo>
                  <a:pt x="60803" y="9474"/>
                </a:lnTo>
                <a:lnTo>
                  <a:pt x="60474" y="9532"/>
                </a:lnTo>
                <a:lnTo>
                  <a:pt x="60146" y="9609"/>
                </a:lnTo>
                <a:lnTo>
                  <a:pt x="59836" y="9687"/>
                </a:lnTo>
                <a:lnTo>
                  <a:pt x="59508" y="9803"/>
                </a:lnTo>
                <a:lnTo>
                  <a:pt x="59198" y="9919"/>
                </a:lnTo>
                <a:lnTo>
                  <a:pt x="58908" y="10054"/>
                </a:lnTo>
                <a:lnTo>
                  <a:pt x="58618" y="10209"/>
                </a:lnTo>
                <a:lnTo>
                  <a:pt x="58328" y="10383"/>
                </a:lnTo>
                <a:lnTo>
                  <a:pt x="58058" y="10576"/>
                </a:lnTo>
                <a:lnTo>
                  <a:pt x="57806" y="10789"/>
                </a:lnTo>
                <a:lnTo>
                  <a:pt x="57555" y="11001"/>
                </a:lnTo>
                <a:lnTo>
                  <a:pt x="57323" y="11233"/>
                </a:lnTo>
                <a:lnTo>
                  <a:pt x="57110" y="11485"/>
                </a:lnTo>
                <a:lnTo>
                  <a:pt x="56917" y="11736"/>
                </a:lnTo>
                <a:lnTo>
                  <a:pt x="56762" y="11987"/>
                </a:lnTo>
                <a:lnTo>
                  <a:pt x="56627" y="12238"/>
                </a:lnTo>
                <a:lnTo>
                  <a:pt x="56492" y="12509"/>
                </a:lnTo>
                <a:lnTo>
                  <a:pt x="56395" y="12780"/>
                </a:lnTo>
                <a:lnTo>
                  <a:pt x="56318" y="13070"/>
                </a:lnTo>
                <a:lnTo>
                  <a:pt x="56240" y="13340"/>
                </a:lnTo>
                <a:lnTo>
                  <a:pt x="56182" y="13650"/>
                </a:lnTo>
                <a:lnTo>
                  <a:pt x="56163" y="13940"/>
                </a:lnTo>
                <a:lnTo>
                  <a:pt x="56144" y="14230"/>
                </a:lnTo>
                <a:lnTo>
                  <a:pt x="56144" y="14539"/>
                </a:lnTo>
                <a:lnTo>
                  <a:pt x="56144" y="14829"/>
                </a:lnTo>
                <a:lnTo>
                  <a:pt x="56182" y="15138"/>
                </a:lnTo>
                <a:lnTo>
                  <a:pt x="56221" y="15428"/>
                </a:lnTo>
                <a:lnTo>
                  <a:pt x="56279" y="15718"/>
                </a:lnTo>
                <a:lnTo>
                  <a:pt x="56356" y="16008"/>
                </a:lnTo>
                <a:lnTo>
                  <a:pt x="56356" y="16008"/>
                </a:lnTo>
                <a:lnTo>
                  <a:pt x="55950" y="15796"/>
                </a:lnTo>
                <a:lnTo>
                  <a:pt x="55544" y="15602"/>
                </a:lnTo>
                <a:lnTo>
                  <a:pt x="55119" y="15428"/>
                </a:lnTo>
                <a:lnTo>
                  <a:pt x="54694" y="15274"/>
                </a:lnTo>
                <a:lnTo>
                  <a:pt x="54249" y="15158"/>
                </a:lnTo>
                <a:lnTo>
                  <a:pt x="53785" y="15080"/>
                </a:lnTo>
                <a:lnTo>
                  <a:pt x="53321" y="15022"/>
                </a:lnTo>
                <a:lnTo>
                  <a:pt x="52857" y="14984"/>
                </a:lnTo>
                <a:lnTo>
                  <a:pt x="52412" y="14984"/>
                </a:lnTo>
                <a:lnTo>
                  <a:pt x="51949" y="15022"/>
                </a:lnTo>
                <a:lnTo>
                  <a:pt x="51485" y="15080"/>
                </a:lnTo>
                <a:lnTo>
                  <a:pt x="51040" y="15158"/>
                </a:lnTo>
                <a:lnTo>
                  <a:pt x="50595" y="15293"/>
                </a:lnTo>
                <a:lnTo>
                  <a:pt x="50170" y="15428"/>
                </a:lnTo>
                <a:lnTo>
                  <a:pt x="49745" y="15602"/>
                </a:lnTo>
                <a:lnTo>
                  <a:pt x="49339" y="15815"/>
                </a:lnTo>
                <a:lnTo>
                  <a:pt x="49339" y="15641"/>
                </a:lnTo>
                <a:lnTo>
                  <a:pt x="49300" y="15467"/>
                </a:lnTo>
                <a:lnTo>
                  <a:pt x="49223" y="15138"/>
                </a:lnTo>
                <a:lnTo>
                  <a:pt x="49107" y="14829"/>
                </a:lnTo>
                <a:lnTo>
                  <a:pt x="48952" y="14520"/>
                </a:lnTo>
                <a:lnTo>
                  <a:pt x="48759" y="14230"/>
                </a:lnTo>
                <a:lnTo>
                  <a:pt x="48546" y="13959"/>
                </a:lnTo>
                <a:lnTo>
                  <a:pt x="48295" y="13708"/>
                </a:lnTo>
                <a:lnTo>
                  <a:pt x="48024" y="13495"/>
                </a:lnTo>
                <a:lnTo>
                  <a:pt x="47734" y="13302"/>
                </a:lnTo>
                <a:lnTo>
                  <a:pt x="47425" y="13147"/>
                </a:lnTo>
                <a:lnTo>
                  <a:pt x="47115" y="13012"/>
                </a:lnTo>
                <a:lnTo>
                  <a:pt x="46787" y="12896"/>
                </a:lnTo>
                <a:lnTo>
                  <a:pt x="46458" y="12799"/>
                </a:lnTo>
                <a:lnTo>
                  <a:pt x="46110" y="12722"/>
                </a:lnTo>
                <a:lnTo>
                  <a:pt x="45762" y="12664"/>
                </a:lnTo>
                <a:lnTo>
                  <a:pt x="45433" y="12644"/>
                </a:lnTo>
                <a:lnTo>
                  <a:pt x="45085" y="12625"/>
                </a:lnTo>
                <a:lnTo>
                  <a:pt x="44447" y="12625"/>
                </a:lnTo>
                <a:lnTo>
                  <a:pt x="44119" y="12664"/>
                </a:lnTo>
                <a:lnTo>
                  <a:pt x="43500" y="12722"/>
                </a:lnTo>
                <a:lnTo>
                  <a:pt x="42823" y="12799"/>
                </a:lnTo>
                <a:lnTo>
                  <a:pt x="42823" y="12799"/>
                </a:lnTo>
                <a:lnTo>
                  <a:pt x="43133" y="12509"/>
                </a:lnTo>
                <a:lnTo>
                  <a:pt x="43423" y="12180"/>
                </a:lnTo>
                <a:lnTo>
                  <a:pt x="43713" y="11852"/>
                </a:lnTo>
                <a:lnTo>
                  <a:pt x="43964" y="11523"/>
                </a:lnTo>
                <a:lnTo>
                  <a:pt x="44196" y="11156"/>
                </a:lnTo>
                <a:lnTo>
                  <a:pt x="44428" y="10789"/>
                </a:lnTo>
                <a:lnTo>
                  <a:pt x="44621" y="10421"/>
                </a:lnTo>
                <a:lnTo>
                  <a:pt x="44795" y="10035"/>
                </a:lnTo>
                <a:lnTo>
                  <a:pt x="44969" y="9629"/>
                </a:lnTo>
                <a:lnTo>
                  <a:pt x="45105" y="9223"/>
                </a:lnTo>
                <a:lnTo>
                  <a:pt x="45221" y="8817"/>
                </a:lnTo>
                <a:lnTo>
                  <a:pt x="45317" y="8391"/>
                </a:lnTo>
                <a:lnTo>
                  <a:pt x="45375" y="7985"/>
                </a:lnTo>
                <a:lnTo>
                  <a:pt x="45433" y="7560"/>
                </a:lnTo>
                <a:lnTo>
                  <a:pt x="45453" y="7135"/>
                </a:lnTo>
                <a:lnTo>
                  <a:pt x="45453" y="6709"/>
                </a:lnTo>
                <a:lnTo>
                  <a:pt x="45414" y="6284"/>
                </a:lnTo>
                <a:lnTo>
                  <a:pt x="45375" y="5859"/>
                </a:lnTo>
                <a:lnTo>
                  <a:pt x="45279" y="5433"/>
                </a:lnTo>
                <a:lnTo>
                  <a:pt x="45182" y="5008"/>
                </a:lnTo>
                <a:lnTo>
                  <a:pt x="45047" y="4602"/>
                </a:lnTo>
                <a:lnTo>
                  <a:pt x="44892" y="4215"/>
                </a:lnTo>
                <a:lnTo>
                  <a:pt x="44718" y="3809"/>
                </a:lnTo>
                <a:lnTo>
                  <a:pt x="44525" y="3442"/>
                </a:lnTo>
                <a:lnTo>
                  <a:pt x="44312" y="3075"/>
                </a:lnTo>
                <a:lnTo>
                  <a:pt x="44061" y="2727"/>
                </a:lnTo>
                <a:lnTo>
                  <a:pt x="43809" y="2379"/>
                </a:lnTo>
                <a:lnTo>
                  <a:pt x="43519" y="2050"/>
                </a:lnTo>
                <a:lnTo>
                  <a:pt x="43229" y="1760"/>
                </a:lnTo>
                <a:lnTo>
                  <a:pt x="42901" y="1470"/>
                </a:lnTo>
                <a:lnTo>
                  <a:pt x="42572" y="1219"/>
                </a:lnTo>
                <a:lnTo>
                  <a:pt x="42224" y="967"/>
                </a:lnTo>
                <a:lnTo>
                  <a:pt x="41837" y="755"/>
                </a:lnTo>
                <a:lnTo>
                  <a:pt x="41470" y="581"/>
                </a:lnTo>
                <a:lnTo>
                  <a:pt x="41064" y="407"/>
                </a:lnTo>
                <a:lnTo>
                  <a:pt x="40658" y="271"/>
                </a:lnTo>
                <a:lnTo>
                  <a:pt x="40252" y="175"/>
                </a:lnTo>
                <a:lnTo>
                  <a:pt x="39827" y="78"/>
                </a:lnTo>
                <a:lnTo>
                  <a:pt x="39401" y="39"/>
                </a:lnTo>
                <a:lnTo>
                  <a:pt x="38976" y="1"/>
                </a:lnTo>
                <a:close/>
              </a:path>
            </a:pathLst>
          </a:custGeom>
          <a:solidFill>
            <a:srgbClr val="9ADD9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6" name="Google Shape;706;p28"/>
          <p:cNvGrpSpPr/>
          <p:nvPr/>
        </p:nvGrpSpPr>
        <p:grpSpPr>
          <a:xfrm>
            <a:off x="323775" y="2732116"/>
            <a:ext cx="344973" cy="713551"/>
            <a:chOff x="2482298" y="2502800"/>
            <a:chExt cx="596117" cy="1233025"/>
          </a:xfrm>
        </p:grpSpPr>
        <p:sp>
          <p:nvSpPr>
            <p:cNvPr id="707" name="Google Shape;707;p28"/>
            <p:cNvSpPr/>
            <p:nvPr/>
          </p:nvSpPr>
          <p:spPr>
            <a:xfrm>
              <a:off x="2536300" y="3635625"/>
              <a:ext cx="488100" cy="1002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08" name="Google Shape;708;p28"/>
            <p:cNvGrpSpPr/>
            <p:nvPr/>
          </p:nvGrpSpPr>
          <p:grpSpPr>
            <a:xfrm>
              <a:off x="2482298" y="2502800"/>
              <a:ext cx="596117" cy="1200431"/>
              <a:chOff x="5636700" y="760500"/>
              <a:chExt cx="491400" cy="989475"/>
            </a:xfrm>
          </p:grpSpPr>
          <p:sp>
            <p:nvSpPr>
              <p:cNvPr id="709" name="Google Shape;709;p28"/>
              <p:cNvSpPr/>
              <p:nvPr/>
            </p:nvSpPr>
            <p:spPr>
              <a:xfrm>
                <a:off x="5636700" y="760500"/>
                <a:ext cx="491400" cy="745225"/>
              </a:xfrm>
              <a:custGeom>
                <a:avLst/>
                <a:gdLst/>
                <a:ahLst/>
                <a:cxnLst/>
                <a:rect l="l" t="t" r="r" b="b"/>
                <a:pathLst>
                  <a:path w="19656" h="29809" extrusionOk="0">
                    <a:moveTo>
                      <a:pt x="9599" y="1"/>
                    </a:moveTo>
                    <a:lnTo>
                      <a:pt x="9370" y="39"/>
                    </a:lnTo>
                    <a:lnTo>
                      <a:pt x="9141" y="115"/>
                    </a:lnTo>
                    <a:lnTo>
                      <a:pt x="8912" y="192"/>
                    </a:lnTo>
                    <a:lnTo>
                      <a:pt x="8702" y="306"/>
                    </a:lnTo>
                    <a:lnTo>
                      <a:pt x="8492" y="440"/>
                    </a:lnTo>
                    <a:lnTo>
                      <a:pt x="8301" y="611"/>
                    </a:lnTo>
                    <a:lnTo>
                      <a:pt x="8110" y="802"/>
                    </a:lnTo>
                    <a:lnTo>
                      <a:pt x="7576" y="1375"/>
                    </a:lnTo>
                    <a:lnTo>
                      <a:pt x="7080" y="1985"/>
                    </a:lnTo>
                    <a:lnTo>
                      <a:pt x="6584" y="2577"/>
                    </a:lnTo>
                    <a:lnTo>
                      <a:pt x="6126" y="3188"/>
                    </a:lnTo>
                    <a:lnTo>
                      <a:pt x="5706" y="3798"/>
                    </a:lnTo>
                    <a:lnTo>
                      <a:pt x="5286" y="4390"/>
                    </a:lnTo>
                    <a:lnTo>
                      <a:pt x="4885" y="5001"/>
                    </a:lnTo>
                    <a:lnTo>
                      <a:pt x="4504" y="5630"/>
                    </a:lnTo>
                    <a:lnTo>
                      <a:pt x="4160" y="6241"/>
                    </a:lnTo>
                    <a:lnTo>
                      <a:pt x="3817" y="6833"/>
                    </a:lnTo>
                    <a:lnTo>
                      <a:pt x="3492" y="7443"/>
                    </a:lnTo>
                    <a:lnTo>
                      <a:pt x="3206" y="8054"/>
                    </a:lnTo>
                    <a:lnTo>
                      <a:pt x="2920" y="8645"/>
                    </a:lnTo>
                    <a:lnTo>
                      <a:pt x="2653" y="9237"/>
                    </a:lnTo>
                    <a:lnTo>
                      <a:pt x="2404" y="9829"/>
                    </a:lnTo>
                    <a:lnTo>
                      <a:pt x="2156" y="10401"/>
                    </a:lnTo>
                    <a:lnTo>
                      <a:pt x="1737" y="11527"/>
                    </a:lnTo>
                    <a:lnTo>
                      <a:pt x="1374" y="12615"/>
                    </a:lnTo>
                    <a:lnTo>
                      <a:pt x="1069" y="13645"/>
                    </a:lnTo>
                    <a:lnTo>
                      <a:pt x="802" y="14618"/>
                    </a:lnTo>
                    <a:lnTo>
                      <a:pt x="592" y="15515"/>
                    </a:lnTo>
                    <a:lnTo>
                      <a:pt x="420" y="16336"/>
                    </a:lnTo>
                    <a:lnTo>
                      <a:pt x="267" y="17099"/>
                    </a:lnTo>
                    <a:lnTo>
                      <a:pt x="172" y="17748"/>
                    </a:lnTo>
                    <a:lnTo>
                      <a:pt x="76" y="18530"/>
                    </a:lnTo>
                    <a:lnTo>
                      <a:pt x="38" y="18931"/>
                    </a:lnTo>
                    <a:lnTo>
                      <a:pt x="19" y="19332"/>
                    </a:lnTo>
                    <a:lnTo>
                      <a:pt x="0" y="19733"/>
                    </a:lnTo>
                    <a:lnTo>
                      <a:pt x="19" y="20133"/>
                    </a:lnTo>
                    <a:lnTo>
                      <a:pt x="38" y="20534"/>
                    </a:lnTo>
                    <a:lnTo>
                      <a:pt x="57" y="20935"/>
                    </a:lnTo>
                    <a:lnTo>
                      <a:pt x="115" y="21317"/>
                    </a:lnTo>
                    <a:lnTo>
                      <a:pt x="172" y="21698"/>
                    </a:lnTo>
                    <a:lnTo>
                      <a:pt x="248" y="22061"/>
                    </a:lnTo>
                    <a:lnTo>
                      <a:pt x="324" y="22423"/>
                    </a:lnTo>
                    <a:lnTo>
                      <a:pt x="420" y="22767"/>
                    </a:lnTo>
                    <a:lnTo>
                      <a:pt x="515" y="23091"/>
                    </a:lnTo>
                    <a:lnTo>
                      <a:pt x="630" y="23416"/>
                    </a:lnTo>
                    <a:lnTo>
                      <a:pt x="744" y="23740"/>
                    </a:lnTo>
                    <a:lnTo>
                      <a:pt x="878" y="24026"/>
                    </a:lnTo>
                    <a:lnTo>
                      <a:pt x="1011" y="24332"/>
                    </a:lnTo>
                    <a:lnTo>
                      <a:pt x="1298" y="24885"/>
                    </a:lnTo>
                    <a:lnTo>
                      <a:pt x="1622" y="25400"/>
                    </a:lnTo>
                    <a:lnTo>
                      <a:pt x="1966" y="25877"/>
                    </a:lnTo>
                    <a:lnTo>
                      <a:pt x="2328" y="26316"/>
                    </a:lnTo>
                    <a:lnTo>
                      <a:pt x="2729" y="26717"/>
                    </a:lnTo>
                    <a:lnTo>
                      <a:pt x="3130" y="27099"/>
                    </a:lnTo>
                    <a:lnTo>
                      <a:pt x="3549" y="27442"/>
                    </a:lnTo>
                    <a:lnTo>
                      <a:pt x="3969" y="27747"/>
                    </a:lnTo>
                    <a:lnTo>
                      <a:pt x="4408" y="28034"/>
                    </a:lnTo>
                    <a:lnTo>
                      <a:pt x="4847" y="28301"/>
                    </a:lnTo>
                    <a:lnTo>
                      <a:pt x="5286" y="28530"/>
                    </a:lnTo>
                    <a:lnTo>
                      <a:pt x="5725" y="28721"/>
                    </a:lnTo>
                    <a:lnTo>
                      <a:pt x="6145" y="28912"/>
                    </a:lnTo>
                    <a:lnTo>
                      <a:pt x="6565" y="29064"/>
                    </a:lnTo>
                    <a:lnTo>
                      <a:pt x="6965" y="29217"/>
                    </a:lnTo>
                    <a:lnTo>
                      <a:pt x="7366" y="29331"/>
                    </a:lnTo>
                    <a:lnTo>
                      <a:pt x="7748" y="29446"/>
                    </a:lnTo>
                    <a:lnTo>
                      <a:pt x="8435" y="29599"/>
                    </a:lnTo>
                    <a:lnTo>
                      <a:pt x="9007" y="29694"/>
                    </a:lnTo>
                    <a:lnTo>
                      <a:pt x="9446" y="29770"/>
                    </a:lnTo>
                    <a:lnTo>
                      <a:pt x="9828" y="29808"/>
                    </a:lnTo>
                    <a:lnTo>
                      <a:pt x="10209" y="29770"/>
                    </a:lnTo>
                    <a:lnTo>
                      <a:pt x="10648" y="29694"/>
                    </a:lnTo>
                    <a:lnTo>
                      <a:pt x="11221" y="29599"/>
                    </a:lnTo>
                    <a:lnTo>
                      <a:pt x="11908" y="29446"/>
                    </a:lnTo>
                    <a:lnTo>
                      <a:pt x="12289" y="29331"/>
                    </a:lnTo>
                    <a:lnTo>
                      <a:pt x="12690" y="29217"/>
                    </a:lnTo>
                    <a:lnTo>
                      <a:pt x="13091" y="29064"/>
                    </a:lnTo>
                    <a:lnTo>
                      <a:pt x="13511" y="28912"/>
                    </a:lnTo>
                    <a:lnTo>
                      <a:pt x="13931" y="28721"/>
                    </a:lnTo>
                    <a:lnTo>
                      <a:pt x="14369" y="28530"/>
                    </a:lnTo>
                    <a:lnTo>
                      <a:pt x="14808" y="28301"/>
                    </a:lnTo>
                    <a:lnTo>
                      <a:pt x="15247" y="28034"/>
                    </a:lnTo>
                    <a:lnTo>
                      <a:pt x="15686" y="27747"/>
                    </a:lnTo>
                    <a:lnTo>
                      <a:pt x="16106" y="27442"/>
                    </a:lnTo>
                    <a:lnTo>
                      <a:pt x="16526" y="27099"/>
                    </a:lnTo>
                    <a:lnTo>
                      <a:pt x="16927" y="26717"/>
                    </a:lnTo>
                    <a:lnTo>
                      <a:pt x="17327" y="26316"/>
                    </a:lnTo>
                    <a:lnTo>
                      <a:pt x="17690" y="25877"/>
                    </a:lnTo>
                    <a:lnTo>
                      <a:pt x="18033" y="25400"/>
                    </a:lnTo>
                    <a:lnTo>
                      <a:pt x="18358" y="24885"/>
                    </a:lnTo>
                    <a:lnTo>
                      <a:pt x="18644" y="24332"/>
                    </a:lnTo>
                    <a:lnTo>
                      <a:pt x="18778" y="24026"/>
                    </a:lnTo>
                    <a:lnTo>
                      <a:pt x="18911" y="23740"/>
                    </a:lnTo>
                    <a:lnTo>
                      <a:pt x="19026" y="23416"/>
                    </a:lnTo>
                    <a:lnTo>
                      <a:pt x="19140" y="23091"/>
                    </a:lnTo>
                    <a:lnTo>
                      <a:pt x="19236" y="22767"/>
                    </a:lnTo>
                    <a:lnTo>
                      <a:pt x="19331" y="22423"/>
                    </a:lnTo>
                    <a:lnTo>
                      <a:pt x="19407" y="22061"/>
                    </a:lnTo>
                    <a:lnTo>
                      <a:pt x="19484" y="21698"/>
                    </a:lnTo>
                    <a:lnTo>
                      <a:pt x="19541" y="21317"/>
                    </a:lnTo>
                    <a:lnTo>
                      <a:pt x="19598" y="20935"/>
                    </a:lnTo>
                    <a:lnTo>
                      <a:pt x="19617" y="20534"/>
                    </a:lnTo>
                    <a:lnTo>
                      <a:pt x="19636" y="20133"/>
                    </a:lnTo>
                    <a:lnTo>
                      <a:pt x="19655" y="19733"/>
                    </a:lnTo>
                    <a:lnTo>
                      <a:pt x="19636" y="19332"/>
                    </a:lnTo>
                    <a:lnTo>
                      <a:pt x="19617" y="18931"/>
                    </a:lnTo>
                    <a:lnTo>
                      <a:pt x="19579" y="18530"/>
                    </a:lnTo>
                    <a:lnTo>
                      <a:pt x="19484" y="17748"/>
                    </a:lnTo>
                    <a:lnTo>
                      <a:pt x="19388" y="17099"/>
                    </a:lnTo>
                    <a:lnTo>
                      <a:pt x="19236" y="16336"/>
                    </a:lnTo>
                    <a:lnTo>
                      <a:pt x="19064" y="15515"/>
                    </a:lnTo>
                    <a:lnTo>
                      <a:pt x="18854" y="14599"/>
                    </a:lnTo>
                    <a:lnTo>
                      <a:pt x="18587" y="13645"/>
                    </a:lnTo>
                    <a:lnTo>
                      <a:pt x="18281" y="12596"/>
                    </a:lnTo>
                    <a:lnTo>
                      <a:pt x="17919" y="11527"/>
                    </a:lnTo>
                    <a:lnTo>
                      <a:pt x="17499" y="10401"/>
                    </a:lnTo>
                    <a:lnTo>
                      <a:pt x="17251" y="9829"/>
                    </a:lnTo>
                    <a:lnTo>
                      <a:pt x="17003" y="9237"/>
                    </a:lnTo>
                    <a:lnTo>
                      <a:pt x="16736" y="8645"/>
                    </a:lnTo>
                    <a:lnTo>
                      <a:pt x="16450" y="8054"/>
                    </a:lnTo>
                    <a:lnTo>
                      <a:pt x="16163" y="7443"/>
                    </a:lnTo>
                    <a:lnTo>
                      <a:pt x="15839" y="6833"/>
                    </a:lnTo>
                    <a:lnTo>
                      <a:pt x="15495" y="6222"/>
                    </a:lnTo>
                    <a:lnTo>
                      <a:pt x="15152" y="5630"/>
                    </a:lnTo>
                    <a:lnTo>
                      <a:pt x="14770" y="5001"/>
                    </a:lnTo>
                    <a:lnTo>
                      <a:pt x="14369" y="4390"/>
                    </a:lnTo>
                    <a:lnTo>
                      <a:pt x="13950" y="3798"/>
                    </a:lnTo>
                    <a:lnTo>
                      <a:pt x="13530" y="3188"/>
                    </a:lnTo>
                    <a:lnTo>
                      <a:pt x="13072" y="2577"/>
                    </a:lnTo>
                    <a:lnTo>
                      <a:pt x="12576" y="1985"/>
                    </a:lnTo>
                    <a:lnTo>
                      <a:pt x="12080" y="1375"/>
                    </a:lnTo>
                    <a:lnTo>
                      <a:pt x="11545" y="802"/>
                    </a:lnTo>
                    <a:lnTo>
                      <a:pt x="11354" y="611"/>
                    </a:lnTo>
                    <a:lnTo>
                      <a:pt x="11164" y="440"/>
                    </a:lnTo>
                    <a:lnTo>
                      <a:pt x="10954" y="306"/>
                    </a:lnTo>
                    <a:lnTo>
                      <a:pt x="10744" y="192"/>
                    </a:lnTo>
                    <a:lnTo>
                      <a:pt x="10515" y="115"/>
                    </a:lnTo>
                    <a:lnTo>
                      <a:pt x="10286" y="39"/>
                    </a:lnTo>
                    <a:lnTo>
                      <a:pt x="100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0;p28"/>
              <p:cNvSpPr/>
              <p:nvPr/>
            </p:nvSpPr>
            <p:spPr>
              <a:xfrm>
                <a:off x="5636700" y="848300"/>
                <a:ext cx="473750" cy="657425"/>
              </a:xfrm>
              <a:custGeom>
                <a:avLst/>
                <a:gdLst/>
                <a:ahLst/>
                <a:cxnLst/>
                <a:rect l="l" t="t" r="r" b="b"/>
                <a:pathLst>
                  <a:path w="18950" h="26297" extrusionOk="0">
                    <a:moveTo>
                      <a:pt x="5897" y="0"/>
                    </a:moveTo>
                    <a:lnTo>
                      <a:pt x="5534" y="515"/>
                    </a:lnTo>
                    <a:lnTo>
                      <a:pt x="5191" y="1050"/>
                    </a:lnTo>
                    <a:lnTo>
                      <a:pt x="4847" y="1565"/>
                    </a:lnTo>
                    <a:lnTo>
                      <a:pt x="4523" y="2099"/>
                    </a:lnTo>
                    <a:lnTo>
                      <a:pt x="4217" y="2614"/>
                    </a:lnTo>
                    <a:lnTo>
                      <a:pt x="3931" y="3130"/>
                    </a:lnTo>
                    <a:lnTo>
                      <a:pt x="3378" y="4179"/>
                    </a:lnTo>
                    <a:lnTo>
                      <a:pt x="2882" y="5210"/>
                    </a:lnTo>
                    <a:lnTo>
                      <a:pt x="2443" y="6221"/>
                    </a:lnTo>
                    <a:lnTo>
                      <a:pt x="2042" y="7194"/>
                    </a:lnTo>
                    <a:lnTo>
                      <a:pt x="1698" y="8168"/>
                    </a:lnTo>
                    <a:lnTo>
                      <a:pt x="1374" y="9084"/>
                    </a:lnTo>
                    <a:lnTo>
                      <a:pt x="1107" y="9980"/>
                    </a:lnTo>
                    <a:lnTo>
                      <a:pt x="878" y="10820"/>
                    </a:lnTo>
                    <a:lnTo>
                      <a:pt x="687" y="11622"/>
                    </a:lnTo>
                    <a:lnTo>
                      <a:pt x="515" y="12366"/>
                    </a:lnTo>
                    <a:lnTo>
                      <a:pt x="363" y="13053"/>
                    </a:lnTo>
                    <a:lnTo>
                      <a:pt x="267" y="13683"/>
                    </a:lnTo>
                    <a:lnTo>
                      <a:pt x="172" y="14236"/>
                    </a:lnTo>
                    <a:lnTo>
                      <a:pt x="76" y="15018"/>
                    </a:lnTo>
                    <a:lnTo>
                      <a:pt x="38" y="15419"/>
                    </a:lnTo>
                    <a:lnTo>
                      <a:pt x="19" y="15820"/>
                    </a:lnTo>
                    <a:lnTo>
                      <a:pt x="0" y="16221"/>
                    </a:lnTo>
                    <a:lnTo>
                      <a:pt x="19" y="16621"/>
                    </a:lnTo>
                    <a:lnTo>
                      <a:pt x="38" y="17022"/>
                    </a:lnTo>
                    <a:lnTo>
                      <a:pt x="57" y="17423"/>
                    </a:lnTo>
                    <a:lnTo>
                      <a:pt x="115" y="17805"/>
                    </a:lnTo>
                    <a:lnTo>
                      <a:pt x="172" y="18186"/>
                    </a:lnTo>
                    <a:lnTo>
                      <a:pt x="248" y="18549"/>
                    </a:lnTo>
                    <a:lnTo>
                      <a:pt x="324" y="18911"/>
                    </a:lnTo>
                    <a:lnTo>
                      <a:pt x="420" y="19255"/>
                    </a:lnTo>
                    <a:lnTo>
                      <a:pt x="515" y="19579"/>
                    </a:lnTo>
                    <a:lnTo>
                      <a:pt x="630" y="19904"/>
                    </a:lnTo>
                    <a:lnTo>
                      <a:pt x="744" y="20228"/>
                    </a:lnTo>
                    <a:lnTo>
                      <a:pt x="859" y="20514"/>
                    </a:lnTo>
                    <a:lnTo>
                      <a:pt x="1011" y="20820"/>
                    </a:lnTo>
                    <a:lnTo>
                      <a:pt x="1298" y="21373"/>
                    </a:lnTo>
                    <a:lnTo>
                      <a:pt x="1622" y="21888"/>
                    </a:lnTo>
                    <a:lnTo>
                      <a:pt x="1966" y="22365"/>
                    </a:lnTo>
                    <a:lnTo>
                      <a:pt x="2328" y="22804"/>
                    </a:lnTo>
                    <a:lnTo>
                      <a:pt x="2729" y="23205"/>
                    </a:lnTo>
                    <a:lnTo>
                      <a:pt x="3130" y="23587"/>
                    </a:lnTo>
                    <a:lnTo>
                      <a:pt x="3549" y="23930"/>
                    </a:lnTo>
                    <a:lnTo>
                      <a:pt x="3969" y="24235"/>
                    </a:lnTo>
                    <a:lnTo>
                      <a:pt x="4408" y="24522"/>
                    </a:lnTo>
                    <a:lnTo>
                      <a:pt x="4847" y="24789"/>
                    </a:lnTo>
                    <a:lnTo>
                      <a:pt x="5286" y="25018"/>
                    </a:lnTo>
                    <a:lnTo>
                      <a:pt x="5706" y="25209"/>
                    </a:lnTo>
                    <a:lnTo>
                      <a:pt x="6145" y="25400"/>
                    </a:lnTo>
                    <a:lnTo>
                      <a:pt x="6565" y="25571"/>
                    </a:lnTo>
                    <a:lnTo>
                      <a:pt x="6965" y="25705"/>
                    </a:lnTo>
                    <a:lnTo>
                      <a:pt x="7366" y="25819"/>
                    </a:lnTo>
                    <a:lnTo>
                      <a:pt x="7748" y="25934"/>
                    </a:lnTo>
                    <a:lnTo>
                      <a:pt x="8435" y="26087"/>
                    </a:lnTo>
                    <a:lnTo>
                      <a:pt x="9007" y="26201"/>
                    </a:lnTo>
                    <a:lnTo>
                      <a:pt x="9446" y="26258"/>
                    </a:lnTo>
                    <a:lnTo>
                      <a:pt x="9828" y="26296"/>
                    </a:lnTo>
                    <a:lnTo>
                      <a:pt x="10133" y="26258"/>
                    </a:lnTo>
                    <a:lnTo>
                      <a:pt x="10477" y="26220"/>
                    </a:lnTo>
                    <a:lnTo>
                      <a:pt x="10935" y="26144"/>
                    </a:lnTo>
                    <a:lnTo>
                      <a:pt x="11488" y="26029"/>
                    </a:lnTo>
                    <a:lnTo>
                      <a:pt x="12118" y="25877"/>
                    </a:lnTo>
                    <a:lnTo>
                      <a:pt x="12805" y="25667"/>
                    </a:lnTo>
                    <a:lnTo>
                      <a:pt x="13167" y="25533"/>
                    </a:lnTo>
                    <a:lnTo>
                      <a:pt x="13530" y="25400"/>
                    </a:lnTo>
                    <a:lnTo>
                      <a:pt x="13911" y="25228"/>
                    </a:lnTo>
                    <a:lnTo>
                      <a:pt x="14293" y="25056"/>
                    </a:lnTo>
                    <a:lnTo>
                      <a:pt x="14675" y="24846"/>
                    </a:lnTo>
                    <a:lnTo>
                      <a:pt x="15056" y="24636"/>
                    </a:lnTo>
                    <a:lnTo>
                      <a:pt x="15438" y="24388"/>
                    </a:lnTo>
                    <a:lnTo>
                      <a:pt x="15820" y="24140"/>
                    </a:lnTo>
                    <a:lnTo>
                      <a:pt x="16201" y="23854"/>
                    </a:lnTo>
                    <a:lnTo>
                      <a:pt x="16564" y="23548"/>
                    </a:lnTo>
                    <a:lnTo>
                      <a:pt x="16927" y="23224"/>
                    </a:lnTo>
                    <a:lnTo>
                      <a:pt x="17270" y="22861"/>
                    </a:lnTo>
                    <a:lnTo>
                      <a:pt x="17594" y="22480"/>
                    </a:lnTo>
                    <a:lnTo>
                      <a:pt x="17900" y="22079"/>
                    </a:lnTo>
                    <a:lnTo>
                      <a:pt x="18205" y="21640"/>
                    </a:lnTo>
                    <a:lnTo>
                      <a:pt x="18472" y="21163"/>
                    </a:lnTo>
                    <a:lnTo>
                      <a:pt x="18720" y="20667"/>
                    </a:lnTo>
                    <a:lnTo>
                      <a:pt x="18949" y="20152"/>
                    </a:lnTo>
                    <a:lnTo>
                      <a:pt x="18663" y="20419"/>
                    </a:lnTo>
                    <a:lnTo>
                      <a:pt x="18377" y="20686"/>
                    </a:lnTo>
                    <a:lnTo>
                      <a:pt x="18091" y="20934"/>
                    </a:lnTo>
                    <a:lnTo>
                      <a:pt x="17785" y="21163"/>
                    </a:lnTo>
                    <a:lnTo>
                      <a:pt x="17499" y="21373"/>
                    </a:lnTo>
                    <a:lnTo>
                      <a:pt x="17194" y="21583"/>
                    </a:lnTo>
                    <a:lnTo>
                      <a:pt x="16888" y="21774"/>
                    </a:lnTo>
                    <a:lnTo>
                      <a:pt x="16583" y="21946"/>
                    </a:lnTo>
                    <a:lnTo>
                      <a:pt x="15972" y="22251"/>
                    </a:lnTo>
                    <a:lnTo>
                      <a:pt x="15362" y="22518"/>
                    </a:lnTo>
                    <a:lnTo>
                      <a:pt x="14770" y="22747"/>
                    </a:lnTo>
                    <a:lnTo>
                      <a:pt x="14217" y="22919"/>
                    </a:lnTo>
                    <a:lnTo>
                      <a:pt x="13682" y="23071"/>
                    </a:lnTo>
                    <a:lnTo>
                      <a:pt x="13186" y="23186"/>
                    </a:lnTo>
                    <a:lnTo>
                      <a:pt x="12766" y="23262"/>
                    </a:lnTo>
                    <a:lnTo>
                      <a:pt x="12385" y="23339"/>
                    </a:lnTo>
                    <a:lnTo>
                      <a:pt x="11851" y="23396"/>
                    </a:lnTo>
                    <a:lnTo>
                      <a:pt x="11660" y="23415"/>
                    </a:lnTo>
                    <a:lnTo>
                      <a:pt x="11278" y="23377"/>
                    </a:lnTo>
                    <a:lnTo>
                      <a:pt x="10839" y="23319"/>
                    </a:lnTo>
                    <a:lnTo>
                      <a:pt x="10248" y="23205"/>
                    </a:lnTo>
                    <a:lnTo>
                      <a:pt x="9580" y="23052"/>
                    </a:lnTo>
                    <a:lnTo>
                      <a:pt x="9198" y="22957"/>
                    </a:lnTo>
                    <a:lnTo>
                      <a:pt x="8797" y="22823"/>
                    </a:lnTo>
                    <a:lnTo>
                      <a:pt x="8397" y="22690"/>
                    </a:lnTo>
                    <a:lnTo>
                      <a:pt x="7977" y="22518"/>
                    </a:lnTo>
                    <a:lnTo>
                      <a:pt x="7538" y="22346"/>
                    </a:lnTo>
                    <a:lnTo>
                      <a:pt x="7118" y="22136"/>
                    </a:lnTo>
                    <a:lnTo>
                      <a:pt x="6679" y="21907"/>
                    </a:lnTo>
                    <a:lnTo>
                      <a:pt x="6240" y="21659"/>
                    </a:lnTo>
                    <a:lnTo>
                      <a:pt x="5801" y="21373"/>
                    </a:lnTo>
                    <a:lnTo>
                      <a:pt x="5381" y="21049"/>
                    </a:lnTo>
                    <a:lnTo>
                      <a:pt x="4962" y="20705"/>
                    </a:lnTo>
                    <a:lnTo>
                      <a:pt x="4561" y="20343"/>
                    </a:lnTo>
                    <a:lnTo>
                      <a:pt x="4160" y="19923"/>
                    </a:lnTo>
                    <a:lnTo>
                      <a:pt x="3798" y="19484"/>
                    </a:lnTo>
                    <a:lnTo>
                      <a:pt x="3454" y="19007"/>
                    </a:lnTo>
                    <a:lnTo>
                      <a:pt x="3130" y="18491"/>
                    </a:lnTo>
                    <a:lnTo>
                      <a:pt x="2824" y="17938"/>
                    </a:lnTo>
                    <a:lnTo>
                      <a:pt x="2691" y="17652"/>
                    </a:lnTo>
                    <a:lnTo>
                      <a:pt x="2576" y="17347"/>
                    </a:lnTo>
                    <a:lnTo>
                      <a:pt x="2443" y="17041"/>
                    </a:lnTo>
                    <a:lnTo>
                      <a:pt x="2347" y="16717"/>
                    </a:lnTo>
                    <a:lnTo>
                      <a:pt x="2233" y="16373"/>
                    </a:lnTo>
                    <a:lnTo>
                      <a:pt x="2156" y="16030"/>
                    </a:lnTo>
                    <a:lnTo>
                      <a:pt x="2061" y="15686"/>
                    </a:lnTo>
                    <a:lnTo>
                      <a:pt x="2004" y="15324"/>
                    </a:lnTo>
                    <a:lnTo>
                      <a:pt x="1946" y="14942"/>
                    </a:lnTo>
                    <a:lnTo>
                      <a:pt x="1889" y="14560"/>
                    </a:lnTo>
                    <a:lnTo>
                      <a:pt x="1851" y="14160"/>
                    </a:lnTo>
                    <a:lnTo>
                      <a:pt x="1832" y="13759"/>
                    </a:lnTo>
                    <a:lnTo>
                      <a:pt x="1832" y="13358"/>
                    </a:lnTo>
                    <a:lnTo>
                      <a:pt x="1851" y="12957"/>
                    </a:lnTo>
                    <a:lnTo>
                      <a:pt x="1870" y="12557"/>
                    </a:lnTo>
                    <a:lnTo>
                      <a:pt x="1889" y="12156"/>
                    </a:lnTo>
                    <a:lnTo>
                      <a:pt x="2004" y="11354"/>
                    </a:lnTo>
                    <a:lnTo>
                      <a:pt x="2156" y="10400"/>
                    </a:lnTo>
                    <a:lnTo>
                      <a:pt x="2385" y="9255"/>
                    </a:lnTo>
                    <a:lnTo>
                      <a:pt x="2538" y="8626"/>
                    </a:lnTo>
                    <a:lnTo>
                      <a:pt x="2710" y="7977"/>
                    </a:lnTo>
                    <a:lnTo>
                      <a:pt x="2901" y="7271"/>
                    </a:lnTo>
                    <a:lnTo>
                      <a:pt x="3111" y="6546"/>
                    </a:lnTo>
                    <a:lnTo>
                      <a:pt x="3340" y="5801"/>
                    </a:lnTo>
                    <a:lnTo>
                      <a:pt x="3626" y="5019"/>
                    </a:lnTo>
                    <a:lnTo>
                      <a:pt x="3912" y="4217"/>
                    </a:lnTo>
                    <a:lnTo>
                      <a:pt x="4236" y="3397"/>
                    </a:lnTo>
                    <a:lnTo>
                      <a:pt x="4599" y="2557"/>
                    </a:lnTo>
                    <a:lnTo>
                      <a:pt x="5000" y="1718"/>
                    </a:lnTo>
                    <a:lnTo>
                      <a:pt x="5439" y="859"/>
                    </a:lnTo>
                    <a:lnTo>
                      <a:pt x="5897" y="0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28"/>
              <p:cNvSpPr/>
              <p:nvPr/>
            </p:nvSpPr>
            <p:spPr>
              <a:xfrm>
                <a:off x="5852800" y="1220875"/>
                <a:ext cx="59175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2367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40" y="58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5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2367" y="21164"/>
                    </a:lnTo>
                    <a:lnTo>
                      <a:pt x="2367" y="1184"/>
                    </a:lnTo>
                    <a:lnTo>
                      <a:pt x="2367" y="1050"/>
                    </a:lnTo>
                    <a:lnTo>
                      <a:pt x="2348" y="936"/>
                    </a:lnTo>
                    <a:lnTo>
                      <a:pt x="2310" y="821"/>
                    </a:lnTo>
                    <a:lnTo>
                      <a:pt x="2271" y="726"/>
                    </a:lnTo>
                    <a:lnTo>
                      <a:pt x="2157" y="516"/>
                    </a:lnTo>
                    <a:lnTo>
                      <a:pt x="2023" y="344"/>
                    </a:lnTo>
                    <a:lnTo>
                      <a:pt x="1852" y="192"/>
                    </a:lnTo>
                    <a:lnTo>
                      <a:pt x="1642" y="96"/>
                    </a:lnTo>
                    <a:lnTo>
                      <a:pt x="1527" y="58"/>
                    </a:lnTo>
                    <a:lnTo>
                      <a:pt x="1432" y="20"/>
                    </a:lnTo>
                    <a:lnTo>
                      <a:pt x="129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28"/>
              <p:cNvSpPr/>
              <p:nvPr/>
            </p:nvSpPr>
            <p:spPr>
              <a:xfrm>
                <a:off x="5852800" y="1220875"/>
                <a:ext cx="44400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21" y="39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7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1184" y="21164"/>
                    </a:lnTo>
                    <a:lnTo>
                      <a:pt x="1184" y="1184"/>
                    </a:lnTo>
                    <a:lnTo>
                      <a:pt x="1203" y="1012"/>
                    </a:lnTo>
                    <a:lnTo>
                      <a:pt x="1222" y="860"/>
                    </a:lnTo>
                    <a:lnTo>
                      <a:pt x="1279" y="726"/>
                    </a:lnTo>
                    <a:lnTo>
                      <a:pt x="1355" y="573"/>
                    </a:lnTo>
                    <a:lnTo>
                      <a:pt x="1432" y="459"/>
                    </a:lnTo>
                    <a:lnTo>
                      <a:pt x="1527" y="344"/>
                    </a:lnTo>
                    <a:lnTo>
                      <a:pt x="1642" y="249"/>
                    </a:lnTo>
                    <a:lnTo>
                      <a:pt x="1775" y="154"/>
                    </a:lnTo>
                    <a:lnTo>
                      <a:pt x="1642" y="77"/>
                    </a:lnTo>
                    <a:lnTo>
                      <a:pt x="1489" y="39"/>
                    </a:lnTo>
                    <a:lnTo>
                      <a:pt x="1336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13" name="Google Shape;713;p28"/>
          <p:cNvGrpSpPr/>
          <p:nvPr/>
        </p:nvGrpSpPr>
        <p:grpSpPr>
          <a:xfrm>
            <a:off x="1232080" y="2973810"/>
            <a:ext cx="281681" cy="312078"/>
            <a:chOff x="10557081" y="3779237"/>
            <a:chExt cx="506438" cy="560988"/>
          </a:xfrm>
        </p:grpSpPr>
        <p:sp>
          <p:nvSpPr>
            <p:cNvPr id="714" name="Google Shape;714;p28"/>
            <p:cNvSpPr/>
            <p:nvPr/>
          </p:nvSpPr>
          <p:spPr>
            <a:xfrm>
              <a:off x="10652095" y="4293125"/>
              <a:ext cx="281700" cy="471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15" name="Google Shape;715;p28"/>
            <p:cNvGrpSpPr/>
            <p:nvPr/>
          </p:nvGrpSpPr>
          <p:grpSpPr>
            <a:xfrm>
              <a:off x="10557081" y="3779237"/>
              <a:ext cx="506438" cy="548141"/>
              <a:chOff x="10556950" y="2998175"/>
              <a:chExt cx="1228025" cy="1329150"/>
            </a:xfrm>
          </p:grpSpPr>
          <p:sp>
            <p:nvSpPr>
              <p:cNvPr id="716" name="Google Shape;716;p28"/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717;p28"/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718;p28"/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719;p28"/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720;p28"/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28"/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22" name="Google Shape;722;p28"/>
          <p:cNvGrpSpPr/>
          <p:nvPr/>
        </p:nvGrpSpPr>
        <p:grpSpPr>
          <a:xfrm>
            <a:off x="8582500" y="2849266"/>
            <a:ext cx="344973" cy="713551"/>
            <a:chOff x="2482298" y="2502800"/>
            <a:chExt cx="596117" cy="1233025"/>
          </a:xfrm>
        </p:grpSpPr>
        <p:sp>
          <p:nvSpPr>
            <p:cNvPr id="723" name="Google Shape;723;p28"/>
            <p:cNvSpPr/>
            <p:nvPr/>
          </p:nvSpPr>
          <p:spPr>
            <a:xfrm>
              <a:off x="2536300" y="3635625"/>
              <a:ext cx="488100" cy="1002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24" name="Google Shape;724;p28"/>
            <p:cNvGrpSpPr/>
            <p:nvPr/>
          </p:nvGrpSpPr>
          <p:grpSpPr>
            <a:xfrm>
              <a:off x="2482298" y="2502800"/>
              <a:ext cx="596117" cy="1200431"/>
              <a:chOff x="5636700" y="760500"/>
              <a:chExt cx="491400" cy="989475"/>
            </a:xfrm>
          </p:grpSpPr>
          <p:sp>
            <p:nvSpPr>
              <p:cNvPr id="725" name="Google Shape;725;p28"/>
              <p:cNvSpPr/>
              <p:nvPr/>
            </p:nvSpPr>
            <p:spPr>
              <a:xfrm>
                <a:off x="5636700" y="760500"/>
                <a:ext cx="491400" cy="745225"/>
              </a:xfrm>
              <a:custGeom>
                <a:avLst/>
                <a:gdLst/>
                <a:ahLst/>
                <a:cxnLst/>
                <a:rect l="l" t="t" r="r" b="b"/>
                <a:pathLst>
                  <a:path w="19656" h="29809" extrusionOk="0">
                    <a:moveTo>
                      <a:pt x="9599" y="1"/>
                    </a:moveTo>
                    <a:lnTo>
                      <a:pt x="9370" y="39"/>
                    </a:lnTo>
                    <a:lnTo>
                      <a:pt x="9141" y="115"/>
                    </a:lnTo>
                    <a:lnTo>
                      <a:pt x="8912" y="192"/>
                    </a:lnTo>
                    <a:lnTo>
                      <a:pt x="8702" y="306"/>
                    </a:lnTo>
                    <a:lnTo>
                      <a:pt x="8492" y="440"/>
                    </a:lnTo>
                    <a:lnTo>
                      <a:pt x="8301" y="611"/>
                    </a:lnTo>
                    <a:lnTo>
                      <a:pt x="8110" y="802"/>
                    </a:lnTo>
                    <a:lnTo>
                      <a:pt x="7576" y="1375"/>
                    </a:lnTo>
                    <a:lnTo>
                      <a:pt x="7080" y="1985"/>
                    </a:lnTo>
                    <a:lnTo>
                      <a:pt x="6584" y="2577"/>
                    </a:lnTo>
                    <a:lnTo>
                      <a:pt x="6126" y="3188"/>
                    </a:lnTo>
                    <a:lnTo>
                      <a:pt x="5706" y="3798"/>
                    </a:lnTo>
                    <a:lnTo>
                      <a:pt x="5286" y="4390"/>
                    </a:lnTo>
                    <a:lnTo>
                      <a:pt x="4885" y="5001"/>
                    </a:lnTo>
                    <a:lnTo>
                      <a:pt x="4504" y="5630"/>
                    </a:lnTo>
                    <a:lnTo>
                      <a:pt x="4160" y="6241"/>
                    </a:lnTo>
                    <a:lnTo>
                      <a:pt x="3817" y="6833"/>
                    </a:lnTo>
                    <a:lnTo>
                      <a:pt x="3492" y="7443"/>
                    </a:lnTo>
                    <a:lnTo>
                      <a:pt x="3206" y="8054"/>
                    </a:lnTo>
                    <a:lnTo>
                      <a:pt x="2920" y="8645"/>
                    </a:lnTo>
                    <a:lnTo>
                      <a:pt x="2653" y="9237"/>
                    </a:lnTo>
                    <a:lnTo>
                      <a:pt x="2404" y="9829"/>
                    </a:lnTo>
                    <a:lnTo>
                      <a:pt x="2156" y="10401"/>
                    </a:lnTo>
                    <a:lnTo>
                      <a:pt x="1737" y="11527"/>
                    </a:lnTo>
                    <a:lnTo>
                      <a:pt x="1374" y="12615"/>
                    </a:lnTo>
                    <a:lnTo>
                      <a:pt x="1069" y="13645"/>
                    </a:lnTo>
                    <a:lnTo>
                      <a:pt x="802" y="14618"/>
                    </a:lnTo>
                    <a:lnTo>
                      <a:pt x="592" y="15515"/>
                    </a:lnTo>
                    <a:lnTo>
                      <a:pt x="420" y="16336"/>
                    </a:lnTo>
                    <a:lnTo>
                      <a:pt x="267" y="17099"/>
                    </a:lnTo>
                    <a:lnTo>
                      <a:pt x="172" y="17748"/>
                    </a:lnTo>
                    <a:lnTo>
                      <a:pt x="76" y="18530"/>
                    </a:lnTo>
                    <a:lnTo>
                      <a:pt x="38" y="18931"/>
                    </a:lnTo>
                    <a:lnTo>
                      <a:pt x="19" y="19332"/>
                    </a:lnTo>
                    <a:lnTo>
                      <a:pt x="0" y="19733"/>
                    </a:lnTo>
                    <a:lnTo>
                      <a:pt x="19" y="20133"/>
                    </a:lnTo>
                    <a:lnTo>
                      <a:pt x="38" y="20534"/>
                    </a:lnTo>
                    <a:lnTo>
                      <a:pt x="57" y="20935"/>
                    </a:lnTo>
                    <a:lnTo>
                      <a:pt x="115" y="21317"/>
                    </a:lnTo>
                    <a:lnTo>
                      <a:pt x="172" y="21698"/>
                    </a:lnTo>
                    <a:lnTo>
                      <a:pt x="248" y="22061"/>
                    </a:lnTo>
                    <a:lnTo>
                      <a:pt x="324" y="22423"/>
                    </a:lnTo>
                    <a:lnTo>
                      <a:pt x="420" y="22767"/>
                    </a:lnTo>
                    <a:lnTo>
                      <a:pt x="515" y="23091"/>
                    </a:lnTo>
                    <a:lnTo>
                      <a:pt x="630" y="23416"/>
                    </a:lnTo>
                    <a:lnTo>
                      <a:pt x="744" y="23740"/>
                    </a:lnTo>
                    <a:lnTo>
                      <a:pt x="878" y="24026"/>
                    </a:lnTo>
                    <a:lnTo>
                      <a:pt x="1011" y="24332"/>
                    </a:lnTo>
                    <a:lnTo>
                      <a:pt x="1298" y="24885"/>
                    </a:lnTo>
                    <a:lnTo>
                      <a:pt x="1622" y="25400"/>
                    </a:lnTo>
                    <a:lnTo>
                      <a:pt x="1966" y="25877"/>
                    </a:lnTo>
                    <a:lnTo>
                      <a:pt x="2328" y="26316"/>
                    </a:lnTo>
                    <a:lnTo>
                      <a:pt x="2729" y="26717"/>
                    </a:lnTo>
                    <a:lnTo>
                      <a:pt x="3130" y="27099"/>
                    </a:lnTo>
                    <a:lnTo>
                      <a:pt x="3549" y="27442"/>
                    </a:lnTo>
                    <a:lnTo>
                      <a:pt x="3969" y="27747"/>
                    </a:lnTo>
                    <a:lnTo>
                      <a:pt x="4408" y="28034"/>
                    </a:lnTo>
                    <a:lnTo>
                      <a:pt x="4847" y="28301"/>
                    </a:lnTo>
                    <a:lnTo>
                      <a:pt x="5286" y="28530"/>
                    </a:lnTo>
                    <a:lnTo>
                      <a:pt x="5725" y="28721"/>
                    </a:lnTo>
                    <a:lnTo>
                      <a:pt x="6145" y="28912"/>
                    </a:lnTo>
                    <a:lnTo>
                      <a:pt x="6565" y="29064"/>
                    </a:lnTo>
                    <a:lnTo>
                      <a:pt x="6965" y="29217"/>
                    </a:lnTo>
                    <a:lnTo>
                      <a:pt x="7366" y="29331"/>
                    </a:lnTo>
                    <a:lnTo>
                      <a:pt x="7748" y="29446"/>
                    </a:lnTo>
                    <a:lnTo>
                      <a:pt x="8435" y="29599"/>
                    </a:lnTo>
                    <a:lnTo>
                      <a:pt x="9007" y="29694"/>
                    </a:lnTo>
                    <a:lnTo>
                      <a:pt x="9446" y="29770"/>
                    </a:lnTo>
                    <a:lnTo>
                      <a:pt x="9828" y="29808"/>
                    </a:lnTo>
                    <a:lnTo>
                      <a:pt x="10209" y="29770"/>
                    </a:lnTo>
                    <a:lnTo>
                      <a:pt x="10648" y="29694"/>
                    </a:lnTo>
                    <a:lnTo>
                      <a:pt x="11221" y="29599"/>
                    </a:lnTo>
                    <a:lnTo>
                      <a:pt x="11908" y="29446"/>
                    </a:lnTo>
                    <a:lnTo>
                      <a:pt x="12289" y="29331"/>
                    </a:lnTo>
                    <a:lnTo>
                      <a:pt x="12690" y="29217"/>
                    </a:lnTo>
                    <a:lnTo>
                      <a:pt x="13091" y="29064"/>
                    </a:lnTo>
                    <a:lnTo>
                      <a:pt x="13511" y="28912"/>
                    </a:lnTo>
                    <a:lnTo>
                      <a:pt x="13931" y="28721"/>
                    </a:lnTo>
                    <a:lnTo>
                      <a:pt x="14369" y="28530"/>
                    </a:lnTo>
                    <a:lnTo>
                      <a:pt x="14808" y="28301"/>
                    </a:lnTo>
                    <a:lnTo>
                      <a:pt x="15247" y="28034"/>
                    </a:lnTo>
                    <a:lnTo>
                      <a:pt x="15686" y="27747"/>
                    </a:lnTo>
                    <a:lnTo>
                      <a:pt x="16106" y="27442"/>
                    </a:lnTo>
                    <a:lnTo>
                      <a:pt x="16526" y="27099"/>
                    </a:lnTo>
                    <a:lnTo>
                      <a:pt x="16927" y="26717"/>
                    </a:lnTo>
                    <a:lnTo>
                      <a:pt x="17327" y="26316"/>
                    </a:lnTo>
                    <a:lnTo>
                      <a:pt x="17690" y="25877"/>
                    </a:lnTo>
                    <a:lnTo>
                      <a:pt x="18033" y="25400"/>
                    </a:lnTo>
                    <a:lnTo>
                      <a:pt x="18358" y="24885"/>
                    </a:lnTo>
                    <a:lnTo>
                      <a:pt x="18644" y="24332"/>
                    </a:lnTo>
                    <a:lnTo>
                      <a:pt x="18778" y="24026"/>
                    </a:lnTo>
                    <a:lnTo>
                      <a:pt x="18911" y="23740"/>
                    </a:lnTo>
                    <a:lnTo>
                      <a:pt x="19026" y="23416"/>
                    </a:lnTo>
                    <a:lnTo>
                      <a:pt x="19140" y="23091"/>
                    </a:lnTo>
                    <a:lnTo>
                      <a:pt x="19236" y="22767"/>
                    </a:lnTo>
                    <a:lnTo>
                      <a:pt x="19331" y="22423"/>
                    </a:lnTo>
                    <a:lnTo>
                      <a:pt x="19407" y="22061"/>
                    </a:lnTo>
                    <a:lnTo>
                      <a:pt x="19484" y="21698"/>
                    </a:lnTo>
                    <a:lnTo>
                      <a:pt x="19541" y="21317"/>
                    </a:lnTo>
                    <a:lnTo>
                      <a:pt x="19598" y="20935"/>
                    </a:lnTo>
                    <a:lnTo>
                      <a:pt x="19617" y="20534"/>
                    </a:lnTo>
                    <a:lnTo>
                      <a:pt x="19636" y="20133"/>
                    </a:lnTo>
                    <a:lnTo>
                      <a:pt x="19655" y="19733"/>
                    </a:lnTo>
                    <a:lnTo>
                      <a:pt x="19636" y="19332"/>
                    </a:lnTo>
                    <a:lnTo>
                      <a:pt x="19617" y="18931"/>
                    </a:lnTo>
                    <a:lnTo>
                      <a:pt x="19579" y="18530"/>
                    </a:lnTo>
                    <a:lnTo>
                      <a:pt x="19484" y="17748"/>
                    </a:lnTo>
                    <a:lnTo>
                      <a:pt x="19388" y="17099"/>
                    </a:lnTo>
                    <a:lnTo>
                      <a:pt x="19236" y="16336"/>
                    </a:lnTo>
                    <a:lnTo>
                      <a:pt x="19064" y="15515"/>
                    </a:lnTo>
                    <a:lnTo>
                      <a:pt x="18854" y="14599"/>
                    </a:lnTo>
                    <a:lnTo>
                      <a:pt x="18587" y="13645"/>
                    </a:lnTo>
                    <a:lnTo>
                      <a:pt x="18281" y="12596"/>
                    </a:lnTo>
                    <a:lnTo>
                      <a:pt x="17919" y="11527"/>
                    </a:lnTo>
                    <a:lnTo>
                      <a:pt x="17499" y="10401"/>
                    </a:lnTo>
                    <a:lnTo>
                      <a:pt x="17251" y="9829"/>
                    </a:lnTo>
                    <a:lnTo>
                      <a:pt x="17003" y="9237"/>
                    </a:lnTo>
                    <a:lnTo>
                      <a:pt x="16736" y="8645"/>
                    </a:lnTo>
                    <a:lnTo>
                      <a:pt x="16450" y="8054"/>
                    </a:lnTo>
                    <a:lnTo>
                      <a:pt x="16163" y="7443"/>
                    </a:lnTo>
                    <a:lnTo>
                      <a:pt x="15839" y="6833"/>
                    </a:lnTo>
                    <a:lnTo>
                      <a:pt x="15495" y="6222"/>
                    </a:lnTo>
                    <a:lnTo>
                      <a:pt x="15152" y="5630"/>
                    </a:lnTo>
                    <a:lnTo>
                      <a:pt x="14770" y="5001"/>
                    </a:lnTo>
                    <a:lnTo>
                      <a:pt x="14369" y="4390"/>
                    </a:lnTo>
                    <a:lnTo>
                      <a:pt x="13950" y="3798"/>
                    </a:lnTo>
                    <a:lnTo>
                      <a:pt x="13530" y="3188"/>
                    </a:lnTo>
                    <a:lnTo>
                      <a:pt x="13072" y="2577"/>
                    </a:lnTo>
                    <a:lnTo>
                      <a:pt x="12576" y="1985"/>
                    </a:lnTo>
                    <a:lnTo>
                      <a:pt x="12080" y="1375"/>
                    </a:lnTo>
                    <a:lnTo>
                      <a:pt x="11545" y="802"/>
                    </a:lnTo>
                    <a:lnTo>
                      <a:pt x="11354" y="611"/>
                    </a:lnTo>
                    <a:lnTo>
                      <a:pt x="11164" y="440"/>
                    </a:lnTo>
                    <a:lnTo>
                      <a:pt x="10954" y="306"/>
                    </a:lnTo>
                    <a:lnTo>
                      <a:pt x="10744" y="192"/>
                    </a:lnTo>
                    <a:lnTo>
                      <a:pt x="10515" y="115"/>
                    </a:lnTo>
                    <a:lnTo>
                      <a:pt x="10286" y="39"/>
                    </a:lnTo>
                    <a:lnTo>
                      <a:pt x="100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726;p28"/>
              <p:cNvSpPr/>
              <p:nvPr/>
            </p:nvSpPr>
            <p:spPr>
              <a:xfrm>
                <a:off x="5636700" y="848300"/>
                <a:ext cx="473750" cy="657425"/>
              </a:xfrm>
              <a:custGeom>
                <a:avLst/>
                <a:gdLst/>
                <a:ahLst/>
                <a:cxnLst/>
                <a:rect l="l" t="t" r="r" b="b"/>
                <a:pathLst>
                  <a:path w="18950" h="26297" extrusionOk="0">
                    <a:moveTo>
                      <a:pt x="5897" y="0"/>
                    </a:moveTo>
                    <a:lnTo>
                      <a:pt x="5534" y="515"/>
                    </a:lnTo>
                    <a:lnTo>
                      <a:pt x="5191" y="1050"/>
                    </a:lnTo>
                    <a:lnTo>
                      <a:pt x="4847" y="1565"/>
                    </a:lnTo>
                    <a:lnTo>
                      <a:pt x="4523" y="2099"/>
                    </a:lnTo>
                    <a:lnTo>
                      <a:pt x="4217" y="2614"/>
                    </a:lnTo>
                    <a:lnTo>
                      <a:pt x="3931" y="3130"/>
                    </a:lnTo>
                    <a:lnTo>
                      <a:pt x="3378" y="4179"/>
                    </a:lnTo>
                    <a:lnTo>
                      <a:pt x="2882" y="5210"/>
                    </a:lnTo>
                    <a:lnTo>
                      <a:pt x="2443" y="6221"/>
                    </a:lnTo>
                    <a:lnTo>
                      <a:pt x="2042" y="7194"/>
                    </a:lnTo>
                    <a:lnTo>
                      <a:pt x="1698" y="8168"/>
                    </a:lnTo>
                    <a:lnTo>
                      <a:pt x="1374" y="9084"/>
                    </a:lnTo>
                    <a:lnTo>
                      <a:pt x="1107" y="9980"/>
                    </a:lnTo>
                    <a:lnTo>
                      <a:pt x="878" y="10820"/>
                    </a:lnTo>
                    <a:lnTo>
                      <a:pt x="687" y="11622"/>
                    </a:lnTo>
                    <a:lnTo>
                      <a:pt x="515" y="12366"/>
                    </a:lnTo>
                    <a:lnTo>
                      <a:pt x="363" y="13053"/>
                    </a:lnTo>
                    <a:lnTo>
                      <a:pt x="267" y="13683"/>
                    </a:lnTo>
                    <a:lnTo>
                      <a:pt x="172" y="14236"/>
                    </a:lnTo>
                    <a:lnTo>
                      <a:pt x="76" y="15018"/>
                    </a:lnTo>
                    <a:lnTo>
                      <a:pt x="38" y="15419"/>
                    </a:lnTo>
                    <a:lnTo>
                      <a:pt x="19" y="15820"/>
                    </a:lnTo>
                    <a:lnTo>
                      <a:pt x="0" y="16221"/>
                    </a:lnTo>
                    <a:lnTo>
                      <a:pt x="19" y="16621"/>
                    </a:lnTo>
                    <a:lnTo>
                      <a:pt x="38" y="17022"/>
                    </a:lnTo>
                    <a:lnTo>
                      <a:pt x="57" y="17423"/>
                    </a:lnTo>
                    <a:lnTo>
                      <a:pt x="115" y="17805"/>
                    </a:lnTo>
                    <a:lnTo>
                      <a:pt x="172" y="18186"/>
                    </a:lnTo>
                    <a:lnTo>
                      <a:pt x="248" y="18549"/>
                    </a:lnTo>
                    <a:lnTo>
                      <a:pt x="324" y="18911"/>
                    </a:lnTo>
                    <a:lnTo>
                      <a:pt x="420" y="19255"/>
                    </a:lnTo>
                    <a:lnTo>
                      <a:pt x="515" y="19579"/>
                    </a:lnTo>
                    <a:lnTo>
                      <a:pt x="630" y="19904"/>
                    </a:lnTo>
                    <a:lnTo>
                      <a:pt x="744" y="20228"/>
                    </a:lnTo>
                    <a:lnTo>
                      <a:pt x="859" y="20514"/>
                    </a:lnTo>
                    <a:lnTo>
                      <a:pt x="1011" y="20820"/>
                    </a:lnTo>
                    <a:lnTo>
                      <a:pt x="1298" y="21373"/>
                    </a:lnTo>
                    <a:lnTo>
                      <a:pt x="1622" y="21888"/>
                    </a:lnTo>
                    <a:lnTo>
                      <a:pt x="1966" y="22365"/>
                    </a:lnTo>
                    <a:lnTo>
                      <a:pt x="2328" y="22804"/>
                    </a:lnTo>
                    <a:lnTo>
                      <a:pt x="2729" y="23205"/>
                    </a:lnTo>
                    <a:lnTo>
                      <a:pt x="3130" y="23587"/>
                    </a:lnTo>
                    <a:lnTo>
                      <a:pt x="3549" y="23930"/>
                    </a:lnTo>
                    <a:lnTo>
                      <a:pt x="3969" y="24235"/>
                    </a:lnTo>
                    <a:lnTo>
                      <a:pt x="4408" y="24522"/>
                    </a:lnTo>
                    <a:lnTo>
                      <a:pt x="4847" y="24789"/>
                    </a:lnTo>
                    <a:lnTo>
                      <a:pt x="5286" y="25018"/>
                    </a:lnTo>
                    <a:lnTo>
                      <a:pt x="5706" y="25209"/>
                    </a:lnTo>
                    <a:lnTo>
                      <a:pt x="6145" y="25400"/>
                    </a:lnTo>
                    <a:lnTo>
                      <a:pt x="6565" y="25571"/>
                    </a:lnTo>
                    <a:lnTo>
                      <a:pt x="6965" y="25705"/>
                    </a:lnTo>
                    <a:lnTo>
                      <a:pt x="7366" y="25819"/>
                    </a:lnTo>
                    <a:lnTo>
                      <a:pt x="7748" y="25934"/>
                    </a:lnTo>
                    <a:lnTo>
                      <a:pt x="8435" y="26087"/>
                    </a:lnTo>
                    <a:lnTo>
                      <a:pt x="9007" y="26201"/>
                    </a:lnTo>
                    <a:lnTo>
                      <a:pt x="9446" y="26258"/>
                    </a:lnTo>
                    <a:lnTo>
                      <a:pt x="9828" y="26296"/>
                    </a:lnTo>
                    <a:lnTo>
                      <a:pt x="10133" y="26258"/>
                    </a:lnTo>
                    <a:lnTo>
                      <a:pt x="10477" y="26220"/>
                    </a:lnTo>
                    <a:lnTo>
                      <a:pt x="10935" y="26144"/>
                    </a:lnTo>
                    <a:lnTo>
                      <a:pt x="11488" y="26029"/>
                    </a:lnTo>
                    <a:lnTo>
                      <a:pt x="12118" y="25877"/>
                    </a:lnTo>
                    <a:lnTo>
                      <a:pt x="12805" y="25667"/>
                    </a:lnTo>
                    <a:lnTo>
                      <a:pt x="13167" y="25533"/>
                    </a:lnTo>
                    <a:lnTo>
                      <a:pt x="13530" y="25400"/>
                    </a:lnTo>
                    <a:lnTo>
                      <a:pt x="13911" y="25228"/>
                    </a:lnTo>
                    <a:lnTo>
                      <a:pt x="14293" y="25056"/>
                    </a:lnTo>
                    <a:lnTo>
                      <a:pt x="14675" y="24846"/>
                    </a:lnTo>
                    <a:lnTo>
                      <a:pt x="15056" y="24636"/>
                    </a:lnTo>
                    <a:lnTo>
                      <a:pt x="15438" y="24388"/>
                    </a:lnTo>
                    <a:lnTo>
                      <a:pt x="15820" y="24140"/>
                    </a:lnTo>
                    <a:lnTo>
                      <a:pt x="16201" y="23854"/>
                    </a:lnTo>
                    <a:lnTo>
                      <a:pt x="16564" y="23548"/>
                    </a:lnTo>
                    <a:lnTo>
                      <a:pt x="16927" y="23224"/>
                    </a:lnTo>
                    <a:lnTo>
                      <a:pt x="17270" y="22861"/>
                    </a:lnTo>
                    <a:lnTo>
                      <a:pt x="17594" y="22480"/>
                    </a:lnTo>
                    <a:lnTo>
                      <a:pt x="17900" y="22079"/>
                    </a:lnTo>
                    <a:lnTo>
                      <a:pt x="18205" y="21640"/>
                    </a:lnTo>
                    <a:lnTo>
                      <a:pt x="18472" y="21163"/>
                    </a:lnTo>
                    <a:lnTo>
                      <a:pt x="18720" y="20667"/>
                    </a:lnTo>
                    <a:lnTo>
                      <a:pt x="18949" y="20152"/>
                    </a:lnTo>
                    <a:lnTo>
                      <a:pt x="18663" y="20419"/>
                    </a:lnTo>
                    <a:lnTo>
                      <a:pt x="18377" y="20686"/>
                    </a:lnTo>
                    <a:lnTo>
                      <a:pt x="18091" y="20934"/>
                    </a:lnTo>
                    <a:lnTo>
                      <a:pt x="17785" y="21163"/>
                    </a:lnTo>
                    <a:lnTo>
                      <a:pt x="17499" y="21373"/>
                    </a:lnTo>
                    <a:lnTo>
                      <a:pt x="17194" y="21583"/>
                    </a:lnTo>
                    <a:lnTo>
                      <a:pt x="16888" y="21774"/>
                    </a:lnTo>
                    <a:lnTo>
                      <a:pt x="16583" y="21946"/>
                    </a:lnTo>
                    <a:lnTo>
                      <a:pt x="15972" y="22251"/>
                    </a:lnTo>
                    <a:lnTo>
                      <a:pt x="15362" y="22518"/>
                    </a:lnTo>
                    <a:lnTo>
                      <a:pt x="14770" y="22747"/>
                    </a:lnTo>
                    <a:lnTo>
                      <a:pt x="14217" y="22919"/>
                    </a:lnTo>
                    <a:lnTo>
                      <a:pt x="13682" y="23071"/>
                    </a:lnTo>
                    <a:lnTo>
                      <a:pt x="13186" y="23186"/>
                    </a:lnTo>
                    <a:lnTo>
                      <a:pt x="12766" y="23262"/>
                    </a:lnTo>
                    <a:lnTo>
                      <a:pt x="12385" y="23339"/>
                    </a:lnTo>
                    <a:lnTo>
                      <a:pt x="11851" y="23396"/>
                    </a:lnTo>
                    <a:lnTo>
                      <a:pt x="11660" y="23415"/>
                    </a:lnTo>
                    <a:lnTo>
                      <a:pt x="11278" y="23377"/>
                    </a:lnTo>
                    <a:lnTo>
                      <a:pt x="10839" y="23319"/>
                    </a:lnTo>
                    <a:lnTo>
                      <a:pt x="10248" y="23205"/>
                    </a:lnTo>
                    <a:lnTo>
                      <a:pt x="9580" y="23052"/>
                    </a:lnTo>
                    <a:lnTo>
                      <a:pt x="9198" y="22957"/>
                    </a:lnTo>
                    <a:lnTo>
                      <a:pt x="8797" y="22823"/>
                    </a:lnTo>
                    <a:lnTo>
                      <a:pt x="8397" y="22690"/>
                    </a:lnTo>
                    <a:lnTo>
                      <a:pt x="7977" y="22518"/>
                    </a:lnTo>
                    <a:lnTo>
                      <a:pt x="7538" y="22346"/>
                    </a:lnTo>
                    <a:lnTo>
                      <a:pt x="7118" y="22136"/>
                    </a:lnTo>
                    <a:lnTo>
                      <a:pt x="6679" y="21907"/>
                    </a:lnTo>
                    <a:lnTo>
                      <a:pt x="6240" y="21659"/>
                    </a:lnTo>
                    <a:lnTo>
                      <a:pt x="5801" y="21373"/>
                    </a:lnTo>
                    <a:lnTo>
                      <a:pt x="5381" y="21049"/>
                    </a:lnTo>
                    <a:lnTo>
                      <a:pt x="4962" y="20705"/>
                    </a:lnTo>
                    <a:lnTo>
                      <a:pt x="4561" y="20343"/>
                    </a:lnTo>
                    <a:lnTo>
                      <a:pt x="4160" y="19923"/>
                    </a:lnTo>
                    <a:lnTo>
                      <a:pt x="3798" y="19484"/>
                    </a:lnTo>
                    <a:lnTo>
                      <a:pt x="3454" y="19007"/>
                    </a:lnTo>
                    <a:lnTo>
                      <a:pt x="3130" y="18491"/>
                    </a:lnTo>
                    <a:lnTo>
                      <a:pt x="2824" y="17938"/>
                    </a:lnTo>
                    <a:lnTo>
                      <a:pt x="2691" y="17652"/>
                    </a:lnTo>
                    <a:lnTo>
                      <a:pt x="2576" y="17347"/>
                    </a:lnTo>
                    <a:lnTo>
                      <a:pt x="2443" y="17041"/>
                    </a:lnTo>
                    <a:lnTo>
                      <a:pt x="2347" y="16717"/>
                    </a:lnTo>
                    <a:lnTo>
                      <a:pt x="2233" y="16373"/>
                    </a:lnTo>
                    <a:lnTo>
                      <a:pt x="2156" y="16030"/>
                    </a:lnTo>
                    <a:lnTo>
                      <a:pt x="2061" y="15686"/>
                    </a:lnTo>
                    <a:lnTo>
                      <a:pt x="2004" y="15324"/>
                    </a:lnTo>
                    <a:lnTo>
                      <a:pt x="1946" y="14942"/>
                    </a:lnTo>
                    <a:lnTo>
                      <a:pt x="1889" y="14560"/>
                    </a:lnTo>
                    <a:lnTo>
                      <a:pt x="1851" y="14160"/>
                    </a:lnTo>
                    <a:lnTo>
                      <a:pt x="1832" y="13759"/>
                    </a:lnTo>
                    <a:lnTo>
                      <a:pt x="1832" y="13358"/>
                    </a:lnTo>
                    <a:lnTo>
                      <a:pt x="1851" y="12957"/>
                    </a:lnTo>
                    <a:lnTo>
                      <a:pt x="1870" y="12557"/>
                    </a:lnTo>
                    <a:lnTo>
                      <a:pt x="1889" y="12156"/>
                    </a:lnTo>
                    <a:lnTo>
                      <a:pt x="2004" y="11354"/>
                    </a:lnTo>
                    <a:lnTo>
                      <a:pt x="2156" y="10400"/>
                    </a:lnTo>
                    <a:lnTo>
                      <a:pt x="2385" y="9255"/>
                    </a:lnTo>
                    <a:lnTo>
                      <a:pt x="2538" y="8626"/>
                    </a:lnTo>
                    <a:lnTo>
                      <a:pt x="2710" y="7977"/>
                    </a:lnTo>
                    <a:lnTo>
                      <a:pt x="2901" y="7271"/>
                    </a:lnTo>
                    <a:lnTo>
                      <a:pt x="3111" y="6546"/>
                    </a:lnTo>
                    <a:lnTo>
                      <a:pt x="3340" y="5801"/>
                    </a:lnTo>
                    <a:lnTo>
                      <a:pt x="3626" y="5019"/>
                    </a:lnTo>
                    <a:lnTo>
                      <a:pt x="3912" y="4217"/>
                    </a:lnTo>
                    <a:lnTo>
                      <a:pt x="4236" y="3397"/>
                    </a:lnTo>
                    <a:lnTo>
                      <a:pt x="4599" y="2557"/>
                    </a:lnTo>
                    <a:lnTo>
                      <a:pt x="5000" y="1718"/>
                    </a:lnTo>
                    <a:lnTo>
                      <a:pt x="5439" y="859"/>
                    </a:lnTo>
                    <a:lnTo>
                      <a:pt x="5897" y="0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727;p28"/>
              <p:cNvSpPr/>
              <p:nvPr/>
            </p:nvSpPr>
            <p:spPr>
              <a:xfrm>
                <a:off x="5852800" y="1220875"/>
                <a:ext cx="59175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2367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40" y="58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5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2367" y="21164"/>
                    </a:lnTo>
                    <a:lnTo>
                      <a:pt x="2367" y="1184"/>
                    </a:lnTo>
                    <a:lnTo>
                      <a:pt x="2367" y="1050"/>
                    </a:lnTo>
                    <a:lnTo>
                      <a:pt x="2348" y="936"/>
                    </a:lnTo>
                    <a:lnTo>
                      <a:pt x="2310" y="821"/>
                    </a:lnTo>
                    <a:lnTo>
                      <a:pt x="2271" y="726"/>
                    </a:lnTo>
                    <a:lnTo>
                      <a:pt x="2157" y="516"/>
                    </a:lnTo>
                    <a:lnTo>
                      <a:pt x="2023" y="344"/>
                    </a:lnTo>
                    <a:lnTo>
                      <a:pt x="1852" y="192"/>
                    </a:lnTo>
                    <a:lnTo>
                      <a:pt x="1642" y="96"/>
                    </a:lnTo>
                    <a:lnTo>
                      <a:pt x="1527" y="58"/>
                    </a:lnTo>
                    <a:lnTo>
                      <a:pt x="1432" y="20"/>
                    </a:lnTo>
                    <a:lnTo>
                      <a:pt x="129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28"/>
              <p:cNvSpPr/>
              <p:nvPr/>
            </p:nvSpPr>
            <p:spPr>
              <a:xfrm>
                <a:off x="5852800" y="1220875"/>
                <a:ext cx="44400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21" y="39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7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1184" y="21164"/>
                    </a:lnTo>
                    <a:lnTo>
                      <a:pt x="1184" y="1184"/>
                    </a:lnTo>
                    <a:lnTo>
                      <a:pt x="1203" y="1012"/>
                    </a:lnTo>
                    <a:lnTo>
                      <a:pt x="1222" y="860"/>
                    </a:lnTo>
                    <a:lnTo>
                      <a:pt x="1279" y="726"/>
                    </a:lnTo>
                    <a:lnTo>
                      <a:pt x="1355" y="573"/>
                    </a:lnTo>
                    <a:lnTo>
                      <a:pt x="1432" y="459"/>
                    </a:lnTo>
                    <a:lnTo>
                      <a:pt x="1527" y="344"/>
                    </a:lnTo>
                    <a:lnTo>
                      <a:pt x="1642" y="249"/>
                    </a:lnTo>
                    <a:lnTo>
                      <a:pt x="1775" y="154"/>
                    </a:lnTo>
                    <a:lnTo>
                      <a:pt x="1642" y="77"/>
                    </a:lnTo>
                    <a:lnTo>
                      <a:pt x="1489" y="39"/>
                    </a:lnTo>
                    <a:lnTo>
                      <a:pt x="1336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29" name="Google Shape;729;p28"/>
          <p:cNvGrpSpPr/>
          <p:nvPr/>
        </p:nvGrpSpPr>
        <p:grpSpPr>
          <a:xfrm>
            <a:off x="8325487" y="2818391"/>
            <a:ext cx="212575" cy="439697"/>
            <a:chOff x="2482298" y="2502800"/>
            <a:chExt cx="596117" cy="1233025"/>
          </a:xfrm>
        </p:grpSpPr>
        <p:sp>
          <p:nvSpPr>
            <p:cNvPr id="730" name="Google Shape;730;p28"/>
            <p:cNvSpPr/>
            <p:nvPr/>
          </p:nvSpPr>
          <p:spPr>
            <a:xfrm>
              <a:off x="2536300" y="3635625"/>
              <a:ext cx="488100" cy="1002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31" name="Google Shape;731;p28"/>
            <p:cNvGrpSpPr/>
            <p:nvPr/>
          </p:nvGrpSpPr>
          <p:grpSpPr>
            <a:xfrm>
              <a:off x="2482298" y="2502800"/>
              <a:ext cx="596117" cy="1200431"/>
              <a:chOff x="5636700" y="760500"/>
              <a:chExt cx="491400" cy="989475"/>
            </a:xfrm>
          </p:grpSpPr>
          <p:sp>
            <p:nvSpPr>
              <p:cNvPr id="732" name="Google Shape;732;p28"/>
              <p:cNvSpPr/>
              <p:nvPr/>
            </p:nvSpPr>
            <p:spPr>
              <a:xfrm>
                <a:off x="5636700" y="760500"/>
                <a:ext cx="491400" cy="745225"/>
              </a:xfrm>
              <a:custGeom>
                <a:avLst/>
                <a:gdLst/>
                <a:ahLst/>
                <a:cxnLst/>
                <a:rect l="l" t="t" r="r" b="b"/>
                <a:pathLst>
                  <a:path w="19656" h="29809" extrusionOk="0">
                    <a:moveTo>
                      <a:pt x="9599" y="1"/>
                    </a:moveTo>
                    <a:lnTo>
                      <a:pt x="9370" y="39"/>
                    </a:lnTo>
                    <a:lnTo>
                      <a:pt x="9141" y="115"/>
                    </a:lnTo>
                    <a:lnTo>
                      <a:pt x="8912" y="192"/>
                    </a:lnTo>
                    <a:lnTo>
                      <a:pt x="8702" y="306"/>
                    </a:lnTo>
                    <a:lnTo>
                      <a:pt x="8492" y="440"/>
                    </a:lnTo>
                    <a:lnTo>
                      <a:pt x="8301" y="611"/>
                    </a:lnTo>
                    <a:lnTo>
                      <a:pt x="8110" y="802"/>
                    </a:lnTo>
                    <a:lnTo>
                      <a:pt x="7576" y="1375"/>
                    </a:lnTo>
                    <a:lnTo>
                      <a:pt x="7080" y="1985"/>
                    </a:lnTo>
                    <a:lnTo>
                      <a:pt x="6584" y="2577"/>
                    </a:lnTo>
                    <a:lnTo>
                      <a:pt x="6126" y="3188"/>
                    </a:lnTo>
                    <a:lnTo>
                      <a:pt x="5706" y="3798"/>
                    </a:lnTo>
                    <a:lnTo>
                      <a:pt x="5286" y="4390"/>
                    </a:lnTo>
                    <a:lnTo>
                      <a:pt x="4885" y="5001"/>
                    </a:lnTo>
                    <a:lnTo>
                      <a:pt x="4504" y="5630"/>
                    </a:lnTo>
                    <a:lnTo>
                      <a:pt x="4160" y="6241"/>
                    </a:lnTo>
                    <a:lnTo>
                      <a:pt x="3817" y="6833"/>
                    </a:lnTo>
                    <a:lnTo>
                      <a:pt x="3492" y="7443"/>
                    </a:lnTo>
                    <a:lnTo>
                      <a:pt x="3206" y="8054"/>
                    </a:lnTo>
                    <a:lnTo>
                      <a:pt x="2920" y="8645"/>
                    </a:lnTo>
                    <a:lnTo>
                      <a:pt x="2653" y="9237"/>
                    </a:lnTo>
                    <a:lnTo>
                      <a:pt x="2404" y="9829"/>
                    </a:lnTo>
                    <a:lnTo>
                      <a:pt x="2156" y="10401"/>
                    </a:lnTo>
                    <a:lnTo>
                      <a:pt x="1737" y="11527"/>
                    </a:lnTo>
                    <a:lnTo>
                      <a:pt x="1374" y="12615"/>
                    </a:lnTo>
                    <a:lnTo>
                      <a:pt x="1069" y="13645"/>
                    </a:lnTo>
                    <a:lnTo>
                      <a:pt x="802" y="14618"/>
                    </a:lnTo>
                    <a:lnTo>
                      <a:pt x="592" y="15515"/>
                    </a:lnTo>
                    <a:lnTo>
                      <a:pt x="420" y="16336"/>
                    </a:lnTo>
                    <a:lnTo>
                      <a:pt x="267" y="17099"/>
                    </a:lnTo>
                    <a:lnTo>
                      <a:pt x="172" y="17748"/>
                    </a:lnTo>
                    <a:lnTo>
                      <a:pt x="76" y="18530"/>
                    </a:lnTo>
                    <a:lnTo>
                      <a:pt x="38" y="18931"/>
                    </a:lnTo>
                    <a:lnTo>
                      <a:pt x="19" y="19332"/>
                    </a:lnTo>
                    <a:lnTo>
                      <a:pt x="0" y="19733"/>
                    </a:lnTo>
                    <a:lnTo>
                      <a:pt x="19" y="20133"/>
                    </a:lnTo>
                    <a:lnTo>
                      <a:pt x="38" y="20534"/>
                    </a:lnTo>
                    <a:lnTo>
                      <a:pt x="57" y="20935"/>
                    </a:lnTo>
                    <a:lnTo>
                      <a:pt x="115" y="21317"/>
                    </a:lnTo>
                    <a:lnTo>
                      <a:pt x="172" y="21698"/>
                    </a:lnTo>
                    <a:lnTo>
                      <a:pt x="248" y="22061"/>
                    </a:lnTo>
                    <a:lnTo>
                      <a:pt x="324" y="22423"/>
                    </a:lnTo>
                    <a:lnTo>
                      <a:pt x="420" y="22767"/>
                    </a:lnTo>
                    <a:lnTo>
                      <a:pt x="515" y="23091"/>
                    </a:lnTo>
                    <a:lnTo>
                      <a:pt x="630" y="23416"/>
                    </a:lnTo>
                    <a:lnTo>
                      <a:pt x="744" y="23740"/>
                    </a:lnTo>
                    <a:lnTo>
                      <a:pt x="878" y="24026"/>
                    </a:lnTo>
                    <a:lnTo>
                      <a:pt x="1011" y="24332"/>
                    </a:lnTo>
                    <a:lnTo>
                      <a:pt x="1298" y="24885"/>
                    </a:lnTo>
                    <a:lnTo>
                      <a:pt x="1622" y="25400"/>
                    </a:lnTo>
                    <a:lnTo>
                      <a:pt x="1966" y="25877"/>
                    </a:lnTo>
                    <a:lnTo>
                      <a:pt x="2328" y="26316"/>
                    </a:lnTo>
                    <a:lnTo>
                      <a:pt x="2729" y="26717"/>
                    </a:lnTo>
                    <a:lnTo>
                      <a:pt x="3130" y="27099"/>
                    </a:lnTo>
                    <a:lnTo>
                      <a:pt x="3549" y="27442"/>
                    </a:lnTo>
                    <a:lnTo>
                      <a:pt x="3969" y="27747"/>
                    </a:lnTo>
                    <a:lnTo>
                      <a:pt x="4408" y="28034"/>
                    </a:lnTo>
                    <a:lnTo>
                      <a:pt x="4847" y="28301"/>
                    </a:lnTo>
                    <a:lnTo>
                      <a:pt x="5286" y="28530"/>
                    </a:lnTo>
                    <a:lnTo>
                      <a:pt x="5725" y="28721"/>
                    </a:lnTo>
                    <a:lnTo>
                      <a:pt x="6145" y="28912"/>
                    </a:lnTo>
                    <a:lnTo>
                      <a:pt x="6565" y="29064"/>
                    </a:lnTo>
                    <a:lnTo>
                      <a:pt x="6965" y="29217"/>
                    </a:lnTo>
                    <a:lnTo>
                      <a:pt x="7366" y="29331"/>
                    </a:lnTo>
                    <a:lnTo>
                      <a:pt x="7748" y="29446"/>
                    </a:lnTo>
                    <a:lnTo>
                      <a:pt x="8435" y="29599"/>
                    </a:lnTo>
                    <a:lnTo>
                      <a:pt x="9007" y="29694"/>
                    </a:lnTo>
                    <a:lnTo>
                      <a:pt x="9446" y="29770"/>
                    </a:lnTo>
                    <a:lnTo>
                      <a:pt x="9828" y="29808"/>
                    </a:lnTo>
                    <a:lnTo>
                      <a:pt x="10209" y="29770"/>
                    </a:lnTo>
                    <a:lnTo>
                      <a:pt x="10648" y="29694"/>
                    </a:lnTo>
                    <a:lnTo>
                      <a:pt x="11221" y="29599"/>
                    </a:lnTo>
                    <a:lnTo>
                      <a:pt x="11908" y="29446"/>
                    </a:lnTo>
                    <a:lnTo>
                      <a:pt x="12289" y="29331"/>
                    </a:lnTo>
                    <a:lnTo>
                      <a:pt x="12690" y="29217"/>
                    </a:lnTo>
                    <a:lnTo>
                      <a:pt x="13091" y="29064"/>
                    </a:lnTo>
                    <a:lnTo>
                      <a:pt x="13511" y="28912"/>
                    </a:lnTo>
                    <a:lnTo>
                      <a:pt x="13931" y="28721"/>
                    </a:lnTo>
                    <a:lnTo>
                      <a:pt x="14369" y="28530"/>
                    </a:lnTo>
                    <a:lnTo>
                      <a:pt x="14808" y="28301"/>
                    </a:lnTo>
                    <a:lnTo>
                      <a:pt x="15247" y="28034"/>
                    </a:lnTo>
                    <a:lnTo>
                      <a:pt x="15686" y="27747"/>
                    </a:lnTo>
                    <a:lnTo>
                      <a:pt x="16106" y="27442"/>
                    </a:lnTo>
                    <a:lnTo>
                      <a:pt x="16526" y="27099"/>
                    </a:lnTo>
                    <a:lnTo>
                      <a:pt x="16927" y="26717"/>
                    </a:lnTo>
                    <a:lnTo>
                      <a:pt x="17327" y="26316"/>
                    </a:lnTo>
                    <a:lnTo>
                      <a:pt x="17690" y="25877"/>
                    </a:lnTo>
                    <a:lnTo>
                      <a:pt x="18033" y="25400"/>
                    </a:lnTo>
                    <a:lnTo>
                      <a:pt x="18358" y="24885"/>
                    </a:lnTo>
                    <a:lnTo>
                      <a:pt x="18644" y="24332"/>
                    </a:lnTo>
                    <a:lnTo>
                      <a:pt x="18778" y="24026"/>
                    </a:lnTo>
                    <a:lnTo>
                      <a:pt x="18911" y="23740"/>
                    </a:lnTo>
                    <a:lnTo>
                      <a:pt x="19026" y="23416"/>
                    </a:lnTo>
                    <a:lnTo>
                      <a:pt x="19140" y="23091"/>
                    </a:lnTo>
                    <a:lnTo>
                      <a:pt x="19236" y="22767"/>
                    </a:lnTo>
                    <a:lnTo>
                      <a:pt x="19331" y="22423"/>
                    </a:lnTo>
                    <a:lnTo>
                      <a:pt x="19407" y="22061"/>
                    </a:lnTo>
                    <a:lnTo>
                      <a:pt x="19484" y="21698"/>
                    </a:lnTo>
                    <a:lnTo>
                      <a:pt x="19541" y="21317"/>
                    </a:lnTo>
                    <a:lnTo>
                      <a:pt x="19598" y="20935"/>
                    </a:lnTo>
                    <a:lnTo>
                      <a:pt x="19617" y="20534"/>
                    </a:lnTo>
                    <a:lnTo>
                      <a:pt x="19636" y="20133"/>
                    </a:lnTo>
                    <a:lnTo>
                      <a:pt x="19655" y="19733"/>
                    </a:lnTo>
                    <a:lnTo>
                      <a:pt x="19636" y="19332"/>
                    </a:lnTo>
                    <a:lnTo>
                      <a:pt x="19617" y="18931"/>
                    </a:lnTo>
                    <a:lnTo>
                      <a:pt x="19579" y="18530"/>
                    </a:lnTo>
                    <a:lnTo>
                      <a:pt x="19484" y="17748"/>
                    </a:lnTo>
                    <a:lnTo>
                      <a:pt x="19388" y="17099"/>
                    </a:lnTo>
                    <a:lnTo>
                      <a:pt x="19236" y="16336"/>
                    </a:lnTo>
                    <a:lnTo>
                      <a:pt x="19064" y="15515"/>
                    </a:lnTo>
                    <a:lnTo>
                      <a:pt x="18854" y="14599"/>
                    </a:lnTo>
                    <a:lnTo>
                      <a:pt x="18587" y="13645"/>
                    </a:lnTo>
                    <a:lnTo>
                      <a:pt x="18281" y="12596"/>
                    </a:lnTo>
                    <a:lnTo>
                      <a:pt x="17919" y="11527"/>
                    </a:lnTo>
                    <a:lnTo>
                      <a:pt x="17499" y="10401"/>
                    </a:lnTo>
                    <a:lnTo>
                      <a:pt x="17251" y="9829"/>
                    </a:lnTo>
                    <a:lnTo>
                      <a:pt x="17003" y="9237"/>
                    </a:lnTo>
                    <a:lnTo>
                      <a:pt x="16736" y="8645"/>
                    </a:lnTo>
                    <a:lnTo>
                      <a:pt x="16450" y="8054"/>
                    </a:lnTo>
                    <a:lnTo>
                      <a:pt x="16163" y="7443"/>
                    </a:lnTo>
                    <a:lnTo>
                      <a:pt x="15839" y="6833"/>
                    </a:lnTo>
                    <a:lnTo>
                      <a:pt x="15495" y="6222"/>
                    </a:lnTo>
                    <a:lnTo>
                      <a:pt x="15152" y="5630"/>
                    </a:lnTo>
                    <a:lnTo>
                      <a:pt x="14770" y="5001"/>
                    </a:lnTo>
                    <a:lnTo>
                      <a:pt x="14369" y="4390"/>
                    </a:lnTo>
                    <a:lnTo>
                      <a:pt x="13950" y="3798"/>
                    </a:lnTo>
                    <a:lnTo>
                      <a:pt x="13530" y="3188"/>
                    </a:lnTo>
                    <a:lnTo>
                      <a:pt x="13072" y="2577"/>
                    </a:lnTo>
                    <a:lnTo>
                      <a:pt x="12576" y="1985"/>
                    </a:lnTo>
                    <a:lnTo>
                      <a:pt x="12080" y="1375"/>
                    </a:lnTo>
                    <a:lnTo>
                      <a:pt x="11545" y="802"/>
                    </a:lnTo>
                    <a:lnTo>
                      <a:pt x="11354" y="611"/>
                    </a:lnTo>
                    <a:lnTo>
                      <a:pt x="11164" y="440"/>
                    </a:lnTo>
                    <a:lnTo>
                      <a:pt x="10954" y="306"/>
                    </a:lnTo>
                    <a:lnTo>
                      <a:pt x="10744" y="192"/>
                    </a:lnTo>
                    <a:lnTo>
                      <a:pt x="10515" y="115"/>
                    </a:lnTo>
                    <a:lnTo>
                      <a:pt x="10286" y="39"/>
                    </a:lnTo>
                    <a:lnTo>
                      <a:pt x="100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28"/>
              <p:cNvSpPr/>
              <p:nvPr/>
            </p:nvSpPr>
            <p:spPr>
              <a:xfrm>
                <a:off x="5636700" y="848300"/>
                <a:ext cx="473750" cy="657425"/>
              </a:xfrm>
              <a:custGeom>
                <a:avLst/>
                <a:gdLst/>
                <a:ahLst/>
                <a:cxnLst/>
                <a:rect l="l" t="t" r="r" b="b"/>
                <a:pathLst>
                  <a:path w="18950" h="26297" extrusionOk="0">
                    <a:moveTo>
                      <a:pt x="5897" y="0"/>
                    </a:moveTo>
                    <a:lnTo>
                      <a:pt x="5534" y="515"/>
                    </a:lnTo>
                    <a:lnTo>
                      <a:pt x="5191" y="1050"/>
                    </a:lnTo>
                    <a:lnTo>
                      <a:pt x="4847" y="1565"/>
                    </a:lnTo>
                    <a:lnTo>
                      <a:pt x="4523" y="2099"/>
                    </a:lnTo>
                    <a:lnTo>
                      <a:pt x="4217" y="2614"/>
                    </a:lnTo>
                    <a:lnTo>
                      <a:pt x="3931" y="3130"/>
                    </a:lnTo>
                    <a:lnTo>
                      <a:pt x="3378" y="4179"/>
                    </a:lnTo>
                    <a:lnTo>
                      <a:pt x="2882" y="5210"/>
                    </a:lnTo>
                    <a:lnTo>
                      <a:pt x="2443" y="6221"/>
                    </a:lnTo>
                    <a:lnTo>
                      <a:pt x="2042" y="7194"/>
                    </a:lnTo>
                    <a:lnTo>
                      <a:pt x="1698" y="8168"/>
                    </a:lnTo>
                    <a:lnTo>
                      <a:pt x="1374" y="9084"/>
                    </a:lnTo>
                    <a:lnTo>
                      <a:pt x="1107" y="9980"/>
                    </a:lnTo>
                    <a:lnTo>
                      <a:pt x="878" y="10820"/>
                    </a:lnTo>
                    <a:lnTo>
                      <a:pt x="687" y="11622"/>
                    </a:lnTo>
                    <a:lnTo>
                      <a:pt x="515" y="12366"/>
                    </a:lnTo>
                    <a:lnTo>
                      <a:pt x="363" y="13053"/>
                    </a:lnTo>
                    <a:lnTo>
                      <a:pt x="267" y="13683"/>
                    </a:lnTo>
                    <a:lnTo>
                      <a:pt x="172" y="14236"/>
                    </a:lnTo>
                    <a:lnTo>
                      <a:pt x="76" y="15018"/>
                    </a:lnTo>
                    <a:lnTo>
                      <a:pt x="38" y="15419"/>
                    </a:lnTo>
                    <a:lnTo>
                      <a:pt x="19" y="15820"/>
                    </a:lnTo>
                    <a:lnTo>
                      <a:pt x="0" y="16221"/>
                    </a:lnTo>
                    <a:lnTo>
                      <a:pt x="19" y="16621"/>
                    </a:lnTo>
                    <a:lnTo>
                      <a:pt x="38" y="17022"/>
                    </a:lnTo>
                    <a:lnTo>
                      <a:pt x="57" y="17423"/>
                    </a:lnTo>
                    <a:lnTo>
                      <a:pt x="115" y="17805"/>
                    </a:lnTo>
                    <a:lnTo>
                      <a:pt x="172" y="18186"/>
                    </a:lnTo>
                    <a:lnTo>
                      <a:pt x="248" y="18549"/>
                    </a:lnTo>
                    <a:lnTo>
                      <a:pt x="324" y="18911"/>
                    </a:lnTo>
                    <a:lnTo>
                      <a:pt x="420" y="19255"/>
                    </a:lnTo>
                    <a:lnTo>
                      <a:pt x="515" y="19579"/>
                    </a:lnTo>
                    <a:lnTo>
                      <a:pt x="630" y="19904"/>
                    </a:lnTo>
                    <a:lnTo>
                      <a:pt x="744" y="20228"/>
                    </a:lnTo>
                    <a:lnTo>
                      <a:pt x="859" y="20514"/>
                    </a:lnTo>
                    <a:lnTo>
                      <a:pt x="1011" y="20820"/>
                    </a:lnTo>
                    <a:lnTo>
                      <a:pt x="1298" y="21373"/>
                    </a:lnTo>
                    <a:lnTo>
                      <a:pt x="1622" y="21888"/>
                    </a:lnTo>
                    <a:lnTo>
                      <a:pt x="1966" y="22365"/>
                    </a:lnTo>
                    <a:lnTo>
                      <a:pt x="2328" y="22804"/>
                    </a:lnTo>
                    <a:lnTo>
                      <a:pt x="2729" y="23205"/>
                    </a:lnTo>
                    <a:lnTo>
                      <a:pt x="3130" y="23587"/>
                    </a:lnTo>
                    <a:lnTo>
                      <a:pt x="3549" y="23930"/>
                    </a:lnTo>
                    <a:lnTo>
                      <a:pt x="3969" y="24235"/>
                    </a:lnTo>
                    <a:lnTo>
                      <a:pt x="4408" y="24522"/>
                    </a:lnTo>
                    <a:lnTo>
                      <a:pt x="4847" y="24789"/>
                    </a:lnTo>
                    <a:lnTo>
                      <a:pt x="5286" y="25018"/>
                    </a:lnTo>
                    <a:lnTo>
                      <a:pt x="5706" y="25209"/>
                    </a:lnTo>
                    <a:lnTo>
                      <a:pt x="6145" y="25400"/>
                    </a:lnTo>
                    <a:lnTo>
                      <a:pt x="6565" y="25571"/>
                    </a:lnTo>
                    <a:lnTo>
                      <a:pt x="6965" y="25705"/>
                    </a:lnTo>
                    <a:lnTo>
                      <a:pt x="7366" y="25819"/>
                    </a:lnTo>
                    <a:lnTo>
                      <a:pt x="7748" y="25934"/>
                    </a:lnTo>
                    <a:lnTo>
                      <a:pt x="8435" y="26087"/>
                    </a:lnTo>
                    <a:lnTo>
                      <a:pt x="9007" y="26201"/>
                    </a:lnTo>
                    <a:lnTo>
                      <a:pt x="9446" y="26258"/>
                    </a:lnTo>
                    <a:lnTo>
                      <a:pt x="9828" y="26296"/>
                    </a:lnTo>
                    <a:lnTo>
                      <a:pt x="10133" y="26258"/>
                    </a:lnTo>
                    <a:lnTo>
                      <a:pt x="10477" y="26220"/>
                    </a:lnTo>
                    <a:lnTo>
                      <a:pt x="10935" y="26144"/>
                    </a:lnTo>
                    <a:lnTo>
                      <a:pt x="11488" y="26029"/>
                    </a:lnTo>
                    <a:lnTo>
                      <a:pt x="12118" y="25877"/>
                    </a:lnTo>
                    <a:lnTo>
                      <a:pt x="12805" y="25667"/>
                    </a:lnTo>
                    <a:lnTo>
                      <a:pt x="13167" y="25533"/>
                    </a:lnTo>
                    <a:lnTo>
                      <a:pt x="13530" y="25400"/>
                    </a:lnTo>
                    <a:lnTo>
                      <a:pt x="13911" y="25228"/>
                    </a:lnTo>
                    <a:lnTo>
                      <a:pt x="14293" y="25056"/>
                    </a:lnTo>
                    <a:lnTo>
                      <a:pt x="14675" y="24846"/>
                    </a:lnTo>
                    <a:lnTo>
                      <a:pt x="15056" y="24636"/>
                    </a:lnTo>
                    <a:lnTo>
                      <a:pt x="15438" y="24388"/>
                    </a:lnTo>
                    <a:lnTo>
                      <a:pt x="15820" y="24140"/>
                    </a:lnTo>
                    <a:lnTo>
                      <a:pt x="16201" y="23854"/>
                    </a:lnTo>
                    <a:lnTo>
                      <a:pt x="16564" y="23548"/>
                    </a:lnTo>
                    <a:lnTo>
                      <a:pt x="16927" y="23224"/>
                    </a:lnTo>
                    <a:lnTo>
                      <a:pt x="17270" y="22861"/>
                    </a:lnTo>
                    <a:lnTo>
                      <a:pt x="17594" y="22480"/>
                    </a:lnTo>
                    <a:lnTo>
                      <a:pt x="17900" y="22079"/>
                    </a:lnTo>
                    <a:lnTo>
                      <a:pt x="18205" y="21640"/>
                    </a:lnTo>
                    <a:lnTo>
                      <a:pt x="18472" y="21163"/>
                    </a:lnTo>
                    <a:lnTo>
                      <a:pt x="18720" y="20667"/>
                    </a:lnTo>
                    <a:lnTo>
                      <a:pt x="18949" y="20152"/>
                    </a:lnTo>
                    <a:lnTo>
                      <a:pt x="18663" y="20419"/>
                    </a:lnTo>
                    <a:lnTo>
                      <a:pt x="18377" y="20686"/>
                    </a:lnTo>
                    <a:lnTo>
                      <a:pt x="18091" y="20934"/>
                    </a:lnTo>
                    <a:lnTo>
                      <a:pt x="17785" y="21163"/>
                    </a:lnTo>
                    <a:lnTo>
                      <a:pt x="17499" y="21373"/>
                    </a:lnTo>
                    <a:lnTo>
                      <a:pt x="17194" y="21583"/>
                    </a:lnTo>
                    <a:lnTo>
                      <a:pt x="16888" y="21774"/>
                    </a:lnTo>
                    <a:lnTo>
                      <a:pt x="16583" y="21946"/>
                    </a:lnTo>
                    <a:lnTo>
                      <a:pt x="15972" y="22251"/>
                    </a:lnTo>
                    <a:lnTo>
                      <a:pt x="15362" y="22518"/>
                    </a:lnTo>
                    <a:lnTo>
                      <a:pt x="14770" y="22747"/>
                    </a:lnTo>
                    <a:lnTo>
                      <a:pt x="14217" y="22919"/>
                    </a:lnTo>
                    <a:lnTo>
                      <a:pt x="13682" y="23071"/>
                    </a:lnTo>
                    <a:lnTo>
                      <a:pt x="13186" y="23186"/>
                    </a:lnTo>
                    <a:lnTo>
                      <a:pt x="12766" y="23262"/>
                    </a:lnTo>
                    <a:lnTo>
                      <a:pt x="12385" y="23339"/>
                    </a:lnTo>
                    <a:lnTo>
                      <a:pt x="11851" y="23396"/>
                    </a:lnTo>
                    <a:lnTo>
                      <a:pt x="11660" y="23415"/>
                    </a:lnTo>
                    <a:lnTo>
                      <a:pt x="11278" y="23377"/>
                    </a:lnTo>
                    <a:lnTo>
                      <a:pt x="10839" y="23319"/>
                    </a:lnTo>
                    <a:lnTo>
                      <a:pt x="10248" y="23205"/>
                    </a:lnTo>
                    <a:lnTo>
                      <a:pt x="9580" y="23052"/>
                    </a:lnTo>
                    <a:lnTo>
                      <a:pt x="9198" y="22957"/>
                    </a:lnTo>
                    <a:lnTo>
                      <a:pt x="8797" y="22823"/>
                    </a:lnTo>
                    <a:lnTo>
                      <a:pt x="8397" y="22690"/>
                    </a:lnTo>
                    <a:lnTo>
                      <a:pt x="7977" y="22518"/>
                    </a:lnTo>
                    <a:lnTo>
                      <a:pt x="7538" y="22346"/>
                    </a:lnTo>
                    <a:lnTo>
                      <a:pt x="7118" y="22136"/>
                    </a:lnTo>
                    <a:lnTo>
                      <a:pt x="6679" y="21907"/>
                    </a:lnTo>
                    <a:lnTo>
                      <a:pt x="6240" y="21659"/>
                    </a:lnTo>
                    <a:lnTo>
                      <a:pt x="5801" y="21373"/>
                    </a:lnTo>
                    <a:lnTo>
                      <a:pt x="5381" y="21049"/>
                    </a:lnTo>
                    <a:lnTo>
                      <a:pt x="4962" y="20705"/>
                    </a:lnTo>
                    <a:lnTo>
                      <a:pt x="4561" y="20343"/>
                    </a:lnTo>
                    <a:lnTo>
                      <a:pt x="4160" y="19923"/>
                    </a:lnTo>
                    <a:lnTo>
                      <a:pt x="3798" y="19484"/>
                    </a:lnTo>
                    <a:lnTo>
                      <a:pt x="3454" y="19007"/>
                    </a:lnTo>
                    <a:lnTo>
                      <a:pt x="3130" y="18491"/>
                    </a:lnTo>
                    <a:lnTo>
                      <a:pt x="2824" y="17938"/>
                    </a:lnTo>
                    <a:lnTo>
                      <a:pt x="2691" y="17652"/>
                    </a:lnTo>
                    <a:lnTo>
                      <a:pt x="2576" y="17347"/>
                    </a:lnTo>
                    <a:lnTo>
                      <a:pt x="2443" y="17041"/>
                    </a:lnTo>
                    <a:lnTo>
                      <a:pt x="2347" y="16717"/>
                    </a:lnTo>
                    <a:lnTo>
                      <a:pt x="2233" y="16373"/>
                    </a:lnTo>
                    <a:lnTo>
                      <a:pt x="2156" y="16030"/>
                    </a:lnTo>
                    <a:lnTo>
                      <a:pt x="2061" y="15686"/>
                    </a:lnTo>
                    <a:lnTo>
                      <a:pt x="2004" y="15324"/>
                    </a:lnTo>
                    <a:lnTo>
                      <a:pt x="1946" y="14942"/>
                    </a:lnTo>
                    <a:lnTo>
                      <a:pt x="1889" y="14560"/>
                    </a:lnTo>
                    <a:lnTo>
                      <a:pt x="1851" y="14160"/>
                    </a:lnTo>
                    <a:lnTo>
                      <a:pt x="1832" y="13759"/>
                    </a:lnTo>
                    <a:lnTo>
                      <a:pt x="1832" y="13358"/>
                    </a:lnTo>
                    <a:lnTo>
                      <a:pt x="1851" y="12957"/>
                    </a:lnTo>
                    <a:lnTo>
                      <a:pt x="1870" y="12557"/>
                    </a:lnTo>
                    <a:lnTo>
                      <a:pt x="1889" y="12156"/>
                    </a:lnTo>
                    <a:lnTo>
                      <a:pt x="2004" y="11354"/>
                    </a:lnTo>
                    <a:lnTo>
                      <a:pt x="2156" y="10400"/>
                    </a:lnTo>
                    <a:lnTo>
                      <a:pt x="2385" y="9255"/>
                    </a:lnTo>
                    <a:lnTo>
                      <a:pt x="2538" y="8626"/>
                    </a:lnTo>
                    <a:lnTo>
                      <a:pt x="2710" y="7977"/>
                    </a:lnTo>
                    <a:lnTo>
                      <a:pt x="2901" y="7271"/>
                    </a:lnTo>
                    <a:lnTo>
                      <a:pt x="3111" y="6546"/>
                    </a:lnTo>
                    <a:lnTo>
                      <a:pt x="3340" y="5801"/>
                    </a:lnTo>
                    <a:lnTo>
                      <a:pt x="3626" y="5019"/>
                    </a:lnTo>
                    <a:lnTo>
                      <a:pt x="3912" y="4217"/>
                    </a:lnTo>
                    <a:lnTo>
                      <a:pt x="4236" y="3397"/>
                    </a:lnTo>
                    <a:lnTo>
                      <a:pt x="4599" y="2557"/>
                    </a:lnTo>
                    <a:lnTo>
                      <a:pt x="5000" y="1718"/>
                    </a:lnTo>
                    <a:lnTo>
                      <a:pt x="5439" y="859"/>
                    </a:lnTo>
                    <a:lnTo>
                      <a:pt x="5897" y="0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28"/>
              <p:cNvSpPr/>
              <p:nvPr/>
            </p:nvSpPr>
            <p:spPr>
              <a:xfrm>
                <a:off x="5852800" y="1220875"/>
                <a:ext cx="59175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2367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40" y="58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5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2367" y="21164"/>
                    </a:lnTo>
                    <a:lnTo>
                      <a:pt x="2367" y="1184"/>
                    </a:lnTo>
                    <a:lnTo>
                      <a:pt x="2367" y="1050"/>
                    </a:lnTo>
                    <a:lnTo>
                      <a:pt x="2348" y="936"/>
                    </a:lnTo>
                    <a:lnTo>
                      <a:pt x="2310" y="821"/>
                    </a:lnTo>
                    <a:lnTo>
                      <a:pt x="2271" y="726"/>
                    </a:lnTo>
                    <a:lnTo>
                      <a:pt x="2157" y="516"/>
                    </a:lnTo>
                    <a:lnTo>
                      <a:pt x="2023" y="344"/>
                    </a:lnTo>
                    <a:lnTo>
                      <a:pt x="1852" y="192"/>
                    </a:lnTo>
                    <a:lnTo>
                      <a:pt x="1642" y="96"/>
                    </a:lnTo>
                    <a:lnTo>
                      <a:pt x="1527" y="58"/>
                    </a:lnTo>
                    <a:lnTo>
                      <a:pt x="1432" y="20"/>
                    </a:lnTo>
                    <a:lnTo>
                      <a:pt x="129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28"/>
              <p:cNvSpPr/>
              <p:nvPr/>
            </p:nvSpPr>
            <p:spPr>
              <a:xfrm>
                <a:off x="5852800" y="1220875"/>
                <a:ext cx="44400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21" y="39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7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1184" y="21164"/>
                    </a:lnTo>
                    <a:lnTo>
                      <a:pt x="1184" y="1184"/>
                    </a:lnTo>
                    <a:lnTo>
                      <a:pt x="1203" y="1012"/>
                    </a:lnTo>
                    <a:lnTo>
                      <a:pt x="1222" y="860"/>
                    </a:lnTo>
                    <a:lnTo>
                      <a:pt x="1279" y="726"/>
                    </a:lnTo>
                    <a:lnTo>
                      <a:pt x="1355" y="573"/>
                    </a:lnTo>
                    <a:lnTo>
                      <a:pt x="1432" y="459"/>
                    </a:lnTo>
                    <a:lnTo>
                      <a:pt x="1527" y="344"/>
                    </a:lnTo>
                    <a:lnTo>
                      <a:pt x="1642" y="249"/>
                    </a:lnTo>
                    <a:lnTo>
                      <a:pt x="1775" y="154"/>
                    </a:lnTo>
                    <a:lnTo>
                      <a:pt x="1642" y="77"/>
                    </a:lnTo>
                    <a:lnTo>
                      <a:pt x="1489" y="39"/>
                    </a:lnTo>
                    <a:lnTo>
                      <a:pt x="1336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736" name="Google Shape;736;p28"/>
          <p:cNvSpPr/>
          <p:nvPr/>
        </p:nvSpPr>
        <p:spPr>
          <a:xfrm>
            <a:off x="7615500" y="3413321"/>
            <a:ext cx="702192" cy="263021"/>
          </a:xfrm>
          <a:custGeom>
            <a:avLst/>
            <a:gdLst/>
            <a:ahLst/>
            <a:cxnLst/>
            <a:rect l="l" t="t" r="r" b="b"/>
            <a:pathLst>
              <a:path w="77526" h="29039" extrusionOk="0">
                <a:moveTo>
                  <a:pt x="38551" y="1"/>
                </a:moveTo>
                <a:lnTo>
                  <a:pt x="38125" y="39"/>
                </a:lnTo>
                <a:lnTo>
                  <a:pt x="37700" y="97"/>
                </a:lnTo>
                <a:lnTo>
                  <a:pt x="37275" y="175"/>
                </a:lnTo>
                <a:lnTo>
                  <a:pt x="36869" y="291"/>
                </a:lnTo>
                <a:lnTo>
                  <a:pt x="36463" y="445"/>
                </a:lnTo>
                <a:lnTo>
                  <a:pt x="36076" y="619"/>
                </a:lnTo>
                <a:lnTo>
                  <a:pt x="35709" y="813"/>
                </a:lnTo>
                <a:lnTo>
                  <a:pt x="35303" y="1064"/>
                </a:lnTo>
                <a:lnTo>
                  <a:pt x="34916" y="1354"/>
                </a:lnTo>
                <a:lnTo>
                  <a:pt x="34568" y="1663"/>
                </a:lnTo>
                <a:lnTo>
                  <a:pt x="34240" y="2011"/>
                </a:lnTo>
                <a:lnTo>
                  <a:pt x="33930" y="2359"/>
                </a:lnTo>
                <a:lnTo>
                  <a:pt x="33640" y="2746"/>
                </a:lnTo>
                <a:lnTo>
                  <a:pt x="33370" y="3133"/>
                </a:lnTo>
                <a:lnTo>
                  <a:pt x="33118" y="3558"/>
                </a:lnTo>
                <a:lnTo>
                  <a:pt x="32886" y="3983"/>
                </a:lnTo>
                <a:lnTo>
                  <a:pt x="32674" y="4428"/>
                </a:lnTo>
                <a:lnTo>
                  <a:pt x="32480" y="4873"/>
                </a:lnTo>
                <a:lnTo>
                  <a:pt x="32306" y="5317"/>
                </a:lnTo>
                <a:lnTo>
                  <a:pt x="32152" y="5781"/>
                </a:lnTo>
                <a:lnTo>
                  <a:pt x="31997" y="6265"/>
                </a:lnTo>
                <a:lnTo>
                  <a:pt x="31862" y="6729"/>
                </a:lnTo>
                <a:lnTo>
                  <a:pt x="31746" y="7193"/>
                </a:lnTo>
                <a:lnTo>
                  <a:pt x="31494" y="7115"/>
                </a:lnTo>
                <a:lnTo>
                  <a:pt x="31224" y="7057"/>
                </a:lnTo>
                <a:lnTo>
                  <a:pt x="30972" y="6999"/>
                </a:lnTo>
                <a:lnTo>
                  <a:pt x="30450" y="6999"/>
                </a:lnTo>
                <a:lnTo>
                  <a:pt x="30180" y="7019"/>
                </a:lnTo>
                <a:lnTo>
                  <a:pt x="29928" y="7077"/>
                </a:lnTo>
                <a:lnTo>
                  <a:pt x="29658" y="7154"/>
                </a:lnTo>
                <a:lnTo>
                  <a:pt x="29426" y="7231"/>
                </a:lnTo>
                <a:lnTo>
                  <a:pt x="29174" y="7347"/>
                </a:lnTo>
                <a:lnTo>
                  <a:pt x="28942" y="7483"/>
                </a:lnTo>
                <a:lnTo>
                  <a:pt x="28730" y="7637"/>
                </a:lnTo>
                <a:lnTo>
                  <a:pt x="28517" y="7792"/>
                </a:lnTo>
                <a:lnTo>
                  <a:pt x="28324" y="7985"/>
                </a:lnTo>
                <a:lnTo>
                  <a:pt x="28130" y="8179"/>
                </a:lnTo>
                <a:lnTo>
                  <a:pt x="27956" y="8391"/>
                </a:lnTo>
                <a:lnTo>
                  <a:pt x="27802" y="7908"/>
                </a:lnTo>
                <a:lnTo>
                  <a:pt x="27628" y="7425"/>
                </a:lnTo>
                <a:lnTo>
                  <a:pt x="27396" y="6941"/>
                </a:lnTo>
                <a:lnTo>
                  <a:pt x="27164" y="6497"/>
                </a:lnTo>
                <a:lnTo>
                  <a:pt x="26874" y="6052"/>
                </a:lnTo>
                <a:lnTo>
                  <a:pt x="26584" y="5627"/>
                </a:lnTo>
                <a:lnTo>
                  <a:pt x="26255" y="5221"/>
                </a:lnTo>
                <a:lnTo>
                  <a:pt x="25907" y="4834"/>
                </a:lnTo>
                <a:lnTo>
                  <a:pt x="25540" y="4486"/>
                </a:lnTo>
                <a:lnTo>
                  <a:pt x="25153" y="4138"/>
                </a:lnTo>
                <a:lnTo>
                  <a:pt x="24747" y="3829"/>
                </a:lnTo>
                <a:lnTo>
                  <a:pt x="24302" y="3558"/>
                </a:lnTo>
                <a:lnTo>
                  <a:pt x="23858" y="3287"/>
                </a:lnTo>
                <a:lnTo>
                  <a:pt x="23394" y="3075"/>
                </a:lnTo>
                <a:lnTo>
                  <a:pt x="22930" y="2881"/>
                </a:lnTo>
                <a:lnTo>
                  <a:pt x="22427" y="2727"/>
                </a:lnTo>
                <a:lnTo>
                  <a:pt x="21924" y="2611"/>
                </a:lnTo>
                <a:lnTo>
                  <a:pt x="21422" y="2533"/>
                </a:lnTo>
                <a:lnTo>
                  <a:pt x="20900" y="2495"/>
                </a:lnTo>
                <a:lnTo>
                  <a:pt x="20378" y="2495"/>
                </a:lnTo>
                <a:lnTo>
                  <a:pt x="19856" y="2533"/>
                </a:lnTo>
                <a:lnTo>
                  <a:pt x="19353" y="2611"/>
                </a:lnTo>
                <a:lnTo>
                  <a:pt x="18850" y="2727"/>
                </a:lnTo>
                <a:lnTo>
                  <a:pt x="18348" y="2862"/>
                </a:lnTo>
                <a:lnTo>
                  <a:pt x="17865" y="3055"/>
                </a:lnTo>
                <a:lnTo>
                  <a:pt x="17401" y="3268"/>
                </a:lnTo>
                <a:lnTo>
                  <a:pt x="16937" y="3519"/>
                </a:lnTo>
                <a:lnTo>
                  <a:pt x="16511" y="3790"/>
                </a:lnTo>
                <a:lnTo>
                  <a:pt x="16105" y="4119"/>
                </a:lnTo>
                <a:lnTo>
                  <a:pt x="15738" y="4447"/>
                </a:lnTo>
                <a:lnTo>
                  <a:pt x="15390" y="4834"/>
                </a:lnTo>
                <a:lnTo>
                  <a:pt x="15061" y="5240"/>
                </a:lnTo>
                <a:lnTo>
                  <a:pt x="14926" y="5453"/>
                </a:lnTo>
                <a:lnTo>
                  <a:pt x="14791" y="5685"/>
                </a:lnTo>
                <a:lnTo>
                  <a:pt x="14675" y="5897"/>
                </a:lnTo>
                <a:lnTo>
                  <a:pt x="14559" y="6129"/>
                </a:lnTo>
                <a:lnTo>
                  <a:pt x="14462" y="6361"/>
                </a:lnTo>
                <a:lnTo>
                  <a:pt x="14385" y="6613"/>
                </a:lnTo>
                <a:lnTo>
                  <a:pt x="14307" y="6845"/>
                </a:lnTo>
                <a:lnTo>
                  <a:pt x="14249" y="7096"/>
                </a:lnTo>
                <a:lnTo>
                  <a:pt x="14153" y="7599"/>
                </a:lnTo>
                <a:lnTo>
                  <a:pt x="14095" y="8101"/>
                </a:lnTo>
                <a:lnTo>
                  <a:pt x="14075" y="8623"/>
                </a:lnTo>
                <a:lnTo>
                  <a:pt x="14114" y="9126"/>
                </a:lnTo>
                <a:lnTo>
                  <a:pt x="14191" y="9648"/>
                </a:lnTo>
                <a:lnTo>
                  <a:pt x="14307" y="10151"/>
                </a:lnTo>
                <a:lnTo>
                  <a:pt x="14462" y="10634"/>
                </a:lnTo>
                <a:lnTo>
                  <a:pt x="14675" y="11098"/>
                </a:lnTo>
                <a:lnTo>
                  <a:pt x="14907" y="11562"/>
                </a:lnTo>
                <a:lnTo>
                  <a:pt x="15177" y="11987"/>
                </a:lnTo>
                <a:lnTo>
                  <a:pt x="15332" y="12200"/>
                </a:lnTo>
                <a:lnTo>
                  <a:pt x="15487" y="12412"/>
                </a:lnTo>
                <a:lnTo>
                  <a:pt x="15661" y="12606"/>
                </a:lnTo>
                <a:lnTo>
                  <a:pt x="15835" y="12780"/>
                </a:lnTo>
                <a:lnTo>
                  <a:pt x="15641" y="12857"/>
                </a:lnTo>
                <a:lnTo>
                  <a:pt x="15467" y="12954"/>
                </a:lnTo>
                <a:lnTo>
                  <a:pt x="15274" y="13050"/>
                </a:lnTo>
                <a:lnTo>
                  <a:pt x="15100" y="13147"/>
                </a:lnTo>
                <a:lnTo>
                  <a:pt x="14771" y="13398"/>
                </a:lnTo>
                <a:lnTo>
                  <a:pt x="14462" y="13669"/>
                </a:lnTo>
                <a:lnTo>
                  <a:pt x="14191" y="13998"/>
                </a:lnTo>
                <a:lnTo>
                  <a:pt x="13959" y="14326"/>
                </a:lnTo>
                <a:lnTo>
                  <a:pt x="13863" y="14500"/>
                </a:lnTo>
                <a:lnTo>
                  <a:pt x="13766" y="14694"/>
                </a:lnTo>
                <a:lnTo>
                  <a:pt x="13669" y="14887"/>
                </a:lnTo>
                <a:lnTo>
                  <a:pt x="13611" y="15080"/>
                </a:lnTo>
                <a:lnTo>
                  <a:pt x="13495" y="15467"/>
                </a:lnTo>
                <a:lnTo>
                  <a:pt x="13418" y="15873"/>
                </a:lnTo>
                <a:lnTo>
                  <a:pt x="13399" y="16260"/>
                </a:lnTo>
                <a:lnTo>
                  <a:pt x="13418" y="16666"/>
                </a:lnTo>
                <a:lnTo>
                  <a:pt x="13476" y="17052"/>
                </a:lnTo>
                <a:lnTo>
                  <a:pt x="13515" y="17246"/>
                </a:lnTo>
                <a:lnTo>
                  <a:pt x="13573" y="17420"/>
                </a:lnTo>
                <a:lnTo>
                  <a:pt x="13650" y="17613"/>
                </a:lnTo>
                <a:lnTo>
                  <a:pt x="13727" y="17806"/>
                </a:lnTo>
                <a:lnTo>
                  <a:pt x="13824" y="17980"/>
                </a:lnTo>
                <a:lnTo>
                  <a:pt x="13921" y="18154"/>
                </a:lnTo>
                <a:lnTo>
                  <a:pt x="13650" y="17942"/>
                </a:lnTo>
                <a:lnTo>
                  <a:pt x="13360" y="17768"/>
                </a:lnTo>
                <a:lnTo>
                  <a:pt x="13051" y="17632"/>
                </a:lnTo>
                <a:lnTo>
                  <a:pt x="12741" y="17536"/>
                </a:lnTo>
                <a:lnTo>
                  <a:pt x="12393" y="17497"/>
                </a:lnTo>
                <a:lnTo>
                  <a:pt x="12065" y="17478"/>
                </a:lnTo>
                <a:lnTo>
                  <a:pt x="11717" y="17497"/>
                </a:lnTo>
                <a:lnTo>
                  <a:pt x="11388" y="17574"/>
                </a:lnTo>
                <a:lnTo>
                  <a:pt x="11079" y="17690"/>
                </a:lnTo>
                <a:lnTo>
                  <a:pt x="10769" y="17845"/>
                </a:lnTo>
                <a:lnTo>
                  <a:pt x="10499" y="18038"/>
                </a:lnTo>
                <a:lnTo>
                  <a:pt x="10228" y="18251"/>
                </a:lnTo>
                <a:lnTo>
                  <a:pt x="10015" y="18522"/>
                </a:lnTo>
                <a:lnTo>
                  <a:pt x="9822" y="18792"/>
                </a:lnTo>
                <a:lnTo>
                  <a:pt x="9648" y="19082"/>
                </a:lnTo>
                <a:lnTo>
                  <a:pt x="9590" y="19256"/>
                </a:lnTo>
                <a:lnTo>
                  <a:pt x="9532" y="19411"/>
                </a:lnTo>
                <a:lnTo>
                  <a:pt x="9281" y="19102"/>
                </a:lnTo>
                <a:lnTo>
                  <a:pt x="8991" y="18812"/>
                </a:lnTo>
                <a:lnTo>
                  <a:pt x="8662" y="18560"/>
                </a:lnTo>
                <a:lnTo>
                  <a:pt x="8333" y="18328"/>
                </a:lnTo>
                <a:lnTo>
                  <a:pt x="7966" y="18135"/>
                </a:lnTo>
                <a:lnTo>
                  <a:pt x="7599" y="17961"/>
                </a:lnTo>
                <a:lnTo>
                  <a:pt x="7212" y="17806"/>
                </a:lnTo>
                <a:lnTo>
                  <a:pt x="6825" y="17710"/>
                </a:lnTo>
                <a:lnTo>
                  <a:pt x="6419" y="17613"/>
                </a:lnTo>
                <a:lnTo>
                  <a:pt x="6013" y="17574"/>
                </a:lnTo>
                <a:lnTo>
                  <a:pt x="5607" y="17555"/>
                </a:lnTo>
                <a:lnTo>
                  <a:pt x="5182" y="17555"/>
                </a:lnTo>
                <a:lnTo>
                  <a:pt x="4776" y="17613"/>
                </a:lnTo>
                <a:lnTo>
                  <a:pt x="4370" y="17671"/>
                </a:lnTo>
                <a:lnTo>
                  <a:pt x="3983" y="17787"/>
                </a:lnTo>
                <a:lnTo>
                  <a:pt x="3597" y="17922"/>
                </a:lnTo>
                <a:lnTo>
                  <a:pt x="3229" y="18096"/>
                </a:lnTo>
                <a:lnTo>
                  <a:pt x="2862" y="18290"/>
                </a:lnTo>
                <a:lnTo>
                  <a:pt x="2514" y="18522"/>
                </a:lnTo>
                <a:lnTo>
                  <a:pt x="2205" y="18773"/>
                </a:lnTo>
                <a:lnTo>
                  <a:pt x="1896" y="19044"/>
                </a:lnTo>
                <a:lnTo>
                  <a:pt x="1606" y="19334"/>
                </a:lnTo>
                <a:lnTo>
                  <a:pt x="1354" y="19662"/>
                </a:lnTo>
                <a:lnTo>
                  <a:pt x="1103" y="19991"/>
                </a:lnTo>
                <a:lnTo>
                  <a:pt x="871" y="20339"/>
                </a:lnTo>
                <a:lnTo>
                  <a:pt x="678" y="20687"/>
                </a:lnTo>
                <a:lnTo>
                  <a:pt x="504" y="21074"/>
                </a:lnTo>
                <a:lnTo>
                  <a:pt x="349" y="21441"/>
                </a:lnTo>
                <a:lnTo>
                  <a:pt x="233" y="21847"/>
                </a:lnTo>
                <a:lnTo>
                  <a:pt x="136" y="22234"/>
                </a:lnTo>
                <a:lnTo>
                  <a:pt x="59" y="22640"/>
                </a:lnTo>
                <a:lnTo>
                  <a:pt x="20" y="23065"/>
                </a:lnTo>
                <a:lnTo>
                  <a:pt x="1" y="23471"/>
                </a:lnTo>
                <a:lnTo>
                  <a:pt x="1" y="23877"/>
                </a:lnTo>
                <a:lnTo>
                  <a:pt x="40" y="24302"/>
                </a:lnTo>
                <a:lnTo>
                  <a:pt x="98" y="24708"/>
                </a:lnTo>
                <a:lnTo>
                  <a:pt x="194" y="25114"/>
                </a:lnTo>
                <a:lnTo>
                  <a:pt x="291" y="25520"/>
                </a:lnTo>
                <a:lnTo>
                  <a:pt x="426" y="25926"/>
                </a:lnTo>
                <a:lnTo>
                  <a:pt x="581" y="26313"/>
                </a:lnTo>
                <a:lnTo>
                  <a:pt x="755" y="26700"/>
                </a:lnTo>
                <a:lnTo>
                  <a:pt x="948" y="27086"/>
                </a:lnTo>
                <a:lnTo>
                  <a:pt x="1161" y="27434"/>
                </a:lnTo>
                <a:lnTo>
                  <a:pt x="1393" y="27782"/>
                </a:lnTo>
                <a:lnTo>
                  <a:pt x="1644" y="28130"/>
                </a:lnTo>
                <a:lnTo>
                  <a:pt x="1915" y="28440"/>
                </a:lnTo>
                <a:lnTo>
                  <a:pt x="2205" y="28749"/>
                </a:lnTo>
                <a:lnTo>
                  <a:pt x="2495" y="29039"/>
                </a:lnTo>
                <a:lnTo>
                  <a:pt x="76134" y="29039"/>
                </a:lnTo>
                <a:lnTo>
                  <a:pt x="76289" y="28904"/>
                </a:lnTo>
                <a:lnTo>
                  <a:pt x="76424" y="28788"/>
                </a:lnTo>
                <a:lnTo>
                  <a:pt x="76695" y="28498"/>
                </a:lnTo>
                <a:lnTo>
                  <a:pt x="76927" y="28208"/>
                </a:lnTo>
                <a:lnTo>
                  <a:pt x="77101" y="27879"/>
                </a:lnTo>
                <a:lnTo>
                  <a:pt x="77255" y="27531"/>
                </a:lnTo>
                <a:lnTo>
                  <a:pt x="77371" y="27183"/>
                </a:lnTo>
                <a:lnTo>
                  <a:pt x="77468" y="26816"/>
                </a:lnTo>
                <a:lnTo>
                  <a:pt x="77507" y="26429"/>
                </a:lnTo>
                <a:lnTo>
                  <a:pt x="77526" y="26042"/>
                </a:lnTo>
                <a:lnTo>
                  <a:pt x="77507" y="25656"/>
                </a:lnTo>
                <a:lnTo>
                  <a:pt x="77468" y="25269"/>
                </a:lnTo>
                <a:lnTo>
                  <a:pt x="77391" y="24882"/>
                </a:lnTo>
                <a:lnTo>
                  <a:pt x="77275" y="24496"/>
                </a:lnTo>
                <a:lnTo>
                  <a:pt x="77139" y="24109"/>
                </a:lnTo>
                <a:lnTo>
                  <a:pt x="76985" y="23742"/>
                </a:lnTo>
                <a:lnTo>
                  <a:pt x="76791" y="23394"/>
                </a:lnTo>
                <a:lnTo>
                  <a:pt x="76579" y="23065"/>
                </a:lnTo>
                <a:lnTo>
                  <a:pt x="76347" y="22756"/>
                </a:lnTo>
                <a:lnTo>
                  <a:pt x="76076" y="22485"/>
                </a:lnTo>
                <a:lnTo>
                  <a:pt x="75786" y="22234"/>
                </a:lnTo>
                <a:lnTo>
                  <a:pt x="75477" y="22021"/>
                </a:lnTo>
                <a:lnTo>
                  <a:pt x="75148" y="21828"/>
                </a:lnTo>
                <a:lnTo>
                  <a:pt x="74819" y="21673"/>
                </a:lnTo>
                <a:lnTo>
                  <a:pt x="74471" y="21538"/>
                </a:lnTo>
                <a:lnTo>
                  <a:pt x="74104" y="21441"/>
                </a:lnTo>
                <a:lnTo>
                  <a:pt x="73737" y="21383"/>
                </a:lnTo>
                <a:lnTo>
                  <a:pt x="73369" y="21344"/>
                </a:lnTo>
                <a:lnTo>
                  <a:pt x="72983" y="21344"/>
                </a:lnTo>
                <a:lnTo>
                  <a:pt x="72596" y="21383"/>
                </a:lnTo>
                <a:lnTo>
                  <a:pt x="72229" y="21460"/>
                </a:lnTo>
                <a:lnTo>
                  <a:pt x="71842" y="21576"/>
                </a:lnTo>
                <a:lnTo>
                  <a:pt x="71475" y="21712"/>
                </a:lnTo>
                <a:lnTo>
                  <a:pt x="71436" y="21499"/>
                </a:lnTo>
                <a:lnTo>
                  <a:pt x="71397" y="21306"/>
                </a:lnTo>
                <a:lnTo>
                  <a:pt x="71339" y="21112"/>
                </a:lnTo>
                <a:lnTo>
                  <a:pt x="71243" y="20938"/>
                </a:lnTo>
                <a:lnTo>
                  <a:pt x="71146" y="20745"/>
                </a:lnTo>
                <a:lnTo>
                  <a:pt x="71049" y="20571"/>
                </a:lnTo>
                <a:lnTo>
                  <a:pt x="70914" y="20416"/>
                </a:lnTo>
                <a:lnTo>
                  <a:pt x="70779" y="20262"/>
                </a:lnTo>
                <a:lnTo>
                  <a:pt x="70643" y="20107"/>
                </a:lnTo>
                <a:lnTo>
                  <a:pt x="70489" y="19972"/>
                </a:lnTo>
                <a:lnTo>
                  <a:pt x="70334" y="19836"/>
                </a:lnTo>
                <a:lnTo>
                  <a:pt x="70160" y="19701"/>
                </a:lnTo>
                <a:lnTo>
                  <a:pt x="69793" y="19488"/>
                </a:lnTo>
                <a:lnTo>
                  <a:pt x="69425" y="19314"/>
                </a:lnTo>
                <a:lnTo>
                  <a:pt x="69000" y="19121"/>
                </a:lnTo>
                <a:lnTo>
                  <a:pt x="68594" y="18966"/>
                </a:lnTo>
                <a:lnTo>
                  <a:pt x="68382" y="18908"/>
                </a:lnTo>
                <a:lnTo>
                  <a:pt x="68188" y="18850"/>
                </a:lnTo>
                <a:lnTo>
                  <a:pt x="67956" y="18831"/>
                </a:lnTo>
                <a:lnTo>
                  <a:pt x="67744" y="18812"/>
                </a:lnTo>
                <a:lnTo>
                  <a:pt x="67976" y="18290"/>
                </a:lnTo>
                <a:lnTo>
                  <a:pt x="68208" y="17748"/>
                </a:lnTo>
                <a:lnTo>
                  <a:pt x="68382" y="17207"/>
                </a:lnTo>
                <a:lnTo>
                  <a:pt x="68536" y="16646"/>
                </a:lnTo>
                <a:lnTo>
                  <a:pt x="68594" y="16376"/>
                </a:lnTo>
                <a:lnTo>
                  <a:pt x="68652" y="16086"/>
                </a:lnTo>
                <a:lnTo>
                  <a:pt x="68672" y="15815"/>
                </a:lnTo>
                <a:lnTo>
                  <a:pt x="68691" y="15525"/>
                </a:lnTo>
                <a:lnTo>
                  <a:pt x="68710" y="15235"/>
                </a:lnTo>
                <a:lnTo>
                  <a:pt x="68691" y="14964"/>
                </a:lnTo>
                <a:lnTo>
                  <a:pt x="68652" y="14674"/>
                </a:lnTo>
                <a:lnTo>
                  <a:pt x="68594" y="14404"/>
                </a:lnTo>
                <a:lnTo>
                  <a:pt x="68556" y="14172"/>
                </a:lnTo>
                <a:lnTo>
                  <a:pt x="68478" y="13959"/>
                </a:lnTo>
                <a:lnTo>
                  <a:pt x="68304" y="13534"/>
                </a:lnTo>
                <a:lnTo>
                  <a:pt x="68111" y="13128"/>
                </a:lnTo>
                <a:lnTo>
                  <a:pt x="67860" y="12741"/>
                </a:lnTo>
                <a:lnTo>
                  <a:pt x="67589" y="12374"/>
                </a:lnTo>
                <a:lnTo>
                  <a:pt x="67280" y="12026"/>
                </a:lnTo>
                <a:lnTo>
                  <a:pt x="66970" y="11697"/>
                </a:lnTo>
                <a:lnTo>
                  <a:pt x="66622" y="11388"/>
                </a:lnTo>
                <a:lnTo>
                  <a:pt x="66371" y="11175"/>
                </a:lnTo>
                <a:lnTo>
                  <a:pt x="66100" y="10982"/>
                </a:lnTo>
                <a:lnTo>
                  <a:pt x="65830" y="10789"/>
                </a:lnTo>
                <a:lnTo>
                  <a:pt x="65559" y="10595"/>
                </a:lnTo>
                <a:lnTo>
                  <a:pt x="65269" y="10421"/>
                </a:lnTo>
                <a:lnTo>
                  <a:pt x="64979" y="10267"/>
                </a:lnTo>
                <a:lnTo>
                  <a:pt x="64670" y="10131"/>
                </a:lnTo>
                <a:lnTo>
                  <a:pt x="64380" y="9996"/>
                </a:lnTo>
                <a:lnTo>
                  <a:pt x="64070" y="9861"/>
                </a:lnTo>
                <a:lnTo>
                  <a:pt x="63761" y="9764"/>
                </a:lnTo>
                <a:lnTo>
                  <a:pt x="63432" y="9667"/>
                </a:lnTo>
                <a:lnTo>
                  <a:pt x="63104" y="9590"/>
                </a:lnTo>
                <a:lnTo>
                  <a:pt x="62794" y="9513"/>
                </a:lnTo>
                <a:lnTo>
                  <a:pt x="62466" y="9474"/>
                </a:lnTo>
                <a:lnTo>
                  <a:pt x="62137" y="9435"/>
                </a:lnTo>
                <a:lnTo>
                  <a:pt x="61808" y="9416"/>
                </a:lnTo>
                <a:lnTo>
                  <a:pt x="61460" y="9416"/>
                </a:lnTo>
                <a:lnTo>
                  <a:pt x="61132" y="9435"/>
                </a:lnTo>
                <a:lnTo>
                  <a:pt x="60803" y="9474"/>
                </a:lnTo>
                <a:lnTo>
                  <a:pt x="60474" y="9532"/>
                </a:lnTo>
                <a:lnTo>
                  <a:pt x="60146" y="9609"/>
                </a:lnTo>
                <a:lnTo>
                  <a:pt x="59836" y="9687"/>
                </a:lnTo>
                <a:lnTo>
                  <a:pt x="59508" y="9803"/>
                </a:lnTo>
                <a:lnTo>
                  <a:pt x="59198" y="9919"/>
                </a:lnTo>
                <a:lnTo>
                  <a:pt x="58908" y="10054"/>
                </a:lnTo>
                <a:lnTo>
                  <a:pt x="58618" y="10209"/>
                </a:lnTo>
                <a:lnTo>
                  <a:pt x="58328" y="10383"/>
                </a:lnTo>
                <a:lnTo>
                  <a:pt x="58058" y="10576"/>
                </a:lnTo>
                <a:lnTo>
                  <a:pt x="57806" y="10789"/>
                </a:lnTo>
                <a:lnTo>
                  <a:pt x="57555" y="11001"/>
                </a:lnTo>
                <a:lnTo>
                  <a:pt x="57323" y="11233"/>
                </a:lnTo>
                <a:lnTo>
                  <a:pt x="57110" y="11485"/>
                </a:lnTo>
                <a:lnTo>
                  <a:pt x="56917" y="11736"/>
                </a:lnTo>
                <a:lnTo>
                  <a:pt x="56762" y="11987"/>
                </a:lnTo>
                <a:lnTo>
                  <a:pt x="56627" y="12238"/>
                </a:lnTo>
                <a:lnTo>
                  <a:pt x="56492" y="12509"/>
                </a:lnTo>
                <a:lnTo>
                  <a:pt x="56395" y="12780"/>
                </a:lnTo>
                <a:lnTo>
                  <a:pt x="56318" y="13070"/>
                </a:lnTo>
                <a:lnTo>
                  <a:pt x="56240" y="13340"/>
                </a:lnTo>
                <a:lnTo>
                  <a:pt x="56182" y="13650"/>
                </a:lnTo>
                <a:lnTo>
                  <a:pt x="56163" y="13940"/>
                </a:lnTo>
                <a:lnTo>
                  <a:pt x="56144" y="14230"/>
                </a:lnTo>
                <a:lnTo>
                  <a:pt x="56144" y="14539"/>
                </a:lnTo>
                <a:lnTo>
                  <a:pt x="56144" y="14829"/>
                </a:lnTo>
                <a:lnTo>
                  <a:pt x="56182" y="15138"/>
                </a:lnTo>
                <a:lnTo>
                  <a:pt x="56221" y="15428"/>
                </a:lnTo>
                <a:lnTo>
                  <a:pt x="56279" y="15718"/>
                </a:lnTo>
                <a:lnTo>
                  <a:pt x="56356" y="16008"/>
                </a:lnTo>
                <a:lnTo>
                  <a:pt x="56356" y="16008"/>
                </a:lnTo>
                <a:lnTo>
                  <a:pt x="55950" y="15796"/>
                </a:lnTo>
                <a:lnTo>
                  <a:pt x="55544" y="15602"/>
                </a:lnTo>
                <a:lnTo>
                  <a:pt x="55119" y="15428"/>
                </a:lnTo>
                <a:lnTo>
                  <a:pt x="54694" y="15274"/>
                </a:lnTo>
                <a:lnTo>
                  <a:pt x="54249" y="15158"/>
                </a:lnTo>
                <a:lnTo>
                  <a:pt x="53785" y="15080"/>
                </a:lnTo>
                <a:lnTo>
                  <a:pt x="53321" y="15022"/>
                </a:lnTo>
                <a:lnTo>
                  <a:pt x="52857" y="14984"/>
                </a:lnTo>
                <a:lnTo>
                  <a:pt x="52412" y="14984"/>
                </a:lnTo>
                <a:lnTo>
                  <a:pt x="51949" y="15022"/>
                </a:lnTo>
                <a:lnTo>
                  <a:pt x="51485" y="15080"/>
                </a:lnTo>
                <a:lnTo>
                  <a:pt x="51040" y="15158"/>
                </a:lnTo>
                <a:lnTo>
                  <a:pt x="50595" y="15293"/>
                </a:lnTo>
                <a:lnTo>
                  <a:pt x="50170" y="15428"/>
                </a:lnTo>
                <a:lnTo>
                  <a:pt x="49745" y="15602"/>
                </a:lnTo>
                <a:lnTo>
                  <a:pt x="49339" y="15815"/>
                </a:lnTo>
                <a:lnTo>
                  <a:pt x="49339" y="15641"/>
                </a:lnTo>
                <a:lnTo>
                  <a:pt x="49300" y="15467"/>
                </a:lnTo>
                <a:lnTo>
                  <a:pt x="49223" y="15138"/>
                </a:lnTo>
                <a:lnTo>
                  <a:pt x="49107" y="14829"/>
                </a:lnTo>
                <a:lnTo>
                  <a:pt x="48952" y="14520"/>
                </a:lnTo>
                <a:lnTo>
                  <a:pt x="48759" y="14230"/>
                </a:lnTo>
                <a:lnTo>
                  <a:pt x="48546" y="13959"/>
                </a:lnTo>
                <a:lnTo>
                  <a:pt x="48295" y="13708"/>
                </a:lnTo>
                <a:lnTo>
                  <a:pt x="48024" y="13495"/>
                </a:lnTo>
                <a:lnTo>
                  <a:pt x="47734" y="13302"/>
                </a:lnTo>
                <a:lnTo>
                  <a:pt x="47425" y="13147"/>
                </a:lnTo>
                <a:lnTo>
                  <a:pt x="47115" y="13012"/>
                </a:lnTo>
                <a:lnTo>
                  <a:pt x="46787" y="12896"/>
                </a:lnTo>
                <a:lnTo>
                  <a:pt x="46458" y="12799"/>
                </a:lnTo>
                <a:lnTo>
                  <a:pt x="46110" y="12722"/>
                </a:lnTo>
                <a:lnTo>
                  <a:pt x="45762" y="12664"/>
                </a:lnTo>
                <a:lnTo>
                  <a:pt x="45433" y="12644"/>
                </a:lnTo>
                <a:lnTo>
                  <a:pt x="45085" y="12625"/>
                </a:lnTo>
                <a:lnTo>
                  <a:pt x="44447" y="12625"/>
                </a:lnTo>
                <a:lnTo>
                  <a:pt x="44119" y="12664"/>
                </a:lnTo>
                <a:lnTo>
                  <a:pt x="43500" y="12722"/>
                </a:lnTo>
                <a:lnTo>
                  <a:pt x="42823" y="12799"/>
                </a:lnTo>
                <a:lnTo>
                  <a:pt x="42823" y="12799"/>
                </a:lnTo>
                <a:lnTo>
                  <a:pt x="43133" y="12509"/>
                </a:lnTo>
                <a:lnTo>
                  <a:pt x="43423" y="12180"/>
                </a:lnTo>
                <a:lnTo>
                  <a:pt x="43713" y="11852"/>
                </a:lnTo>
                <a:lnTo>
                  <a:pt x="43964" y="11523"/>
                </a:lnTo>
                <a:lnTo>
                  <a:pt x="44196" y="11156"/>
                </a:lnTo>
                <a:lnTo>
                  <a:pt x="44428" y="10789"/>
                </a:lnTo>
                <a:lnTo>
                  <a:pt x="44621" y="10421"/>
                </a:lnTo>
                <a:lnTo>
                  <a:pt x="44795" y="10035"/>
                </a:lnTo>
                <a:lnTo>
                  <a:pt x="44969" y="9629"/>
                </a:lnTo>
                <a:lnTo>
                  <a:pt x="45105" y="9223"/>
                </a:lnTo>
                <a:lnTo>
                  <a:pt x="45221" y="8817"/>
                </a:lnTo>
                <a:lnTo>
                  <a:pt x="45317" y="8391"/>
                </a:lnTo>
                <a:lnTo>
                  <a:pt x="45375" y="7985"/>
                </a:lnTo>
                <a:lnTo>
                  <a:pt x="45433" y="7560"/>
                </a:lnTo>
                <a:lnTo>
                  <a:pt x="45453" y="7135"/>
                </a:lnTo>
                <a:lnTo>
                  <a:pt x="45453" y="6709"/>
                </a:lnTo>
                <a:lnTo>
                  <a:pt x="45414" y="6284"/>
                </a:lnTo>
                <a:lnTo>
                  <a:pt x="45375" y="5859"/>
                </a:lnTo>
                <a:lnTo>
                  <a:pt x="45279" y="5433"/>
                </a:lnTo>
                <a:lnTo>
                  <a:pt x="45182" y="5008"/>
                </a:lnTo>
                <a:lnTo>
                  <a:pt x="45047" y="4602"/>
                </a:lnTo>
                <a:lnTo>
                  <a:pt x="44892" y="4215"/>
                </a:lnTo>
                <a:lnTo>
                  <a:pt x="44718" y="3809"/>
                </a:lnTo>
                <a:lnTo>
                  <a:pt x="44525" y="3442"/>
                </a:lnTo>
                <a:lnTo>
                  <a:pt x="44312" y="3075"/>
                </a:lnTo>
                <a:lnTo>
                  <a:pt x="44061" y="2727"/>
                </a:lnTo>
                <a:lnTo>
                  <a:pt x="43809" y="2379"/>
                </a:lnTo>
                <a:lnTo>
                  <a:pt x="43519" y="2050"/>
                </a:lnTo>
                <a:lnTo>
                  <a:pt x="43229" y="1760"/>
                </a:lnTo>
                <a:lnTo>
                  <a:pt x="42901" y="1470"/>
                </a:lnTo>
                <a:lnTo>
                  <a:pt x="42572" y="1219"/>
                </a:lnTo>
                <a:lnTo>
                  <a:pt x="42224" y="967"/>
                </a:lnTo>
                <a:lnTo>
                  <a:pt x="41837" y="755"/>
                </a:lnTo>
                <a:lnTo>
                  <a:pt x="41470" y="581"/>
                </a:lnTo>
                <a:lnTo>
                  <a:pt x="41064" y="407"/>
                </a:lnTo>
                <a:lnTo>
                  <a:pt x="40658" y="271"/>
                </a:lnTo>
                <a:lnTo>
                  <a:pt x="40252" y="175"/>
                </a:lnTo>
                <a:lnTo>
                  <a:pt x="39827" y="78"/>
                </a:lnTo>
                <a:lnTo>
                  <a:pt x="39401" y="39"/>
                </a:lnTo>
                <a:lnTo>
                  <a:pt x="38976" y="1"/>
                </a:lnTo>
                <a:close/>
              </a:path>
            </a:pathLst>
          </a:custGeom>
          <a:solidFill>
            <a:srgbClr val="9ADD9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7" name="Google Shape;737;p28"/>
          <p:cNvGrpSpPr/>
          <p:nvPr/>
        </p:nvGrpSpPr>
        <p:grpSpPr>
          <a:xfrm>
            <a:off x="523549" y="3265142"/>
            <a:ext cx="1269797" cy="1212769"/>
            <a:chOff x="1420000" y="2801250"/>
            <a:chExt cx="1225200" cy="1170175"/>
          </a:xfrm>
        </p:grpSpPr>
        <p:sp>
          <p:nvSpPr>
            <p:cNvPr id="738" name="Google Shape;738;p28"/>
            <p:cNvSpPr/>
            <p:nvPr/>
          </p:nvSpPr>
          <p:spPr>
            <a:xfrm>
              <a:off x="1420000" y="3764125"/>
              <a:ext cx="1225200" cy="2073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39" name="Google Shape;739;p28"/>
            <p:cNvGrpSpPr/>
            <p:nvPr/>
          </p:nvGrpSpPr>
          <p:grpSpPr>
            <a:xfrm>
              <a:off x="1565763" y="2801250"/>
              <a:ext cx="934175" cy="1101800"/>
              <a:chOff x="3562325" y="1608375"/>
              <a:chExt cx="934175" cy="1101800"/>
            </a:xfrm>
          </p:grpSpPr>
          <p:sp>
            <p:nvSpPr>
              <p:cNvPr id="740" name="Google Shape;740;p28"/>
              <p:cNvSpPr/>
              <p:nvPr/>
            </p:nvSpPr>
            <p:spPr>
              <a:xfrm>
                <a:off x="3771200" y="2429375"/>
                <a:ext cx="189475" cy="280800"/>
              </a:xfrm>
              <a:custGeom>
                <a:avLst/>
                <a:gdLst/>
                <a:ahLst/>
                <a:cxnLst/>
                <a:rect l="l" t="t" r="r" b="b"/>
                <a:pathLst>
                  <a:path w="7579" h="11232" extrusionOk="0">
                    <a:moveTo>
                      <a:pt x="1555" y="0"/>
                    </a:moveTo>
                    <a:lnTo>
                      <a:pt x="1458" y="19"/>
                    </a:lnTo>
                    <a:lnTo>
                      <a:pt x="1361" y="78"/>
                    </a:lnTo>
                    <a:lnTo>
                      <a:pt x="1322" y="117"/>
                    </a:lnTo>
                    <a:lnTo>
                      <a:pt x="1302" y="175"/>
                    </a:lnTo>
                    <a:lnTo>
                      <a:pt x="1050" y="836"/>
                    </a:lnTo>
                    <a:lnTo>
                      <a:pt x="836" y="1516"/>
                    </a:lnTo>
                    <a:lnTo>
                      <a:pt x="642" y="2215"/>
                    </a:lnTo>
                    <a:lnTo>
                      <a:pt x="486" y="2934"/>
                    </a:lnTo>
                    <a:lnTo>
                      <a:pt x="350" y="3634"/>
                    </a:lnTo>
                    <a:lnTo>
                      <a:pt x="234" y="4353"/>
                    </a:lnTo>
                    <a:lnTo>
                      <a:pt x="137" y="5072"/>
                    </a:lnTo>
                    <a:lnTo>
                      <a:pt x="59" y="5771"/>
                    </a:lnTo>
                    <a:lnTo>
                      <a:pt x="20" y="6374"/>
                    </a:lnTo>
                    <a:lnTo>
                      <a:pt x="1" y="6976"/>
                    </a:lnTo>
                    <a:lnTo>
                      <a:pt x="1" y="7559"/>
                    </a:lnTo>
                    <a:lnTo>
                      <a:pt x="59" y="8142"/>
                    </a:lnTo>
                    <a:lnTo>
                      <a:pt x="98" y="8433"/>
                    </a:lnTo>
                    <a:lnTo>
                      <a:pt x="137" y="8725"/>
                    </a:lnTo>
                    <a:lnTo>
                      <a:pt x="214" y="8997"/>
                    </a:lnTo>
                    <a:lnTo>
                      <a:pt x="292" y="9288"/>
                    </a:lnTo>
                    <a:lnTo>
                      <a:pt x="389" y="9560"/>
                    </a:lnTo>
                    <a:lnTo>
                      <a:pt x="506" y="9832"/>
                    </a:lnTo>
                    <a:lnTo>
                      <a:pt x="642" y="10104"/>
                    </a:lnTo>
                    <a:lnTo>
                      <a:pt x="797" y="10357"/>
                    </a:lnTo>
                    <a:lnTo>
                      <a:pt x="953" y="10571"/>
                    </a:lnTo>
                    <a:lnTo>
                      <a:pt x="1128" y="10746"/>
                    </a:lnTo>
                    <a:lnTo>
                      <a:pt x="1283" y="10862"/>
                    </a:lnTo>
                    <a:lnTo>
                      <a:pt x="1458" y="10959"/>
                    </a:lnTo>
                    <a:lnTo>
                      <a:pt x="1633" y="10998"/>
                    </a:lnTo>
                    <a:lnTo>
                      <a:pt x="1808" y="11018"/>
                    </a:lnTo>
                    <a:lnTo>
                      <a:pt x="1983" y="11018"/>
                    </a:lnTo>
                    <a:lnTo>
                      <a:pt x="2177" y="10979"/>
                    </a:lnTo>
                    <a:lnTo>
                      <a:pt x="2352" y="10921"/>
                    </a:lnTo>
                    <a:lnTo>
                      <a:pt x="2527" y="10843"/>
                    </a:lnTo>
                    <a:lnTo>
                      <a:pt x="2721" y="10746"/>
                    </a:lnTo>
                    <a:lnTo>
                      <a:pt x="2896" y="10649"/>
                    </a:lnTo>
                    <a:lnTo>
                      <a:pt x="3246" y="10415"/>
                    </a:lnTo>
                    <a:lnTo>
                      <a:pt x="3595" y="10163"/>
                    </a:lnTo>
                    <a:lnTo>
                      <a:pt x="3790" y="10027"/>
                    </a:lnTo>
                    <a:lnTo>
                      <a:pt x="4003" y="9871"/>
                    </a:lnTo>
                    <a:lnTo>
                      <a:pt x="4101" y="9794"/>
                    </a:lnTo>
                    <a:lnTo>
                      <a:pt x="4159" y="9716"/>
                    </a:lnTo>
                    <a:lnTo>
                      <a:pt x="4198" y="9638"/>
                    </a:lnTo>
                    <a:lnTo>
                      <a:pt x="4198" y="9599"/>
                    </a:lnTo>
                    <a:lnTo>
                      <a:pt x="4178" y="9560"/>
                    </a:lnTo>
                    <a:lnTo>
                      <a:pt x="4178" y="9560"/>
                    </a:lnTo>
                    <a:lnTo>
                      <a:pt x="4412" y="9891"/>
                    </a:lnTo>
                    <a:lnTo>
                      <a:pt x="4645" y="10221"/>
                    </a:lnTo>
                    <a:lnTo>
                      <a:pt x="4878" y="10512"/>
                    </a:lnTo>
                    <a:lnTo>
                      <a:pt x="5014" y="10668"/>
                    </a:lnTo>
                    <a:lnTo>
                      <a:pt x="5169" y="10823"/>
                    </a:lnTo>
                    <a:lnTo>
                      <a:pt x="5325" y="10959"/>
                    </a:lnTo>
                    <a:lnTo>
                      <a:pt x="5480" y="11076"/>
                    </a:lnTo>
                    <a:lnTo>
                      <a:pt x="5655" y="11173"/>
                    </a:lnTo>
                    <a:lnTo>
                      <a:pt x="5830" y="11231"/>
                    </a:lnTo>
                    <a:lnTo>
                      <a:pt x="6024" y="11231"/>
                    </a:lnTo>
                    <a:lnTo>
                      <a:pt x="6199" y="11212"/>
                    </a:lnTo>
                    <a:lnTo>
                      <a:pt x="6355" y="11134"/>
                    </a:lnTo>
                    <a:lnTo>
                      <a:pt x="6491" y="11037"/>
                    </a:lnTo>
                    <a:lnTo>
                      <a:pt x="6627" y="10901"/>
                    </a:lnTo>
                    <a:lnTo>
                      <a:pt x="6743" y="10746"/>
                    </a:lnTo>
                    <a:lnTo>
                      <a:pt x="6840" y="10551"/>
                    </a:lnTo>
                    <a:lnTo>
                      <a:pt x="6938" y="10357"/>
                    </a:lnTo>
                    <a:lnTo>
                      <a:pt x="7015" y="10163"/>
                    </a:lnTo>
                    <a:lnTo>
                      <a:pt x="7074" y="9949"/>
                    </a:lnTo>
                    <a:lnTo>
                      <a:pt x="7190" y="9521"/>
                    </a:lnTo>
                    <a:lnTo>
                      <a:pt x="7346" y="8841"/>
                    </a:lnTo>
                    <a:lnTo>
                      <a:pt x="7423" y="8530"/>
                    </a:lnTo>
                    <a:lnTo>
                      <a:pt x="7482" y="8200"/>
                    </a:lnTo>
                    <a:lnTo>
                      <a:pt x="7559" y="7559"/>
                    </a:lnTo>
                    <a:lnTo>
                      <a:pt x="7579" y="6898"/>
                    </a:lnTo>
                    <a:lnTo>
                      <a:pt x="7579" y="6238"/>
                    </a:lnTo>
                    <a:lnTo>
                      <a:pt x="7559" y="5577"/>
                    </a:lnTo>
                    <a:lnTo>
                      <a:pt x="7521" y="4916"/>
                    </a:lnTo>
                    <a:lnTo>
                      <a:pt x="7385" y="3634"/>
                    </a:lnTo>
                    <a:lnTo>
                      <a:pt x="7365" y="3401"/>
                    </a:lnTo>
                    <a:lnTo>
                      <a:pt x="7307" y="3167"/>
                    </a:lnTo>
                    <a:lnTo>
                      <a:pt x="7229" y="2954"/>
                    </a:lnTo>
                    <a:lnTo>
                      <a:pt x="7151" y="2759"/>
                    </a:lnTo>
                    <a:lnTo>
                      <a:pt x="7054" y="2565"/>
                    </a:lnTo>
                    <a:lnTo>
                      <a:pt x="6938" y="2371"/>
                    </a:lnTo>
                    <a:lnTo>
                      <a:pt x="6802" y="2196"/>
                    </a:lnTo>
                    <a:lnTo>
                      <a:pt x="6666" y="2040"/>
                    </a:lnTo>
                    <a:lnTo>
                      <a:pt x="6510" y="1865"/>
                    </a:lnTo>
                    <a:lnTo>
                      <a:pt x="6355" y="1729"/>
                    </a:lnTo>
                    <a:lnTo>
                      <a:pt x="6180" y="1593"/>
                    </a:lnTo>
                    <a:lnTo>
                      <a:pt x="6005" y="1457"/>
                    </a:lnTo>
                    <a:lnTo>
                      <a:pt x="5811" y="1341"/>
                    </a:lnTo>
                    <a:lnTo>
                      <a:pt x="5616" y="1224"/>
                    </a:lnTo>
                    <a:lnTo>
                      <a:pt x="5403" y="1127"/>
                    </a:lnTo>
                    <a:lnTo>
                      <a:pt x="5189" y="1049"/>
                    </a:lnTo>
                    <a:lnTo>
                      <a:pt x="4956" y="952"/>
                    </a:lnTo>
                    <a:lnTo>
                      <a:pt x="4703" y="874"/>
                    </a:lnTo>
                    <a:lnTo>
                      <a:pt x="4198" y="758"/>
                    </a:lnTo>
                    <a:lnTo>
                      <a:pt x="3673" y="661"/>
                    </a:lnTo>
                    <a:lnTo>
                      <a:pt x="3168" y="564"/>
                    </a:lnTo>
                    <a:lnTo>
                      <a:pt x="2527" y="466"/>
                    </a:lnTo>
                    <a:lnTo>
                      <a:pt x="2216" y="408"/>
                    </a:lnTo>
                    <a:lnTo>
                      <a:pt x="1905" y="408"/>
                    </a:lnTo>
                    <a:lnTo>
                      <a:pt x="1924" y="291"/>
                    </a:lnTo>
                    <a:lnTo>
                      <a:pt x="1905" y="233"/>
                    </a:lnTo>
                    <a:lnTo>
                      <a:pt x="1905" y="194"/>
                    </a:lnTo>
                    <a:lnTo>
                      <a:pt x="1847" y="97"/>
                    </a:lnTo>
                    <a:lnTo>
                      <a:pt x="1749" y="39"/>
                    </a:lnTo>
                    <a:lnTo>
                      <a:pt x="165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28"/>
              <p:cNvSpPr/>
              <p:nvPr/>
            </p:nvSpPr>
            <p:spPr>
              <a:xfrm>
                <a:off x="4233675" y="2358925"/>
                <a:ext cx="203075" cy="297800"/>
              </a:xfrm>
              <a:custGeom>
                <a:avLst/>
                <a:gdLst/>
                <a:ahLst/>
                <a:cxnLst/>
                <a:rect l="l" t="t" r="r" b="b"/>
                <a:pathLst>
                  <a:path w="8123" h="11912" extrusionOk="0">
                    <a:moveTo>
                      <a:pt x="5033" y="0"/>
                    </a:moveTo>
                    <a:lnTo>
                      <a:pt x="4936" y="39"/>
                    </a:lnTo>
                    <a:lnTo>
                      <a:pt x="4839" y="98"/>
                    </a:lnTo>
                    <a:lnTo>
                      <a:pt x="4781" y="175"/>
                    </a:lnTo>
                    <a:lnTo>
                      <a:pt x="4742" y="253"/>
                    </a:lnTo>
                    <a:lnTo>
                      <a:pt x="4742" y="311"/>
                    </a:lnTo>
                    <a:lnTo>
                      <a:pt x="4742" y="370"/>
                    </a:lnTo>
                    <a:lnTo>
                      <a:pt x="4761" y="486"/>
                    </a:lnTo>
                    <a:lnTo>
                      <a:pt x="4470" y="545"/>
                    </a:lnTo>
                    <a:lnTo>
                      <a:pt x="4159" y="642"/>
                    </a:lnTo>
                    <a:lnTo>
                      <a:pt x="3576" y="875"/>
                    </a:lnTo>
                    <a:lnTo>
                      <a:pt x="3090" y="1069"/>
                    </a:lnTo>
                    <a:lnTo>
                      <a:pt x="2604" y="1263"/>
                    </a:lnTo>
                    <a:lnTo>
                      <a:pt x="2118" y="1477"/>
                    </a:lnTo>
                    <a:lnTo>
                      <a:pt x="1885" y="1613"/>
                    </a:lnTo>
                    <a:lnTo>
                      <a:pt x="1672" y="1749"/>
                    </a:lnTo>
                    <a:lnTo>
                      <a:pt x="1477" y="1866"/>
                    </a:lnTo>
                    <a:lnTo>
                      <a:pt x="1302" y="2002"/>
                    </a:lnTo>
                    <a:lnTo>
                      <a:pt x="1127" y="2157"/>
                    </a:lnTo>
                    <a:lnTo>
                      <a:pt x="972" y="2293"/>
                    </a:lnTo>
                    <a:lnTo>
                      <a:pt x="817" y="2468"/>
                    </a:lnTo>
                    <a:lnTo>
                      <a:pt x="661" y="2624"/>
                    </a:lnTo>
                    <a:lnTo>
                      <a:pt x="545" y="2818"/>
                    </a:lnTo>
                    <a:lnTo>
                      <a:pt x="408" y="2993"/>
                    </a:lnTo>
                    <a:lnTo>
                      <a:pt x="311" y="3187"/>
                    </a:lnTo>
                    <a:lnTo>
                      <a:pt x="214" y="3382"/>
                    </a:lnTo>
                    <a:lnTo>
                      <a:pt x="156" y="3595"/>
                    </a:lnTo>
                    <a:lnTo>
                      <a:pt x="78" y="3790"/>
                    </a:lnTo>
                    <a:lnTo>
                      <a:pt x="39" y="4023"/>
                    </a:lnTo>
                    <a:lnTo>
                      <a:pt x="20" y="4237"/>
                    </a:lnTo>
                    <a:lnTo>
                      <a:pt x="0" y="4470"/>
                    </a:lnTo>
                    <a:lnTo>
                      <a:pt x="20" y="4703"/>
                    </a:lnTo>
                    <a:lnTo>
                      <a:pt x="156" y="6005"/>
                    </a:lnTo>
                    <a:lnTo>
                      <a:pt x="234" y="6646"/>
                    </a:lnTo>
                    <a:lnTo>
                      <a:pt x="331" y="7307"/>
                    </a:lnTo>
                    <a:lnTo>
                      <a:pt x="467" y="7948"/>
                    </a:lnTo>
                    <a:lnTo>
                      <a:pt x="622" y="8589"/>
                    </a:lnTo>
                    <a:lnTo>
                      <a:pt x="817" y="9211"/>
                    </a:lnTo>
                    <a:lnTo>
                      <a:pt x="933" y="9502"/>
                    </a:lnTo>
                    <a:lnTo>
                      <a:pt x="1069" y="9813"/>
                    </a:lnTo>
                    <a:lnTo>
                      <a:pt x="1361" y="10435"/>
                    </a:lnTo>
                    <a:lnTo>
                      <a:pt x="1555" y="10843"/>
                    </a:lnTo>
                    <a:lnTo>
                      <a:pt x="1652" y="11038"/>
                    </a:lnTo>
                    <a:lnTo>
                      <a:pt x="1769" y="11212"/>
                    </a:lnTo>
                    <a:lnTo>
                      <a:pt x="1905" y="11387"/>
                    </a:lnTo>
                    <a:lnTo>
                      <a:pt x="2041" y="11543"/>
                    </a:lnTo>
                    <a:lnTo>
                      <a:pt x="2177" y="11679"/>
                    </a:lnTo>
                    <a:lnTo>
                      <a:pt x="2332" y="11795"/>
                    </a:lnTo>
                    <a:lnTo>
                      <a:pt x="2488" y="11873"/>
                    </a:lnTo>
                    <a:lnTo>
                      <a:pt x="2663" y="11912"/>
                    </a:lnTo>
                    <a:lnTo>
                      <a:pt x="2837" y="11893"/>
                    </a:lnTo>
                    <a:lnTo>
                      <a:pt x="2935" y="11873"/>
                    </a:lnTo>
                    <a:lnTo>
                      <a:pt x="3012" y="11854"/>
                    </a:lnTo>
                    <a:lnTo>
                      <a:pt x="3187" y="11757"/>
                    </a:lnTo>
                    <a:lnTo>
                      <a:pt x="3343" y="11640"/>
                    </a:lnTo>
                    <a:lnTo>
                      <a:pt x="3479" y="11484"/>
                    </a:lnTo>
                    <a:lnTo>
                      <a:pt x="3595" y="11329"/>
                    </a:lnTo>
                    <a:lnTo>
                      <a:pt x="3712" y="11154"/>
                    </a:lnTo>
                    <a:lnTo>
                      <a:pt x="3828" y="10960"/>
                    </a:lnTo>
                    <a:lnTo>
                      <a:pt x="4003" y="10630"/>
                    </a:lnTo>
                    <a:lnTo>
                      <a:pt x="4159" y="10260"/>
                    </a:lnTo>
                    <a:lnTo>
                      <a:pt x="4314" y="9911"/>
                    </a:lnTo>
                    <a:lnTo>
                      <a:pt x="4314" y="9930"/>
                    </a:lnTo>
                    <a:lnTo>
                      <a:pt x="4314" y="9969"/>
                    </a:lnTo>
                    <a:lnTo>
                      <a:pt x="4353" y="10047"/>
                    </a:lnTo>
                    <a:lnTo>
                      <a:pt x="4450" y="10105"/>
                    </a:lnTo>
                    <a:lnTo>
                      <a:pt x="4547" y="10163"/>
                    </a:lnTo>
                    <a:lnTo>
                      <a:pt x="4800" y="10280"/>
                    </a:lnTo>
                    <a:lnTo>
                      <a:pt x="5014" y="10377"/>
                    </a:lnTo>
                    <a:lnTo>
                      <a:pt x="5402" y="10552"/>
                    </a:lnTo>
                    <a:lnTo>
                      <a:pt x="5791" y="10707"/>
                    </a:lnTo>
                    <a:lnTo>
                      <a:pt x="5985" y="10785"/>
                    </a:lnTo>
                    <a:lnTo>
                      <a:pt x="6180" y="10843"/>
                    </a:lnTo>
                    <a:lnTo>
                      <a:pt x="6374" y="10882"/>
                    </a:lnTo>
                    <a:lnTo>
                      <a:pt x="6568" y="10902"/>
                    </a:lnTo>
                    <a:lnTo>
                      <a:pt x="6763" y="10902"/>
                    </a:lnTo>
                    <a:lnTo>
                      <a:pt x="6937" y="10863"/>
                    </a:lnTo>
                    <a:lnTo>
                      <a:pt x="7112" y="10824"/>
                    </a:lnTo>
                    <a:lnTo>
                      <a:pt x="7268" y="10727"/>
                    </a:lnTo>
                    <a:lnTo>
                      <a:pt x="7423" y="10610"/>
                    </a:lnTo>
                    <a:lnTo>
                      <a:pt x="7559" y="10455"/>
                    </a:lnTo>
                    <a:lnTo>
                      <a:pt x="7676" y="10260"/>
                    </a:lnTo>
                    <a:lnTo>
                      <a:pt x="7792" y="10027"/>
                    </a:lnTo>
                    <a:lnTo>
                      <a:pt x="7890" y="9736"/>
                    </a:lnTo>
                    <a:lnTo>
                      <a:pt x="7967" y="9444"/>
                    </a:lnTo>
                    <a:lnTo>
                      <a:pt x="8026" y="9153"/>
                    </a:lnTo>
                    <a:lnTo>
                      <a:pt x="8084" y="8861"/>
                    </a:lnTo>
                    <a:lnTo>
                      <a:pt x="8103" y="8570"/>
                    </a:lnTo>
                    <a:lnTo>
                      <a:pt x="8123" y="8278"/>
                    </a:lnTo>
                    <a:lnTo>
                      <a:pt x="8103" y="8006"/>
                    </a:lnTo>
                    <a:lnTo>
                      <a:pt x="8103" y="7715"/>
                    </a:lnTo>
                    <a:lnTo>
                      <a:pt x="8026" y="7132"/>
                    </a:lnTo>
                    <a:lnTo>
                      <a:pt x="7928" y="6549"/>
                    </a:lnTo>
                    <a:lnTo>
                      <a:pt x="7773" y="5966"/>
                    </a:lnTo>
                    <a:lnTo>
                      <a:pt x="7618" y="5383"/>
                    </a:lnTo>
                    <a:lnTo>
                      <a:pt x="7423" y="4703"/>
                    </a:lnTo>
                    <a:lnTo>
                      <a:pt x="7190" y="4023"/>
                    </a:lnTo>
                    <a:lnTo>
                      <a:pt x="6937" y="3343"/>
                    </a:lnTo>
                    <a:lnTo>
                      <a:pt x="6665" y="2663"/>
                    </a:lnTo>
                    <a:lnTo>
                      <a:pt x="6355" y="2002"/>
                    </a:lnTo>
                    <a:lnTo>
                      <a:pt x="6044" y="1361"/>
                    </a:lnTo>
                    <a:lnTo>
                      <a:pt x="5694" y="719"/>
                    </a:lnTo>
                    <a:lnTo>
                      <a:pt x="5325" y="117"/>
                    </a:lnTo>
                    <a:lnTo>
                      <a:pt x="5286" y="78"/>
                    </a:lnTo>
                    <a:lnTo>
                      <a:pt x="5247" y="39"/>
                    </a:lnTo>
                    <a:lnTo>
                      <a:pt x="515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28"/>
              <p:cNvSpPr/>
              <p:nvPr/>
            </p:nvSpPr>
            <p:spPr>
              <a:xfrm>
                <a:off x="3562325" y="1783750"/>
                <a:ext cx="287600" cy="282750"/>
              </a:xfrm>
              <a:custGeom>
                <a:avLst/>
                <a:gdLst/>
                <a:ahLst/>
                <a:cxnLst/>
                <a:rect l="l" t="t" r="r" b="b"/>
                <a:pathLst>
                  <a:path w="11504" h="11310" extrusionOk="0">
                    <a:moveTo>
                      <a:pt x="5033" y="0"/>
                    </a:moveTo>
                    <a:lnTo>
                      <a:pt x="4819" y="20"/>
                    </a:lnTo>
                    <a:lnTo>
                      <a:pt x="4625" y="39"/>
                    </a:lnTo>
                    <a:lnTo>
                      <a:pt x="4217" y="136"/>
                    </a:lnTo>
                    <a:lnTo>
                      <a:pt x="3809" y="273"/>
                    </a:lnTo>
                    <a:lnTo>
                      <a:pt x="3439" y="428"/>
                    </a:lnTo>
                    <a:lnTo>
                      <a:pt x="3051" y="642"/>
                    </a:lnTo>
                    <a:lnTo>
                      <a:pt x="2701" y="875"/>
                    </a:lnTo>
                    <a:lnTo>
                      <a:pt x="2351" y="1147"/>
                    </a:lnTo>
                    <a:lnTo>
                      <a:pt x="2040" y="1438"/>
                    </a:lnTo>
                    <a:lnTo>
                      <a:pt x="1729" y="1749"/>
                    </a:lnTo>
                    <a:lnTo>
                      <a:pt x="1438" y="2060"/>
                    </a:lnTo>
                    <a:lnTo>
                      <a:pt x="1185" y="2410"/>
                    </a:lnTo>
                    <a:lnTo>
                      <a:pt x="933" y="2760"/>
                    </a:lnTo>
                    <a:lnTo>
                      <a:pt x="719" y="3110"/>
                    </a:lnTo>
                    <a:lnTo>
                      <a:pt x="525" y="3459"/>
                    </a:lnTo>
                    <a:lnTo>
                      <a:pt x="330" y="3848"/>
                    </a:lnTo>
                    <a:lnTo>
                      <a:pt x="194" y="4237"/>
                    </a:lnTo>
                    <a:lnTo>
                      <a:pt x="97" y="4606"/>
                    </a:lnTo>
                    <a:lnTo>
                      <a:pt x="19" y="4994"/>
                    </a:lnTo>
                    <a:lnTo>
                      <a:pt x="0" y="5364"/>
                    </a:lnTo>
                    <a:lnTo>
                      <a:pt x="0" y="5733"/>
                    </a:lnTo>
                    <a:lnTo>
                      <a:pt x="19" y="6083"/>
                    </a:lnTo>
                    <a:lnTo>
                      <a:pt x="97" y="6452"/>
                    </a:lnTo>
                    <a:lnTo>
                      <a:pt x="194" y="6782"/>
                    </a:lnTo>
                    <a:lnTo>
                      <a:pt x="311" y="7132"/>
                    </a:lnTo>
                    <a:lnTo>
                      <a:pt x="466" y="7462"/>
                    </a:lnTo>
                    <a:lnTo>
                      <a:pt x="641" y="7773"/>
                    </a:lnTo>
                    <a:lnTo>
                      <a:pt x="836" y="8084"/>
                    </a:lnTo>
                    <a:lnTo>
                      <a:pt x="1049" y="8375"/>
                    </a:lnTo>
                    <a:lnTo>
                      <a:pt x="1302" y="8667"/>
                    </a:lnTo>
                    <a:lnTo>
                      <a:pt x="1555" y="8939"/>
                    </a:lnTo>
                    <a:lnTo>
                      <a:pt x="1827" y="9211"/>
                    </a:lnTo>
                    <a:lnTo>
                      <a:pt x="2137" y="9444"/>
                    </a:lnTo>
                    <a:lnTo>
                      <a:pt x="2429" y="9697"/>
                    </a:lnTo>
                    <a:lnTo>
                      <a:pt x="2759" y="9911"/>
                    </a:lnTo>
                    <a:lnTo>
                      <a:pt x="3090" y="10124"/>
                    </a:lnTo>
                    <a:lnTo>
                      <a:pt x="3420" y="10319"/>
                    </a:lnTo>
                    <a:lnTo>
                      <a:pt x="3770" y="10494"/>
                    </a:lnTo>
                    <a:lnTo>
                      <a:pt x="4139" y="10649"/>
                    </a:lnTo>
                    <a:lnTo>
                      <a:pt x="4489" y="10804"/>
                    </a:lnTo>
                    <a:lnTo>
                      <a:pt x="4858" y="10940"/>
                    </a:lnTo>
                    <a:lnTo>
                      <a:pt x="5227" y="11038"/>
                    </a:lnTo>
                    <a:lnTo>
                      <a:pt x="5596" y="11135"/>
                    </a:lnTo>
                    <a:lnTo>
                      <a:pt x="5965" y="11212"/>
                    </a:lnTo>
                    <a:lnTo>
                      <a:pt x="6335" y="11271"/>
                    </a:lnTo>
                    <a:lnTo>
                      <a:pt x="6684" y="11310"/>
                    </a:lnTo>
                    <a:lnTo>
                      <a:pt x="7190" y="11310"/>
                    </a:lnTo>
                    <a:lnTo>
                      <a:pt x="7306" y="11271"/>
                    </a:lnTo>
                    <a:lnTo>
                      <a:pt x="7403" y="11212"/>
                    </a:lnTo>
                    <a:lnTo>
                      <a:pt x="7481" y="11115"/>
                    </a:lnTo>
                    <a:lnTo>
                      <a:pt x="7559" y="11038"/>
                    </a:lnTo>
                    <a:lnTo>
                      <a:pt x="7598" y="10921"/>
                    </a:lnTo>
                    <a:lnTo>
                      <a:pt x="7637" y="10804"/>
                    </a:lnTo>
                    <a:lnTo>
                      <a:pt x="7656" y="10688"/>
                    </a:lnTo>
                    <a:lnTo>
                      <a:pt x="7948" y="10649"/>
                    </a:lnTo>
                    <a:lnTo>
                      <a:pt x="8239" y="10591"/>
                    </a:lnTo>
                    <a:lnTo>
                      <a:pt x="8511" y="10513"/>
                    </a:lnTo>
                    <a:lnTo>
                      <a:pt x="8783" y="10396"/>
                    </a:lnTo>
                    <a:lnTo>
                      <a:pt x="9036" y="10280"/>
                    </a:lnTo>
                    <a:lnTo>
                      <a:pt x="9288" y="10124"/>
                    </a:lnTo>
                    <a:lnTo>
                      <a:pt x="9521" y="9969"/>
                    </a:lnTo>
                    <a:lnTo>
                      <a:pt x="9755" y="9794"/>
                    </a:lnTo>
                    <a:lnTo>
                      <a:pt x="9968" y="9580"/>
                    </a:lnTo>
                    <a:lnTo>
                      <a:pt x="10163" y="9366"/>
                    </a:lnTo>
                    <a:lnTo>
                      <a:pt x="10357" y="9153"/>
                    </a:lnTo>
                    <a:lnTo>
                      <a:pt x="10551" y="8900"/>
                    </a:lnTo>
                    <a:lnTo>
                      <a:pt x="10707" y="8648"/>
                    </a:lnTo>
                    <a:lnTo>
                      <a:pt x="10862" y="8395"/>
                    </a:lnTo>
                    <a:lnTo>
                      <a:pt x="10998" y="8123"/>
                    </a:lnTo>
                    <a:lnTo>
                      <a:pt x="11134" y="7851"/>
                    </a:lnTo>
                    <a:lnTo>
                      <a:pt x="11251" y="7520"/>
                    </a:lnTo>
                    <a:lnTo>
                      <a:pt x="11348" y="7210"/>
                    </a:lnTo>
                    <a:lnTo>
                      <a:pt x="11426" y="6879"/>
                    </a:lnTo>
                    <a:lnTo>
                      <a:pt x="11484" y="6549"/>
                    </a:lnTo>
                    <a:lnTo>
                      <a:pt x="11503" y="6199"/>
                    </a:lnTo>
                    <a:lnTo>
                      <a:pt x="11503" y="5869"/>
                    </a:lnTo>
                    <a:lnTo>
                      <a:pt x="11484" y="5538"/>
                    </a:lnTo>
                    <a:lnTo>
                      <a:pt x="11445" y="5208"/>
                    </a:lnTo>
                    <a:lnTo>
                      <a:pt x="11367" y="4897"/>
                    </a:lnTo>
                    <a:lnTo>
                      <a:pt x="11270" y="4586"/>
                    </a:lnTo>
                    <a:lnTo>
                      <a:pt x="11134" y="4295"/>
                    </a:lnTo>
                    <a:lnTo>
                      <a:pt x="10959" y="4023"/>
                    </a:lnTo>
                    <a:lnTo>
                      <a:pt x="10765" y="3770"/>
                    </a:lnTo>
                    <a:lnTo>
                      <a:pt x="10532" y="3537"/>
                    </a:lnTo>
                    <a:lnTo>
                      <a:pt x="10260" y="3323"/>
                    </a:lnTo>
                    <a:lnTo>
                      <a:pt x="9968" y="3148"/>
                    </a:lnTo>
                    <a:lnTo>
                      <a:pt x="9580" y="2624"/>
                    </a:lnTo>
                    <a:lnTo>
                      <a:pt x="9152" y="2119"/>
                    </a:lnTo>
                    <a:lnTo>
                      <a:pt x="8919" y="1866"/>
                    </a:lnTo>
                    <a:lnTo>
                      <a:pt x="8686" y="1633"/>
                    </a:lnTo>
                    <a:lnTo>
                      <a:pt x="8453" y="1419"/>
                    </a:lnTo>
                    <a:lnTo>
                      <a:pt x="8200" y="1205"/>
                    </a:lnTo>
                    <a:lnTo>
                      <a:pt x="7948" y="1011"/>
                    </a:lnTo>
                    <a:lnTo>
                      <a:pt x="7675" y="817"/>
                    </a:lnTo>
                    <a:lnTo>
                      <a:pt x="7403" y="661"/>
                    </a:lnTo>
                    <a:lnTo>
                      <a:pt x="7112" y="506"/>
                    </a:lnTo>
                    <a:lnTo>
                      <a:pt x="6820" y="370"/>
                    </a:lnTo>
                    <a:lnTo>
                      <a:pt x="6510" y="253"/>
                    </a:lnTo>
                    <a:lnTo>
                      <a:pt x="6199" y="156"/>
                    </a:lnTo>
                    <a:lnTo>
                      <a:pt x="5888" y="59"/>
                    </a:lnTo>
                    <a:lnTo>
                      <a:pt x="5674" y="39"/>
                    </a:lnTo>
                    <a:lnTo>
                      <a:pt x="546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28"/>
              <p:cNvSpPr/>
              <p:nvPr/>
            </p:nvSpPr>
            <p:spPr>
              <a:xfrm>
                <a:off x="4115150" y="1697275"/>
                <a:ext cx="281775" cy="288575"/>
              </a:xfrm>
              <a:custGeom>
                <a:avLst/>
                <a:gdLst/>
                <a:ahLst/>
                <a:cxnLst/>
                <a:rect l="l" t="t" r="r" b="b"/>
                <a:pathLst>
                  <a:path w="11271" h="11543" extrusionOk="0">
                    <a:moveTo>
                      <a:pt x="5577" y="1"/>
                    </a:moveTo>
                    <a:lnTo>
                      <a:pt x="5149" y="20"/>
                    </a:lnTo>
                    <a:lnTo>
                      <a:pt x="4955" y="40"/>
                    </a:lnTo>
                    <a:lnTo>
                      <a:pt x="4741" y="98"/>
                    </a:lnTo>
                    <a:lnTo>
                      <a:pt x="4547" y="156"/>
                    </a:lnTo>
                    <a:lnTo>
                      <a:pt x="4333" y="214"/>
                    </a:lnTo>
                    <a:lnTo>
                      <a:pt x="4139" y="292"/>
                    </a:lnTo>
                    <a:lnTo>
                      <a:pt x="3945" y="389"/>
                    </a:lnTo>
                    <a:lnTo>
                      <a:pt x="3653" y="564"/>
                    </a:lnTo>
                    <a:lnTo>
                      <a:pt x="3381" y="739"/>
                    </a:lnTo>
                    <a:lnTo>
                      <a:pt x="3129" y="933"/>
                    </a:lnTo>
                    <a:lnTo>
                      <a:pt x="2876" y="1147"/>
                    </a:lnTo>
                    <a:lnTo>
                      <a:pt x="2643" y="1380"/>
                    </a:lnTo>
                    <a:lnTo>
                      <a:pt x="2429" y="1613"/>
                    </a:lnTo>
                    <a:lnTo>
                      <a:pt x="2215" y="1866"/>
                    </a:lnTo>
                    <a:lnTo>
                      <a:pt x="2040" y="2138"/>
                    </a:lnTo>
                    <a:lnTo>
                      <a:pt x="1846" y="2391"/>
                    </a:lnTo>
                    <a:lnTo>
                      <a:pt x="1671" y="2682"/>
                    </a:lnTo>
                    <a:lnTo>
                      <a:pt x="1516" y="2974"/>
                    </a:lnTo>
                    <a:lnTo>
                      <a:pt x="1380" y="3265"/>
                    </a:lnTo>
                    <a:lnTo>
                      <a:pt x="1108" y="3868"/>
                    </a:lnTo>
                    <a:lnTo>
                      <a:pt x="875" y="4470"/>
                    </a:lnTo>
                    <a:lnTo>
                      <a:pt x="622" y="4742"/>
                    </a:lnTo>
                    <a:lnTo>
                      <a:pt x="428" y="5014"/>
                    </a:lnTo>
                    <a:lnTo>
                      <a:pt x="272" y="5286"/>
                    </a:lnTo>
                    <a:lnTo>
                      <a:pt x="156" y="5597"/>
                    </a:lnTo>
                    <a:lnTo>
                      <a:pt x="78" y="5908"/>
                    </a:lnTo>
                    <a:lnTo>
                      <a:pt x="20" y="6219"/>
                    </a:lnTo>
                    <a:lnTo>
                      <a:pt x="0" y="6549"/>
                    </a:lnTo>
                    <a:lnTo>
                      <a:pt x="20" y="6879"/>
                    </a:lnTo>
                    <a:lnTo>
                      <a:pt x="58" y="7190"/>
                    </a:lnTo>
                    <a:lnTo>
                      <a:pt x="136" y="7521"/>
                    </a:lnTo>
                    <a:lnTo>
                      <a:pt x="233" y="7851"/>
                    </a:lnTo>
                    <a:lnTo>
                      <a:pt x="350" y="8162"/>
                    </a:lnTo>
                    <a:lnTo>
                      <a:pt x="505" y="8473"/>
                    </a:lnTo>
                    <a:lnTo>
                      <a:pt x="661" y="8764"/>
                    </a:lnTo>
                    <a:lnTo>
                      <a:pt x="855" y="9056"/>
                    </a:lnTo>
                    <a:lnTo>
                      <a:pt x="1049" y="9308"/>
                    </a:lnTo>
                    <a:lnTo>
                      <a:pt x="1244" y="9542"/>
                    </a:lnTo>
                    <a:lnTo>
                      <a:pt x="1457" y="9775"/>
                    </a:lnTo>
                    <a:lnTo>
                      <a:pt x="1671" y="9988"/>
                    </a:lnTo>
                    <a:lnTo>
                      <a:pt x="1904" y="10183"/>
                    </a:lnTo>
                    <a:lnTo>
                      <a:pt x="2138" y="10358"/>
                    </a:lnTo>
                    <a:lnTo>
                      <a:pt x="2390" y="10533"/>
                    </a:lnTo>
                    <a:lnTo>
                      <a:pt x="2643" y="10669"/>
                    </a:lnTo>
                    <a:lnTo>
                      <a:pt x="2915" y="10805"/>
                    </a:lnTo>
                    <a:lnTo>
                      <a:pt x="3187" y="10921"/>
                    </a:lnTo>
                    <a:lnTo>
                      <a:pt x="3459" y="10999"/>
                    </a:lnTo>
                    <a:lnTo>
                      <a:pt x="3731" y="11077"/>
                    </a:lnTo>
                    <a:lnTo>
                      <a:pt x="4022" y="11115"/>
                    </a:lnTo>
                    <a:lnTo>
                      <a:pt x="4294" y="11154"/>
                    </a:lnTo>
                    <a:lnTo>
                      <a:pt x="4586" y="11154"/>
                    </a:lnTo>
                    <a:lnTo>
                      <a:pt x="4877" y="11135"/>
                    </a:lnTo>
                    <a:lnTo>
                      <a:pt x="5188" y="11077"/>
                    </a:lnTo>
                    <a:lnTo>
                      <a:pt x="5227" y="11193"/>
                    </a:lnTo>
                    <a:lnTo>
                      <a:pt x="5286" y="11310"/>
                    </a:lnTo>
                    <a:lnTo>
                      <a:pt x="5363" y="11388"/>
                    </a:lnTo>
                    <a:lnTo>
                      <a:pt x="5460" y="11465"/>
                    </a:lnTo>
                    <a:lnTo>
                      <a:pt x="5558" y="11524"/>
                    </a:lnTo>
                    <a:lnTo>
                      <a:pt x="5674" y="11543"/>
                    </a:lnTo>
                    <a:lnTo>
                      <a:pt x="5791" y="11543"/>
                    </a:lnTo>
                    <a:lnTo>
                      <a:pt x="5927" y="11524"/>
                    </a:lnTo>
                    <a:lnTo>
                      <a:pt x="6277" y="11407"/>
                    </a:lnTo>
                    <a:lnTo>
                      <a:pt x="6607" y="11271"/>
                    </a:lnTo>
                    <a:lnTo>
                      <a:pt x="6937" y="11115"/>
                    </a:lnTo>
                    <a:lnTo>
                      <a:pt x="7268" y="10960"/>
                    </a:lnTo>
                    <a:lnTo>
                      <a:pt x="7598" y="10766"/>
                    </a:lnTo>
                    <a:lnTo>
                      <a:pt x="7928" y="10552"/>
                    </a:lnTo>
                    <a:lnTo>
                      <a:pt x="8239" y="10319"/>
                    </a:lnTo>
                    <a:lnTo>
                      <a:pt x="8550" y="10086"/>
                    </a:lnTo>
                    <a:lnTo>
                      <a:pt x="8841" y="9833"/>
                    </a:lnTo>
                    <a:lnTo>
                      <a:pt x="9133" y="9561"/>
                    </a:lnTo>
                    <a:lnTo>
                      <a:pt x="9405" y="9289"/>
                    </a:lnTo>
                    <a:lnTo>
                      <a:pt x="9677" y="8997"/>
                    </a:lnTo>
                    <a:lnTo>
                      <a:pt x="9910" y="8687"/>
                    </a:lnTo>
                    <a:lnTo>
                      <a:pt x="10143" y="8376"/>
                    </a:lnTo>
                    <a:lnTo>
                      <a:pt x="10357" y="8045"/>
                    </a:lnTo>
                    <a:lnTo>
                      <a:pt x="10551" y="7715"/>
                    </a:lnTo>
                    <a:lnTo>
                      <a:pt x="10726" y="7385"/>
                    </a:lnTo>
                    <a:lnTo>
                      <a:pt x="10882" y="7054"/>
                    </a:lnTo>
                    <a:lnTo>
                      <a:pt x="10998" y="6705"/>
                    </a:lnTo>
                    <a:lnTo>
                      <a:pt x="11115" y="6355"/>
                    </a:lnTo>
                    <a:lnTo>
                      <a:pt x="11193" y="5986"/>
                    </a:lnTo>
                    <a:lnTo>
                      <a:pt x="11251" y="5636"/>
                    </a:lnTo>
                    <a:lnTo>
                      <a:pt x="11270" y="5286"/>
                    </a:lnTo>
                    <a:lnTo>
                      <a:pt x="11270" y="4917"/>
                    </a:lnTo>
                    <a:lnTo>
                      <a:pt x="11232" y="4567"/>
                    </a:lnTo>
                    <a:lnTo>
                      <a:pt x="11173" y="4217"/>
                    </a:lnTo>
                    <a:lnTo>
                      <a:pt x="11076" y="3848"/>
                    </a:lnTo>
                    <a:lnTo>
                      <a:pt x="10940" y="3498"/>
                    </a:lnTo>
                    <a:lnTo>
                      <a:pt x="10765" y="3168"/>
                    </a:lnTo>
                    <a:lnTo>
                      <a:pt x="10571" y="2818"/>
                    </a:lnTo>
                    <a:lnTo>
                      <a:pt x="10318" y="2488"/>
                    </a:lnTo>
                    <a:lnTo>
                      <a:pt x="10027" y="2158"/>
                    </a:lnTo>
                    <a:lnTo>
                      <a:pt x="9755" y="1886"/>
                    </a:lnTo>
                    <a:lnTo>
                      <a:pt x="9444" y="1613"/>
                    </a:lnTo>
                    <a:lnTo>
                      <a:pt x="9114" y="1341"/>
                    </a:lnTo>
                    <a:lnTo>
                      <a:pt x="8764" y="1089"/>
                    </a:lnTo>
                    <a:lnTo>
                      <a:pt x="8395" y="856"/>
                    </a:lnTo>
                    <a:lnTo>
                      <a:pt x="8025" y="642"/>
                    </a:lnTo>
                    <a:lnTo>
                      <a:pt x="7637" y="448"/>
                    </a:lnTo>
                    <a:lnTo>
                      <a:pt x="7229" y="292"/>
                    </a:lnTo>
                    <a:lnTo>
                      <a:pt x="6821" y="156"/>
                    </a:lnTo>
                    <a:lnTo>
                      <a:pt x="6393" y="78"/>
                    </a:lnTo>
                    <a:lnTo>
                      <a:pt x="5985" y="20"/>
                    </a:lnTo>
                    <a:lnTo>
                      <a:pt x="557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28"/>
              <p:cNvSpPr/>
              <p:nvPr/>
            </p:nvSpPr>
            <p:spPr>
              <a:xfrm>
                <a:off x="3594375" y="1608375"/>
                <a:ext cx="902125" cy="958500"/>
              </a:xfrm>
              <a:custGeom>
                <a:avLst/>
                <a:gdLst/>
                <a:ahLst/>
                <a:cxnLst/>
                <a:rect l="l" t="t" r="r" b="b"/>
                <a:pathLst>
                  <a:path w="36085" h="38340" extrusionOk="0">
                    <a:moveTo>
                      <a:pt x="15721" y="4004"/>
                    </a:moveTo>
                    <a:lnTo>
                      <a:pt x="15857" y="4042"/>
                    </a:lnTo>
                    <a:lnTo>
                      <a:pt x="15993" y="4081"/>
                    </a:lnTo>
                    <a:lnTo>
                      <a:pt x="16129" y="4140"/>
                    </a:lnTo>
                    <a:lnTo>
                      <a:pt x="16245" y="4217"/>
                    </a:lnTo>
                    <a:lnTo>
                      <a:pt x="16304" y="4314"/>
                    </a:lnTo>
                    <a:lnTo>
                      <a:pt x="16323" y="4392"/>
                    </a:lnTo>
                    <a:lnTo>
                      <a:pt x="16304" y="4509"/>
                    </a:lnTo>
                    <a:lnTo>
                      <a:pt x="16265" y="4606"/>
                    </a:lnTo>
                    <a:lnTo>
                      <a:pt x="16187" y="4703"/>
                    </a:lnTo>
                    <a:lnTo>
                      <a:pt x="16070" y="4800"/>
                    </a:lnTo>
                    <a:lnTo>
                      <a:pt x="15954" y="4878"/>
                    </a:lnTo>
                    <a:lnTo>
                      <a:pt x="15837" y="4936"/>
                    </a:lnTo>
                    <a:lnTo>
                      <a:pt x="15701" y="4975"/>
                    </a:lnTo>
                    <a:lnTo>
                      <a:pt x="15546" y="5014"/>
                    </a:lnTo>
                    <a:lnTo>
                      <a:pt x="15410" y="5033"/>
                    </a:lnTo>
                    <a:lnTo>
                      <a:pt x="15274" y="5033"/>
                    </a:lnTo>
                    <a:lnTo>
                      <a:pt x="14982" y="5014"/>
                    </a:lnTo>
                    <a:lnTo>
                      <a:pt x="14807" y="4995"/>
                    </a:lnTo>
                    <a:lnTo>
                      <a:pt x="14632" y="4936"/>
                    </a:lnTo>
                    <a:lnTo>
                      <a:pt x="14477" y="4859"/>
                    </a:lnTo>
                    <a:lnTo>
                      <a:pt x="14322" y="4781"/>
                    </a:lnTo>
                    <a:lnTo>
                      <a:pt x="14458" y="4567"/>
                    </a:lnTo>
                    <a:lnTo>
                      <a:pt x="14613" y="4392"/>
                    </a:lnTo>
                    <a:lnTo>
                      <a:pt x="14807" y="4237"/>
                    </a:lnTo>
                    <a:lnTo>
                      <a:pt x="15002" y="4120"/>
                    </a:lnTo>
                    <a:lnTo>
                      <a:pt x="15215" y="4042"/>
                    </a:lnTo>
                    <a:lnTo>
                      <a:pt x="15332" y="4004"/>
                    </a:lnTo>
                    <a:close/>
                    <a:moveTo>
                      <a:pt x="12825" y="1"/>
                    </a:moveTo>
                    <a:lnTo>
                      <a:pt x="12592" y="40"/>
                    </a:lnTo>
                    <a:lnTo>
                      <a:pt x="12398" y="98"/>
                    </a:lnTo>
                    <a:lnTo>
                      <a:pt x="12223" y="176"/>
                    </a:lnTo>
                    <a:lnTo>
                      <a:pt x="12067" y="273"/>
                    </a:lnTo>
                    <a:lnTo>
                      <a:pt x="11931" y="370"/>
                    </a:lnTo>
                    <a:lnTo>
                      <a:pt x="11815" y="486"/>
                    </a:lnTo>
                    <a:lnTo>
                      <a:pt x="11718" y="603"/>
                    </a:lnTo>
                    <a:lnTo>
                      <a:pt x="11659" y="739"/>
                    </a:lnTo>
                    <a:lnTo>
                      <a:pt x="11601" y="895"/>
                    </a:lnTo>
                    <a:lnTo>
                      <a:pt x="11562" y="1050"/>
                    </a:lnTo>
                    <a:lnTo>
                      <a:pt x="11543" y="1225"/>
                    </a:lnTo>
                    <a:lnTo>
                      <a:pt x="11523" y="1400"/>
                    </a:lnTo>
                    <a:lnTo>
                      <a:pt x="11523" y="1575"/>
                    </a:lnTo>
                    <a:lnTo>
                      <a:pt x="11543" y="1750"/>
                    </a:lnTo>
                    <a:lnTo>
                      <a:pt x="11621" y="2138"/>
                    </a:lnTo>
                    <a:lnTo>
                      <a:pt x="11737" y="2527"/>
                    </a:lnTo>
                    <a:lnTo>
                      <a:pt x="11873" y="2915"/>
                    </a:lnTo>
                    <a:lnTo>
                      <a:pt x="12029" y="3285"/>
                    </a:lnTo>
                    <a:lnTo>
                      <a:pt x="12223" y="3654"/>
                    </a:lnTo>
                    <a:lnTo>
                      <a:pt x="12417" y="4004"/>
                    </a:lnTo>
                    <a:lnTo>
                      <a:pt x="12592" y="4314"/>
                    </a:lnTo>
                    <a:lnTo>
                      <a:pt x="12786" y="4587"/>
                    </a:lnTo>
                    <a:lnTo>
                      <a:pt x="12942" y="4800"/>
                    </a:lnTo>
                    <a:lnTo>
                      <a:pt x="13097" y="4975"/>
                    </a:lnTo>
                    <a:lnTo>
                      <a:pt x="13253" y="5131"/>
                    </a:lnTo>
                    <a:lnTo>
                      <a:pt x="13195" y="5422"/>
                    </a:lnTo>
                    <a:lnTo>
                      <a:pt x="13156" y="5694"/>
                    </a:lnTo>
                    <a:lnTo>
                      <a:pt x="13136" y="5986"/>
                    </a:lnTo>
                    <a:lnTo>
                      <a:pt x="13136" y="6258"/>
                    </a:lnTo>
                    <a:lnTo>
                      <a:pt x="13175" y="6510"/>
                    </a:lnTo>
                    <a:lnTo>
                      <a:pt x="13233" y="6782"/>
                    </a:lnTo>
                    <a:lnTo>
                      <a:pt x="13311" y="7035"/>
                    </a:lnTo>
                    <a:lnTo>
                      <a:pt x="13408" y="7268"/>
                    </a:lnTo>
                    <a:lnTo>
                      <a:pt x="13525" y="7521"/>
                    </a:lnTo>
                    <a:lnTo>
                      <a:pt x="12728" y="7734"/>
                    </a:lnTo>
                    <a:lnTo>
                      <a:pt x="11970" y="7987"/>
                    </a:lnTo>
                    <a:lnTo>
                      <a:pt x="11213" y="8279"/>
                    </a:lnTo>
                    <a:lnTo>
                      <a:pt x="10474" y="8589"/>
                    </a:lnTo>
                    <a:lnTo>
                      <a:pt x="9755" y="8939"/>
                    </a:lnTo>
                    <a:lnTo>
                      <a:pt x="9056" y="9328"/>
                    </a:lnTo>
                    <a:lnTo>
                      <a:pt x="8375" y="9736"/>
                    </a:lnTo>
                    <a:lnTo>
                      <a:pt x="7715" y="10183"/>
                    </a:lnTo>
                    <a:lnTo>
                      <a:pt x="7093" y="10649"/>
                    </a:lnTo>
                    <a:lnTo>
                      <a:pt x="6471" y="11135"/>
                    </a:lnTo>
                    <a:lnTo>
                      <a:pt x="5888" y="11640"/>
                    </a:lnTo>
                    <a:lnTo>
                      <a:pt x="5305" y="12184"/>
                    </a:lnTo>
                    <a:lnTo>
                      <a:pt x="4781" y="12748"/>
                    </a:lnTo>
                    <a:lnTo>
                      <a:pt x="4256" y="13350"/>
                    </a:lnTo>
                    <a:lnTo>
                      <a:pt x="3751" y="13953"/>
                    </a:lnTo>
                    <a:lnTo>
                      <a:pt x="3304" y="14574"/>
                    </a:lnTo>
                    <a:lnTo>
                      <a:pt x="2857" y="15235"/>
                    </a:lnTo>
                    <a:lnTo>
                      <a:pt x="2449" y="15896"/>
                    </a:lnTo>
                    <a:lnTo>
                      <a:pt x="2060" y="16595"/>
                    </a:lnTo>
                    <a:lnTo>
                      <a:pt x="1710" y="17295"/>
                    </a:lnTo>
                    <a:lnTo>
                      <a:pt x="1400" y="18014"/>
                    </a:lnTo>
                    <a:lnTo>
                      <a:pt x="1108" y="18752"/>
                    </a:lnTo>
                    <a:lnTo>
                      <a:pt x="836" y="19510"/>
                    </a:lnTo>
                    <a:lnTo>
                      <a:pt x="622" y="20268"/>
                    </a:lnTo>
                    <a:lnTo>
                      <a:pt x="428" y="21045"/>
                    </a:lnTo>
                    <a:lnTo>
                      <a:pt x="273" y="21822"/>
                    </a:lnTo>
                    <a:lnTo>
                      <a:pt x="137" y="22619"/>
                    </a:lnTo>
                    <a:lnTo>
                      <a:pt x="59" y="23435"/>
                    </a:lnTo>
                    <a:lnTo>
                      <a:pt x="0" y="24251"/>
                    </a:lnTo>
                    <a:lnTo>
                      <a:pt x="0" y="25087"/>
                    </a:lnTo>
                    <a:lnTo>
                      <a:pt x="20" y="25903"/>
                    </a:lnTo>
                    <a:lnTo>
                      <a:pt x="78" y="26758"/>
                    </a:lnTo>
                    <a:lnTo>
                      <a:pt x="195" y="27652"/>
                    </a:lnTo>
                    <a:lnTo>
                      <a:pt x="331" y="28526"/>
                    </a:lnTo>
                    <a:lnTo>
                      <a:pt x="525" y="29342"/>
                    </a:lnTo>
                    <a:lnTo>
                      <a:pt x="739" y="30120"/>
                    </a:lnTo>
                    <a:lnTo>
                      <a:pt x="992" y="30877"/>
                    </a:lnTo>
                    <a:lnTo>
                      <a:pt x="1128" y="31227"/>
                    </a:lnTo>
                    <a:lnTo>
                      <a:pt x="1283" y="31577"/>
                    </a:lnTo>
                    <a:lnTo>
                      <a:pt x="1438" y="31907"/>
                    </a:lnTo>
                    <a:lnTo>
                      <a:pt x="1613" y="32238"/>
                    </a:lnTo>
                    <a:lnTo>
                      <a:pt x="1788" y="32549"/>
                    </a:lnTo>
                    <a:lnTo>
                      <a:pt x="1963" y="32859"/>
                    </a:lnTo>
                    <a:lnTo>
                      <a:pt x="2157" y="33151"/>
                    </a:lnTo>
                    <a:lnTo>
                      <a:pt x="2352" y="33442"/>
                    </a:lnTo>
                    <a:lnTo>
                      <a:pt x="2565" y="33714"/>
                    </a:lnTo>
                    <a:lnTo>
                      <a:pt x="2779" y="33986"/>
                    </a:lnTo>
                    <a:lnTo>
                      <a:pt x="2993" y="34239"/>
                    </a:lnTo>
                    <a:lnTo>
                      <a:pt x="3226" y="34492"/>
                    </a:lnTo>
                    <a:lnTo>
                      <a:pt x="3712" y="34977"/>
                    </a:lnTo>
                    <a:lnTo>
                      <a:pt x="4217" y="35405"/>
                    </a:lnTo>
                    <a:lnTo>
                      <a:pt x="4742" y="35813"/>
                    </a:lnTo>
                    <a:lnTo>
                      <a:pt x="5305" y="36202"/>
                    </a:lnTo>
                    <a:lnTo>
                      <a:pt x="5908" y="36532"/>
                    </a:lnTo>
                    <a:lnTo>
                      <a:pt x="6529" y="36843"/>
                    </a:lnTo>
                    <a:lnTo>
                      <a:pt x="7171" y="37115"/>
                    </a:lnTo>
                    <a:lnTo>
                      <a:pt x="7831" y="37368"/>
                    </a:lnTo>
                    <a:lnTo>
                      <a:pt x="8531" y="37581"/>
                    </a:lnTo>
                    <a:lnTo>
                      <a:pt x="9250" y="37776"/>
                    </a:lnTo>
                    <a:lnTo>
                      <a:pt x="9988" y="37931"/>
                    </a:lnTo>
                    <a:lnTo>
                      <a:pt x="10746" y="38067"/>
                    </a:lnTo>
                    <a:lnTo>
                      <a:pt x="11523" y="38164"/>
                    </a:lnTo>
                    <a:lnTo>
                      <a:pt x="12340" y="38242"/>
                    </a:lnTo>
                    <a:lnTo>
                      <a:pt x="13156" y="38300"/>
                    </a:lnTo>
                    <a:lnTo>
                      <a:pt x="13991" y="38339"/>
                    </a:lnTo>
                    <a:lnTo>
                      <a:pt x="14846" y="38339"/>
                    </a:lnTo>
                    <a:lnTo>
                      <a:pt x="15721" y="38320"/>
                    </a:lnTo>
                    <a:lnTo>
                      <a:pt x="16614" y="38281"/>
                    </a:lnTo>
                    <a:lnTo>
                      <a:pt x="17528" y="38223"/>
                    </a:lnTo>
                    <a:lnTo>
                      <a:pt x="18441" y="38145"/>
                    </a:lnTo>
                    <a:lnTo>
                      <a:pt x="19374" y="38048"/>
                    </a:lnTo>
                    <a:lnTo>
                      <a:pt x="20287" y="37931"/>
                    </a:lnTo>
                    <a:lnTo>
                      <a:pt x="21200" y="37795"/>
                    </a:lnTo>
                    <a:lnTo>
                      <a:pt x="22094" y="37640"/>
                    </a:lnTo>
                    <a:lnTo>
                      <a:pt x="22969" y="37445"/>
                    </a:lnTo>
                    <a:lnTo>
                      <a:pt x="23843" y="37251"/>
                    </a:lnTo>
                    <a:lnTo>
                      <a:pt x="24679" y="37037"/>
                    </a:lnTo>
                    <a:lnTo>
                      <a:pt x="25514" y="36804"/>
                    </a:lnTo>
                    <a:lnTo>
                      <a:pt x="26330" y="36532"/>
                    </a:lnTo>
                    <a:lnTo>
                      <a:pt x="27108" y="36260"/>
                    </a:lnTo>
                    <a:lnTo>
                      <a:pt x="27885" y="35949"/>
                    </a:lnTo>
                    <a:lnTo>
                      <a:pt x="28623" y="35619"/>
                    </a:lnTo>
                    <a:lnTo>
                      <a:pt x="29342" y="35250"/>
                    </a:lnTo>
                    <a:lnTo>
                      <a:pt x="30022" y="34880"/>
                    </a:lnTo>
                    <a:lnTo>
                      <a:pt x="30683" y="34472"/>
                    </a:lnTo>
                    <a:lnTo>
                      <a:pt x="31305" y="34045"/>
                    </a:lnTo>
                    <a:lnTo>
                      <a:pt x="31907" y="33578"/>
                    </a:lnTo>
                    <a:lnTo>
                      <a:pt x="32471" y="33093"/>
                    </a:lnTo>
                    <a:lnTo>
                      <a:pt x="32995" y="32587"/>
                    </a:lnTo>
                    <a:lnTo>
                      <a:pt x="33500" y="32043"/>
                    </a:lnTo>
                    <a:lnTo>
                      <a:pt x="33734" y="31771"/>
                    </a:lnTo>
                    <a:lnTo>
                      <a:pt x="33947" y="31480"/>
                    </a:lnTo>
                    <a:lnTo>
                      <a:pt x="34161" y="31188"/>
                    </a:lnTo>
                    <a:lnTo>
                      <a:pt x="34355" y="30897"/>
                    </a:lnTo>
                    <a:lnTo>
                      <a:pt x="34550" y="30586"/>
                    </a:lnTo>
                    <a:lnTo>
                      <a:pt x="34744" y="30256"/>
                    </a:lnTo>
                    <a:lnTo>
                      <a:pt x="34919" y="29945"/>
                    </a:lnTo>
                    <a:lnTo>
                      <a:pt x="35074" y="29614"/>
                    </a:lnTo>
                    <a:lnTo>
                      <a:pt x="35210" y="29265"/>
                    </a:lnTo>
                    <a:lnTo>
                      <a:pt x="35366" y="28915"/>
                    </a:lnTo>
                    <a:lnTo>
                      <a:pt x="35483" y="28565"/>
                    </a:lnTo>
                    <a:lnTo>
                      <a:pt x="35599" y="28215"/>
                    </a:lnTo>
                    <a:lnTo>
                      <a:pt x="35696" y="27827"/>
                    </a:lnTo>
                    <a:lnTo>
                      <a:pt x="35793" y="27457"/>
                    </a:lnTo>
                    <a:lnTo>
                      <a:pt x="35871" y="27069"/>
                    </a:lnTo>
                    <a:lnTo>
                      <a:pt x="35949" y="26680"/>
                    </a:lnTo>
                    <a:lnTo>
                      <a:pt x="35988" y="26272"/>
                    </a:lnTo>
                    <a:lnTo>
                      <a:pt x="36027" y="25864"/>
                    </a:lnTo>
                    <a:lnTo>
                      <a:pt x="36065" y="25456"/>
                    </a:lnTo>
                    <a:lnTo>
                      <a:pt x="36085" y="25029"/>
                    </a:lnTo>
                    <a:lnTo>
                      <a:pt x="36085" y="24582"/>
                    </a:lnTo>
                    <a:lnTo>
                      <a:pt x="36065" y="24135"/>
                    </a:lnTo>
                    <a:lnTo>
                      <a:pt x="36046" y="23688"/>
                    </a:lnTo>
                    <a:lnTo>
                      <a:pt x="36007" y="23221"/>
                    </a:lnTo>
                    <a:lnTo>
                      <a:pt x="35949" y="22774"/>
                    </a:lnTo>
                    <a:lnTo>
                      <a:pt x="35891" y="22308"/>
                    </a:lnTo>
                    <a:lnTo>
                      <a:pt x="35813" y="21861"/>
                    </a:lnTo>
                    <a:lnTo>
                      <a:pt x="35735" y="21395"/>
                    </a:lnTo>
                    <a:lnTo>
                      <a:pt x="35541" y="20520"/>
                    </a:lnTo>
                    <a:lnTo>
                      <a:pt x="35288" y="19646"/>
                    </a:lnTo>
                    <a:lnTo>
                      <a:pt x="34997" y="18791"/>
                    </a:lnTo>
                    <a:lnTo>
                      <a:pt x="34686" y="17975"/>
                    </a:lnTo>
                    <a:lnTo>
                      <a:pt x="34317" y="17159"/>
                    </a:lnTo>
                    <a:lnTo>
                      <a:pt x="33909" y="16381"/>
                    </a:lnTo>
                    <a:lnTo>
                      <a:pt x="33481" y="15604"/>
                    </a:lnTo>
                    <a:lnTo>
                      <a:pt x="32995" y="14885"/>
                    </a:lnTo>
                    <a:lnTo>
                      <a:pt x="32490" y="14166"/>
                    </a:lnTo>
                    <a:lnTo>
                      <a:pt x="31965" y="13486"/>
                    </a:lnTo>
                    <a:lnTo>
                      <a:pt x="31382" y="12825"/>
                    </a:lnTo>
                    <a:lnTo>
                      <a:pt x="30780" y="12204"/>
                    </a:lnTo>
                    <a:lnTo>
                      <a:pt x="30158" y="11601"/>
                    </a:lnTo>
                    <a:lnTo>
                      <a:pt x="29498" y="11038"/>
                    </a:lnTo>
                    <a:lnTo>
                      <a:pt x="28817" y="10513"/>
                    </a:lnTo>
                    <a:lnTo>
                      <a:pt x="28118" y="10008"/>
                    </a:lnTo>
                    <a:lnTo>
                      <a:pt x="27380" y="9542"/>
                    </a:lnTo>
                    <a:lnTo>
                      <a:pt x="26622" y="9114"/>
                    </a:lnTo>
                    <a:lnTo>
                      <a:pt x="25844" y="8706"/>
                    </a:lnTo>
                    <a:lnTo>
                      <a:pt x="25067" y="8356"/>
                    </a:lnTo>
                    <a:lnTo>
                      <a:pt x="24251" y="8026"/>
                    </a:lnTo>
                    <a:lnTo>
                      <a:pt x="23416" y="7754"/>
                    </a:lnTo>
                    <a:lnTo>
                      <a:pt x="22561" y="7501"/>
                    </a:lnTo>
                    <a:lnTo>
                      <a:pt x="21706" y="7307"/>
                    </a:lnTo>
                    <a:lnTo>
                      <a:pt x="20831" y="7151"/>
                    </a:lnTo>
                    <a:lnTo>
                      <a:pt x="19937" y="7035"/>
                    </a:lnTo>
                    <a:lnTo>
                      <a:pt x="19043" y="6957"/>
                    </a:lnTo>
                    <a:lnTo>
                      <a:pt x="18130" y="6938"/>
                    </a:lnTo>
                    <a:lnTo>
                      <a:pt x="17664" y="6938"/>
                    </a:lnTo>
                    <a:lnTo>
                      <a:pt x="17217" y="6957"/>
                    </a:lnTo>
                    <a:lnTo>
                      <a:pt x="16750" y="6977"/>
                    </a:lnTo>
                    <a:lnTo>
                      <a:pt x="16284" y="7015"/>
                    </a:lnTo>
                    <a:lnTo>
                      <a:pt x="15798" y="7074"/>
                    </a:lnTo>
                    <a:lnTo>
                      <a:pt x="15332" y="7151"/>
                    </a:lnTo>
                    <a:lnTo>
                      <a:pt x="14866" y="7229"/>
                    </a:lnTo>
                    <a:lnTo>
                      <a:pt x="14399" y="7307"/>
                    </a:lnTo>
                    <a:lnTo>
                      <a:pt x="14224" y="6996"/>
                    </a:lnTo>
                    <a:lnTo>
                      <a:pt x="14147" y="6860"/>
                    </a:lnTo>
                    <a:lnTo>
                      <a:pt x="14088" y="6705"/>
                    </a:lnTo>
                    <a:lnTo>
                      <a:pt x="14050" y="6549"/>
                    </a:lnTo>
                    <a:lnTo>
                      <a:pt x="14030" y="6374"/>
                    </a:lnTo>
                    <a:lnTo>
                      <a:pt x="14011" y="6199"/>
                    </a:lnTo>
                    <a:lnTo>
                      <a:pt x="13991" y="6024"/>
                    </a:lnTo>
                    <a:lnTo>
                      <a:pt x="14030" y="5694"/>
                    </a:lnTo>
                    <a:lnTo>
                      <a:pt x="14205" y="5772"/>
                    </a:lnTo>
                    <a:lnTo>
                      <a:pt x="14399" y="5830"/>
                    </a:lnTo>
                    <a:lnTo>
                      <a:pt x="14594" y="5888"/>
                    </a:lnTo>
                    <a:lnTo>
                      <a:pt x="14807" y="5927"/>
                    </a:lnTo>
                    <a:lnTo>
                      <a:pt x="15002" y="5966"/>
                    </a:lnTo>
                    <a:lnTo>
                      <a:pt x="15429" y="5966"/>
                    </a:lnTo>
                    <a:lnTo>
                      <a:pt x="15662" y="5947"/>
                    </a:lnTo>
                    <a:lnTo>
                      <a:pt x="15818" y="5927"/>
                    </a:lnTo>
                    <a:lnTo>
                      <a:pt x="15973" y="5888"/>
                    </a:lnTo>
                    <a:lnTo>
                      <a:pt x="16129" y="5830"/>
                    </a:lnTo>
                    <a:lnTo>
                      <a:pt x="16284" y="5752"/>
                    </a:lnTo>
                    <a:lnTo>
                      <a:pt x="16420" y="5675"/>
                    </a:lnTo>
                    <a:lnTo>
                      <a:pt x="16576" y="5597"/>
                    </a:lnTo>
                    <a:lnTo>
                      <a:pt x="16692" y="5500"/>
                    </a:lnTo>
                    <a:lnTo>
                      <a:pt x="16828" y="5383"/>
                    </a:lnTo>
                    <a:lnTo>
                      <a:pt x="16925" y="5267"/>
                    </a:lnTo>
                    <a:lnTo>
                      <a:pt x="17023" y="5131"/>
                    </a:lnTo>
                    <a:lnTo>
                      <a:pt x="17120" y="4995"/>
                    </a:lnTo>
                    <a:lnTo>
                      <a:pt x="17178" y="4859"/>
                    </a:lnTo>
                    <a:lnTo>
                      <a:pt x="17217" y="4703"/>
                    </a:lnTo>
                    <a:lnTo>
                      <a:pt x="17256" y="4548"/>
                    </a:lnTo>
                    <a:lnTo>
                      <a:pt x="17256" y="4373"/>
                    </a:lnTo>
                    <a:lnTo>
                      <a:pt x="17256" y="4198"/>
                    </a:lnTo>
                    <a:lnTo>
                      <a:pt x="17217" y="4023"/>
                    </a:lnTo>
                    <a:lnTo>
                      <a:pt x="17139" y="3868"/>
                    </a:lnTo>
                    <a:lnTo>
                      <a:pt x="17061" y="3732"/>
                    </a:lnTo>
                    <a:lnTo>
                      <a:pt x="16945" y="3596"/>
                    </a:lnTo>
                    <a:lnTo>
                      <a:pt x="16828" y="3479"/>
                    </a:lnTo>
                    <a:lnTo>
                      <a:pt x="16673" y="3382"/>
                    </a:lnTo>
                    <a:lnTo>
                      <a:pt x="16517" y="3304"/>
                    </a:lnTo>
                    <a:lnTo>
                      <a:pt x="16342" y="3226"/>
                    </a:lnTo>
                    <a:lnTo>
                      <a:pt x="16168" y="3168"/>
                    </a:lnTo>
                    <a:lnTo>
                      <a:pt x="15993" y="3110"/>
                    </a:lnTo>
                    <a:lnTo>
                      <a:pt x="15818" y="3090"/>
                    </a:lnTo>
                    <a:lnTo>
                      <a:pt x="15643" y="3071"/>
                    </a:lnTo>
                    <a:lnTo>
                      <a:pt x="15449" y="3051"/>
                    </a:lnTo>
                    <a:lnTo>
                      <a:pt x="15274" y="3051"/>
                    </a:lnTo>
                    <a:lnTo>
                      <a:pt x="15118" y="3071"/>
                    </a:lnTo>
                    <a:lnTo>
                      <a:pt x="14963" y="3090"/>
                    </a:lnTo>
                    <a:lnTo>
                      <a:pt x="14749" y="3149"/>
                    </a:lnTo>
                    <a:lnTo>
                      <a:pt x="14535" y="3246"/>
                    </a:lnTo>
                    <a:lnTo>
                      <a:pt x="14360" y="3343"/>
                    </a:lnTo>
                    <a:lnTo>
                      <a:pt x="14186" y="3459"/>
                    </a:lnTo>
                    <a:lnTo>
                      <a:pt x="14030" y="3615"/>
                    </a:lnTo>
                    <a:lnTo>
                      <a:pt x="13894" y="3770"/>
                    </a:lnTo>
                    <a:lnTo>
                      <a:pt x="13758" y="3945"/>
                    </a:lnTo>
                    <a:lnTo>
                      <a:pt x="13641" y="4120"/>
                    </a:lnTo>
                    <a:lnTo>
                      <a:pt x="13505" y="3926"/>
                    </a:lnTo>
                    <a:lnTo>
                      <a:pt x="13253" y="3557"/>
                    </a:lnTo>
                    <a:lnTo>
                      <a:pt x="13020" y="3168"/>
                    </a:lnTo>
                    <a:lnTo>
                      <a:pt x="12825" y="2760"/>
                    </a:lnTo>
                    <a:lnTo>
                      <a:pt x="12670" y="2352"/>
                    </a:lnTo>
                    <a:lnTo>
                      <a:pt x="12592" y="2099"/>
                    </a:lnTo>
                    <a:lnTo>
                      <a:pt x="12534" y="1866"/>
                    </a:lnTo>
                    <a:lnTo>
                      <a:pt x="12534" y="1652"/>
                    </a:lnTo>
                    <a:lnTo>
                      <a:pt x="12573" y="1477"/>
                    </a:lnTo>
                    <a:lnTo>
                      <a:pt x="12650" y="1303"/>
                    </a:lnTo>
                    <a:lnTo>
                      <a:pt x="12767" y="1147"/>
                    </a:lnTo>
                    <a:lnTo>
                      <a:pt x="12922" y="992"/>
                    </a:lnTo>
                    <a:lnTo>
                      <a:pt x="13136" y="836"/>
                    </a:lnTo>
                    <a:lnTo>
                      <a:pt x="13195" y="797"/>
                    </a:lnTo>
                    <a:lnTo>
                      <a:pt x="13253" y="739"/>
                    </a:lnTo>
                    <a:lnTo>
                      <a:pt x="13292" y="661"/>
                    </a:lnTo>
                    <a:lnTo>
                      <a:pt x="13311" y="603"/>
                    </a:lnTo>
                    <a:lnTo>
                      <a:pt x="13331" y="525"/>
                    </a:lnTo>
                    <a:lnTo>
                      <a:pt x="13331" y="448"/>
                    </a:lnTo>
                    <a:lnTo>
                      <a:pt x="13292" y="312"/>
                    </a:lnTo>
                    <a:lnTo>
                      <a:pt x="13214" y="176"/>
                    </a:lnTo>
                    <a:lnTo>
                      <a:pt x="13175" y="117"/>
                    </a:lnTo>
                    <a:lnTo>
                      <a:pt x="13117" y="78"/>
                    </a:lnTo>
                    <a:lnTo>
                      <a:pt x="13059" y="40"/>
                    </a:lnTo>
                    <a:lnTo>
                      <a:pt x="1298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28"/>
              <p:cNvSpPr/>
              <p:nvPr/>
            </p:nvSpPr>
            <p:spPr>
              <a:xfrm>
                <a:off x="3887300" y="2071825"/>
                <a:ext cx="63675" cy="64150"/>
              </a:xfrm>
              <a:custGeom>
                <a:avLst/>
                <a:gdLst/>
                <a:ahLst/>
                <a:cxnLst/>
                <a:rect l="l" t="t" r="r" b="b"/>
                <a:pathLst>
                  <a:path w="2547" h="2566" extrusionOk="0">
                    <a:moveTo>
                      <a:pt x="1283" y="0"/>
                    </a:moveTo>
                    <a:lnTo>
                      <a:pt x="1147" y="20"/>
                    </a:lnTo>
                    <a:lnTo>
                      <a:pt x="1011" y="39"/>
                    </a:lnTo>
                    <a:lnTo>
                      <a:pt x="895" y="59"/>
                    </a:lnTo>
                    <a:lnTo>
                      <a:pt x="778" y="117"/>
                    </a:lnTo>
                    <a:lnTo>
                      <a:pt x="661" y="156"/>
                    </a:lnTo>
                    <a:lnTo>
                      <a:pt x="564" y="234"/>
                    </a:lnTo>
                    <a:lnTo>
                      <a:pt x="467" y="311"/>
                    </a:lnTo>
                    <a:lnTo>
                      <a:pt x="370" y="389"/>
                    </a:lnTo>
                    <a:lnTo>
                      <a:pt x="292" y="467"/>
                    </a:lnTo>
                    <a:lnTo>
                      <a:pt x="214" y="583"/>
                    </a:lnTo>
                    <a:lnTo>
                      <a:pt x="156" y="680"/>
                    </a:lnTo>
                    <a:lnTo>
                      <a:pt x="98" y="797"/>
                    </a:lnTo>
                    <a:lnTo>
                      <a:pt x="59" y="914"/>
                    </a:lnTo>
                    <a:lnTo>
                      <a:pt x="20" y="1030"/>
                    </a:lnTo>
                    <a:lnTo>
                      <a:pt x="1" y="1147"/>
                    </a:lnTo>
                    <a:lnTo>
                      <a:pt x="1" y="1283"/>
                    </a:lnTo>
                    <a:lnTo>
                      <a:pt x="1" y="1419"/>
                    </a:lnTo>
                    <a:lnTo>
                      <a:pt x="20" y="1535"/>
                    </a:lnTo>
                    <a:lnTo>
                      <a:pt x="59" y="1671"/>
                    </a:lnTo>
                    <a:lnTo>
                      <a:pt x="98" y="1788"/>
                    </a:lnTo>
                    <a:lnTo>
                      <a:pt x="156" y="1905"/>
                    </a:lnTo>
                    <a:lnTo>
                      <a:pt x="214" y="2002"/>
                    </a:lnTo>
                    <a:lnTo>
                      <a:pt x="292" y="2099"/>
                    </a:lnTo>
                    <a:lnTo>
                      <a:pt x="370" y="2196"/>
                    </a:lnTo>
                    <a:lnTo>
                      <a:pt x="467" y="2274"/>
                    </a:lnTo>
                    <a:lnTo>
                      <a:pt x="564" y="2352"/>
                    </a:lnTo>
                    <a:lnTo>
                      <a:pt x="661" y="2410"/>
                    </a:lnTo>
                    <a:lnTo>
                      <a:pt x="778" y="2468"/>
                    </a:lnTo>
                    <a:lnTo>
                      <a:pt x="895" y="2507"/>
                    </a:lnTo>
                    <a:lnTo>
                      <a:pt x="1011" y="2546"/>
                    </a:lnTo>
                    <a:lnTo>
                      <a:pt x="1147" y="2565"/>
                    </a:lnTo>
                    <a:lnTo>
                      <a:pt x="1400" y="2565"/>
                    </a:lnTo>
                    <a:lnTo>
                      <a:pt x="1536" y="2546"/>
                    </a:lnTo>
                    <a:lnTo>
                      <a:pt x="1652" y="2507"/>
                    </a:lnTo>
                    <a:lnTo>
                      <a:pt x="1769" y="2468"/>
                    </a:lnTo>
                    <a:lnTo>
                      <a:pt x="1886" y="2410"/>
                    </a:lnTo>
                    <a:lnTo>
                      <a:pt x="1983" y="2352"/>
                    </a:lnTo>
                    <a:lnTo>
                      <a:pt x="2080" y="2274"/>
                    </a:lnTo>
                    <a:lnTo>
                      <a:pt x="2177" y="2196"/>
                    </a:lnTo>
                    <a:lnTo>
                      <a:pt x="2255" y="2099"/>
                    </a:lnTo>
                    <a:lnTo>
                      <a:pt x="2333" y="2002"/>
                    </a:lnTo>
                    <a:lnTo>
                      <a:pt x="2391" y="1885"/>
                    </a:lnTo>
                    <a:lnTo>
                      <a:pt x="2449" y="1788"/>
                    </a:lnTo>
                    <a:lnTo>
                      <a:pt x="2488" y="1671"/>
                    </a:lnTo>
                    <a:lnTo>
                      <a:pt x="2527" y="1555"/>
                    </a:lnTo>
                    <a:lnTo>
                      <a:pt x="2546" y="1419"/>
                    </a:lnTo>
                    <a:lnTo>
                      <a:pt x="2546" y="1302"/>
                    </a:lnTo>
                    <a:lnTo>
                      <a:pt x="2546" y="1166"/>
                    </a:lnTo>
                    <a:lnTo>
                      <a:pt x="2527" y="1030"/>
                    </a:lnTo>
                    <a:lnTo>
                      <a:pt x="2488" y="914"/>
                    </a:lnTo>
                    <a:lnTo>
                      <a:pt x="2449" y="797"/>
                    </a:lnTo>
                    <a:lnTo>
                      <a:pt x="2391" y="680"/>
                    </a:lnTo>
                    <a:lnTo>
                      <a:pt x="2333" y="564"/>
                    </a:lnTo>
                    <a:lnTo>
                      <a:pt x="2255" y="467"/>
                    </a:lnTo>
                    <a:lnTo>
                      <a:pt x="2177" y="389"/>
                    </a:lnTo>
                    <a:lnTo>
                      <a:pt x="2080" y="292"/>
                    </a:lnTo>
                    <a:lnTo>
                      <a:pt x="1983" y="234"/>
                    </a:lnTo>
                    <a:lnTo>
                      <a:pt x="1886" y="156"/>
                    </a:lnTo>
                    <a:lnTo>
                      <a:pt x="1769" y="117"/>
                    </a:lnTo>
                    <a:lnTo>
                      <a:pt x="1652" y="59"/>
                    </a:lnTo>
                    <a:lnTo>
                      <a:pt x="1536" y="39"/>
                    </a:lnTo>
                    <a:lnTo>
                      <a:pt x="1400" y="20"/>
                    </a:lnTo>
                    <a:lnTo>
                      <a:pt x="128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28"/>
              <p:cNvSpPr/>
              <p:nvPr/>
            </p:nvSpPr>
            <p:spPr>
              <a:xfrm>
                <a:off x="4072400" y="2045100"/>
                <a:ext cx="63650" cy="64150"/>
              </a:xfrm>
              <a:custGeom>
                <a:avLst/>
                <a:gdLst/>
                <a:ahLst/>
                <a:cxnLst/>
                <a:rect l="l" t="t" r="r" b="b"/>
                <a:pathLst>
                  <a:path w="2546" h="2566" extrusionOk="0">
                    <a:moveTo>
                      <a:pt x="1147" y="1"/>
                    </a:moveTo>
                    <a:lnTo>
                      <a:pt x="1011" y="20"/>
                    </a:lnTo>
                    <a:lnTo>
                      <a:pt x="894" y="59"/>
                    </a:lnTo>
                    <a:lnTo>
                      <a:pt x="777" y="98"/>
                    </a:lnTo>
                    <a:lnTo>
                      <a:pt x="661" y="156"/>
                    </a:lnTo>
                    <a:lnTo>
                      <a:pt x="564" y="214"/>
                    </a:lnTo>
                    <a:lnTo>
                      <a:pt x="447" y="292"/>
                    </a:lnTo>
                    <a:lnTo>
                      <a:pt x="369" y="370"/>
                    </a:lnTo>
                    <a:lnTo>
                      <a:pt x="292" y="467"/>
                    </a:lnTo>
                    <a:lnTo>
                      <a:pt x="214" y="564"/>
                    </a:lnTo>
                    <a:lnTo>
                      <a:pt x="156" y="681"/>
                    </a:lnTo>
                    <a:lnTo>
                      <a:pt x="97" y="778"/>
                    </a:lnTo>
                    <a:lnTo>
                      <a:pt x="58" y="894"/>
                    </a:lnTo>
                    <a:lnTo>
                      <a:pt x="20" y="1011"/>
                    </a:lnTo>
                    <a:lnTo>
                      <a:pt x="0" y="1147"/>
                    </a:lnTo>
                    <a:lnTo>
                      <a:pt x="0" y="1283"/>
                    </a:lnTo>
                    <a:lnTo>
                      <a:pt x="0" y="1400"/>
                    </a:lnTo>
                    <a:lnTo>
                      <a:pt x="20" y="1536"/>
                    </a:lnTo>
                    <a:lnTo>
                      <a:pt x="58" y="1652"/>
                    </a:lnTo>
                    <a:lnTo>
                      <a:pt x="97" y="1769"/>
                    </a:lnTo>
                    <a:lnTo>
                      <a:pt x="156" y="1886"/>
                    </a:lnTo>
                    <a:lnTo>
                      <a:pt x="214" y="2002"/>
                    </a:lnTo>
                    <a:lnTo>
                      <a:pt x="292" y="2099"/>
                    </a:lnTo>
                    <a:lnTo>
                      <a:pt x="369" y="2177"/>
                    </a:lnTo>
                    <a:lnTo>
                      <a:pt x="467" y="2274"/>
                    </a:lnTo>
                    <a:lnTo>
                      <a:pt x="564" y="2332"/>
                    </a:lnTo>
                    <a:lnTo>
                      <a:pt x="661" y="2410"/>
                    </a:lnTo>
                    <a:lnTo>
                      <a:pt x="777" y="2449"/>
                    </a:lnTo>
                    <a:lnTo>
                      <a:pt x="894" y="2507"/>
                    </a:lnTo>
                    <a:lnTo>
                      <a:pt x="1011" y="2527"/>
                    </a:lnTo>
                    <a:lnTo>
                      <a:pt x="1127" y="2546"/>
                    </a:lnTo>
                    <a:lnTo>
                      <a:pt x="1263" y="2566"/>
                    </a:lnTo>
                    <a:lnTo>
                      <a:pt x="1399" y="2546"/>
                    </a:lnTo>
                    <a:lnTo>
                      <a:pt x="1516" y="2527"/>
                    </a:lnTo>
                    <a:lnTo>
                      <a:pt x="1652" y="2507"/>
                    </a:lnTo>
                    <a:lnTo>
                      <a:pt x="1768" y="2449"/>
                    </a:lnTo>
                    <a:lnTo>
                      <a:pt x="1885" y="2410"/>
                    </a:lnTo>
                    <a:lnTo>
                      <a:pt x="1982" y="2332"/>
                    </a:lnTo>
                    <a:lnTo>
                      <a:pt x="2079" y="2255"/>
                    </a:lnTo>
                    <a:lnTo>
                      <a:pt x="2176" y="2177"/>
                    </a:lnTo>
                    <a:lnTo>
                      <a:pt x="2254" y="2099"/>
                    </a:lnTo>
                    <a:lnTo>
                      <a:pt x="2332" y="1983"/>
                    </a:lnTo>
                    <a:lnTo>
                      <a:pt x="2390" y="1886"/>
                    </a:lnTo>
                    <a:lnTo>
                      <a:pt x="2449" y="1769"/>
                    </a:lnTo>
                    <a:lnTo>
                      <a:pt x="2487" y="1652"/>
                    </a:lnTo>
                    <a:lnTo>
                      <a:pt x="2526" y="1536"/>
                    </a:lnTo>
                    <a:lnTo>
                      <a:pt x="2546" y="1419"/>
                    </a:lnTo>
                    <a:lnTo>
                      <a:pt x="2546" y="1283"/>
                    </a:lnTo>
                    <a:lnTo>
                      <a:pt x="2546" y="1147"/>
                    </a:lnTo>
                    <a:lnTo>
                      <a:pt x="2526" y="1031"/>
                    </a:lnTo>
                    <a:lnTo>
                      <a:pt x="2487" y="894"/>
                    </a:lnTo>
                    <a:lnTo>
                      <a:pt x="2449" y="778"/>
                    </a:lnTo>
                    <a:lnTo>
                      <a:pt x="2390" y="661"/>
                    </a:lnTo>
                    <a:lnTo>
                      <a:pt x="2332" y="564"/>
                    </a:lnTo>
                    <a:lnTo>
                      <a:pt x="2254" y="467"/>
                    </a:lnTo>
                    <a:lnTo>
                      <a:pt x="2176" y="370"/>
                    </a:lnTo>
                    <a:lnTo>
                      <a:pt x="2079" y="292"/>
                    </a:lnTo>
                    <a:lnTo>
                      <a:pt x="1982" y="214"/>
                    </a:lnTo>
                    <a:lnTo>
                      <a:pt x="1885" y="156"/>
                    </a:lnTo>
                    <a:lnTo>
                      <a:pt x="1768" y="98"/>
                    </a:lnTo>
                    <a:lnTo>
                      <a:pt x="1652" y="59"/>
                    </a:lnTo>
                    <a:lnTo>
                      <a:pt x="1535" y="20"/>
                    </a:lnTo>
                    <a:lnTo>
                      <a:pt x="139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28"/>
              <p:cNvSpPr/>
              <p:nvPr/>
            </p:nvSpPr>
            <p:spPr>
              <a:xfrm>
                <a:off x="3873700" y="2158775"/>
                <a:ext cx="318700" cy="276925"/>
              </a:xfrm>
              <a:custGeom>
                <a:avLst/>
                <a:gdLst/>
                <a:ahLst/>
                <a:cxnLst/>
                <a:rect l="l" t="t" r="r" b="b"/>
                <a:pathLst>
                  <a:path w="12748" h="11077" extrusionOk="0">
                    <a:moveTo>
                      <a:pt x="6083" y="1"/>
                    </a:moveTo>
                    <a:lnTo>
                      <a:pt x="5752" y="39"/>
                    </a:lnTo>
                    <a:lnTo>
                      <a:pt x="5441" y="78"/>
                    </a:lnTo>
                    <a:lnTo>
                      <a:pt x="5111" y="137"/>
                    </a:lnTo>
                    <a:lnTo>
                      <a:pt x="4800" y="195"/>
                    </a:lnTo>
                    <a:lnTo>
                      <a:pt x="4489" y="292"/>
                    </a:lnTo>
                    <a:lnTo>
                      <a:pt x="4198" y="389"/>
                    </a:lnTo>
                    <a:lnTo>
                      <a:pt x="3906" y="506"/>
                    </a:lnTo>
                    <a:lnTo>
                      <a:pt x="3615" y="622"/>
                    </a:lnTo>
                    <a:lnTo>
                      <a:pt x="3343" y="778"/>
                    </a:lnTo>
                    <a:lnTo>
                      <a:pt x="3071" y="933"/>
                    </a:lnTo>
                    <a:lnTo>
                      <a:pt x="2818" y="1089"/>
                    </a:lnTo>
                    <a:lnTo>
                      <a:pt x="2566" y="1264"/>
                    </a:lnTo>
                    <a:lnTo>
                      <a:pt x="2313" y="1458"/>
                    </a:lnTo>
                    <a:lnTo>
                      <a:pt x="2080" y="1672"/>
                    </a:lnTo>
                    <a:lnTo>
                      <a:pt x="1866" y="1866"/>
                    </a:lnTo>
                    <a:lnTo>
                      <a:pt x="1652" y="2099"/>
                    </a:lnTo>
                    <a:lnTo>
                      <a:pt x="1458" y="2332"/>
                    </a:lnTo>
                    <a:lnTo>
                      <a:pt x="1264" y="2566"/>
                    </a:lnTo>
                    <a:lnTo>
                      <a:pt x="1089" y="2818"/>
                    </a:lnTo>
                    <a:lnTo>
                      <a:pt x="933" y="3071"/>
                    </a:lnTo>
                    <a:lnTo>
                      <a:pt x="778" y="3343"/>
                    </a:lnTo>
                    <a:lnTo>
                      <a:pt x="642" y="3615"/>
                    </a:lnTo>
                    <a:lnTo>
                      <a:pt x="506" y="3887"/>
                    </a:lnTo>
                    <a:lnTo>
                      <a:pt x="389" y="4178"/>
                    </a:lnTo>
                    <a:lnTo>
                      <a:pt x="292" y="4470"/>
                    </a:lnTo>
                    <a:lnTo>
                      <a:pt x="214" y="4781"/>
                    </a:lnTo>
                    <a:lnTo>
                      <a:pt x="137" y="5072"/>
                    </a:lnTo>
                    <a:lnTo>
                      <a:pt x="78" y="5383"/>
                    </a:lnTo>
                    <a:lnTo>
                      <a:pt x="40" y="5694"/>
                    </a:lnTo>
                    <a:lnTo>
                      <a:pt x="20" y="6024"/>
                    </a:lnTo>
                    <a:lnTo>
                      <a:pt x="1" y="6335"/>
                    </a:lnTo>
                    <a:lnTo>
                      <a:pt x="20" y="6666"/>
                    </a:lnTo>
                    <a:lnTo>
                      <a:pt x="40" y="6996"/>
                    </a:lnTo>
                    <a:lnTo>
                      <a:pt x="78" y="7307"/>
                    </a:lnTo>
                    <a:lnTo>
                      <a:pt x="137" y="7618"/>
                    </a:lnTo>
                    <a:lnTo>
                      <a:pt x="195" y="7909"/>
                    </a:lnTo>
                    <a:lnTo>
                      <a:pt x="273" y="8181"/>
                    </a:lnTo>
                    <a:lnTo>
                      <a:pt x="370" y="8453"/>
                    </a:lnTo>
                    <a:lnTo>
                      <a:pt x="467" y="8687"/>
                    </a:lnTo>
                    <a:lnTo>
                      <a:pt x="584" y="8920"/>
                    </a:lnTo>
                    <a:lnTo>
                      <a:pt x="700" y="9153"/>
                    </a:lnTo>
                    <a:lnTo>
                      <a:pt x="836" y="9347"/>
                    </a:lnTo>
                    <a:lnTo>
                      <a:pt x="992" y="9542"/>
                    </a:lnTo>
                    <a:lnTo>
                      <a:pt x="1147" y="9716"/>
                    </a:lnTo>
                    <a:lnTo>
                      <a:pt x="1322" y="9891"/>
                    </a:lnTo>
                    <a:lnTo>
                      <a:pt x="1497" y="10047"/>
                    </a:lnTo>
                    <a:lnTo>
                      <a:pt x="1691" y="10202"/>
                    </a:lnTo>
                    <a:lnTo>
                      <a:pt x="1886" y="10319"/>
                    </a:lnTo>
                    <a:lnTo>
                      <a:pt x="2099" y="10435"/>
                    </a:lnTo>
                    <a:lnTo>
                      <a:pt x="2313" y="10552"/>
                    </a:lnTo>
                    <a:lnTo>
                      <a:pt x="2546" y="10649"/>
                    </a:lnTo>
                    <a:lnTo>
                      <a:pt x="2779" y="10746"/>
                    </a:lnTo>
                    <a:lnTo>
                      <a:pt x="3013" y="10824"/>
                    </a:lnTo>
                    <a:lnTo>
                      <a:pt x="3537" y="10941"/>
                    </a:lnTo>
                    <a:lnTo>
                      <a:pt x="4081" y="11018"/>
                    </a:lnTo>
                    <a:lnTo>
                      <a:pt x="4645" y="11077"/>
                    </a:lnTo>
                    <a:lnTo>
                      <a:pt x="5247" y="11077"/>
                    </a:lnTo>
                    <a:lnTo>
                      <a:pt x="5869" y="11057"/>
                    </a:lnTo>
                    <a:lnTo>
                      <a:pt x="6530" y="11018"/>
                    </a:lnTo>
                    <a:lnTo>
                      <a:pt x="7171" y="10941"/>
                    </a:lnTo>
                    <a:lnTo>
                      <a:pt x="7812" y="10824"/>
                    </a:lnTo>
                    <a:lnTo>
                      <a:pt x="8415" y="10707"/>
                    </a:lnTo>
                    <a:lnTo>
                      <a:pt x="9017" y="10533"/>
                    </a:lnTo>
                    <a:lnTo>
                      <a:pt x="9580" y="10338"/>
                    </a:lnTo>
                    <a:lnTo>
                      <a:pt x="10105" y="10124"/>
                    </a:lnTo>
                    <a:lnTo>
                      <a:pt x="10358" y="9988"/>
                    </a:lnTo>
                    <a:lnTo>
                      <a:pt x="10610" y="9852"/>
                    </a:lnTo>
                    <a:lnTo>
                      <a:pt x="10843" y="9716"/>
                    </a:lnTo>
                    <a:lnTo>
                      <a:pt x="11057" y="9561"/>
                    </a:lnTo>
                    <a:lnTo>
                      <a:pt x="11271" y="9406"/>
                    </a:lnTo>
                    <a:lnTo>
                      <a:pt x="11465" y="9231"/>
                    </a:lnTo>
                    <a:lnTo>
                      <a:pt x="11660" y="9056"/>
                    </a:lnTo>
                    <a:lnTo>
                      <a:pt x="11834" y="8861"/>
                    </a:lnTo>
                    <a:lnTo>
                      <a:pt x="11990" y="8667"/>
                    </a:lnTo>
                    <a:lnTo>
                      <a:pt x="12145" y="8453"/>
                    </a:lnTo>
                    <a:lnTo>
                      <a:pt x="12262" y="8240"/>
                    </a:lnTo>
                    <a:lnTo>
                      <a:pt x="12379" y="8006"/>
                    </a:lnTo>
                    <a:lnTo>
                      <a:pt x="12495" y="7754"/>
                    </a:lnTo>
                    <a:lnTo>
                      <a:pt x="12573" y="7501"/>
                    </a:lnTo>
                    <a:lnTo>
                      <a:pt x="12651" y="7249"/>
                    </a:lnTo>
                    <a:lnTo>
                      <a:pt x="12689" y="6977"/>
                    </a:lnTo>
                    <a:lnTo>
                      <a:pt x="12728" y="6685"/>
                    </a:lnTo>
                    <a:lnTo>
                      <a:pt x="12748" y="6374"/>
                    </a:lnTo>
                    <a:lnTo>
                      <a:pt x="12748" y="6063"/>
                    </a:lnTo>
                    <a:lnTo>
                      <a:pt x="12728" y="5752"/>
                    </a:lnTo>
                    <a:lnTo>
                      <a:pt x="12670" y="5422"/>
                    </a:lnTo>
                    <a:lnTo>
                      <a:pt x="12631" y="5111"/>
                    </a:lnTo>
                    <a:lnTo>
                      <a:pt x="12553" y="4800"/>
                    </a:lnTo>
                    <a:lnTo>
                      <a:pt x="12456" y="4489"/>
                    </a:lnTo>
                    <a:lnTo>
                      <a:pt x="12359" y="4178"/>
                    </a:lnTo>
                    <a:lnTo>
                      <a:pt x="12243" y="3887"/>
                    </a:lnTo>
                    <a:lnTo>
                      <a:pt x="12126" y="3615"/>
                    </a:lnTo>
                    <a:lnTo>
                      <a:pt x="11970" y="3323"/>
                    </a:lnTo>
                    <a:lnTo>
                      <a:pt x="11815" y="3071"/>
                    </a:lnTo>
                    <a:lnTo>
                      <a:pt x="11660" y="2799"/>
                    </a:lnTo>
                    <a:lnTo>
                      <a:pt x="11485" y="2546"/>
                    </a:lnTo>
                    <a:lnTo>
                      <a:pt x="11290" y="2313"/>
                    </a:lnTo>
                    <a:lnTo>
                      <a:pt x="11096" y="2080"/>
                    </a:lnTo>
                    <a:lnTo>
                      <a:pt x="10882" y="1866"/>
                    </a:lnTo>
                    <a:lnTo>
                      <a:pt x="10649" y="1652"/>
                    </a:lnTo>
                    <a:lnTo>
                      <a:pt x="10416" y="1458"/>
                    </a:lnTo>
                    <a:lnTo>
                      <a:pt x="10183" y="1264"/>
                    </a:lnTo>
                    <a:lnTo>
                      <a:pt x="9930" y="1089"/>
                    </a:lnTo>
                    <a:lnTo>
                      <a:pt x="9678" y="914"/>
                    </a:lnTo>
                    <a:lnTo>
                      <a:pt x="9406" y="758"/>
                    </a:lnTo>
                    <a:lnTo>
                      <a:pt x="9133" y="622"/>
                    </a:lnTo>
                    <a:lnTo>
                      <a:pt x="8861" y="506"/>
                    </a:lnTo>
                    <a:lnTo>
                      <a:pt x="8570" y="389"/>
                    </a:lnTo>
                    <a:lnTo>
                      <a:pt x="8278" y="292"/>
                    </a:lnTo>
                    <a:lnTo>
                      <a:pt x="7968" y="195"/>
                    </a:lnTo>
                    <a:lnTo>
                      <a:pt x="7676" y="137"/>
                    </a:lnTo>
                    <a:lnTo>
                      <a:pt x="7365" y="78"/>
                    </a:lnTo>
                    <a:lnTo>
                      <a:pt x="7054" y="39"/>
                    </a:lnTo>
                    <a:lnTo>
                      <a:pt x="67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28"/>
              <p:cNvSpPr/>
              <p:nvPr/>
            </p:nvSpPr>
            <p:spPr>
              <a:xfrm>
                <a:off x="3947050" y="2292850"/>
                <a:ext cx="5540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2216" h="2216" extrusionOk="0">
                    <a:moveTo>
                      <a:pt x="1011" y="1"/>
                    </a:moveTo>
                    <a:lnTo>
                      <a:pt x="778" y="40"/>
                    </a:lnTo>
                    <a:lnTo>
                      <a:pt x="584" y="137"/>
                    </a:lnTo>
                    <a:lnTo>
                      <a:pt x="409" y="253"/>
                    </a:lnTo>
                    <a:lnTo>
                      <a:pt x="253" y="409"/>
                    </a:lnTo>
                    <a:lnTo>
                      <a:pt x="137" y="584"/>
                    </a:lnTo>
                    <a:lnTo>
                      <a:pt x="40" y="778"/>
                    </a:lnTo>
                    <a:lnTo>
                      <a:pt x="1" y="992"/>
                    </a:lnTo>
                    <a:lnTo>
                      <a:pt x="1" y="1225"/>
                    </a:lnTo>
                    <a:lnTo>
                      <a:pt x="40" y="1439"/>
                    </a:lnTo>
                    <a:lnTo>
                      <a:pt x="137" y="1652"/>
                    </a:lnTo>
                    <a:lnTo>
                      <a:pt x="253" y="1827"/>
                    </a:lnTo>
                    <a:lnTo>
                      <a:pt x="409" y="1983"/>
                    </a:lnTo>
                    <a:lnTo>
                      <a:pt x="584" y="2099"/>
                    </a:lnTo>
                    <a:lnTo>
                      <a:pt x="778" y="2177"/>
                    </a:lnTo>
                    <a:lnTo>
                      <a:pt x="992" y="2216"/>
                    </a:lnTo>
                    <a:lnTo>
                      <a:pt x="1225" y="2216"/>
                    </a:lnTo>
                    <a:lnTo>
                      <a:pt x="1439" y="2177"/>
                    </a:lnTo>
                    <a:lnTo>
                      <a:pt x="1652" y="2099"/>
                    </a:lnTo>
                    <a:lnTo>
                      <a:pt x="1827" y="1983"/>
                    </a:lnTo>
                    <a:lnTo>
                      <a:pt x="1963" y="1827"/>
                    </a:lnTo>
                    <a:lnTo>
                      <a:pt x="2099" y="1652"/>
                    </a:lnTo>
                    <a:lnTo>
                      <a:pt x="2177" y="1439"/>
                    </a:lnTo>
                    <a:lnTo>
                      <a:pt x="2216" y="1225"/>
                    </a:lnTo>
                    <a:lnTo>
                      <a:pt x="2216" y="1011"/>
                    </a:lnTo>
                    <a:lnTo>
                      <a:pt x="2177" y="778"/>
                    </a:lnTo>
                    <a:lnTo>
                      <a:pt x="2099" y="584"/>
                    </a:lnTo>
                    <a:lnTo>
                      <a:pt x="1963" y="409"/>
                    </a:lnTo>
                    <a:lnTo>
                      <a:pt x="1827" y="253"/>
                    </a:lnTo>
                    <a:lnTo>
                      <a:pt x="1633" y="137"/>
                    </a:lnTo>
                    <a:lnTo>
                      <a:pt x="1439" y="59"/>
                    </a:lnTo>
                    <a:lnTo>
                      <a:pt x="122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28"/>
              <p:cNvSpPr/>
              <p:nvPr/>
            </p:nvSpPr>
            <p:spPr>
              <a:xfrm>
                <a:off x="4089875" y="2278775"/>
                <a:ext cx="559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235" extrusionOk="0">
                    <a:moveTo>
                      <a:pt x="1011" y="0"/>
                    </a:moveTo>
                    <a:lnTo>
                      <a:pt x="778" y="59"/>
                    </a:lnTo>
                    <a:lnTo>
                      <a:pt x="584" y="136"/>
                    </a:lnTo>
                    <a:lnTo>
                      <a:pt x="409" y="253"/>
                    </a:lnTo>
                    <a:lnTo>
                      <a:pt x="253" y="408"/>
                    </a:lnTo>
                    <a:lnTo>
                      <a:pt x="137" y="583"/>
                    </a:lnTo>
                    <a:lnTo>
                      <a:pt x="59" y="777"/>
                    </a:lnTo>
                    <a:lnTo>
                      <a:pt x="1" y="991"/>
                    </a:lnTo>
                    <a:lnTo>
                      <a:pt x="1" y="1224"/>
                    </a:lnTo>
                    <a:lnTo>
                      <a:pt x="59" y="1438"/>
                    </a:lnTo>
                    <a:lnTo>
                      <a:pt x="137" y="1652"/>
                    </a:lnTo>
                    <a:lnTo>
                      <a:pt x="253" y="1827"/>
                    </a:lnTo>
                    <a:lnTo>
                      <a:pt x="409" y="1982"/>
                    </a:lnTo>
                    <a:lnTo>
                      <a:pt x="584" y="2099"/>
                    </a:lnTo>
                    <a:lnTo>
                      <a:pt x="778" y="2177"/>
                    </a:lnTo>
                    <a:lnTo>
                      <a:pt x="992" y="2235"/>
                    </a:lnTo>
                    <a:lnTo>
                      <a:pt x="1225" y="2235"/>
                    </a:lnTo>
                    <a:lnTo>
                      <a:pt x="1439" y="2177"/>
                    </a:lnTo>
                    <a:lnTo>
                      <a:pt x="1652" y="2099"/>
                    </a:lnTo>
                    <a:lnTo>
                      <a:pt x="1827" y="1982"/>
                    </a:lnTo>
                    <a:lnTo>
                      <a:pt x="1983" y="1827"/>
                    </a:lnTo>
                    <a:lnTo>
                      <a:pt x="2099" y="1652"/>
                    </a:lnTo>
                    <a:lnTo>
                      <a:pt x="2177" y="1458"/>
                    </a:lnTo>
                    <a:lnTo>
                      <a:pt x="2235" y="1244"/>
                    </a:lnTo>
                    <a:lnTo>
                      <a:pt x="2235" y="1011"/>
                    </a:lnTo>
                    <a:lnTo>
                      <a:pt x="2177" y="777"/>
                    </a:lnTo>
                    <a:lnTo>
                      <a:pt x="2099" y="583"/>
                    </a:lnTo>
                    <a:lnTo>
                      <a:pt x="1983" y="408"/>
                    </a:lnTo>
                    <a:lnTo>
                      <a:pt x="1827" y="253"/>
                    </a:lnTo>
                    <a:lnTo>
                      <a:pt x="1652" y="136"/>
                    </a:lnTo>
                    <a:lnTo>
                      <a:pt x="1439" y="59"/>
                    </a:lnTo>
                    <a:lnTo>
                      <a:pt x="122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0" name="Google Shape;750;p28"/>
          <p:cNvGrpSpPr/>
          <p:nvPr/>
        </p:nvGrpSpPr>
        <p:grpSpPr>
          <a:xfrm>
            <a:off x="7233621" y="2777318"/>
            <a:ext cx="1513476" cy="1731210"/>
            <a:chOff x="3465900" y="2264463"/>
            <a:chExt cx="1311050" cy="1499663"/>
          </a:xfrm>
        </p:grpSpPr>
        <p:sp>
          <p:nvSpPr>
            <p:cNvPr id="751" name="Google Shape;751;p28"/>
            <p:cNvSpPr/>
            <p:nvPr/>
          </p:nvSpPr>
          <p:spPr>
            <a:xfrm>
              <a:off x="3465900" y="3556825"/>
              <a:ext cx="1225200" cy="2073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52" name="Google Shape;752;p28"/>
            <p:cNvGrpSpPr/>
            <p:nvPr/>
          </p:nvGrpSpPr>
          <p:grpSpPr>
            <a:xfrm>
              <a:off x="3561000" y="2264463"/>
              <a:ext cx="1215950" cy="1457400"/>
              <a:chOff x="2853075" y="6420250"/>
              <a:chExt cx="1215950" cy="1457400"/>
            </a:xfrm>
          </p:grpSpPr>
          <p:sp>
            <p:nvSpPr>
              <p:cNvPr id="753" name="Google Shape;753;p28"/>
              <p:cNvSpPr/>
              <p:nvPr/>
            </p:nvSpPr>
            <p:spPr>
              <a:xfrm>
                <a:off x="3088675" y="7105700"/>
                <a:ext cx="564500" cy="718525"/>
              </a:xfrm>
              <a:custGeom>
                <a:avLst/>
                <a:gdLst/>
                <a:ahLst/>
                <a:cxnLst/>
                <a:rect l="l" t="t" r="r" b="b"/>
                <a:pathLst>
                  <a:path w="22580" h="28741" extrusionOk="0">
                    <a:moveTo>
                      <a:pt x="6355" y="1"/>
                    </a:moveTo>
                    <a:lnTo>
                      <a:pt x="5966" y="59"/>
                    </a:lnTo>
                    <a:lnTo>
                      <a:pt x="5597" y="156"/>
                    </a:lnTo>
                    <a:lnTo>
                      <a:pt x="5228" y="312"/>
                    </a:lnTo>
                    <a:lnTo>
                      <a:pt x="4878" y="487"/>
                    </a:lnTo>
                    <a:lnTo>
                      <a:pt x="4548" y="700"/>
                    </a:lnTo>
                    <a:lnTo>
                      <a:pt x="4237" y="933"/>
                    </a:lnTo>
                    <a:lnTo>
                      <a:pt x="3945" y="1205"/>
                    </a:lnTo>
                    <a:lnTo>
                      <a:pt x="3673" y="1516"/>
                    </a:lnTo>
                    <a:lnTo>
                      <a:pt x="3420" y="1847"/>
                    </a:lnTo>
                    <a:lnTo>
                      <a:pt x="3207" y="2216"/>
                    </a:lnTo>
                    <a:lnTo>
                      <a:pt x="3012" y="2605"/>
                    </a:lnTo>
                    <a:lnTo>
                      <a:pt x="2857" y="3013"/>
                    </a:lnTo>
                    <a:lnTo>
                      <a:pt x="2740" y="3440"/>
                    </a:lnTo>
                    <a:lnTo>
                      <a:pt x="2643" y="3887"/>
                    </a:lnTo>
                    <a:lnTo>
                      <a:pt x="39" y="22230"/>
                    </a:lnTo>
                    <a:lnTo>
                      <a:pt x="1" y="22677"/>
                    </a:lnTo>
                    <a:lnTo>
                      <a:pt x="1" y="23105"/>
                    </a:lnTo>
                    <a:lnTo>
                      <a:pt x="39" y="23532"/>
                    </a:lnTo>
                    <a:lnTo>
                      <a:pt x="117" y="23940"/>
                    </a:lnTo>
                    <a:lnTo>
                      <a:pt x="234" y="24329"/>
                    </a:lnTo>
                    <a:lnTo>
                      <a:pt x="370" y="24718"/>
                    </a:lnTo>
                    <a:lnTo>
                      <a:pt x="545" y="25067"/>
                    </a:lnTo>
                    <a:lnTo>
                      <a:pt x="758" y="25398"/>
                    </a:lnTo>
                    <a:lnTo>
                      <a:pt x="992" y="25709"/>
                    </a:lnTo>
                    <a:lnTo>
                      <a:pt x="1264" y="25981"/>
                    </a:lnTo>
                    <a:lnTo>
                      <a:pt x="1555" y="26233"/>
                    </a:lnTo>
                    <a:lnTo>
                      <a:pt x="1866" y="26447"/>
                    </a:lnTo>
                    <a:lnTo>
                      <a:pt x="2196" y="26641"/>
                    </a:lnTo>
                    <a:lnTo>
                      <a:pt x="2546" y="26777"/>
                    </a:lnTo>
                    <a:lnTo>
                      <a:pt x="2915" y="26894"/>
                    </a:lnTo>
                    <a:lnTo>
                      <a:pt x="3304" y="26972"/>
                    </a:lnTo>
                    <a:lnTo>
                      <a:pt x="15449" y="28701"/>
                    </a:lnTo>
                    <a:lnTo>
                      <a:pt x="15837" y="28740"/>
                    </a:lnTo>
                    <a:lnTo>
                      <a:pt x="16226" y="28721"/>
                    </a:lnTo>
                    <a:lnTo>
                      <a:pt x="16614" y="28682"/>
                    </a:lnTo>
                    <a:lnTo>
                      <a:pt x="16984" y="28604"/>
                    </a:lnTo>
                    <a:lnTo>
                      <a:pt x="17353" y="28468"/>
                    </a:lnTo>
                    <a:lnTo>
                      <a:pt x="17703" y="28313"/>
                    </a:lnTo>
                    <a:lnTo>
                      <a:pt x="18033" y="28118"/>
                    </a:lnTo>
                    <a:lnTo>
                      <a:pt x="18344" y="27885"/>
                    </a:lnTo>
                    <a:lnTo>
                      <a:pt x="18635" y="27632"/>
                    </a:lnTo>
                    <a:lnTo>
                      <a:pt x="18907" y="27341"/>
                    </a:lnTo>
                    <a:lnTo>
                      <a:pt x="19160" y="27030"/>
                    </a:lnTo>
                    <a:lnTo>
                      <a:pt x="19374" y="26680"/>
                    </a:lnTo>
                    <a:lnTo>
                      <a:pt x="19568" y="26311"/>
                    </a:lnTo>
                    <a:lnTo>
                      <a:pt x="19724" y="25903"/>
                    </a:lnTo>
                    <a:lnTo>
                      <a:pt x="19840" y="25495"/>
                    </a:lnTo>
                    <a:lnTo>
                      <a:pt x="19937" y="25048"/>
                    </a:lnTo>
                    <a:lnTo>
                      <a:pt x="22541" y="6705"/>
                    </a:lnTo>
                    <a:lnTo>
                      <a:pt x="22580" y="6258"/>
                    </a:lnTo>
                    <a:lnTo>
                      <a:pt x="22580" y="5811"/>
                    </a:lnTo>
                    <a:lnTo>
                      <a:pt x="22541" y="5383"/>
                    </a:lnTo>
                    <a:lnTo>
                      <a:pt x="22463" y="4956"/>
                    </a:lnTo>
                    <a:lnTo>
                      <a:pt x="22347" y="4548"/>
                    </a:lnTo>
                    <a:lnTo>
                      <a:pt x="22211" y="4159"/>
                    </a:lnTo>
                    <a:lnTo>
                      <a:pt x="22036" y="3790"/>
                    </a:lnTo>
                    <a:lnTo>
                      <a:pt x="21822" y="3440"/>
                    </a:lnTo>
                    <a:lnTo>
                      <a:pt x="21589" y="3110"/>
                    </a:lnTo>
                    <a:lnTo>
                      <a:pt x="21317" y="2818"/>
                    </a:lnTo>
                    <a:lnTo>
                      <a:pt x="21025" y="2546"/>
                    </a:lnTo>
                    <a:lnTo>
                      <a:pt x="20715" y="2313"/>
                    </a:lnTo>
                    <a:lnTo>
                      <a:pt x="20384" y="2119"/>
                    </a:lnTo>
                    <a:lnTo>
                      <a:pt x="20034" y="1963"/>
                    </a:lnTo>
                    <a:lnTo>
                      <a:pt x="19665" y="1827"/>
                    </a:lnTo>
                    <a:lnTo>
                      <a:pt x="19277" y="1750"/>
                    </a:lnTo>
                    <a:lnTo>
                      <a:pt x="7132" y="20"/>
                    </a:lnTo>
                    <a:lnTo>
                      <a:pt x="674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28"/>
              <p:cNvSpPr/>
              <p:nvPr/>
            </p:nvSpPr>
            <p:spPr>
              <a:xfrm>
                <a:off x="2853075" y="7280600"/>
                <a:ext cx="502325" cy="428000"/>
              </a:xfrm>
              <a:custGeom>
                <a:avLst/>
                <a:gdLst/>
                <a:ahLst/>
                <a:cxnLst/>
                <a:rect l="l" t="t" r="r" b="b"/>
                <a:pathLst>
                  <a:path w="20093" h="17120" extrusionOk="0">
                    <a:moveTo>
                      <a:pt x="6121" y="0"/>
                    </a:moveTo>
                    <a:lnTo>
                      <a:pt x="5869" y="20"/>
                    </a:lnTo>
                    <a:lnTo>
                      <a:pt x="5616" y="39"/>
                    </a:lnTo>
                    <a:lnTo>
                      <a:pt x="5324" y="97"/>
                    </a:lnTo>
                    <a:lnTo>
                      <a:pt x="5033" y="194"/>
                    </a:lnTo>
                    <a:lnTo>
                      <a:pt x="4819" y="292"/>
                    </a:lnTo>
                    <a:lnTo>
                      <a:pt x="4586" y="389"/>
                    </a:lnTo>
                    <a:lnTo>
                      <a:pt x="4372" y="525"/>
                    </a:lnTo>
                    <a:lnTo>
                      <a:pt x="4159" y="661"/>
                    </a:lnTo>
                    <a:lnTo>
                      <a:pt x="3964" y="816"/>
                    </a:lnTo>
                    <a:lnTo>
                      <a:pt x="3770" y="991"/>
                    </a:lnTo>
                    <a:lnTo>
                      <a:pt x="3576" y="1166"/>
                    </a:lnTo>
                    <a:lnTo>
                      <a:pt x="3401" y="1380"/>
                    </a:lnTo>
                    <a:lnTo>
                      <a:pt x="3051" y="1807"/>
                    </a:lnTo>
                    <a:lnTo>
                      <a:pt x="2721" y="2274"/>
                    </a:lnTo>
                    <a:lnTo>
                      <a:pt x="2410" y="2759"/>
                    </a:lnTo>
                    <a:lnTo>
                      <a:pt x="2138" y="3284"/>
                    </a:lnTo>
                    <a:lnTo>
                      <a:pt x="1866" y="3809"/>
                    </a:lnTo>
                    <a:lnTo>
                      <a:pt x="1632" y="4353"/>
                    </a:lnTo>
                    <a:lnTo>
                      <a:pt x="1399" y="4897"/>
                    </a:lnTo>
                    <a:lnTo>
                      <a:pt x="1205" y="5441"/>
                    </a:lnTo>
                    <a:lnTo>
                      <a:pt x="836" y="6451"/>
                    </a:lnTo>
                    <a:lnTo>
                      <a:pt x="525" y="7345"/>
                    </a:lnTo>
                    <a:lnTo>
                      <a:pt x="331" y="8006"/>
                    </a:lnTo>
                    <a:lnTo>
                      <a:pt x="156" y="8686"/>
                    </a:lnTo>
                    <a:lnTo>
                      <a:pt x="97" y="9016"/>
                    </a:lnTo>
                    <a:lnTo>
                      <a:pt x="59" y="9347"/>
                    </a:lnTo>
                    <a:lnTo>
                      <a:pt x="20" y="9658"/>
                    </a:lnTo>
                    <a:lnTo>
                      <a:pt x="0" y="9988"/>
                    </a:lnTo>
                    <a:lnTo>
                      <a:pt x="0" y="10299"/>
                    </a:lnTo>
                    <a:lnTo>
                      <a:pt x="0" y="10629"/>
                    </a:lnTo>
                    <a:lnTo>
                      <a:pt x="20" y="10940"/>
                    </a:lnTo>
                    <a:lnTo>
                      <a:pt x="39" y="11232"/>
                    </a:lnTo>
                    <a:lnTo>
                      <a:pt x="97" y="11542"/>
                    </a:lnTo>
                    <a:lnTo>
                      <a:pt x="136" y="11834"/>
                    </a:lnTo>
                    <a:lnTo>
                      <a:pt x="214" y="12145"/>
                    </a:lnTo>
                    <a:lnTo>
                      <a:pt x="311" y="12436"/>
                    </a:lnTo>
                    <a:lnTo>
                      <a:pt x="408" y="12708"/>
                    </a:lnTo>
                    <a:lnTo>
                      <a:pt x="505" y="12980"/>
                    </a:lnTo>
                    <a:lnTo>
                      <a:pt x="641" y="13252"/>
                    </a:lnTo>
                    <a:lnTo>
                      <a:pt x="777" y="13524"/>
                    </a:lnTo>
                    <a:lnTo>
                      <a:pt x="933" y="13797"/>
                    </a:lnTo>
                    <a:lnTo>
                      <a:pt x="1108" y="14049"/>
                    </a:lnTo>
                    <a:lnTo>
                      <a:pt x="1283" y="14282"/>
                    </a:lnTo>
                    <a:lnTo>
                      <a:pt x="1477" y="14535"/>
                    </a:lnTo>
                    <a:lnTo>
                      <a:pt x="1691" y="14768"/>
                    </a:lnTo>
                    <a:lnTo>
                      <a:pt x="1924" y="14982"/>
                    </a:lnTo>
                    <a:lnTo>
                      <a:pt x="2177" y="15196"/>
                    </a:lnTo>
                    <a:lnTo>
                      <a:pt x="2429" y="15409"/>
                    </a:lnTo>
                    <a:lnTo>
                      <a:pt x="2701" y="15623"/>
                    </a:lnTo>
                    <a:lnTo>
                      <a:pt x="2993" y="15798"/>
                    </a:lnTo>
                    <a:lnTo>
                      <a:pt x="3284" y="15992"/>
                    </a:lnTo>
                    <a:lnTo>
                      <a:pt x="3614" y="16167"/>
                    </a:lnTo>
                    <a:lnTo>
                      <a:pt x="3925" y="16323"/>
                    </a:lnTo>
                    <a:lnTo>
                      <a:pt x="4236" y="16459"/>
                    </a:lnTo>
                    <a:lnTo>
                      <a:pt x="4547" y="16595"/>
                    </a:lnTo>
                    <a:lnTo>
                      <a:pt x="4878" y="16692"/>
                    </a:lnTo>
                    <a:lnTo>
                      <a:pt x="5188" y="16789"/>
                    </a:lnTo>
                    <a:lnTo>
                      <a:pt x="5499" y="16867"/>
                    </a:lnTo>
                    <a:lnTo>
                      <a:pt x="5810" y="16944"/>
                    </a:lnTo>
                    <a:lnTo>
                      <a:pt x="6121" y="17003"/>
                    </a:lnTo>
                    <a:lnTo>
                      <a:pt x="6762" y="17080"/>
                    </a:lnTo>
                    <a:lnTo>
                      <a:pt x="7384" y="17119"/>
                    </a:lnTo>
                    <a:lnTo>
                      <a:pt x="8006" y="17119"/>
                    </a:lnTo>
                    <a:lnTo>
                      <a:pt x="8647" y="17100"/>
                    </a:lnTo>
                    <a:lnTo>
                      <a:pt x="9288" y="17061"/>
                    </a:lnTo>
                    <a:lnTo>
                      <a:pt x="9910" y="17003"/>
                    </a:lnTo>
                    <a:lnTo>
                      <a:pt x="11193" y="16847"/>
                    </a:lnTo>
                    <a:lnTo>
                      <a:pt x="12495" y="16692"/>
                    </a:lnTo>
                    <a:lnTo>
                      <a:pt x="13155" y="16634"/>
                    </a:lnTo>
                    <a:lnTo>
                      <a:pt x="13816" y="16595"/>
                    </a:lnTo>
                    <a:lnTo>
                      <a:pt x="14244" y="16556"/>
                    </a:lnTo>
                    <a:lnTo>
                      <a:pt x="14690" y="16517"/>
                    </a:lnTo>
                    <a:lnTo>
                      <a:pt x="15137" y="16459"/>
                    </a:lnTo>
                    <a:lnTo>
                      <a:pt x="15604" y="16381"/>
                    </a:lnTo>
                    <a:lnTo>
                      <a:pt x="16070" y="16284"/>
                    </a:lnTo>
                    <a:lnTo>
                      <a:pt x="16517" y="16148"/>
                    </a:lnTo>
                    <a:lnTo>
                      <a:pt x="16945" y="15992"/>
                    </a:lnTo>
                    <a:lnTo>
                      <a:pt x="17372" y="15817"/>
                    </a:lnTo>
                    <a:lnTo>
                      <a:pt x="17761" y="15604"/>
                    </a:lnTo>
                    <a:lnTo>
                      <a:pt x="18130" y="15370"/>
                    </a:lnTo>
                    <a:lnTo>
                      <a:pt x="18305" y="15234"/>
                    </a:lnTo>
                    <a:lnTo>
                      <a:pt x="18480" y="15098"/>
                    </a:lnTo>
                    <a:lnTo>
                      <a:pt x="18616" y="14943"/>
                    </a:lnTo>
                    <a:lnTo>
                      <a:pt x="18771" y="14788"/>
                    </a:lnTo>
                    <a:lnTo>
                      <a:pt x="18907" y="14613"/>
                    </a:lnTo>
                    <a:lnTo>
                      <a:pt x="19024" y="14438"/>
                    </a:lnTo>
                    <a:lnTo>
                      <a:pt x="19140" y="14243"/>
                    </a:lnTo>
                    <a:lnTo>
                      <a:pt x="19218" y="14049"/>
                    </a:lnTo>
                    <a:lnTo>
                      <a:pt x="19315" y="13835"/>
                    </a:lnTo>
                    <a:lnTo>
                      <a:pt x="19373" y="13622"/>
                    </a:lnTo>
                    <a:lnTo>
                      <a:pt x="19432" y="13388"/>
                    </a:lnTo>
                    <a:lnTo>
                      <a:pt x="19471" y="13155"/>
                    </a:lnTo>
                    <a:lnTo>
                      <a:pt x="19587" y="13039"/>
                    </a:lnTo>
                    <a:lnTo>
                      <a:pt x="19684" y="12922"/>
                    </a:lnTo>
                    <a:lnTo>
                      <a:pt x="19762" y="12786"/>
                    </a:lnTo>
                    <a:lnTo>
                      <a:pt x="19840" y="12650"/>
                    </a:lnTo>
                    <a:lnTo>
                      <a:pt x="19956" y="12378"/>
                    </a:lnTo>
                    <a:lnTo>
                      <a:pt x="20034" y="12087"/>
                    </a:lnTo>
                    <a:lnTo>
                      <a:pt x="20092" y="11776"/>
                    </a:lnTo>
                    <a:lnTo>
                      <a:pt x="20092" y="11465"/>
                    </a:lnTo>
                    <a:lnTo>
                      <a:pt x="20054" y="11154"/>
                    </a:lnTo>
                    <a:lnTo>
                      <a:pt x="19995" y="10823"/>
                    </a:lnTo>
                    <a:lnTo>
                      <a:pt x="19898" y="10493"/>
                    </a:lnTo>
                    <a:lnTo>
                      <a:pt x="19782" y="10182"/>
                    </a:lnTo>
                    <a:lnTo>
                      <a:pt x="19626" y="9871"/>
                    </a:lnTo>
                    <a:lnTo>
                      <a:pt x="19451" y="9580"/>
                    </a:lnTo>
                    <a:lnTo>
                      <a:pt x="19237" y="9288"/>
                    </a:lnTo>
                    <a:lnTo>
                      <a:pt x="19004" y="9036"/>
                    </a:lnTo>
                    <a:lnTo>
                      <a:pt x="18752" y="8783"/>
                    </a:lnTo>
                    <a:lnTo>
                      <a:pt x="18480" y="8569"/>
                    </a:lnTo>
                    <a:lnTo>
                      <a:pt x="18227" y="8395"/>
                    </a:lnTo>
                    <a:lnTo>
                      <a:pt x="17936" y="8239"/>
                    </a:lnTo>
                    <a:lnTo>
                      <a:pt x="17644" y="8122"/>
                    </a:lnTo>
                    <a:lnTo>
                      <a:pt x="17353" y="8025"/>
                    </a:lnTo>
                    <a:lnTo>
                      <a:pt x="17042" y="7928"/>
                    </a:lnTo>
                    <a:lnTo>
                      <a:pt x="16731" y="7870"/>
                    </a:lnTo>
                    <a:lnTo>
                      <a:pt x="16420" y="7831"/>
                    </a:lnTo>
                    <a:lnTo>
                      <a:pt x="16090" y="7792"/>
                    </a:lnTo>
                    <a:lnTo>
                      <a:pt x="15429" y="7753"/>
                    </a:lnTo>
                    <a:lnTo>
                      <a:pt x="14768" y="7734"/>
                    </a:lnTo>
                    <a:lnTo>
                      <a:pt x="13447" y="7734"/>
                    </a:lnTo>
                    <a:lnTo>
                      <a:pt x="12806" y="7714"/>
                    </a:lnTo>
                    <a:lnTo>
                      <a:pt x="12495" y="7676"/>
                    </a:lnTo>
                    <a:lnTo>
                      <a:pt x="12203" y="7637"/>
                    </a:lnTo>
                    <a:lnTo>
                      <a:pt x="11892" y="7578"/>
                    </a:lnTo>
                    <a:lnTo>
                      <a:pt x="11620" y="7520"/>
                    </a:lnTo>
                    <a:lnTo>
                      <a:pt x="11329" y="7423"/>
                    </a:lnTo>
                    <a:lnTo>
                      <a:pt x="11057" y="7306"/>
                    </a:lnTo>
                    <a:lnTo>
                      <a:pt x="10804" y="7170"/>
                    </a:lnTo>
                    <a:lnTo>
                      <a:pt x="10571" y="7015"/>
                    </a:lnTo>
                    <a:lnTo>
                      <a:pt x="10338" y="6840"/>
                    </a:lnTo>
                    <a:lnTo>
                      <a:pt x="10124" y="6607"/>
                    </a:lnTo>
                    <a:lnTo>
                      <a:pt x="9930" y="6374"/>
                    </a:lnTo>
                    <a:lnTo>
                      <a:pt x="9755" y="6082"/>
                    </a:lnTo>
                    <a:lnTo>
                      <a:pt x="9580" y="5771"/>
                    </a:lnTo>
                    <a:lnTo>
                      <a:pt x="9444" y="5402"/>
                    </a:lnTo>
                    <a:lnTo>
                      <a:pt x="9308" y="4994"/>
                    </a:lnTo>
                    <a:lnTo>
                      <a:pt x="9172" y="4547"/>
                    </a:lnTo>
                    <a:lnTo>
                      <a:pt x="8900" y="3576"/>
                    </a:lnTo>
                    <a:lnTo>
                      <a:pt x="8744" y="3070"/>
                    </a:lnTo>
                    <a:lnTo>
                      <a:pt x="8589" y="2565"/>
                    </a:lnTo>
                    <a:lnTo>
                      <a:pt x="8395" y="2079"/>
                    </a:lnTo>
                    <a:lnTo>
                      <a:pt x="8181" y="1613"/>
                    </a:lnTo>
                    <a:lnTo>
                      <a:pt x="8064" y="1399"/>
                    </a:lnTo>
                    <a:lnTo>
                      <a:pt x="7928" y="1185"/>
                    </a:lnTo>
                    <a:lnTo>
                      <a:pt x="7792" y="991"/>
                    </a:lnTo>
                    <a:lnTo>
                      <a:pt x="7656" y="816"/>
                    </a:lnTo>
                    <a:lnTo>
                      <a:pt x="7501" y="641"/>
                    </a:lnTo>
                    <a:lnTo>
                      <a:pt x="7345" y="486"/>
                    </a:lnTo>
                    <a:lnTo>
                      <a:pt x="7170" y="350"/>
                    </a:lnTo>
                    <a:lnTo>
                      <a:pt x="6976" y="253"/>
                    </a:lnTo>
                    <a:lnTo>
                      <a:pt x="6782" y="156"/>
                    </a:lnTo>
                    <a:lnTo>
                      <a:pt x="6568" y="78"/>
                    </a:lnTo>
                    <a:lnTo>
                      <a:pt x="6354" y="39"/>
                    </a:lnTo>
                    <a:lnTo>
                      <a:pt x="6121" y="0"/>
                    </a:lnTo>
                    <a:close/>
                  </a:path>
                </a:pathLst>
              </a:custGeom>
              <a:solidFill>
                <a:srgbClr val="FFD2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28"/>
              <p:cNvSpPr/>
              <p:nvPr/>
            </p:nvSpPr>
            <p:spPr>
              <a:xfrm>
                <a:off x="3424350" y="7398150"/>
                <a:ext cx="501850" cy="411000"/>
              </a:xfrm>
              <a:custGeom>
                <a:avLst/>
                <a:gdLst/>
                <a:ahLst/>
                <a:cxnLst/>
                <a:rect l="l" t="t" r="r" b="b"/>
                <a:pathLst>
                  <a:path w="20074" h="16440" extrusionOk="0">
                    <a:moveTo>
                      <a:pt x="16284" y="1"/>
                    </a:moveTo>
                    <a:lnTo>
                      <a:pt x="16051" y="20"/>
                    </a:lnTo>
                    <a:lnTo>
                      <a:pt x="15837" y="39"/>
                    </a:lnTo>
                    <a:lnTo>
                      <a:pt x="15624" y="98"/>
                    </a:lnTo>
                    <a:lnTo>
                      <a:pt x="15429" y="175"/>
                    </a:lnTo>
                    <a:lnTo>
                      <a:pt x="15235" y="292"/>
                    </a:lnTo>
                    <a:lnTo>
                      <a:pt x="15041" y="409"/>
                    </a:lnTo>
                    <a:lnTo>
                      <a:pt x="14846" y="545"/>
                    </a:lnTo>
                    <a:lnTo>
                      <a:pt x="14672" y="681"/>
                    </a:lnTo>
                    <a:lnTo>
                      <a:pt x="14497" y="856"/>
                    </a:lnTo>
                    <a:lnTo>
                      <a:pt x="14322" y="1030"/>
                    </a:lnTo>
                    <a:lnTo>
                      <a:pt x="13972" y="1419"/>
                    </a:lnTo>
                    <a:lnTo>
                      <a:pt x="13661" y="1827"/>
                    </a:lnTo>
                    <a:lnTo>
                      <a:pt x="13350" y="2274"/>
                    </a:lnTo>
                    <a:lnTo>
                      <a:pt x="13059" y="2702"/>
                    </a:lnTo>
                    <a:lnTo>
                      <a:pt x="12534" y="3576"/>
                    </a:lnTo>
                    <a:lnTo>
                      <a:pt x="12281" y="3965"/>
                    </a:lnTo>
                    <a:lnTo>
                      <a:pt x="12029" y="4314"/>
                    </a:lnTo>
                    <a:lnTo>
                      <a:pt x="11796" y="4625"/>
                    </a:lnTo>
                    <a:lnTo>
                      <a:pt x="11562" y="4878"/>
                    </a:lnTo>
                    <a:lnTo>
                      <a:pt x="11310" y="5111"/>
                    </a:lnTo>
                    <a:lnTo>
                      <a:pt x="11038" y="5286"/>
                    </a:lnTo>
                    <a:lnTo>
                      <a:pt x="10785" y="5441"/>
                    </a:lnTo>
                    <a:lnTo>
                      <a:pt x="10513" y="5558"/>
                    </a:lnTo>
                    <a:lnTo>
                      <a:pt x="10241" y="5636"/>
                    </a:lnTo>
                    <a:lnTo>
                      <a:pt x="9950" y="5694"/>
                    </a:lnTo>
                    <a:lnTo>
                      <a:pt x="9658" y="5733"/>
                    </a:lnTo>
                    <a:lnTo>
                      <a:pt x="9075" y="5733"/>
                    </a:lnTo>
                    <a:lnTo>
                      <a:pt x="8764" y="5694"/>
                    </a:lnTo>
                    <a:lnTo>
                      <a:pt x="8473" y="5655"/>
                    </a:lnTo>
                    <a:lnTo>
                      <a:pt x="8162" y="5597"/>
                    </a:lnTo>
                    <a:lnTo>
                      <a:pt x="7540" y="5441"/>
                    </a:lnTo>
                    <a:lnTo>
                      <a:pt x="6899" y="5266"/>
                    </a:lnTo>
                    <a:lnTo>
                      <a:pt x="6277" y="5072"/>
                    </a:lnTo>
                    <a:lnTo>
                      <a:pt x="5636" y="4897"/>
                    </a:lnTo>
                    <a:lnTo>
                      <a:pt x="4995" y="4761"/>
                    </a:lnTo>
                    <a:lnTo>
                      <a:pt x="4664" y="4703"/>
                    </a:lnTo>
                    <a:lnTo>
                      <a:pt x="4353" y="4645"/>
                    </a:lnTo>
                    <a:lnTo>
                      <a:pt x="4023" y="4625"/>
                    </a:lnTo>
                    <a:lnTo>
                      <a:pt x="3712" y="4625"/>
                    </a:lnTo>
                    <a:lnTo>
                      <a:pt x="3401" y="4645"/>
                    </a:lnTo>
                    <a:lnTo>
                      <a:pt x="3090" y="4684"/>
                    </a:lnTo>
                    <a:lnTo>
                      <a:pt x="2779" y="4742"/>
                    </a:lnTo>
                    <a:lnTo>
                      <a:pt x="2469" y="4839"/>
                    </a:lnTo>
                    <a:lnTo>
                      <a:pt x="2158" y="4975"/>
                    </a:lnTo>
                    <a:lnTo>
                      <a:pt x="1847" y="5130"/>
                    </a:lnTo>
                    <a:lnTo>
                      <a:pt x="1555" y="5325"/>
                    </a:lnTo>
                    <a:lnTo>
                      <a:pt x="1264" y="5539"/>
                    </a:lnTo>
                    <a:lnTo>
                      <a:pt x="1011" y="5772"/>
                    </a:lnTo>
                    <a:lnTo>
                      <a:pt x="778" y="6024"/>
                    </a:lnTo>
                    <a:lnTo>
                      <a:pt x="584" y="6296"/>
                    </a:lnTo>
                    <a:lnTo>
                      <a:pt x="389" y="6588"/>
                    </a:lnTo>
                    <a:lnTo>
                      <a:pt x="253" y="6879"/>
                    </a:lnTo>
                    <a:lnTo>
                      <a:pt x="117" y="7171"/>
                    </a:lnTo>
                    <a:lnTo>
                      <a:pt x="40" y="7482"/>
                    </a:lnTo>
                    <a:lnTo>
                      <a:pt x="1" y="7793"/>
                    </a:lnTo>
                    <a:lnTo>
                      <a:pt x="1" y="8084"/>
                    </a:lnTo>
                    <a:lnTo>
                      <a:pt x="40" y="8395"/>
                    </a:lnTo>
                    <a:lnTo>
                      <a:pt x="78" y="8531"/>
                    </a:lnTo>
                    <a:lnTo>
                      <a:pt x="117" y="8686"/>
                    </a:lnTo>
                    <a:lnTo>
                      <a:pt x="176" y="8822"/>
                    </a:lnTo>
                    <a:lnTo>
                      <a:pt x="253" y="8958"/>
                    </a:lnTo>
                    <a:lnTo>
                      <a:pt x="214" y="9211"/>
                    </a:lnTo>
                    <a:lnTo>
                      <a:pt x="214" y="9444"/>
                    </a:lnTo>
                    <a:lnTo>
                      <a:pt x="214" y="9677"/>
                    </a:lnTo>
                    <a:lnTo>
                      <a:pt x="234" y="9891"/>
                    </a:lnTo>
                    <a:lnTo>
                      <a:pt x="273" y="10105"/>
                    </a:lnTo>
                    <a:lnTo>
                      <a:pt x="331" y="10319"/>
                    </a:lnTo>
                    <a:lnTo>
                      <a:pt x="389" y="10532"/>
                    </a:lnTo>
                    <a:lnTo>
                      <a:pt x="467" y="10727"/>
                    </a:lnTo>
                    <a:lnTo>
                      <a:pt x="564" y="10921"/>
                    </a:lnTo>
                    <a:lnTo>
                      <a:pt x="681" y="11115"/>
                    </a:lnTo>
                    <a:lnTo>
                      <a:pt x="797" y="11290"/>
                    </a:lnTo>
                    <a:lnTo>
                      <a:pt x="914" y="11465"/>
                    </a:lnTo>
                    <a:lnTo>
                      <a:pt x="1205" y="11795"/>
                    </a:lnTo>
                    <a:lnTo>
                      <a:pt x="1536" y="12106"/>
                    </a:lnTo>
                    <a:lnTo>
                      <a:pt x="1886" y="12398"/>
                    </a:lnTo>
                    <a:lnTo>
                      <a:pt x="2255" y="12670"/>
                    </a:lnTo>
                    <a:lnTo>
                      <a:pt x="2663" y="12923"/>
                    </a:lnTo>
                    <a:lnTo>
                      <a:pt x="3071" y="13136"/>
                    </a:lnTo>
                    <a:lnTo>
                      <a:pt x="3479" y="13350"/>
                    </a:lnTo>
                    <a:lnTo>
                      <a:pt x="3906" y="13525"/>
                    </a:lnTo>
                    <a:lnTo>
                      <a:pt x="4315" y="13700"/>
                    </a:lnTo>
                    <a:lnTo>
                      <a:pt x="4723" y="13836"/>
                    </a:lnTo>
                    <a:lnTo>
                      <a:pt x="5364" y="14069"/>
                    </a:lnTo>
                    <a:lnTo>
                      <a:pt x="5966" y="14302"/>
                    </a:lnTo>
                    <a:lnTo>
                      <a:pt x="7171" y="14807"/>
                    </a:lnTo>
                    <a:lnTo>
                      <a:pt x="8356" y="15313"/>
                    </a:lnTo>
                    <a:lnTo>
                      <a:pt x="8959" y="15546"/>
                    </a:lnTo>
                    <a:lnTo>
                      <a:pt x="9542" y="15779"/>
                    </a:lnTo>
                    <a:lnTo>
                      <a:pt x="10144" y="15973"/>
                    </a:lnTo>
                    <a:lnTo>
                      <a:pt x="10746" y="16148"/>
                    </a:lnTo>
                    <a:lnTo>
                      <a:pt x="11368" y="16284"/>
                    </a:lnTo>
                    <a:lnTo>
                      <a:pt x="11990" y="16381"/>
                    </a:lnTo>
                    <a:lnTo>
                      <a:pt x="12320" y="16401"/>
                    </a:lnTo>
                    <a:lnTo>
                      <a:pt x="12631" y="16420"/>
                    </a:lnTo>
                    <a:lnTo>
                      <a:pt x="12962" y="16440"/>
                    </a:lnTo>
                    <a:lnTo>
                      <a:pt x="13292" y="16440"/>
                    </a:lnTo>
                    <a:lnTo>
                      <a:pt x="13622" y="16420"/>
                    </a:lnTo>
                    <a:lnTo>
                      <a:pt x="13953" y="16381"/>
                    </a:lnTo>
                    <a:lnTo>
                      <a:pt x="14302" y="16342"/>
                    </a:lnTo>
                    <a:lnTo>
                      <a:pt x="14652" y="16284"/>
                    </a:lnTo>
                    <a:lnTo>
                      <a:pt x="15002" y="16206"/>
                    </a:lnTo>
                    <a:lnTo>
                      <a:pt x="15352" y="16109"/>
                    </a:lnTo>
                    <a:lnTo>
                      <a:pt x="15682" y="15993"/>
                    </a:lnTo>
                    <a:lnTo>
                      <a:pt x="15993" y="15876"/>
                    </a:lnTo>
                    <a:lnTo>
                      <a:pt x="16304" y="15760"/>
                    </a:lnTo>
                    <a:lnTo>
                      <a:pt x="16595" y="15604"/>
                    </a:lnTo>
                    <a:lnTo>
                      <a:pt x="16867" y="15468"/>
                    </a:lnTo>
                    <a:lnTo>
                      <a:pt x="17139" y="15293"/>
                    </a:lnTo>
                    <a:lnTo>
                      <a:pt x="17392" y="15118"/>
                    </a:lnTo>
                    <a:lnTo>
                      <a:pt x="17645" y="14924"/>
                    </a:lnTo>
                    <a:lnTo>
                      <a:pt x="17878" y="14730"/>
                    </a:lnTo>
                    <a:lnTo>
                      <a:pt x="18092" y="14535"/>
                    </a:lnTo>
                    <a:lnTo>
                      <a:pt x="18305" y="14322"/>
                    </a:lnTo>
                    <a:lnTo>
                      <a:pt x="18500" y="14088"/>
                    </a:lnTo>
                    <a:lnTo>
                      <a:pt x="18694" y="13855"/>
                    </a:lnTo>
                    <a:lnTo>
                      <a:pt x="18869" y="13603"/>
                    </a:lnTo>
                    <a:lnTo>
                      <a:pt x="19024" y="13350"/>
                    </a:lnTo>
                    <a:lnTo>
                      <a:pt x="19180" y="13097"/>
                    </a:lnTo>
                    <a:lnTo>
                      <a:pt x="19316" y="12825"/>
                    </a:lnTo>
                    <a:lnTo>
                      <a:pt x="19432" y="12534"/>
                    </a:lnTo>
                    <a:lnTo>
                      <a:pt x="19549" y="12242"/>
                    </a:lnTo>
                    <a:lnTo>
                      <a:pt x="19665" y="11951"/>
                    </a:lnTo>
                    <a:lnTo>
                      <a:pt x="19743" y="11659"/>
                    </a:lnTo>
                    <a:lnTo>
                      <a:pt x="19840" y="11349"/>
                    </a:lnTo>
                    <a:lnTo>
                      <a:pt x="19899" y="11038"/>
                    </a:lnTo>
                    <a:lnTo>
                      <a:pt x="19957" y="10707"/>
                    </a:lnTo>
                    <a:lnTo>
                      <a:pt x="19996" y="10377"/>
                    </a:lnTo>
                    <a:lnTo>
                      <a:pt x="20035" y="10047"/>
                    </a:lnTo>
                    <a:lnTo>
                      <a:pt x="20074" y="9367"/>
                    </a:lnTo>
                    <a:lnTo>
                      <a:pt x="20054" y="8648"/>
                    </a:lnTo>
                    <a:lnTo>
                      <a:pt x="20015" y="7715"/>
                    </a:lnTo>
                    <a:lnTo>
                      <a:pt x="19957" y="6646"/>
                    </a:lnTo>
                    <a:lnTo>
                      <a:pt x="19899" y="6063"/>
                    </a:lnTo>
                    <a:lnTo>
                      <a:pt x="19840" y="5480"/>
                    </a:lnTo>
                    <a:lnTo>
                      <a:pt x="19763" y="4897"/>
                    </a:lnTo>
                    <a:lnTo>
                      <a:pt x="19646" y="4314"/>
                    </a:lnTo>
                    <a:lnTo>
                      <a:pt x="19529" y="3731"/>
                    </a:lnTo>
                    <a:lnTo>
                      <a:pt x="19374" y="3168"/>
                    </a:lnTo>
                    <a:lnTo>
                      <a:pt x="19199" y="2643"/>
                    </a:lnTo>
                    <a:lnTo>
                      <a:pt x="18966" y="2119"/>
                    </a:lnTo>
                    <a:lnTo>
                      <a:pt x="18849" y="1885"/>
                    </a:lnTo>
                    <a:lnTo>
                      <a:pt x="18713" y="1652"/>
                    </a:lnTo>
                    <a:lnTo>
                      <a:pt x="18577" y="1438"/>
                    </a:lnTo>
                    <a:lnTo>
                      <a:pt x="18441" y="1225"/>
                    </a:lnTo>
                    <a:lnTo>
                      <a:pt x="18266" y="1030"/>
                    </a:lnTo>
                    <a:lnTo>
                      <a:pt x="18092" y="856"/>
                    </a:lnTo>
                    <a:lnTo>
                      <a:pt x="17917" y="681"/>
                    </a:lnTo>
                    <a:lnTo>
                      <a:pt x="17722" y="525"/>
                    </a:lnTo>
                    <a:lnTo>
                      <a:pt x="17470" y="370"/>
                    </a:lnTo>
                    <a:lnTo>
                      <a:pt x="17217" y="234"/>
                    </a:lnTo>
                    <a:lnTo>
                      <a:pt x="16964" y="137"/>
                    </a:lnTo>
                    <a:lnTo>
                      <a:pt x="16731" y="59"/>
                    </a:lnTo>
                    <a:lnTo>
                      <a:pt x="16498" y="20"/>
                    </a:lnTo>
                    <a:lnTo>
                      <a:pt x="16284" y="1"/>
                    </a:lnTo>
                    <a:close/>
                  </a:path>
                </a:pathLst>
              </a:custGeom>
              <a:solidFill>
                <a:srgbClr val="FFD2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28"/>
              <p:cNvSpPr/>
              <p:nvPr/>
            </p:nvSpPr>
            <p:spPr>
              <a:xfrm>
                <a:off x="2853075" y="7280600"/>
                <a:ext cx="179275" cy="380875"/>
              </a:xfrm>
              <a:custGeom>
                <a:avLst/>
                <a:gdLst/>
                <a:ahLst/>
                <a:cxnLst/>
                <a:rect l="l" t="t" r="r" b="b"/>
                <a:pathLst>
                  <a:path w="7171" h="15235" extrusionOk="0">
                    <a:moveTo>
                      <a:pt x="5966" y="0"/>
                    </a:moveTo>
                    <a:lnTo>
                      <a:pt x="5674" y="39"/>
                    </a:lnTo>
                    <a:lnTo>
                      <a:pt x="5363" y="97"/>
                    </a:lnTo>
                    <a:lnTo>
                      <a:pt x="5033" y="194"/>
                    </a:lnTo>
                    <a:lnTo>
                      <a:pt x="4819" y="292"/>
                    </a:lnTo>
                    <a:lnTo>
                      <a:pt x="4586" y="389"/>
                    </a:lnTo>
                    <a:lnTo>
                      <a:pt x="4372" y="525"/>
                    </a:lnTo>
                    <a:lnTo>
                      <a:pt x="4159" y="661"/>
                    </a:lnTo>
                    <a:lnTo>
                      <a:pt x="3964" y="816"/>
                    </a:lnTo>
                    <a:lnTo>
                      <a:pt x="3770" y="991"/>
                    </a:lnTo>
                    <a:lnTo>
                      <a:pt x="3576" y="1166"/>
                    </a:lnTo>
                    <a:lnTo>
                      <a:pt x="3401" y="1380"/>
                    </a:lnTo>
                    <a:lnTo>
                      <a:pt x="3051" y="1807"/>
                    </a:lnTo>
                    <a:lnTo>
                      <a:pt x="2721" y="2274"/>
                    </a:lnTo>
                    <a:lnTo>
                      <a:pt x="2410" y="2759"/>
                    </a:lnTo>
                    <a:lnTo>
                      <a:pt x="2138" y="3284"/>
                    </a:lnTo>
                    <a:lnTo>
                      <a:pt x="1866" y="3809"/>
                    </a:lnTo>
                    <a:lnTo>
                      <a:pt x="1632" y="4353"/>
                    </a:lnTo>
                    <a:lnTo>
                      <a:pt x="1399" y="4897"/>
                    </a:lnTo>
                    <a:lnTo>
                      <a:pt x="1205" y="5441"/>
                    </a:lnTo>
                    <a:lnTo>
                      <a:pt x="836" y="6451"/>
                    </a:lnTo>
                    <a:lnTo>
                      <a:pt x="525" y="7345"/>
                    </a:lnTo>
                    <a:lnTo>
                      <a:pt x="350" y="7909"/>
                    </a:lnTo>
                    <a:lnTo>
                      <a:pt x="214" y="8472"/>
                    </a:lnTo>
                    <a:lnTo>
                      <a:pt x="97" y="9036"/>
                    </a:lnTo>
                    <a:lnTo>
                      <a:pt x="20" y="9599"/>
                    </a:lnTo>
                    <a:lnTo>
                      <a:pt x="0" y="10143"/>
                    </a:lnTo>
                    <a:lnTo>
                      <a:pt x="0" y="10687"/>
                    </a:lnTo>
                    <a:lnTo>
                      <a:pt x="39" y="11212"/>
                    </a:lnTo>
                    <a:lnTo>
                      <a:pt x="117" y="11717"/>
                    </a:lnTo>
                    <a:lnTo>
                      <a:pt x="233" y="12223"/>
                    </a:lnTo>
                    <a:lnTo>
                      <a:pt x="408" y="12708"/>
                    </a:lnTo>
                    <a:lnTo>
                      <a:pt x="603" y="13175"/>
                    </a:lnTo>
                    <a:lnTo>
                      <a:pt x="836" y="13622"/>
                    </a:lnTo>
                    <a:lnTo>
                      <a:pt x="1127" y="14069"/>
                    </a:lnTo>
                    <a:lnTo>
                      <a:pt x="1438" y="14477"/>
                    </a:lnTo>
                    <a:lnTo>
                      <a:pt x="1807" y="14865"/>
                    </a:lnTo>
                    <a:lnTo>
                      <a:pt x="2215" y="15234"/>
                    </a:lnTo>
                    <a:lnTo>
                      <a:pt x="3187" y="12786"/>
                    </a:lnTo>
                    <a:lnTo>
                      <a:pt x="4159" y="10338"/>
                    </a:lnTo>
                    <a:lnTo>
                      <a:pt x="4586" y="9211"/>
                    </a:lnTo>
                    <a:lnTo>
                      <a:pt x="5014" y="8064"/>
                    </a:lnTo>
                    <a:lnTo>
                      <a:pt x="5111" y="7170"/>
                    </a:lnTo>
                    <a:lnTo>
                      <a:pt x="5227" y="6257"/>
                    </a:lnTo>
                    <a:lnTo>
                      <a:pt x="5363" y="5344"/>
                    </a:lnTo>
                    <a:lnTo>
                      <a:pt x="5558" y="4450"/>
                    </a:lnTo>
                    <a:lnTo>
                      <a:pt x="5655" y="4003"/>
                    </a:lnTo>
                    <a:lnTo>
                      <a:pt x="5771" y="3576"/>
                    </a:lnTo>
                    <a:lnTo>
                      <a:pt x="5907" y="3129"/>
                    </a:lnTo>
                    <a:lnTo>
                      <a:pt x="6043" y="2701"/>
                    </a:lnTo>
                    <a:lnTo>
                      <a:pt x="6199" y="2274"/>
                    </a:lnTo>
                    <a:lnTo>
                      <a:pt x="6374" y="1846"/>
                    </a:lnTo>
                    <a:lnTo>
                      <a:pt x="6549" y="1438"/>
                    </a:lnTo>
                    <a:lnTo>
                      <a:pt x="6762" y="1030"/>
                    </a:lnTo>
                    <a:lnTo>
                      <a:pt x="6957" y="680"/>
                    </a:lnTo>
                    <a:lnTo>
                      <a:pt x="7170" y="369"/>
                    </a:lnTo>
                    <a:lnTo>
                      <a:pt x="6976" y="233"/>
                    </a:lnTo>
                    <a:lnTo>
                      <a:pt x="6743" y="136"/>
                    </a:lnTo>
                    <a:lnTo>
                      <a:pt x="6510" y="58"/>
                    </a:lnTo>
                    <a:lnTo>
                      <a:pt x="6257" y="20"/>
                    </a:lnTo>
                    <a:lnTo>
                      <a:pt x="596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28"/>
              <p:cNvSpPr/>
              <p:nvPr/>
            </p:nvSpPr>
            <p:spPr>
              <a:xfrm>
                <a:off x="3798900" y="7398150"/>
                <a:ext cx="127300" cy="382350"/>
              </a:xfrm>
              <a:custGeom>
                <a:avLst/>
                <a:gdLst/>
                <a:ahLst/>
                <a:cxnLst/>
                <a:rect l="l" t="t" r="r" b="b"/>
                <a:pathLst>
                  <a:path w="5092" h="15294" extrusionOk="0">
                    <a:moveTo>
                      <a:pt x="1127" y="1"/>
                    </a:moveTo>
                    <a:lnTo>
                      <a:pt x="953" y="20"/>
                    </a:lnTo>
                    <a:lnTo>
                      <a:pt x="797" y="59"/>
                    </a:lnTo>
                    <a:lnTo>
                      <a:pt x="642" y="98"/>
                    </a:lnTo>
                    <a:lnTo>
                      <a:pt x="486" y="156"/>
                    </a:lnTo>
                    <a:lnTo>
                      <a:pt x="350" y="234"/>
                    </a:lnTo>
                    <a:lnTo>
                      <a:pt x="59" y="409"/>
                    </a:lnTo>
                    <a:lnTo>
                      <a:pt x="20" y="1419"/>
                    </a:lnTo>
                    <a:lnTo>
                      <a:pt x="0" y="2429"/>
                    </a:lnTo>
                    <a:lnTo>
                      <a:pt x="0" y="2682"/>
                    </a:lnTo>
                    <a:lnTo>
                      <a:pt x="0" y="3615"/>
                    </a:lnTo>
                    <a:lnTo>
                      <a:pt x="20" y="4431"/>
                    </a:lnTo>
                    <a:lnTo>
                      <a:pt x="59" y="5247"/>
                    </a:lnTo>
                    <a:lnTo>
                      <a:pt x="98" y="6063"/>
                    </a:lnTo>
                    <a:lnTo>
                      <a:pt x="156" y="6899"/>
                    </a:lnTo>
                    <a:lnTo>
                      <a:pt x="234" y="7715"/>
                    </a:lnTo>
                    <a:lnTo>
                      <a:pt x="311" y="8531"/>
                    </a:lnTo>
                    <a:lnTo>
                      <a:pt x="428" y="9386"/>
                    </a:lnTo>
                    <a:lnTo>
                      <a:pt x="583" y="10241"/>
                    </a:lnTo>
                    <a:lnTo>
                      <a:pt x="739" y="11096"/>
                    </a:lnTo>
                    <a:lnTo>
                      <a:pt x="933" y="11932"/>
                    </a:lnTo>
                    <a:lnTo>
                      <a:pt x="953" y="12029"/>
                    </a:lnTo>
                    <a:lnTo>
                      <a:pt x="991" y="12165"/>
                    </a:lnTo>
                    <a:lnTo>
                      <a:pt x="1186" y="12825"/>
                    </a:lnTo>
                    <a:lnTo>
                      <a:pt x="1438" y="13564"/>
                    </a:lnTo>
                    <a:lnTo>
                      <a:pt x="1730" y="14283"/>
                    </a:lnTo>
                    <a:lnTo>
                      <a:pt x="1944" y="14788"/>
                    </a:lnTo>
                    <a:lnTo>
                      <a:pt x="2157" y="15293"/>
                    </a:lnTo>
                    <a:lnTo>
                      <a:pt x="2546" y="15021"/>
                    </a:lnTo>
                    <a:lnTo>
                      <a:pt x="2896" y="14730"/>
                    </a:lnTo>
                    <a:lnTo>
                      <a:pt x="3226" y="14419"/>
                    </a:lnTo>
                    <a:lnTo>
                      <a:pt x="3518" y="14069"/>
                    </a:lnTo>
                    <a:lnTo>
                      <a:pt x="3809" y="13719"/>
                    </a:lnTo>
                    <a:lnTo>
                      <a:pt x="4042" y="13350"/>
                    </a:lnTo>
                    <a:lnTo>
                      <a:pt x="4275" y="12942"/>
                    </a:lnTo>
                    <a:lnTo>
                      <a:pt x="4470" y="12534"/>
                    </a:lnTo>
                    <a:lnTo>
                      <a:pt x="4625" y="12106"/>
                    </a:lnTo>
                    <a:lnTo>
                      <a:pt x="4761" y="11659"/>
                    </a:lnTo>
                    <a:lnTo>
                      <a:pt x="4878" y="11193"/>
                    </a:lnTo>
                    <a:lnTo>
                      <a:pt x="4975" y="10707"/>
                    </a:lnTo>
                    <a:lnTo>
                      <a:pt x="5033" y="10222"/>
                    </a:lnTo>
                    <a:lnTo>
                      <a:pt x="5072" y="9697"/>
                    </a:lnTo>
                    <a:lnTo>
                      <a:pt x="5092" y="9192"/>
                    </a:lnTo>
                    <a:lnTo>
                      <a:pt x="5072" y="8648"/>
                    </a:lnTo>
                    <a:lnTo>
                      <a:pt x="5033" y="7715"/>
                    </a:lnTo>
                    <a:lnTo>
                      <a:pt x="4975" y="6646"/>
                    </a:lnTo>
                    <a:lnTo>
                      <a:pt x="4917" y="6063"/>
                    </a:lnTo>
                    <a:lnTo>
                      <a:pt x="4858" y="5480"/>
                    </a:lnTo>
                    <a:lnTo>
                      <a:pt x="4781" y="4897"/>
                    </a:lnTo>
                    <a:lnTo>
                      <a:pt x="4664" y="4314"/>
                    </a:lnTo>
                    <a:lnTo>
                      <a:pt x="4547" y="3731"/>
                    </a:lnTo>
                    <a:lnTo>
                      <a:pt x="4392" y="3168"/>
                    </a:lnTo>
                    <a:lnTo>
                      <a:pt x="4217" y="2643"/>
                    </a:lnTo>
                    <a:lnTo>
                      <a:pt x="3984" y="2119"/>
                    </a:lnTo>
                    <a:lnTo>
                      <a:pt x="3867" y="1885"/>
                    </a:lnTo>
                    <a:lnTo>
                      <a:pt x="3731" y="1652"/>
                    </a:lnTo>
                    <a:lnTo>
                      <a:pt x="3595" y="1438"/>
                    </a:lnTo>
                    <a:lnTo>
                      <a:pt x="3459" y="1225"/>
                    </a:lnTo>
                    <a:lnTo>
                      <a:pt x="3284" y="1030"/>
                    </a:lnTo>
                    <a:lnTo>
                      <a:pt x="3110" y="856"/>
                    </a:lnTo>
                    <a:lnTo>
                      <a:pt x="2935" y="681"/>
                    </a:lnTo>
                    <a:lnTo>
                      <a:pt x="2740" y="525"/>
                    </a:lnTo>
                    <a:lnTo>
                      <a:pt x="2546" y="409"/>
                    </a:lnTo>
                    <a:lnTo>
                      <a:pt x="2352" y="292"/>
                    </a:lnTo>
                    <a:lnTo>
                      <a:pt x="2177" y="195"/>
                    </a:lnTo>
                    <a:lnTo>
                      <a:pt x="1982" y="137"/>
                    </a:lnTo>
                    <a:lnTo>
                      <a:pt x="1808" y="78"/>
                    </a:lnTo>
                    <a:lnTo>
                      <a:pt x="1633" y="39"/>
                    </a:lnTo>
                    <a:lnTo>
                      <a:pt x="145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28"/>
              <p:cNvSpPr/>
              <p:nvPr/>
            </p:nvSpPr>
            <p:spPr>
              <a:xfrm>
                <a:off x="3215950" y="6420250"/>
                <a:ext cx="218150" cy="286650"/>
              </a:xfrm>
              <a:custGeom>
                <a:avLst/>
                <a:gdLst/>
                <a:ahLst/>
                <a:cxnLst/>
                <a:rect l="l" t="t" r="r" b="b"/>
                <a:pathLst>
                  <a:path w="8726" h="11466" extrusionOk="0">
                    <a:moveTo>
                      <a:pt x="3887" y="1"/>
                    </a:moveTo>
                    <a:lnTo>
                      <a:pt x="3459" y="20"/>
                    </a:lnTo>
                    <a:lnTo>
                      <a:pt x="3051" y="79"/>
                    </a:lnTo>
                    <a:lnTo>
                      <a:pt x="2663" y="156"/>
                    </a:lnTo>
                    <a:lnTo>
                      <a:pt x="2274" y="292"/>
                    </a:lnTo>
                    <a:lnTo>
                      <a:pt x="1924" y="448"/>
                    </a:lnTo>
                    <a:lnTo>
                      <a:pt x="1575" y="661"/>
                    </a:lnTo>
                    <a:lnTo>
                      <a:pt x="1264" y="895"/>
                    </a:lnTo>
                    <a:lnTo>
                      <a:pt x="972" y="1167"/>
                    </a:lnTo>
                    <a:lnTo>
                      <a:pt x="700" y="1478"/>
                    </a:lnTo>
                    <a:lnTo>
                      <a:pt x="584" y="1633"/>
                    </a:lnTo>
                    <a:lnTo>
                      <a:pt x="467" y="1808"/>
                    </a:lnTo>
                    <a:lnTo>
                      <a:pt x="370" y="2002"/>
                    </a:lnTo>
                    <a:lnTo>
                      <a:pt x="273" y="2197"/>
                    </a:lnTo>
                    <a:lnTo>
                      <a:pt x="195" y="2410"/>
                    </a:lnTo>
                    <a:lnTo>
                      <a:pt x="137" y="2624"/>
                    </a:lnTo>
                    <a:lnTo>
                      <a:pt x="78" y="2838"/>
                    </a:lnTo>
                    <a:lnTo>
                      <a:pt x="39" y="3052"/>
                    </a:lnTo>
                    <a:lnTo>
                      <a:pt x="20" y="3285"/>
                    </a:lnTo>
                    <a:lnTo>
                      <a:pt x="1" y="3518"/>
                    </a:lnTo>
                    <a:lnTo>
                      <a:pt x="1" y="3751"/>
                    </a:lnTo>
                    <a:lnTo>
                      <a:pt x="20" y="4004"/>
                    </a:lnTo>
                    <a:lnTo>
                      <a:pt x="59" y="4489"/>
                    </a:lnTo>
                    <a:lnTo>
                      <a:pt x="175" y="4975"/>
                    </a:lnTo>
                    <a:lnTo>
                      <a:pt x="311" y="5461"/>
                    </a:lnTo>
                    <a:lnTo>
                      <a:pt x="506" y="5927"/>
                    </a:lnTo>
                    <a:lnTo>
                      <a:pt x="622" y="6141"/>
                    </a:lnTo>
                    <a:lnTo>
                      <a:pt x="739" y="6374"/>
                    </a:lnTo>
                    <a:lnTo>
                      <a:pt x="875" y="6588"/>
                    </a:lnTo>
                    <a:lnTo>
                      <a:pt x="1011" y="6782"/>
                    </a:lnTo>
                    <a:lnTo>
                      <a:pt x="1166" y="6996"/>
                    </a:lnTo>
                    <a:lnTo>
                      <a:pt x="1322" y="7171"/>
                    </a:lnTo>
                    <a:lnTo>
                      <a:pt x="1497" y="7365"/>
                    </a:lnTo>
                    <a:lnTo>
                      <a:pt x="1672" y="7521"/>
                    </a:lnTo>
                    <a:lnTo>
                      <a:pt x="1866" y="7696"/>
                    </a:lnTo>
                    <a:lnTo>
                      <a:pt x="2080" y="7832"/>
                    </a:lnTo>
                    <a:lnTo>
                      <a:pt x="2294" y="7968"/>
                    </a:lnTo>
                    <a:lnTo>
                      <a:pt x="2507" y="8084"/>
                    </a:lnTo>
                    <a:lnTo>
                      <a:pt x="2740" y="8201"/>
                    </a:lnTo>
                    <a:lnTo>
                      <a:pt x="2974" y="8279"/>
                    </a:lnTo>
                    <a:lnTo>
                      <a:pt x="3440" y="8454"/>
                    </a:lnTo>
                    <a:lnTo>
                      <a:pt x="3848" y="8628"/>
                    </a:lnTo>
                    <a:lnTo>
                      <a:pt x="4237" y="8803"/>
                    </a:lnTo>
                    <a:lnTo>
                      <a:pt x="4586" y="8998"/>
                    </a:lnTo>
                    <a:lnTo>
                      <a:pt x="4897" y="9192"/>
                    </a:lnTo>
                    <a:lnTo>
                      <a:pt x="5189" y="9406"/>
                    </a:lnTo>
                    <a:lnTo>
                      <a:pt x="5441" y="9619"/>
                    </a:lnTo>
                    <a:lnTo>
                      <a:pt x="5675" y="9814"/>
                    </a:lnTo>
                    <a:lnTo>
                      <a:pt x="5888" y="10027"/>
                    </a:lnTo>
                    <a:lnTo>
                      <a:pt x="6083" y="10241"/>
                    </a:lnTo>
                    <a:lnTo>
                      <a:pt x="6432" y="10669"/>
                    </a:lnTo>
                    <a:lnTo>
                      <a:pt x="7015" y="11465"/>
                    </a:lnTo>
                    <a:lnTo>
                      <a:pt x="8725" y="10105"/>
                    </a:lnTo>
                    <a:lnTo>
                      <a:pt x="8550" y="9581"/>
                    </a:lnTo>
                    <a:lnTo>
                      <a:pt x="8356" y="9017"/>
                    </a:lnTo>
                    <a:lnTo>
                      <a:pt x="8162" y="8318"/>
                    </a:lnTo>
                    <a:lnTo>
                      <a:pt x="7968" y="7540"/>
                    </a:lnTo>
                    <a:lnTo>
                      <a:pt x="7890" y="7132"/>
                    </a:lnTo>
                    <a:lnTo>
                      <a:pt x="7832" y="6724"/>
                    </a:lnTo>
                    <a:lnTo>
                      <a:pt x="7793" y="6335"/>
                    </a:lnTo>
                    <a:lnTo>
                      <a:pt x="7773" y="5947"/>
                    </a:lnTo>
                    <a:lnTo>
                      <a:pt x="7773" y="5597"/>
                    </a:lnTo>
                    <a:lnTo>
                      <a:pt x="7812" y="5247"/>
                    </a:lnTo>
                    <a:lnTo>
                      <a:pt x="7832" y="5111"/>
                    </a:lnTo>
                    <a:lnTo>
                      <a:pt x="7909" y="4703"/>
                    </a:lnTo>
                    <a:lnTo>
                      <a:pt x="7948" y="4431"/>
                    </a:lnTo>
                    <a:lnTo>
                      <a:pt x="7968" y="4120"/>
                    </a:lnTo>
                    <a:lnTo>
                      <a:pt x="7987" y="3790"/>
                    </a:lnTo>
                    <a:lnTo>
                      <a:pt x="7968" y="3421"/>
                    </a:lnTo>
                    <a:lnTo>
                      <a:pt x="7929" y="3052"/>
                    </a:lnTo>
                    <a:lnTo>
                      <a:pt x="7870" y="2663"/>
                    </a:lnTo>
                    <a:lnTo>
                      <a:pt x="7754" y="2274"/>
                    </a:lnTo>
                    <a:lnTo>
                      <a:pt x="7695" y="2080"/>
                    </a:lnTo>
                    <a:lnTo>
                      <a:pt x="7598" y="1905"/>
                    </a:lnTo>
                    <a:lnTo>
                      <a:pt x="7521" y="1730"/>
                    </a:lnTo>
                    <a:lnTo>
                      <a:pt x="7404" y="1555"/>
                    </a:lnTo>
                    <a:lnTo>
                      <a:pt x="7287" y="1380"/>
                    </a:lnTo>
                    <a:lnTo>
                      <a:pt x="7151" y="1225"/>
                    </a:lnTo>
                    <a:lnTo>
                      <a:pt x="6996" y="1070"/>
                    </a:lnTo>
                    <a:lnTo>
                      <a:pt x="6840" y="934"/>
                    </a:lnTo>
                    <a:lnTo>
                      <a:pt x="6646" y="797"/>
                    </a:lnTo>
                    <a:lnTo>
                      <a:pt x="6452" y="681"/>
                    </a:lnTo>
                    <a:lnTo>
                      <a:pt x="6024" y="467"/>
                    </a:lnTo>
                    <a:lnTo>
                      <a:pt x="5597" y="312"/>
                    </a:lnTo>
                    <a:lnTo>
                      <a:pt x="5169" y="176"/>
                    </a:lnTo>
                    <a:lnTo>
                      <a:pt x="4742" y="79"/>
                    </a:lnTo>
                    <a:lnTo>
                      <a:pt x="4314" y="20"/>
                    </a:lnTo>
                    <a:lnTo>
                      <a:pt x="388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" name="Google Shape;759;p28"/>
              <p:cNvSpPr/>
              <p:nvPr/>
            </p:nvSpPr>
            <p:spPr>
              <a:xfrm>
                <a:off x="3765375" y="6825900"/>
                <a:ext cx="303650" cy="203550"/>
              </a:xfrm>
              <a:custGeom>
                <a:avLst/>
                <a:gdLst/>
                <a:ahLst/>
                <a:cxnLst/>
                <a:rect l="l" t="t" r="r" b="b"/>
                <a:pathLst>
                  <a:path w="12146" h="8142" extrusionOk="0">
                    <a:moveTo>
                      <a:pt x="8376" y="0"/>
                    </a:moveTo>
                    <a:lnTo>
                      <a:pt x="8181" y="20"/>
                    </a:lnTo>
                    <a:lnTo>
                      <a:pt x="7968" y="39"/>
                    </a:lnTo>
                    <a:lnTo>
                      <a:pt x="7579" y="97"/>
                    </a:lnTo>
                    <a:lnTo>
                      <a:pt x="7210" y="214"/>
                    </a:lnTo>
                    <a:lnTo>
                      <a:pt x="6860" y="330"/>
                    </a:lnTo>
                    <a:lnTo>
                      <a:pt x="6530" y="486"/>
                    </a:lnTo>
                    <a:lnTo>
                      <a:pt x="6219" y="641"/>
                    </a:lnTo>
                    <a:lnTo>
                      <a:pt x="5947" y="797"/>
                    </a:lnTo>
                    <a:lnTo>
                      <a:pt x="5714" y="952"/>
                    </a:lnTo>
                    <a:lnTo>
                      <a:pt x="5383" y="1185"/>
                    </a:lnTo>
                    <a:lnTo>
                      <a:pt x="5267" y="1283"/>
                    </a:lnTo>
                    <a:lnTo>
                      <a:pt x="4975" y="1458"/>
                    </a:lnTo>
                    <a:lnTo>
                      <a:pt x="4664" y="1613"/>
                    </a:lnTo>
                    <a:lnTo>
                      <a:pt x="4295" y="1749"/>
                    </a:lnTo>
                    <a:lnTo>
                      <a:pt x="3926" y="1885"/>
                    </a:lnTo>
                    <a:lnTo>
                      <a:pt x="3537" y="2002"/>
                    </a:lnTo>
                    <a:lnTo>
                      <a:pt x="3149" y="2099"/>
                    </a:lnTo>
                    <a:lnTo>
                      <a:pt x="2352" y="2274"/>
                    </a:lnTo>
                    <a:lnTo>
                      <a:pt x="1633" y="2390"/>
                    </a:lnTo>
                    <a:lnTo>
                      <a:pt x="1050" y="2487"/>
                    </a:lnTo>
                    <a:lnTo>
                      <a:pt x="506" y="2546"/>
                    </a:lnTo>
                    <a:lnTo>
                      <a:pt x="1" y="4664"/>
                    </a:lnTo>
                    <a:lnTo>
                      <a:pt x="992" y="4858"/>
                    </a:lnTo>
                    <a:lnTo>
                      <a:pt x="1516" y="4975"/>
                    </a:lnTo>
                    <a:lnTo>
                      <a:pt x="1788" y="5072"/>
                    </a:lnTo>
                    <a:lnTo>
                      <a:pt x="2080" y="5169"/>
                    </a:lnTo>
                    <a:lnTo>
                      <a:pt x="2371" y="5286"/>
                    </a:lnTo>
                    <a:lnTo>
                      <a:pt x="2663" y="5422"/>
                    </a:lnTo>
                    <a:lnTo>
                      <a:pt x="2974" y="5596"/>
                    </a:lnTo>
                    <a:lnTo>
                      <a:pt x="3285" y="5791"/>
                    </a:lnTo>
                    <a:lnTo>
                      <a:pt x="3596" y="6024"/>
                    </a:lnTo>
                    <a:lnTo>
                      <a:pt x="3926" y="6296"/>
                    </a:lnTo>
                    <a:lnTo>
                      <a:pt x="4276" y="6607"/>
                    </a:lnTo>
                    <a:lnTo>
                      <a:pt x="4625" y="6937"/>
                    </a:lnTo>
                    <a:lnTo>
                      <a:pt x="4820" y="7112"/>
                    </a:lnTo>
                    <a:lnTo>
                      <a:pt x="4995" y="7287"/>
                    </a:lnTo>
                    <a:lnTo>
                      <a:pt x="5208" y="7423"/>
                    </a:lnTo>
                    <a:lnTo>
                      <a:pt x="5422" y="7559"/>
                    </a:lnTo>
                    <a:lnTo>
                      <a:pt x="5636" y="7676"/>
                    </a:lnTo>
                    <a:lnTo>
                      <a:pt x="5869" y="7773"/>
                    </a:lnTo>
                    <a:lnTo>
                      <a:pt x="6102" y="7870"/>
                    </a:lnTo>
                    <a:lnTo>
                      <a:pt x="6335" y="7948"/>
                    </a:lnTo>
                    <a:lnTo>
                      <a:pt x="6569" y="8006"/>
                    </a:lnTo>
                    <a:lnTo>
                      <a:pt x="6821" y="8064"/>
                    </a:lnTo>
                    <a:lnTo>
                      <a:pt x="7074" y="8103"/>
                    </a:lnTo>
                    <a:lnTo>
                      <a:pt x="7326" y="8123"/>
                    </a:lnTo>
                    <a:lnTo>
                      <a:pt x="7579" y="8142"/>
                    </a:lnTo>
                    <a:lnTo>
                      <a:pt x="7832" y="8142"/>
                    </a:lnTo>
                    <a:lnTo>
                      <a:pt x="8337" y="8123"/>
                    </a:lnTo>
                    <a:lnTo>
                      <a:pt x="8823" y="8045"/>
                    </a:lnTo>
                    <a:lnTo>
                      <a:pt x="9308" y="7928"/>
                    </a:lnTo>
                    <a:lnTo>
                      <a:pt x="9775" y="7753"/>
                    </a:lnTo>
                    <a:lnTo>
                      <a:pt x="9988" y="7676"/>
                    </a:lnTo>
                    <a:lnTo>
                      <a:pt x="10202" y="7559"/>
                    </a:lnTo>
                    <a:lnTo>
                      <a:pt x="10397" y="7442"/>
                    </a:lnTo>
                    <a:lnTo>
                      <a:pt x="10610" y="7326"/>
                    </a:lnTo>
                    <a:lnTo>
                      <a:pt x="10785" y="7190"/>
                    </a:lnTo>
                    <a:lnTo>
                      <a:pt x="10960" y="7054"/>
                    </a:lnTo>
                    <a:lnTo>
                      <a:pt x="11135" y="6898"/>
                    </a:lnTo>
                    <a:lnTo>
                      <a:pt x="11271" y="6743"/>
                    </a:lnTo>
                    <a:lnTo>
                      <a:pt x="11407" y="6587"/>
                    </a:lnTo>
                    <a:lnTo>
                      <a:pt x="11543" y="6413"/>
                    </a:lnTo>
                    <a:lnTo>
                      <a:pt x="11660" y="6238"/>
                    </a:lnTo>
                    <a:lnTo>
                      <a:pt x="11757" y="6043"/>
                    </a:lnTo>
                    <a:lnTo>
                      <a:pt x="11912" y="5674"/>
                    </a:lnTo>
                    <a:lnTo>
                      <a:pt x="12029" y="5286"/>
                    </a:lnTo>
                    <a:lnTo>
                      <a:pt x="12107" y="4897"/>
                    </a:lnTo>
                    <a:lnTo>
                      <a:pt x="12145" y="4508"/>
                    </a:lnTo>
                    <a:lnTo>
                      <a:pt x="12126" y="4120"/>
                    </a:lnTo>
                    <a:lnTo>
                      <a:pt x="12087" y="3712"/>
                    </a:lnTo>
                    <a:lnTo>
                      <a:pt x="11990" y="3323"/>
                    </a:lnTo>
                    <a:lnTo>
                      <a:pt x="11873" y="2934"/>
                    </a:lnTo>
                    <a:lnTo>
                      <a:pt x="11698" y="2546"/>
                    </a:lnTo>
                    <a:lnTo>
                      <a:pt x="11504" y="2176"/>
                    </a:lnTo>
                    <a:lnTo>
                      <a:pt x="11271" y="1807"/>
                    </a:lnTo>
                    <a:lnTo>
                      <a:pt x="10999" y="1458"/>
                    </a:lnTo>
                    <a:lnTo>
                      <a:pt x="10688" y="1127"/>
                    </a:lnTo>
                    <a:lnTo>
                      <a:pt x="10338" y="816"/>
                    </a:lnTo>
                    <a:lnTo>
                      <a:pt x="9969" y="525"/>
                    </a:lnTo>
                    <a:lnTo>
                      <a:pt x="9775" y="389"/>
                    </a:lnTo>
                    <a:lnTo>
                      <a:pt x="9580" y="272"/>
                    </a:lnTo>
                    <a:lnTo>
                      <a:pt x="9386" y="194"/>
                    </a:lnTo>
                    <a:lnTo>
                      <a:pt x="9192" y="117"/>
                    </a:lnTo>
                    <a:lnTo>
                      <a:pt x="8978" y="78"/>
                    </a:lnTo>
                    <a:lnTo>
                      <a:pt x="8784" y="39"/>
                    </a:lnTo>
                    <a:lnTo>
                      <a:pt x="8570" y="20"/>
                    </a:lnTo>
                    <a:lnTo>
                      <a:pt x="83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760;p28"/>
              <p:cNvSpPr/>
              <p:nvPr/>
            </p:nvSpPr>
            <p:spPr>
              <a:xfrm>
                <a:off x="2988125" y="7190725"/>
                <a:ext cx="380875" cy="644175"/>
              </a:xfrm>
              <a:custGeom>
                <a:avLst/>
                <a:gdLst/>
                <a:ahLst/>
                <a:cxnLst/>
                <a:rect l="l" t="t" r="r" b="b"/>
                <a:pathLst>
                  <a:path w="15235" h="25767" extrusionOk="0">
                    <a:moveTo>
                      <a:pt x="10862" y="0"/>
                    </a:moveTo>
                    <a:lnTo>
                      <a:pt x="10629" y="39"/>
                    </a:lnTo>
                    <a:lnTo>
                      <a:pt x="10377" y="78"/>
                    </a:lnTo>
                    <a:lnTo>
                      <a:pt x="10124" y="117"/>
                    </a:lnTo>
                    <a:lnTo>
                      <a:pt x="9871" y="195"/>
                    </a:lnTo>
                    <a:lnTo>
                      <a:pt x="9619" y="272"/>
                    </a:lnTo>
                    <a:lnTo>
                      <a:pt x="9366" y="369"/>
                    </a:lnTo>
                    <a:lnTo>
                      <a:pt x="9133" y="486"/>
                    </a:lnTo>
                    <a:lnTo>
                      <a:pt x="8880" y="622"/>
                    </a:lnTo>
                    <a:lnTo>
                      <a:pt x="8647" y="758"/>
                    </a:lnTo>
                    <a:lnTo>
                      <a:pt x="8414" y="914"/>
                    </a:lnTo>
                    <a:lnTo>
                      <a:pt x="8181" y="1069"/>
                    </a:lnTo>
                    <a:lnTo>
                      <a:pt x="7948" y="1244"/>
                    </a:lnTo>
                    <a:lnTo>
                      <a:pt x="7734" y="1438"/>
                    </a:lnTo>
                    <a:lnTo>
                      <a:pt x="7520" y="1633"/>
                    </a:lnTo>
                    <a:lnTo>
                      <a:pt x="7306" y="1827"/>
                    </a:lnTo>
                    <a:lnTo>
                      <a:pt x="7229" y="1924"/>
                    </a:lnTo>
                    <a:lnTo>
                      <a:pt x="7034" y="2079"/>
                    </a:lnTo>
                    <a:lnTo>
                      <a:pt x="6860" y="2254"/>
                    </a:lnTo>
                    <a:lnTo>
                      <a:pt x="6665" y="2449"/>
                    </a:lnTo>
                    <a:lnTo>
                      <a:pt x="6510" y="2643"/>
                    </a:lnTo>
                    <a:lnTo>
                      <a:pt x="6354" y="2857"/>
                    </a:lnTo>
                    <a:lnTo>
                      <a:pt x="6199" y="3070"/>
                    </a:lnTo>
                    <a:lnTo>
                      <a:pt x="6063" y="3304"/>
                    </a:lnTo>
                    <a:lnTo>
                      <a:pt x="5927" y="3537"/>
                    </a:lnTo>
                    <a:lnTo>
                      <a:pt x="5694" y="4023"/>
                    </a:lnTo>
                    <a:lnTo>
                      <a:pt x="5499" y="4547"/>
                    </a:lnTo>
                    <a:lnTo>
                      <a:pt x="5324" y="5111"/>
                    </a:lnTo>
                    <a:lnTo>
                      <a:pt x="5169" y="5674"/>
                    </a:lnTo>
                    <a:lnTo>
                      <a:pt x="5072" y="6141"/>
                    </a:lnTo>
                    <a:lnTo>
                      <a:pt x="5014" y="6626"/>
                    </a:lnTo>
                    <a:lnTo>
                      <a:pt x="4955" y="7112"/>
                    </a:lnTo>
                    <a:lnTo>
                      <a:pt x="4916" y="7617"/>
                    </a:lnTo>
                    <a:lnTo>
                      <a:pt x="4858" y="8647"/>
                    </a:lnTo>
                    <a:lnTo>
                      <a:pt x="4800" y="9677"/>
                    </a:lnTo>
                    <a:lnTo>
                      <a:pt x="4741" y="10202"/>
                    </a:lnTo>
                    <a:lnTo>
                      <a:pt x="4683" y="10707"/>
                    </a:lnTo>
                    <a:lnTo>
                      <a:pt x="4605" y="11212"/>
                    </a:lnTo>
                    <a:lnTo>
                      <a:pt x="4508" y="11698"/>
                    </a:lnTo>
                    <a:lnTo>
                      <a:pt x="4392" y="12164"/>
                    </a:lnTo>
                    <a:lnTo>
                      <a:pt x="4236" y="12631"/>
                    </a:lnTo>
                    <a:lnTo>
                      <a:pt x="4042" y="13078"/>
                    </a:lnTo>
                    <a:lnTo>
                      <a:pt x="3925" y="13291"/>
                    </a:lnTo>
                    <a:lnTo>
                      <a:pt x="3809" y="13505"/>
                    </a:lnTo>
                    <a:lnTo>
                      <a:pt x="3478" y="13972"/>
                    </a:lnTo>
                    <a:lnTo>
                      <a:pt x="3129" y="14457"/>
                    </a:lnTo>
                    <a:lnTo>
                      <a:pt x="2740" y="14943"/>
                    </a:lnTo>
                    <a:lnTo>
                      <a:pt x="2351" y="15429"/>
                    </a:lnTo>
                    <a:lnTo>
                      <a:pt x="1963" y="15915"/>
                    </a:lnTo>
                    <a:lnTo>
                      <a:pt x="1555" y="16420"/>
                    </a:lnTo>
                    <a:lnTo>
                      <a:pt x="1186" y="16925"/>
                    </a:lnTo>
                    <a:lnTo>
                      <a:pt x="855" y="17450"/>
                    </a:lnTo>
                    <a:lnTo>
                      <a:pt x="700" y="17702"/>
                    </a:lnTo>
                    <a:lnTo>
                      <a:pt x="544" y="17974"/>
                    </a:lnTo>
                    <a:lnTo>
                      <a:pt x="428" y="18246"/>
                    </a:lnTo>
                    <a:lnTo>
                      <a:pt x="311" y="18519"/>
                    </a:lnTo>
                    <a:lnTo>
                      <a:pt x="194" y="18791"/>
                    </a:lnTo>
                    <a:lnTo>
                      <a:pt x="117" y="19063"/>
                    </a:lnTo>
                    <a:lnTo>
                      <a:pt x="58" y="19335"/>
                    </a:lnTo>
                    <a:lnTo>
                      <a:pt x="20" y="19626"/>
                    </a:lnTo>
                    <a:lnTo>
                      <a:pt x="0" y="19918"/>
                    </a:lnTo>
                    <a:lnTo>
                      <a:pt x="0" y="20209"/>
                    </a:lnTo>
                    <a:lnTo>
                      <a:pt x="20" y="20501"/>
                    </a:lnTo>
                    <a:lnTo>
                      <a:pt x="78" y="20792"/>
                    </a:lnTo>
                    <a:lnTo>
                      <a:pt x="156" y="21103"/>
                    </a:lnTo>
                    <a:lnTo>
                      <a:pt x="253" y="21414"/>
                    </a:lnTo>
                    <a:lnTo>
                      <a:pt x="389" y="21725"/>
                    </a:lnTo>
                    <a:lnTo>
                      <a:pt x="564" y="22055"/>
                    </a:lnTo>
                    <a:lnTo>
                      <a:pt x="700" y="22269"/>
                    </a:lnTo>
                    <a:lnTo>
                      <a:pt x="836" y="22463"/>
                    </a:lnTo>
                    <a:lnTo>
                      <a:pt x="991" y="22657"/>
                    </a:lnTo>
                    <a:lnTo>
                      <a:pt x="1147" y="22832"/>
                    </a:lnTo>
                    <a:lnTo>
                      <a:pt x="1322" y="23007"/>
                    </a:lnTo>
                    <a:lnTo>
                      <a:pt x="1496" y="23163"/>
                    </a:lnTo>
                    <a:lnTo>
                      <a:pt x="1866" y="23474"/>
                    </a:lnTo>
                    <a:lnTo>
                      <a:pt x="2274" y="23726"/>
                    </a:lnTo>
                    <a:lnTo>
                      <a:pt x="2701" y="23959"/>
                    </a:lnTo>
                    <a:lnTo>
                      <a:pt x="3148" y="24154"/>
                    </a:lnTo>
                    <a:lnTo>
                      <a:pt x="3595" y="24348"/>
                    </a:lnTo>
                    <a:lnTo>
                      <a:pt x="4081" y="24503"/>
                    </a:lnTo>
                    <a:lnTo>
                      <a:pt x="4567" y="24639"/>
                    </a:lnTo>
                    <a:lnTo>
                      <a:pt x="5052" y="24756"/>
                    </a:lnTo>
                    <a:lnTo>
                      <a:pt x="5538" y="24873"/>
                    </a:lnTo>
                    <a:lnTo>
                      <a:pt x="6490" y="25086"/>
                    </a:lnTo>
                    <a:lnTo>
                      <a:pt x="7423" y="25281"/>
                    </a:lnTo>
                    <a:lnTo>
                      <a:pt x="8336" y="25475"/>
                    </a:lnTo>
                    <a:lnTo>
                      <a:pt x="8842" y="25553"/>
                    </a:lnTo>
                    <a:lnTo>
                      <a:pt x="9347" y="25650"/>
                    </a:lnTo>
                    <a:lnTo>
                      <a:pt x="9871" y="25708"/>
                    </a:lnTo>
                    <a:lnTo>
                      <a:pt x="10415" y="25747"/>
                    </a:lnTo>
                    <a:lnTo>
                      <a:pt x="10940" y="25767"/>
                    </a:lnTo>
                    <a:lnTo>
                      <a:pt x="11465" y="25747"/>
                    </a:lnTo>
                    <a:lnTo>
                      <a:pt x="11989" y="25689"/>
                    </a:lnTo>
                    <a:lnTo>
                      <a:pt x="12242" y="25650"/>
                    </a:lnTo>
                    <a:lnTo>
                      <a:pt x="12495" y="25611"/>
                    </a:lnTo>
                    <a:lnTo>
                      <a:pt x="12728" y="25533"/>
                    </a:lnTo>
                    <a:lnTo>
                      <a:pt x="12961" y="25456"/>
                    </a:lnTo>
                    <a:lnTo>
                      <a:pt x="13194" y="25378"/>
                    </a:lnTo>
                    <a:lnTo>
                      <a:pt x="13408" y="25281"/>
                    </a:lnTo>
                    <a:lnTo>
                      <a:pt x="13622" y="25164"/>
                    </a:lnTo>
                    <a:lnTo>
                      <a:pt x="13816" y="25028"/>
                    </a:lnTo>
                    <a:lnTo>
                      <a:pt x="14010" y="24873"/>
                    </a:lnTo>
                    <a:lnTo>
                      <a:pt x="14205" y="24717"/>
                    </a:lnTo>
                    <a:lnTo>
                      <a:pt x="14360" y="24523"/>
                    </a:lnTo>
                    <a:lnTo>
                      <a:pt x="14516" y="24329"/>
                    </a:lnTo>
                    <a:lnTo>
                      <a:pt x="14671" y="24115"/>
                    </a:lnTo>
                    <a:lnTo>
                      <a:pt x="14788" y="23882"/>
                    </a:lnTo>
                    <a:lnTo>
                      <a:pt x="14924" y="23629"/>
                    </a:lnTo>
                    <a:lnTo>
                      <a:pt x="15021" y="23357"/>
                    </a:lnTo>
                    <a:lnTo>
                      <a:pt x="15099" y="23085"/>
                    </a:lnTo>
                    <a:lnTo>
                      <a:pt x="15157" y="22832"/>
                    </a:lnTo>
                    <a:lnTo>
                      <a:pt x="15196" y="22560"/>
                    </a:lnTo>
                    <a:lnTo>
                      <a:pt x="15235" y="22288"/>
                    </a:lnTo>
                    <a:lnTo>
                      <a:pt x="15235" y="22016"/>
                    </a:lnTo>
                    <a:lnTo>
                      <a:pt x="15235" y="21744"/>
                    </a:lnTo>
                    <a:lnTo>
                      <a:pt x="15235" y="21453"/>
                    </a:lnTo>
                    <a:lnTo>
                      <a:pt x="15196" y="21181"/>
                    </a:lnTo>
                    <a:lnTo>
                      <a:pt x="15118" y="20637"/>
                    </a:lnTo>
                    <a:lnTo>
                      <a:pt x="15001" y="20092"/>
                    </a:lnTo>
                    <a:lnTo>
                      <a:pt x="14865" y="19548"/>
                    </a:lnTo>
                    <a:lnTo>
                      <a:pt x="14438" y="18169"/>
                    </a:lnTo>
                    <a:lnTo>
                      <a:pt x="14244" y="17469"/>
                    </a:lnTo>
                    <a:lnTo>
                      <a:pt x="14049" y="16789"/>
                    </a:lnTo>
                    <a:lnTo>
                      <a:pt x="13874" y="16109"/>
                    </a:lnTo>
                    <a:lnTo>
                      <a:pt x="13738" y="15390"/>
                    </a:lnTo>
                    <a:lnTo>
                      <a:pt x="13622" y="14691"/>
                    </a:lnTo>
                    <a:lnTo>
                      <a:pt x="13583" y="14321"/>
                    </a:lnTo>
                    <a:lnTo>
                      <a:pt x="13563" y="13952"/>
                    </a:lnTo>
                    <a:lnTo>
                      <a:pt x="13544" y="13583"/>
                    </a:lnTo>
                    <a:lnTo>
                      <a:pt x="13544" y="13214"/>
                    </a:lnTo>
                    <a:lnTo>
                      <a:pt x="13563" y="12845"/>
                    </a:lnTo>
                    <a:lnTo>
                      <a:pt x="13583" y="12495"/>
                    </a:lnTo>
                    <a:lnTo>
                      <a:pt x="13680" y="11756"/>
                    </a:lnTo>
                    <a:lnTo>
                      <a:pt x="13816" y="11037"/>
                    </a:lnTo>
                    <a:lnTo>
                      <a:pt x="13952" y="10318"/>
                    </a:lnTo>
                    <a:lnTo>
                      <a:pt x="14127" y="9599"/>
                    </a:lnTo>
                    <a:lnTo>
                      <a:pt x="14477" y="8162"/>
                    </a:lnTo>
                    <a:lnTo>
                      <a:pt x="14613" y="7443"/>
                    </a:lnTo>
                    <a:lnTo>
                      <a:pt x="14749" y="6743"/>
                    </a:lnTo>
                    <a:lnTo>
                      <a:pt x="14826" y="6024"/>
                    </a:lnTo>
                    <a:lnTo>
                      <a:pt x="14865" y="5655"/>
                    </a:lnTo>
                    <a:lnTo>
                      <a:pt x="14885" y="5305"/>
                    </a:lnTo>
                    <a:lnTo>
                      <a:pt x="14885" y="4955"/>
                    </a:lnTo>
                    <a:lnTo>
                      <a:pt x="14865" y="4586"/>
                    </a:lnTo>
                    <a:lnTo>
                      <a:pt x="14826" y="4236"/>
                    </a:lnTo>
                    <a:lnTo>
                      <a:pt x="14768" y="3867"/>
                    </a:lnTo>
                    <a:lnTo>
                      <a:pt x="14710" y="3517"/>
                    </a:lnTo>
                    <a:lnTo>
                      <a:pt x="14613" y="3148"/>
                    </a:lnTo>
                    <a:lnTo>
                      <a:pt x="14496" y="2798"/>
                    </a:lnTo>
                    <a:lnTo>
                      <a:pt x="14360" y="2429"/>
                    </a:lnTo>
                    <a:lnTo>
                      <a:pt x="14224" y="2118"/>
                    </a:lnTo>
                    <a:lnTo>
                      <a:pt x="14069" y="1846"/>
                    </a:lnTo>
                    <a:lnTo>
                      <a:pt x="13913" y="1574"/>
                    </a:lnTo>
                    <a:lnTo>
                      <a:pt x="13738" y="1341"/>
                    </a:lnTo>
                    <a:lnTo>
                      <a:pt x="13563" y="1108"/>
                    </a:lnTo>
                    <a:lnTo>
                      <a:pt x="13369" y="914"/>
                    </a:lnTo>
                    <a:lnTo>
                      <a:pt x="13175" y="739"/>
                    </a:lnTo>
                    <a:lnTo>
                      <a:pt x="12961" y="583"/>
                    </a:lnTo>
                    <a:lnTo>
                      <a:pt x="12747" y="447"/>
                    </a:lnTo>
                    <a:lnTo>
                      <a:pt x="12534" y="331"/>
                    </a:lnTo>
                    <a:lnTo>
                      <a:pt x="12300" y="233"/>
                    </a:lnTo>
                    <a:lnTo>
                      <a:pt x="12087" y="136"/>
                    </a:lnTo>
                    <a:lnTo>
                      <a:pt x="11834" y="78"/>
                    </a:lnTo>
                    <a:lnTo>
                      <a:pt x="11601" y="39"/>
                    </a:lnTo>
                    <a:lnTo>
                      <a:pt x="11368" y="20"/>
                    </a:lnTo>
                    <a:lnTo>
                      <a:pt x="11115" y="0"/>
                    </a:lnTo>
                    <a:close/>
                  </a:path>
                </a:pathLst>
              </a:custGeom>
              <a:solidFill>
                <a:srgbClr val="FFD2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" name="Google Shape;761;p28"/>
              <p:cNvSpPr/>
              <p:nvPr/>
            </p:nvSpPr>
            <p:spPr>
              <a:xfrm>
                <a:off x="3385975" y="7236375"/>
                <a:ext cx="386225" cy="641275"/>
              </a:xfrm>
              <a:custGeom>
                <a:avLst/>
                <a:gdLst/>
                <a:ahLst/>
                <a:cxnLst/>
                <a:rect l="l" t="t" r="r" b="b"/>
                <a:pathLst>
                  <a:path w="15449" h="25651" extrusionOk="0">
                    <a:moveTo>
                      <a:pt x="8278" y="1"/>
                    </a:moveTo>
                    <a:lnTo>
                      <a:pt x="8045" y="20"/>
                    </a:lnTo>
                    <a:lnTo>
                      <a:pt x="7793" y="59"/>
                    </a:lnTo>
                    <a:lnTo>
                      <a:pt x="7560" y="98"/>
                    </a:lnTo>
                    <a:lnTo>
                      <a:pt x="7307" y="156"/>
                    </a:lnTo>
                    <a:lnTo>
                      <a:pt x="7074" y="234"/>
                    </a:lnTo>
                    <a:lnTo>
                      <a:pt x="6841" y="331"/>
                    </a:lnTo>
                    <a:lnTo>
                      <a:pt x="6588" y="448"/>
                    </a:lnTo>
                    <a:lnTo>
                      <a:pt x="6374" y="564"/>
                    </a:lnTo>
                    <a:lnTo>
                      <a:pt x="6141" y="700"/>
                    </a:lnTo>
                    <a:lnTo>
                      <a:pt x="5908" y="856"/>
                    </a:lnTo>
                    <a:lnTo>
                      <a:pt x="5694" y="1011"/>
                    </a:lnTo>
                    <a:lnTo>
                      <a:pt x="5480" y="1186"/>
                    </a:lnTo>
                    <a:lnTo>
                      <a:pt x="5267" y="1380"/>
                    </a:lnTo>
                    <a:lnTo>
                      <a:pt x="5072" y="1575"/>
                    </a:lnTo>
                    <a:lnTo>
                      <a:pt x="4878" y="1789"/>
                    </a:lnTo>
                    <a:lnTo>
                      <a:pt x="4684" y="2002"/>
                    </a:lnTo>
                    <a:lnTo>
                      <a:pt x="4509" y="2235"/>
                    </a:lnTo>
                    <a:lnTo>
                      <a:pt x="4334" y="2469"/>
                    </a:lnTo>
                    <a:lnTo>
                      <a:pt x="4276" y="2566"/>
                    </a:lnTo>
                    <a:lnTo>
                      <a:pt x="4101" y="2760"/>
                    </a:lnTo>
                    <a:lnTo>
                      <a:pt x="3945" y="2974"/>
                    </a:lnTo>
                    <a:lnTo>
                      <a:pt x="3809" y="3188"/>
                    </a:lnTo>
                    <a:lnTo>
                      <a:pt x="3673" y="3401"/>
                    </a:lnTo>
                    <a:lnTo>
                      <a:pt x="3557" y="3635"/>
                    </a:lnTo>
                    <a:lnTo>
                      <a:pt x="3440" y="3868"/>
                    </a:lnTo>
                    <a:lnTo>
                      <a:pt x="3343" y="4120"/>
                    </a:lnTo>
                    <a:lnTo>
                      <a:pt x="3246" y="4373"/>
                    </a:lnTo>
                    <a:lnTo>
                      <a:pt x="3090" y="4898"/>
                    </a:lnTo>
                    <a:lnTo>
                      <a:pt x="2974" y="5442"/>
                    </a:lnTo>
                    <a:lnTo>
                      <a:pt x="2896" y="6025"/>
                    </a:lnTo>
                    <a:lnTo>
                      <a:pt x="2838" y="6608"/>
                    </a:lnTo>
                    <a:lnTo>
                      <a:pt x="2818" y="7093"/>
                    </a:lnTo>
                    <a:lnTo>
                      <a:pt x="2838" y="7579"/>
                    </a:lnTo>
                    <a:lnTo>
                      <a:pt x="2857" y="8065"/>
                    </a:lnTo>
                    <a:lnTo>
                      <a:pt x="2896" y="8570"/>
                    </a:lnTo>
                    <a:lnTo>
                      <a:pt x="3013" y="9600"/>
                    </a:lnTo>
                    <a:lnTo>
                      <a:pt x="3110" y="10630"/>
                    </a:lnTo>
                    <a:lnTo>
                      <a:pt x="3149" y="11135"/>
                    </a:lnTo>
                    <a:lnTo>
                      <a:pt x="3187" y="11660"/>
                    </a:lnTo>
                    <a:lnTo>
                      <a:pt x="3187" y="12165"/>
                    </a:lnTo>
                    <a:lnTo>
                      <a:pt x="3168" y="12651"/>
                    </a:lnTo>
                    <a:lnTo>
                      <a:pt x="3110" y="13156"/>
                    </a:lnTo>
                    <a:lnTo>
                      <a:pt x="3032" y="13622"/>
                    </a:lnTo>
                    <a:lnTo>
                      <a:pt x="2915" y="14089"/>
                    </a:lnTo>
                    <a:lnTo>
                      <a:pt x="2838" y="14322"/>
                    </a:lnTo>
                    <a:lnTo>
                      <a:pt x="2760" y="14555"/>
                    </a:lnTo>
                    <a:lnTo>
                      <a:pt x="2507" y="15060"/>
                    </a:lnTo>
                    <a:lnTo>
                      <a:pt x="2235" y="15604"/>
                    </a:lnTo>
                    <a:lnTo>
                      <a:pt x="1944" y="16148"/>
                    </a:lnTo>
                    <a:lnTo>
                      <a:pt x="1633" y="16693"/>
                    </a:lnTo>
                    <a:lnTo>
                      <a:pt x="1322" y="17237"/>
                    </a:lnTo>
                    <a:lnTo>
                      <a:pt x="1011" y="17800"/>
                    </a:lnTo>
                    <a:lnTo>
                      <a:pt x="720" y="18364"/>
                    </a:lnTo>
                    <a:lnTo>
                      <a:pt x="467" y="18927"/>
                    </a:lnTo>
                    <a:lnTo>
                      <a:pt x="350" y="19199"/>
                    </a:lnTo>
                    <a:lnTo>
                      <a:pt x="253" y="19491"/>
                    </a:lnTo>
                    <a:lnTo>
                      <a:pt x="176" y="19782"/>
                    </a:lnTo>
                    <a:lnTo>
                      <a:pt x="98" y="20054"/>
                    </a:lnTo>
                    <a:lnTo>
                      <a:pt x="59" y="20346"/>
                    </a:lnTo>
                    <a:lnTo>
                      <a:pt x="20" y="20637"/>
                    </a:lnTo>
                    <a:lnTo>
                      <a:pt x="1" y="20929"/>
                    </a:lnTo>
                    <a:lnTo>
                      <a:pt x="1" y="21201"/>
                    </a:lnTo>
                    <a:lnTo>
                      <a:pt x="20" y="21492"/>
                    </a:lnTo>
                    <a:lnTo>
                      <a:pt x="78" y="21784"/>
                    </a:lnTo>
                    <a:lnTo>
                      <a:pt x="137" y="22075"/>
                    </a:lnTo>
                    <a:lnTo>
                      <a:pt x="234" y="22367"/>
                    </a:lnTo>
                    <a:lnTo>
                      <a:pt x="370" y="22639"/>
                    </a:lnTo>
                    <a:lnTo>
                      <a:pt x="525" y="22930"/>
                    </a:lnTo>
                    <a:lnTo>
                      <a:pt x="720" y="23222"/>
                    </a:lnTo>
                    <a:lnTo>
                      <a:pt x="933" y="23513"/>
                    </a:lnTo>
                    <a:lnTo>
                      <a:pt x="1089" y="23688"/>
                    </a:lnTo>
                    <a:lnTo>
                      <a:pt x="1264" y="23882"/>
                    </a:lnTo>
                    <a:lnTo>
                      <a:pt x="1439" y="24038"/>
                    </a:lnTo>
                    <a:lnTo>
                      <a:pt x="1633" y="24193"/>
                    </a:lnTo>
                    <a:lnTo>
                      <a:pt x="1827" y="24329"/>
                    </a:lnTo>
                    <a:lnTo>
                      <a:pt x="2022" y="24465"/>
                    </a:lnTo>
                    <a:lnTo>
                      <a:pt x="2449" y="24698"/>
                    </a:lnTo>
                    <a:lnTo>
                      <a:pt x="2896" y="24893"/>
                    </a:lnTo>
                    <a:lnTo>
                      <a:pt x="3343" y="25048"/>
                    </a:lnTo>
                    <a:lnTo>
                      <a:pt x="3809" y="25184"/>
                    </a:lnTo>
                    <a:lnTo>
                      <a:pt x="4295" y="25281"/>
                    </a:lnTo>
                    <a:lnTo>
                      <a:pt x="4800" y="25359"/>
                    </a:lnTo>
                    <a:lnTo>
                      <a:pt x="5286" y="25417"/>
                    </a:lnTo>
                    <a:lnTo>
                      <a:pt x="5791" y="25456"/>
                    </a:lnTo>
                    <a:lnTo>
                      <a:pt x="6296" y="25495"/>
                    </a:lnTo>
                    <a:lnTo>
                      <a:pt x="7268" y="25534"/>
                    </a:lnTo>
                    <a:lnTo>
                      <a:pt x="8220" y="25592"/>
                    </a:lnTo>
                    <a:lnTo>
                      <a:pt x="9153" y="25631"/>
                    </a:lnTo>
                    <a:lnTo>
                      <a:pt x="9658" y="25650"/>
                    </a:lnTo>
                    <a:lnTo>
                      <a:pt x="10183" y="25631"/>
                    </a:lnTo>
                    <a:lnTo>
                      <a:pt x="10707" y="25612"/>
                    </a:lnTo>
                    <a:lnTo>
                      <a:pt x="11252" y="25573"/>
                    </a:lnTo>
                    <a:lnTo>
                      <a:pt x="11776" y="25495"/>
                    </a:lnTo>
                    <a:lnTo>
                      <a:pt x="12301" y="25398"/>
                    </a:lnTo>
                    <a:lnTo>
                      <a:pt x="12787" y="25262"/>
                    </a:lnTo>
                    <a:lnTo>
                      <a:pt x="13039" y="25184"/>
                    </a:lnTo>
                    <a:lnTo>
                      <a:pt x="13272" y="25106"/>
                    </a:lnTo>
                    <a:lnTo>
                      <a:pt x="13506" y="24990"/>
                    </a:lnTo>
                    <a:lnTo>
                      <a:pt x="13719" y="24873"/>
                    </a:lnTo>
                    <a:lnTo>
                      <a:pt x="13933" y="24757"/>
                    </a:lnTo>
                    <a:lnTo>
                      <a:pt x="14127" y="24621"/>
                    </a:lnTo>
                    <a:lnTo>
                      <a:pt x="14322" y="24465"/>
                    </a:lnTo>
                    <a:lnTo>
                      <a:pt x="14497" y="24310"/>
                    </a:lnTo>
                    <a:lnTo>
                      <a:pt x="14671" y="24135"/>
                    </a:lnTo>
                    <a:lnTo>
                      <a:pt x="14807" y="23941"/>
                    </a:lnTo>
                    <a:lnTo>
                      <a:pt x="14963" y="23727"/>
                    </a:lnTo>
                    <a:lnTo>
                      <a:pt x="15080" y="23513"/>
                    </a:lnTo>
                    <a:lnTo>
                      <a:pt x="15177" y="23280"/>
                    </a:lnTo>
                    <a:lnTo>
                      <a:pt x="15274" y="23027"/>
                    </a:lnTo>
                    <a:lnTo>
                      <a:pt x="15352" y="22755"/>
                    </a:lnTo>
                    <a:lnTo>
                      <a:pt x="15410" y="22483"/>
                    </a:lnTo>
                    <a:lnTo>
                      <a:pt x="15449" y="22192"/>
                    </a:lnTo>
                    <a:lnTo>
                      <a:pt x="15449" y="21920"/>
                    </a:lnTo>
                    <a:lnTo>
                      <a:pt x="15449" y="21648"/>
                    </a:lnTo>
                    <a:lnTo>
                      <a:pt x="15449" y="21376"/>
                    </a:lnTo>
                    <a:lnTo>
                      <a:pt x="15410" y="21104"/>
                    </a:lnTo>
                    <a:lnTo>
                      <a:pt x="15371" y="20831"/>
                    </a:lnTo>
                    <a:lnTo>
                      <a:pt x="15313" y="20559"/>
                    </a:lnTo>
                    <a:lnTo>
                      <a:pt x="15235" y="20307"/>
                    </a:lnTo>
                    <a:lnTo>
                      <a:pt x="15080" y="19763"/>
                    </a:lnTo>
                    <a:lnTo>
                      <a:pt x="14866" y="19258"/>
                    </a:lnTo>
                    <a:lnTo>
                      <a:pt x="14633" y="18752"/>
                    </a:lnTo>
                    <a:lnTo>
                      <a:pt x="13991" y="17431"/>
                    </a:lnTo>
                    <a:lnTo>
                      <a:pt x="13680" y="16790"/>
                    </a:lnTo>
                    <a:lnTo>
                      <a:pt x="13389" y="16148"/>
                    </a:lnTo>
                    <a:lnTo>
                      <a:pt x="13117" y="15488"/>
                    </a:lnTo>
                    <a:lnTo>
                      <a:pt x="12864" y="14827"/>
                    </a:lnTo>
                    <a:lnTo>
                      <a:pt x="12631" y="14128"/>
                    </a:lnTo>
                    <a:lnTo>
                      <a:pt x="12534" y="13778"/>
                    </a:lnTo>
                    <a:lnTo>
                      <a:pt x="12456" y="13428"/>
                    </a:lnTo>
                    <a:lnTo>
                      <a:pt x="12379" y="13059"/>
                    </a:lnTo>
                    <a:lnTo>
                      <a:pt x="12320" y="12690"/>
                    </a:lnTo>
                    <a:lnTo>
                      <a:pt x="12281" y="12340"/>
                    </a:lnTo>
                    <a:lnTo>
                      <a:pt x="12243" y="11971"/>
                    </a:lnTo>
                    <a:lnTo>
                      <a:pt x="12223" y="11232"/>
                    </a:lnTo>
                    <a:lnTo>
                      <a:pt x="12223" y="10513"/>
                    </a:lnTo>
                    <a:lnTo>
                      <a:pt x="12262" y="9775"/>
                    </a:lnTo>
                    <a:lnTo>
                      <a:pt x="12320" y="9037"/>
                    </a:lnTo>
                    <a:lnTo>
                      <a:pt x="12417" y="7560"/>
                    </a:lnTo>
                    <a:lnTo>
                      <a:pt x="12456" y="6841"/>
                    </a:lnTo>
                    <a:lnTo>
                      <a:pt x="12456" y="6102"/>
                    </a:lnTo>
                    <a:lnTo>
                      <a:pt x="12437" y="5383"/>
                    </a:lnTo>
                    <a:lnTo>
                      <a:pt x="12398" y="5034"/>
                    </a:lnTo>
                    <a:lnTo>
                      <a:pt x="12359" y="4684"/>
                    </a:lnTo>
                    <a:lnTo>
                      <a:pt x="12301" y="4315"/>
                    </a:lnTo>
                    <a:lnTo>
                      <a:pt x="12223" y="3965"/>
                    </a:lnTo>
                    <a:lnTo>
                      <a:pt x="12145" y="3615"/>
                    </a:lnTo>
                    <a:lnTo>
                      <a:pt x="12029" y="3285"/>
                    </a:lnTo>
                    <a:lnTo>
                      <a:pt x="11893" y="2935"/>
                    </a:lnTo>
                    <a:lnTo>
                      <a:pt x="11757" y="2605"/>
                    </a:lnTo>
                    <a:lnTo>
                      <a:pt x="11582" y="2255"/>
                    </a:lnTo>
                    <a:lnTo>
                      <a:pt x="11388" y="1925"/>
                    </a:lnTo>
                    <a:lnTo>
                      <a:pt x="11193" y="1653"/>
                    </a:lnTo>
                    <a:lnTo>
                      <a:pt x="10999" y="1380"/>
                    </a:lnTo>
                    <a:lnTo>
                      <a:pt x="10805" y="1147"/>
                    </a:lnTo>
                    <a:lnTo>
                      <a:pt x="10591" y="934"/>
                    </a:lnTo>
                    <a:lnTo>
                      <a:pt x="10377" y="759"/>
                    </a:lnTo>
                    <a:lnTo>
                      <a:pt x="10163" y="584"/>
                    </a:lnTo>
                    <a:lnTo>
                      <a:pt x="9930" y="448"/>
                    </a:lnTo>
                    <a:lnTo>
                      <a:pt x="9716" y="331"/>
                    </a:lnTo>
                    <a:lnTo>
                      <a:pt x="9483" y="215"/>
                    </a:lnTo>
                    <a:lnTo>
                      <a:pt x="9250" y="137"/>
                    </a:lnTo>
                    <a:lnTo>
                      <a:pt x="8997" y="79"/>
                    </a:lnTo>
                    <a:lnTo>
                      <a:pt x="8764" y="40"/>
                    </a:lnTo>
                    <a:lnTo>
                      <a:pt x="8531" y="20"/>
                    </a:lnTo>
                    <a:lnTo>
                      <a:pt x="8278" y="1"/>
                    </a:lnTo>
                    <a:close/>
                  </a:path>
                </a:pathLst>
              </a:custGeom>
              <a:solidFill>
                <a:srgbClr val="FFD2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762;p28"/>
              <p:cNvSpPr/>
              <p:nvPr/>
            </p:nvSpPr>
            <p:spPr>
              <a:xfrm>
                <a:off x="2987625" y="7619175"/>
                <a:ext cx="381375" cy="215725"/>
              </a:xfrm>
              <a:custGeom>
                <a:avLst/>
                <a:gdLst/>
                <a:ahLst/>
                <a:cxnLst/>
                <a:rect l="l" t="t" r="r" b="b"/>
                <a:pathLst>
                  <a:path w="15255" h="8629" extrusionOk="0">
                    <a:moveTo>
                      <a:pt x="14166" y="1"/>
                    </a:moveTo>
                    <a:lnTo>
                      <a:pt x="13700" y="20"/>
                    </a:lnTo>
                    <a:lnTo>
                      <a:pt x="12320" y="20"/>
                    </a:lnTo>
                    <a:lnTo>
                      <a:pt x="11368" y="40"/>
                    </a:lnTo>
                    <a:lnTo>
                      <a:pt x="10669" y="59"/>
                    </a:lnTo>
                    <a:lnTo>
                      <a:pt x="10105" y="98"/>
                    </a:lnTo>
                    <a:lnTo>
                      <a:pt x="9522" y="176"/>
                    </a:lnTo>
                    <a:lnTo>
                      <a:pt x="8726" y="312"/>
                    </a:lnTo>
                    <a:lnTo>
                      <a:pt x="7929" y="487"/>
                    </a:lnTo>
                    <a:lnTo>
                      <a:pt x="6335" y="836"/>
                    </a:lnTo>
                    <a:lnTo>
                      <a:pt x="5539" y="992"/>
                    </a:lnTo>
                    <a:lnTo>
                      <a:pt x="4742" y="1128"/>
                    </a:lnTo>
                    <a:lnTo>
                      <a:pt x="4334" y="1167"/>
                    </a:lnTo>
                    <a:lnTo>
                      <a:pt x="3945" y="1206"/>
                    </a:lnTo>
                    <a:lnTo>
                      <a:pt x="3537" y="1225"/>
                    </a:lnTo>
                    <a:lnTo>
                      <a:pt x="3129" y="1245"/>
                    </a:lnTo>
                    <a:lnTo>
                      <a:pt x="2779" y="1225"/>
                    </a:lnTo>
                    <a:lnTo>
                      <a:pt x="2430" y="1206"/>
                    </a:lnTo>
                    <a:lnTo>
                      <a:pt x="2119" y="1147"/>
                    </a:lnTo>
                    <a:lnTo>
                      <a:pt x="1808" y="1070"/>
                    </a:lnTo>
                    <a:lnTo>
                      <a:pt x="1516" y="972"/>
                    </a:lnTo>
                    <a:lnTo>
                      <a:pt x="1225" y="856"/>
                    </a:lnTo>
                    <a:lnTo>
                      <a:pt x="972" y="720"/>
                    </a:lnTo>
                    <a:lnTo>
                      <a:pt x="720" y="564"/>
                    </a:lnTo>
                    <a:lnTo>
                      <a:pt x="584" y="798"/>
                    </a:lnTo>
                    <a:lnTo>
                      <a:pt x="467" y="1050"/>
                    </a:lnTo>
                    <a:lnTo>
                      <a:pt x="351" y="1303"/>
                    </a:lnTo>
                    <a:lnTo>
                      <a:pt x="253" y="1575"/>
                    </a:lnTo>
                    <a:lnTo>
                      <a:pt x="176" y="1827"/>
                    </a:lnTo>
                    <a:lnTo>
                      <a:pt x="98" y="2100"/>
                    </a:lnTo>
                    <a:lnTo>
                      <a:pt x="59" y="2352"/>
                    </a:lnTo>
                    <a:lnTo>
                      <a:pt x="20" y="2624"/>
                    </a:lnTo>
                    <a:lnTo>
                      <a:pt x="1" y="2896"/>
                    </a:lnTo>
                    <a:lnTo>
                      <a:pt x="20" y="3168"/>
                    </a:lnTo>
                    <a:lnTo>
                      <a:pt x="59" y="3460"/>
                    </a:lnTo>
                    <a:lnTo>
                      <a:pt x="98" y="3732"/>
                    </a:lnTo>
                    <a:lnTo>
                      <a:pt x="176" y="4023"/>
                    </a:lnTo>
                    <a:lnTo>
                      <a:pt x="292" y="4315"/>
                    </a:lnTo>
                    <a:lnTo>
                      <a:pt x="428" y="4606"/>
                    </a:lnTo>
                    <a:lnTo>
                      <a:pt x="584" y="4917"/>
                    </a:lnTo>
                    <a:lnTo>
                      <a:pt x="720" y="5131"/>
                    </a:lnTo>
                    <a:lnTo>
                      <a:pt x="856" y="5325"/>
                    </a:lnTo>
                    <a:lnTo>
                      <a:pt x="1011" y="5519"/>
                    </a:lnTo>
                    <a:lnTo>
                      <a:pt x="1167" y="5694"/>
                    </a:lnTo>
                    <a:lnTo>
                      <a:pt x="1342" y="5869"/>
                    </a:lnTo>
                    <a:lnTo>
                      <a:pt x="1516" y="6025"/>
                    </a:lnTo>
                    <a:lnTo>
                      <a:pt x="1886" y="6336"/>
                    </a:lnTo>
                    <a:lnTo>
                      <a:pt x="2294" y="6588"/>
                    </a:lnTo>
                    <a:lnTo>
                      <a:pt x="2721" y="6821"/>
                    </a:lnTo>
                    <a:lnTo>
                      <a:pt x="3168" y="7016"/>
                    </a:lnTo>
                    <a:lnTo>
                      <a:pt x="3615" y="7210"/>
                    </a:lnTo>
                    <a:lnTo>
                      <a:pt x="4101" y="7365"/>
                    </a:lnTo>
                    <a:lnTo>
                      <a:pt x="4587" y="7501"/>
                    </a:lnTo>
                    <a:lnTo>
                      <a:pt x="5072" y="7618"/>
                    </a:lnTo>
                    <a:lnTo>
                      <a:pt x="5558" y="7735"/>
                    </a:lnTo>
                    <a:lnTo>
                      <a:pt x="6510" y="7948"/>
                    </a:lnTo>
                    <a:lnTo>
                      <a:pt x="7443" y="8143"/>
                    </a:lnTo>
                    <a:lnTo>
                      <a:pt x="8356" y="8337"/>
                    </a:lnTo>
                    <a:lnTo>
                      <a:pt x="8862" y="8415"/>
                    </a:lnTo>
                    <a:lnTo>
                      <a:pt x="9367" y="8512"/>
                    </a:lnTo>
                    <a:lnTo>
                      <a:pt x="9891" y="8570"/>
                    </a:lnTo>
                    <a:lnTo>
                      <a:pt x="10435" y="8609"/>
                    </a:lnTo>
                    <a:lnTo>
                      <a:pt x="10960" y="8629"/>
                    </a:lnTo>
                    <a:lnTo>
                      <a:pt x="11485" y="8609"/>
                    </a:lnTo>
                    <a:lnTo>
                      <a:pt x="12009" y="8551"/>
                    </a:lnTo>
                    <a:lnTo>
                      <a:pt x="12262" y="8512"/>
                    </a:lnTo>
                    <a:lnTo>
                      <a:pt x="12515" y="8473"/>
                    </a:lnTo>
                    <a:lnTo>
                      <a:pt x="12748" y="8395"/>
                    </a:lnTo>
                    <a:lnTo>
                      <a:pt x="12981" y="8318"/>
                    </a:lnTo>
                    <a:lnTo>
                      <a:pt x="13214" y="8240"/>
                    </a:lnTo>
                    <a:lnTo>
                      <a:pt x="13428" y="8143"/>
                    </a:lnTo>
                    <a:lnTo>
                      <a:pt x="13642" y="8026"/>
                    </a:lnTo>
                    <a:lnTo>
                      <a:pt x="13836" y="7890"/>
                    </a:lnTo>
                    <a:lnTo>
                      <a:pt x="14030" y="7735"/>
                    </a:lnTo>
                    <a:lnTo>
                      <a:pt x="14225" y="7579"/>
                    </a:lnTo>
                    <a:lnTo>
                      <a:pt x="14380" y="7385"/>
                    </a:lnTo>
                    <a:lnTo>
                      <a:pt x="14536" y="7191"/>
                    </a:lnTo>
                    <a:lnTo>
                      <a:pt x="14691" y="6977"/>
                    </a:lnTo>
                    <a:lnTo>
                      <a:pt x="14808" y="6744"/>
                    </a:lnTo>
                    <a:lnTo>
                      <a:pt x="14944" y="6491"/>
                    </a:lnTo>
                    <a:lnTo>
                      <a:pt x="15041" y="6219"/>
                    </a:lnTo>
                    <a:lnTo>
                      <a:pt x="15119" y="5947"/>
                    </a:lnTo>
                    <a:lnTo>
                      <a:pt x="15177" y="5694"/>
                    </a:lnTo>
                    <a:lnTo>
                      <a:pt x="15216" y="5422"/>
                    </a:lnTo>
                    <a:lnTo>
                      <a:pt x="15255" y="5150"/>
                    </a:lnTo>
                    <a:lnTo>
                      <a:pt x="15255" y="4878"/>
                    </a:lnTo>
                    <a:lnTo>
                      <a:pt x="15255" y="4606"/>
                    </a:lnTo>
                    <a:lnTo>
                      <a:pt x="15255" y="4315"/>
                    </a:lnTo>
                    <a:lnTo>
                      <a:pt x="15216" y="4043"/>
                    </a:lnTo>
                    <a:lnTo>
                      <a:pt x="15138" y="3499"/>
                    </a:lnTo>
                    <a:lnTo>
                      <a:pt x="15021" y="2954"/>
                    </a:lnTo>
                    <a:lnTo>
                      <a:pt x="14885" y="2410"/>
                    </a:lnTo>
                    <a:lnTo>
                      <a:pt x="14516" y="1206"/>
                    </a:lnTo>
                    <a:lnTo>
                      <a:pt x="1416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763;p28"/>
              <p:cNvSpPr/>
              <p:nvPr/>
            </p:nvSpPr>
            <p:spPr>
              <a:xfrm>
                <a:off x="3385975" y="7670200"/>
                <a:ext cx="386225" cy="207450"/>
              </a:xfrm>
              <a:custGeom>
                <a:avLst/>
                <a:gdLst/>
                <a:ahLst/>
                <a:cxnLst/>
                <a:rect l="l" t="t" r="r" b="b"/>
                <a:pathLst>
                  <a:path w="15449" h="8298" extrusionOk="0">
                    <a:moveTo>
                      <a:pt x="1244" y="0"/>
                    </a:moveTo>
                    <a:lnTo>
                      <a:pt x="856" y="758"/>
                    </a:lnTo>
                    <a:lnTo>
                      <a:pt x="661" y="1127"/>
                    </a:lnTo>
                    <a:lnTo>
                      <a:pt x="486" y="1516"/>
                    </a:lnTo>
                    <a:lnTo>
                      <a:pt x="350" y="1905"/>
                    </a:lnTo>
                    <a:lnTo>
                      <a:pt x="214" y="2274"/>
                    </a:lnTo>
                    <a:lnTo>
                      <a:pt x="117" y="2662"/>
                    </a:lnTo>
                    <a:lnTo>
                      <a:pt x="39" y="3051"/>
                    </a:lnTo>
                    <a:lnTo>
                      <a:pt x="1" y="3440"/>
                    </a:lnTo>
                    <a:lnTo>
                      <a:pt x="1" y="3828"/>
                    </a:lnTo>
                    <a:lnTo>
                      <a:pt x="39" y="4217"/>
                    </a:lnTo>
                    <a:lnTo>
                      <a:pt x="117" y="4605"/>
                    </a:lnTo>
                    <a:lnTo>
                      <a:pt x="234" y="4994"/>
                    </a:lnTo>
                    <a:lnTo>
                      <a:pt x="312" y="5188"/>
                    </a:lnTo>
                    <a:lnTo>
                      <a:pt x="409" y="5383"/>
                    </a:lnTo>
                    <a:lnTo>
                      <a:pt x="525" y="5577"/>
                    </a:lnTo>
                    <a:lnTo>
                      <a:pt x="642" y="5771"/>
                    </a:lnTo>
                    <a:lnTo>
                      <a:pt x="778" y="5966"/>
                    </a:lnTo>
                    <a:lnTo>
                      <a:pt x="933" y="6160"/>
                    </a:lnTo>
                    <a:lnTo>
                      <a:pt x="1089" y="6335"/>
                    </a:lnTo>
                    <a:lnTo>
                      <a:pt x="1264" y="6529"/>
                    </a:lnTo>
                    <a:lnTo>
                      <a:pt x="1439" y="6685"/>
                    </a:lnTo>
                    <a:lnTo>
                      <a:pt x="1633" y="6840"/>
                    </a:lnTo>
                    <a:lnTo>
                      <a:pt x="1827" y="6976"/>
                    </a:lnTo>
                    <a:lnTo>
                      <a:pt x="2022" y="7112"/>
                    </a:lnTo>
                    <a:lnTo>
                      <a:pt x="2449" y="7345"/>
                    </a:lnTo>
                    <a:lnTo>
                      <a:pt x="2896" y="7540"/>
                    </a:lnTo>
                    <a:lnTo>
                      <a:pt x="3343" y="7695"/>
                    </a:lnTo>
                    <a:lnTo>
                      <a:pt x="3809" y="7831"/>
                    </a:lnTo>
                    <a:lnTo>
                      <a:pt x="4295" y="7928"/>
                    </a:lnTo>
                    <a:lnTo>
                      <a:pt x="4800" y="8006"/>
                    </a:lnTo>
                    <a:lnTo>
                      <a:pt x="5286" y="8064"/>
                    </a:lnTo>
                    <a:lnTo>
                      <a:pt x="5791" y="8103"/>
                    </a:lnTo>
                    <a:lnTo>
                      <a:pt x="6296" y="8142"/>
                    </a:lnTo>
                    <a:lnTo>
                      <a:pt x="7268" y="8181"/>
                    </a:lnTo>
                    <a:lnTo>
                      <a:pt x="8220" y="8239"/>
                    </a:lnTo>
                    <a:lnTo>
                      <a:pt x="9153" y="8278"/>
                    </a:lnTo>
                    <a:lnTo>
                      <a:pt x="9658" y="8297"/>
                    </a:lnTo>
                    <a:lnTo>
                      <a:pt x="10183" y="8278"/>
                    </a:lnTo>
                    <a:lnTo>
                      <a:pt x="10707" y="8259"/>
                    </a:lnTo>
                    <a:lnTo>
                      <a:pt x="11252" y="8220"/>
                    </a:lnTo>
                    <a:lnTo>
                      <a:pt x="11776" y="8142"/>
                    </a:lnTo>
                    <a:lnTo>
                      <a:pt x="12301" y="8045"/>
                    </a:lnTo>
                    <a:lnTo>
                      <a:pt x="12787" y="7909"/>
                    </a:lnTo>
                    <a:lnTo>
                      <a:pt x="13039" y="7831"/>
                    </a:lnTo>
                    <a:lnTo>
                      <a:pt x="13272" y="7753"/>
                    </a:lnTo>
                    <a:lnTo>
                      <a:pt x="13506" y="7637"/>
                    </a:lnTo>
                    <a:lnTo>
                      <a:pt x="13719" y="7520"/>
                    </a:lnTo>
                    <a:lnTo>
                      <a:pt x="13933" y="7404"/>
                    </a:lnTo>
                    <a:lnTo>
                      <a:pt x="14127" y="7268"/>
                    </a:lnTo>
                    <a:lnTo>
                      <a:pt x="14322" y="7112"/>
                    </a:lnTo>
                    <a:lnTo>
                      <a:pt x="14497" y="6957"/>
                    </a:lnTo>
                    <a:lnTo>
                      <a:pt x="14671" y="6782"/>
                    </a:lnTo>
                    <a:lnTo>
                      <a:pt x="14807" y="6588"/>
                    </a:lnTo>
                    <a:lnTo>
                      <a:pt x="14963" y="6374"/>
                    </a:lnTo>
                    <a:lnTo>
                      <a:pt x="15080" y="6160"/>
                    </a:lnTo>
                    <a:lnTo>
                      <a:pt x="15177" y="5927"/>
                    </a:lnTo>
                    <a:lnTo>
                      <a:pt x="15274" y="5674"/>
                    </a:lnTo>
                    <a:lnTo>
                      <a:pt x="15332" y="5460"/>
                    </a:lnTo>
                    <a:lnTo>
                      <a:pt x="15390" y="5227"/>
                    </a:lnTo>
                    <a:lnTo>
                      <a:pt x="15410" y="5014"/>
                    </a:lnTo>
                    <a:lnTo>
                      <a:pt x="15449" y="4800"/>
                    </a:lnTo>
                    <a:lnTo>
                      <a:pt x="15449" y="4353"/>
                    </a:lnTo>
                    <a:lnTo>
                      <a:pt x="15429" y="3925"/>
                    </a:lnTo>
                    <a:lnTo>
                      <a:pt x="15060" y="3789"/>
                    </a:lnTo>
                    <a:lnTo>
                      <a:pt x="14905" y="3751"/>
                    </a:lnTo>
                    <a:lnTo>
                      <a:pt x="14225" y="3576"/>
                    </a:lnTo>
                    <a:lnTo>
                      <a:pt x="13544" y="3440"/>
                    </a:lnTo>
                    <a:lnTo>
                      <a:pt x="12845" y="3323"/>
                    </a:lnTo>
                    <a:lnTo>
                      <a:pt x="12145" y="3206"/>
                    </a:lnTo>
                    <a:lnTo>
                      <a:pt x="10630" y="2993"/>
                    </a:lnTo>
                    <a:lnTo>
                      <a:pt x="9095" y="2798"/>
                    </a:lnTo>
                    <a:lnTo>
                      <a:pt x="8337" y="2682"/>
                    </a:lnTo>
                    <a:lnTo>
                      <a:pt x="7579" y="2546"/>
                    </a:lnTo>
                    <a:lnTo>
                      <a:pt x="6821" y="2390"/>
                    </a:lnTo>
                    <a:lnTo>
                      <a:pt x="6083" y="2196"/>
                    </a:lnTo>
                    <a:lnTo>
                      <a:pt x="5441" y="2021"/>
                    </a:lnTo>
                    <a:lnTo>
                      <a:pt x="4800" y="1807"/>
                    </a:lnTo>
                    <a:lnTo>
                      <a:pt x="4159" y="1594"/>
                    </a:lnTo>
                    <a:lnTo>
                      <a:pt x="3537" y="1341"/>
                    </a:lnTo>
                    <a:lnTo>
                      <a:pt x="2935" y="1050"/>
                    </a:lnTo>
                    <a:lnTo>
                      <a:pt x="2352" y="739"/>
                    </a:lnTo>
                    <a:lnTo>
                      <a:pt x="2060" y="583"/>
                    </a:lnTo>
                    <a:lnTo>
                      <a:pt x="1788" y="389"/>
                    </a:lnTo>
                    <a:lnTo>
                      <a:pt x="1516" y="195"/>
                    </a:lnTo>
                    <a:lnTo>
                      <a:pt x="124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764;p28"/>
              <p:cNvSpPr/>
              <p:nvPr/>
            </p:nvSpPr>
            <p:spPr>
              <a:xfrm>
                <a:off x="3523450" y="6548500"/>
                <a:ext cx="127300" cy="146750"/>
              </a:xfrm>
              <a:custGeom>
                <a:avLst/>
                <a:gdLst/>
                <a:ahLst/>
                <a:cxnLst/>
                <a:rect l="l" t="t" r="r" b="b"/>
                <a:pathLst>
                  <a:path w="5092" h="5870" extrusionOk="0">
                    <a:moveTo>
                      <a:pt x="2333" y="1"/>
                    </a:moveTo>
                    <a:lnTo>
                      <a:pt x="1" y="4412"/>
                    </a:lnTo>
                    <a:lnTo>
                      <a:pt x="2760" y="5869"/>
                    </a:lnTo>
                    <a:lnTo>
                      <a:pt x="5092" y="1458"/>
                    </a:lnTo>
                    <a:lnTo>
                      <a:pt x="2333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765;p28"/>
              <p:cNvSpPr/>
              <p:nvPr/>
            </p:nvSpPr>
            <p:spPr>
              <a:xfrm>
                <a:off x="3559900" y="6480500"/>
                <a:ext cx="139425" cy="106900"/>
              </a:xfrm>
              <a:custGeom>
                <a:avLst/>
                <a:gdLst/>
                <a:ahLst/>
                <a:cxnLst/>
                <a:rect l="l" t="t" r="r" b="b"/>
                <a:pathLst>
                  <a:path w="5577" h="4276" extrusionOk="0">
                    <a:moveTo>
                      <a:pt x="1263" y="0"/>
                    </a:moveTo>
                    <a:lnTo>
                      <a:pt x="1127" y="20"/>
                    </a:lnTo>
                    <a:lnTo>
                      <a:pt x="991" y="59"/>
                    </a:lnTo>
                    <a:lnTo>
                      <a:pt x="855" y="97"/>
                    </a:lnTo>
                    <a:lnTo>
                      <a:pt x="739" y="156"/>
                    </a:lnTo>
                    <a:lnTo>
                      <a:pt x="622" y="233"/>
                    </a:lnTo>
                    <a:lnTo>
                      <a:pt x="525" y="311"/>
                    </a:lnTo>
                    <a:lnTo>
                      <a:pt x="408" y="408"/>
                    </a:lnTo>
                    <a:lnTo>
                      <a:pt x="311" y="506"/>
                    </a:lnTo>
                    <a:lnTo>
                      <a:pt x="233" y="622"/>
                    </a:lnTo>
                    <a:lnTo>
                      <a:pt x="156" y="739"/>
                    </a:lnTo>
                    <a:lnTo>
                      <a:pt x="97" y="875"/>
                    </a:lnTo>
                    <a:lnTo>
                      <a:pt x="58" y="1011"/>
                    </a:lnTo>
                    <a:lnTo>
                      <a:pt x="20" y="1147"/>
                    </a:lnTo>
                    <a:lnTo>
                      <a:pt x="0" y="1283"/>
                    </a:lnTo>
                    <a:lnTo>
                      <a:pt x="0" y="1419"/>
                    </a:lnTo>
                    <a:lnTo>
                      <a:pt x="0" y="1555"/>
                    </a:lnTo>
                    <a:lnTo>
                      <a:pt x="20" y="1671"/>
                    </a:lnTo>
                    <a:lnTo>
                      <a:pt x="58" y="1807"/>
                    </a:lnTo>
                    <a:lnTo>
                      <a:pt x="97" y="1943"/>
                    </a:lnTo>
                    <a:lnTo>
                      <a:pt x="156" y="2060"/>
                    </a:lnTo>
                    <a:lnTo>
                      <a:pt x="233" y="2177"/>
                    </a:lnTo>
                    <a:lnTo>
                      <a:pt x="311" y="2293"/>
                    </a:lnTo>
                    <a:lnTo>
                      <a:pt x="408" y="2390"/>
                    </a:lnTo>
                    <a:lnTo>
                      <a:pt x="505" y="2488"/>
                    </a:lnTo>
                    <a:lnTo>
                      <a:pt x="622" y="2565"/>
                    </a:lnTo>
                    <a:lnTo>
                      <a:pt x="739" y="2643"/>
                    </a:lnTo>
                    <a:lnTo>
                      <a:pt x="3498" y="4100"/>
                    </a:lnTo>
                    <a:lnTo>
                      <a:pt x="3634" y="4159"/>
                    </a:lnTo>
                    <a:lnTo>
                      <a:pt x="3770" y="4217"/>
                    </a:lnTo>
                    <a:lnTo>
                      <a:pt x="3906" y="4236"/>
                    </a:lnTo>
                    <a:lnTo>
                      <a:pt x="4042" y="4256"/>
                    </a:lnTo>
                    <a:lnTo>
                      <a:pt x="4178" y="4275"/>
                    </a:lnTo>
                    <a:lnTo>
                      <a:pt x="4314" y="4256"/>
                    </a:lnTo>
                    <a:lnTo>
                      <a:pt x="4450" y="4236"/>
                    </a:lnTo>
                    <a:lnTo>
                      <a:pt x="4586" y="4198"/>
                    </a:lnTo>
                    <a:lnTo>
                      <a:pt x="4703" y="4159"/>
                    </a:lnTo>
                    <a:lnTo>
                      <a:pt x="4819" y="4100"/>
                    </a:lnTo>
                    <a:lnTo>
                      <a:pt x="4936" y="4042"/>
                    </a:lnTo>
                    <a:lnTo>
                      <a:pt x="5052" y="3945"/>
                    </a:lnTo>
                    <a:lnTo>
                      <a:pt x="5149" y="3867"/>
                    </a:lnTo>
                    <a:lnTo>
                      <a:pt x="5247" y="3751"/>
                    </a:lnTo>
                    <a:lnTo>
                      <a:pt x="5324" y="3634"/>
                    </a:lnTo>
                    <a:lnTo>
                      <a:pt x="5402" y="3517"/>
                    </a:lnTo>
                    <a:lnTo>
                      <a:pt x="5460" y="3381"/>
                    </a:lnTo>
                    <a:lnTo>
                      <a:pt x="5519" y="3265"/>
                    </a:lnTo>
                    <a:lnTo>
                      <a:pt x="5538" y="3129"/>
                    </a:lnTo>
                    <a:lnTo>
                      <a:pt x="5558" y="2993"/>
                    </a:lnTo>
                    <a:lnTo>
                      <a:pt x="5577" y="2857"/>
                    </a:lnTo>
                    <a:lnTo>
                      <a:pt x="5558" y="2721"/>
                    </a:lnTo>
                    <a:lnTo>
                      <a:pt x="5538" y="2585"/>
                    </a:lnTo>
                    <a:lnTo>
                      <a:pt x="5499" y="2449"/>
                    </a:lnTo>
                    <a:lnTo>
                      <a:pt x="5460" y="2313"/>
                    </a:lnTo>
                    <a:lnTo>
                      <a:pt x="5402" y="2196"/>
                    </a:lnTo>
                    <a:lnTo>
                      <a:pt x="5344" y="2079"/>
                    </a:lnTo>
                    <a:lnTo>
                      <a:pt x="5247" y="1982"/>
                    </a:lnTo>
                    <a:lnTo>
                      <a:pt x="5169" y="1866"/>
                    </a:lnTo>
                    <a:lnTo>
                      <a:pt x="5052" y="1769"/>
                    </a:lnTo>
                    <a:lnTo>
                      <a:pt x="4955" y="1691"/>
                    </a:lnTo>
                    <a:lnTo>
                      <a:pt x="4819" y="1613"/>
                    </a:lnTo>
                    <a:lnTo>
                      <a:pt x="2060" y="156"/>
                    </a:lnTo>
                    <a:lnTo>
                      <a:pt x="1924" y="97"/>
                    </a:lnTo>
                    <a:lnTo>
                      <a:pt x="1807" y="59"/>
                    </a:lnTo>
                    <a:lnTo>
                      <a:pt x="1671" y="20"/>
                    </a:lnTo>
                    <a:lnTo>
                      <a:pt x="1535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766;p28"/>
              <p:cNvSpPr/>
              <p:nvPr/>
            </p:nvSpPr>
            <p:spPr>
              <a:xfrm>
                <a:off x="3682300" y="6632550"/>
                <a:ext cx="127300" cy="146725"/>
              </a:xfrm>
              <a:custGeom>
                <a:avLst/>
                <a:gdLst/>
                <a:ahLst/>
                <a:cxnLst/>
                <a:rect l="l" t="t" r="r" b="b"/>
                <a:pathLst>
                  <a:path w="5092" h="5869" extrusionOk="0">
                    <a:moveTo>
                      <a:pt x="2333" y="0"/>
                    </a:moveTo>
                    <a:lnTo>
                      <a:pt x="1" y="4411"/>
                    </a:lnTo>
                    <a:lnTo>
                      <a:pt x="2760" y="5869"/>
                    </a:lnTo>
                    <a:lnTo>
                      <a:pt x="5092" y="1458"/>
                    </a:lnTo>
                    <a:lnTo>
                      <a:pt x="233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767;p28"/>
              <p:cNvSpPr/>
              <p:nvPr/>
            </p:nvSpPr>
            <p:spPr>
              <a:xfrm>
                <a:off x="3718750" y="6564525"/>
                <a:ext cx="138950" cy="106900"/>
              </a:xfrm>
              <a:custGeom>
                <a:avLst/>
                <a:gdLst/>
                <a:ahLst/>
                <a:cxnLst/>
                <a:rect l="l" t="t" r="r" b="b"/>
                <a:pathLst>
                  <a:path w="5558" h="4276" extrusionOk="0">
                    <a:moveTo>
                      <a:pt x="1244" y="1"/>
                    </a:moveTo>
                    <a:lnTo>
                      <a:pt x="1108" y="20"/>
                    </a:lnTo>
                    <a:lnTo>
                      <a:pt x="991" y="59"/>
                    </a:lnTo>
                    <a:lnTo>
                      <a:pt x="855" y="98"/>
                    </a:lnTo>
                    <a:lnTo>
                      <a:pt x="739" y="156"/>
                    </a:lnTo>
                    <a:lnTo>
                      <a:pt x="622" y="234"/>
                    </a:lnTo>
                    <a:lnTo>
                      <a:pt x="505" y="312"/>
                    </a:lnTo>
                    <a:lnTo>
                      <a:pt x="408" y="409"/>
                    </a:lnTo>
                    <a:lnTo>
                      <a:pt x="311" y="506"/>
                    </a:lnTo>
                    <a:lnTo>
                      <a:pt x="233" y="623"/>
                    </a:lnTo>
                    <a:lnTo>
                      <a:pt x="156" y="739"/>
                    </a:lnTo>
                    <a:lnTo>
                      <a:pt x="97" y="875"/>
                    </a:lnTo>
                    <a:lnTo>
                      <a:pt x="39" y="1011"/>
                    </a:lnTo>
                    <a:lnTo>
                      <a:pt x="20" y="1147"/>
                    </a:lnTo>
                    <a:lnTo>
                      <a:pt x="0" y="1283"/>
                    </a:lnTo>
                    <a:lnTo>
                      <a:pt x="0" y="1419"/>
                    </a:lnTo>
                    <a:lnTo>
                      <a:pt x="0" y="1555"/>
                    </a:lnTo>
                    <a:lnTo>
                      <a:pt x="20" y="1692"/>
                    </a:lnTo>
                    <a:lnTo>
                      <a:pt x="59" y="1808"/>
                    </a:lnTo>
                    <a:lnTo>
                      <a:pt x="97" y="1944"/>
                    </a:lnTo>
                    <a:lnTo>
                      <a:pt x="156" y="2061"/>
                    </a:lnTo>
                    <a:lnTo>
                      <a:pt x="233" y="2177"/>
                    </a:lnTo>
                    <a:lnTo>
                      <a:pt x="311" y="2294"/>
                    </a:lnTo>
                    <a:lnTo>
                      <a:pt x="408" y="2391"/>
                    </a:lnTo>
                    <a:lnTo>
                      <a:pt x="505" y="2488"/>
                    </a:lnTo>
                    <a:lnTo>
                      <a:pt x="622" y="2566"/>
                    </a:lnTo>
                    <a:lnTo>
                      <a:pt x="739" y="2644"/>
                    </a:lnTo>
                    <a:lnTo>
                      <a:pt x="3498" y="4101"/>
                    </a:lnTo>
                    <a:lnTo>
                      <a:pt x="3634" y="4159"/>
                    </a:lnTo>
                    <a:lnTo>
                      <a:pt x="3770" y="4218"/>
                    </a:lnTo>
                    <a:lnTo>
                      <a:pt x="3906" y="4256"/>
                    </a:lnTo>
                    <a:lnTo>
                      <a:pt x="4042" y="4256"/>
                    </a:lnTo>
                    <a:lnTo>
                      <a:pt x="4178" y="4276"/>
                    </a:lnTo>
                    <a:lnTo>
                      <a:pt x="4314" y="4256"/>
                    </a:lnTo>
                    <a:lnTo>
                      <a:pt x="4431" y="4237"/>
                    </a:lnTo>
                    <a:lnTo>
                      <a:pt x="4567" y="4218"/>
                    </a:lnTo>
                    <a:lnTo>
                      <a:pt x="4703" y="4159"/>
                    </a:lnTo>
                    <a:lnTo>
                      <a:pt x="4819" y="4101"/>
                    </a:lnTo>
                    <a:lnTo>
                      <a:pt x="4936" y="4043"/>
                    </a:lnTo>
                    <a:lnTo>
                      <a:pt x="5052" y="3946"/>
                    </a:lnTo>
                    <a:lnTo>
                      <a:pt x="5150" y="3868"/>
                    </a:lnTo>
                    <a:lnTo>
                      <a:pt x="5247" y="3751"/>
                    </a:lnTo>
                    <a:lnTo>
                      <a:pt x="5324" y="3654"/>
                    </a:lnTo>
                    <a:lnTo>
                      <a:pt x="5402" y="3518"/>
                    </a:lnTo>
                    <a:lnTo>
                      <a:pt x="5461" y="3401"/>
                    </a:lnTo>
                    <a:lnTo>
                      <a:pt x="5499" y="3265"/>
                    </a:lnTo>
                    <a:lnTo>
                      <a:pt x="5538" y="3129"/>
                    </a:lnTo>
                    <a:lnTo>
                      <a:pt x="5558" y="2993"/>
                    </a:lnTo>
                    <a:lnTo>
                      <a:pt x="5558" y="2857"/>
                    </a:lnTo>
                    <a:lnTo>
                      <a:pt x="5558" y="2721"/>
                    </a:lnTo>
                    <a:lnTo>
                      <a:pt x="5538" y="2585"/>
                    </a:lnTo>
                    <a:lnTo>
                      <a:pt x="5499" y="2449"/>
                    </a:lnTo>
                    <a:lnTo>
                      <a:pt x="5461" y="2333"/>
                    </a:lnTo>
                    <a:lnTo>
                      <a:pt x="5402" y="2197"/>
                    </a:lnTo>
                    <a:lnTo>
                      <a:pt x="5324" y="2080"/>
                    </a:lnTo>
                    <a:lnTo>
                      <a:pt x="5247" y="1983"/>
                    </a:lnTo>
                    <a:lnTo>
                      <a:pt x="5150" y="1866"/>
                    </a:lnTo>
                    <a:lnTo>
                      <a:pt x="5052" y="1789"/>
                    </a:lnTo>
                    <a:lnTo>
                      <a:pt x="4936" y="1692"/>
                    </a:lnTo>
                    <a:lnTo>
                      <a:pt x="4819" y="1614"/>
                    </a:lnTo>
                    <a:lnTo>
                      <a:pt x="2060" y="156"/>
                    </a:lnTo>
                    <a:lnTo>
                      <a:pt x="1924" y="98"/>
                    </a:lnTo>
                    <a:lnTo>
                      <a:pt x="1788" y="59"/>
                    </a:lnTo>
                    <a:lnTo>
                      <a:pt x="1652" y="20"/>
                    </a:lnTo>
                    <a:lnTo>
                      <a:pt x="1516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" name="Google Shape;768;p28"/>
              <p:cNvSpPr/>
              <p:nvPr/>
            </p:nvSpPr>
            <p:spPr>
              <a:xfrm>
                <a:off x="3132875" y="6575700"/>
                <a:ext cx="741350" cy="825400"/>
              </a:xfrm>
              <a:custGeom>
                <a:avLst/>
                <a:gdLst/>
                <a:ahLst/>
                <a:cxnLst/>
                <a:rect l="l" t="t" r="r" b="b"/>
                <a:pathLst>
                  <a:path w="29654" h="33016" extrusionOk="0">
                    <a:moveTo>
                      <a:pt x="14147" y="1"/>
                    </a:moveTo>
                    <a:lnTo>
                      <a:pt x="13700" y="20"/>
                    </a:lnTo>
                    <a:lnTo>
                      <a:pt x="13253" y="98"/>
                    </a:lnTo>
                    <a:lnTo>
                      <a:pt x="12826" y="215"/>
                    </a:lnTo>
                    <a:lnTo>
                      <a:pt x="12398" y="351"/>
                    </a:lnTo>
                    <a:lnTo>
                      <a:pt x="11990" y="545"/>
                    </a:lnTo>
                    <a:lnTo>
                      <a:pt x="11601" y="778"/>
                    </a:lnTo>
                    <a:lnTo>
                      <a:pt x="11232" y="1050"/>
                    </a:lnTo>
                    <a:lnTo>
                      <a:pt x="10902" y="1361"/>
                    </a:lnTo>
                    <a:lnTo>
                      <a:pt x="10572" y="1691"/>
                    </a:lnTo>
                    <a:lnTo>
                      <a:pt x="10436" y="1886"/>
                    </a:lnTo>
                    <a:lnTo>
                      <a:pt x="10300" y="2080"/>
                    </a:lnTo>
                    <a:lnTo>
                      <a:pt x="10163" y="2274"/>
                    </a:lnTo>
                    <a:lnTo>
                      <a:pt x="10047" y="2488"/>
                    </a:lnTo>
                    <a:lnTo>
                      <a:pt x="545" y="20423"/>
                    </a:lnTo>
                    <a:lnTo>
                      <a:pt x="428" y="20637"/>
                    </a:lnTo>
                    <a:lnTo>
                      <a:pt x="351" y="20870"/>
                    </a:lnTo>
                    <a:lnTo>
                      <a:pt x="253" y="21084"/>
                    </a:lnTo>
                    <a:lnTo>
                      <a:pt x="195" y="21317"/>
                    </a:lnTo>
                    <a:lnTo>
                      <a:pt x="79" y="21764"/>
                    </a:lnTo>
                    <a:lnTo>
                      <a:pt x="20" y="22211"/>
                    </a:lnTo>
                    <a:lnTo>
                      <a:pt x="1" y="22678"/>
                    </a:lnTo>
                    <a:lnTo>
                      <a:pt x="20" y="23124"/>
                    </a:lnTo>
                    <a:lnTo>
                      <a:pt x="98" y="23571"/>
                    </a:lnTo>
                    <a:lnTo>
                      <a:pt x="215" y="23999"/>
                    </a:lnTo>
                    <a:lnTo>
                      <a:pt x="351" y="24426"/>
                    </a:lnTo>
                    <a:lnTo>
                      <a:pt x="545" y="24834"/>
                    </a:lnTo>
                    <a:lnTo>
                      <a:pt x="778" y="25223"/>
                    </a:lnTo>
                    <a:lnTo>
                      <a:pt x="1050" y="25592"/>
                    </a:lnTo>
                    <a:lnTo>
                      <a:pt x="1361" y="25923"/>
                    </a:lnTo>
                    <a:lnTo>
                      <a:pt x="1691" y="26234"/>
                    </a:lnTo>
                    <a:lnTo>
                      <a:pt x="1886" y="26389"/>
                    </a:lnTo>
                    <a:lnTo>
                      <a:pt x="2080" y="26525"/>
                    </a:lnTo>
                    <a:lnTo>
                      <a:pt x="2274" y="26642"/>
                    </a:lnTo>
                    <a:lnTo>
                      <a:pt x="2488" y="26758"/>
                    </a:lnTo>
                    <a:lnTo>
                      <a:pt x="13253" y="32471"/>
                    </a:lnTo>
                    <a:lnTo>
                      <a:pt x="13467" y="32568"/>
                    </a:lnTo>
                    <a:lnTo>
                      <a:pt x="13681" y="32665"/>
                    </a:lnTo>
                    <a:lnTo>
                      <a:pt x="13914" y="32763"/>
                    </a:lnTo>
                    <a:lnTo>
                      <a:pt x="14128" y="32821"/>
                    </a:lnTo>
                    <a:lnTo>
                      <a:pt x="14574" y="32937"/>
                    </a:lnTo>
                    <a:lnTo>
                      <a:pt x="15041" y="32996"/>
                    </a:lnTo>
                    <a:lnTo>
                      <a:pt x="15488" y="33015"/>
                    </a:lnTo>
                    <a:lnTo>
                      <a:pt x="15935" y="32996"/>
                    </a:lnTo>
                    <a:lnTo>
                      <a:pt x="16382" y="32918"/>
                    </a:lnTo>
                    <a:lnTo>
                      <a:pt x="16829" y="32801"/>
                    </a:lnTo>
                    <a:lnTo>
                      <a:pt x="17256" y="32665"/>
                    </a:lnTo>
                    <a:lnTo>
                      <a:pt x="17664" y="32471"/>
                    </a:lnTo>
                    <a:lnTo>
                      <a:pt x="18033" y="32238"/>
                    </a:lnTo>
                    <a:lnTo>
                      <a:pt x="18402" y="31966"/>
                    </a:lnTo>
                    <a:lnTo>
                      <a:pt x="18752" y="31655"/>
                    </a:lnTo>
                    <a:lnTo>
                      <a:pt x="19063" y="31305"/>
                    </a:lnTo>
                    <a:lnTo>
                      <a:pt x="19199" y="31130"/>
                    </a:lnTo>
                    <a:lnTo>
                      <a:pt x="19335" y="30936"/>
                    </a:lnTo>
                    <a:lnTo>
                      <a:pt x="19471" y="30742"/>
                    </a:lnTo>
                    <a:lnTo>
                      <a:pt x="19588" y="30528"/>
                    </a:lnTo>
                    <a:lnTo>
                      <a:pt x="29090" y="12593"/>
                    </a:lnTo>
                    <a:lnTo>
                      <a:pt x="29206" y="12359"/>
                    </a:lnTo>
                    <a:lnTo>
                      <a:pt x="29304" y="12146"/>
                    </a:lnTo>
                    <a:lnTo>
                      <a:pt x="29381" y="11932"/>
                    </a:lnTo>
                    <a:lnTo>
                      <a:pt x="29459" y="11699"/>
                    </a:lnTo>
                    <a:lnTo>
                      <a:pt x="29556" y="11252"/>
                    </a:lnTo>
                    <a:lnTo>
                      <a:pt x="29634" y="10805"/>
                    </a:lnTo>
                    <a:lnTo>
                      <a:pt x="29653" y="10338"/>
                    </a:lnTo>
                    <a:lnTo>
                      <a:pt x="29614" y="9892"/>
                    </a:lnTo>
                    <a:lnTo>
                      <a:pt x="29556" y="9445"/>
                    </a:lnTo>
                    <a:lnTo>
                      <a:pt x="29440" y="9017"/>
                    </a:lnTo>
                    <a:lnTo>
                      <a:pt x="29284" y="8590"/>
                    </a:lnTo>
                    <a:lnTo>
                      <a:pt x="29090" y="8182"/>
                    </a:lnTo>
                    <a:lnTo>
                      <a:pt x="28857" y="7793"/>
                    </a:lnTo>
                    <a:lnTo>
                      <a:pt x="28585" y="7424"/>
                    </a:lnTo>
                    <a:lnTo>
                      <a:pt x="28293" y="7093"/>
                    </a:lnTo>
                    <a:lnTo>
                      <a:pt x="27943" y="6783"/>
                    </a:lnTo>
                    <a:lnTo>
                      <a:pt x="27749" y="6627"/>
                    </a:lnTo>
                    <a:lnTo>
                      <a:pt x="27555" y="6491"/>
                    </a:lnTo>
                    <a:lnTo>
                      <a:pt x="27360" y="6374"/>
                    </a:lnTo>
                    <a:lnTo>
                      <a:pt x="27147" y="6258"/>
                    </a:lnTo>
                    <a:lnTo>
                      <a:pt x="16382" y="545"/>
                    </a:lnTo>
                    <a:lnTo>
                      <a:pt x="16168" y="428"/>
                    </a:lnTo>
                    <a:lnTo>
                      <a:pt x="15954" y="351"/>
                    </a:lnTo>
                    <a:lnTo>
                      <a:pt x="15740" y="254"/>
                    </a:lnTo>
                    <a:lnTo>
                      <a:pt x="15507" y="195"/>
                    </a:lnTo>
                    <a:lnTo>
                      <a:pt x="15060" y="79"/>
                    </a:lnTo>
                    <a:lnTo>
                      <a:pt x="14613" y="20"/>
                    </a:lnTo>
                    <a:lnTo>
                      <a:pt x="1414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769;p28"/>
              <p:cNvSpPr/>
              <p:nvPr/>
            </p:nvSpPr>
            <p:spPr>
              <a:xfrm>
                <a:off x="3132875" y="6987650"/>
                <a:ext cx="576675" cy="413450"/>
              </a:xfrm>
              <a:custGeom>
                <a:avLst/>
                <a:gdLst/>
                <a:ahLst/>
                <a:cxnLst/>
                <a:rect l="l" t="t" r="r" b="b"/>
                <a:pathLst>
                  <a:path w="23067" h="16538" extrusionOk="0">
                    <a:moveTo>
                      <a:pt x="2643" y="1"/>
                    </a:moveTo>
                    <a:lnTo>
                      <a:pt x="545" y="3945"/>
                    </a:lnTo>
                    <a:lnTo>
                      <a:pt x="428" y="4159"/>
                    </a:lnTo>
                    <a:lnTo>
                      <a:pt x="351" y="4392"/>
                    </a:lnTo>
                    <a:lnTo>
                      <a:pt x="253" y="4606"/>
                    </a:lnTo>
                    <a:lnTo>
                      <a:pt x="195" y="4839"/>
                    </a:lnTo>
                    <a:lnTo>
                      <a:pt x="79" y="5286"/>
                    </a:lnTo>
                    <a:lnTo>
                      <a:pt x="20" y="5733"/>
                    </a:lnTo>
                    <a:lnTo>
                      <a:pt x="1" y="6200"/>
                    </a:lnTo>
                    <a:lnTo>
                      <a:pt x="20" y="6646"/>
                    </a:lnTo>
                    <a:lnTo>
                      <a:pt x="98" y="7093"/>
                    </a:lnTo>
                    <a:lnTo>
                      <a:pt x="215" y="7521"/>
                    </a:lnTo>
                    <a:lnTo>
                      <a:pt x="351" y="7948"/>
                    </a:lnTo>
                    <a:lnTo>
                      <a:pt x="545" y="8356"/>
                    </a:lnTo>
                    <a:lnTo>
                      <a:pt x="778" y="8745"/>
                    </a:lnTo>
                    <a:lnTo>
                      <a:pt x="1050" y="9114"/>
                    </a:lnTo>
                    <a:lnTo>
                      <a:pt x="1361" y="9445"/>
                    </a:lnTo>
                    <a:lnTo>
                      <a:pt x="1691" y="9756"/>
                    </a:lnTo>
                    <a:lnTo>
                      <a:pt x="1886" y="9911"/>
                    </a:lnTo>
                    <a:lnTo>
                      <a:pt x="2080" y="10047"/>
                    </a:lnTo>
                    <a:lnTo>
                      <a:pt x="2274" y="10164"/>
                    </a:lnTo>
                    <a:lnTo>
                      <a:pt x="2488" y="10280"/>
                    </a:lnTo>
                    <a:lnTo>
                      <a:pt x="13253" y="15993"/>
                    </a:lnTo>
                    <a:lnTo>
                      <a:pt x="13467" y="16090"/>
                    </a:lnTo>
                    <a:lnTo>
                      <a:pt x="13681" y="16187"/>
                    </a:lnTo>
                    <a:lnTo>
                      <a:pt x="13914" y="16285"/>
                    </a:lnTo>
                    <a:lnTo>
                      <a:pt x="14128" y="16343"/>
                    </a:lnTo>
                    <a:lnTo>
                      <a:pt x="14574" y="16459"/>
                    </a:lnTo>
                    <a:lnTo>
                      <a:pt x="15041" y="16518"/>
                    </a:lnTo>
                    <a:lnTo>
                      <a:pt x="15488" y="16537"/>
                    </a:lnTo>
                    <a:lnTo>
                      <a:pt x="15935" y="16518"/>
                    </a:lnTo>
                    <a:lnTo>
                      <a:pt x="16382" y="16440"/>
                    </a:lnTo>
                    <a:lnTo>
                      <a:pt x="16829" y="16323"/>
                    </a:lnTo>
                    <a:lnTo>
                      <a:pt x="17256" y="16187"/>
                    </a:lnTo>
                    <a:lnTo>
                      <a:pt x="17664" y="15993"/>
                    </a:lnTo>
                    <a:lnTo>
                      <a:pt x="18033" y="15760"/>
                    </a:lnTo>
                    <a:lnTo>
                      <a:pt x="18402" y="15488"/>
                    </a:lnTo>
                    <a:lnTo>
                      <a:pt x="18752" y="15177"/>
                    </a:lnTo>
                    <a:lnTo>
                      <a:pt x="19063" y="14827"/>
                    </a:lnTo>
                    <a:lnTo>
                      <a:pt x="19199" y="14652"/>
                    </a:lnTo>
                    <a:lnTo>
                      <a:pt x="19335" y="14458"/>
                    </a:lnTo>
                    <a:lnTo>
                      <a:pt x="19471" y="14264"/>
                    </a:lnTo>
                    <a:lnTo>
                      <a:pt x="19588" y="14050"/>
                    </a:lnTo>
                    <a:lnTo>
                      <a:pt x="23066" y="7482"/>
                    </a:lnTo>
                    <a:lnTo>
                      <a:pt x="22658" y="7152"/>
                    </a:lnTo>
                    <a:lnTo>
                      <a:pt x="22230" y="6821"/>
                    </a:lnTo>
                    <a:lnTo>
                      <a:pt x="21803" y="6510"/>
                    </a:lnTo>
                    <a:lnTo>
                      <a:pt x="21356" y="6200"/>
                    </a:lnTo>
                    <a:lnTo>
                      <a:pt x="20423" y="5597"/>
                    </a:lnTo>
                    <a:lnTo>
                      <a:pt x="19510" y="5073"/>
                    </a:lnTo>
                    <a:lnTo>
                      <a:pt x="18849" y="4723"/>
                    </a:lnTo>
                    <a:lnTo>
                      <a:pt x="18169" y="4392"/>
                    </a:lnTo>
                    <a:lnTo>
                      <a:pt x="17489" y="4062"/>
                    </a:lnTo>
                    <a:lnTo>
                      <a:pt x="16809" y="3751"/>
                    </a:lnTo>
                    <a:lnTo>
                      <a:pt x="16110" y="3440"/>
                    </a:lnTo>
                    <a:lnTo>
                      <a:pt x="15410" y="3149"/>
                    </a:lnTo>
                    <a:lnTo>
                      <a:pt x="14710" y="2877"/>
                    </a:lnTo>
                    <a:lnTo>
                      <a:pt x="14011" y="2624"/>
                    </a:lnTo>
                    <a:lnTo>
                      <a:pt x="12534" y="2080"/>
                    </a:lnTo>
                    <a:lnTo>
                      <a:pt x="11776" y="1847"/>
                    </a:lnTo>
                    <a:lnTo>
                      <a:pt x="11018" y="1594"/>
                    </a:lnTo>
                    <a:lnTo>
                      <a:pt x="9853" y="1244"/>
                    </a:lnTo>
                    <a:lnTo>
                      <a:pt x="9483" y="1147"/>
                    </a:lnTo>
                    <a:lnTo>
                      <a:pt x="8959" y="1011"/>
                    </a:lnTo>
                    <a:lnTo>
                      <a:pt x="8181" y="817"/>
                    </a:lnTo>
                    <a:lnTo>
                      <a:pt x="7385" y="662"/>
                    </a:lnTo>
                    <a:lnTo>
                      <a:pt x="6608" y="506"/>
                    </a:lnTo>
                    <a:lnTo>
                      <a:pt x="5811" y="389"/>
                    </a:lnTo>
                    <a:lnTo>
                      <a:pt x="4237" y="176"/>
                    </a:lnTo>
                    <a:lnTo>
                      <a:pt x="2643" y="1"/>
                    </a:lnTo>
                    <a:close/>
                  </a:path>
                </a:pathLst>
              </a:custGeom>
              <a:solidFill>
                <a:srgbClr val="FFEC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770;p28"/>
              <p:cNvSpPr/>
              <p:nvPr/>
            </p:nvSpPr>
            <p:spPr>
              <a:xfrm>
                <a:off x="3416575" y="6929850"/>
                <a:ext cx="54925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216" extrusionOk="0">
                    <a:moveTo>
                      <a:pt x="1031" y="1"/>
                    </a:moveTo>
                    <a:lnTo>
                      <a:pt x="817" y="39"/>
                    </a:lnTo>
                    <a:lnTo>
                      <a:pt x="623" y="117"/>
                    </a:lnTo>
                    <a:lnTo>
                      <a:pt x="428" y="214"/>
                    </a:lnTo>
                    <a:lnTo>
                      <a:pt x="273" y="370"/>
                    </a:lnTo>
                    <a:lnTo>
                      <a:pt x="156" y="525"/>
                    </a:lnTo>
                    <a:lnTo>
                      <a:pt x="59" y="739"/>
                    </a:lnTo>
                    <a:lnTo>
                      <a:pt x="1" y="953"/>
                    </a:lnTo>
                    <a:lnTo>
                      <a:pt x="1" y="1166"/>
                    </a:lnTo>
                    <a:lnTo>
                      <a:pt x="20" y="1380"/>
                    </a:lnTo>
                    <a:lnTo>
                      <a:pt x="98" y="1594"/>
                    </a:lnTo>
                    <a:lnTo>
                      <a:pt x="215" y="1769"/>
                    </a:lnTo>
                    <a:lnTo>
                      <a:pt x="351" y="1924"/>
                    </a:lnTo>
                    <a:lnTo>
                      <a:pt x="525" y="2060"/>
                    </a:lnTo>
                    <a:lnTo>
                      <a:pt x="720" y="2138"/>
                    </a:lnTo>
                    <a:lnTo>
                      <a:pt x="934" y="2196"/>
                    </a:lnTo>
                    <a:lnTo>
                      <a:pt x="1167" y="2216"/>
                    </a:lnTo>
                    <a:lnTo>
                      <a:pt x="1380" y="2177"/>
                    </a:lnTo>
                    <a:lnTo>
                      <a:pt x="1575" y="2099"/>
                    </a:lnTo>
                    <a:lnTo>
                      <a:pt x="1769" y="1983"/>
                    </a:lnTo>
                    <a:lnTo>
                      <a:pt x="1925" y="1847"/>
                    </a:lnTo>
                    <a:lnTo>
                      <a:pt x="2041" y="1672"/>
                    </a:lnTo>
                    <a:lnTo>
                      <a:pt x="2138" y="1477"/>
                    </a:lnTo>
                    <a:lnTo>
                      <a:pt x="2197" y="1264"/>
                    </a:lnTo>
                    <a:lnTo>
                      <a:pt x="2197" y="1030"/>
                    </a:lnTo>
                    <a:lnTo>
                      <a:pt x="2158" y="817"/>
                    </a:lnTo>
                    <a:lnTo>
                      <a:pt x="2099" y="622"/>
                    </a:lnTo>
                    <a:lnTo>
                      <a:pt x="1983" y="447"/>
                    </a:lnTo>
                    <a:lnTo>
                      <a:pt x="1827" y="292"/>
                    </a:lnTo>
                    <a:lnTo>
                      <a:pt x="1672" y="156"/>
                    </a:lnTo>
                    <a:lnTo>
                      <a:pt x="1478" y="59"/>
                    </a:lnTo>
                    <a:lnTo>
                      <a:pt x="1244" y="1"/>
                    </a:lnTo>
                    <a:close/>
                  </a:path>
                </a:pathLst>
              </a:custGeom>
              <a:solidFill>
                <a:srgbClr val="6464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771;p28"/>
              <p:cNvSpPr/>
              <p:nvPr/>
            </p:nvSpPr>
            <p:spPr>
              <a:xfrm>
                <a:off x="3526850" y="6996900"/>
                <a:ext cx="5540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2216" h="2216" extrusionOk="0">
                    <a:moveTo>
                      <a:pt x="1050" y="0"/>
                    </a:moveTo>
                    <a:lnTo>
                      <a:pt x="836" y="39"/>
                    </a:lnTo>
                    <a:lnTo>
                      <a:pt x="623" y="117"/>
                    </a:lnTo>
                    <a:lnTo>
                      <a:pt x="448" y="233"/>
                    </a:lnTo>
                    <a:lnTo>
                      <a:pt x="292" y="369"/>
                    </a:lnTo>
                    <a:lnTo>
                      <a:pt x="156" y="544"/>
                    </a:lnTo>
                    <a:lnTo>
                      <a:pt x="79" y="738"/>
                    </a:lnTo>
                    <a:lnTo>
                      <a:pt x="20" y="952"/>
                    </a:lnTo>
                    <a:lnTo>
                      <a:pt x="1" y="1185"/>
                    </a:lnTo>
                    <a:lnTo>
                      <a:pt x="40" y="1399"/>
                    </a:lnTo>
                    <a:lnTo>
                      <a:pt x="117" y="1593"/>
                    </a:lnTo>
                    <a:lnTo>
                      <a:pt x="234" y="1768"/>
                    </a:lnTo>
                    <a:lnTo>
                      <a:pt x="370" y="1924"/>
                    </a:lnTo>
                    <a:lnTo>
                      <a:pt x="545" y="2060"/>
                    </a:lnTo>
                    <a:lnTo>
                      <a:pt x="739" y="2157"/>
                    </a:lnTo>
                    <a:lnTo>
                      <a:pt x="953" y="2215"/>
                    </a:lnTo>
                    <a:lnTo>
                      <a:pt x="1186" y="2215"/>
                    </a:lnTo>
                    <a:lnTo>
                      <a:pt x="1400" y="2176"/>
                    </a:lnTo>
                    <a:lnTo>
                      <a:pt x="1594" y="2099"/>
                    </a:lnTo>
                    <a:lnTo>
                      <a:pt x="1769" y="2002"/>
                    </a:lnTo>
                    <a:lnTo>
                      <a:pt x="1925" y="1846"/>
                    </a:lnTo>
                    <a:lnTo>
                      <a:pt x="2061" y="1671"/>
                    </a:lnTo>
                    <a:lnTo>
                      <a:pt x="2158" y="1477"/>
                    </a:lnTo>
                    <a:lnTo>
                      <a:pt x="2216" y="1263"/>
                    </a:lnTo>
                    <a:lnTo>
                      <a:pt x="2216" y="1049"/>
                    </a:lnTo>
                    <a:lnTo>
                      <a:pt x="2177" y="836"/>
                    </a:lnTo>
                    <a:lnTo>
                      <a:pt x="2099" y="622"/>
                    </a:lnTo>
                    <a:lnTo>
                      <a:pt x="2002" y="447"/>
                    </a:lnTo>
                    <a:lnTo>
                      <a:pt x="1847" y="292"/>
                    </a:lnTo>
                    <a:lnTo>
                      <a:pt x="1691" y="156"/>
                    </a:lnTo>
                    <a:lnTo>
                      <a:pt x="1478" y="78"/>
                    </a:lnTo>
                    <a:lnTo>
                      <a:pt x="1264" y="19"/>
                    </a:lnTo>
                    <a:lnTo>
                      <a:pt x="1050" y="0"/>
                    </a:lnTo>
                    <a:close/>
                  </a:path>
                </a:pathLst>
              </a:custGeom>
              <a:solidFill>
                <a:srgbClr val="6464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" name="Google Shape;772;p28"/>
              <p:cNvSpPr/>
              <p:nvPr/>
            </p:nvSpPr>
            <p:spPr>
              <a:xfrm>
                <a:off x="3153775" y="7406900"/>
                <a:ext cx="98150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26" h="3926" extrusionOk="0">
                    <a:moveTo>
                      <a:pt x="1846" y="0"/>
                    </a:moveTo>
                    <a:lnTo>
                      <a:pt x="1652" y="20"/>
                    </a:lnTo>
                    <a:lnTo>
                      <a:pt x="1458" y="59"/>
                    </a:lnTo>
                    <a:lnTo>
                      <a:pt x="1283" y="117"/>
                    </a:lnTo>
                    <a:lnTo>
                      <a:pt x="1108" y="195"/>
                    </a:lnTo>
                    <a:lnTo>
                      <a:pt x="933" y="292"/>
                    </a:lnTo>
                    <a:lnTo>
                      <a:pt x="778" y="389"/>
                    </a:lnTo>
                    <a:lnTo>
                      <a:pt x="642" y="506"/>
                    </a:lnTo>
                    <a:lnTo>
                      <a:pt x="506" y="642"/>
                    </a:lnTo>
                    <a:lnTo>
                      <a:pt x="389" y="797"/>
                    </a:lnTo>
                    <a:lnTo>
                      <a:pt x="272" y="952"/>
                    </a:lnTo>
                    <a:lnTo>
                      <a:pt x="195" y="1108"/>
                    </a:lnTo>
                    <a:lnTo>
                      <a:pt x="117" y="1302"/>
                    </a:lnTo>
                    <a:lnTo>
                      <a:pt x="59" y="1477"/>
                    </a:lnTo>
                    <a:lnTo>
                      <a:pt x="20" y="1691"/>
                    </a:lnTo>
                    <a:lnTo>
                      <a:pt x="0" y="1885"/>
                    </a:lnTo>
                    <a:lnTo>
                      <a:pt x="0" y="2079"/>
                    </a:lnTo>
                    <a:lnTo>
                      <a:pt x="20" y="2274"/>
                    </a:lnTo>
                    <a:lnTo>
                      <a:pt x="59" y="2468"/>
                    </a:lnTo>
                    <a:lnTo>
                      <a:pt x="117" y="2643"/>
                    </a:lnTo>
                    <a:lnTo>
                      <a:pt x="195" y="2818"/>
                    </a:lnTo>
                    <a:lnTo>
                      <a:pt x="292" y="2973"/>
                    </a:lnTo>
                    <a:lnTo>
                      <a:pt x="389" y="3129"/>
                    </a:lnTo>
                    <a:lnTo>
                      <a:pt x="506" y="3284"/>
                    </a:lnTo>
                    <a:lnTo>
                      <a:pt x="642" y="3420"/>
                    </a:lnTo>
                    <a:lnTo>
                      <a:pt x="797" y="3537"/>
                    </a:lnTo>
                    <a:lnTo>
                      <a:pt x="952" y="3634"/>
                    </a:lnTo>
                    <a:lnTo>
                      <a:pt x="1127" y="3731"/>
                    </a:lnTo>
                    <a:lnTo>
                      <a:pt x="1302" y="3809"/>
                    </a:lnTo>
                    <a:lnTo>
                      <a:pt x="1477" y="3867"/>
                    </a:lnTo>
                    <a:lnTo>
                      <a:pt x="1691" y="3906"/>
                    </a:lnTo>
                    <a:lnTo>
                      <a:pt x="1885" y="3925"/>
                    </a:lnTo>
                    <a:lnTo>
                      <a:pt x="2080" y="3906"/>
                    </a:lnTo>
                    <a:lnTo>
                      <a:pt x="2274" y="3887"/>
                    </a:lnTo>
                    <a:lnTo>
                      <a:pt x="2468" y="3848"/>
                    </a:lnTo>
                    <a:lnTo>
                      <a:pt x="2643" y="3789"/>
                    </a:lnTo>
                    <a:lnTo>
                      <a:pt x="2818" y="3731"/>
                    </a:lnTo>
                    <a:lnTo>
                      <a:pt x="2973" y="3634"/>
                    </a:lnTo>
                    <a:lnTo>
                      <a:pt x="3129" y="3517"/>
                    </a:lnTo>
                    <a:lnTo>
                      <a:pt x="3284" y="3401"/>
                    </a:lnTo>
                    <a:lnTo>
                      <a:pt x="3420" y="3265"/>
                    </a:lnTo>
                    <a:lnTo>
                      <a:pt x="3537" y="3129"/>
                    </a:lnTo>
                    <a:lnTo>
                      <a:pt x="3634" y="2973"/>
                    </a:lnTo>
                    <a:lnTo>
                      <a:pt x="3731" y="2798"/>
                    </a:lnTo>
                    <a:lnTo>
                      <a:pt x="3809" y="2624"/>
                    </a:lnTo>
                    <a:lnTo>
                      <a:pt x="3867" y="2429"/>
                    </a:lnTo>
                    <a:lnTo>
                      <a:pt x="3906" y="2235"/>
                    </a:lnTo>
                    <a:lnTo>
                      <a:pt x="3926" y="2041"/>
                    </a:lnTo>
                    <a:lnTo>
                      <a:pt x="3926" y="1827"/>
                    </a:lnTo>
                    <a:lnTo>
                      <a:pt x="3887" y="1652"/>
                    </a:lnTo>
                    <a:lnTo>
                      <a:pt x="3848" y="1458"/>
                    </a:lnTo>
                    <a:lnTo>
                      <a:pt x="3789" y="1283"/>
                    </a:lnTo>
                    <a:lnTo>
                      <a:pt x="3731" y="1108"/>
                    </a:lnTo>
                    <a:lnTo>
                      <a:pt x="3634" y="933"/>
                    </a:lnTo>
                    <a:lnTo>
                      <a:pt x="3517" y="778"/>
                    </a:lnTo>
                    <a:lnTo>
                      <a:pt x="3401" y="642"/>
                    </a:lnTo>
                    <a:lnTo>
                      <a:pt x="3265" y="506"/>
                    </a:lnTo>
                    <a:lnTo>
                      <a:pt x="3129" y="389"/>
                    </a:lnTo>
                    <a:lnTo>
                      <a:pt x="2973" y="272"/>
                    </a:lnTo>
                    <a:lnTo>
                      <a:pt x="2798" y="195"/>
                    </a:lnTo>
                    <a:lnTo>
                      <a:pt x="2624" y="117"/>
                    </a:lnTo>
                    <a:lnTo>
                      <a:pt x="2429" y="59"/>
                    </a:lnTo>
                    <a:lnTo>
                      <a:pt x="2235" y="20"/>
                    </a:lnTo>
                    <a:lnTo>
                      <a:pt x="204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" name="Google Shape;773;p28"/>
              <p:cNvSpPr/>
              <p:nvPr/>
            </p:nvSpPr>
            <p:spPr>
              <a:xfrm>
                <a:off x="3344200" y="6759825"/>
                <a:ext cx="98150" cy="97675"/>
              </a:xfrm>
              <a:custGeom>
                <a:avLst/>
                <a:gdLst/>
                <a:ahLst/>
                <a:cxnLst/>
                <a:rect l="l" t="t" r="r" b="b"/>
                <a:pathLst>
                  <a:path w="3926" h="3907" extrusionOk="0">
                    <a:moveTo>
                      <a:pt x="1847" y="0"/>
                    </a:moveTo>
                    <a:lnTo>
                      <a:pt x="1652" y="20"/>
                    </a:lnTo>
                    <a:lnTo>
                      <a:pt x="1458" y="59"/>
                    </a:lnTo>
                    <a:lnTo>
                      <a:pt x="1283" y="117"/>
                    </a:lnTo>
                    <a:lnTo>
                      <a:pt x="1108" y="195"/>
                    </a:lnTo>
                    <a:lnTo>
                      <a:pt x="953" y="273"/>
                    </a:lnTo>
                    <a:lnTo>
                      <a:pt x="797" y="389"/>
                    </a:lnTo>
                    <a:lnTo>
                      <a:pt x="642" y="506"/>
                    </a:lnTo>
                    <a:lnTo>
                      <a:pt x="506" y="642"/>
                    </a:lnTo>
                    <a:lnTo>
                      <a:pt x="389" y="778"/>
                    </a:lnTo>
                    <a:lnTo>
                      <a:pt x="292" y="933"/>
                    </a:lnTo>
                    <a:lnTo>
                      <a:pt x="195" y="1108"/>
                    </a:lnTo>
                    <a:lnTo>
                      <a:pt x="117" y="1283"/>
                    </a:lnTo>
                    <a:lnTo>
                      <a:pt x="59" y="1477"/>
                    </a:lnTo>
                    <a:lnTo>
                      <a:pt x="20" y="1672"/>
                    </a:lnTo>
                    <a:lnTo>
                      <a:pt x="1" y="1885"/>
                    </a:lnTo>
                    <a:lnTo>
                      <a:pt x="20" y="2080"/>
                    </a:lnTo>
                    <a:lnTo>
                      <a:pt x="39" y="2274"/>
                    </a:lnTo>
                    <a:lnTo>
                      <a:pt x="78" y="2449"/>
                    </a:lnTo>
                    <a:lnTo>
                      <a:pt x="137" y="2643"/>
                    </a:lnTo>
                    <a:lnTo>
                      <a:pt x="214" y="2818"/>
                    </a:lnTo>
                    <a:lnTo>
                      <a:pt x="292" y="2973"/>
                    </a:lnTo>
                    <a:lnTo>
                      <a:pt x="409" y="3129"/>
                    </a:lnTo>
                    <a:lnTo>
                      <a:pt x="525" y="3284"/>
                    </a:lnTo>
                    <a:lnTo>
                      <a:pt x="661" y="3401"/>
                    </a:lnTo>
                    <a:lnTo>
                      <a:pt x="797" y="3537"/>
                    </a:lnTo>
                    <a:lnTo>
                      <a:pt x="953" y="3634"/>
                    </a:lnTo>
                    <a:lnTo>
                      <a:pt x="1128" y="3731"/>
                    </a:lnTo>
                    <a:lnTo>
                      <a:pt x="1302" y="3790"/>
                    </a:lnTo>
                    <a:lnTo>
                      <a:pt x="1497" y="3848"/>
                    </a:lnTo>
                    <a:lnTo>
                      <a:pt x="1691" y="3887"/>
                    </a:lnTo>
                    <a:lnTo>
                      <a:pt x="1885" y="3906"/>
                    </a:lnTo>
                    <a:lnTo>
                      <a:pt x="2099" y="3906"/>
                    </a:lnTo>
                    <a:lnTo>
                      <a:pt x="2274" y="3887"/>
                    </a:lnTo>
                    <a:lnTo>
                      <a:pt x="2468" y="3848"/>
                    </a:lnTo>
                    <a:lnTo>
                      <a:pt x="2643" y="3790"/>
                    </a:lnTo>
                    <a:lnTo>
                      <a:pt x="2818" y="3712"/>
                    </a:lnTo>
                    <a:lnTo>
                      <a:pt x="2993" y="3634"/>
                    </a:lnTo>
                    <a:lnTo>
                      <a:pt x="3148" y="3518"/>
                    </a:lnTo>
                    <a:lnTo>
                      <a:pt x="3284" y="3401"/>
                    </a:lnTo>
                    <a:lnTo>
                      <a:pt x="3420" y="3265"/>
                    </a:lnTo>
                    <a:lnTo>
                      <a:pt x="3537" y="3129"/>
                    </a:lnTo>
                    <a:lnTo>
                      <a:pt x="3654" y="2954"/>
                    </a:lnTo>
                    <a:lnTo>
                      <a:pt x="3751" y="2799"/>
                    </a:lnTo>
                    <a:lnTo>
                      <a:pt x="3809" y="2604"/>
                    </a:lnTo>
                    <a:lnTo>
                      <a:pt x="3867" y="2429"/>
                    </a:lnTo>
                    <a:lnTo>
                      <a:pt x="3906" y="2235"/>
                    </a:lnTo>
                    <a:lnTo>
                      <a:pt x="3926" y="2021"/>
                    </a:lnTo>
                    <a:lnTo>
                      <a:pt x="3926" y="1827"/>
                    </a:lnTo>
                    <a:lnTo>
                      <a:pt x="3906" y="1633"/>
                    </a:lnTo>
                    <a:lnTo>
                      <a:pt x="3867" y="1458"/>
                    </a:lnTo>
                    <a:lnTo>
                      <a:pt x="3809" y="1264"/>
                    </a:lnTo>
                    <a:lnTo>
                      <a:pt x="3731" y="1089"/>
                    </a:lnTo>
                    <a:lnTo>
                      <a:pt x="3634" y="933"/>
                    </a:lnTo>
                    <a:lnTo>
                      <a:pt x="3537" y="778"/>
                    </a:lnTo>
                    <a:lnTo>
                      <a:pt x="3420" y="622"/>
                    </a:lnTo>
                    <a:lnTo>
                      <a:pt x="3284" y="506"/>
                    </a:lnTo>
                    <a:lnTo>
                      <a:pt x="3129" y="370"/>
                    </a:lnTo>
                    <a:lnTo>
                      <a:pt x="2974" y="273"/>
                    </a:lnTo>
                    <a:lnTo>
                      <a:pt x="2818" y="175"/>
                    </a:lnTo>
                    <a:lnTo>
                      <a:pt x="2624" y="98"/>
                    </a:lnTo>
                    <a:lnTo>
                      <a:pt x="2449" y="59"/>
                    </a:lnTo>
                    <a:lnTo>
                      <a:pt x="2235" y="20"/>
                    </a:lnTo>
                    <a:lnTo>
                      <a:pt x="204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774;p28"/>
              <p:cNvSpPr/>
              <p:nvPr/>
            </p:nvSpPr>
            <p:spPr>
              <a:xfrm>
                <a:off x="3556000" y="6660725"/>
                <a:ext cx="98150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26" h="3926" extrusionOk="0">
                    <a:moveTo>
                      <a:pt x="1847" y="0"/>
                    </a:moveTo>
                    <a:lnTo>
                      <a:pt x="1652" y="20"/>
                    </a:lnTo>
                    <a:lnTo>
                      <a:pt x="1458" y="78"/>
                    </a:lnTo>
                    <a:lnTo>
                      <a:pt x="1283" y="117"/>
                    </a:lnTo>
                    <a:lnTo>
                      <a:pt x="1108" y="195"/>
                    </a:lnTo>
                    <a:lnTo>
                      <a:pt x="933" y="292"/>
                    </a:lnTo>
                    <a:lnTo>
                      <a:pt x="778" y="389"/>
                    </a:lnTo>
                    <a:lnTo>
                      <a:pt x="642" y="525"/>
                    </a:lnTo>
                    <a:lnTo>
                      <a:pt x="506" y="642"/>
                    </a:lnTo>
                    <a:lnTo>
                      <a:pt x="389" y="797"/>
                    </a:lnTo>
                    <a:lnTo>
                      <a:pt x="273" y="953"/>
                    </a:lnTo>
                    <a:lnTo>
                      <a:pt x="195" y="1127"/>
                    </a:lnTo>
                    <a:lnTo>
                      <a:pt x="117" y="1302"/>
                    </a:lnTo>
                    <a:lnTo>
                      <a:pt x="59" y="1497"/>
                    </a:lnTo>
                    <a:lnTo>
                      <a:pt x="20" y="1691"/>
                    </a:lnTo>
                    <a:lnTo>
                      <a:pt x="1" y="1885"/>
                    </a:lnTo>
                    <a:lnTo>
                      <a:pt x="1" y="2080"/>
                    </a:lnTo>
                    <a:lnTo>
                      <a:pt x="20" y="2274"/>
                    </a:lnTo>
                    <a:lnTo>
                      <a:pt x="59" y="2468"/>
                    </a:lnTo>
                    <a:lnTo>
                      <a:pt x="117" y="2643"/>
                    </a:lnTo>
                    <a:lnTo>
                      <a:pt x="195" y="2818"/>
                    </a:lnTo>
                    <a:lnTo>
                      <a:pt x="292" y="2993"/>
                    </a:lnTo>
                    <a:lnTo>
                      <a:pt x="389" y="3148"/>
                    </a:lnTo>
                    <a:lnTo>
                      <a:pt x="506" y="3284"/>
                    </a:lnTo>
                    <a:lnTo>
                      <a:pt x="642" y="3420"/>
                    </a:lnTo>
                    <a:lnTo>
                      <a:pt x="797" y="3537"/>
                    </a:lnTo>
                    <a:lnTo>
                      <a:pt x="953" y="3654"/>
                    </a:lnTo>
                    <a:lnTo>
                      <a:pt x="1128" y="3731"/>
                    </a:lnTo>
                    <a:lnTo>
                      <a:pt x="1303" y="3809"/>
                    </a:lnTo>
                    <a:lnTo>
                      <a:pt x="1497" y="3867"/>
                    </a:lnTo>
                    <a:lnTo>
                      <a:pt x="1691" y="3906"/>
                    </a:lnTo>
                    <a:lnTo>
                      <a:pt x="1886" y="3926"/>
                    </a:lnTo>
                    <a:lnTo>
                      <a:pt x="2080" y="3926"/>
                    </a:lnTo>
                    <a:lnTo>
                      <a:pt x="2274" y="3906"/>
                    </a:lnTo>
                    <a:lnTo>
                      <a:pt x="2468" y="3867"/>
                    </a:lnTo>
                    <a:lnTo>
                      <a:pt x="2643" y="3809"/>
                    </a:lnTo>
                    <a:lnTo>
                      <a:pt x="2818" y="3731"/>
                    </a:lnTo>
                    <a:lnTo>
                      <a:pt x="2974" y="3634"/>
                    </a:lnTo>
                    <a:lnTo>
                      <a:pt x="3129" y="3537"/>
                    </a:lnTo>
                    <a:lnTo>
                      <a:pt x="3285" y="3420"/>
                    </a:lnTo>
                    <a:lnTo>
                      <a:pt x="3421" y="3284"/>
                    </a:lnTo>
                    <a:lnTo>
                      <a:pt x="3537" y="3129"/>
                    </a:lnTo>
                    <a:lnTo>
                      <a:pt x="3634" y="2973"/>
                    </a:lnTo>
                    <a:lnTo>
                      <a:pt x="3732" y="2799"/>
                    </a:lnTo>
                    <a:lnTo>
                      <a:pt x="3809" y="2624"/>
                    </a:lnTo>
                    <a:lnTo>
                      <a:pt x="3868" y="2429"/>
                    </a:lnTo>
                    <a:lnTo>
                      <a:pt x="3906" y="2235"/>
                    </a:lnTo>
                    <a:lnTo>
                      <a:pt x="3926" y="2041"/>
                    </a:lnTo>
                    <a:lnTo>
                      <a:pt x="3926" y="1846"/>
                    </a:lnTo>
                    <a:lnTo>
                      <a:pt x="3906" y="1652"/>
                    </a:lnTo>
                    <a:lnTo>
                      <a:pt x="3848" y="1458"/>
                    </a:lnTo>
                    <a:lnTo>
                      <a:pt x="3790" y="1283"/>
                    </a:lnTo>
                    <a:lnTo>
                      <a:pt x="3732" y="1108"/>
                    </a:lnTo>
                    <a:lnTo>
                      <a:pt x="3634" y="933"/>
                    </a:lnTo>
                    <a:lnTo>
                      <a:pt x="3537" y="778"/>
                    </a:lnTo>
                    <a:lnTo>
                      <a:pt x="3401" y="642"/>
                    </a:lnTo>
                    <a:lnTo>
                      <a:pt x="3265" y="506"/>
                    </a:lnTo>
                    <a:lnTo>
                      <a:pt x="3129" y="389"/>
                    </a:lnTo>
                    <a:lnTo>
                      <a:pt x="2974" y="292"/>
                    </a:lnTo>
                    <a:lnTo>
                      <a:pt x="2799" y="195"/>
                    </a:lnTo>
                    <a:lnTo>
                      <a:pt x="2624" y="117"/>
                    </a:lnTo>
                    <a:lnTo>
                      <a:pt x="2430" y="59"/>
                    </a:lnTo>
                    <a:lnTo>
                      <a:pt x="2235" y="20"/>
                    </a:lnTo>
                    <a:lnTo>
                      <a:pt x="204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775;p28"/>
              <p:cNvSpPr/>
              <p:nvPr/>
            </p:nvSpPr>
            <p:spPr>
              <a:xfrm>
                <a:off x="3663375" y="6903625"/>
                <a:ext cx="97650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06" h="3926" extrusionOk="0">
                    <a:moveTo>
                      <a:pt x="1827" y="0"/>
                    </a:moveTo>
                    <a:lnTo>
                      <a:pt x="1632" y="20"/>
                    </a:lnTo>
                    <a:lnTo>
                      <a:pt x="1457" y="58"/>
                    </a:lnTo>
                    <a:lnTo>
                      <a:pt x="1263" y="117"/>
                    </a:lnTo>
                    <a:lnTo>
                      <a:pt x="1108" y="195"/>
                    </a:lnTo>
                    <a:lnTo>
                      <a:pt x="933" y="292"/>
                    </a:lnTo>
                    <a:lnTo>
                      <a:pt x="777" y="389"/>
                    </a:lnTo>
                    <a:lnTo>
                      <a:pt x="641" y="505"/>
                    </a:lnTo>
                    <a:lnTo>
                      <a:pt x="505" y="641"/>
                    </a:lnTo>
                    <a:lnTo>
                      <a:pt x="389" y="797"/>
                    </a:lnTo>
                    <a:lnTo>
                      <a:pt x="272" y="952"/>
                    </a:lnTo>
                    <a:lnTo>
                      <a:pt x="175" y="1127"/>
                    </a:lnTo>
                    <a:lnTo>
                      <a:pt x="117" y="1302"/>
                    </a:lnTo>
                    <a:lnTo>
                      <a:pt x="58" y="1496"/>
                    </a:lnTo>
                    <a:lnTo>
                      <a:pt x="19" y="1691"/>
                    </a:lnTo>
                    <a:lnTo>
                      <a:pt x="0" y="1885"/>
                    </a:lnTo>
                    <a:lnTo>
                      <a:pt x="0" y="2079"/>
                    </a:lnTo>
                    <a:lnTo>
                      <a:pt x="19" y="2274"/>
                    </a:lnTo>
                    <a:lnTo>
                      <a:pt x="58" y="2468"/>
                    </a:lnTo>
                    <a:lnTo>
                      <a:pt x="117" y="2643"/>
                    </a:lnTo>
                    <a:lnTo>
                      <a:pt x="194" y="2818"/>
                    </a:lnTo>
                    <a:lnTo>
                      <a:pt x="292" y="2993"/>
                    </a:lnTo>
                    <a:lnTo>
                      <a:pt x="389" y="3148"/>
                    </a:lnTo>
                    <a:lnTo>
                      <a:pt x="505" y="3284"/>
                    </a:lnTo>
                    <a:lnTo>
                      <a:pt x="641" y="3420"/>
                    </a:lnTo>
                    <a:lnTo>
                      <a:pt x="797" y="3537"/>
                    </a:lnTo>
                    <a:lnTo>
                      <a:pt x="952" y="3653"/>
                    </a:lnTo>
                    <a:lnTo>
                      <a:pt x="1108" y="3731"/>
                    </a:lnTo>
                    <a:lnTo>
                      <a:pt x="1302" y="3809"/>
                    </a:lnTo>
                    <a:lnTo>
                      <a:pt x="1477" y="3867"/>
                    </a:lnTo>
                    <a:lnTo>
                      <a:pt x="1671" y="3906"/>
                    </a:lnTo>
                    <a:lnTo>
                      <a:pt x="1885" y="3925"/>
                    </a:lnTo>
                    <a:lnTo>
                      <a:pt x="2079" y="3925"/>
                    </a:lnTo>
                    <a:lnTo>
                      <a:pt x="2274" y="3906"/>
                    </a:lnTo>
                    <a:lnTo>
                      <a:pt x="2448" y="3867"/>
                    </a:lnTo>
                    <a:lnTo>
                      <a:pt x="2643" y="3809"/>
                    </a:lnTo>
                    <a:lnTo>
                      <a:pt x="2818" y="3731"/>
                    </a:lnTo>
                    <a:lnTo>
                      <a:pt x="2973" y="3634"/>
                    </a:lnTo>
                    <a:lnTo>
                      <a:pt x="3129" y="3537"/>
                    </a:lnTo>
                    <a:lnTo>
                      <a:pt x="3284" y="3401"/>
                    </a:lnTo>
                    <a:lnTo>
                      <a:pt x="3420" y="3284"/>
                    </a:lnTo>
                    <a:lnTo>
                      <a:pt x="3537" y="3129"/>
                    </a:lnTo>
                    <a:lnTo>
                      <a:pt x="3634" y="2973"/>
                    </a:lnTo>
                    <a:lnTo>
                      <a:pt x="3731" y="2798"/>
                    </a:lnTo>
                    <a:lnTo>
                      <a:pt x="3809" y="2623"/>
                    </a:lnTo>
                    <a:lnTo>
                      <a:pt x="3867" y="2429"/>
                    </a:lnTo>
                    <a:lnTo>
                      <a:pt x="3906" y="2235"/>
                    </a:lnTo>
                    <a:lnTo>
                      <a:pt x="3906" y="2041"/>
                    </a:lnTo>
                    <a:lnTo>
                      <a:pt x="3906" y="1846"/>
                    </a:lnTo>
                    <a:lnTo>
                      <a:pt x="3886" y="1652"/>
                    </a:lnTo>
                    <a:lnTo>
                      <a:pt x="3847" y="1458"/>
                    </a:lnTo>
                    <a:lnTo>
                      <a:pt x="3789" y="1283"/>
                    </a:lnTo>
                    <a:lnTo>
                      <a:pt x="3711" y="1108"/>
                    </a:lnTo>
                    <a:lnTo>
                      <a:pt x="3634" y="933"/>
                    </a:lnTo>
                    <a:lnTo>
                      <a:pt x="3517" y="777"/>
                    </a:lnTo>
                    <a:lnTo>
                      <a:pt x="3401" y="641"/>
                    </a:lnTo>
                    <a:lnTo>
                      <a:pt x="3265" y="505"/>
                    </a:lnTo>
                    <a:lnTo>
                      <a:pt x="3129" y="389"/>
                    </a:lnTo>
                    <a:lnTo>
                      <a:pt x="2973" y="272"/>
                    </a:lnTo>
                    <a:lnTo>
                      <a:pt x="2798" y="195"/>
                    </a:lnTo>
                    <a:lnTo>
                      <a:pt x="2623" y="117"/>
                    </a:lnTo>
                    <a:lnTo>
                      <a:pt x="2429" y="58"/>
                    </a:lnTo>
                    <a:lnTo>
                      <a:pt x="2235" y="20"/>
                    </a:lnTo>
                    <a:lnTo>
                      <a:pt x="204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776;p28"/>
              <p:cNvSpPr/>
              <p:nvPr/>
            </p:nvSpPr>
            <p:spPr>
              <a:xfrm>
                <a:off x="3613825" y="7613850"/>
                <a:ext cx="98150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26" h="3926" extrusionOk="0">
                    <a:moveTo>
                      <a:pt x="1846" y="0"/>
                    </a:moveTo>
                    <a:lnTo>
                      <a:pt x="1652" y="20"/>
                    </a:lnTo>
                    <a:lnTo>
                      <a:pt x="1457" y="58"/>
                    </a:lnTo>
                    <a:lnTo>
                      <a:pt x="1283" y="117"/>
                    </a:lnTo>
                    <a:lnTo>
                      <a:pt x="1108" y="194"/>
                    </a:lnTo>
                    <a:lnTo>
                      <a:pt x="952" y="292"/>
                    </a:lnTo>
                    <a:lnTo>
                      <a:pt x="777" y="389"/>
                    </a:lnTo>
                    <a:lnTo>
                      <a:pt x="641" y="525"/>
                    </a:lnTo>
                    <a:lnTo>
                      <a:pt x="505" y="641"/>
                    </a:lnTo>
                    <a:lnTo>
                      <a:pt x="389" y="797"/>
                    </a:lnTo>
                    <a:lnTo>
                      <a:pt x="292" y="952"/>
                    </a:lnTo>
                    <a:lnTo>
                      <a:pt x="194" y="1127"/>
                    </a:lnTo>
                    <a:lnTo>
                      <a:pt x="117" y="1302"/>
                    </a:lnTo>
                    <a:lnTo>
                      <a:pt x="58" y="1496"/>
                    </a:lnTo>
                    <a:lnTo>
                      <a:pt x="19" y="1691"/>
                    </a:lnTo>
                    <a:lnTo>
                      <a:pt x="0" y="1885"/>
                    </a:lnTo>
                    <a:lnTo>
                      <a:pt x="0" y="2079"/>
                    </a:lnTo>
                    <a:lnTo>
                      <a:pt x="19" y="2274"/>
                    </a:lnTo>
                    <a:lnTo>
                      <a:pt x="78" y="2468"/>
                    </a:lnTo>
                    <a:lnTo>
                      <a:pt x="117" y="2643"/>
                    </a:lnTo>
                    <a:lnTo>
                      <a:pt x="194" y="2818"/>
                    </a:lnTo>
                    <a:lnTo>
                      <a:pt x="292" y="2993"/>
                    </a:lnTo>
                    <a:lnTo>
                      <a:pt x="389" y="3148"/>
                    </a:lnTo>
                    <a:lnTo>
                      <a:pt x="525" y="3284"/>
                    </a:lnTo>
                    <a:lnTo>
                      <a:pt x="641" y="3420"/>
                    </a:lnTo>
                    <a:lnTo>
                      <a:pt x="797" y="3537"/>
                    </a:lnTo>
                    <a:lnTo>
                      <a:pt x="952" y="3653"/>
                    </a:lnTo>
                    <a:lnTo>
                      <a:pt x="1127" y="3731"/>
                    </a:lnTo>
                    <a:lnTo>
                      <a:pt x="1302" y="3809"/>
                    </a:lnTo>
                    <a:lnTo>
                      <a:pt x="1496" y="3867"/>
                    </a:lnTo>
                    <a:lnTo>
                      <a:pt x="1691" y="3906"/>
                    </a:lnTo>
                    <a:lnTo>
                      <a:pt x="1885" y="3925"/>
                    </a:lnTo>
                    <a:lnTo>
                      <a:pt x="2079" y="3925"/>
                    </a:lnTo>
                    <a:lnTo>
                      <a:pt x="2274" y="3906"/>
                    </a:lnTo>
                    <a:lnTo>
                      <a:pt x="2468" y="3867"/>
                    </a:lnTo>
                    <a:lnTo>
                      <a:pt x="2643" y="3809"/>
                    </a:lnTo>
                    <a:lnTo>
                      <a:pt x="2818" y="3731"/>
                    </a:lnTo>
                    <a:lnTo>
                      <a:pt x="2992" y="3634"/>
                    </a:lnTo>
                    <a:lnTo>
                      <a:pt x="3148" y="3537"/>
                    </a:lnTo>
                    <a:lnTo>
                      <a:pt x="3284" y="3420"/>
                    </a:lnTo>
                    <a:lnTo>
                      <a:pt x="3420" y="3284"/>
                    </a:lnTo>
                    <a:lnTo>
                      <a:pt x="3537" y="3129"/>
                    </a:lnTo>
                    <a:lnTo>
                      <a:pt x="3653" y="2973"/>
                    </a:lnTo>
                    <a:lnTo>
                      <a:pt x="3731" y="2798"/>
                    </a:lnTo>
                    <a:lnTo>
                      <a:pt x="3809" y="2623"/>
                    </a:lnTo>
                    <a:lnTo>
                      <a:pt x="3867" y="2429"/>
                    </a:lnTo>
                    <a:lnTo>
                      <a:pt x="3906" y="2235"/>
                    </a:lnTo>
                    <a:lnTo>
                      <a:pt x="3925" y="2040"/>
                    </a:lnTo>
                    <a:lnTo>
                      <a:pt x="3925" y="1846"/>
                    </a:lnTo>
                    <a:lnTo>
                      <a:pt x="3906" y="1652"/>
                    </a:lnTo>
                    <a:lnTo>
                      <a:pt x="3867" y="1458"/>
                    </a:lnTo>
                    <a:lnTo>
                      <a:pt x="3809" y="1283"/>
                    </a:lnTo>
                    <a:lnTo>
                      <a:pt x="3731" y="1108"/>
                    </a:lnTo>
                    <a:lnTo>
                      <a:pt x="3634" y="933"/>
                    </a:lnTo>
                    <a:lnTo>
                      <a:pt x="3537" y="777"/>
                    </a:lnTo>
                    <a:lnTo>
                      <a:pt x="3420" y="641"/>
                    </a:lnTo>
                    <a:lnTo>
                      <a:pt x="3284" y="505"/>
                    </a:lnTo>
                    <a:lnTo>
                      <a:pt x="3129" y="389"/>
                    </a:lnTo>
                    <a:lnTo>
                      <a:pt x="2973" y="272"/>
                    </a:lnTo>
                    <a:lnTo>
                      <a:pt x="2798" y="194"/>
                    </a:lnTo>
                    <a:lnTo>
                      <a:pt x="2623" y="117"/>
                    </a:lnTo>
                    <a:lnTo>
                      <a:pt x="2429" y="58"/>
                    </a:lnTo>
                    <a:lnTo>
                      <a:pt x="2235" y="20"/>
                    </a:lnTo>
                    <a:lnTo>
                      <a:pt x="204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777;p28"/>
              <p:cNvSpPr/>
              <p:nvPr/>
            </p:nvSpPr>
            <p:spPr>
              <a:xfrm>
                <a:off x="3486525" y="7454025"/>
                <a:ext cx="97675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07" h="3926" extrusionOk="0">
                    <a:moveTo>
                      <a:pt x="1828" y="0"/>
                    </a:moveTo>
                    <a:lnTo>
                      <a:pt x="1633" y="20"/>
                    </a:lnTo>
                    <a:lnTo>
                      <a:pt x="1458" y="58"/>
                    </a:lnTo>
                    <a:lnTo>
                      <a:pt x="1264" y="117"/>
                    </a:lnTo>
                    <a:lnTo>
                      <a:pt x="1089" y="194"/>
                    </a:lnTo>
                    <a:lnTo>
                      <a:pt x="934" y="292"/>
                    </a:lnTo>
                    <a:lnTo>
                      <a:pt x="778" y="389"/>
                    </a:lnTo>
                    <a:lnTo>
                      <a:pt x="623" y="505"/>
                    </a:lnTo>
                    <a:lnTo>
                      <a:pt x="487" y="641"/>
                    </a:lnTo>
                    <a:lnTo>
                      <a:pt x="370" y="797"/>
                    </a:lnTo>
                    <a:lnTo>
                      <a:pt x="273" y="952"/>
                    </a:lnTo>
                    <a:lnTo>
                      <a:pt x="176" y="1127"/>
                    </a:lnTo>
                    <a:lnTo>
                      <a:pt x="98" y="1302"/>
                    </a:lnTo>
                    <a:lnTo>
                      <a:pt x="40" y="1496"/>
                    </a:lnTo>
                    <a:lnTo>
                      <a:pt x="1" y="1691"/>
                    </a:lnTo>
                    <a:lnTo>
                      <a:pt x="1" y="1885"/>
                    </a:lnTo>
                    <a:lnTo>
                      <a:pt x="1" y="2079"/>
                    </a:lnTo>
                    <a:lnTo>
                      <a:pt x="20" y="2274"/>
                    </a:lnTo>
                    <a:lnTo>
                      <a:pt x="59" y="2468"/>
                    </a:lnTo>
                    <a:lnTo>
                      <a:pt x="118" y="2643"/>
                    </a:lnTo>
                    <a:lnTo>
                      <a:pt x="195" y="2818"/>
                    </a:lnTo>
                    <a:lnTo>
                      <a:pt x="273" y="2993"/>
                    </a:lnTo>
                    <a:lnTo>
                      <a:pt x="390" y="3148"/>
                    </a:lnTo>
                    <a:lnTo>
                      <a:pt x="506" y="3284"/>
                    </a:lnTo>
                    <a:lnTo>
                      <a:pt x="642" y="3420"/>
                    </a:lnTo>
                    <a:lnTo>
                      <a:pt x="778" y="3537"/>
                    </a:lnTo>
                    <a:lnTo>
                      <a:pt x="934" y="3634"/>
                    </a:lnTo>
                    <a:lnTo>
                      <a:pt x="1109" y="3731"/>
                    </a:lnTo>
                    <a:lnTo>
                      <a:pt x="1283" y="3809"/>
                    </a:lnTo>
                    <a:lnTo>
                      <a:pt x="1478" y="3867"/>
                    </a:lnTo>
                    <a:lnTo>
                      <a:pt x="1672" y="3906"/>
                    </a:lnTo>
                    <a:lnTo>
                      <a:pt x="1886" y="3925"/>
                    </a:lnTo>
                    <a:lnTo>
                      <a:pt x="2080" y="3925"/>
                    </a:lnTo>
                    <a:lnTo>
                      <a:pt x="2274" y="3906"/>
                    </a:lnTo>
                    <a:lnTo>
                      <a:pt x="2449" y="3867"/>
                    </a:lnTo>
                    <a:lnTo>
                      <a:pt x="2644" y="3809"/>
                    </a:lnTo>
                    <a:lnTo>
                      <a:pt x="2819" y="3731"/>
                    </a:lnTo>
                    <a:lnTo>
                      <a:pt x="2974" y="3634"/>
                    </a:lnTo>
                    <a:lnTo>
                      <a:pt x="3129" y="3537"/>
                    </a:lnTo>
                    <a:lnTo>
                      <a:pt x="3265" y="3401"/>
                    </a:lnTo>
                    <a:lnTo>
                      <a:pt x="3401" y="3284"/>
                    </a:lnTo>
                    <a:lnTo>
                      <a:pt x="3538" y="3129"/>
                    </a:lnTo>
                    <a:lnTo>
                      <a:pt x="3635" y="2973"/>
                    </a:lnTo>
                    <a:lnTo>
                      <a:pt x="3732" y="2798"/>
                    </a:lnTo>
                    <a:lnTo>
                      <a:pt x="3790" y="2623"/>
                    </a:lnTo>
                    <a:lnTo>
                      <a:pt x="3848" y="2429"/>
                    </a:lnTo>
                    <a:lnTo>
                      <a:pt x="3887" y="2235"/>
                    </a:lnTo>
                    <a:lnTo>
                      <a:pt x="3907" y="2040"/>
                    </a:lnTo>
                    <a:lnTo>
                      <a:pt x="3907" y="1846"/>
                    </a:lnTo>
                    <a:lnTo>
                      <a:pt x="3887" y="1652"/>
                    </a:lnTo>
                    <a:lnTo>
                      <a:pt x="3848" y="1458"/>
                    </a:lnTo>
                    <a:lnTo>
                      <a:pt x="3790" y="1283"/>
                    </a:lnTo>
                    <a:lnTo>
                      <a:pt x="3712" y="1108"/>
                    </a:lnTo>
                    <a:lnTo>
                      <a:pt x="3635" y="933"/>
                    </a:lnTo>
                    <a:lnTo>
                      <a:pt x="3518" y="777"/>
                    </a:lnTo>
                    <a:lnTo>
                      <a:pt x="3401" y="641"/>
                    </a:lnTo>
                    <a:lnTo>
                      <a:pt x="3265" y="505"/>
                    </a:lnTo>
                    <a:lnTo>
                      <a:pt x="3129" y="389"/>
                    </a:lnTo>
                    <a:lnTo>
                      <a:pt x="2955" y="272"/>
                    </a:lnTo>
                    <a:lnTo>
                      <a:pt x="2799" y="194"/>
                    </a:lnTo>
                    <a:lnTo>
                      <a:pt x="2605" y="117"/>
                    </a:lnTo>
                    <a:lnTo>
                      <a:pt x="2430" y="58"/>
                    </a:lnTo>
                    <a:lnTo>
                      <a:pt x="2236" y="20"/>
                    </a:lnTo>
                    <a:lnTo>
                      <a:pt x="202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" name="Google Shape;778;p28"/>
              <p:cNvSpPr/>
              <p:nvPr/>
            </p:nvSpPr>
            <p:spPr>
              <a:xfrm>
                <a:off x="3485075" y="7263100"/>
                <a:ext cx="51525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2061" h="2061" extrusionOk="0">
                    <a:moveTo>
                      <a:pt x="972" y="1"/>
                    </a:moveTo>
                    <a:lnTo>
                      <a:pt x="758" y="39"/>
                    </a:lnTo>
                    <a:lnTo>
                      <a:pt x="584" y="98"/>
                    </a:lnTo>
                    <a:lnTo>
                      <a:pt x="409" y="214"/>
                    </a:lnTo>
                    <a:lnTo>
                      <a:pt x="273" y="331"/>
                    </a:lnTo>
                    <a:lnTo>
                      <a:pt x="137" y="506"/>
                    </a:lnTo>
                    <a:lnTo>
                      <a:pt x="59" y="681"/>
                    </a:lnTo>
                    <a:lnTo>
                      <a:pt x="1" y="894"/>
                    </a:lnTo>
                    <a:lnTo>
                      <a:pt x="1" y="1089"/>
                    </a:lnTo>
                    <a:lnTo>
                      <a:pt x="40" y="1302"/>
                    </a:lnTo>
                    <a:lnTo>
                      <a:pt x="98" y="1497"/>
                    </a:lnTo>
                    <a:lnTo>
                      <a:pt x="195" y="1652"/>
                    </a:lnTo>
                    <a:lnTo>
                      <a:pt x="331" y="1808"/>
                    </a:lnTo>
                    <a:lnTo>
                      <a:pt x="506" y="1924"/>
                    </a:lnTo>
                    <a:lnTo>
                      <a:pt x="681" y="2002"/>
                    </a:lnTo>
                    <a:lnTo>
                      <a:pt x="895" y="2060"/>
                    </a:lnTo>
                    <a:lnTo>
                      <a:pt x="1089" y="2060"/>
                    </a:lnTo>
                    <a:lnTo>
                      <a:pt x="1303" y="2041"/>
                    </a:lnTo>
                    <a:lnTo>
                      <a:pt x="1477" y="1963"/>
                    </a:lnTo>
                    <a:lnTo>
                      <a:pt x="1652" y="1866"/>
                    </a:lnTo>
                    <a:lnTo>
                      <a:pt x="1808" y="1730"/>
                    </a:lnTo>
                    <a:lnTo>
                      <a:pt x="1924" y="1575"/>
                    </a:lnTo>
                    <a:lnTo>
                      <a:pt x="2002" y="1380"/>
                    </a:lnTo>
                    <a:lnTo>
                      <a:pt x="2060" y="1186"/>
                    </a:lnTo>
                    <a:lnTo>
                      <a:pt x="2060" y="972"/>
                    </a:lnTo>
                    <a:lnTo>
                      <a:pt x="2041" y="778"/>
                    </a:lnTo>
                    <a:lnTo>
                      <a:pt x="1963" y="584"/>
                    </a:lnTo>
                    <a:lnTo>
                      <a:pt x="1866" y="409"/>
                    </a:lnTo>
                    <a:lnTo>
                      <a:pt x="1730" y="273"/>
                    </a:lnTo>
                    <a:lnTo>
                      <a:pt x="1575" y="137"/>
                    </a:lnTo>
                    <a:lnTo>
                      <a:pt x="1380" y="59"/>
                    </a:lnTo>
                    <a:lnTo>
                      <a:pt x="1186" y="1"/>
                    </a:lnTo>
                    <a:close/>
                  </a:path>
                </a:pathLst>
              </a:custGeom>
              <a:solidFill>
                <a:srgbClr val="FBACA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" name="Google Shape;779;p28"/>
              <p:cNvSpPr/>
              <p:nvPr/>
            </p:nvSpPr>
            <p:spPr>
              <a:xfrm>
                <a:off x="3232475" y="7136800"/>
                <a:ext cx="51500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2080" extrusionOk="0">
                    <a:moveTo>
                      <a:pt x="972" y="0"/>
                    </a:moveTo>
                    <a:lnTo>
                      <a:pt x="758" y="39"/>
                    </a:lnTo>
                    <a:lnTo>
                      <a:pt x="583" y="117"/>
                    </a:lnTo>
                    <a:lnTo>
                      <a:pt x="408" y="214"/>
                    </a:lnTo>
                    <a:lnTo>
                      <a:pt x="253" y="350"/>
                    </a:lnTo>
                    <a:lnTo>
                      <a:pt x="136" y="506"/>
                    </a:lnTo>
                    <a:lnTo>
                      <a:pt x="59" y="700"/>
                    </a:lnTo>
                    <a:lnTo>
                      <a:pt x="0" y="894"/>
                    </a:lnTo>
                    <a:lnTo>
                      <a:pt x="0" y="1108"/>
                    </a:lnTo>
                    <a:lnTo>
                      <a:pt x="20" y="1302"/>
                    </a:lnTo>
                    <a:lnTo>
                      <a:pt x="97" y="1497"/>
                    </a:lnTo>
                    <a:lnTo>
                      <a:pt x="195" y="1671"/>
                    </a:lnTo>
                    <a:lnTo>
                      <a:pt x="331" y="1807"/>
                    </a:lnTo>
                    <a:lnTo>
                      <a:pt x="505" y="1924"/>
                    </a:lnTo>
                    <a:lnTo>
                      <a:pt x="680" y="2021"/>
                    </a:lnTo>
                    <a:lnTo>
                      <a:pt x="894" y="2080"/>
                    </a:lnTo>
                    <a:lnTo>
                      <a:pt x="1088" y="2080"/>
                    </a:lnTo>
                    <a:lnTo>
                      <a:pt x="1302" y="2041"/>
                    </a:lnTo>
                    <a:lnTo>
                      <a:pt x="1477" y="1982"/>
                    </a:lnTo>
                    <a:lnTo>
                      <a:pt x="1652" y="1866"/>
                    </a:lnTo>
                    <a:lnTo>
                      <a:pt x="1807" y="1730"/>
                    </a:lnTo>
                    <a:lnTo>
                      <a:pt x="1924" y="1574"/>
                    </a:lnTo>
                    <a:lnTo>
                      <a:pt x="2002" y="1399"/>
                    </a:lnTo>
                    <a:lnTo>
                      <a:pt x="2060" y="1186"/>
                    </a:lnTo>
                    <a:lnTo>
                      <a:pt x="2060" y="972"/>
                    </a:lnTo>
                    <a:lnTo>
                      <a:pt x="2041" y="778"/>
                    </a:lnTo>
                    <a:lnTo>
                      <a:pt x="1963" y="583"/>
                    </a:lnTo>
                    <a:lnTo>
                      <a:pt x="1866" y="428"/>
                    </a:lnTo>
                    <a:lnTo>
                      <a:pt x="1730" y="272"/>
                    </a:lnTo>
                    <a:lnTo>
                      <a:pt x="1555" y="156"/>
                    </a:lnTo>
                    <a:lnTo>
                      <a:pt x="1380" y="59"/>
                    </a:lnTo>
                    <a:lnTo>
                      <a:pt x="1186" y="20"/>
                    </a:lnTo>
                    <a:lnTo>
                      <a:pt x="972" y="0"/>
                    </a:lnTo>
                    <a:close/>
                  </a:path>
                </a:pathLst>
              </a:custGeom>
              <a:solidFill>
                <a:srgbClr val="FBACA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80" name="Google Shape;780;p28"/>
          <p:cNvGrpSpPr/>
          <p:nvPr/>
        </p:nvGrpSpPr>
        <p:grpSpPr>
          <a:xfrm>
            <a:off x="7172612" y="3937541"/>
            <a:ext cx="960189" cy="836267"/>
            <a:chOff x="6494600" y="3426313"/>
            <a:chExt cx="1225200" cy="1067075"/>
          </a:xfrm>
        </p:grpSpPr>
        <p:sp>
          <p:nvSpPr>
            <p:cNvPr id="781" name="Google Shape;781;p28"/>
            <p:cNvSpPr/>
            <p:nvPr/>
          </p:nvSpPr>
          <p:spPr>
            <a:xfrm>
              <a:off x="6494600" y="4286088"/>
              <a:ext cx="1225200" cy="2073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82" name="Google Shape;782;p28"/>
            <p:cNvGrpSpPr/>
            <p:nvPr/>
          </p:nvGrpSpPr>
          <p:grpSpPr>
            <a:xfrm>
              <a:off x="6696700" y="3426313"/>
              <a:ext cx="821000" cy="1014825"/>
              <a:chOff x="-1872212" y="3946150"/>
              <a:chExt cx="821000" cy="1014825"/>
            </a:xfrm>
          </p:grpSpPr>
          <p:sp>
            <p:nvSpPr>
              <p:cNvPr id="783" name="Google Shape;783;p28"/>
              <p:cNvSpPr/>
              <p:nvPr/>
            </p:nvSpPr>
            <p:spPr>
              <a:xfrm>
                <a:off x="-1872212" y="4152100"/>
                <a:ext cx="190450" cy="249725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9989" extrusionOk="0">
                    <a:moveTo>
                      <a:pt x="4586" y="1"/>
                    </a:moveTo>
                    <a:lnTo>
                      <a:pt x="4508" y="20"/>
                    </a:lnTo>
                    <a:lnTo>
                      <a:pt x="4431" y="59"/>
                    </a:lnTo>
                    <a:lnTo>
                      <a:pt x="4372" y="98"/>
                    </a:lnTo>
                    <a:lnTo>
                      <a:pt x="4295" y="137"/>
                    </a:lnTo>
                    <a:lnTo>
                      <a:pt x="4120" y="331"/>
                    </a:lnTo>
                    <a:lnTo>
                      <a:pt x="3984" y="526"/>
                    </a:lnTo>
                    <a:lnTo>
                      <a:pt x="3848" y="739"/>
                    </a:lnTo>
                    <a:lnTo>
                      <a:pt x="3750" y="973"/>
                    </a:lnTo>
                    <a:lnTo>
                      <a:pt x="3692" y="1206"/>
                    </a:lnTo>
                    <a:lnTo>
                      <a:pt x="3634" y="1439"/>
                    </a:lnTo>
                    <a:lnTo>
                      <a:pt x="3595" y="1692"/>
                    </a:lnTo>
                    <a:lnTo>
                      <a:pt x="3595" y="1925"/>
                    </a:lnTo>
                    <a:lnTo>
                      <a:pt x="3595" y="2177"/>
                    </a:lnTo>
                    <a:lnTo>
                      <a:pt x="3614" y="2449"/>
                    </a:lnTo>
                    <a:lnTo>
                      <a:pt x="3673" y="2955"/>
                    </a:lnTo>
                    <a:lnTo>
                      <a:pt x="3770" y="3440"/>
                    </a:lnTo>
                    <a:lnTo>
                      <a:pt x="3906" y="3907"/>
                    </a:lnTo>
                    <a:lnTo>
                      <a:pt x="4081" y="4431"/>
                    </a:lnTo>
                    <a:lnTo>
                      <a:pt x="4275" y="4956"/>
                    </a:lnTo>
                    <a:lnTo>
                      <a:pt x="4528" y="5500"/>
                    </a:lnTo>
                    <a:lnTo>
                      <a:pt x="4800" y="6005"/>
                    </a:lnTo>
                    <a:lnTo>
                      <a:pt x="4431" y="5986"/>
                    </a:lnTo>
                    <a:lnTo>
                      <a:pt x="4061" y="5966"/>
                    </a:lnTo>
                    <a:lnTo>
                      <a:pt x="3673" y="5986"/>
                    </a:lnTo>
                    <a:lnTo>
                      <a:pt x="3304" y="6005"/>
                    </a:lnTo>
                    <a:lnTo>
                      <a:pt x="2934" y="6083"/>
                    </a:lnTo>
                    <a:lnTo>
                      <a:pt x="2565" y="6161"/>
                    </a:lnTo>
                    <a:lnTo>
                      <a:pt x="2176" y="6297"/>
                    </a:lnTo>
                    <a:lnTo>
                      <a:pt x="1807" y="6452"/>
                    </a:lnTo>
                    <a:lnTo>
                      <a:pt x="1613" y="6549"/>
                    </a:lnTo>
                    <a:lnTo>
                      <a:pt x="1399" y="6666"/>
                    </a:lnTo>
                    <a:lnTo>
                      <a:pt x="1205" y="6802"/>
                    </a:lnTo>
                    <a:lnTo>
                      <a:pt x="991" y="6957"/>
                    </a:lnTo>
                    <a:lnTo>
                      <a:pt x="797" y="7132"/>
                    </a:lnTo>
                    <a:lnTo>
                      <a:pt x="622" y="7327"/>
                    </a:lnTo>
                    <a:lnTo>
                      <a:pt x="466" y="7521"/>
                    </a:lnTo>
                    <a:lnTo>
                      <a:pt x="311" y="7735"/>
                    </a:lnTo>
                    <a:lnTo>
                      <a:pt x="194" y="7949"/>
                    </a:lnTo>
                    <a:lnTo>
                      <a:pt x="97" y="8162"/>
                    </a:lnTo>
                    <a:lnTo>
                      <a:pt x="39" y="8395"/>
                    </a:lnTo>
                    <a:lnTo>
                      <a:pt x="0" y="8629"/>
                    </a:lnTo>
                    <a:lnTo>
                      <a:pt x="20" y="8862"/>
                    </a:lnTo>
                    <a:lnTo>
                      <a:pt x="78" y="9095"/>
                    </a:lnTo>
                    <a:lnTo>
                      <a:pt x="117" y="9212"/>
                    </a:lnTo>
                    <a:lnTo>
                      <a:pt x="175" y="9328"/>
                    </a:lnTo>
                    <a:lnTo>
                      <a:pt x="253" y="9445"/>
                    </a:lnTo>
                    <a:lnTo>
                      <a:pt x="330" y="9561"/>
                    </a:lnTo>
                    <a:lnTo>
                      <a:pt x="466" y="9717"/>
                    </a:lnTo>
                    <a:lnTo>
                      <a:pt x="641" y="9833"/>
                    </a:lnTo>
                    <a:lnTo>
                      <a:pt x="797" y="9911"/>
                    </a:lnTo>
                    <a:lnTo>
                      <a:pt x="991" y="9969"/>
                    </a:lnTo>
                    <a:lnTo>
                      <a:pt x="1166" y="9989"/>
                    </a:lnTo>
                    <a:lnTo>
                      <a:pt x="1360" y="9969"/>
                    </a:lnTo>
                    <a:lnTo>
                      <a:pt x="1555" y="9950"/>
                    </a:lnTo>
                    <a:lnTo>
                      <a:pt x="1749" y="9911"/>
                    </a:lnTo>
                    <a:lnTo>
                      <a:pt x="1943" y="9833"/>
                    </a:lnTo>
                    <a:lnTo>
                      <a:pt x="2138" y="9756"/>
                    </a:lnTo>
                    <a:lnTo>
                      <a:pt x="2526" y="9581"/>
                    </a:lnTo>
                    <a:lnTo>
                      <a:pt x="2876" y="9367"/>
                    </a:lnTo>
                    <a:lnTo>
                      <a:pt x="3167" y="9173"/>
                    </a:lnTo>
                    <a:lnTo>
                      <a:pt x="3556" y="8901"/>
                    </a:lnTo>
                    <a:lnTo>
                      <a:pt x="3964" y="8590"/>
                    </a:lnTo>
                    <a:lnTo>
                      <a:pt x="4392" y="8240"/>
                    </a:lnTo>
                    <a:lnTo>
                      <a:pt x="4625" y="8085"/>
                    </a:lnTo>
                    <a:lnTo>
                      <a:pt x="4858" y="7929"/>
                    </a:lnTo>
                    <a:lnTo>
                      <a:pt x="5091" y="7793"/>
                    </a:lnTo>
                    <a:lnTo>
                      <a:pt x="5324" y="7676"/>
                    </a:lnTo>
                    <a:lnTo>
                      <a:pt x="5558" y="7599"/>
                    </a:lnTo>
                    <a:lnTo>
                      <a:pt x="5810" y="7540"/>
                    </a:lnTo>
                    <a:lnTo>
                      <a:pt x="6043" y="7502"/>
                    </a:lnTo>
                    <a:lnTo>
                      <a:pt x="6296" y="7521"/>
                    </a:lnTo>
                    <a:lnTo>
                      <a:pt x="6529" y="7579"/>
                    </a:lnTo>
                    <a:lnTo>
                      <a:pt x="6646" y="7618"/>
                    </a:lnTo>
                    <a:lnTo>
                      <a:pt x="6762" y="7696"/>
                    </a:lnTo>
                    <a:lnTo>
                      <a:pt x="6898" y="7735"/>
                    </a:lnTo>
                    <a:lnTo>
                      <a:pt x="7015" y="7774"/>
                    </a:lnTo>
                    <a:lnTo>
                      <a:pt x="7132" y="7754"/>
                    </a:lnTo>
                    <a:lnTo>
                      <a:pt x="7229" y="7735"/>
                    </a:lnTo>
                    <a:lnTo>
                      <a:pt x="7326" y="7676"/>
                    </a:lnTo>
                    <a:lnTo>
                      <a:pt x="7423" y="7618"/>
                    </a:lnTo>
                    <a:lnTo>
                      <a:pt x="7481" y="7521"/>
                    </a:lnTo>
                    <a:lnTo>
                      <a:pt x="7540" y="7424"/>
                    </a:lnTo>
                    <a:lnTo>
                      <a:pt x="7598" y="7307"/>
                    </a:lnTo>
                    <a:lnTo>
                      <a:pt x="7617" y="7210"/>
                    </a:lnTo>
                    <a:lnTo>
                      <a:pt x="7617" y="7094"/>
                    </a:lnTo>
                    <a:lnTo>
                      <a:pt x="7598" y="6977"/>
                    </a:lnTo>
                    <a:lnTo>
                      <a:pt x="7559" y="6860"/>
                    </a:lnTo>
                    <a:lnTo>
                      <a:pt x="7501" y="6744"/>
                    </a:lnTo>
                    <a:lnTo>
                      <a:pt x="7404" y="6647"/>
                    </a:lnTo>
                    <a:lnTo>
                      <a:pt x="7287" y="6569"/>
                    </a:lnTo>
                    <a:lnTo>
                      <a:pt x="7112" y="6491"/>
                    </a:lnTo>
                    <a:lnTo>
                      <a:pt x="6995" y="6083"/>
                    </a:lnTo>
                    <a:lnTo>
                      <a:pt x="6898" y="5656"/>
                    </a:lnTo>
                    <a:lnTo>
                      <a:pt x="6743" y="4801"/>
                    </a:lnTo>
                    <a:lnTo>
                      <a:pt x="6587" y="3946"/>
                    </a:lnTo>
                    <a:lnTo>
                      <a:pt x="6432" y="3091"/>
                    </a:lnTo>
                    <a:lnTo>
                      <a:pt x="6315" y="2683"/>
                    </a:lnTo>
                    <a:lnTo>
                      <a:pt x="6199" y="2255"/>
                    </a:lnTo>
                    <a:lnTo>
                      <a:pt x="6063" y="1866"/>
                    </a:lnTo>
                    <a:lnTo>
                      <a:pt x="5888" y="1478"/>
                    </a:lnTo>
                    <a:lnTo>
                      <a:pt x="5694" y="1109"/>
                    </a:lnTo>
                    <a:lnTo>
                      <a:pt x="5460" y="739"/>
                    </a:lnTo>
                    <a:lnTo>
                      <a:pt x="5208" y="409"/>
                    </a:lnTo>
                    <a:lnTo>
                      <a:pt x="5052" y="254"/>
                    </a:lnTo>
                    <a:lnTo>
                      <a:pt x="4897" y="98"/>
                    </a:lnTo>
                    <a:lnTo>
                      <a:pt x="4819" y="40"/>
                    </a:lnTo>
                    <a:lnTo>
                      <a:pt x="4741" y="20"/>
                    </a:lnTo>
                    <a:lnTo>
                      <a:pt x="466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784;p28"/>
              <p:cNvSpPr/>
              <p:nvPr/>
            </p:nvSpPr>
            <p:spPr>
              <a:xfrm>
                <a:off x="-1848412" y="4007350"/>
                <a:ext cx="703925" cy="943425"/>
              </a:xfrm>
              <a:custGeom>
                <a:avLst/>
                <a:gdLst/>
                <a:ahLst/>
                <a:cxnLst/>
                <a:rect l="l" t="t" r="r" b="b"/>
                <a:pathLst>
                  <a:path w="28157" h="37737" extrusionOk="0">
                    <a:moveTo>
                      <a:pt x="16750" y="0"/>
                    </a:moveTo>
                    <a:lnTo>
                      <a:pt x="16342" y="20"/>
                    </a:lnTo>
                    <a:lnTo>
                      <a:pt x="15934" y="59"/>
                    </a:lnTo>
                    <a:lnTo>
                      <a:pt x="15526" y="117"/>
                    </a:lnTo>
                    <a:lnTo>
                      <a:pt x="15137" y="195"/>
                    </a:lnTo>
                    <a:lnTo>
                      <a:pt x="14729" y="292"/>
                    </a:lnTo>
                    <a:lnTo>
                      <a:pt x="14341" y="408"/>
                    </a:lnTo>
                    <a:lnTo>
                      <a:pt x="13952" y="525"/>
                    </a:lnTo>
                    <a:lnTo>
                      <a:pt x="13564" y="680"/>
                    </a:lnTo>
                    <a:lnTo>
                      <a:pt x="13175" y="855"/>
                    </a:lnTo>
                    <a:lnTo>
                      <a:pt x="12806" y="1030"/>
                    </a:lnTo>
                    <a:lnTo>
                      <a:pt x="12436" y="1225"/>
                    </a:lnTo>
                    <a:lnTo>
                      <a:pt x="12067" y="1438"/>
                    </a:lnTo>
                    <a:lnTo>
                      <a:pt x="11698" y="1672"/>
                    </a:lnTo>
                    <a:lnTo>
                      <a:pt x="11348" y="1924"/>
                    </a:lnTo>
                    <a:lnTo>
                      <a:pt x="10999" y="2196"/>
                    </a:lnTo>
                    <a:lnTo>
                      <a:pt x="10649" y="2468"/>
                    </a:lnTo>
                    <a:lnTo>
                      <a:pt x="10299" y="2760"/>
                    </a:lnTo>
                    <a:lnTo>
                      <a:pt x="9949" y="3071"/>
                    </a:lnTo>
                    <a:lnTo>
                      <a:pt x="9619" y="3381"/>
                    </a:lnTo>
                    <a:lnTo>
                      <a:pt x="9289" y="3712"/>
                    </a:lnTo>
                    <a:lnTo>
                      <a:pt x="8958" y="4062"/>
                    </a:lnTo>
                    <a:lnTo>
                      <a:pt x="8628" y="4411"/>
                    </a:lnTo>
                    <a:lnTo>
                      <a:pt x="8006" y="5169"/>
                    </a:lnTo>
                    <a:lnTo>
                      <a:pt x="7404" y="5946"/>
                    </a:lnTo>
                    <a:lnTo>
                      <a:pt x="6801" y="6782"/>
                    </a:lnTo>
                    <a:lnTo>
                      <a:pt x="6238" y="7656"/>
                    </a:lnTo>
                    <a:lnTo>
                      <a:pt x="5694" y="8570"/>
                    </a:lnTo>
                    <a:lnTo>
                      <a:pt x="5169" y="9502"/>
                    </a:lnTo>
                    <a:lnTo>
                      <a:pt x="4664" y="10474"/>
                    </a:lnTo>
                    <a:lnTo>
                      <a:pt x="4178" y="11465"/>
                    </a:lnTo>
                    <a:lnTo>
                      <a:pt x="3731" y="12475"/>
                    </a:lnTo>
                    <a:lnTo>
                      <a:pt x="3284" y="13505"/>
                    </a:lnTo>
                    <a:lnTo>
                      <a:pt x="2876" y="14555"/>
                    </a:lnTo>
                    <a:lnTo>
                      <a:pt x="2488" y="15623"/>
                    </a:lnTo>
                    <a:lnTo>
                      <a:pt x="2138" y="16692"/>
                    </a:lnTo>
                    <a:lnTo>
                      <a:pt x="1788" y="17780"/>
                    </a:lnTo>
                    <a:lnTo>
                      <a:pt x="1477" y="18868"/>
                    </a:lnTo>
                    <a:lnTo>
                      <a:pt x="1186" y="19957"/>
                    </a:lnTo>
                    <a:lnTo>
                      <a:pt x="933" y="21045"/>
                    </a:lnTo>
                    <a:lnTo>
                      <a:pt x="700" y="22114"/>
                    </a:lnTo>
                    <a:lnTo>
                      <a:pt x="486" y="23182"/>
                    </a:lnTo>
                    <a:lnTo>
                      <a:pt x="311" y="24212"/>
                    </a:lnTo>
                    <a:lnTo>
                      <a:pt x="175" y="25203"/>
                    </a:lnTo>
                    <a:lnTo>
                      <a:pt x="78" y="26116"/>
                    </a:lnTo>
                    <a:lnTo>
                      <a:pt x="20" y="26991"/>
                    </a:lnTo>
                    <a:lnTo>
                      <a:pt x="0" y="27788"/>
                    </a:lnTo>
                    <a:lnTo>
                      <a:pt x="0" y="28565"/>
                    </a:lnTo>
                    <a:lnTo>
                      <a:pt x="39" y="29264"/>
                    </a:lnTo>
                    <a:lnTo>
                      <a:pt x="117" y="29944"/>
                    </a:lnTo>
                    <a:lnTo>
                      <a:pt x="233" y="30566"/>
                    </a:lnTo>
                    <a:lnTo>
                      <a:pt x="369" y="31130"/>
                    </a:lnTo>
                    <a:lnTo>
                      <a:pt x="564" y="31674"/>
                    </a:lnTo>
                    <a:lnTo>
                      <a:pt x="758" y="32179"/>
                    </a:lnTo>
                    <a:lnTo>
                      <a:pt x="991" y="32626"/>
                    </a:lnTo>
                    <a:lnTo>
                      <a:pt x="1263" y="33053"/>
                    </a:lnTo>
                    <a:lnTo>
                      <a:pt x="1555" y="33442"/>
                    </a:lnTo>
                    <a:lnTo>
                      <a:pt x="1885" y="33811"/>
                    </a:lnTo>
                    <a:lnTo>
                      <a:pt x="2235" y="34142"/>
                    </a:lnTo>
                    <a:lnTo>
                      <a:pt x="2604" y="34453"/>
                    </a:lnTo>
                    <a:lnTo>
                      <a:pt x="3012" y="34725"/>
                    </a:lnTo>
                    <a:lnTo>
                      <a:pt x="3440" y="34977"/>
                    </a:lnTo>
                    <a:lnTo>
                      <a:pt x="3906" y="35210"/>
                    </a:lnTo>
                    <a:lnTo>
                      <a:pt x="4372" y="35424"/>
                    </a:lnTo>
                    <a:lnTo>
                      <a:pt x="4878" y="35638"/>
                    </a:lnTo>
                    <a:lnTo>
                      <a:pt x="5402" y="35813"/>
                    </a:lnTo>
                    <a:lnTo>
                      <a:pt x="5946" y="35968"/>
                    </a:lnTo>
                    <a:lnTo>
                      <a:pt x="6529" y="36124"/>
                    </a:lnTo>
                    <a:lnTo>
                      <a:pt x="7112" y="36279"/>
                    </a:lnTo>
                    <a:lnTo>
                      <a:pt x="7715" y="36415"/>
                    </a:lnTo>
                    <a:lnTo>
                      <a:pt x="8997" y="36668"/>
                    </a:lnTo>
                    <a:lnTo>
                      <a:pt x="10338" y="36920"/>
                    </a:lnTo>
                    <a:lnTo>
                      <a:pt x="11718" y="37173"/>
                    </a:lnTo>
                    <a:lnTo>
                      <a:pt x="13097" y="37387"/>
                    </a:lnTo>
                    <a:lnTo>
                      <a:pt x="13777" y="37484"/>
                    </a:lnTo>
                    <a:lnTo>
                      <a:pt x="14457" y="37581"/>
                    </a:lnTo>
                    <a:lnTo>
                      <a:pt x="15118" y="37639"/>
                    </a:lnTo>
                    <a:lnTo>
                      <a:pt x="15779" y="37698"/>
                    </a:lnTo>
                    <a:lnTo>
                      <a:pt x="16439" y="37736"/>
                    </a:lnTo>
                    <a:lnTo>
                      <a:pt x="17722" y="37736"/>
                    </a:lnTo>
                    <a:lnTo>
                      <a:pt x="18344" y="37698"/>
                    </a:lnTo>
                    <a:lnTo>
                      <a:pt x="18965" y="37620"/>
                    </a:lnTo>
                    <a:lnTo>
                      <a:pt x="19568" y="37523"/>
                    </a:lnTo>
                    <a:lnTo>
                      <a:pt x="20151" y="37406"/>
                    </a:lnTo>
                    <a:lnTo>
                      <a:pt x="20734" y="37231"/>
                    </a:lnTo>
                    <a:lnTo>
                      <a:pt x="21297" y="37037"/>
                    </a:lnTo>
                    <a:lnTo>
                      <a:pt x="21841" y="36784"/>
                    </a:lnTo>
                    <a:lnTo>
                      <a:pt x="22366" y="36512"/>
                    </a:lnTo>
                    <a:lnTo>
                      <a:pt x="22619" y="36357"/>
                    </a:lnTo>
                    <a:lnTo>
                      <a:pt x="22871" y="36182"/>
                    </a:lnTo>
                    <a:lnTo>
                      <a:pt x="23124" y="36007"/>
                    </a:lnTo>
                    <a:lnTo>
                      <a:pt x="23357" y="35813"/>
                    </a:lnTo>
                    <a:lnTo>
                      <a:pt x="23590" y="35599"/>
                    </a:lnTo>
                    <a:lnTo>
                      <a:pt x="23823" y="35385"/>
                    </a:lnTo>
                    <a:lnTo>
                      <a:pt x="24057" y="35152"/>
                    </a:lnTo>
                    <a:lnTo>
                      <a:pt x="24270" y="34919"/>
                    </a:lnTo>
                    <a:lnTo>
                      <a:pt x="24484" y="34666"/>
                    </a:lnTo>
                    <a:lnTo>
                      <a:pt x="24698" y="34394"/>
                    </a:lnTo>
                    <a:lnTo>
                      <a:pt x="24892" y="34103"/>
                    </a:lnTo>
                    <a:lnTo>
                      <a:pt x="25086" y="33811"/>
                    </a:lnTo>
                    <a:lnTo>
                      <a:pt x="25281" y="33500"/>
                    </a:lnTo>
                    <a:lnTo>
                      <a:pt x="25475" y="33170"/>
                    </a:lnTo>
                    <a:lnTo>
                      <a:pt x="25650" y="32840"/>
                    </a:lnTo>
                    <a:lnTo>
                      <a:pt x="25825" y="32490"/>
                    </a:lnTo>
                    <a:lnTo>
                      <a:pt x="25980" y="32101"/>
                    </a:lnTo>
                    <a:lnTo>
                      <a:pt x="26136" y="31732"/>
                    </a:lnTo>
                    <a:lnTo>
                      <a:pt x="26291" y="31324"/>
                    </a:lnTo>
                    <a:lnTo>
                      <a:pt x="26447" y="30897"/>
                    </a:lnTo>
                    <a:lnTo>
                      <a:pt x="26583" y="30469"/>
                    </a:lnTo>
                    <a:lnTo>
                      <a:pt x="26699" y="30003"/>
                    </a:lnTo>
                    <a:lnTo>
                      <a:pt x="26952" y="29051"/>
                    </a:lnTo>
                    <a:lnTo>
                      <a:pt x="27146" y="28021"/>
                    </a:lnTo>
                    <a:lnTo>
                      <a:pt x="27340" y="26952"/>
                    </a:lnTo>
                    <a:lnTo>
                      <a:pt x="27515" y="25864"/>
                    </a:lnTo>
                    <a:lnTo>
                      <a:pt x="27671" y="24756"/>
                    </a:lnTo>
                    <a:lnTo>
                      <a:pt x="27807" y="23649"/>
                    </a:lnTo>
                    <a:lnTo>
                      <a:pt x="27923" y="22522"/>
                    </a:lnTo>
                    <a:lnTo>
                      <a:pt x="28021" y="21395"/>
                    </a:lnTo>
                    <a:lnTo>
                      <a:pt x="28079" y="20268"/>
                    </a:lnTo>
                    <a:lnTo>
                      <a:pt x="28137" y="19140"/>
                    </a:lnTo>
                    <a:lnTo>
                      <a:pt x="28157" y="18033"/>
                    </a:lnTo>
                    <a:lnTo>
                      <a:pt x="28157" y="16906"/>
                    </a:lnTo>
                    <a:lnTo>
                      <a:pt x="28137" y="15798"/>
                    </a:lnTo>
                    <a:lnTo>
                      <a:pt x="28059" y="14710"/>
                    </a:lnTo>
                    <a:lnTo>
                      <a:pt x="27982" y="13641"/>
                    </a:lnTo>
                    <a:lnTo>
                      <a:pt x="27846" y="12592"/>
                    </a:lnTo>
                    <a:lnTo>
                      <a:pt x="27690" y="11543"/>
                    </a:lnTo>
                    <a:lnTo>
                      <a:pt x="27496" y="10532"/>
                    </a:lnTo>
                    <a:lnTo>
                      <a:pt x="27282" y="9561"/>
                    </a:lnTo>
                    <a:lnTo>
                      <a:pt x="27010" y="8609"/>
                    </a:lnTo>
                    <a:lnTo>
                      <a:pt x="26855" y="8142"/>
                    </a:lnTo>
                    <a:lnTo>
                      <a:pt x="26699" y="7695"/>
                    </a:lnTo>
                    <a:lnTo>
                      <a:pt x="26524" y="7248"/>
                    </a:lnTo>
                    <a:lnTo>
                      <a:pt x="26349" y="6801"/>
                    </a:lnTo>
                    <a:lnTo>
                      <a:pt x="26155" y="6374"/>
                    </a:lnTo>
                    <a:lnTo>
                      <a:pt x="25961" y="5966"/>
                    </a:lnTo>
                    <a:lnTo>
                      <a:pt x="25747" y="5558"/>
                    </a:lnTo>
                    <a:lnTo>
                      <a:pt x="25533" y="5169"/>
                    </a:lnTo>
                    <a:lnTo>
                      <a:pt x="25300" y="4781"/>
                    </a:lnTo>
                    <a:lnTo>
                      <a:pt x="25048" y="4411"/>
                    </a:lnTo>
                    <a:lnTo>
                      <a:pt x="24795" y="4062"/>
                    </a:lnTo>
                    <a:lnTo>
                      <a:pt x="24523" y="3712"/>
                    </a:lnTo>
                    <a:lnTo>
                      <a:pt x="24231" y="3381"/>
                    </a:lnTo>
                    <a:lnTo>
                      <a:pt x="23940" y="3051"/>
                    </a:lnTo>
                    <a:lnTo>
                      <a:pt x="23629" y="2740"/>
                    </a:lnTo>
                    <a:lnTo>
                      <a:pt x="23318" y="2449"/>
                    </a:lnTo>
                    <a:lnTo>
                      <a:pt x="22988" y="2177"/>
                    </a:lnTo>
                    <a:lnTo>
                      <a:pt x="22638" y="1905"/>
                    </a:lnTo>
                    <a:lnTo>
                      <a:pt x="22288" y="1652"/>
                    </a:lnTo>
                    <a:lnTo>
                      <a:pt x="21919" y="1419"/>
                    </a:lnTo>
                    <a:lnTo>
                      <a:pt x="21530" y="1205"/>
                    </a:lnTo>
                    <a:lnTo>
                      <a:pt x="21122" y="1011"/>
                    </a:lnTo>
                    <a:lnTo>
                      <a:pt x="20714" y="817"/>
                    </a:lnTo>
                    <a:lnTo>
                      <a:pt x="20287" y="642"/>
                    </a:lnTo>
                    <a:lnTo>
                      <a:pt x="19859" y="486"/>
                    </a:lnTo>
                    <a:lnTo>
                      <a:pt x="19393" y="370"/>
                    </a:lnTo>
                    <a:lnTo>
                      <a:pt x="18927" y="253"/>
                    </a:lnTo>
                    <a:lnTo>
                      <a:pt x="18441" y="136"/>
                    </a:lnTo>
                    <a:lnTo>
                      <a:pt x="18013" y="78"/>
                    </a:lnTo>
                    <a:lnTo>
                      <a:pt x="17586" y="39"/>
                    </a:lnTo>
                    <a:lnTo>
                      <a:pt x="17178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28"/>
              <p:cNvSpPr/>
              <p:nvPr/>
            </p:nvSpPr>
            <p:spPr>
              <a:xfrm>
                <a:off x="-1535562" y="3946150"/>
                <a:ext cx="324525" cy="179750"/>
              </a:xfrm>
              <a:custGeom>
                <a:avLst/>
                <a:gdLst/>
                <a:ahLst/>
                <a:cxnLst/>
                <a:rect l="l" t="t" r="r" b="b"/>
                <a:pathLst>
                  <a:path w="12981" h="7190" extrusionOk="0">
                    <a:moveTo>
                      <a:pt x="1341" y="0"/>
                    </a:moveTo>
                    <a:lnTo>
                      <a:pt x="1186" y="19"/>
                    </a:lnTo>
                    <a:lnTo>
                      <a:pt x="1011" y="78"/>
                    </a:lnTo>
                    <a:lnTo>
                      <a:pt x="855" y="136"/>
                    </a:lnTo>
                    <a:lnTo>
                      <a:pt x="797" y="175"/>
                    </a:lnTo>
                    <a:lnTo>
                      <a:pt x="719" y="233"/>
                    </a:lnTo>
                    <a:lnTo>
                      <a:pt x="603" y="369"/>
                    </a:lnTo>
                    <a:lnTo>
                      <a:pt x="505" y="564"/>
                    </a:lnTo>
                    <a:lnTo>
                      <a:pt x="389" y="777"/>
                    </a:lnTo>
                    <a:lnTo>
                      <a:pt x="292" y="1030"/>
                    </a:lnTo>
                    <a:lnTo>
                      <a:pt x="214" y="1302"/>
                    </a:lnTo>
                    <a:lnTo>
                      <a:pt x="136" y="1593"/>
                    </a:lnTo>
                    <a:lnTo>
                      <a:pt x="78" y="1885"/>
                    </a:lnTo>
                    <a:lnTo>
                      <a:pt x="39" y="2176"/>
                    </a:lnTo>
                    <a:lnTo>
                      <a:pt x="0" y="2448"/>
                    </a:lnTo>
                    <a:lnTo>
                      <a:pt x="0" y="2720"/>
                    </a:lnTo>
                    <a:lnTo>
                      <a:pt x="20" y="2973"/>
                    </a:lnTo>
                    <a:lnTo>
                      <a:pt x="58" y="3187"/>
                    </a:lnTo>
                    <a:lnTo>
                      <a:pt x="117" y="3362"/>
                    </a:lnTo>
                    <a:lnTo>
                      <a:pt x="156" y="3439"/>
                    </a:lnTo>
                    <a:lnTo>
                      <a:pt x="214" y="3498"/>
                    </a:lnTo>
                    <a:lnTo>
                      <a:pt x="272" y="3537"/>
                    </a:lnTo>
                    <a:lnTo>
                      <a:pt x="331" y="3575"/>
                    </a:lnTo>
                    <a:lnTo>
                      <a:pt x="544" y="3634"/>
                    </a:lnTo>
                    <a:lnTo>
                      <a:pt x="758" y="3692"/>
                    </a:lnTo>
                    <a:lnTo>
                      <a:pt x="991" y="3711"/>
                    </a:lnTo>
                    <a:lnTo>
                      <a:pt x="1224" y="3731"/>
                    </a:lnTo>
                    <a:lnTo>
                      <a:pt x="1710" y="3750"/>
                    </a:lnTo>
                    <a:lnTo>
                      <a:pt x="1943" y="3770"/>
                    </a:lnTo>
                    <a:lnTo>
                      <a:pt x="2157" y="3789"/>
                    </a:lnTo>
                    <a:lnTo>
                      <a:pt x="2429" y="3847"/>
                    </a:lnTo>
                    <a:lnTo>
                      <a:pt x="2701" y="3906"/>
                    </a:lnTo>
                    <a:lnTo>
                      <a:pt x="3226" y="4042"/>
                    </a:lnTo>
                    <a:lnTo>
                      <a:pt x="3750" y="4217"/>
                    </a:lnTo>
                    <a:lnTo>
                      <a:pt x="4275" y="4392"/>
                    </a:lnTo>
                    <a:lnTo>
                      <a:pt x="4722" y="4547"/>
                    </a:lnTo>
                    <a:lnTo>
                      <a:pt x="5169" y="4683"/>
                    </a:lnTo>
                    <a:lnTo>
                      <a:pt x="6082" y="4955"/>
                    </a:lnTo>
                    <a:lnTo>
                      <a:pt x="6996" y="5208"/>
                    </a:lnTo>
                    <a:lnTo>
                      <a:pt x="7442" y="5344"/>
                    </a:lnTo>
                    <a:lnTo>
                      <a:pt x="7889" y="5499"/>
                    </a:lnTo>
                    <a:lnTo>
                      <a:pt x="8375" y="5674"/>
                    </a:lnTo>
                    <a:lnTo>
                      <a:pt x="8842" y="5849"/>
                    </a:lnTo>
                    <a:lnTo>
                      <a:pt x="9288" y="6043"/>
                    </a:lnTo>
                    <a:lnTo>
                      <a:pt x="9755" y="6238"/>
                    </a:lnTo>
                    <a:lnTo>
                      <a:pt x="10202" y="6451"/>
                    </a:lnTo>
                    <a:lnTo>
                      <a:pt x="10649" y="6684"/>
                    </a:lnTo>
                    <a:lnTo>
                      <a:pt x="11096" y="6918"/>
                    </a:lnTo>
                    <a:lnTo>
                      <a:pt x="11523" y="7151"/>
                    </a:lnTo>
                    <a:lnTo>
                      <a:pt x="11601" y="7190"/>
                    </a:lnTo>
                    <a:lnTo>
                      <a:pt x="11737" y="7190"/>
                    </a:lnTo>
                    <a:lnTo>
                      <a:pt x="11795" y="7170"/>
                    </a:lnTo>
                    <a:lnTo>
                      <a:pt x="11873" y="7131"/>
                    </a:lnTo>
                    <a:lnTo>
                      <a:pt x="11931" y="7093"/>
                    </a:lnTo>
                    <a:lnTo>
                      <a:pt x="11970" y="7054"/>
                    </a:lnTo>
                    <a:lnTo>
                      <a:pt x="12009" y="6995"/>
                    </a:lnTo>
                    <a:lnTo>
                      <a:pt x="12223" y="6568"/>
                    </a:lnTo>
                    <a:lnTo>
                      <a:pt x="12456" y="6043"/>
                    </a:lnTo>
                    <a:lnTo>
                      <a:pt x="12689" y="5441"/>
                    </a:lnTo>
                    <a:lnTo>
                      <a:pt x="12786" y="5130"/>
                    </a:lnTo>
                    <a:lnTo>
                      <a:pt x="12883" y="4819"/>
                    </a:lnTo>
                    <a:lnTo>
                      <a:pt x="12942" y="4508"/>
                    </a:lnTo>
                    <a:lnTo>
                      <a:pt x="12980" y="4197"/>
                    </a:lnTo>
                    <a:lnTo>
                      <a:pt x="12980" y="3906"/>
                    </a:lnTo>
                    <a:lnTo>
                      <a:pt x="12961" y="3634"/>
                    </a:lnTo>
                    <a:lnTo>
                      <a:pt x="12922" y="3517"/>
                    </a:lnTo>
                    <a:lnTo>
                      <a:pt x="12883" y="3381"/>
                    </a:lnTo>
                    <a:lnTo>
                      <a:pt x="12825" y="3265"/>
                    </a:lnTo>
                    <a:lnTo>
                      <a:pt x="12767" y="3167"/>
                    </a:lnTo>
                    <a:lnTo>
                      <a:pt x="12689" y="3070"/>
                    </a:lnTo>
                    <a:lnTo>
                      <a:pt x="12592" y="2973"/>
                    </a:lnTo>
                    <a:lnTo>
                      <a:pt x="12495" y="2895"/>
                    </a:lnTo>
                    <a:lnTo>
                      <a:pt x="12378" y="2818"/>
                    </a:lnTo>
                    <a:lnTo>
                      <a:pt x="12184" y="2740"/>
                    </a:lnTo>
                    <a:lnTo>
                      <a:pt x="12009" y="2701"/>
                    </a:lnTo>
                    <a:lnTo>
                      <a:pt x="11834" y="2682"/>
                    </a:lnTo>
                    <a:lnTo>
                      <a:pt x="11640" y="2682"/>
                    </a:lnTo>
                    <a:lnTo>
                      <a:pt x="11445" y="2720"/>
                    </a:lnTo>
                    <a:lnTo>
                      <a:pt x="11251" y="2759"/>
                    </a:lnTo>
                    <a:lnTo>
                      <a:pt x="10862" y="2895"/>
                    </a:lnTo>
                    <a:lnTo>
                      <a:pt x="10474" y="3051"/>
                    </a:lnTo>
                    <a:lnTo>
                      <a:pt x="10105" y="3226"/>
                    </a:lnTo>
                    <a:lnTo>
                      <a:pt x="9735" y="3362"/>
                    </a:lnTo>
                    <a:lnTo>
                      <a:pt x="9580" y="3420"/>
                    </a:lnTo>
                    <a:lnTo>
                      <a:pt x="9405" y="3459"/>
                    </a:lnTo>
                    <a:lnTo>
                      <a:pt x="9288" y="3478"/>
                    </a:lnTo>
                    <a:lnTo>
                      <a:pt x="9191" y="3478"/>
                    </a:lnTo>
                    <a:lnTo>
                      <a:pt x="9094" y="3459"/>
                    </a:lnTo>
                    <a:lnTo>
                      <a:pt x="9016" y="3420"/>
                    </a:lnTo>
                    <a:lnTo>
                      <a:pt x="8919" y="3381"/>
                    </a:lnTo>
                    <a:lnTo>
                      <a:pt x="8842" y="3323"/>
                    </a:lnTo>
                    <a:lnTo>
                      <a:pt x="8725" y="3187"/>
                    </a:lnTo>
                    <a:lnTo>
                      <a:pt x="8608" y="3012"/>
                    </a:lnTo>
                    <a:lnTo>
                      <a:pt x="8511" y="2818"/>
                    </a:lnTo>
                    <a:lnTo>
                      <a:pt x="8414" y="2584"/>
                    </a:lnTo>
                    <a:lnTo>
                      <a:pt x="8336" y="2351"/>
                    </a:lnTo>
                    <a:lnTo>
                      <a:pt x="8161" y="1865"/>
                    </a:lnTo>
                    <a:lnTo>
                      <a:pt x="8084" y="1613"/>
                    </a:lnTo>
                    <a:lnTo>
                      <a:pt x="7987" y="1399"/>
                    </a:lnTo>
                    <a:lnTo>
                      <a:pt x="7870" y="1205"/>
                    </a:lnTo>
                    <a:lnTo>
                      <a:pt x="7734" y="1030"/>
                    </a:lnTo>
                    <a:lnTo>
                      <a:pt x="7676" y="952"/>
                    </a:lnTo>
                    <a:lnTo>
                      <a:pt x="7598" y="894"/>
                    </a:lnTo>
                    <a:lnTo>
                      <a:pt x="7501" y="836"/>
                    </a:lnTo>
                    <a:lnTo>
                      <a:pt x="7423" y="797"/>
                    </a:lnTo>
                    <a:lnTo>
                      <a:pt x="7268" y="758"/>
                    </a:lnTo>
                    <a:lnTo>
                      <a:pt x="6996" y="758"/>
                    </a:lnTo>
                    <a:lnTo>
                      <a:pt x="6840" y="777"/>
                    </a:lnTo>
                    <a:lnTo>
                      <a:pt x="6704" y="816"/>
                    </a:lnTo>
                    <a:lnTo>
                      <a:pt x="6549" y="874"/>
                    </a:lnTo>
                    <a:lnTo>
                      <a:pt x="6277" y="1030"/>
                    </a:lnTo>
                    <a:lnTo>
                      <a:pt x="6005" y="1205"/>
                    </a:lnTo>
                    <a:lnTo>
                      <a:pt x="5733" y="1399"/>
                    </a:lnTo>
                    <a:lnTo>
                      <a:pt x="5286" y="1749"/>
                    </a:lnTo>
                    <a:lnTo>
                      <a:pt x="4994" y="1963"/>
                    </a:lnTo>
                    <a:lnTo>
                      <a:pt x="4683" y="2196"/>
                    </a:lnTo>
                    <a:lnTo>
                      <a:pt x="4528" y="2274"/>
                    </a:lnTo>
                    <a:lnTo>
                      <a:pt x="4353" y="2351"/>
                    </a:lnTo>
                    <a:lnTo>
                      <a:pt x="4197" y="2410"/>
                    </a:lnTo>
                    <a:lnTo>
                      <a:pt x="4003" y="2448"/>
                    </a:lnTo>
                    <a:lnTo>
                      <a:pt x="3906" y="2448"/>
                    </a:lnTo>
                    <a:lnTo>
                      <a:pt x="3789" y="2410"/>
                    </a:lnTo>
                    <a:lnTo>
                      <a:pt x="3692" y="2371"/>
                    </a:lnTo>
                    <a:lnTo>
                      <a:pt x="3595" y="2312"/>
                    </a:lnTo>
                    <a:lnTo>
                      <a:pt x="3517" y="2254"/>
                    </a:lnTo>
                    <a:lnTo>
                      <a:pt x="3440" y="2157"/>
                    </a:lnTo>
                    <a:lnTo>
                      <a:pt x="3304" y="1963"/>
                    </a:lnTo>
                    <a:lnTo>
                      <a:pt x="3187" y="1749"/>
                    </a:lnTo>
                    <a:lnTo>
                      <a:pt x="3090" y="1535"/>
                    </a:lnTo>
                    <a:lnTo>
                      <a:pt x="2915" y="1127"/>
                    </a:lnTo>
                    <a:lnTo>
                      <a:pt x="2759" y="836"/>
                    </a:lnTo>
                    <a:lnTo>
                      <a:pt x="2565" y="583"/>
                    </a:lnTo>
                    <a:lnTo>
                      <a:pt x="2449" y="466"/>
                    </a:lnTo>
                    <a:lnTo>
                      <a:pt x="2332" y="350"/>
                    </a:lnTo>
                    <a:lnTo>
                      <a:pt x="2215" y="253"/>
                    </a:lnTo>
                    <a:lnTo>
                      <a:pt x="2079" y="175"/>
                    </a:lnTo>
                    <a:lnTo>
                      <a:pt x="1943" y="97"/>
                    </a:lnTo>
                    <a:lnTo>
                      <a:pt x="1807" y="39"/>
                    </a:lnTo>
                    <a:lnTo>
                      <a:pt x="16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28"/>
              <p:cNvSpPr/>
              <p:nvPr/>
            </p:nvSpPr>
            <p:spPr>
              <a:xfrm>
                <a:off x="-1664312" y="4210900"/>
                <a:ext cx="47650" cy="47625"/>
              </a:xfrm>
              <a:custGeom>
                <a:avLst/>
                <a:gdLst/>
                <a:ahLst/>
                <a:cxnLst/>
                <a:rect l="l" t="t" r="r" b="b"/>
                <a:pathLst>
                  <a:path w="1906" h="1905" extrusionOk="0">
                    <a:moveTo>
                      <a:pt x="934" y="0"/>
                    </a:moveTo>
                    <a:lnTo>
                      <a:pt x="739" y="20"/>
                    </a:lnTo>
                    <a:lnTo>
                      <a:pt x="564" y="78"/>
                    </a:lnTo>
                    <a:lnTo>
                      <a:pt x="409" y="175"/>
                    </a:lnTo>
                    <a:lnTo>
                      <a:pt x="273" y="292"/>
                    </a:lnTo>
                    <a:lnTo>
                      <a:pt x="156" y="428"/>
                    </a:lnTo>
                    <a:lnTo>
                      <a:pt x="79" y="603"/>
                    </a:lnTo>
                    <a:lnTo>
                      <a:pt x="20" y="777"/>
                    </a:lnTo>
                    <a:lnTo>
                      <a:pt x="1" y="972"/>
                    </a:lnTo>
                    <a:lnTo>
                      <a:pt x="20" y="1166"/>
                    </a:lnTo>
                    <a:lnTo>
                      <a:pt x="79" y="1341"/>
                    </a:lnTo>
                    <a:lnTo>
                      <a:pt x="176" y="1496"/>
                    </a:lnTo>
                    <a:lnTo>
                      <a:pt x="292" y="1632"/>
                    </a:lnTo>
                    <a:lnTo>
                      <a:pt x="428" y="1749"/>
                    </a:lnTo>
                    <a:lnTo>
                      <a:pt x="603" y="1846"/>
                    </a:lnTo>
                    <a:lnTo>
                      <a:pt x="778" y="1885"/>
                    </a:lnTo>
                    <a:lnTo>
                      <a:pt x="972" y="1905"/>
                    </a:lnTo>
                    <a:lnTo>
                      <a:pt x="1167" y="1885"/>
                    </a:lnTo>
                    <a:lnTo>
                      <a:pt x="1342" y="1827"/>
                    </a:lnTo>
                    <a:lnTo>
                      <a:pt x="1497" y="1730"/>
                    </a:lnTo>
                    <a:lnTo>
                      <a:pt x="1633" y="1613"/>
                    </a:lnTo>
                    <a:lnTo>
                      <a:pt x="1750" y="1477"/>
                    </a:lnTo>
                    <a:lnTo>
                      <a:pt x="1827" y="1302"/>
                    </a:lnTo>
                    <a:lnTo>
                      <a:pt x="1886" y="1127"/>
                    </a:lnTo>
                    <a:lnTo>
                      <a:pt x="1905" y="933"/>
                    </a:lnTo>
                    <a:lnTo>
                      <a:pt x="1886" y="739"/>
                    </a:lnTo>
                    <a:lnTo>
                      <a:pt x="1827" y="564"/>
                    </a:lnTo>
                    <a:lnTo>
                      <a:pt x="1730" y="408"/>
                    </a:lnTo>
                    <a:lnTo>
                      <a:pt x="1614" y="272"/>
                    </a:lnTo>
                    <a:lnTo>
                      <a:pt x="1478" y="156"/>
                    </a:lnTo>
                    <a:lnTo>
                      <a:pt x="1303" y="78"/>
                    </a:lnTo>
                    <a:lnTo>
                      <a:pt x="1128" y="20"/>
                    </a:lnTo>
                    <a:lnTo>
                      <a:pt x="934" y="0"/>
                    </a:lnTo>
                    <a:close/>
                  </a:path>
                </a:pathLst>
              </a:custGeom>
              <a:solidFill>
                <a:srgbClr val="6464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28"/>
              <p:cNvSpPr/>
              <p:nvPr/>
            </p:nvSpPr>
            <p:spPr>
              <a:xfrm>
                <a:off x="-1574912" y="4397925"/>
                <a:ext cx="271575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10863" h="16459" extrusionOk="0">
                    <a:moveTo>
                      <a:pt x="5383" y="0"/>
                    </a:moveTo>
                    <a:lnTo>
                      <a:pt x="4916" y="20"/>
                    </a:lnTo>
                    <a:lnTo>
                      <a:pt x="4470" y="39"/>
                    </a:lnTo>
                    <a:lnTo>
                      <a:pt x="4023" y="98"/>
                    </a:lnTo>
                    <a:lnTo>
                      <a:pt x="3576" y="175"/>
                    </a:lnTo>
                    <a:lnTo>
                      <a:pt x="3148" y="272"/>
                    </a:lnTo>
                    <a:lnTo>
                      <a:pt x="2740" y="408"/>
                    </a:lnTo>
                    <a:lnTo>
                      <a:pt x="2351" y="564"/>
                    </a:lnTo>
                    <a:lnTo>
                      <a:pt x="1963" y="758"/>
                    </a:lnTo>
                    <a:lnTo>
                      <a:pt x="1613" y="991"/>
                    </a:lnTo>
                    <a:lnTo>
                      <a:pt x="1302" y="1244"/>
                    </a:lnTo>
                    <a:lnTo>
                      <a:pt x="1147" y="1380"/>
                    </a:lnTo>
                    <a:lnTo>
                      <a:pt x="991" y="1535"/>
                    </a:lnTo>
                    <a:lnTo>
                      <a:pt x="855" y="1691"/>
                    </a:lnTo>
                    <a:lnTo>
                      <a:pt x="739" y="1866"/>
                    </a:lnTo>
                    <a:lnTo>
                      <a:pt x="622" y="2041"/>
                    </a:lnTo>
                    <a:lnTo>
                      <a:pt x="505" y="2235"/>
                    </a:lnTo>
                    <a:lnTo>
                      <a:pt x="408" y="2429"/>
                    </a:lnTo>
                    <a:lnTo>
                      <a:pt x="311" y="2624"/>
                    </a:lnTo>
                    <a:lnTo>
                      <a:pt x="233" y="2837"/>
                    </a:lnTo>
                    <a:lnTo>
                      <a:pt x="175" y="3071"/>
                    </a:lnTo>
                    <a:lnTo>
                      <a:pt x="117" y="3304"/>
                    </a:lnTo>
                    <a:lnTo>
                      <a:pt x="78" y="3556"/>
                    </a:lnTo>
                    <a:lnTo>
                      <a:pt x="39" y="3809"/>
                    </a:lnTo>
                    <a:lnTo>
                      <a:pt x="20" y="4062"/>
                    </a:lnTo>
                    <a:lnTo>
                      <a:pt x="0" y="4411"/>
                    </a:lnTo>
                    <a:lnTo>
                      <a:pt x="20" y="4781"/>
                    </a:lnTo>
                    <a:lnTo>
                      <a:pt x="59" y="5189"/>
                    </a:lnTo>
                    <a:lnTo>
                      <a:pt x="117" y="5597"/>
                    </a:lnTo>
                    <a:lnTo>
                      <a:pt x="195" y="6024"/>
                    </a:lnTo>
                    <a:lnTo>
                      <a:pt x="272" y="6471"/>
                    </a:lnTo>
                    <a:lnTo>
                      <a:pt x="389" y="6937"/>
                    </a:lnTo>
                    <a:lnTo>
                      <a:pt x="525" y="7423"/>
                    </a:lnTo>
                    <a:lnTo>
                      <a:pt x="661" y="7909"/>
                    </a:lnTo>
                    <a:lnTo>
                      <a:pt x="836" y="8395"/>
                    </a:lnTo>
                    <a:lnTo>
                      <a:pt x="1011" y="8900"/>
                    </a:lnTo>
                    <a:lnTo>
                      <a:pt x="1186" y="9405"/>
                    </a:lnTo>
                    <a:lnTo>
                      <a:pt x="1399" y="9910"/>
                    </a:lnTo>
                    <a:lnTo>
                      <a:pt x="1613" y="10396"/>
                    </a:lnTo>
                    <a:lnTo>
                      <a:pt x="1846" y="10901"/>
                    </a:lnTo>
                    <a:lnTo>
                      <a:pt x="2079" y="11387"/>
                    </a:lnTo>
                    <a:lnTo>
                      <a:pt x="2332" y="11873"/>
                    </a:lnTo>
                    <a:lnTo>
                      <a:pt x="2604" y="12339"/>
                    </a:lnTo>
                    <a:lnTo>
                      <a:pt x="2876" y="12786"/>
                    </a:lnTo>
                    <a:lnTo>
                      <a:pt x="3148" y="13233"/>
                    </a:lnTo>
                    <a:lnTo>
                      <a:pt x="3440" y="13641"/>
                    </a:lnTo>
                    <a:lnTo>
                      <a:pt x="3731" y="14049"/>
                    </a:lnTo>
                    <a:lnTo>
                      <a:pt x="4042" y="14438"/>
                    </a:lnTo>
                    <a:lnTo>
                      <a:pt x="4333" y="14788"/>
                    </a:lnTo>
                    <a:lnTo>
                      <a:pt x="4664" y="15118"/>
                    </a:lnTo>
                    <a:lnTo>
                      <a:pt x="4975" y="15410"/>
                    </a:lnTo>
                    <a:lnTo>
                      <a:pt x="5286" y="15662"/>
                    </a:lnTo>
                    <a:lnTo>
                      <a:pt x="5616" y="15895"/>
                    </a:lnTo>
                    <a:lnTo>
                      <a:pt x="5946" y="16090"/>
                    </a:lnTo>
                    <a:lnTo>
                      <a:pt x="6277" y="16245"/>
                    </a:lnTo>
                    <a:lnTo>
                      <a:pt x="6607" y="16362"/>
                    </a:lnTo>
                    <a:lnTo>
                      <a:pt x="6937" y="16439"/>
                    </a:lnTo>
                    <a:lnTo>
                      <a:pt x="7093" y="16459"/>
                    </a:lnTo>
                    <a:lnTo>
                      <a:pt x="7248" y="16439"/>
                    </a:lnTo>
                    <a:lnTo>
                      <a:pt x="7404" y="16420"/>
                    </a:lnTo>
                    <a:lnTo>
                      <a:pt x="7559" y="16381"/>
                    </a:lnTo>
                    <a:lnTo>
                      <a:pt x="7715" y="16323"/>
                    </a:lnTo>
                    <a:lnTo>
                      <a:pt x="7851" y="16245"/>
                    </a:lnTo>
                    <a:lnTo>
                      <a:pt x="8006" y="16167"/>
                    </a:lnTo>
                    <a:lnTo>
                      <a:pt x="8142" y="16051"/>
                    </a:lnTo>
                    <a:lnTo>
                      <a:pt x="8278" y="15934"/>
                    </a:lnTo>
                    <a:lnTo>
                      <a:pt x="8395" y="15798"/>
                    </a:lnTo>
                    <a:lnTo>
                      <a:pt x="8647" y="15487"/>
                    </a:lnTo>
                    <a:lnTo>
                      <a:pt x="8900" y="15118"/>
                    </a:lnTo>
                    <a:lnTo>
                      <a:pt x="9114" y="14710"/>
                    </a:lnTo>
                    <a:lnTo>
                      <a:pt x="9327" y="14263"/>
                    </a:lnTo>
                    <a:lnTo>
                      <a:pt x="9522" y="13777"/>
                    </a:lnTo>
                    <a:lnTo>
                      <a:pt x="9716" y="13253"/>
                    </a:lnTo>
                    <a:lnTo>
                      <a:pt x="9871" y="12689"/>
                    </a:lnTo>
                    <a:lnTo>
                      <a:pt x="10027" y="12106"/>
                    </a:lnTo>
                    <a:lnTo>
                      <a:pt x="10182" y="11504"/>
                    </a:lnTo>
                    <a:lnTo>
                      <a:pt x="10299" y="10901"/>
                    </a:lnTo>
                    <a:lnTo>
                      <a:pt x="10416" y="10260"/>
                    </a:lnTo>
                    <a:lnTo>
                      <a:pt x="10532" y="9619"/>
                    </a:lnTo>
                    <a:lnTo>
                      <a:pt x="10610" y="8978"/>
                    </a:lnTo>
                    <a:lnTo>
                      <a:pt x="10688" y="8337"/>
                    </a:lnTo>
                    <a:lnTo>
                      <a:pt x="10746" y="7695"/>
                    </a:lnTo>
                    <a:lnTo>
                      <a:pt x="10804" y="7073"/>
                    </a:lnTo>
                    <a:lnTo>
                      <a:pt x="10824" y="6452"/>
                    </a:lnTo>
                    <a:lnTo>
                      <a:pt x="10843" y="5849"/>
                    </a:lnTo>
                    <a:lnTo>
                      <a:pt x="10862" y="5286"/>
                    </a:lnTo>
                    <a:lnTo>
                      <a:pt x="10843" y="4742"/>
                    </a:lnTo>
                    <a:lnTo>
                      <a:pt x="10824" y="4217"/>
                    </a:lnTo>
                    <a:lnTo>
                      <a:pt x="10804" y="3731"/>
                    </a:lnTo>
                    <a:lnTo>
                      <a:pt x="10746" y="3284"/>
                    </a:lnTo>
                    <a:lnTo>
                      <a:pt x="10688" y="2896"/>
                    </a:lnTo>
                    <a:lnTo>
                      <a:pt x="10629" y="2546"/>
                    </a:lnTo>
                    <a:lnTo>
                      <a:pt x="10532" y="2235"/>
                    </a:lnTo>
                    <a:lnTo>
                      <a:pt x="10435" y="2002"/>
                    </a:lnTo>
                    <a:lnTo>
                      <a:pt x="10318" y="1788"/>
                    </a:lnTo>
                    <a:lnTo>
                      <a:pt x="10144" y="1574"/>
                    </a:lnTo>
                    <a:lnTo>
                      <a:pt x="9930" y="1380"/>
                    </a:lnTo>
                    <a:lnTo>
                      <a:pt x="9677" y="1205"/>
                    </a:lnTo>
                    <a:lnTo>
                      <a:pt x="9405" y="1011"/>
                    </a:lnTo>
                    <a:lnTo>
                      <a:pt x="9094" y="855"/>
                    </a:lnTo>
                    <a:lnTo>
                      <a:pt x="8744" y="700"/>
                    </a:lnTo>
                    <a:lnTo>
                      <a:pt x="8375" y="544"/>
                    </a:lnTo>
                    <a:lnTo>
                      <a:pt x="7987" y="428"/>
                    </a:lnTo>
                    <a:lnTo>
                      <a:pt x="7579" y="311"/>
                    </a:lnTo>
                    <a:lnTo>
                      <a:pt x="7170" y="214"/>
                    </a:lnTo>
                    <a:lnTo>
                      <a:pt x="6724" y="136"/>
                    </a:lnTo>
                    <a:lnTo>
                      <a:pt x="6277" y="78"/>
                    </a:lnTo>
                    <a:lnTo>
                      <a:pt x="5830" y="20"/>
                    </a:lnTo>
                    <a:lnTo>
                      <a:pt x="53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28"/>
              <p:cNvSpPr/>
              <p:nvPr/>
            </p:nvSpPr>
            <p:spPr>
              <a:xfrm>
                <a:off x="-1271787" y="4705900"/>
                <a:ext cx="220575" cy="255075"/>
              </a:xfrm>
              <a:custGeom>
                <a:avLst/>
                <a:gdLst/>
                <a:ahLst/>
                <a:cxnLst/>
                <a:rect l="l" t="t" r="r" b="b"/>
                <a:pathLst>
                  <a:path w="8823" h="10203" extrusionOk="0">
                    <a:moveTo>
                      <a:pt x="5772" y="1"/>
                    </a:moveTo>
                    <a:lnTo>
                      <a:pt x="5597" y="20"/>
                    </a:lnTo>
                    <a:lnTo>
                      <a:pt x="5422" y="40"/>
                    </a:lnTo>
                    <a:lnTo>
                      <a:pt x="5072" y="137"/>
                    </a:lnTo>
                    <a:lnTo>
                      <a:pt x="4761" y="273"/>
                    </a:lnTo>
                    <a:lnTo>
                      <a:pt x="4470" y="428"/>
                    </a:lnTo>
                    <a:lnTo>
                      <a:pt x="4256" y="564"/>
                    </a:lnTo>
                    <a:lnTo>
                      <a:pt x="4042" y="720"/>
                    </a:lnTo>
                    <a:lnTo>
                      <a:pt x="3673" y="1031"/>
                    </a:lnTo>
                    <a:lnTo>
                      <a:pt x="3323" y="1381"/>
                    </a:lnTo>
                    <a:lnTo>
                      <a:pt x="2993" y="1730"/>
                    </a:lnTo>
                    <a:lnTo>
                      <a:pt x="2449" y="2255"/>
                    </a:lnTo>
                    <a:lnTo>
                      <a:pt x="1963" y="2760"/>
                    </a:lnTo>
                    <a:lnTo>
                      <a:pt x="1672" y="3052"/>
                    </a:lnTo>
                    <a:lnTo>
                      <a:pt x="1438" y="3207"/>
                    </a:lnTo>
                    <a:lnTo>
                      <a:pt x="1205" y="3382"/>
                    </a:lnTo>
                    <a:lnTo>
                      <a:pt x="992" y="3576"/>
                    </a:lnTo>
                    <a:lnTo>
                      <a:pt x="817" y="3790"/>
                    </a:lnTo>
                    <a:lnTo>
                      <a:pt x="642" y="4023"/>
                    </a:lnTo>
                    <a:lnTo>
                      <a:pt x="486" y="4276"/>
                    </a:lnTo>
                    <a:lnTo>
                      <a:pt x="350" y="4548"/>
                    </a:lnTo>
                    <a:lnTo>
                      <a:pt x="234" y="4859"/>
                    </a:lnTo>
                    <a:lnTo>
                      <a:pt x="234" y="4898"/>
                    </a:lnTo>
                    <a:lnTo>
                      <a:pt x="137" y="5073"/>
                    </a:lnTo>
                    <a:lnTo>
                      <a:pt x="59" y="5248"/>
                    </a:lnTo>
                    <a:lnTo>
                      <a:pt x="20" y="5422"/>
                    </a:lnTo>
                    <a:lnTo>
                      <a:pt x="1" y="5578"/>
                    </a:lnTo>
                    <a:lnTo>
                      <a:pt x="20" y="5753"/>
                    </a:lnTo>
                    <a:lnTo>
                      <a:pt x="59" y="5908"/>
                    </a:lnTo>
                    <a:lnTo>
                      <a:pt x="117" y="6044"/>
                    </a:lnTo>
                    <a:lnTo>
                      <a:pt x="195" y="6180"/>
                    </a:lnTo>
                    <a:lnTo>
                      <a:pt x="214" y="6316"/>
                    </a:lnTo>
                    <a:lnTo>
                      <a:pt x="253" y="6452"/>
                    </a:lnTo>
                    <a:lnTo>
                      <a:pt x="311" y="6569"/>
                    </a:lnTo>
                    <a:lnTo>
                      <a:pt x="428" y="6685"/>
                    </a:lnTo>
                    <a:lnTo>
                      <a:pt x="817" y="7035"/>
                    </a:lnTo>
                    <a:lnTo>
                      <a:pt x="1166" y="7404"/>
                    </a:lnTo>
                    <a:lnTo>
                      <a:pt x="1516" y="7774"/>
                    </a:lnTo>
                    <a:lnTo>
                      <a:pt x="1847" y="8182"/>
                    </a:lnTo>
                    <a:lnTo>
                      <a:pt x="2177" y="8570"/>
                    </a:lnTo>
                    <a:lnTo>
                      <a:pt x="2527" y="8940"/>
                    </a:lnTo>
                    <a:lnTo>
                      <a:pt x="2896" y="9309"/>
                    </a:lnTo>
                    <a:lnTo>
                      <a:pt x="3090" y="9484"/>
                    </a:lnTo>
                    <a:lnTo>
                      <a:pt x="3284" y="9639"/>
                    </a:lnTo>
                    <a:lnTo>
                      <a:pt x="3459" y="9756"/>
                    </a:lnTo>
                    <a:lnTo>
                      <a:pt x="3654" y="9872"/>
                    </a:lnTo>
                    <a:lnTo>
                      <a:pt x="3848" y="9969"/>
                    </a:lnTo>
                    <a:lnTo>
                      <a:pt x="4042" y="10047"/>
                    </a:lnTo>
                    <a:lnTo>
                      <a:pt x="4256" y="10105"/>
                    </a:lnTo>
                    <a:lnTo>
                      <a:pt x="4470" y="10164"/>
                    </a:lnTo>
                    <a:lnTo>
                      <a:pt x="4684" y="10183"/>
                    </a:lnTo>
                    <a:lnTo>
                      <a:pt x="4897" y="10203"/>
                    </a:lnTo>
                    <a:lnTo>
                      <a:pt x="5111" y="10183"/>
                    </a:lnTo>
                    <a:lnTo>
                      <a:pt x="5325" y="10164"/>
                    </a:lnTo>
                    <a:lnTo>
                      <a:pt x="5519" y="10105"/>
                    </a:lnTo>
                    <a:lnTo>
                      <a:pt x="5713" y="10028"/>
                    </a:lnTo>
                    <a:lnTo>
                      <a:pt x="5908" y="9931"/>
                    </a:lnTo>
                    <a:lnTo>
                      <a:pt x="6083" y="9794"/>
                    </a:lnTo>
                    <a:lnTo>
                      <a:pt x="6238" y="9639"/>
                    </a:lnTo>
                    <a:lnTo>
                      <a:pt x="6394" y="9464"/>
                    </a:lnTo>
                    <a:lnTo>
                      <a:pt x="6471" y="9309"/>
                    </a:lnTo>
                    <a:lnTo>
                      <a:pt x="6549" y="9153"/>
                    </a:lnTo>
                    <a:lnTo>
                      <a:pt x="6588" y="9017"/>
                    </a:lnTo>
                    <a:lnTo>
                      <a:pt x="6607" y="8862"/>
                    </a:lnTo>
                    <a:lnTo>
                      <a:pt x="6607" y="8706"/>
                    </a:lnTo>
                    <a:lnTo>
                      <a:pt x="6588" y="8551"/>
                    </a:lnTo>
                    <a:lnTo>
                      <a:pt x="6568" y="8395"/>
                    </a:lnTo>
                    <a:lnTo>
                      <a:pt x="6510" y="8240"/>
                    </a:lnTo>
                    <a:lnTo>
                      <a:pt x="6394" y="7948"/>
                    </a:lnTo>
                    <a:lnTo>
                      <a:pt x="6238" y="7657"/>
                    </a:lnTo>
                    <a:lnTo>
                      <a:pt x="6063" y="7385"/>
                    </a:lnTo>
                    <a:lnTo>
                      <a:pt x="5888" y="7132"/>
                    </a:lnTo>
                    <a:lnTo>
                      <a:pt x="5694" y="6899"/>
                    </a:lnTo>
                    <a:lnTo>
                      <a:pt x="6238" y="6977"/>
                    </a:lnTo>
                    <a:lnTo>
                      <a:pt x="6646" y="7035"/>
                    </a:lnTo>
                    <a:lnTo>
                      <a:pt x="6860" y="7055"/>
                    </a:lnTo>
                    <a:lnTo>
                      <a:pt x="7287" y="7055"/>
                    </a:lnTo>
                    <a:lnTo>
                      <a:pt x="7501" y="7035"/>
                    </a:lnTo>
                    <a:lnTo>
                      <a:pt x="7695" y="6996"/>
                    </a:lnTo>
                    <a:lnTo>
                      <a:pt x="7909" y="6938"/>
                    </a:lnTo>
                    <a:lnTo>
                      <a:pt x="8084" y="6880"/>
                    </a:lnTo>
                    <a:lnTo>
                      <a:pt x="8259" y="6783"/>
                    </a:lnTo>
                    <a:lnTo>
                      <a:pt x="8414" y="6685"/>
                    </a:lnTo>
                    <a:lnTo>
                      <a:pt x="8550" y="6549"/>
                    </a:lnTo>
                    <a:lnTo>
                      <a:pt x="8667" y="6413"/>
                    </a:lnTo>
                    <a:lnTo>
                      <a:pt x="8745" y="6258"/>
                    </a:lnTo>
                    <a:lnTo>
                      <a:pt x="8803" y="6064"/>
                    </a:lnTo>
                    <a:lnTo>
                      <a:pt x="8822" y="5850"/>
                    </a:lnTo>
                    <a:lnTo>
                      <a:pt x="8822" y="5617"/>
                    </a:lnTo>
                    <a:lnTo>
                      <a:pt x="8764" y="5364"/>
                    </a:lnTo>
                    <a:lnTo>
                      <a:pt x="8686" y="5131"/>
                    </a:lnTo>
                    <a:lnTo>
                      <a:pt x="8589" y="4917"/>
                    </a:lnTo>
                    <a:lnTo>
                      <a:pt x="8453" y="4742"/>
                    </a:lnTo>
                    <a:lnTo>
                      <a:pt x="8298" y="4587"/>
                    </a:lnTo>
                    <a:lnTo>
                      <a:pt x="8142" y="4470"/>
                    </a:lnTo>
                    <a:lnTo>
                      <a:pt x="7948" y="4373"/>
                    </a:lnTo>
                    <a:lnTo>
                      <a:pt x="7754" y="4295"/>
                    </a:lnTo>
                    <a:lnTo>
                      <a:pt x="7540" y="4237"/>
                    </a:lnTo>
                    <a:lnTo>
                      <a:pt x="7326" y="4179"/>
                    </a:lnTo>
                    <a:lnTo>
                      <a:pt x="7093" y="4159"/>
                    </a:lnTo>
                    <a:lnTo>
                      <a:pt x="6646" y="4101"/>
                    </a:lnTo>
                    <a:lnTo>
                      <a:pt x="6180" y="4062"/>
                    </a:lnTo>
                    <a:lnTo>
                      <a:pt x="5752" y="4004"/>
                    </a:lnTo>
                    <a:lnTo>
                      <a:pt x="5597" y="3965"/>
                    </a:lnTo>
                    <a:lnTo>
                      <a:pt x="5480" y="3887"/>
                    </a:lnTo>
                    <a:lnTo>
                      <a:pt x="5441" y="3848"/>
                    </a:lnTo>
                    <a:lnTo>
                      <a:pt x="5422" y="3810"/>
                    </a:lnTo>
                    <a:lnTo>
                      <a:pt x="5403" y="3712"/>
                    </a:lnTo>
                    <a:lnTo>
                      <a:pt x="5422" y="3576"/>
                    </a:lnTo>
                    <a:lnTo>
                      <a:pt x="5461" y="3460"/>
                    </a:lnTo>
                    <a:lnTo>
                      <a:pt x="5519" y="3324"/>
                    </a:lnTo>
                    <a:lnTo>
                      <a:pt x="5616" y="3188"/>
                    </a:lnTo>
                    <a:lnTo>
                      <a:pt x="5830" y="2916"/>
                    </a:lnTo>
                    <a:lnTo>
                      <a:pt x="6063" y="2663"/>
                    </a:lnTo>
                    <a:lnTo>
                      <a:pt x="6413" y="2333"/>
                    </a:lnTo>
                    <a:lnTo>
                      <a:pt x="6588" y="2138"/>
                    </a:lnTo>
                    <a:lnTo>
                      <a:pt x="6782" y="1944"/>
                    </a:lnTo>
                    <a:lnTo>
                      <a:pt x="6957" y="1711"/>
                    </a:lnTo>
                    <a:lnTo>
                      <a:pt x="7112" y="1478"/>
                    </a:lnTo>
                    <a:lnTo>
                      <a:pt x="7171" y="1342"/>
                    </a:lnTo>
                    <a:lnTo>
                      <a:pt x="7210" y="1225"/>
                    </a:lnTo>
                    <a:lnTo>
                      <a:pt x="7229" y="1089"/>
                    </a:lnTo>
                    <a:lnTo>
                      <a:pt x="7249" y="973"/>
                    </a:lnTo>
                    <a:lnTo>
                      <a:pt x="7229" y="837"/>
                    </a:lnTo>
                    <a:lnTo>
                      <a:pt x="7190" y="720"/>
                    </a:lnTo>
                    <a:lnTo>
                      <a:pt x="7132" y="584"/>
                    </a:lnTo>
                    <a:lnTo>
                      <a:pt x="7035" y="467"/>
                    </a:lnTo>
                    <a:lnTo>
                      <a:pt x="6899" y="351"/>
                    </a:lnTo>
                    <a:lnTo>
                      <a:pt x="6763" y="234"/>
                    </a:lnTo>
                    <a:lnTo>
                      <a:pt x="6607" y="156"/>
                    </a:lnTo>
                    <a:lnTo>
                      <a:pt x="6452" y="98"/>
                    </a:lnTo>
                    <a:lnTo>
                      <a:pt x="6296" y="40"/>
                    </a:lnTo>
                    <a:lnTo>
                      <a:pt x="6121" y="20"/>
                    </a:lnTo>
                    <a:lnTo>
                      <a:pt x="59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89" name="Google Shape;789;p28"/>
          <p:cNvGrpSpPr/>
          <p:nvPr/>
        </p:nvGrpSpPr>
        <p:grpSpPr>
          <a:xfrm>
            <a:off x="7593146" y="3721869"/>
            <a:ext cx="2211595" cy="1457432"/>
            <a:chOff x="4585700" y="4234075"/>
            <a:chExt cx="1885900" cy="1242800"/>
          </a:xfrm>
        </p:grpSpPr>
        <p:sp>
          <p:nvSpPr>
            <p:cNvPr id="790" name="Google Shape;790;p28"/>
            <p:cNvSpPr/>
            <p:nvPr/>
          </p:nvSpPr>
          <p:spPr>
            <a:xfrm>
              <a:off x="4585700" y="4234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noFill/>
            <a:ln w="19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8"/>
            <p:cNvSpPr/>
            <p:nvPr/>
          </p:nvSpPr>
          <p:spPr>
            <a:xfrm>
              <a:off x="5730200" y="4337125"/>
              <a:ext cx="214225" cy="240950"/>
            </a:xfrm>
            <a:custGeom>
              <a:avLst/>
              <a:gdLst/>
              <a:ahLst/>
              <a:cxnLst/>
              <a:rect l="l" t="t" r="r" b="b"/>
              <a:pathLst>
                <a:path w="8569" h="9638" extrusionOk="0">
                  <a:moveTo>
                    <a:pt x="5592" y="1"/>
                  </a:moveTo>
                  <a:lnTo>
                    <a:pt x="5534" y="39"/>
                  </a:lnTo>
                  <a:lnTo>
                    <a:pt x="5267" y="153"/>
                  </a:lnTo>
                  <a:lnTo>
                    <a:pt x="5000" y="287"/>
                  </a:lnTo>
                  <a:lnTo>
                    <a:pt x="4733" y="421"/>
                  </a:lnTo>
                  <a:lnTo>
                    <a:pt x="4485" y="573"/>
                  </a:lnTo>
                  <a:lnTo>
                    <a:pt x="4237" y="726"/>
                  </a:lnTo>
                  <a:lnTo>
                    <a:pt x="3989" y="898"/>
                  </a:lnTo>
                  <a:lnTo>
                    <a:pt x="3760" y="1069"/>
                  </a:lnTo>
                  <a:lnTo>
                    <a:pt x="3531" y="1260"/>
                  </a:lnTo>
                  <a:lnTo>
                    <a:pt x="3416" y="1069"/>
                  </a:lnTo>
                  <a:lnTo>
                    <a:pt x="3283" y="879"/>
                  </a:lnTo>
                  <a:lnTo>
                    <a:pt x="3130" y="707"/>
                  </a:lnTo>
                  <a:lnTo>
                    <a:pt x="2958" y="535"/>
                  </a:lnTo>
                  <a:lnTo>
                    <a:pt x="2786" y="402"/>
                  </a:lnTo>
                  <a:lnTo>
                    <a:pt x="2596" y="268"/>
                  </a:lnTo>
                  <a:lnTo>
                    <a:pt x="2386" y="153"/>
                  </a:lnTo>
                  <a:lnTo>
                    <a:pt x="2176" y="77"/>
                  </a:lnTo>
                  <a:lnTo>
                    <a:pt x="2176" y="77"/>
                  </a:lnTo>
                  <a:lnTo>
                    <a:pt x="2233" y="363"/>
                  </a:lnTo>
                  <a:lnTo>
                    <a:pt x="2252" y="669"/>
                  </a:lnTo>
                  <a:lnTo>
                    <a:pt x="2252" y="955"/>
                  </a:lnTo>
                  <a:lnTo>
                    <a:pt x="2214" y="1260"/>
                  </a:lnTo>
                  <a:lnTo>
                    <a:pt x="2176" y="1566"/>
                  </a:lnTo>
                  <a:lnTo>
                    <a:pt x="2099" y="1852"/>
                  </a:lnTo>
                  <a:lnTo>
                    <a:pt x="2004" y="2138"/>
                  </a:lnTo>
                  <a:lnTo>
                    <a:pt x="1909" y="2424"/>
                  </a:lnTo>
                  <a:lnTo>
                    <a:pt x="1794" y="2692"/>
                  </a:lnTo>
                  <a:lnTo>
                    <a:pt x="1660" y="2978"/>
                  </a:lnTo>
                  <a:lnTo>
                    <a:pt x="1374" y="3512"/>
                  </a:lnTo>
                  <a:lnTo>
                    <a:pt x="783" y="4562"/>
                  </a:lnTo>
                  <a:lnTo>
                    <a:pt x="516" y="5096"/>
                  </a:lnTo>
                  <a:lnTo>
                    <a:pt x="401" y="5363"/>
                  </a:lnTo>
                  <a:lnTo>
                    <a:pt x="287" y="5649"/>
                  </a:lnTo>
                  <a:lnTo>
                    <a:pt x="191" y="5936"/>
                  </a:lnTo>
                  <a:lnTo>
                    <a:pt x="115" y="6222"/>
                  </a:lnTo>
                  <a:lnTo>
                    <a:pt x="38" y="6508"/>
                  </a:lnTo>
                  <a:lnTo>
                    <a:pt x="0" y="6813"/>
                  </a:lnTo>
                  <a:lnTo>
                    <a:pt x="0" y="7004"/>
                  </a:lnTo>
                  <a:lnTo>
                    <a:pt x="0" y="7195"/>
                  </a:lnTo>
                  <a:lnTo>
                    <a:pt x="19" y="7367"/>
                  </a:lnTo>
                  <a:lnTo>
                    <a:pt x="58" y="7558"/>
                  </a:lnTo>
                  <a:lnTo>
                    <a:pt x="96" y="7729"/>
                  </a:lnTo>
                  <a:lnTo>
                    <a:pt x="172" y="7901"/>
                  </a:lnTo>
                  <a:lnTo>
                    <a:pt x="248" y="8073"/>
                  </a:lnTo>
                  <a:lnTo>
                    <a:pt x="363" y="8226"/>
                  </a:lnTo>
                  <a:lnTo>
                    <a:pt x="516" y="8378"/>
                  </a:lnTo>
                  <a:lnTo>
                    <a:pt x="706" y="8512"/>
                  </a:lnTo>
                  <a:lnTo>
                    <a:pt x="916" y="8626"/>
                  </a:lnTo>
                  <a:lnTo>
                    <a:pt x="1145" y="8722"/>
                  </a:lnTo>
                  <a:lnTo>
                    <a:pt x="1374" y="8798"/>
                  </a:lnTo>
                  <a:lnTo>
                    <a:pt x="1603" y="8836"/>
                  </a:lnTo>
                  <a:lnTo>
                    <a:pt x="2080" y="8932"/>
                  </a:lnTo>
                  <a:lnTo>
                    <a:pt x="2214" y="9027"/>
                  </a:lnTo>
                  <a:lnTo>
                    <a:pt x="2347" y="9122"/>
                  </a:lnTo>
                  <a:lnTo>
                    <a:pt x="2653" y="9275"/>
                  </a:lnTo>
                  <a:lnTo>
                    <a:pt x="2901" y="9390"/>
                  </a:lnTo>
                  <a:lnTo>
                    <a:pt x="3149" y="9485"/>
                  </a:lnTo>
                  <a:lnTo>
                    <a:pt x="3416" y="9542"/>
                  </a:lnTo>
                  <a:lnTo>
                    <a:pt x="3702" y="9600"/>
                  </a:lnTo>
                  <a:lnTo>
                    <a:pt x="3970" y="9619"/>
                  </a:lnTo>
                  <a:lnTo>
                    <a:pt x="4237" y="9638"/>
                  </a:lnTo>
                  <a:lnTo>
                    <a:pt x="4504" y="9619"/>
                  </a:lnTo>
                  <a:lnTo>
                    <a:pt x="4752" y="9580"/>
                  </a:lnTo>
                  <a:lnTo>
                    <a:pt x="5076" y="9523"/>
                  </a:lnTo>
                  <a:lnTo>
                    <a:pt x="5401" y="9409"/>
                  </a:lnTo>
                  <a:lnTo>
                    <a:pt x="5687" y="9256"/>
                  </a:lnTo>
                  <a:lnTo>
                    <a:pt x="5973" y="9084"/>
                  </a:lnTo>
                  <a:lnTo>
                    <a:pt x="6240" y="8893"/>
                  </a:lnTo>
                  <a:lnTo>
                    <a:pt x="6469" y="8664"/>
                  </a:lnTo>
                  <a:lnTo>
                    <a:pt x="6698" y="8397"/>
                  </a:lnTo>
                  <a:lnTo>
                    <a:pt x="6870" y="8130"/>
                  </a:lnTo>
                  <a:lnTo>
                    <a:pt x="7004" y="7863"/>
                  </a:lnTo>
                  <a:lnTo>
                    <a:pt x="7118" y="7596"/>
                  </a:lnTo>
                  <a:lnTo>
                    <a:pt x="7214" y="7329"/>
                  </a:lnTo>
                  <a:lnTo>
                    <a:pt x="7290" y="7042"/>
                  </a:lnTo>
                  <a:lnTo>
                    <a:pt x="7347" y="6756"/>
                  </a:lnTo>
                  <a:lnTo>
                    <a:pt x="7404" y="6470"/>
                  </a:lnTo>
                  <a:lnTo>
                    <a:pt x="7500" y="5897"/>
                  </a:lnTo>
                  <a:lnTo>
                    <a:pt x="7824" y="3607"/>
                  </a:lnTo>
                  <a:lnTo>
                    <a:pt x="7920" y="3054"/>
                  </a:lnTo>
                  <a:lnTo>
                    <a:pt x="7977" y="2787"/>
                  </a:lnTo>
                  <a:lnTo>
                    <a:pt x="8053" y="2520"/>
                  </a:lnTo>
                  <a:lnTo>
                    <a:pt x="8149" y="2253"/>
                  </a:lnTo>
                  <a:lnTo>
                    <a:pt x="8263" y="2005"/>
                  </a:lnTo>
                  <a:lnTo>
                    <a:pt x="8397" y="1776"/>
                  </a:lnTo>
                  <a:lnTo>
                    <a:pt x="8569" y="1547"/>
                  </a:lnTo>
                  <a:lnTo>
                    <a:pt x="8225" y="1547"/>
                  </a:lnTo>
                  <a:lnTo>
                    <a:pt x="7862" y="1585"/>
                  </a:lnTo>
                  <a:lnTo>
                    <a:pt x="7519" y="1642"/>
                  </a:lnTo>
                  <a:lnTo>
                    <a:pt x="7175" y="1756"/>
                  </a:lnTo>
                  <a:lnTo>
                    <a:pt x="6851" y="1890"/>
                  </a:lnTo>
                  <a:lnTo>
                    <a:pt x="6527" y="2043"/>
                  </a:lnTo>
                  <a:lnTo>
                    <a:pt x="6221" y="2234"/>
                  </a:lnTo>
                  <a:lnTo>
                    <a:pt x="5935" y="2463"/>
                  </a:lnTo>
                  <a:lnTo>
                    <a:pt x="5935" y="2463"/>
                  </a:lnTo>
                  <a:lnTo>
                    <a:pt x="5992" y="2310"/>
                  </a:lnTo>
                  <a:lnTo>
                    <a:pt x="6050" y="2138"/>
                  </a:lnTo>
                  <a:lnTo>
                    <a:pt x="6088" y="1985"/>
                  </a:lnTo>
                  <a:lnTo>
                    <a:pt x="6126" y="1833"/>
                  </a:lnTo>
                  <a:lnTo>
                    <a:pt x="6145" y="1661"/>
                  </a:lnTo>
                  <a:lnTo>
                    <a:pt x="6145" y="1508"/>
                  </a:lnTo>
                  <a:lnTo>
                    <a:pt x="6126" y="1184"/>
                  </a:lnTo>
                  <a:lnTo>
                    <a:pt x="6107" y="1012"/>
                  </a:lnTo>
                  <a:lnTo>
                    <a:pt x="6069" y="860"/>
                  </a:lnTo>
                  <a:lnTo>
                    <a:pt x="6011" y="707"/>
                  </a:lnTo>
                  <a:lnTo>
                    <a:pt x="5954" y="554"/>
                  </a:lnTo>
                  <a:lnTo>
                    <a:pt x="5878" y="402"/>
                  </a:lnTo>
                  <a:lnTo>
                    <a:pt x="5801" y="268"/>
                  </a:lnTo>
                  <a:lnTo>
                    <a:pt x="5706" y="134"/>
                  </a:lnTo>
                  <a:lnTo>
                    <a:pt x="55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8"/>
            <p:cNvSpPr/>
            <p:nvPr/>
          </p:nvSpPr>
          <p:spPr>
            <a:xfrm>
              <a:off x="5792225" y="4337125"/>
              <a:ext cx="152200" cy="240950"/>
            </a:xfrm>
            <a:custGeom>
              <a:avLst/>
              <a:gdLst/>
              <a:ahLst/>
              <a:cxnLst/>
              <a:rect l="l" t="t" r="r" b="b"/>
              <a:pathLst>
                <a:path w="6088" h="9638" extrusionOk="0">
                  <a:moveTo>
                    <a:pt x="3111" y="1"/>
                  </a:moveTo>
                  <a:lnTo>
                    <a:pt x="3053" y="39"/>
                  </a:lnTo>
                  <a:lnTo>
                    <a:pt x="3072" y="363"/>
                  </a:lnTo>
                  <a:lnTo>
                    <a:pt x="3072" y="688"/>
                  </a:lnTo>
                  <a:lnTo>
                    <a:pt x="3034" y="1012"/>
                  </a:lnTo>
                  <a:lnTo>
                    <a:pt x="2977" y="1337"/>
                  </a:lnTo>
                  <a:lnTo>
                    <a:pt x="2901" y="1661"/>
                  </a:lnTo>
                  <a:lnTo>
                    <a:pt x="2805" y="1966"/>
                  </a:lnTo>
                  <a:lnTo>
                    <a:pt x="2691" y="2291"/>
                  </a:lnTo>
                  <a:lnTo>
                    <a:pt x="2576" y="2596"/>
                  </a:lnTo>
                  <a:lnTo>
                    <a:pt x="2405" y="2921"/>
                  </a:lnTo>
                  <a:lnTo>
                    <a:pt x="2233" y="3264"/>
                  </a:lnTo>
                  <a:lnTo>
                    <a:pt x="1870" y="3913"/>
                  </a:lnTo>
                  <a:lnTo>
                    <a:pt x="1489" y="4543"/>
                  </a:lnTo>
                  <a:lnTo>
                    <a:pt x="1088" y="5191"/>
                  </a:lnTo>
                  <a:lnTo>
                    <a:pt x="725" y="5840"/>
                  </a:lnTo>
                  <a:lnTo>
                    <a:pt x="573" y="6184"/>
                  </a:lnTo>
                  <a:lnTo>
                    <a:pt x="420" y="6527"/>
                  </a:lnTo>
                  <a:lnTo>
                    <a:pt x="286" y="6871"/>
                  </a:lnTo>
                  <a:lnTo>
                    <a:pt x="172" y="7214"/>
                  </a:lnTo>
                  <a:lnTo>
                    <a:pt x="95" y="7577"/>
                  </a:lnTo>
                  <a:lnTo>
                    <a:pt x="38" y="7958"/>
                  </a:lnTo>
                  <a:lnTo>
                    <a:pt x="0" y="8283"/>
                  </a:lnTo>
                  <a:lnTo>
                    <a:pt x="19" y="8626"/>
                  </a:lnTo>
                  <a:lnTo>
                    <a:pt x="57" y="8970"/>
                  </a:lnTo>
                  <a:lnTo>
                    <a:pt x="115" y="9122"/>
                  </a:lnTo>
                  <a:lnTo>
                    <a:pt x="172" y="9275"/>
                  </a:lnTo>
                  <a:lnTo>
                    <a:pt x="420" y="9390"/>
                  </a:lnTo>
                  <a:lnTo>
                    <a:pt x="668" y="9485"/>
                  </a:lnTo>
                  <a:lnTo>
                    <a:pt x="935" y="9542"/>
                  </a:lnTo>
                  <a:lnTo>
                    <a:pt x="1221" y="9600"/>
                  </a:lnTo>
                  <a:lnTo>
                    <a:pt x="1489" y="9619"/>
                  </a:lnTo>
                  <a:lnTo>
                    <a:pt x="1756" y="9638"/>
                  </a:lnTo>
                  <a:lnTo>
                    <a:pt x="2023" y="9619"/>
                  </a:lnTo>
                  <a:lnTo>
                    <a:pt x="2271" y="9580"/>
                  </a:lnTo>
                  <a:lnTo>
                    <a:pt x="2595" y="9523"/>
                  </a:lnTo>
                  <a:lnTo>
                    <a:pt x="2920" y="9409"/>
                  </a:lnTo>
                  <a:lnTo>
                    <a:pt x="3206" y="9256"/>
                  </a:lnTo>
                  <a:lnTo>
                    <a:pt x="3492" y="9084"/>
                  </a:lnTo>
                  <a:lnTo>
                    <a:pt x="3759" y="8893"/>
                  </a:lnTo>
                  <a:lnTo>
                    <a:pt x="3988" y="8664"/>
                  </a:lnTo>
                  <a:lnTo>
                    <a:pt x="4217" y="8397"/>
                  </a:lnTo>
                  <a:lnTo>
                    <a:pt x="4389" y="8130"/>
                  </a:lnTo>
                  <a:lnTo>
                    <a:pt x="4523" y="7863"/>
                  </a:lnTo>
                  <a:lnTo>
                    <a:pt x="4637" y="7596"/>
                  </a:lnTo>
                  <a:lnTo>
                    <a:pt x="4733" y="7329"/>
                  </a:lnTo>
                  <a:lnTo>
                    <a:pt x="4809" y="7042"/>
                  </a:lnTo>
                  <a:lnTo>
                    <a:pt x="4866" y="6756"/>
                  </a:lnTo>
                  <a:lnTo>
                    <a:pt x="4923" y="6470"/>
                  </a:lnTo>
                  <a:lnTo>
                    <a:pt x="5019" y="5897"/>
                  </a:lnTo>
                  <a:lnTo>
                    <a:pt x="5343" y="3607"/>
                  </a:lnTo>
                  <a:lnTo>
                    <a:pt x="5439" y="3054"/>
                  </a:lnTo>
                  <a:lnTo>
                    <a:pt x="5496" y="2787"/>
                  </a:lnTo>
                  <a:lnTo>
                    <a:pt x="5572" y="2520"/>
                  </a:lnTo>
                  <a:lnTo>
                    <a:pt x="5668" y="2253"/>
                  </a:lnTo>
                  <a:lnTo>
                    <a:pt x="5782" y="2005"/>
                  </a:lnTo>
                  <a:lnTo>
                    <a:pt x="5916" y="1776"/>
                  </a:lnTo>
                  <a:lnTo>
                    <a:pt x="6088" y="1547"/>
                  </a:lnTo>
                  <a:lnTo>
                    <a:pt x="5744" y="1547"/>
                  </a:lnTo>
                  <a:lnTo>
                    <a:pt x="5381" y="1585"/>
                  </a:lnTo>
                  <a:lnTo>
                    <a:pt x="5038" y="1642"/>
                  </a:lnTo>
                  <a:lnTo>
                    <a:pt x="4694" y="1756"/>
                  </a:lnTo>
                  <a:lnTo>
                    <a:pt x="4370" y="1890"/>
                  </a:lnTo>
                  <a:lnTo>
                    <a:pt x="4046" y="2043"/>
                  </a:lnTo>
                  <a:lnTo>
                    <a:pt x="3740" y="2234"/>
                  </a:lnTo>
                  <a:lnTo>
                    <a:pt x="3454" y="2463"/>
                  </a:lnTo>
                  <a:lnTo>
                    <a:pt x="3454" y="2463"/>
                  </a:lnTo>
                  <a:lnTo>
                    <a:pt x="3511" y="2310"/>
                  </a:lnTo>
                  <a:lnTo>
                    <a:pt x="3569" y="2138"/>
                  </a:lnTo>
                  <a:lnTo>
                    <a:pt x="3607" y="1985"/>
                  </a:lnTo>
                  <a:lnTo>
                    <a:pt x="3645" y="1833"/>
                  </a:lnTo>
                  <a:lnTo>
                    <a:pt x="3664" y="1661"/>
                  </a:lnTo>
                  <a:lnTo>
                    <a:pt x="3664" y="1508"/>
                  </a:lnTo>
                  <a:lnTo>
                    <a:pt x="3645" y="1184"/>
                  </a:lnTo>
                  <a:lnTo>
                    <a:pt x="3626" y="1012"/>
                  </a:lnTo>
                  <a:lnTo>
                    <a:pt x="3588" y="860"/>
                  </a:lnTo>
                  <a:lnTo>
                    <a:pt x="3530" y="707"/>
                  </a:lnTo>
                  <a:lnTo>
                    <a:pt x="3473" y="554"/>
                  </a:lnTo>
                  <a:lnTo>
                    <a:pt x="3397" y="402"/>
                  </a:lnTo>
                  <a:lnTo>
                    <a:pt x="3320" y="268"/>
                  </a:lnTo>
                  <a:lnTo>
                    <a:pt x="3225" y="134"/>
                  </a:lnTo>
                  <a:lnTo>
                    <a:pt x="311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8"/>
            <p:cNvSpPr/>
            <p:nvPr/>
          </p:nvSpPr>
          <p:spPr>
            <a:xfrm>
              <a:off x="5173450" y="4400100"/>
              <a:ext cx="265750" cy="297250"/>
            </a:xfrm>
            <a:custGeom>
              <a:avLst/>
              <a:gdLst/>
              <a:ahLst/>
              <a:cxnLst/>
              <a:rect l="l" t="t" r="r" b="b"/>
              <a:pathLst>
                <a:path w="10630" h="11890" extrusionOk="0">
                  <a:moveTo>
                    <a:pt x="6909" y="1"/>
                  </a:moveTo>
                  <a:lnTo>
                    <a:pt x="6718" y="77"/>
                  </a:lnTo>
                  <a:lnTo>
                    <a:pt x="6546" y="153"/>
                  </a:lnTo>
                  <a:lnTo>
                    <a:pt x="6374" y="249"/>
                  </a:lnTo>
                  <a:lnTo>
                    <a:pt x="6202" y="363"/>
                  </a:lnTo>
                  <a:lnTo>
                    <a:pt x="6050" y="478"/>
                  </a:lnTo>
                  <a:lnTo>
                    <a:pt x="5897" y="611"/>
                  </a:lnTo>
                  <a:lnTo>
                    <a:pt x="5744" y="764"/>
                  </a:lnTo>
                  <a:lnTo>
                    <a:pt x="5611" y="898"/>
                  </a:lnTo>
                  <a:lnTo>
                    <a:pt x="5496" y="1069"/>
                  </a:lnTo>
                  <a:lnTo>
                    <a:pt x="5382" y="1222"/>
                  </a:lnTo>
                  <a:lnTo>
                    <a:pt x="5286" y="1394"/>
                  </a:lnTo>
                  <a:lnTo>
                    <a:pt x="5191" y="1566"/>
                  </a:lnTo>
                  <a:lnTo>
                    <a:pt x="5115" y="1756"/>
                  </a:lnTo>
                  <a:lnTo>
                    <a:pt x="5057" y="1947"/>
                  </a:lnTo>
                  <a:lnTo>
                    <a:pt x="5019" y="2138"/>
                  </a:lnTo>
                  <a:lnTo>
                    <a:pt x="5000" y="2329"/>
                  </a:lnTo>
                  <a:lnTo>
                    <a:pt x="4752" y="2100"/>
                  </a:lnTo>
                  <a:lnTo>
                    <a:pt x="4485" y="1909"/>
                  </a:lnTo>
                  <a:lnTo>
                    <a:pt x="4199" y="1737"/>
                  </a:lnTo>
                  <a:lnTo>
                    <a:pt x="3893" y="1604"/>
                  </a:lnTo>
                  <a:lnTo>
                    <a:pt x="3588" y="1489"/>
                  </a:lnTo>
                  <a:lnTo>
                    <a:pt x="3264" y="1375"/>
                  </a:lnTo>
                  <a:lnTo>
                    <a:pt x="2939" y="1317"/>
                  </a:lnTo>
                  <a:lnTo>
                    <a:pt x="2615" y="1260"/>
                  </a:lnTo>
                  <a:lnTo>
                    <a:pt x="2615" y="1279"/>
                  </a:lnTo>
                  <a:lnTo>
                    <a:pt x="2500" y="1527"/>
                  </a:lnTo>
                  <a:lnTo>
                    <a:pt x="2405" y="1814"/>
                  </a:lnTo>
                  <a:lnTo>
                    <a:pt x="2329" y="2081"/>
                  </a:lnTo>
                  <a:lnTo>
                    <a:pt x="2271" y="2367"/>
                  </a:lnTo>
                  <a:lnTo>
                    <a:pt x="2233" y="2653"/>
                  </a:lnTo>
                  <a:lnTo>
                    <a:pt x="2214" y="2940"/>
                  </a:lnTo>
                  <a:lnTo>
                    <a:pt x="2233" y="3226"/>
                  </a:lnTo>
                  <a:lnTo>
                    <a:pt x="2271" y="3493"/>
                  </a:lnTo>
                  <a:lnTo>
                    <a:pt x="1985" y="3398"/>
                  </a:lnTo>
                  <a:lnTo>
                    <a:pt x="1718" y="3321"/>
                  </a:lnTo>
                  <a:lnTo>
                    <a:pt x="1413" y="3283"/>
                  </a:lnTo>
                  <a:lnTo>
                    <a:pt x="1126" y="3264"/>
                  </a:lnTo>
                  <a:lnTo>
                    <a:pt x="840" y="3302"/>
                  </a:lnTo>
                  <a:lnTo>
                    <a:pt x="554" y="3359"/>
                  </a:lnTo>
                  <a:lnTo>
                    <a:pt x="268" y="3436"/>
                  </a:lnTo>
                  <a:lnTo>
                    <a:pt x="1" y="3569"/>
                  </a:lnTo>
                  <a:lnTo>
                    <a:pt x="439" y="3856"/>
                  </a:lnTo>
                  <a:lnTo>
                    <a:pt x="840" y="4180"/>
                  </a:lnTo>
                  <a:lnTo>
                    <a:pt x="1222" y="4523"/>
                  </a:lnTo>
                  <a:lnTo>
                    <a:pt x="1584" y="4886"/>
                  </a:lnTo>
                  <a:lnTo>
                    <a:pt x="1909" y="5287"/>
                  </a:lnTo>
                  <a:lnTo>
                    <a:pt x="2214" y="5707"/>
                  </a:lnTo>
                  <a:lnTo>
                    <a:pt x="2481" y="6165"/>
                  </a:lnTo>
                  <a:lnTo>
                    <a:pt x="2729" y="6623"/>
                  </a:lnTo>
                  <a:lnTo>
                    <a:pt x="2958" y="7176"/>
                  </a:lnTo>
                  <a:lnTo>
                    <a:pt x="3168" y="7729"/>
                  </a:lnTo>
                  <a:lnTo>
                    <a:pt x="3550" y="8855"/>
                  </a:lnTo>
                  <a:lnTo>
                    <a:pt x="3760" y="9409"/>
                  </a:lnTo>
                  <a:lnTo>
                    <a:pt x="3874" y="9695"/>
                  </a:lnTo>
                  <a:lnTo>
                    <a:pt x="4008" y="9962"/>
                  </a:lnTo>
                  <a:lnTo>
                    <a:pt x="4161" y="10210"/>
                  </a:lnTo>
                  <a:lnTo>
                    <a:pt x="4313" y="10458"/>
                  </a:lnTo>
                  <a:lnTo>
                    <a:pt x="4485" y="10706"/>
                  </a:lnTo>
                  <a:lnTo>
                    <a:pt x="4676" y="10935"/>
                  </a:lnTo>
                  <a:lnTo>
                    <a:pt x="4905" y="11145"/>
                  </a:lnTo>
                  <a:lnTo>
                    <a:pt x="5134" y="11336"/>
                  </a:lnTo>
                  <a:lnTo>
                    <a:pt x="5382" y="11508"/>
                  </a:lnTo>
                  <a:lnTo>
                    <a:pt x="5630" y="11641"/>
                  </a:lnTo>
                  <a:lnTo>
                    <a:pt x="5916" y="11756"/>
                  </a:lnTo>
                  <a:lnTo>
                    <a:pt x="6202" y="11832"/>
                  </a:lnTo>
                  <a:lnTo>
                    <a:pt x="6489" y="11889"/>
                  </a:lnTo>
                  <a:lnTo>
                    <a:pt x="6794" y="11889"/>
                  </a:lnTo>
                  <a:lnTo>
                    <a:pt x="7061" y="11851"/>
                  </a:lnTo>
                  <a:lnTo>
                    <a:pt x="7328" y="11775"/>
                  </a:lnTo>
                  <a:lnTo>
                    <a:pt x="7576" y="11660"/>
                  </a:lnTo>
                  <a:lnTo>
                    <a:pt x="7805" y="11508"/>
                  </a:lnTo>
                  <a:lnTo>
                    <a:pt x="8015" y="11336"/>
                  </a:lnTo>
                  <a:lnTo>
                    <a:pt x="8187" y="11126"/>
                  </a:lnTo>
                  <a:lnTo>
                    <a:pt x="8263" y="11012"/>
                  </a:lnTo>
                  <a:lnTo>
                    <a:pt x="8321" y="10897"/>
                  </a:lnTo>
                  <a:lnTo>
                    <a:pt x="8378" y="10783"/>
                  </a:lnTo>
                  <a:lnTo>
                    <a:pt x="8435" y="10649"/>
                  </a:lnTo>
                  <a:lnTo>
                    <a:pt x="8473" y="10458"/>
                  </a:lnTo>
                  <a:lnTo>
                    <a:pt x="8607" y="10477"/>
                  </a:lnTo>
                  <a:lnTo>
                    <a:pt x="8740" y="10477"/>
                  </a:lnTo>
                  <a:lnTo>
                    <a:pt x="8893" y="10439"/>
                  </a:lnTo>
                  <a:lnTo>
                    <a:pt x="9046" y="10401"/>
                  </a:lnTo>
                  <a:lnTo>
                    <a:pt x="9179" y="10325"/>
                  </a:lnTo>
                  <a:lnTo>
                    <a:pt x="9332" y="10248"/>
                  </a:lnTo>
                  <a:lnTo>
                    <a:pt x="9485" y="10153"/>
                  </a:lnTo>
                  <a:lnTo>
                    <a:pt x="9618" y="10038"/>
                  </a:lnTo>
                  <a:lnTo>
                    <a:pt x="9885" y="9790"/>
                  </a:lnTo>
                  <a:lnTo>
                    <a:pt x="10114" y="9523"/>
                  </a:lnTo>
                  <a:lnTo>
                    <a:pt x="10305" y="9237"/>
                  </a:lnTo>
                  <a:lnTo>
                    <a:pt x="10439" y="8970"/>
                  </a:lnTo>
                  <a:lnTo>
                    <a:pt x="10534" y="8703"/>
                  </a:lnTo>
                  <a:lnTo>
                    <a:pt x="10592" y="8435"/>
                  </a:lnTo>
                  <a:lnTo>
                    <a:pt x="10630" y="8168"/>
                  </a:lnTo>
                  <a:lnTo>
                    <a:pt x="10611" y="7882"/>
                  </a:lnTo>
                  <a:lnTo>
                    <a:pt x="10572" y="7596"/>
                  </a:lnTo>
                  <a:lnTo>
                    <a:pt x="10515" y="7329"/>
                  </a:lnTo>
                  <a:lnTo>
                    <a:pt x="10439" y="7061"/>
                  </a:lnTo>
                  <a:lnTo>
                    <a:pt x="10324" y="6794"/>
                  </a:lnTo>
                  <a:lnTo>
                    <a:pt x="10191" y="6546"/>
                  </a:lnTo>
                  <a:lnTo>
                    <a:pt x="10057" y="6317"/>
                  </a:lnTo>
                  <a:lnTo>
                    <a:pt x="9885" y="6088"/>
                  </a:lnTo>
                  <a:lnTo>
                    <a:pt x="9733" y="5859"/>
                  </a:lnTo>
                  <a:lnTo>
                    <a:pt x="9370" y="5420"/>
                  </a:lnTo>
                  <a:lnTo>
                    <a:pt x="8989" y="5020"/>
                  </a:lnTo>
                  <a:lnTo>
                    <a:pt x="8588" y="4600"/>
                  </a:lnTo>
                  <a:lnTo>
                    <a:pt x="8206" y="4199"/>
                  </a:lnTo>
                  <a:lnTo>
                    <a:pt x="7863" y="3760"/>
                  </a:lnTo>
                  <a:lnTo>
                    <a:pt x="7691" y="3531"/>
                  </a:lnTo>
                  <a:lnTo>
                    <a:pt x="7538" y="3302"/>
                  </a:lnTo>
                  <a:lnTo>
                    <a:pt x="7328" y="2920"/>
                  </a:lnTo>
                  <a:lnTo>
                    <a:pt x="7157" y="2539"/>
                  </a:lnTo>
                  <a:lnTo>
                    <a:pt x="7023" y="2119"/>
                  </a:lnTo>
                  <a:lnTo>
                    <a:pt x="6928" y="1699"/>
                  </a:lnTo>
                  <a:lnTo>
                    <a:pt x="6851" y="1279"/>
                  </a:lnTo>
                  <a:lnTo>
                    <a:pt x="6832" y="859"/>
                  </a:lnTo>
                  <a:lnTo>
                    <a:pt x="6851" y="421"/>
                  </a:lnTo>
                  <a:lnTo>
                    <a:pt x="69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8"/>
            <p:cNvSpPr/>
            <p:nvPr/>
          </p:nvSpPr>
          <p:spPr>
            <a:xfrm>
              <a:off x="5238800" y="4400100"/>
              <a:ext cx="200400" cy="266250"/>
            </a:xfrm>
            <a:custGeom>
              <a:avLst/>
              <a:gdLst/>
              <a:ahLst/>
              <a:cxnLst/>
              <a:rect l="l" t="t" r="r" b="b"/>
              <a:pathLst>
                <a:path w="8016" h="10650" extrusionOk="0">
                  <a:moveTo>
                    <a:pt x="4295" y="1"/>
                  </a:moveTo>
                  <a:lnTo>
                    <a:pt x="4104" y="77"/>
                  </a:lnTo>
                  <a:lnTo>
                    <a:pt x="3932" y="153"/>
                  </a:lnTo>
                  <a:lnTo>
                    <a:pt x="3760" y="249"/>
                  </a:lnTo>
                  <a:lnTo>
                    <a:pt x="3588" y="363"/>
                  </a:lnTo>
                  <a:lnTo>
                    <a:pt x="3436" y="478"/>
                  </a:lnTo>
                  <a:lnTo>
                    <a:pt x="3283" y="611"/>
                  </a:lnTo>
                  <a:lnTo>
                    <a:pt x="3130" y="764"/>
                  </a:lnTo>
                  <a:lnTo>
                    <a:pt x="2997" y="898"/>
                  </a:lnTo>
                  <a:lnTo>
                    <a:pt x="2882" y="1069"/>
                  </a:lnTo>
                  <a:lnTo>
                    <a:pt x="2768" y="1222"/>
                  </a:lnTo>
                  <a:lnTo>
                    <a:pt x="2672" y="1394"/>
                  </a:lnTo>
                  <a:lnTo>
                    <a:pt x="2577" y="1566"/>
                  </a:lnTo>
                  <a:lnTo>
                    <a:pt x="2501" y="1756"/>
                  </a:lnTo>
                  <a:lnTo>
                    <a:pt x="2443" y="1947"/>
                  </a:lnTo>
                  <a:lnTo>
                    <a:pt x="2405" y="2138"/>
                  </a:lnTo>
                  <a:lnTo>
                    <a:pt x="2386" y="2329"/>
                  </a:lnTo>
                  <a:lnTo>
                    <a:pt x="2138" y="2100"/>
                  </a:lnTo>
                  <a:lnTo>
                    <a:pt x="1871" y="1909"/>
                  </a:lnTo>
                  <a:lnTo>
                    <a:pt x="1585" y="1737"/>
                  </a:lnTo>
                  <a:lnTo>
                    <a:pt x="1279" y="1604"/>
                  </a:lnTo>
                  <a:lnTo>
                    <a:pt x="974" y="1489"/>
                  </a:lnTo>
                  <a:lnTo>
                    <a:pt x="650" y="1375"/>
                  </a:lnTo>
                  <a:lnTo>
                    <a:pt x="325" y="1317"/>
                  </a:lnTo>
                  <a:lnTo>
                    <a:pt x="1" y="1260"/>
                  </a:lnTo>
                  <a:lnTo>
                    <a:pt x="1" y="1279"/>
                  </a:lnTo>
                  <a:lnTo>
                    <a:pt x="383" y="1604"/>
                  </a:lnTo>
                  <a:lnTo>
                    <a:pt x="726" y="1947"/>
                  </a:lnTo>
                  <a:lnTo>
                    <a:pt x="1070" y="2329"/>
                  </a:lnTo>
                  <a:lnTo>
                    <a:pt x="1394" y="2711"/>
                  </a:lnTo>
                  <a:lnTo>
                    <a:pt x="1699" y="3130"/>
                  </a:lnTo>
                  <a:lnTo>
                    <a:pt x="1966" y="3550"/>
                  </a:lnTo>
                  <a:lnTo>
                    <a:pt x="2214" y="3989"/>
                  </a:lnTo>
                  <a:lnTo>
                    <a:pt x="2443" y="4428"/>
                  </a:lnTo>
                  <a:lnTo>
                    <a:pt x="2596" y="4772"/>
                  </a:lnTo>
                  <a:lnTo>
                    <a:pt x="2749" y="5134"/>
                  </a:lnTo>
                  <a:lnTo>
                    <a:pt x="2997" y="5840"/>
                  </a:lnTo>
                  <a:lnTo>
                    <a:pt x="3245" y="6565"/>
                  </a:lnTo>
                  <a:lnTo>
                    <a:pt x="3493" y="7290"/>
                  </a:lnTo>
                  <a:lnTo>
                    <a:pt x="3760" y="7997"/>
                  </a:lnTo>
                  <a:lnTo>
                    <a:pt x="3913" y="8340"/>
                  </a:lnTo>
                  <a:lnTo>
                    <a:pt x="4085" y="8684"/>
                  </a:lnTo>
                  <a:lnTo>
                    <a:pt x="4275" y="9008"/>
                  </a:lnTo>
                  <a:lnTo>
                    <a:pt x="4466" y="9332"/>
                  </a:lnTo>
                  <a:lnTo>
                    <a:pt x="4695" y="9638"/>
                  </a:lnTo>
                  <a:lnTo>
                    <a:pt x="4943" y="9924"/>
                  </a:lnTo>
                  <a:lnTo>
                    <a:pt x="5134" y="10134"/>
                  </a:lnTo>
                  <a:lnTo>
                    <a:pt x="5344" y="10325"/>
                  </a:lnTo>
                  <a:lnTo>
                    <a:pt x="5573" y="10496"/>
                  </a:lnTo>
                  <a:lnTo>
                    <a:pt x="5821" y="10649"/>
                  </a:lnTo>
                  <a:lnTo>
                    <a:pt x="5859" y="10458"/>
                  </a:lnTo>
                  <a:lnTo>
                    <a:pt x="5993" y="10477"/>
                  </a:lnTo>
                  <a:lnTo>
                    <a:pt x="6126" y="10477"/>
                  </a:lnTo>
                  <a:lnTo>
                    <a:pt x="6279" y="10439"/>
                  </a:lnTo>
                  <a:lnTo>
                    <a:pt x="6432" y="10401"/>
                  </a:lnTo>
                  <a:lnTo>
                    <a:pt x="6565" y="10325"/>
                  </a:lnTo>
                  <a:lnTo>
                    <a:pt x="6718" y="10248"/>
                  </a:lnTo>
                  <a:lnTo>
                    <a:pt x="6871" y="10153"/>
                  </a:lnTo>
                  <a:lnTo>
                    <a:pt x="7004" y="10038"/>
                  </a:lnTo>
                  <a:lnTo>
                    <a:pt x="7271" y="9790"/>
                  </a:lnTo>
                  <a:lnTo>
                    <a:pt x="7500" y="9523"/>
                  </a:lnTo>
                  <a:lnTo>
                    <a:pt x="7691" y="9237"/>
                  </a:lnTo>
                  <a:lnTo>
                    <a:pt x="7825" y="8970"/>
                  </a:lnTo>
                  <a:lnTo>
                    <a:pt x="7920" y="8703"/>
                  </a:lnTo>
                  <a:lnTo>
                    <a:pt x="7978" y="8435"/>
                  </a:lnTo>
                  <a:lnTo>
                    <a:pt x="8016" y="8168"/>
                  </a:lnTo>
                  <a:lnTo>
                    <a:pt x="7997" y="7882"/>
                  </a:lnTo>
                  <a:lnTo>
                    <a:pt x="7958" y="7596"/>
                  </a:lnTo>
                  <a:lnTo>
                    <a:pt x="7901" y="7329"/>
                  </a:lnTo>
                  <a:lnTo>
                    <a:pt x="7825" y="7061"/>
                  </a:lnTo>
                  <a:lnTo>
                    <a:pt x="7710" y="6794"/>
                  </a:lnTo>
                  <a:lnTo>
                    <a:pt x="7577" y="6546"/>
                  </a:lnTo>
                  <a:lnTo>
                    <a:pt x="7443" y="6317"/>
                  </a:lnTo>
                  <a:lnTo>
                    <a:pt x="7271" y="6088"/>
                  </a:lnTo>
                  <a:lnTo>
                    <a:pt x="7119" y="5859"/>
                  </a:lnTo>
                  <a:lnTo>
                    <a:pt x="6756" y="5420"/>
                  </a:lnTo>
                  <a:lnTo>
                    <a:pt x="6375" y="5020"/>
                  </a:lnTo>
                  <a:lnTo>
                    <a:pt x="5974" y="4600"/>
                  </a:lnTo>
                  <a:lnTo>
                    <a:pt x="5592" y="4199"/>
                  </a:lnTo>
                  <a:lnTo>
                    <a:pt x="5249" y="3760"/>
                  </a:lnTo>
                  <a:lnTo>
                    <a:pt x="5077" y="3531"/>
                  </a:lnTo>
                  <a:lnTo>
                    <a:pt x="4924" y="3302"/>
                  </a:lnTo>
                  <a:lnTo>
                    <a:pt x="4714" y="2920"/>
                  </a:lnTo>
                  <a:lnTo>
                    <a:pt x="4543" y="2539"/>
                  </a:lnTo>
                  <a:lnTo>
                    <a:pt x="4409" y="2119"/>
                  </a:lnTo>
                  <a:lnTo>
                    <a:pt x="4314" y="1699"/>
                  </a:lnTo>
                  <a:lnTo>
                    <a:pt x="4237" y="1279"/>
                  </a:lnTo>
                  <a:lnTo>
                    <a:pt x="4218" y="859"/>
                  </a:lnTo>
                  <a:lnTo>
                    <a:pt x="4237" y="421"/>
                  </a:lnTo>
                  <a:lnTo>
                    <a:pt x="4295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8"/>
            <p:cNvSpPr/>
            <p:nvPr/>
          </p:nvSpPr>
          <p:spPr>
            <a:xfrm>
              <a:off x="5735925" y="4517475"/>
              <a:ext cx="47250" cy="49150"/>
            </a:xfrm>
            <a:custGeom>
              <a:avLst/>
              <a:gdLst/>
              <a:ahLst/>
              <a:cxnLst/>
              <a:rect l="l" t="t" r="r" b="b"/>
              <a:pathLst>
                <a:path w="1890" h="1966" extrusionOk="0">
                  <a:moveTo>
                    <a:pt x="611" y="0"/>
                  </a:moveTo>
                  <a:lnTo>
                    <a:pt x="516" y="19"/>
                  </a:lnTo>
                  <a:lnTo>
                    <a:pt x="420" y="38"/>
                  </a:lnTo>
                  <a:lnTo>
                    <a:pt x="344" y="77"/>
                  </a:lnTo>
                  <a:lnTo>
                    <a:pt x="248" y="134"/>
                  </a:lnTo>
                  <a:lnTo>
                    <a:pt x="191" y="210"/>
                  </a:lnTo>
                  <a:lnTo>
                    <a:pt x="115" y="286"/>
                  </a:lnTo>
                  <a:lnTo>
                    <a:pt x="77" y="363"/>
                  </a:lnTo>
                  <a:lnTo>
                    <a:pt x="38" y="458"/>
                  </a:lnTo>
                  <a:lnTo>
                    <a:pt x="0" y="554"/>
                  </a:lnTo>
                  <a:lnTo>
                    <a:pt x="0" y="649"/>
                  </a:lnTo>
                  <a:lnTo>
                    <a:pt x="19" y="840"/>
                  </a:lnTo>
                  <a:lnTo>
                    <a:pt x="58" y="1031"/>
                  </a:lnTo>
                  <a:lnTo>
                    <a:pt x="153" y="1202"/>
                  </a:lnTo>
                  <a:lnTo>
                    <a:pt x="267" y="1355"/>
                  </a:lnTo>
                  <a:lnTo>
                    <a:pt x="420" y="1489"/>
                  </a:lnTo>
                  <a:lnTo>
                    <a:pt x="573" y="1603"/>
                  </a:lnTo>
                  <a:lnTo>
                    <a:pt x="745" y="1679"/>
                  </a:lnTo>
                  <a:lnTo>
                    <a:pt x="916" y="1756"/>
                  </a:lnTo>
                  <a:lnTo>
                    <a:pt x="1069" y="1813"/>
                  </a:lnTo>
                  <a:lnTo>
                    <a:pt x="1412" y="1928"/>
                  </a:lnTo>
                  <a:lnTo>
                    <a:pt x="1527" y="1947"/>
                  </a:lnTo>
                  <a:lnTo>
                    <a:pt x="1622" y="1966"/>
                  </a:lnTo>
                  <a:lnTo>
                    <a:pt x="1680" y="1947"/>
                  </a:lnTo>
                  <a:lnTo>
                    <a:pt x="1737" y="1928"/>
                  </a:lnTo>
                  <a:lnTo>
                    <a:pt x="1775" y="1889"/>
                  </a:lnTo>
                  <a:lnTo>
                    <a:pt x="1813" y="1851"/>
                  </a:lnTo>
                  <a:lnTo>
                    <a:pt x="1870" y="1737"/>
                  </a:lnTo>
                  <a:lnTo>
                    <a:pt x="1889" y="1603"/>
                  </a:lnTo>
                  <a:lnTo>
                    <a:pt x="1870" y="1470"/>
                  </a:lnTo>
                  <a:lnTo>
                    <a:pt x="1832" y="1317"/>
                  </a:lnTo>
                  <a:lnTo>
                    <a:pt x="1775" y="1183"/>
                  </a:lnTo>
                  <a:lnTo>
                    <a:pt x="1718" y="1050"/>
                  </a:lnTo>
                  <a:lnTo>
                    <a:pt x="1603" y="821"/>
                  </a:lnTo>
                  <a:lnTo>
                    <a:pt x="1412" y="554"/>
                  </a:lnTo>
                  <a:lnTo>
                    <a:pt x="1317" y="420"/>
                  </a:lnTo>
                  <a:lnTo>
                    <a:pt x="1202" y="305"/>
                  </a:lnTo>
                  <a:lnTo>
                    <a:pt x="1069" y="191"/>
                  </a:lnTo>
                  <a:lnTo>
                    <a:pt x="935" y="96"/>
                  </a:lnTo>
                  <a:lnTo>
                    <a:pt x="783" y="38"/>
                  </a:lnTo>
                  <a:lnTo>
                    <a:pt x="687" y="19"/>
                  </a:lnTo>
                  <a:lnTo>
                    <a:pt x="61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8"/>
            <p:cNvSpPr/>
            <p:nvPr/>
          </p:nvSpPr>
          <p:spPr>
            <a:xfrm>
              <a:off x="5780275" y="4535600"/>
              <a:ext cx="70650" cy="42950"/>
            </a:xfrm>
            <a:custGeom>
              <a:avLst/>
              <a:gdLst/>
              <a:ahLst/>
              <a:cxnLst/>
              <a:rect l="l" t="t" r="r" b="b"/>
              <a:pathLst>
                <a:path w="2826" h="1718" extrusionOk="0">
                  <a:moveTo>
                    <a:pt x="1718" y="0"/>
                  </a:moveTo>
                  <a:lnTo>
                    <a:pt x="1566" y="19"/>
                  </a:lnTo>
                  <a:lnTo>
                    <a:pt x="1394" y="58"/>
                  </a:lnTo>
                  <a:lnTo>
                    <a:pt x="1241" y="96"/>
                  </a:lnTo>
                  <a:lnTo>
                    <a:pt x="1089" y="134"/>
                  </a:lnTo>
                  <a:lnTo>
                    <a:pt x="936" y="210"/>
                  </a:lnTo>
                  <a:lnTo>
                    <a:pt x="802" y="287"/>
                  </a:lnTo>
                  <a:lnTo>
                    <a:pt x="573" y="420"/>
                  </a:lnTo>
                  <a:lnTo>
                    <a:pt x="364" y="611"/>
                  </a:lnTo>
                  <a:lnTo>
                    <a:pt x="173" y="821"/>
                  </a:lnTo>
                  <a:lnTo>
                    <a:pt x="96" y="935"/>
                  </a:lnTo>
                  <a:lnTo>
                    <a:pt x="20" y="1050"/>
                  </a:lnTo>
                  <a:lnTo>
                    <a:pt x="1" y="1126"/>
                  </a:lnTo>
                  <a:lnTo>
                    <a:pt x="1" y="1203"/>
                  </a:lnTo>
                  <a:lnTo>
                    <a:pt x="20" y="1241"/>
                  </a:lnTo>
                  <a:lnTo>
                    <a:pt x="58" y="1279"/>
                  </a:lnTo>
                  <a:lnTo>
                    <a:pt x="192" y="1336"/>
                  </a:lnTo>
                  <a:lnTo>
                    <a:pt x="325" y="1393"/>
                  </a:lnTo>
                  <a:lnTo>
                    <a:pt x="612" y="1508"/>
                  </a:lnTo>
                  <a:lnTo>
                    <a:pt x="917" y="1603"/>
                  </a:lnTo>
                  <a:lnTo>
                    <a:pt x="1165" y="1680"/>
                  </a:lnTo>
                  <a:lnTo>
                    <a:pt x="1432" y="1718"/>
                  </a:lnTo>
                  <a:lnTo>
                    <a:pt x="1680" y="1718"/>
                  </a:lnTo>
                  <a:lnTo>
                    <a:pt x="1928" y="1699"/>
                  </a:lnTo>
                  <a:lnTo>
                    <a:pt x="2062" y="1661"/>
                  </a:lnTo>
                  <a:lnTo>
                    <a:pt x="2176" y="1622"/>
                  </a:lnTo>
                  <a:lnTo>
                    <a:pt x="2291" y="1565"/>
                  </a:lnTo>
                  <a:lnTo>
                    <a:pt x="2405" y="1508"/>
                  </a:lnTo>
                  <a:lnTo>
                    <a:pt x="2501" y="1432"/>
                  </a:lnTo>
                  <a:lnTo>
                    <a:pt x="2596" y="1336"/>
                  </a:lnTo>
                  <a:lnTo>
                    <a:pt x="2673" y="1241"/>
                  </a:lnTo>
                  <a:lnTo>
                    <a:pt x="2749" y="1126"/>
                  </a:lnTo>
                  <a:lnTo>
                    <a:pt x="2787" y="1012"/>
                  </a:lnTo>
                  <a:lnTo>
                    <a:pt x="2825" y="878"/>
                  </a:lnTo>
                  <a:lnTo>
                    <a:pt x="2825" y="764"/>
                  </a:lnTo>
                  <a:lnTo>
                    <a:pt x="2806" y="630"/>
                  </a:lnTo>
                  <a:lnTo>
                    <a:pt x="2787" y="516"/>
                  </a:lnTo>
                  <a:lnTo>
                    <a:pt x="2730" y="401"/>
                  </a:lnTo>
                  <a:lnTo>
                    <a:pt x="2654" y="287"/>
                  </a:lnTo>
                  <a:lnTo>
                    <a:pt x="2577" y="191"/>
                  </a:lnTo>
                  <a:lnTo>
                    <a:pt x="2463" y="115"/>
                  </a:lnTo>
                  <a:lnTo>
                    <a:pt x="2329" y="77"/>
                  </a:lnTo>
                  <a:lnTo>
                    <a:pt x="2176" y="38"/>
                  </a:lnTo>
                  <a:lnTo>
                    <a:pt x="2043" y="19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8"/>
            <p:cNvSpPr/>
            <p:nvPr/>
          </p:nvSpPr>
          <p:spPr>
            <a:xfrm>
              <a:off x="5739250" y="4557075"/>
              <a:ext cx="71600" cy="610200"/>
            </a:xfrm>
            <a:custGeom>
              <a:avLst/>
              <a:gdLst/>
              <a:ahLst/>
              <a:cxnLst/>
              <a:rect l="l" t="t" r="r" b="b"/>
              <a:pathLst>
                <a:path w="2864" h="24408" fill="none" extrusionOk="0">
                  <a:moveTo>
                    <a:pt x="2863" y="24407"/>
                  </a:moveTo>
                  <a:lnTo>
                    <a:pt x="2863" y="24407"/>
                  </a:lnTo>
                  <a:lnTo>
                    <a:pt x="2634" y="23968"/>
                  </a:lnTo>
                  <a:lnTo>
                    <a:pt x="2367" y="23415"/>
                  </a:lnTo>
                  <a:lnTo>
                    <a:pt x="2062" y="22652"/>
                  </a:lnTo>
                  <a:lnTo>
                    <a:pt x="1871" y="22194"/>
                  </a:lnTo>
                  <a:lnTo>
                    <a:pt x="1699" y="21678"/>
                  </a:lnTo>
                  <a:lnTo>
                    <a:pt x="1508" y="21125"/>
                  </a:lnTo>
                  <a:lnTo>
                    <a:pt x="1318" y="20533"/>
                  </a:lnTo>
                  <a:lnTo>
                    <a:pt x="1127" y="19885"/>
                  </a:lnTo>
                  <a:lnTo>
                    <a:pt x="955" y="19198"/>
                  </a:lnTo>
                  <a:lnTo>
                    <a:pt x="783" y="18453"/>
                  </a:lnTo>
                  <a:lnTo>
                    <a:pt x="612" y="17671"/>
                  </a:lnTo>
                  <a:lnTo>
                    <a:pt x="459" y="16850"/>
                  </a:lnTo>
                  <a:lnTo>
                    <a:pt x="325" y="15992"/>
                  </a:lnTo>
                  <a:lnTo>
                    <a:pt x="211" y="15076"/>
                  </a:lnTo>
                  <a:lnTo>
                    <a:pt x="115" y="14141"/>
                  </a:lnTo>
                  <a:lnTo>
                    <a:pt x="39" y="13148"/>
                  </a:lnTo>
                  <a:lnTo>
                    <a:pt x="1" y="12118"/>
                  </a:lnTo>
                  <a:lnTo>
                    <a:pt x="1" y="11068"/>
                  </a:lnTo>
                  <a:lnTo>
                    <a:pt x="20" y="9961"/>
                  </a:lnTo>
                  <a:lnTo>
                    <a:pt x="77" y="8835"/>
                  </a:lnTo>
                  <a:lnTo>
                    <a:pt x="173" y="7671"/>
                  </a:lnTo>
                  <a:lnTo>
                    <a:pt x="325" y="6469"/>
                  </a:lnTo>
                  <a:lnTo>
                    <a:pt x="497" y="5248"/>
                  </a:lnTo>
                  <a:lnTo>
                    <a:pt x="745" y="3969"/>
                  </a:lnTo>
                  <a:lnTo>
                    <a:pt x="1031" y="2691"/>
                  </a:lnTo>
                  <a:lnTo>
                    <a:pt x="1184" y="2023"/>
                  </a:lnTo>
                  <a:lnTo>
                    <a:pt x="1375" y="1355"/>
                  </a:lnTo>
                  <a:lnTo>
                    <a:pt x="1566" y="687"/>
                  </a:lnTo>
                  <a:lnTo>
                    <a:pt x="1756" y="0"/>
                  </a:lnTo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8"/>
            <p:cNvSpPr/>
            <p:nvPr/>
          </p:nvSpPr>
          <p:spPr>
            <a:xfrm>
              <a:off x="5392900" y="4597625"/>
              <a:ext cx="71100" cy="75400"/>
            </a:xfrm>
            <a:custGeom>
              <a:avLst/>
              <a:gdLst/>
              <a:ahLst/>
              <a:cxnLst/>
              <a:rect l="l" t="t" r="r" b="b"/>
              <a:pathLst>
                <a:path w="2844" h="3016" extrusionOk="0">
                  <a:moveTo>
                    <a:pt x="1794" y="0"/>
                  </a:moveTo>
                  <a:lnTo>
                    <a:pt x="1585" y="19"/>
                  </a:lnTo>
                  <a:lnTo>
                    <a:pt x="1375" y="38"/>
                  </a:lnTo>
                  <a:lnTo>
                    <a:pt x="1184" y="115"/>
                  </a:lnTo>
                  <a:lnTo>
                    <a:pt x="1012" y="210"/>
                  </a:lnTo>
                  <a:lnTo>
                    <a:pt x="859" y="325"/>
                  </a:lnTo>
                  <a:lnTo>
                    <a:pt x="707" y="458"/>
                  </a:lnTo>
                  <a:lnTo>
                    <a:pt x="573" y="611"/>
                  </a:lnTo>
                  <a:lnTo>
                    <a:pt x="440" y="763"/>
                  </a:lnTo>
                  <a:lnTo>
                    <a:pt x="344" y="935"/>
                  </a:lnTo>
                  <a:lnTo>
                    <a:pt x="249" y="1126"/>
                  </a:lnTo>
                  <a:lnTo>
                    <a:pt x="172" y="1317"/>
                  </a:lnTo>
                  <a:lnTo>
                    <a:pt x="115" y="1527"/>
                  </a:lnTo>
                  <a:lnTo>
                    <a:pt x="58" y="1756"/>
                  </a:lnTo>
                  <a:lnTo>
                    <a:pt x="20" y="1985"/>
                  </a:lnTo>
                  <a:lnTo>
                    <a:pt x="1" y="2214"/>
                  </a:lnTo>
                  <a:lnTo>
                    <a:pt x="1" y="2385"/>
                  </a:lnTo>
                  <a:lnTo>
                    <a:pt x="1" y="2634"/>
                  </a:lnTo>
                  <a:lnTo>
                    <a:pt x="20" y="2748"/>
                  </a:lnTo>
                  <a:lnTo>
                    <a:pt x="39" y="2843"/>
                  </a:lnTo>
                  <a:lnTo>
                    <a:pt x="77" y="2939"/>
                  </a:lnTo>
                  <a:lnTo>
                    <a:pt x="115" y="2977"/>
                  </a:lnTo>
                  <a:lnTo>
                    <a:pt x="191" y="3015"/>
                  </a:lnTo>
                  <a:lnTo>
                    <a:pt x="306" y="3015"/>
                  </a:lnTo>
                  <a:lnTo>
                    <a:pt x="535" y="2996"/>
                  </a:lnTo>
                  <a:lnTo>
                    <a:pt x="783" y="2939"/>
                  </a:lnTo>
                  <a:lnTo>
                    <a:pt x="974" y="2882"/>
                  </a:lnTo>
                  <a:lnTo>
                    <a:pt x="1184" y="2824"/>
                  </a:lnTo>
                  <a:lnTo>
                    <a:pt x="1375" y="2748"/>
                  </a:lnTo>
                  <a:lnTo>
                    <a:pt x="1565" y="2672"/>
                  </a:lnTo>
                  <a:lnTo>
                    <a:pt x="1756" y="2576"/>
                  </a:lnTo>
                  <a:lnTo>
                    <a:pt x="2043" y="2405"/>
                  </a:lnTo>
                  <a:lnTo>
                    <a:pt x="2291" y="2195"/>
                  </a:lnTo>
                  <a:lnTo>
                    <a:pt x="2405" y="2080"/>
                  </a:lnTo>
                  <a:lnTo>
                    <a:pt x="2520" y="1966"/>
                  </a:lnTo>
                  <a:lnTo>
                    <a:pt x="2615" y="1832"/>
                  </a:lnTo>
                  <a:lnTo>
                    <a:pt x="2691" y="1679"/>
                  </a:lnTo>
                  <a:lnTo>
                    <a:pt x="2768" y="1527"/>
                  </a:lnTo>
                  <a:lnTo>
                    <a:pt x="2806" y="1374"/>
                  </a:lnTo>
                  <a:lnTo>
                    <a:pt x="2825" y="1221"/>
                  </a:lnTo>
                  <a:lnTo>
                    <a:pt x="2844" y="1050"/>
                  </a:lnTo>
                  <a:lnTo>
                    <a:pt x="2825" y="878"/>
                  </a:lnTo>
                  <a:lnTo>
                    <a:pt x="2787" y="725"/>
                  </a:lnTo>
                  <a:lnTo>
                    <a:pt x="2730" y="573"/>
                  </a:lnTo>
                  <a:lnTo>
                    <a:pt x="2653" y="439"/>
                  </a:lnTo>
                  <a:lnTo>
                    <a:pt x="2520" y="286"/>
                  </a:lnTo>
                  <a:lnTo>
                    <a:pt x="2367" y="172"/>
                  </a:lnTo>
                  <a:lnTo>
                    <a:pt x="2176" y="96"/>
                  </a:lnTo>
                  <a:lnTo>
                    <a:pt x="1985" y="38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8"/>
            <p:cNvSpPr/>
            <p:nvPr/>
          </p:nvSpPr>
          <p:spPr>
            <a:xfrm>
              <a:off x="5304650" y="4652475"/>
              <a:ext cx="92575" cy="52975"/>
            </a:xfrm>
            <a:custGeom>
              <a:avLst/>
              <a:gdLst/>
              <a:ahLst/>
              <a:cxnLst/>
              <a:rect l="l" t="t" r="r" b="b"/>
              <a:pathLst>
                <a:path w="3703" h="2119" extrusionOk="0">
                  <a:moveTo>
                    <a:pt x="1832" y="1"/>
                  </a:moveTo>
                  <a:lnTo>
                    <a:pt x="1584" y="20"/>
                  </a:lnTo>
                  <a:lnTo>
                    <a:pt x="1355" y="77"/>
                  </a:lnTo>
                  <a:lnTo>
                    <a:pt x="1126" y="153"/>
                  </a:lnTo>
                  <a:lnTo>
                    <a:pt x="897" y="249"/>
                  </a:lnTo>
                  <a:lnTo>
                    <a:pt x="687" y="382"/>
                  </a:lnTo>
                  <a:lnTo>
                    <a:pt x="496" y="535"/>
                  </a:lnTo>
                  <a:lnTo>
                    <a:pt x="306" y="688"/>
                  </a:lnTo>
                  <a:lnTo>
                    <a:pt x="172" y="859"/>
                  </a:lnTo>
                  <a:lnTo>
                    <a:pt x="77" y="1031"/>
                  </a:lnTo>
                  <a:lnTo>
                    <a:pt x="38" y="1127"/>
                  </a:lnTo>
                  <a:lnTo>
                    <a:pt x="19" y="1222"/>
                  </a:lnTo>
                  <a:lnTo>
                    <a:pt x="0" y="1317"/>
                  </a:lnTo>
                  <a:lnTo>
                    <a:pt x="19" y="1432"/>
                  </a:lnTo>
                  <a:lnTo>
                    <a:pt x="58" y="1546"/>
                  </a:lnTo>
                  <a:lnTo>
                    <a:pt x="115" y="1661"/>
                  </a:lnTo>
                  <a:lnTo>
                    <a:pt x="210" y="1775"/>
                  </a:lnTo>
                  <a:lnTo>
                    <a:pt x="325" y="1852"/>
                  </a:lnTo>
                  <a:lnTo>
                    <a:pt x="439" y="1909"/>
                  </a:lnTo>
                  <a:lnTo>
                    <a:pt x="554" y="1966"/>
                  </a:lnTo>
                  <a:lnTo>
                    <a:pt x="802" y="2043"/>
                  </a:lnTo>
                  <a:lnTo>
                    <a:pt x="1069" y="2081"/>
                  </a:lnTo>
                  <a:lnTo>
                    <a:pt x="1336" y="2119"/>
                  </a:lnTo>
                  <a:lnTo>
                    <a:pt x="1603" y="2119"/>
                  </a:lnTo>
                  <a:lnTo>
                    <a:pt x="1851" y="2100"/>
                  </a:lnTo>
                  <a:lnTo>
                    <a:pt x="2119" y="2043"/>
                  </a:lnTo>
                  <a:lnTo>
                    <a:pt x="2367" y="1985"/>
                  </a:lnTo>
                  <a:lnTo>
                    <a:pt x="2615" y="1909"/>
                  </a:lnTo>
                  <a:lnTo>
                    <a:pt x="2863" y="1814"/>
                  </a:lnTo>
                  <a:lnTo>
                    <a:pt x="3092" y="1699"/>
                  </a:lnTo>
                  <a:lnTo>
                    <a:pt x="3321" y="1565"/>
                  </a:lnTo>
                  <a:lnTo>
                    <a:pt x="3435" y="1489"/>
                  </a:lnTo>
                  <a:lnTo>
                    <a:pt x="3550" y="1394"/>
                  </a:lnTo>
                  <a:lnTo>
                    <a:pt x="3626" y="1298"/>
                  </a:lnTo>
                  <a:lnTo>
                    <a:pt x="3683" y="1203"/>
                  </a:lnTo>
                  <a:lnTo>
                    <a:pt x="3702" y="1069"/>
                  </a:lnTo>
                  <a:lnTo>
                    <a:pt x="3683" y="955"/>
                  </a:lnTo>
                  <a:lnTo>
                    <a:pt x="3645" y="840"/>
                  </a:lnTo>
                  <a:lnTo>
                    <a:pt x="3588" y="745"/>
                  </a:lnTo>
                  <a:lnTo>
                    <a:pt x="3512" y="649"/>
                  </a:lnTo>
                  <a:lnTo>
                    <a:pt x="3416" y="554"/>
                  </a:lnTo>
                  <a:lnTo>
                    <a:pt x="3225" y="420"/>
                  </a:lnTo>
                  <a:lnTo>
                    <a:pt x="2958" y="249"/>
                  </a:lnTo>
                  <a:lnTo>
                    <a:pt x="2691" y="134"/>
                  </a:lnTo>
                  <a:lnTo>
                    <a:pt x="2386" y="39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8"/>
            <p:cNvSpPr/>
            <p:nvPr/>
          </p:nvSpPr>
          <p:spPr>
            <a:xfrm>
              <a:off x="5387175" y="4661550"/>
              <a:ext cx="176550" cy="386925"/>
            </a:xfrm>
            <a:custGeom>
              <a:avLst/>
              <a:gdLst/>
              <a:ahLst/>
              <a:cxnLst/>
              <a:rect l="l" t="t" r="r" b="b"/>
              <a:pathLst>
                <a:path w="7062" h="15477" fill="none" extrusionOk="0">
                  <a:moveTo>
                    <a:pt x="7061" y="15477"/>
                  </a:moveTo>
                  <a:lnTo>
                    <a:pt x="7061" y="15477"/>
                  </a:lnTo>
                  <a:lnTo>
                    <a:pt x="6947" y="14999"/>
                  </a:lnTo>
                  <a:lnTo>
                    <a:pt x="6603" y="13702"/>
                  </a:lnTo>
                  <a:lnTo>
                    <a:pt x="6336" y="12805"/>
                  </a:lnTo>
                  <a:lnTo>
                    <a:pt x="6031" y="11774"/>
                  </a:lnTo>
                  <a:lnTo>
                    <a:pt x="5649" y="10649"/>
                  </a:lnTo>
                  <a:lnTo>
                    <a:pt x="5229" y="9446"/>
                  </a:lnTo>
                  <a:lnTo>
                    <a:pt x="4752" y="8187"/>
                  </a:lnTo>
                  <a:lnTo>
                    <a:pt x="4218" y="6889"/>
                  </a:lnTo>
                  <a:lnTo>
                    <a:pt x="3932" y="6240"/>
                  </a:lnTo>
                  <a:lnTo>
                    <a:pt x="3645" y="5611"/>
                  </a:lnTo>
                  <a:lnTo>
                    <a:pt x="3340" y="4962"/>
                  </a:lnTo>
                  <a:lnTo>
                    <a:pt x="3016" y="4332"/>
                  </a:lnTo>
                  <a:lnTo>
                    <a:pt x="2672" y="3721"/>
                  </a:lnTo>
                  <a:lnTo>
                    <a:pt x="2329" y="3111"/>
                  </a:lnTo>
                  <a:lnTo>
                    <a:pt x="1966" y="2538"/>
                  </a:lnTo>
                  <a:lnTo>
                    <a:pt x="1604" y="1966"/>
                  </a:lnTo>
                  <a:lnTo>
                    <a:pt x="1222" y="1431"/>
                  </a:lnTo>
                  <a:lnTo>
                    <a:pt x="821" y="935"/>
                  </a:lnTo>
                  <a:lnTo>
                    <a:pt x="420" y="458"/>
                  </a:ln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8"/>
            <p:cNvSpPr/>
            <p:nvPr/>
          </p:nvSpPr>
          <p:spPr>
            <a:xfrm>
              <a:off x="4800850" y="4670125"/>
              <a:ext cx="1670750" cy="797700"/>
            </a:xfrm>
            <a:custGeom>
              <a:avLst/>
              <a:gdLst/>
              <a:ahLst/>
              <a:cxnLst/>
              <a:rect l="l" t="t" r="r" b="b"/>
              <a:pathLst>
                <a:path w="66830" h="31908" extrusionOk="0">
                  <a:moveTo>
                    <a:pt x="40437" y="1"/>
                  </a:moveTo>
                  <a:lnTo>
                    <a:pt x="40037" y="20"/>
                  </a:lnTo>
                  <a:lnTo>
                    <a:pt x="39636" y="58"/>
                  </a:lnTo>
                  <a:lnTo>
                    <a:pt x="39254" y="134"/>
                  </a:lnTo>
                  <a:lnTo>
                    <a:pt x="38854" y="249"/>
                  </a:lnTo>
                  <a:lnTo>
                    <a:pt x="38472" y="363"/>
                  </a:lnTo>
                  <a:lnTo>
                    <a:pt x="38109" y="535"/>
                  </a:lnTo>
                  <a:lnTo>
                    <a:pt x="37747" y="707"/>
                  </a:lnTo>
                  <a:lnTo>
                    <a:pt x="37403" y="917"/>
                  </a:lnTo>
                  <a:lnTo>
                    <a:pt x="37079" y="1146"/>
                  </a:lnTo>
                  <a:lnTo>
                    <a:pt x="36774" y="1413"/>
                  </a:lnTo>
                  <a:lnTo>
                    <a:pt x="36468" y="1680"/>
                  </a:lnTo>
                  <a:lnTo>
                    <a:pt x="36201" y="1985"/>
                  </a:lnTo>
                  <a:lnTo>
                    <a:pt x="35953" y="2310"/>
                  </a:lnTo>
                  <a:lnTo>
                    <a:pt x="35743" y="2634"/>
                  </a:lnTo>
                  <a:lnTo>
                    <a:pt x="35552" y="2997"/>
                  </a:lnTo>
                  <a:lnTo>
                    <a:pt x="35380" y="3359"/>
                  </a:lnTo>
                  <a:lnTo>
                    <a:pt x="35247" y="3741"/>
                  </a:lnTo>
                  <a:lnTo>
                    <a:pt x="35151" y="4123"/>
                  </a:lnTo>
                  <a:lnTo>
                    <a:pt x="35075" y="4523"/>
                  </a:lnTo>
                  <a:lnTo>
                    <a:pt x="35037" y="4924"/>
                  </a:lnTo>
                  <a:lnTo>
                    <a:pt x="35018" y="5325"/>
                  </a:lnTo>
                  <a:lnTo>
                    <a:pt x="35018" y="5726"/>
                  </a:lnTo>
                  <a:lnTo>
                    <a:pt x="35056" y="6126"/>
                  </a:lnTo>
                  <a:lnTo>
                    <a:pt x="35132" y="6527"/>
                  </a:lnTo>
                  <a:lnTo>
                    <a:pt x="35228" y="6928"/>
                  </a:lnTo>
                  <a:lnTo>
                    <a:pt x="35342" y="7309"/>
                  </a:lnTo>
                  <a:lnTo>
                    <a:pt x="35495" y="7672"/>
                  </a:lnTo>
                  <a:lnTo>
                    <a:pt x="35667" y="8035"/>
                  </a:lnTo>
                  <a:lnTo>
                    <a:pt x="35877" y="8378"/>
                  </a:lnTo>
                  <a:lnTo>
                    <a:pt x="36106" y="8722"/>
                  </a:lnTo>
                  <a:lnTo>
                    <a:pt x="35609" y="8550"/>
                  </a:lnTo>
                  <a:lnTo>
                    <a:pt x="35075" y="8435"/>
                  </a:lnTo>
                  <a:lnTo>
                    <a:pt x="34541" y="8378"/>
                  </a:lnTo>
                  <a:lnTo>
                    <a:pt x="34274" y="8359"/>
                  </a:lnTo>
                  <a:lnTo>
                    <a:pt x="34007" y="8340"/>
                  </a:lnTo>
                  <a:lnTo>
                    <a:pt x="33739" y="8340"/>
                  </a:lnTo>
                  <a:lnTo>
                    <a:pt x="33472" y="8359"/>
                  </a:lnTo>
                  <a:lnTo>
                    <a:pt x="33224" y="8397"/>
                  </a:lnTo>
                  <a:lnTo>
                    <a:pt x="32957" y="8435"/>
                  </a:lnTo>
                  <a:lnTo>
                    <a:pt x="32690" y="8493"/>
                  </a:lnTo>
                  <a:lnTo>
                    <a:pt x="32442" y="8550"/>
                  </a:lnTo>
                  <a:lnTo>
                    <a:pt x="32194" y="8645"/>
                  </a:lnTo>
                  <a:lnTo>
                    <a:pt x="31946" y="8741"/>
                  </a:lnTo>
                  <a:lnTo>
                    <a:pt x="31697" y="8855"/>
                  </a:lnTo>
                  <a:lnTo>
                    <a:pt x="31468" y="8970"/>
                  </a:lnTo>
                  <a:lnTo>
                    <a:pt x="31239" y="9103"/>
                  </a:lnTo>
                  <a:lnTo>
                    <a:pt x="31030" y="9256"/>
                  </a:lnTo>
                  <a:lnTo>
                    <a:pt x="30820" y="9428"/>
                  </a:lnTo>
                  <a:lnTo>
                    <a:pt x="30610" y="9599"/>
                  </a:lnTo>
                  <a:lnTo>
                    <a:pt x="30419" y="9790"/>
                  </a:lnTo>
                  <a:lnTo>
                    <a:pt x="30247" y="9981"/>
                  </a:lnTo>
                  <a:lnTo>
                    <a:pt x="30095" y="10191"/>
                  </a:lnTo>
                  <a:lnTo>
                    <a:pt x="29942" y="10401"/>
                  </a:lnTo>
                  <a:lnTo>
                    <a:pt x="29789" y="10630"/>
                  </a:lnTo>
                  <a:lnTo>
                    <a:pt x="29675" y="10859"/>
                  </a:lnTo>
                  <a:lnTo>
                    <a:pt x="29560" y="11107"/>
                  </a:lnTo>
                  <a:lnTo>
                    <a:pt x="29484" y="11336"/>
                  </a:lnTo>
                  <a:lnTo>
                    <a:pt x="29408" y="11603"/>
                  </a:lnTo>
                  <a:lnTo>
                    <a:pt x="29350" y="11851"/>
                  </a:lnTo>
                  <a:lnTo>
                    <a:pt x="29312" y="12118"/>
                  </a:lnTo>
                  <a:lnTo>
                    <a:pt x="29293" y="12386"/>
                  </a:lnTo>
                  <a:lnTo>
                    <a:pt x="29312" y="12653"/>
                  </a:lnTo>
                  <a:lnTo>
                    <a:pt x="29331" y="12901"/>
                  </a:lnTo>
                  <a:lnTo>
                    <a:pt x="29369" y="13168"/>
                  </a:lnTo>
                  <a:lnTo>
                    <a:pt x="29446" y="13435"/>
                  </a:lnTo>
                  <a:lnTo>
                    <a:pt x="29522" y="13683"/>
                  </a:lnTo>
                  <a:lnTo>
                    <a:pt x="29617" y="13931"/>
                  </a:lnTo>
                  <a:lnTo>
                    <a:pt x="29732" y="14160"/>
                  </a:lnTo>
                  <a:lnTo>
                    <a:pt x="29866" y="14389"/>
                  </a:lnTo>
                  <a:lnTo>
                    <a:pt x="30018" y="14599"/>
                  </a:lnTo>
                  <a:lnTo>
                    <a:pt x="30190" y="14809"/>
                  </a:lnTo>
                  <a:lnTo>
                    <a:pt x="30362" y="14981"/>
                  </a:lnTo>
                  <a:lnTo>
                    <a:pt x="30572" y="15153"/>
                  </a:lnTo>
                  <a:lnTo>
                    <a:pt x="30781" y="15305"/>
                  </a:lnTo>
                  <a:lnTo>
                    <a:pt x="31010" y="15439"/>
                  </a:lnTo>
                  <a:lnTo>
                    <a:pt x="31010" y="15439"/>
                  </a:lnTo>
                  <a:lnTo>
                    <a:pt x="30877" y="15401"/>
                  </a:lnTo>
                  <a:lnTo>
                    <a:pt x="30743" y="15363"/>
                  </a:lnTo>
                  <a:lnTo>
                    <a:pt x="30476" y="15324"/>
                  </a:lnTo>
                  <a:lnTo>
                    <a:pt x="30190" y="15324"/>
                  </a:lnTo>
                  <a:lnTo>
                    <a:pt x="29904" y="15363"/>
                  </a:lnTo>
                  <a:lnTo>
                    <a:pt x="29617" y="15420"/>
                  </a:lnTo>
                  <a:lnTo>
                    <a:pt x="29331" y="15515"/>
                  </a:lnTo>
                  <a:lnTo>
                    <a:pt x="29083" y="15649"/>
                  </a:lnTo>
                  <a:lnTo>
                    <a:pt x="28873" y="15801"/>
                  </a:lnTo>
                  <a:lnTo>
                    <a:pt x="28682" y="15973"/>
                  </a:lnTo>
                  <a:lnTo>
                    <a:pt x="28511" y="16183"/>
                  </a:lnTo>
                  <a:lnTo>
                    <a:pt x="28377" y="16393"/>
                  </a:lnTo>
                  <a:lnTo>
                    <a:pt x="28282" y="16641"/>
                  </a:lnTo>
                  <a:lnTo>
                    <a:pt x="28205" y="16889"/>
                  </a:lnTo>
                  <a:lnTo>
                    <a:pt x="28167" y="17137"/>
                  </a:lnTo>
                  <a:lnTo>
                    <a:pt x="28167" y="17404"/>
                  </a:lnTo>
                  <a:lnTo>
                    <a:pt x="28205" y="17652"/>
                  </a:lnTo>
                  <a:lnTo>
                    <a:pt x="28091" y="17290"/>
                  </a:lnTo>
                  <a:lnTo>
                    <a:pt x="27957" y="16927"/>
                  </a:lnTo>
                  <a:lnTo>
                    <a:pt x="27805" y="16584"/>
                  </a:lnTo>
                  <a:lnTo>
                    <a:pt x="27633" y="16240"/>
                  </a:lnTo>
                  <a:lnTo>
                    <a:pt x="27442" y="15916"/>
                  </a:lnTo>
                  <a:lnTo>
                    <a:pt x="27232" y="15611"/>
                  </a:lnTo>
                  <a:lnTo>
                    <a:pt x="27003" y="15305"/>
                  </a:lnTo>
                  <a:lnTo>
                    <a:pt x="26755" y="15019"/>
                  </a:lnTo>
                  <a:lnTo>
                    <a:pt x="26507" y="14752"/>
                  </a:lnTo>
                  <a:lnTo>
                    <a:pt x="26221" y="14485"/>
                  </a:lnTo>
                  <a:lnTo>
                    <a:pt x="25934" y="14256"/>
                  </a:lnTo>
                  <a:lnTo>
                    <a:pt x="25629" y="14027"/>
                  </a:lnTo>
                  <a:lnTo>
                    <a:pt x="25324" y="13836"/>
                  </a:lnTo>
                  <a:lnTo>
                    <a:pt x="24980" y="13645"/>
                  </a:lnTo>
                  <a:lnTo>
                    <a:pt x="24637" y="13492"/>
                  </a:lnTo>
                  <a:lnTo>
                    <a:pt x="24293" y="13340"/>
                  </a:lnTo>
                  <a:lnTo>
                    <a:pt x="23931" y="13225"/>
                  </a:lnTo>
                  <a:lnTo>
                    <a:pt x="23549" y="13149"/>
                  </a:lnTo>
                  <a:lnTo>
                    <a:pt x="23167" y="13073"/>
                  </a:lnTo>
                  <a:lnTo>
                    <a:pt x="22786" y="13034"/>
                  </a:lnTo>
                  <a:lnTo>
                    <a:pt x="22404" y="13034"/>
                  </a:lnTo>
                  <a:lnTo>
                    <a:pt x="22022" y="13053"/>
                  </a:lnTo>
                  <a:lnTo>
                    <a:pt x="21641" y="13092"/>
                  </a:lnTo>
                  <a:lnTo>
                    <a:pt x="21278" y="13149"/>
                  </a:lnTo>
                  <a:lnTo>
                    <a:pt x="20897" y="13225"/>
                  </a:lnTo>
                  <a:lnTo>
                    <a:pt x="20534" y="13340"/>
                  </a:lnTo>
                  <a:lnTo>
                    <a:pt x="20190" y="13473"/>
                  </a:lnTo>
                  <a:lnTo>
                    <a:pt x="19847" y="13645"/>
                  </a:lnTo>
                  <a:lnTo>
                    <a:pt x="19503" y="13836"/>
                  </a:lnTo>
                  <a:lnTo>
                    <a:pt x="19198" y="14027"/>
                  </a:lnTo>
                  <a:lnTo>
                    <a:pt x="18893" y="14275"/>
                  </a:lnTo>
                  <a:lnTo>
                    <a:pt x="18607" y="14523"/>
                  </a:lnTo>
                  <a:lnTo>
                    <a:pt x="18339" y="14809"/>
                  </a:lnTo>
                  <a:lnTo>
                    <a:pt x="18110" y="15095"/>
                  </a:lnTo>
                  <a:lnTo>
                    <a:pt x="17901" y="15420"/>
                  </a:lnTo>
                  <a:lnTo>
                    <a:pt x="17710" y="15744"/>
                  </a:lnTo>
                  <a:lnTo>
                    <a:pt x="17538" y="16088"/>
                  </a:lnTo>
                  <a:lnTo>
                    <a:pt x="17404" y="16450"/>
                  </a:lnTo>
                  <a:lnTo>
                    <a:pt x="17290" y="16813"/>
                  </a:lnTo>
                  <a:lnTo>
                    <a:pt x="17214" y="17194"/>
                  </a:lnTo>
                  <a:lnTo>
                    <a:pt x="17156" y="17557"/>
                  </a:lnTo>
                  <a:lnTo>
                    <a:pt x="17137" y="17939"/>
                  </a:lnTo>
                  <a:lnTo>
                    <a:pt x="17137" y="18320"/>
                  </a:lnTo>
                  <a:lnTo>
                    <a:pt x="17156" y="18702"/>
                  </a:lnTo>
                  <a:lnTo>
                    <a:pt x="17233" y="19084"/>
                  </a:lnTo>
                  <a:lnTo>
                    <a:pt x="17328" y="19446"/>
                  </a:lnTo>
                  <a:lnTo>
                    <a:pt x="17443" y="19809"/>
                  </a:lnTo>
                  <a:lnTo>
                    <a:pt x="17595" y="20152"/>
                  </a:lnTo>
                  <a:lnTo>
                    <a:pt x="17423" y="20076"/>
                  </a:lnTo>
                  <a:lnTo>
                    <a:pt x="17233" y="20000"/>
                  </a:lnTo>
                  <a:lnTo>
                    <a:pt x="16851" y="19904"/>
                  </a:lnTo>
                  <a:lnTo>
                    <a:pt x="16450" y="19828"/>
                  </a:lnTo>
                  <a:lnTo>
                    <a:pt x="16049" y="19809"/>
                  </a:lnTo>
                  <a:lnTo>
                    <a:pt x="15630" y="19809"/>
                  </a:lnTo>
                  <a:lnTo>
                    <a:pt x="15229" y="19828"/>
                  </a:lnTo>
                  <a:lnTo>
                    <a:pt x="14809" y="19885"/>
                  </a:lnTo>
                  <a:lnTo>
                    <a:pt x="14427" y="19981"/>
                  </a:lnTo>
                  <a:lnTo>
                    <a:pt x="14065" y="20076"/>
                  </a:lnTo>
                  <a:lnTo>
                    <a:pt x="13702" y="20229"/>
                  </a:lnTo>
                  <a:lnTo>
                    <a:pt x="13359" y="20381"/>
                  </a:lnTo>
                  <a:lnTo>
                    <a:pt x="13015" y="20553"/>
                  </a:lnTo>
                  <a:lnTo>
                    <a:pt x="12672" y="20744"/>
                  </a:lnTo>
                  <a:lnTo>
                    <a:pt x="12347" y="20954"/>
                  </a:lnTo>
                  <a:lnTo>
                    <a:pt x="11699" y="21374"/>
                  </a:lnTo>
                  <a:lnTo>
                    <a:pt x="11737" y="21164"/>
                  </a:lnTo>
                  <a:lnTo>
                    <a:pt x="11756" y="20954"/>
                  </a:lnTo>
                  <a:lnTo>
                    <a:pt x="11737" y="20744"/>
                  </a:lnTo>
                  <a:lnTo>
                    <a:pt x="11718" y="20553"/>
                  </a:lnTo>
                  <a:lnTo>
                    <a:pt x="11679" y="20343"/>
                  </a:lnTo>
                  <a:lnTo>
                    <a:pt x="11622" y="20152"/>
                  </a:lnTo>
                  <a:lnTo>
                    <a:pt x="11546" y="19942"/>
                  </a:lnTo>
                  <a:lnTo>
                    <a:pt x="11470" y="19752"/>
                  </a:lnTo>
                  <a:lnTo>
                    <a:pt x="11355" y="19561"/>
                  </a:lnTo>
                  <a:lnTo>
                    <a:pt x="11241" y="19389"/>
                  </a:lnTo>
                  <a:lnTo>
                    <a:pt x="11126" y="19217"/>
                  </a:lnTo>
                  <a:lnTo>
                    <a:pt x="10973" y="19046"/>
                  </a:lnTo>
                  <a:lnTo>
                    <a:pt x="10687" y="18721"/>
                  </a:lnTo>
                  <a:lnTo>
                    <a:pt x="10363" y="18435"/>
                  </a:lnTo>
                  <a:lnTo>
                    <a:pt x="10077" y="18244"/>
                  </a:lnTo>
                  <a:lnTo>
                    <a:pt x="9790" y="18053"/>
                  </a:lnTo>
                  <a:lnTo>
                    <a:pt x="9504" y="17881"/>
                  </a:lnTo>
                  <a:lnTo>
                    <a:pt x="9180" y="17748"/>
                  </a:lnTo>
                  <a:lnTo>
                    <a:pt x="8874" y="17614"/>
                  </a:lnTo>
                  <a:lnTo>
                    <a:pt x="8550" y="17500"/>
                  </a:lnTo>
                  <a:lnTo>
                    <a:pt x="8206" y="17423"/>
                  </a:lnTo>
                  <a:lnTo>
                    <a:pt x="7882" y="17366"/>
                  </a:lnTo>
                  <a:lnTo>
                    <a:pt x="7538" y="17309"/>
                  </a:lnTo>
                  <a:lnTo>
                    <a:pt x="7195" y="17290"/>
                  </a:lnTo>
                  <a:lnTo>
                    <a:pt x="6852" y="17290"/>
                  </a:lnTo>
                  <a:lnTo>
                    <a:pt x="6508" y="17309"/>
                  </a:lnTo>
                  <a:lnTo>
                    <a:pt x="6184" y="17347"/>
                  </a:lnTo>
                  <a:lnTo>
                    <a:pt x="5840" y="17404"/>
                  </a:lnTo>
                  <a:lnTo>
                    <a:pt x="5516" y="17481"/>
                  </a:lnTo>
                  <a:lnTo>
                    <a:pt x="5191" y="17595"/>
                  </a:lnTo>
                  <a:lnTo>
                    <a:pt x="4867" y="17710"/>
                  </a:lnTo>
                  <a:lnTo>
                    <a:pt x="4562" y="17862"/>
                  </a:lnTo>
                  <a:lnTo>
                    <a:pt x="4256" y="18034"/>
                  </a:lnTo>
                  <a:lnTo>
                    <a:pt x="3970" y="18206"/>
                  </a:lnTo>
                  <a:lnTo>
                    <a:pt x="3703" y="18416"/>
                  </a:lnTo>
                  <a:lnTo>
                    <a:pt x="3436" y="18645"/>
                  </a:lnTo>
                  <a:lnTo>
                    <a:pt x="3188" y="18874"/>
                  </a:lnTo>
                  <a:lnTo>
                    <a:pt x="2959" y="19122"/>
                  </a:lnTo>
                  <a:lnTo>
                    <a:pt x="2749" y="19389"/>
                  </a:lnTo>
                  <a:lnTo>
                    <a:pt x="2539" y="19656"/>
                  </a:lnTo>
                  <a:lnTo>
                    <a:pt x="2367" y="19961"/>
                  </a:lnTo>
                  <a:lnTo>
                    <a:pt x="2195" y="20248"/>
                  </a:lnTo>
                  <a:lnTo>
                    <a:pt x="2043" y="20553"/>
                  </a:lnTo>
                  <a:lnTo>
                    <a:pt x="1928" y="20877"/>
                  </a:lnTo>
                  <a:lnTo>
                    <a:pt x="1814" y="21202"/>
                  </a:lnTo>
                  <a:lnTo>
                    <a:pt x="1737" y="21526"/>
                  </a:lnTo>
                  <a:lnTo>
                    <a:pt x="1680" y="21870"/>
                  </a:lnTo>
                  <a:lnTo>
                    <a:pt x="1642" y="22213"/>
                  </a:lnTo>
                  <a:lnTo>
                    <a:pt x="1623" y="22557"/>
                  </a:lnTo>
                  <a:lnTo>
                    <a:pt x="1623" y="22900"/>
                  </a:lnTo>
                  <a:lnTo>
                    <a:pt x="1661" y="23225"/>
                  </a:lnTo>
                  <a:lnTo>
                    <a:pt x="1699" y="23568"/>
                  </a:lnTo>
                  <a:lnTo>
                    <a:pt x="1775" y="23912"/>
                  </a:lnTo>
                  <a:lnTo>
                    <a:pt x="1871" y="24236"/>
                  </a:lnTo>
                  <a:lnTo>
                    <a:pt x="1966" y="24560"/>
                  </a:lnTo>
                  <a:lnTo>
                    <a:pt x="2100" y="24866"/>
                  </a:lnTo>
                  <a:lnTo>
                    <a:pt x="2253" y="25190"/>
                  </a:lnTo>
                  <a:lnTo>
                    <a:pt x="2424" y="25476"/>
                  </a:lnTo>
                  <a:lnTo>
                    <a:pt x="2596" y="25763"/>
                  </a:lnTo>
                  <a:lnTo>
                    <a:pt x="2806" y="26049"/>
                  </a:lnTo>
                  <a:lnTo>
                    <a:pt x="3035" y="26297"/>
                  </a:lnTo>
                  <a:lnTo>
                    <a:pt x="3264" y="26545"/>
                  </a:lnTo>
                  <a:lnTo>
                    <a:pt x="2863" y="26698"/>
                  </a:lnTo>
                  <a:lnTo>
                    <a:pt x="2482" y="26870"/>
                  </a:lnTo>
                  <a:lnTo>
                    <a:pt x="2119" y="27079"/>
                  </a:lnTo>
                  <a:lnTo>
                    <a:pt x="1775" y="27328"/>
                  </a:lnTo>
                  <a:lnTo>
                    <a:pt x="1470" y="27595"/>
                  </a:lnTo>
                  <a:lnTo>
                    <a:pt x="1184" y="27900"/>
                  </a:lnTo>
                  <a:lnTo>
                    <a:pt x="917" y="28224"/>
                  </a:lnTo>
                  <a:lnTo>
                    <a:pt x="669" y="28587"/>
                  </a:lnTo>
                  <a:lnTo>
                    <a:pt x="478" y="28969"/>
                  </a:lnTo>
                  <a:lnTo>
                    <a:pt x="306" y="29369"/>
                  </a:lnTo>
                  <a:lnTo>
                    <a:pt x="172" y="29770"/>
                  </a:lnTo>
                  <a:lnTo>
                    <a:pt x="77" y="30190"/>
                  </a:lnTo>
                  <a:lnTo>
                    <a:pt x="20" y="30629"/>
                  </a:lnTo>
                  <a:lnTo>
                    <a:pt x="1" y="31049"/>
                  </a:lnTo>
                  <a:lnTo>
                    <a:pt x="20" y="31488"/>
                  </a:lnTo>
                  <a:lnTo>
                    <a:pt x="77" y="31907"/>
                  </a:lnTo>
                  <a:lnTo>
                    <a:pt x="63738" y="31907"/>
                  </a:lnTo>
                  <a:lnTo>
                    <a:pt x="63909" y="31888"/>
                  </a:lnTo>
                  <a:lnTo>
                    <a:pt x="64081" y="31850"/>
                  </a:lnTo>
                  <a:lnTo>
                    <a:pt x="64234" y="31793"/>
                  </a:lnTo>
                  <a:lnTo>
                    <a:pt x="64387" y="31736"/>
                  </a:lnTo>
                  <a:lnTo>
                    <a:pt x="64539" y="31659"/>
                  </a:lnTo>
                  <a:lnTo>
                    <a:pt x="64692" y="31564"/>
                  </a:lnTo>
                  <a:lnTo>
                    <a:pt x="64825" y="31469"/>
                  </a:lnTo>
                  <a:lnTo>
                    <a:pt x="65093" y="31240"/>
                  </a:lnTo>
                  <a:lnTo>
                    <a:pt x="65341" y="30972"/>
                  </a:lnTo>
                  <a:lnTo>
                    <a:pt x="65570" y="30686"/>
                  </a:lnTo>
                  <a:lnTo>
                    <a:pt x="65780" y="30362"/>
                  </a:lnTo>
                  <a:lnTo>
                    <a:pt x="65970" y="30018"/>
                  </a:lnTo>
                  <a:lnTo>
                    <a:pt x="66142" y="29656"/>
                  </a:lnTo>
                  <a:lnTo>
                    <a:pt x="66295" y="29274"/>
                  </a:lnTo>
                  <a:lnTo>
                    <a:pt x="66428" y="28892"/>
                  </a:lnTo>
                  <a:lnTo>
                    <a:pt x="66543" y="28511"/>
                  </a:lnTo>
                  <a:lnTo>
                    <a:pt x="66638" y="28129"/>
                  </a:lnTo>
                  <a:lnTo>
                    <a:pt x="66715" y="27747"/>
                  </a:lnTo>
                  <a:lnTo>
                    <a:pt x="66772" y="27385"/>
                  </a:lnTo>
                  <a:lnTo>
                    <a:pt x="66810" y="27022"/>
                  </a:lnTo>
                  <a:lnTo>
                    <a:pt x="66829" y="26679"/>
                  </a:lnTo>
                  <a:lnTo>
                    <a:pt x="66810" y="26316"/>
                  </a:lnTo>
                  <a:lnTo>
                    <a:pt x="66791" y="25954"/>
                  </a:lnTo>
                  <a:lnTo>
                    <a:pt x="66734" y="25610"/>
                  </a:lnTo>
                  <a:lnTo>
                    <a:pt x="66638" y="25267"/>
                  </a:lnTo>
                  <a:lnTo>
                    <a:pt x="66543" y="24923"/>
                  </a:lnTo>
                  <a:lnTo>
                    <a:pt x="66409" y="24580"/>
                  </a:lnTo>
                  <a:lnTo>
                    <a:pt x="66276" y="24255"/>
                  </a:lnTo>
                  <a:lnTo>
                    <a:pt x="66104" y="23950"/>
                  </a:lnTo>
                  <a:lnTo>
                    <a:pt x="65913" y="23645"/>
                  </a:lnTo>
                  <a:lnTo>
                    <a:pt x="65703" y="23358"/>
                  </a:lnTo>
                  <a:lnTo>
                    <a:pt x="65474" y="23091"/>
                  </a:lnTo>
                  <a:lnTo>
                    <a:pt x="65226" y="22824"/>
                  </a:lnTo>
                  <a:lnTo>
                    <a:pt x="64959" y="22595"/>
                  </a:lnTo>
                  <a:lnTo>
                    <a:pt x="64673" y="22385"/>
                  </a:lnTo>
                  <a:lnTo>
                    <a:pt x="64387" y="22175"/>
                  </a:lnTo>
                  <a:lnTo>
                    <a:pt x="64062" y="22022"/>
                  </a:lnTo>
                  <a:lnTo>
                    <a:pt x="63738" y="21870"/>
                  </a:lnTo>
                  <a:lnTo>
                    <a:pt x="63394" y="21755"/>
                  </a:lnTo>
                  <a:lnTo>
                    <a:pt x="63051" y="21660"/>
                  </a:lnTo>
                  <a:lnTo>
                    <a:pt x="62707" y="21584"/>
                  </a:lnTo>
                  <a:lnTo>
                    <a:pt x="62345" y="21545"/>
                  </a:lnTo>
                  <a:lnTo>
                    <a:pt x="62001" y="21526"/>
                  </a:lnTo>
                  <a:lnTo>
                    <a:pt x="61639" y="21545"/>
                  </a:lnTo>
                  <a:lnTo>
                    <a:pt x="61276" y="21564"/>
                  </a:lnTo>
                  <a:lnTo>
                    <a:pt x="60933" y="21641"/>
                  </a:lnTo>
                  <a:lnTo>
                    <a:pt x="60589" y="21717"/>
                  </a:lnTo>
                  <a:lnTo>
                    <a:pt x="60246" y="21832"/>
                  </a:lnTo>
                  <a:lnTo>
                    <a:pt x="59921" y="21965"/>
                  </a:lnTo>
                  <a:lnTo>
                    <a:pt x="59616" y="22137"/>
                  </a:lnTo>
                  <a:lnTo>
                    <a:pt x="59310" y="22328"/>
                  </a:lnTo>
                  <a:lnTo>
                    <a:pt x="59234" y="21946"/>
                  </a:lnTo>
                  <a:lnTo>
                    <a:pt x="59139" y="21584"/>
                  </a:lnTo>
                  <a:lnTo>
                    <a:pt x="59024" y="21221"/>
                  </a:lnTo>
                  <a:lnTo>
                    <a:pt x="58852" y="20877"/>
                  </a:lnTo>
                  <a:lnTo>
                    <a:pt x="58681" y="20553"/>
                  </a:lnTo>
                  <a:lnTo>
                    <a:pt x="58471" y="20248"/>
                  </a:lnTo>
                  <a:lnTo>
                    <a:pt x="58242" y="19961"/>
                  </a:lnTo>
                  <a:lnTo>
                    <a:pt x="57994" y="19694"/>
                  </a:lnTo>
                  <a:lnTo>
                    <a:pt x="57727" y="19465"/>
                  </a:lnTo>
                  <a:lnTo>
                    <a:pt x="57440" y="19236"/>
                  </a:lnTo>
                  <a:lnTo>
                    <a:pt x="57116" y="19046"/>
                  </a:lnTo>
                  <a:lnTo>
                    <a:pt x="56792" y="18874"/>
                  </a:lnTo>
                  <a:lnTo>
                    <a:pt x="56448" y="18740"/>
                  </a:lnTo>
                  <a:lnTo>
                    <a:pt x="56085" y="18626"/>
                  </a:lnTo>
                  <a:lnTo>
                    <a:pt x="55723" y="18549"/>
                  </a:lnTo>
                  <a:lnTo>
                    <a:pt x="55322" y="18511"/>
                  </a:lnTo>
                  <a:lnTo>
                    <a:pt x="56314" y="18168"/>
                  </a:lnTo>
                  <a:lnTo>
                    <a:pt x="56792" y="17977"/>
                  </a:lnTo>
                  <a:lnTo>
                    <a:pt x="57269" y="17786"/>
                  </a:lnTo>
                  <a:lnTo>
                    <a:pt x="57708" y="17557"/>
                  </a:lnTo>
                  <a:lnTo>
                    <a:pt x="58146" y="17290"/>
                  </a:lnTo>
                  <a:lnTo>
                    <a:pt x="58337" y="17137"/>
                  </a:lnTo>
                  <a:lnTo>
                    <a:pt x="58547" y="16985"/>
                  </a:lnTo>
                  <a:lnTo>
                    <a:pt x="58738" y="16813"/>
                  </a:lnTo>
                  <a:lnTo>
                    <a:pt x="58929" y="16641"/>
                  </a:lnTo>
                  <a:lnTo>
                    <a:pt x="59177" y="16336"/>
                  </a:lnTo>
                  <a:lnTo>
                    <a:pt x="59406" y="16011"/>
                  </a:lnTo>
                  <a:lnTo>
                    <a:pt x="59616" y="15687"/>
                  </a:lnTo>
                  <a:lnTo>
                    <a:pt x="59807" y="15343"/>
                  </a:lnTo>
                  <a:lnTo>
                    <a:pt x="59959" y="14981"/>
                  </a:lnTo>
                  <a:lnTo>
                    <a:pt x="60074" y="14599"/>
                  </a:lnTo>
                  <a:lnTo>
                    <a:pt x="60169" y="14218"/>
                  </a:lnTo>
                  <a:lnTo>
                    <a:pt x="60246" y="13836"/>
                  </a:lnTo>
                  <a:lnTo>
                    <a:pt x="60284" y="13435"/>
                  </a:lnTo>
                  <a:lnTo>
                    <a:pt x="60303" y="13053"/>
                  </a:lnTo>
                  <a:lnTo>
                    <a:pt x="60284" y="12653"/>
                  </a:lnTo>
                  <a:lnTo>
                    <a:pt x="60246" y="12271"/>
                  </a:lnTo>
                  <a:lnTo>
                    <a:pt x="60169" y="11870"/>
                  </a:lnTo>
                  <a:lnTo>
                    <a:pt x="60055" y="11508"/>
                  </a:lnTo>
                  <a:lnTo>
                    <a:pt x="59921" y="11126"/>
                  </a:lnTo>
                  <a:lnTo>
                    <a:pt x="59768" y="10783"/>
                  </a:lnTo>
                  <a:lnTo>
                    <a:pt x="59559" y="10439"/>
                  </a:lnTo>
                  <a:lnTo>
                    <a:pt x="59349" y="10115"/>
                  </a:lnTo>
                  <a:lnTo>
                    <a:pt x="59101" y="9809"/>
                  </a:lnTo>
                  <a:lnTo>
                    <a:pt x="58833" y="9523"/>
                  </a:lnTo>
                  <a:lnTo>
                    <a:pt x="58528" y="9256"/>
                  </a:lnTo>
                  <a:lnTo>
                    <a:pt x="58223" y="9008"/>
                  </a:lnTo>
                  <a:lnTo>
                    <a:pt x="57898" y="8798"/>
                  </a:lnTo>
                  <a:lnTo>
                    <a:pt x="57555" y="8607"/>
                  </a:lnTo>
                  <a:lnTo>
                    <a:pt x="57192" y="8435"/>
                  </a:lnTo>
                  <a:lnTo>
                    <a:pt x="56830" y="8302"/>
                  </a:lnTo>
                  <a:lnTo>
                    <a:pt x="56448" y="8187"/>
                  </a:lnTo>
                  <a:lnTo>
                    <a:pt x="56066" y="8092"/>
                  </a:lnTo>
                  <a:lnTo>
                    <a:pt x="55666" y="8054"/>
                  </a:lnTo>
                  <a:lnTo>
                    <a:pt x="55284" y="8016"/>
                  </a:lnTo>
                  <a:lnTo>
                    <a:pt x="54883" y="8035"/>
                  </a:lnTo>
                  <a:lnTo>
                    <a:pt x="54502" y="8073"/>
                  </a:lnTo>
                  <a:lnTo>
                    <a:pt x="54101" y="8149"/>
                  </a:lnTo>
                  <a:lnTo>
                    <a:pt x="53738" y="8245"/>
                  </a:lnTo>
                  <a:lnTo>
                    <a:pt x="53357" y="8378"/>
                  </a:lnTo>
                  <a:lnTo>
                    <a:pt x="53013" y="8550"/>
                  </a:lnTo>
                  <a:lnTo>
                    <a:pt x="52670" y="8741"/>
                  </a:lnTo>
                  <a:lnTo>
                    <a:pt x="52326" y="8951"/>
                  </a:lnTo>
                  <a:lnTo>
                    <a:pt x="52021" y="9199"/>
                  </a:lnTo>
                  <a:lnTo>
                    <a:pt x="51735" y="9466"/>
                  </a:lnTo>
                  <a:lnTo>
                    <a:pt x="51448" y="9733"/>
                  </a:lnTo>
                  <a:lnTo>
                    <a:pt x="51200" y="10038"/>
                  </a:lnTo>
                  <a:lnTo>
                    <a:pt x="50971" y="10363"/>
                  </a:lnTo>
                  <a:lnTo>
                    <a:pt x="50761" y="10687"/>
                  </a:lnTo>
                  <a:lnTo>
                    <a:pt x="50590" y="11050"/>
                  </a:lnTo>
                  <a:lnTo>
                    <a:pt x="50437" y="11412"/>
                  </a:lnTo>
                  <a:lnTo>
                    <a:pt x="50322" y="11775"/>
                  </a:lnTo>
                  <a:lnTo>
                    <a:pt x="50227" y="12157"/>
                  </a:lnTo>
                  <a:lnTo>
                    <a:pt x="50093" y="11756"/>
                  </a:lnTo>
                  <a:lnTo>
                    <a:pt x="49941" y="11374"/>
                  </a:lnTo>
                  <a:lnTo>
                    <a:pt x="49750" y="11012"/>
                  </a:lnTo>
                  <a:lnTo>
                    <a:pt x="49540" y="10649"/>
                  </a:lnTo>
                  <a:lnTo>
                    <a:pt x="49292" y="10325"/>
                  </a:lnTo>
                  <a:lnTo>
                    <a:pt x="49006" y="10019"/>
                  </a:lnTo>
                  <a:lnTo>
                    <a:pt x="48700" y="9733"/>
                  </a:lnTo>
                  <a:lnTo>
                    <a:pt x="48376" y="9466"/>
                  </a:lnTo>
                  <a:lnTo>
                    <a:pt x="48013" y="9218"/>
                  </a:lnTo>
                  <a:lnTo>
                    <a:pt x="47632" y="9008"/>
                  </a:lnTo>
                  <a:lnTo>
                    <a:pt x="47250" y="8836"/>
                  </a:lnTo>
                  <a:lnTo>
                    <a:pt x="46830" y="8683"/>
                  </a:lnTo>
                  <a:lnTo>
                    <a:pt x="46410" y="8569"/>
                  </a:lnTo>
                  <a:lnTo>
                    <a:pt x="45991" y="8493"/>
                  </a:lnTo>
                  <a:lnTo>
                    <a:pt x="45552" y="8454"/>
                  </a:lnTo>
                  <a:lnTo>
                    <a:pt x="45132" y="8435"/>
                  </a:lnTo>
                  <a:lnTo>
                    <a:pt x="45323" y="7939"/>
                  </a:lnTo>
                  <a:lnTo>
                    <a:pt x="45514" y="7424"/>
                  </a:lnTo>
                  <a:lnTo>
                    <a:pt x="45647" y="6890"/>
                  </a:lnTo>
                  <a:lnTo>
                    <a:pt x="45743" y="6355"/>
                  </a:lnTo>
                  <a:lnTo>
                    <a:pt x="45800" y="5821"/>
                  </a:lnTo>
                  <a:lnTo>
                    <a:pt x="45800" y="5554"/>
                  </a:lnTo>
                  <a:lnTo>
                    <a:pt x="45800" y="5287"/>
                  </a:lnTo>
                  <a:lnTo>
                    <a:pt x="45800" y="5020"/>
                  </a:lnTo>
                  <a:lnTo>
                    <a:pt x="45762" y="4752"/>
                  </a:lnTo>
                  <a:lnTo>
                    <a:pt x="45723" y="4485"/>
                  </a:lnTo>
                  <a:lnTo>
                    <a:pt x="45685" y="4218"/>
                  </a:lnTo>
                  <a:lnTo>
                    <a:pt x="45571" y="3836"/>
                  </a:lnTo>
                  <a:lnTo>
                    <a:pt x="45437" y="3455"/>
                  </a:lnTo>
                  <a:lnTo>
                    <a:pt x="45285" y="3092"/>
                  </a:lnTo>
                  <a:lnTo>
                    <a:pt x="45094" y="2730"/>
                  </a:lnTo>
                  <a:lnTo>
                    <a:pt x="44865" y="2386"/>
                  </a:lnTo>
                  <a:lnTo>
                    <a:pt x="44636" y="2081"/>
                  </a:lnTo>
                  <a:lnTo>
                    <a:pt x="44369" y="1775"/>
                  </a:lnTo>
                  <a:lnTo>
                    <a:pt x="44082" y="1489"/>
                  </a:lnTo>
                  <a:lnTo>
                    <a:pt x="43777" y="1222"/>
                  </a:lnTo>
                  <a:lnTo>
                    <a:pt x="43453" y="974"/>
                  </a:lnTo>
                  <a:lnTo>
                    <a:pt x="43128" y="745"/>
                  </a:lnTo>
                  <a:lnTo>
                    <a:pt x="42766" y="554"/>
                  </a:lnTo>
                  <a:lnTo>
                    <a:pt x="42403" y="382"/>
                  </a:lnTo>
                  <a:lnTo>
                    <a:pt x="42021" y="249"/>
                  </a:lnTo>
                  <a:lnTo>
                    <a:pt x="41640" y="134"/>
                  </a:lnTo>
                  <a:lnTo>
                    <a:pt x="41239" y="58"/>
                  </a:lnTo>
                  <a:lnTo>
                    <a:pt x="40857" y="20"/>
                  </a:lnTo>
                  <a:lnTo>
                    <a:pt x="40437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8"/>
            <p:cNvSpPr/>
            <p:nvPr/>
          </p:nvSpPr>
          <p:spPr>
            <a:xfrm>
              <a:off x="5807950" y="4701625"/>
              <a:ext cx="283900" cy="766200"/>
            </a:xfrm>
            <a:custGeom>
              <a:avLst/>
              <a:gdLst/>
              <a:ahLst/>
              <a:cxnLst/>
              <a:rect l="l" t="t" r="r" b="b"/>
              <a:pathLst>
                <a:path w="11356" h="30648" extrusionOk="0">
                  <a:moveTo>
                    <a:pt x="8073" y="0"/>
                  </a:moveTo>
                  <a:lnTo>
                    <a:pt x="7844" y="19"/>
                  </a:lnTo>
                  <a:lnTo>
                    <a:pt x="7615" y="57"/>
                  </a:lnTo>
                  <a:lnTo>
                    <a:pt x="7386" y="96"/>
                  </a:lnTo>
                  <a:lnTo>
                    <a:pt x="7157" y="153"/>
                  </a:lnTo>
                  <a:lnTo>
                    <a:pt x="6928" y="229"/>
                  </a:lnTo>
                  <a:lnTo>
                    <a:pt x="6699" y="325"/>
                  </a:lnTo>
                  <a:lnTo>
                    <a:pt x="6489" y="420"/>
                  </a:lnTo>
                  <a:lnTo>
                    <a:pt x="6279" y="535"/>
                  </a:lnTo>
                  <a:lnTo>
                    <a:pt x="6069" y="668"/>
                  </a:lnTo>
                  <a:lnTo>
                    <a:pt x="5878" y="802"/>
                  </a:lnTo>
                  <a:lnTo>
                    <a:pt x="5688" y="954"/>
                  </a:lnTo>
                  <a:lnTo>
                    <a:pt x="5497" y="1107"/>
                  </a:lnTo>
                  <a:lnTo>
                    <a:pt x="5325" y="1279"/>
                  </a:lnTo>
                  <a:lnTo>
                    <a:pt x="5001" y="1622"/>
                  </a:lnTo>
                  <a:lnTo>
                    <a:pt x="4714" y="2004"/>
                  </a:lnTo>
                  <a:lnTo>
                    <a:pt x="4447" y="2386"/>
                  </a:lnTo>
                  <a:lnTo>
                    <a:pt x="4218" y="2805"/>
                  </a:lnTo>
                  <a:lnTo>
                    <a:pt x="3989" y="3225"/>
                  </a:lnTo>
                  <a:lnTo>
                    <a:pt x="3779" y="3664"/>
                  </a:lnTo>
                  <a:lnTo>
                    <a:pt x="3588" y="4103"/>
                  </a:lnTo>
                  <a:lnTo>
                    <a:pt x="3417" y="4542"/>
                  </a:lnTo>
                  <a:lnTo>
                    <a:pt x="3092" y="5324"/>
                  </a:lnTo>
                  <a:lnTo>
                    <a:pt x="2806" y="6107"/>
                  </a:lnTo>
                  <a:lnTo>
                    <a:pt x="2539" y="6889"/>
                  </a:lnTo>
                  <a:lnTo>
                    <a:pt x="2272" y="7672"/>
                  </a:lnTo>
                  <a:lnTo>
                    <a:pt x="2024" y="8473"/>
                  </a:lnTo>
                  <a:lnTo>
                    <a:pt x="1776" y="9275"/>
                  </a:lnTo>
                  <a:lnTo>
                    <a:pt x="1566" y="10076"/>
                  </a:lnTo>
                  <a:lnTo>
                    <a:pt x="1356" y="10877"/>
                  </a:lnTo>
                  <a:lnTo>
                    <a:pt x="1165" y="11679"/>
                  </a:lnTo>
                  <a:lnTo>
                    <a:pt x="974" y="12500"/>
                  </a:lnTo>
                  <a:lnTo>
                    <a:pt x="821" y="13320"/>
                  </a:lnTo>
                  <a:lnTo>
                    <a:pt x="669" y="14141"/>
                  </a:lnTo>
                  <a:lnTo>
                    <a:pt x="535" y="14961"/>
                  </a:lnTo>
                  <a:lnTo>
                    <a:pt x="421" y="15782"/>
                  </a:lnTo>
                  <a:lnTo>
                    <a:pt x="306" y="16602"/>
                  </a:lnTo>
                  <a:lnTo>
                    <a:pt x="230" y="17423"/>
                  </a:lnTo>
                  <a:lnTo>
                    <a:pt x="153" y="18244"/>
                  </a:lnTo>
                  <a:lnTo>
                    <a:pt x="96" y="19083"/>
                  </a:lnTo>
                  <a:lnTo>
                    <a:pt x="39" y="19904"/>
                  </a:lnTo>
                  <a:lnTo>
                    <a:pt x="20" y="20743"/>
                  </a:lnTo>
                  <a:lnTo>
                    <a:pt x="1" y="21564"/>
                  </a:lnTo>
                  <a:lnTo>
                    <a:pt x="1" y="22404"/>
                  </a:lnTo>
                  <a:lnTo>
                    <a:pt x="20" y="23224"/>
                  </a:lnTo>
                  <a:lnTo>
                    <a:pt x="58" y="24064"/>
                  </a:lnTo>
                  <a:lnTo>
                    <a:pt x="115" y="24884"/>
                  </a:lnTo>
                  <a:lnTo>
                    <a:pt x="173" y="25705"/>
                  </a:lnTo>
                  <a:lnTo>
                    <a:pt x="249" y="26545"/>
                  </a:lnTo>
                  <a:lnTo>
                    <a:pt x="344" y="27365"/>
                  </a:lnTo>
                  <a:lnTo>
                    <a:pt x="459" y="28186"/>
                  </a:lnTo>
                  <a:lnTo>
                    <a:pt x="592" y="29006"/>
                  </a:lnTo>
                  <a:lnTo>
                    <a:pt x="745" y="29827"/>
                  </a:lnTo>
                  <a:lnTo>
                    <a:pt x="898" y="30647"/>
                  </a:lnTo>
                  <a:lnTo>
                    <a:pt x="6546" y="30647"/>
                  </a:lnTo>
                  <a:lnTo>
                    <a:pt x="6374" y="30018"/>
                  </a:lnTo>
                  <a:lnTo>
                    <a:pt x="6222" y="29388"/>
                  </a:lnTo>
                  <a:lnTo>
                    <a:pt x="6069" y="28739"/>
                  </a:lnTo>
                  <a:lnTo>
                    <a:pt x="5936" y="28090"/>
                  </a:lnTo>
                  <a:lnTo>
                    <a:pt x="5802" y="27441"/>
                  </a:lnTo>
                  <a:lnTo>
                    <a:pt x="5707" y="26793"/>
                  </a:lnTo>
                  <a:lnTo>
                    <a:pt x="5611" y="26144"/>
                  </a:lnTo>
                  <a:lnTo>
                    <a:pt x="5535" y="25476"/>
                  </a:lnTo>
                  <a:lnTo>
                    <a:pt x="5478" y="24827"/>
                  </a:lnTo>
                  <a:lnTo>
                    <a:pt x="5420" y="24178"/>
                  </a:lnTo>
                  <a:lnTo>
                    <a:pt x="5382" y="23510"/>
                  </a:lnTo>
                  <a:lnTo>
                    <a:pt x="5363" y="22862"/>
                  </a:lnTo>
                  <a:lnTo>
                    <a:pt x="5363" y="22194"/>
                  </a:lnTo>
                  <a:lnTo>
                    <a:pt x="5382" y="21545"/>
                  </a:lnTo>
                  <a:lnTo>
                    <a:pt x="5401" y="20877"/>
                  </a:lnTo>
                  <a:lnTo>
                    <a:pt x="5459" y="20228"/>
                  </a:lnTo>
                  <a:lnTo>
                    <a:pt x="5516" y="19579"/>
                  </a:lnTo>
                  <a:lnTo>
                    <a:pt x="5592" y="18930"/>
                  </a:lnTo>
                  <a:lnTo>
                    <a:pt x="5688" y="18282"/>
                  </a:lnTo>
                  <a:lnTo>
                    <a:pt x="5802" y="17652"/>
                  </a:lnTo>
                  <a:lnTo>
                    <a:pt x="5936" y="17003"/>
                  </a:lnTo>
                  <a:lnTo>
                    <a:pt x="6088" y="16373"/>
                  </a:lnTo>
                  <a:lnTo>
                    <a:pt x="6241" y="15744"/>
                  </a:lnTo>
                  <a:lnTo>
                    <a:pt x="6432" y="15114"/>
                  </a:lnTo>
                  <a:lnTo>
                    <a:pt x="6623" y="14503"/>
                  </a:lnTo>
                  <a:lnTo>
                    <a:pt x="6852" y="13893"/>
                  </a:lnTo>
                  <a:lnTo>
                    <a:pt x="7081" y="13282"/>
                  </a:lnTo>
                  <a:lnTo>
                    <a:pt x="7329" y="12690"/>
                  </a:lnTo>
                  <a:lnTo>
                    <a:pt x="7615" y="12099"/>
                  </a:lnTo>
                  <a:lnTo>
                    <a:pt x="7901" y="11507"/>
                  </a:lnTo>
                  <a:lnTo>
                    <a:pt x="8206" y="10935"/>
                  </a:lnTo>
                  <a:lnTo>
                    <a:pt x="8550" y="10362"/>
                  </a:lnTo>
                  <a:lnTo>
                    <a:pt x="8951" y="9713"/>
                  </a:lnTo>
                  <a:lnTo>
                    <a:pt x="9351" y="9065"/>
                  </a:lnTo>
                  <a:lnTo>
                    <a:pt x="9771" y="8416"/>
                  </a:lnTo>
                  <a:lnTo>
                    <a:pt x="10153" y="7767"/>
                  </a:lnTo>
                  <a:lnTo>
                    <a:pt x="10515" y="7099"/>
                  </a:lnTo>
                  <a:lnTo>
                    <a:pt x="10668" y="6756"/>
                  </a:lnTo>
                  <a:lnTo>
                    <a:pt x="10821" y="6412"/>
                  </a:lnTo>
                  <a:lnTo>
                    <a:pt x="10954" y="6069"/>
                  </a:lnTo>
                  <a:lnTo>
                    <a:pt x="11088" y="5706"/>
                  </a:lnTo>
                  <a:lnTo>
                    <a:pt x="11183" y="5343"/>
                  </a:lnTo>
                  <a:lnTo>
                    <a:pt x="11260" y="4981"/>
                  </a:lnTo>
                  <a:lnTo>
                    <a:pt x="11317" y="4733"/>
                  </a:lnTo>
                  <a:lnTo>
                    <a:pt x="11336" y="4504"/>
                  </a:lnTo>
                  <a:lnTo>
                    <a:pt x="11355" y="4256"/>
                  </a:lnTo>
                  <a:lnTo>
                    <a:pt x="11355" y="4008"/>
                  </a:lnTo>
                  <a:lnTo>
                    <a:pt x="11355" y="3760"/>
                  </a:lnTo>
                  <a:lnTo>
                    <a:pt x="11336" y="3511"/>
                  </a:lnTo>
                  <a:lnTo>
                    <a:pt x="11298" y="3263"/>
                  </a:lnTo>
                  <a:lnTo>
                    <a:pt x="11260" y="3015"/>
                  </a:lnTo>
                  <a:lnTo>
                    <a:pt x="11202" y="2767"/>
                  </a:lnTo>
                  <a:lnTo>
                    <a:pt x="11126" y="2538"/>
                  </a:lnTo>
                  <a:lnTo>
                    <a:pt x="11050" y="2309"/>
                  </a:lnTo>
                  <a:lnTo>
                    <a:pt x="10954" y="2080"/>
                  </a:lnTo>
                  <a:lnTo>
                    <a:pt x="10859" y="1851"/>
                  </a:lnTo>
                  <a:lnTo>
                    <a:pt x="10744" y="1641"/>
                  </a:lnTo>
                  <a:lnTo>
                    <a:pt x="10630" y="1451"/>
                  </a:lnTo>
                  <a:lnTo>
                    <a:pt x="10496" y="1241"/>
                  </a:lnTo>
                  <a:lnTo>
                    <a:pt x="10325" y="1050"/>
                  </a:lnTo>
                  <a:lnTo>
                    <a:pt x="10134" y="859"/>
                  </a:lnTo>
                  <a:lnTo>
                    <a:pt x="9943" y="668"/>
                  </a:lnTo>
                  <a:lnTo>
                    <a:pt x="9752" y="515"/>
                  </a:lnTo>
                  <a:lnTo>
                    <a:pt x="9523" y="382"/>
                  </a:lnTo>
                  <a:lnTo>
                    <a:pt x="9294" y="267"/>
                  </a:lnTo>
                  <a:lnTo>
                    <a:pt x="9046" y="153"/>
                  </a:lnTo>
                  <a:lnTo>
                    <a:pt x="8779" y="77"/>
                  </a:lnTo>
                  <a:lnTo>
                    <a:pt x="8550" y="38"/>
                  </a:lnTo>
                  <a:lnTo>
                    <a:pt x="8321" y="19"/>
                  </a:lnTo>
                  <a:lnTo>
                    <a:pt x="807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8"/>
            <p:cNvSpPr/>
            <p:nvPr/>
          </p:nvSpPr>
          <p:spPr>
            <a:xfrm>
              <a:off x="5882375" y="4732625"/>
              <a:ext cx="209475" cy="735200"/>
            </a:xfrm>
            <a:custGeom>
              <a:avLst/>
              <a:gdLst/>
              <a:ahLst/>
              <a:cxnLst/>
              <a:rect l="l" t="t" r="r" b="b"/>
              <a:pathLst>
                <a:path w="8379" h="29408" extrusionOk="0">
                  <a:moveTo>
                    <a:pt x="7519" y="1"/>
                  </a:moveTo>
                  <a:lnTo>
                    <a:pt x="7214" y="77"/>
                  </a:lnTo>
                  <a:lnTo>
                    <a:pt x="6909" y="172"/>
                  </a:lnTo>
                  <a:lnTo>
                    <a:pt x="6623" y="306"/>
                  </a:lnTo>
                  <a:lnTo>
                    <a:pt x="6336" y="439"/>
                  </a:lnTo>
                  <a:lnTo>
                    <a:pt x="6069" y="611"/>
                  </a:lnTo>
                  <a:lnTo>
                    <a:pt x="5802" y="802"/>
                  </a:lnTo>
                  <a:lnTo>
                    <a:pt x="5554" y="993"/>
                  </a:lnTo>
                  <a:lnTo>
                    <a:pt x="5325" y="1222"/>
                  </a:lnTo>
                  <a:lnTo>
                    <a:pt x="5000" y="1565"/>
                  </a:lnTo>
                  <a:lnTo>
                    <a:pt x="4714" y="1947"/>
                  </a:lnTo>
                  <a:lnTo>
                    <a:pt x="4447" y="2329"/>
                  </a:lnTo>
                  <a:lnTo>
                    <a:pt x="4218" y="2749"/>
                  </a:lnTo>
                  <a:lnTo>
                    <a:pt x="3989" y="3168"/>
                  </a:lnTo>
                  <a:lnTo>
                    <a:pt x="3779" y="3607"/>
                  </a:lnTo>
                  <a:lnTo>
                    <a:pt x="3588" y="4046"/>
                  </a:lnTo>
                  <a:lnTo>
                    <a:pt x="3397" y="4485"/>
                  </a:lnTo>
                  <a:lnTo>
                    <a:pt x="3111" y="5229"/>
                  </a:lnTo>
                  <a:lnTo>
                    <a:pt x="2825" y="5974"/>
                  </a:lnTo>
                  <a:lnTo>
                    <a:pt x="2558" y="6718"/>
                  </a:lnTo>
                  <a:lnTo>
                    <a:pt x="2310" y="7481"/>
                  </a:lnTo>
                  <a:lnTo>
                    <a:pt x="2062" y="8225"/>
                  </a:lnTo>
                  <a:lnTo>
                    <a:pt x="1833" y="8989"/>
                  </a:lnTo>
                  <a:lnTo>
                    <a:pt x="1623" y="9752"/>
                  </a:lnTo>
                  <a:lnTo>
                    <a:pt x="1432" y="10534"/>
                  </a:lnTo>
                  <a:lnTo>
                    <a:pt x="1241" y="11298"/>
                  </a:lnTo>
                  <a:lnTo>
                    <a:pt x="1050" y="12080"/>
                  </a:lnTo>
                  <a:lnTo>
                    <a:pt x="898" y="12843"/>
                  </a:lnTo>
                  <a:lnTo>
                    <a:pt x="745" y="13626"/>
                  </a:lnTo>
                  <a:lnTo>
                    <a:pt x="611" y="14408"/>
                  </a:lnTo>
                  <a:lnTo>
                    <a:pt x="478" y="15191"/>
                  </a:lnTo>
                  <a:lnTo>
                    <a:pt x="382" y="15973"/>
                  </a:lnTo>
                  <a:lnTo>
                    <a:pt x="287" y="16775"/>
                  </a:lnTo>
                  <a:lnTo>
                    <a:pt x="192" y="17557"/>
                  </a:lnTo>
                  <a:lnTo>
                    <a:pt x="134" y="18339"/>
                  </a:lnTo>
                  <a:lnTo>
                    <a:pt x="77" y="19141"/>
                  </a:lnTo>
                  <a:lnTo>
                    <a:pt x="39" y="19923"/>
                  </a:lnTo>
                  <a:lnTo>
                    <a:pt x="20" y="20725"/>
                  </a:lnTo>
                  <a:lnTo>
                    <a:pt x="1" y="21507"/>
                  </a:lnTo>
                  <a:lnTo>
                    <a:pt x="1" y="22309"/>
                  </a:lnTo>
                  <a:lnTo>
                    <a:pt x="20" y="23091"/>
                  </a:lnTo>
                  <a:lnTo>
                    <a:pt x="58" y="23892"/>
                  </a:lnTo>
                  <a:lnTo>
                    <a:pt x="96" y="24675"/>
                  </a:lnTo>
                  <a:lnTo>
                    <a:pt x="153" y="25476"/>
                  </a:lnTo>
                  <a:lnTo>
                    <a:pt x="230" y="26259"/>
                  </a:lnTo>
                  <a:lnTo>
                    <a:pt x="325" y="27060"/>
                  </a:lnTo>
                  <a:lnTo>
                    <a:pt x="421" y="27843"/>
                  </a:lnTo>
                  <a:lnTo>
                    <a:pt x="535" y="28625"/>
                  </a:lnTo>
                  <a:lnTo>
                    <a:pt x="669" y="29407"/>
                  </a:lnTo>
                  <a:lnTo>
                    <a:pt x="3569" y="29407"/>
                  </a:lnTo>
                  <a:lnTo>
                    <a:pt x="3397" y="28778"/>
                  </a:lnTo>
                  <a:lnTo>
                    <a:pt x="3245" y="28148"/>
                  </a:lnTo>
                  <a:lnTo>
                    <a:pt x="3092" y="27499"/>
                  </a:lnTo>
                  <a:lnTo>
                    <a:pt x="2959" y="26850"/>
                  </a:lnTo>
                  <a:lnTo>
                    <a:pt x="2825" y="26201"/>
                  </a:lnTo>
                  <a:lnTo>
                    <a:pt x="2730" y="25553"/>
                  </a:lnTo>
                  <a:lnTo>
                    <a:pt x="2634" y="24904"/>
                  </a:lnTo>
                  <a:lnTo>
                    <a:pt x="2558" y="24236"/>
                  </a:lnTo>
                  <a:lnTo>
                    <a:pt x="2501" y="23587"/>
                  </a:lnTo>
                  <a:lnTo>
                    <a:pt x="2443" y="22938"/>
                  </a:lnTo>
                  <a:lnTo>
                    <a:pt x="2405" y="22270"/>
                  </a:lnTo>
                  <a:lnTo>
                    <a:pt x="2386" y="21622"/>
                  </a:lnTo>
                  <a:lnTo>
                    <a:pt x="2386" y="20954"/>
                  </a:lnTo>
                  <a:lnTo>
                    <a:pt x="2405" y="20305"/>
                  </a:lnTo>
                  <a:lnTo>
                    <a:pt x="2424" y="19637"/>
                  </a:lnTo>
                  <a:lnTo>
                    <a:pt x="2482" y="18988"/>
                  </a:lnTo>
                  <a:lnTo>
                    <a:pt x="2539" y="18339"/>
                  </a:lnTo>
                  <a:lnTo>
                    <a:pt x="2615" y="17690"/>
                  </a:lnTo>
                  <a:lnTo>
                    <a:pt x="2711" y="17042"/>
                  </a:lnTo>
                  <a:lnTo>
                    <a:pt x="2825" y="16412"/>
                  </a:lnTo>
                  <a:lnTo>
                    <a:pt x="2959" y="15763"/>
                  </a:lnTo>
                  <a:lnTo>
                    <a:pt x="3111" y="15133"/>
                  </a:lnTo>
                  <a:lnTo>
                    <a:pt x="3264" y="14504"/>
                  </a:lnTo>
                  <a:lnTo>
                    <a:pt x="3455" y="13874"/>
                  </a:lnTo>
                  <a:lnTo>
                    <a:pt x="3646" y="13263"/>
                  </a:lnTo>
                  <a:lnTo>
                    <a:pt x="3875" y="12653"/>
                  </a:lnTo>
                  <a:lnTo>
                    <a:pt x="4104" y="12042"/>
                  </a:lnTo>
                  <a:lnTo>
                    <a:pt x="4352" y="11450"/>
                  </a:lnTo>
                  <a:lnTo>
                    <a:pt x="4638" y="10859"/>
                  </a:lnTo>
                  <a:lnTo>
                    <a:pt x="4924" y="10267"/>
                  </a:lnTo>
                  <a:lnTo>
                    <a:pt x="5229" y="9695"/>
                  </a:lnTo>
                  <a:lnTo>
                    <a:pt x="5573" y="9122"/>
                  </a:lnTo>
                  <a:lnTo>
                    <a:pt x="5974" y="8473"/>
                  </a:lnTo>
                  <a:lnTo>
                    <a:pt x="6374" y="7825"/>
                  </a:lnTo>
                  <a:lnTo>
                    <a:pt x="6794" y="7176"/>
                  </a:lnTo>
                  <a:lnTo>
                    <a:pt x="7176" y="6527"/>
                  </a:lnTo>
                  <a:lnTo>
                    <a:pt x="7538" y="5859"/>
                  </a:lnTo>
                  <a:lnTo>
                    <a:pt x="7691" y="5516"/>
                  </a:lnTo>
                  <a:lnTo>
                    <a:pt x="7844" y="5172"/>
                  </a:lnTo>
                  <a:lnTo>
                    <a:pt x="7977" y="4829"/>
                  </a:lnTo>
                  <a:lnTo>
                    <a:pt x="8111" y="4466"/>
                  </a:lnTo>
                  <a:lnTo>
                    <a:pt x="8206" y="4103"/>
                  </a:lnTo>
                  <a:lnTo>
                    <a:pt x="8283" y="3741"/>
                  </a:lnTo>
                  <a:lnTo>
                    <a:pt x="8340" y="3493"/>
                  </a:lnTo>
                  <a:lnTo>
                    <a:pt x="8359" y="3264"/>
                  </a:lnTo>
                  <a:lnTo>
                    <a:pt x="8378" y="3016"/>
                  </a:lnTo>
                  <a:lnTo>
                    <a:pt x="8378" y="2768"/>
                  </a:lnTo>
                  <a:lnTo>
                    <a:pt x="8378" y="2520"/>
                  </a:lnTo>
                  <a:lnTo>
                    <a:pt x="8359" y="2271"/>
                  </a:lnTo>
                  <a:lnTo>
                    <a:pt x="8321" y="2023"/>
                  </a:lnTo>
                  <a:lnTo>
                    <a:pt x="8283" y="1775"/>
                  </a:lnTo>
                  <a:lnTo>
                    <a:pt x="8225" y="1527"/>
                  </a:lnTo>
                  <a:lnTo>
                    <a:pt x="8149" y="1298"/>
                  </a:lnTo>
                  <a:lnTo>
                    <a:pt x="8073" y="1069"/>
                  </a:lnTo>
                  <a:lnTo>
                    <a:pt x="7977" y="840"/>
                  </a:lnTo>
                  <a:lnTo>
                    <a:pt x="7882" y="611"/>
                  </a:lnTo>
                  <a:lnTo>
                    <a:pt x="7767" y="401"/>
                  </a:lnTo>
                  <a:lnTo>
                    <a:pt x="7653" y="211"/>
                  </a:lnTo>
                  <a:lnTo>
                    <a:pt x="751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8"/>
            <p:cNvSpPr/>
            <p:nvPr/>
          </p:nvSpPr>
          <p:spPr>
            <a:xfrm>
              <a:off x="5783150" y="4950650"/>
              <a:ext cx="495700" cy="517175"/>
            </a:xfrm>
            <a:custGeom>
              <a:avLst/>
              <a:gdLst/>
              <a:ahLst/>
              <a:cxnLst/>
              <a:rect l="l" t="t" r="r" b="b"/>
              <a:pathLst>
                <a:path w="19828" h="20687" extrusionOk="0">
                  <a:moveTo>
                    <a:pt x="17881" y="1"/>
                  </a:moveTo>
                  <a:lnTo>
                    <a:pt x="17557" y="20"/>
                  </a:lnTo>
                  <a:lnTo>
                    <a:pt x="17232" y="96"/>
                  </a:lnTo>
                  <a:lnTo>
                    <a:pt x="16927" y="172"/>
                  </a:lnTo>
                  <a:lnTo>
                    <a:pt x="16603" y="287"/>
                  </a:lnTo>
                  <a:lnTo>
                    <a:pt x="16297" y="401"/>
                  </a:lnTo>
                  <a:lnTo>
                    <a:pt x="15515" y="726"/>
                  </a:lnTo>
                  <a:lnTo>
                    <a:pt x="14752" y="1088"/>
                  </a:lnTo>
                  <a:lnTo>
                    <a:pt x="14007" y="1470"/>
                  </a:lnTo>
                  <a:lnTo>
                    <a:pt x="13263" y="1890"/>
                  </a:lnTo>
                  <a:lnTo>
                    <a:pt x="12538" y="2310"/>
                  </a:lnTo>
                  <a:lnTo>
                    <a:pt x="11832" y="2768"/>
                  </a:lnTo>
                  <a:lnTo>
                    <a:pt x="11145" y="3264"/>
                  </a:lnTo>
                  <a:lnTo>
                    <a:pt x="10458" y="3760"/>
                  </a:lnTo>
                  <a:lnTo>
                    <a:pt x="9809" y="4294"/>
                  </a:lnTo>
                  <a:lnTo>
                    <a:pt x="9160" y="4848"/>
                  </a:lnTo>
                  <a:lnTo>
                    <a:pt x="8550" y="5420"/>
                  </a:lnTo>
                  <a:lnTo>
                    <a:pt x="7939" y="6012"/>
                  </a:lnTo>
                  <a:lnTo>
                    <a:pt x="7347" y="6622"/>
                  </a:lnTo>
                  <a:lnTo>
                    <a:pt x="6794" y="7252"/>
                  </a:lnTo>
                  <a:lnTo>
                    <a:pt x="6260" y="7901"/>
                  </a:lnTo>
                  <a:lnTo>
                    <a:pt x="5744" y="8569"/>
                  </a:lnTo>
                  <a:lnTo>
                    <a:pt x="5191" y="9332"/>
                  </a:lnTo>
                  <a:lnTo>
                    <a:pt x="4657" y="10114"/>
                  </a:lnTo>
                  <a:lnTo>
                    <a:pt x="4161" y="10916"/>
                  </a:lnTo>
                  <a:lnTo>
                    <a:pt x="3683" y="11737"/>
                  </a:lnTo>
                  <a:lnTo>
                    <a:pt x="3225" y="12557"/>
                  </a:lnTo>
                  <a:lnTo>
                    <a:pt x="2768" y="13397"/>
                  </a:lnTo>
                  <a:lnTo>
                    <a:pt x="1890" y="15076"/>
                  </a:lnTo>
                  <a:lnTo>
                    <a:pt x="1527" y="15801"/>
                  </a:lnTo>
                  <a:lnTo>
                    <a:pt x="1184" y="16488"/>
                  </a:lnTo>
                  <a:lnTo>
                    <a:pt x="878" y="17137"/>
                  </a:lnTo>
                  <a:lnTo>
                    <a:pt x="611" y="17786"/>
                  </a:lnTo>
                  <a:lnTo>
                    <a:pt x="497" y="18129"/>
                  </a:lnTo>
                  <a:lnTo>
                    <a:pt x="401" y="18454"/>
                  </a:lnTo>
                  <a:lnTo>
                    <a:pt x="306" y="18797"/>
                  </a:lnTo>
                  <a:lnTo>
                    <a:pt x="210" y="19160"/>
                  </a:lnTo>
                  <a:lnTo>
                    <a:pt x="134" y="19522"/>
                  </a:lnTo>
                  <a:lnTo>
                    <a:pt x="77" y="19885"/>
                  </a:lnTo>
                  <a:lnTo>
                    <a:pt x="39" y="20286"/>
                  </a:lnTo>
                  <a:lnTo>
                    <a:pt x="0" y="20686"/>
                  </a:lnTo>
                  <a:lnTo>
                    <a:pt x="7042" y="20686"/>
                  </a:lnTo>
                  <a:lnTo>
                    <a:pt x="7214" y="19885"/>
                  </a:lnTo>
                  <a:lnTo>
                    <a:pt x="7405" y="19064"/>
                  </a:lnTo>
                  <a:lnTo>
                    <a:pt x="7653" y="18263"/>
                  </a:lnTo>
                  <a:lnTo>
                    <a:pt x="7939" y="17480"/>
                  </a:lnTo>
                  <a:lnTo>
                    <a:pt x="8244" y="16717"/>
                  </a:lnTo>
                  <a:lnTo>
                    <a:pt x="8588" y="15954"/>
                  </a:lnTo>
                  <a:lnTo>
                    <a:pt x="8969" y="15210"/>
                  </a:lnTo>
                  <a:lnTo>
                    <a:pt x="9370" y="14465"/>
                  </a:lnTo>
                  <a:lnTo>
                    <a:pt x="9809" y="13759"/>
                  </a:lnTo>
                  <a:lnTo>
                    <a:pt x="10267" y="13072"/>
                  </a:lnTo>
                  <a:lnTo>
                    <a:pt x="10763" y="12385"/>
                  </a:lnTo>
                  <a:lnTo>
                    <a:pt x="11278" y="11737"/>
                  </a:lnTo>
                  <a:lnTo>
                    <a:pt x="11832" y="11107"/>
                  </a:lnTo>
                  <a:lnTo>
                    <a:pt x="12404" y="10496"/>
                  </a:lnTo>
                  <a:lnTo>
                    <a:pt x="12996" y="9905"/>
                  </a:lnTo>
                  <a:lnTo>
                    <a:pt x="13607" y="9351"/>
                  </a:lnTo>
                  <a:lnTo>
                    <a:pt x="14370" y="8721"/>
                  </a:lnTo>
                  <a:lnTo>
                    <a:pt x="15133" y="8111"/>
                  </a:lnTo>
                  <a:lnTo>
                    <a:pt x="15897" y="7500"/>
                  </a:lnTo>
                  <a:lnTo>
                    <a:pt x="16660" y="6870"/>
                  </a:lnTo>
                  <a:lnTo>
                    <a:pt x="17022" y="6546"/>
                  </a:lnTo>
                  <a:lnTo>
                    <a:pt x="17385" y="6222"/>
                  </a:lnTo>
                  <a:lnTo>
                    <a:pt x="17729" y="5897"/>
                  </a:lnTo>
                  <a:lnTo>
                    <a:pt x="18072" y="5535"/>
                  </a:lnTo>
                  <a:lnTo>
                    <a:pt x="18377" y="5172"/>
                  </a:lnTo>
                  <a:lnTo>
                    <a:pt x="18683" y="4809"/>
                  </a:lnTo>
                  <a:lnTo>
                    <a:pt x="18950" y="4409"/>
                  </a:lnTo>
                  <a:lnTo>
                    <a:pt x="19217" y="4008"/>
                  </a:lnTo>
                  <a:lnTo>
                    <a:pt x="19446" y="3569"/>
                  </a:lnTo>
                  <a:lnTo>
                    <a:pt x="19541" y="3340"/>
                  </a:lnTo>
                  <a:lnTo>
                    <a:pt x="19637" y="3111"/>
                  </a:lnTo>
                  <a:lnTo>
                    <a:pt x="19694" y="2882"/>
                  </a:lnTo>
                  <a:lnTo>
                    <a:pt x="19751" y="2634"/>
                  </a:lnTo>
                  <a:lnTo>
                    <a:pt x="19789" y="2405"/>
                  </a:lnTo>
                  <a:lnTo>
                    <a:pt x="19809" y="2157"/>
                  </a:lnTo>
                  <a:lnTo>
                    <a:pt x="19828" y="1966"/>
                  </a:lnTo>
                  <a:lnTo>
                    <a:pt x="19789" y="1699"/>
                  </a:lnTo>
                  <a:lnTo>
                    <a:pt x="19732" y="1432"/>
                  </a:lnTo>
                  <a:lnTo>
                    <a:pt x="19656" y="1165"/>
                  </a:lnTo>
                  <a:lnTo>
                    <a:pt x="19541" y="936"/>
                  </a:lnTo>
                  <a:lnTo>
                    <a:pt x="19389" y="707"/>
                  </a:lnTo>
                  <a:lnTo>
                    <a:pt x="19217" y="497"/>
                  </a:lnTo>
                  <a:lnTo>
                    <a:pt x="19026" y="325"/>
                  </a:lnTo>
                  <a:lnTo>
                    <a:pt x="18797" y="191"/>
                  </a:lnTo>
                  <a:lnTo>
                    <a:pt x="18644" y="115"/>
                  </a:lnTo>
                  <a:lnTo>
                    <a:pt x="18492" y="77"/>
                  </a:lnTo>
                  <a:lnTo>
                    <a:pt x="18339" y="39"/>
                  </a:lnTo>
                  <a:lnTo>
                    <a:pt x="1818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8"/>
            <p:cNvSpPr/>
            <p:nvPr/>
          </p:nvSpPr>
          <p:spPr>
            <a:xfrm>
              <a:off x="5464950" y="4993100"/>
              <a:ext cx="436550" cy="474725"/>
            </a:xfrm>
            <a:custGeom>
              <a:avLst/>
              <a:gdLst/>
              <a:ahLst/>
              <a:cxnLst/>
              <a:rect l="l" t="t" r="r" b="b"/>
              <a:pathLst>
                <a:path w="17462" h="18989" extrusionOk="0">
                  <a:moveTo>
                    <a:pt x="2710" y="1"/>
                  </a:moveTo>
                  <a:lnTo>
                    <a:pt x="2347" y="39"/>
                  </a:lnTo>
                  <a:lnTo>
                    <a:pt x="2023" y="96"/>
                  </a:lnTo>
                  <a:lnTo>
                    <a:pt x="1679" y="173"/>
                  </a:lnTo>
                  <a:lnTo>
                    <a:pt x="1355" y="287"/>
                  </a:lnTo>
                  <a:lnTo>
                    <a:pt x="1050" y="459"/>
                  </a:lnTo>
                  <a:lnTo>
                    <a:pt x="878" y="573"/>
                  </a:lnTo>
                  <a:lnTo>
                    <a:pt x="706" y="707"/>
                  </a:lnTo>
                  <a:lnTo>
                    <a:pt x="554" y="860"/>
                  </a:lnTo>
                  <a:lnTo>
                    <a:pt x="420" y="1031"/>
                  </a:lnTo>
                  <a:lnTo>
                    <a:pt x="286" y="1222"/>
                  </a:lnTo>
                  <a:lnTo>
                    <a:pt x="191" y="1413"/>
                  </a:lnTo>
                  <a:lnTo>
                    <a:pt x="96" y="1604"/>
                  </a:lnTo>
                  <a:lnTo>
                    <a:pt x="38" y="1814"/>
                  </a:lnTo>
                  <a:lnTo>
                    <a:pt x="0" y="2062"/>
                  </a:lnTo>
                  <a:lnTo>
                    <a:pt x="0" y="2310"/>
                  </a:lnTo>
                  <a:lnTo>
                    <a:pt x="38" y="2558"/>
                  </a:lnTo>
                  <a:lnTo>
                    <a:pt x="77" y="2672"/>
                  </a:lnTo>
                  <a:lnTo>
                    <a:pt x="115" y="2806"/>
                  </a:lnTo>
                  <a:lnTo>
                    <a:pt x="210" y="2959"/>
                  </a:lnTo>
                  <a:lnTo>
                    <a:pt x="305" y="3111"/>
                  </a:lnTo>
                  <a:lnTo>
                    <a:pt x="420" y="3264"/>
                  </a:lnTo>
                  <a:lnTo>
                    <a:pt x="554" y="3379"/>
                  </a:lnTo>
                  <a:lnTo>
                    <a:pt x="706" y="3493"/>
                  </a:lnTo>
                  <a:lnTo>
                    <a:pt x="859" y="3588"/>
                  </a:lnTo>
                  <a:lnTo>
                    <a:pt x="1031" y="3684"/>
                  </a:lnTo>
                  <a:lnTo>
                    <a:pt x="1202" y="3760"/>
                  </a:lnTo>
                  <a:lnTo>
                    <a:pt x="1565" y="3913"/>
                  </a:lnTo>
                  <a:lnTo>
                    <a:pt x="1947" y="4027"/>
                  </a:lnTo>
                  <a:lnTo>
                    <a:pt x="2710" y="4218"/>
                  </a:lnTo>
                  <a:lnTo>
                    <a:pt x="3282" y="4371"/>
                  </a:lnTo>
                  <a:lnTo>
                    <a:pt x="3855" y="4562"/>
                  </a:lnTo>
                  <a:lnTo>
                    <a:pt x="4427" y="4772"/>
                  </a:lnTo>
                  <a:lnTo>
                    <a:pt x="4981" y="5001"/>
                  </a:lnTo>
                  <a:lnTo>
                    <a:pt x="5515" y="5268"/>
                  </a:lnTo>
                  <a:lnTo>
                    <a:pt x="6049" y="5554"/>
                  </a:lnTo>
                  <a:lnTo>
                    <a:pt x="6565" y="5859"/>
                  </a:lnTo>
                  <a:lnTo>
                    <a:pt x="7061" y="6203"/>
                  </a:lnTo>
                  <a:lnTo>
                    <a:pt x="7557" y="6546"/>
                  </a:lnTo>
                  <a:lnTo>
                    <a:pt x="8034" y="6928"/>
                  </a:lnTo>
                  <a:lnTo>
                    <a:pt x="8473" y="7329"/>
                  </a:lnTo>
                  <a:lnTo>
                    <a:pt x="8912" y="7749"/>
                  </a:lnTo>
                  <a:lnTo>
                    <a:pt x="9332" y="8168"/>
                  </a:lnTo>
                  <a:lnTo>
                    <a:pt x="9713" y="8626"/>
                  </a:lnTo>
                  <a:lnTo>
                    <a:pt x="10095" y="9103"/>
                  </a:lnTo>
                  <a:lnTo>
                    <a:pt x="10439" y="9600"/>
                  </a:lnTo>
                  <a:lnTo>
                    <a:pt x="10763" y="10115"/>
                  </a:lnTo>
                  <a:lnTo>
                    <a:pt x="11068" y="10630"/>
                  </a:lnTo>
                  <a:lnTo>
                    <a:pt x="11355" y="11184"/>
                  </a:lnTo>
                  <a:lnTo>
                    <a:pt x="11622" y="11737"/>
                  </a:lnTo>
                  <a:lnTo>
                    <a:pt x="11870" y="12309"/>
                  </a:lnTo>
                  <a:lnTo>
                    <a:pt x="12080" y="12901"/>
                  </a:lnTo>
                  <a:lnTo>
                    <a:pt x="12270" y="13493"/>
                  </a:lnTo>
                  <a:lnTo>
                    <a:pt x="12442" y="14103"/>
                  </a:lnTo>
                  <a:lnTo>
                    <a:pt x="12576" y="14714"/>
                  </a:lnTo>
                  <a:lnTo>
                    <a:pt x="12690" y="15325"/>
                  </a:lnTo>
                  <a:lnTo>
                    <a:pt x="12767" y="15935"/>
                  </a:lnTo>
                  <a:lnTo>
                    <a:pt x="12824" y="16565"/>
                  </a:lnTo>
                  <a:lnTo>
                    <a:pt x="12843" y="17176"/>
                  </a:lnTo>
                  <a:lnTo>
                    <a:pt x="12843" y="17786"/>
                  </a:lnTo>
                  <a:lnTo>
                    <a:pt x="12805" y="18397"/>
                  </a:lnTo>
                  <a:lnTo>
                    <a:pt x="12728" y="18988"/>
                  </a:lnTo>
                  <a:lnTo>
                    <a:pt x="17461" y="18988"/>
                  </a:lnTo>
                  <a:lnTo>
                    <a:pt x="17289" y="17767"/>
                  </a:lnTo>
                  <a:lnTo>
                    <a:pt x="17079" y="16546"/>
                  </a:lnTo>
                  <a:lnTo>
                    <a:pt x="16850" y="15363"/>
                  </a:lnTo>
                  <a:lnTo>
                    <a:pt x="16583" y="14180"/>
                  </a:lnTo>
                  <a:lnTo>
                    <a:pt x="16297" y="13015"/>
                  </a:lnTo>
                  <a:lnTo>
                    <a:pt x="16125" y="12443"/>
                  </a:lnTo>
                  <a:lnTo>
                    <a:pt x="15953" y="11870"/>
                  </a:lnTo>
                  <a:lnTo>
                    <a:pt x="15763" y="11279"/>
                  </a:lnTo>
                  <a:lnTo>
                    <a:pt x="15572" y="10706"/>
                  </a:lnTo>
                  <a:lnTo>
                    <a:pt x="15343" y="10134"/>
                  </a:lnTo>
                  <a:lnTo>
                    <a:pt x="15114" y="9542"/>
                  </a:lnTo>
                  <a:lnTo>
                    <a:pt x="14866" y="8970"/>
                  </a:lnTo>
                  <a:lnTo>
                    <a:pt x="14599" y="8397"/>
                  </a:lnTo>
                  <a:lnTo>
                    <a:pt x="14312" y="7825"/>
                  </a:lnTo>
                  <a:lnTo>
                    <a:pt x="14026" y="7271"/>
                  </a:lnTo>
                  <a:lnTo>
                    <a:pt x="13702" y="6737"/>
                  </a:lnTo>
                  <a:lnTo>
                    <a:pt x="13358" y="6203"/>
                  </a:lnTo>
                  <a:lnTo>
                    <a:pt x="12996" y="5688"/>
                  </a:lnTo>
                  <a:lnTo>
                    <a:pt x="12633" y="5172"/>
                  </a:lnTo>
                  <a:lnTo>
                    <a:pt x="12232" y="4695"/>
                  </a:lnTo>
                  <a:lnTo>
                    <a:pt x="11832" y="4218"/>
                  </a:lnTo>
                  <a:lnTo>
                    <a:pt x="11393" y="3760"/>
                  </a:lnTo>
                  <a:lnTo>
                    <a:pt x="10935" y="3321"/>
                  </a:lnTo>
                  <a:lnTo>
                    <a:pt x="10477" y="2921"/>
                  </a:lnTo>
                  <a:lnTo>
                    <a:pt x="9981" y="2520"/>
                  </a:lnTo>
                  <a:lnTo>
                    <a:pt x="9484" y="2157"/>
                  </a:lnTo>
                  <a:lnTo>
                    <a:pt x="8950" y="1814"/>
                  </a:lnTo>
                  <a:lnTo>
                    <a:pt x="8358" y="1470"/>
                  </a:lnTo>
                  <a:lnTo>
                    <a:pt x="7729" y="1146"/>
                  </a:lnTo>
                  <a:lnTo>
                    <a:pt x="7099" y="879"/>
                  </a:lnTo>
                  <a:lnTo>
                    <a:pt x="6450" y="631"/>
                  </a:lnTo>
                  <a:lnTo>
                    <a:pt x="5782" y="440"/>
                  </a:lnTo>
                  <a:lnTo>
                    <a:pt x="5114" y="268"/>
                  </a:lnTo>
                  <a:lnTo>
                    <a:pt x="4427" y="134"/>
                  </a:lnTo>
                  <a:lnTo>
                    <a:pt x="3740" y="39"/>
                  </a:lnTo>
                  <a:lnTo>
                    <a:pt x="3397" y="20"/>
                  </a:lnTo>
                  <a:lnTo>
                    <a:pt x="30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8"/>
            <p:cNvSpPr/>
            <p:nvPr/>
          </p:nvSpPr>
          <p:spPr>
            <a:xfrm>
              <a:off x="5866150" y="5004550"/>
              <a:ext cx="412225" cy="463275"/>
            </a:xfrm>
            <a:custGeom>
              <a:avLst/>
              <a:gdLst/>
              <a:ahLst/>
              <a:cxnLst/>
              <a:rect l="l" t="t" r="r" b="b"/>
              <a:pathLst>
                <a:path w="16489" h="18531" extrusionOk="0">
                  <a:moveTo>
                    <a:pt x="16489" y="1"/>
                  </a:moveTo>
                  <a:lnTo>
                    <a:pt x="15992" y="192"/>
                  </a:lnTo>
                  <a:lnTo>
                    <a:pt x="15210" y="516"/>
                  </a:lnTo>
                  <a:lnTo>
                    <a:pt x="14447" y="879"/>
                  </a:lnTo>
                  <a:lnTo>
                    <a:pt x="13702" y="1260"/>
                  </a:lnTo>
                  <a:lnTo>
                    <a:pt x="12958" y="1661"/>
                  </a:lnTo>
                  <a:lnTo>
                    <a:pt x="12233" y="2100"/>
                  </a:lnTo>
                  <a:lnTo>
                    <a:pt x="11527" y="2558"/>
                  </a:lnTo>
                  <a:lnTo>
                    <a:pt x="10821" y="3035"/>
                  </a:lnTo>
                  <a:lnTo>
                    <a:pt x="10153" y="3550"/>
                  </a:lnTo>
                  <a:lnTo>
                    <a:pt x="9485" y="4085"/>
                  </a:lnTo>
                  <a:lnTo>
                    <a:pt x="8855" y="4619"/>
                  </a:lnTo>
                  <a:lnTo>
                    <a:pt x="8226" y="5191"/>
                  </a:lnTo>
                  <a:lnTo>
                    <a:pt x="7634" y="5783"/>
                  </a:lnTo>
                  <a:lnTo>
                    <a:pt x="7043" y="6394"/>
                  </a:lnTo>
                  <a:lnTo>
                    <a:pt x="6489" y="7042"/>
                  </a:lnTo>
                  <a:lnTo>
                    <a:pt x="5936" y="7691"/>
                  </a:lnTo>
                  <a:lnTo>
                    <a:pt x="5420" y="8359"/>
                  </a:lnTo>
                  <a:lnTo>
                    <a:pt x="4867" y="9123"/>
                  </a:lnTo>
                  <a:lnTo>
                    <a:pt x="4352" y="9905"/>
                  </a:lnTo>
                  <a:lnTo>
                    <a:pt x="3856" y="10706"/>
                  </a:lnTo>
                  <a:lnTo>
                    <a:pt x="3360" y="11527"/>
                  </a:lnTo>
                  <a:lnTo>
                    <a:pt x="2902" y="12348"/>
                  </a:lnTo>
                  <a:lnTo>
                    <a:pt x="2463" y="13187"/>
                  </a:lnTo>
                  <a:lnTo>
                    <a:pt x="1585" y="14867"/>
                  </a:lnTo>
                  <a:lnTo>
                    <a:pt x="1089" y="15840"/>
                  </a:lnTo>
                  <a:lnTo>
                    <a:pt x="650" y="16737"/>
                  </a:lnTo>
                  <a:lnTo>
                    <a:pt x="459" y="17176"/>
                  </a:lnTo>
                  <a:lnTo>
                    <a:pt x="287" y="17634"/>
                  </a:lnTo>
                  <a:lnTo>
                    <a:pt x="134" y="18072"/>
                  </a:lnTo>
                  <a:lnTo>
                    <a:pt x="1" y="18530"/>
                  </a:lnTo>
                  <a:lnTo>
                    <a:pt x="3722" y="18530"/>
                  </a:lnTo>
                  <a:lnTo>
                    <a:pt x="3894" y="17729"/>
                  </a:lnTo>
                  <a:lnTo>
                    <a:pt x="4085" y="16908"/>
                  </a:lnTo>
                  <a:lnTo>
                    <a:pt x="4333" y="16107"/>
                  </a:lnTo>
                  <a:lnTo>
                    <a:pt x="4619" y="15324"/>
                  </a:lnTo>
                  <a:lnTo>
                    <a:pt x="4924" y="14561"/>
                  </a:lnTo>
                  <a:lnTo>
                    <a:pt x="5268" y="13798"/>
                  </a:lnTo>
                  <a:lnTo>
                    <a:pt x="5649" y="13054"/>
                  </a:lnTo>
                  <a:lnTo>
                    <a:pt x="6050" y="12309"/>
                  </a:lnTo>
                  <a:lnTo>
                    <a:pt x="6489" y="11603"/>
                  </a:lnTo>
                  <a:lnTo>
                    <a:pt x="6947" y="10916"/>
                  </a:lnTo>
                  <a:lnTo>
                    <a:pt x="7443" y="10229"/>
                  </a:lnTo>
                  <a:lnTo>
                    <a:pt x="7958" y="9581"/>
                  </a:lnTo>
                  <a:lnTo>
                    <a:pt x="8512" y="8951"/>
                  </a:lnTo>
                  <a:lnTo>
                    <a:pt x="9084" y="8340"/>
                  </a:lnTo>
                  <a:lnTo>
                    <a:pt x="9676" y="7749"/>
                  </a:lnTo>
                  <a:lnTo>
                    <a:pt x="10287" y="7195"/>
                  </a:lnTo>
                  <a:lnTo>
                    <a:pt x="11050" y="6565"/>
                  </a:lnTo>
                  <a:lnTo>
                    <a:pt x="11813" y="5955"/>
                  </a:lnTo>
                  <a:lnTo>
                    <a:pt x="12577" y="5344"/>
                  </a:lnTo>
                  <a:lnTo>
                    <a:pt x="13340" y="4714"/>
                  </a:lnTo>
                  <a:lnTo>
                    <a:pt x="13702" y="4390"/>
                  </a:lnTo>
                  <a:lnTo>
                    <a:pt x="14065" y="4066"/>
                  </a:lnTo>
                  <a:lnTo>
                    <a:pt x="14409" y="3741"/>
                  </a:lnTo>
                  <a:lnTo>
                    <a:pt x="14752" y="3379"/>
                  </a:lnTo>
                  <a:lnTo>
                    <a:pt x="15057" y="3016"/>
                  </a:lnTo>
                  <a:lnTo>
                    <a:pt x="15363" y="2653"/>
                  </a:lnTo>
                  <a:lnTo>
                    <a:pt x="15630" y="2253"/>
                  </a:lnTo>
                  <a:lnTo>
                    <a:pt x="15897" y="1852"/>
                  </a:lnTo>
                  <a:lnTo>
                    <a:pt x="16126" y="1413"/>
                  </a:lnTo>
                  <a:lnTo>
                    <a:pt x="16221" y="1184"/>
                  </a:lnTo>
                  <a:lnTo>
                    <a:pt x="16317" y="955"/>
                  </a:lnTo>
                  <a:lnTo>
                    <a:pt x="16374" y="726"/>
                  </a:lnTo>
                  <a:lnTo>
                    <a:pt x="16431" y="478"/>
                  </a:lnTo>
                  <a:lnTo>
                    <a:pt x="16469" y="249"/>
                  </a:lnTo>
                  <a:lnTo>
                    <a:pt x="1648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8"/>
            <p:cNvSpPr/>
            <p:nvPr/>
          </p:nvSpPr>
          <p:spPr>
            <a:xfrm>
              <a:off x="5464950" y="5034150"/>
              <a:ext cx="389775" cy="433675"/>
            </a:xfrm>
            <a:custGeom>
              <a:avLst/>
              <a:gdLst/>
              <a:ahLst/>
              <a:cxnLst/>
              <a:rect l="l" t="t" r="r" b="b"/>
              <a:pathLst>
                <a:path w="15591" h="17347" extrusionOk="0">
                  <a:moveTo>
                    <a:pt x="1069" y="0"/>
                  </a:moveTo>
                  <a:lnTo>
                    <a:pt x="802" y="19"/>
                  </a:lnTo>
                  <a:lnTo>
                    <a:pt x="554" y="57"/>
                  </a:lnTo>
                  <a:lnTo>
                    <a:pt x="286" y="95"/>
                  </a:lnTo>
                  <a:lnTo>
                    <a:pt x="38" y="172"/>
                  </a:lnTo>
                  <a:lnTo>
                    <a:pt x="0" y="420"/>
                  </a:lnTo>
                  <a:lnTo>
                    <a:pt x="0" y="668"/>
                  </a:lnTo>
                  <a:lnTo>
                    <a:pt x="38" y="916"/>
                  </a:lnTo>
                  <a:lnTo>
                    <a:pt x="77" y="1030"/>
                  </a:lnTo>
                  <a:lnTo>
                    <a:pt x="115" y="1164"/>
                  </a:lnTo>
                  <a:lnTo>
                    <a:pt x="210" y="1317"/>
                  </a:lnTo>
                  <a:lnTo>
                    <a:pt x="305" y="1469"/>
                  </a:lnTo>
                  <a:lnTo>
                    <a:pt x="420" y="1622"/>
                  </a:lnTo>
                  <a:lnTo>
                    <a:pt x="554" y="1737"/>
                  </a:lnTo>
                  <a:lnTo>
                    <a:pt x="706" y="1851"/>
                  </a:lnTo>
                  <a:lnTo>
                    <a:pt x="859" y="1946"/>
                  </a:lnTo>
                  <a:lnTo>
                    <a:pt x="1031" y="2042"/>
                  </a:lnTo>
                  <a:lnTo>
                    <a:pt x="1202" y="2118"/>
                  </a:lnTo>
                  <a:lnTo>
                    <a:pt x="1565" y="2271"/>
                  </a:lnTo>
                  <a:lnTo>
                    <a:pt x="1947" y="2385"/>
                  </a:lnTo>
                  <a:lnTo>
                    <a:pt x="2710" y="2576"/>
                  </a:lnTo>
                  <a:lnTo>
                    <a:pt x="3282" y="2729"/>
                  </a:lnTo>
                  <a:lnTo>
                    <a:pt x="3855" y="2920"/>
                  </a:lnTo>
                  <a:lnTo>
                    <a:pt x="4427" y="3130"/>
                  </a:lnTo>
                  <a:lnTo>
                    <a:pt x="4981" y="3359"/>
                  </a:lnTo>
                  <a:lnTo>
                    <a:pt x="5515" y="3626"/>
                  </a:lnTo>
                  <a:lnTo>
                    <a:pt x="6049" y="3912"/>
                  </a:lnTo>
                  <a:lnTo>
                    <a:pt x="6565" y="4217"/>
                  </a:lnTo>
                  <a:lnTo>
                    <a:pt x="7061" y="4561"/>
                  </a:lnTo>
                  <a:lnTo>
                    <a:pt x="7557" y="4904"/>
                  </a:lnTo>
                  <a:lnTo>
                    <a:pt x="8034" y="5286"/>
                  </a:lnTo>
                  <a:lnTo>
                    <a:pt x="8473" y="5687"/>
                  </a:lnTo>
                  <a:lnTo>
                    <a:pt x="8912" y="6107"/>
                  </a:lnTo>
                  <a:lnTo>
                    <a:pt x="9332" y="6526"/>
                  </a:lnTo>
                  <a:lnTo>
                    <a:pt x="9713" y="6984"/>
                  </a:lnTo>
                  <a:lnTo>
                    <a:pt x="10095" y="7461"/>
                  </a:lnTo>
                  <a:lnTo>
                    <a:pt x="10439" y="7958"/>
                  </a:lnTo>
                  <a:lnTo>
                    <a:pt x="10763" y="8473"/>
                  </a:lnTo>
                  <a:lnTo>
                    <a:pt x="11068" y="8988"/>
                  </a:lnTo>
                  <a:lnTo>
                    <a:pt x="11355" y="9542"/>
                  </a:lnTo>
                  <a:lnTo>
                    <a:pt x="11622" y="10095"/>
                  </a:lnTo>
                  <a:lnTo>
                    <a:pt x="11870" y="10667"/>
                  </a:lnTo>
                  <a:lnTo>
                    <a:pt x="12080" y="11259"/>
                  </a:lnTo>
                  <a:lnTo>
                    <a:pt x="12270" y="11851"/>
                  </a:lnTo>
                  <a:lnTo>
                    <a:pt x="12442" y="12461"/>
                  </a:lnTo>
                  <a:lnTo>
                    <a:pt x="12576" y="13072"/>
                  </a:lnTo>
                  <a:lnTo>
                    <a:pt x="12690" y="13683"/>
                  </a:lnTo>
                  <a:lnTo>
                    <a:pt x="12767" y="14293"/>
                  </a:lnTo>
                  <a:lnTo>
                    <a:pt x="12824" y="14923"/>
                  </a:lnTo>
                  <a:lnTo>
                    <a:pt x="12843" y="15534"/>
                  </a:lnTo>
                  <a:lnTo>
                    <a:pt x="12843" y="16144"/>
                  </a:lnTo>
                  <a:lnTo>
                    <a:pt x="12805" y="16755"/>
                  </a:lnTo>
                  <a:lnTo>
                    <a:pt x="12728" y="17346"/>
                  </a:lnTo>
                  <a:lnTo>
                    <a:pt x="15591" y="17346"/>
                  </a:lnTo>
                  <a:lnTo>
                    <a:pt x="15419" y="16354"/>
                  </a:lnTo>
                  <a:lnTo>
                    <a:pt x="15209" y="15362"/>
                  </a:lnTo>
                  <a:lnTo>
                    <a:pt x="14999" y="14369"/>
                  </a:lnTo>
                  <a:lnTo>
                    <a:pt x="14770" y="13396"/>
                  </a:lnTo>
                  <a:lnTo>
                    <a:pt x="14503" y="12442"/>
                  </a:lnTo>
                  <a:lnTo>
                    <a:pt x="14198" y="11469"/>
                  </a:lnTo>
                  <a:lnTo>
                    <a:pt x="13873" y="10496"/>
                  </a:lnTo>
                  <a:lnTo>
                    <a:pt x="13492" y="9542"/>
                  </a:lnTo>
                  <a:lnTo>
                    <a:pt x="13244" y="8950"/>
                  </a:lnTo>
                  <a:lnTo>
                    <a:pt x="12977" y="8377"/>
                  </a:lnTo>
                  <a:lnTo>
                    <a:pt x="12690" y="7824"/>
                  </a:lnTo>
                  <a:lnTo>
                    <a:pt x="12385" y="7271"/>
                  </a:lnTo>
                  <a:lnTo>
                    <a:pt x="12061" y="6717"/>
                  </a:lnTo>
                  <a:lnTo>
                    <a:pt x="11736" y="6183"/>
                  </a:lnTo>
                  <a:lnTo>
                    <a:pt x="11374" y="5668"/>
                  </a:lnTo>
                  <a:lnTo>
                    <a:pt x="10992" y="5172"/>
                  </a:lnTo>
                  <a:lnTo>
                    <a:pt x="10610" y="4675"/>
                  </a:lnTo>
                  <a:lnTo>
                    <a:pt x="10190" y="4198"/>
                  </a:lnTo>
                  <a:lnTo>
                    <a:pt x="9771" y="3740"/>
                  </a:lnTo>
                  <a:lnTo>
                    <a:pt x="9313" y="3320"/>
                  </a:lnTo>
                  <a:lnTo>
                    <a:pt x="8836" y="2901"/>
                  </a:lnTo>
                  <a:lnTo>
                    <a:pt x="8358" y="2519"/>
                  </a:lnTo>
                  <a:lnTo>
                    <a:pt x="7843" y="2137"/>
                  </a:lnTo>
                  <a:lnTo>
                    <a:pt x="7328" y="1794"/>
                  </a:lnTo>
                  <a:lnTo>
                    <a:pt x="6717" y="1450"/>
                  </a:lnTo>
                  <a:lnTo>
                    <a:pt x="6107" y="1145"/>
                  </a:lnTo>
                  <a:lnTo>
                    <a:pt x="5477" y="859"/>
                  </a:lnTo>
                  <a:lnTo>
                    <a:pt x="4828" y="630"/>
                  </a:lnTo>
                  <a:lnTo>
                    <a:pt x="4160" y="420"/>
                  </a:lnTo>
                  <a:lnTo>
                    <a:pt x="3492" y="248"/>
                  </a:lnTo>
                  <a:lnTo>
                    <a:pt x="2805" y="134"/>
                  </a:lnTo>
                  <a:lnTo>
                    <a:pt x="2118" y="38"/>
                  </a:lnTo>
                  <a:lnTo>
                    <a:pt x="158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8"/>
            <p:cNvSpPr/>
            <p:nvPr/>
          </p:nvSpPr>
          <p:spPr>
            <a:xfrm>
              <a:off x="5534600" y="5096625"/>
              <a:ext cx="851600" cy="371200"/>
            </a:xfrm>
            <a:custGeom>
              <a:avLst/>
              <a:gdLst/>
              <a:ahLst/>
              <a:cxnLst/>
              <a:rect l="l" t="t" r="r" b="b"/>
              <a:pathLst>
                <a:path w="34064" h="14848" extrusionOk="0">
                  <a:moveTo>
                    <a:pt x="22671" y="1"/>
                  </a:moveTo>
                  <a:lnTo>
                    <a:pt x="22327" y="20"/>
                  </a:lnTo>
                  <a:lnTo>
                    <a:pt x="21984" y="58"/>
                  </a:lnTo>
                  <a:lnTo>
                    <a:pt x="21640" y="154"/>
                  </a:lnTo>
                  <a:lnTo>
                    <a:pt x="21297" y="268"/>
                  </a:lnTo>
                  <a:lnTo>
                    <a:pt x="20991" y="402"/>
                  </a:lnTo>
                  <a:lnTo>
                    <a:pt x="20686" y="573"/>
                  </a:lnTo>
                  <a:lnTo>
                    <a:pt x="20400" y="783"/>
                  </a:lnTo>
                  <a:lnTo>
                    <a:pt x="20114" y="993"/>
                  </a:lnTo>
                  <a:lnTo>
                    <a:pt x="19866" y="1241"/>
                  </a:lnTo>
                  <a:lnTo>
                    <a:pt x="19637" y="1508"/>
                  </a:lnTo>
                  <a:lnTo>
                    <a:pt x="19408" y="1776"/>
                  </a:lnTo>
                  <a:lnTo>
                    <a:pt x="19217" y="2081"/>
                  </a:lnTo>
                  <a:lnTo>
                    <a:pt x="19064" y="2386"/>
                  </a:lnTo>
                  <a:lnTo>
                    <a:pt x="18911" y="2711"/>
                  </a:lnTo>
                  <a:lnTo>
                    <a:pt x="18797" y="3035"/>
                  </a:lnTo>
                  <a:lnTo>
                    <a:pt x="18702" y="3379"/>
                  </a:lnTo>
                  <a:lnTo>
                    <a:pt x="18644" y="3722"/>
                  </a:lnTo>
                  <a:lnTo>
                    <a:pt x="18625" y="4066"/>
                  </a:lnTo>
                  <a:lnTo>
                    <a:pt x="18625" y="4409"/>
                  </a:lnTo>
                  <a:lnTo>
                    <a:pt x="18530" y="4199"/>
                  </a:lnTo>
                  <a:lnTo>
                    <a:pt x="18415" y="4008"/>
                  </a:lnTo>
                  <a:lnTo>
                    <a:pt x="18282" y="3817"/>
                  </a:lnTo>
                  <a:lnTo>
                    <a:pt x="18148" y="3627"/>
                  </a:lnTo>
                  <a:lnTo>
                    <a:pt x="17976" y="3455"/>
                  </a:lnTo>
                  <a:lnTo>
                    <a:pt x="17824" y="3283"/>
                  </a:lnTo>
                  <a:lnTo>
                    <a:pt x="17633" y="3130"/>
                  </a:lnTo>
                  <a:lnTo>
                    <a:pt x="17442" y="2997"/>
                  </a:lnTo>
                  <a:lnTo>
                    <a:pt x="17251" y="2863"/>
                  </a:lnTo>
                  <a:lnTo>
                    <a:pt x="17041" y="2749"/>
                  </a:lnTo>
                  <a:lnTo>
                    <a:pt x="16812" y="2653"/>
                  </a:lnTo>
                  <a:lnTo>
                    <a:pt x="16602" y="2558"/>
                  </a:lnTo>
                  <a:lnTo>
                    <a:pt x="16373" y="2482"/>
                  </a:lnTo>
                  <a:lnTo>
                    <a:pt x="16144" y="2424"/>
                  </a:lnTo>
                  <a:lnTo>
                    <a:pt x="15915" y="2386"/>
                  </a:lnTo>
                  <a:lnTo>
                    <a:pt x="15686" y="2348"/>
                  </a:lnTo>
                  <a:lnTo>
                    <a:pt x="15228" y="2348"/>
                  </a:lnTo>
                  <a:lnTo>
                    <a:pt x="14999" y="2367"/>
                  </a:lnTo>
                  <a:lnTo>
                    <a:pt x="14770" y="2405"/>
                  </a:lnTo>
                  <a:lnTo>
                    <a:pt x="14541" y="2463"/>
                  </a:lnTo>
                  <a:lnTo>
                    <a:pt x="14332" y="2520"/>
                  </a:lnTo>
                  <a:lnTo>
                    <a:pt x="14122" y="2615"/>
                  </a:lnTo>
                  <a:lnTo>
                    <a:pt x="13912" y="2711"/>
                  </a:lnTo>
                  <a:lnTo>
                    <a:pt x="13702" y="2825"/>
                  </a:lnTo>
                  <a:lnTo>
                    <a:pt x="13511" y="2940"/>
                  </a:lnTo>
                  <a:lnTo>
                    <a:pt x="13320" y="3073"/>
                  </a:lnTo>
                  <a:lnTo>
                    <a:pt x="13148" y="3226"/>
                  </a:lnTo>
                  <a:lnTo>
                    <a:pt x="12977" y="3379"/>
                  </a:lnTo>
                  <a:lnTo>
                    <a:pt x="12824" y="3550"/>
                  </a:lnTo>
                  <a:lnTo>
                    <a:pt x="12690" y="3741"/>
                  </a:lnTo>
                  <a:lnTo>
                    <a:pt x="12557" y="3932"/>
                  </a:lnTo>
                  <a:lnTo>
                    <a:pt x="12442" y="4123"/>
                  </a:lnTo>
                  <a:lnTo>
                    <a:pt x="12347" y="4333"/>
                  </a:lnTo>
                  <a:lnTo>
                    <a:pt x="12271" y="4543"/>
                  </a:lnTo>
                  <a:lnTo>
                    <a:pt x="12194" y="4772"/>
                  </a:lnTo>
                  <a:lnTo>
                    <a:pt x="12156" y="5001"/>
                  </a:lnTo>
                  <a:lnTo>
                    <a:pt x="12118" y="5211"/>
                  </a:lnTo>
                  <a:lnTo>
                    <a:pt x="12099" y="5440"/>
                  </a:lnTo>
                  <a:lnTo>
                    <a:pt x="12080" y="5669"/>
                  </a:lnTo>
                  <a:lnTo>
                    <a:pt x="12099" y="5917"/>
                  </a:lnTo>
                  <a:lnTo>
                    <a:pt x="12118" y="6127"/>
                  </a:lnTo>
                  <a:lnTo>
                    <a:pt x="12156" y="6356"/>
                  </a:lnTo>
                  <a:lnTo>
                    <a:pt x="12213" y="6585"/>
                  </a:lnTo>
                  <a:lnTo>
                    <a:pt x="12271" y="6814"/>
                  </a:lnTo>
                  <a:lnTo>
                    <a:pt x="12366" y="7023"/>
                  </a:lnTo>
                  <a:lnTo>
                    <a:pt x="12461" y="7233"/>
                  </a:lnTo>
                  <a:lnTo>
                    <a:pt x="12576" y="7424"/>
                  </a:lnTo>
                  <a:lnTo>
                    <a:pt x="12328" y="7386"/>
                  </a:lnTo>
                  <a:lnTo>
                    <a:pt x="12080" y="7348"/>
                  </a:lnTo>
                  <a:lnTo>
                    <a:pt x="11832" y="7329"/>
                  </a:lnTo>
                  <a:lnTo>
                    <a:pt x="11603" y="7329"/>
                  </a:lnTo>
                  <a:lnTo>
                    <a:pt x="11355" y="7348"/>
                  </a:lnTo>
                  <a:lnTo>
                    <a:pt x="11126" y="7367"/>
                  </a:lnTo>
                  <a:lnTo>
                    <a:pt x="10897" y="7405"/>
                  </a:lnTo>
                  <a:lnTo>
                    <a:pt x="10668" y="7462"/>
                  </a:lnTo>
                  <a:lnTo>
                    <a:pt x="10439" y="7539"/>
                  </a:lnTo>
                  <a:lnTo>
                    <a:pt x="10229" y="7634"/>
                  </a:lnTo>
                  <a:lnTo>
                    <a:pt x="10019" y="7729"/>
                  </a:lnTo>
                  <a:lnTo>
                    <a:pt x="9809" y="7863"/>
                  </a:lnTo>
                  <a:lnTo>
                    <a:pt x="9618" y="7997"/>
                  </a:lnTo>
                  <a:lnTo>
                    <a:pt x="9427" y="8149"/>
                  </a:lnTo>
                  <a:lnTo>
                    <a:pt x="9255" y="8302"/>
                  </a:lnTo>
                  <a:lnTo>
                    <a:pt x="9084" y="8493"/>
                  </a:lnTo>
                  <a:lnTo>
                    <a:pt x="8988" y="8264"/>
                  </a:lnTo>
                  <a:lnTo>
                    <a:pt x="8874" y="8016"/>
                  </a:lnTo>
                  <a:lnTo>
                    <a:pt x="8740" y="7806"/>
                  </a:lnTo>
                  <a:lnTo>
                    <a:pt x="8607" y="7577"/>
                  </a:lnTo>
                  <a:lnTo>
                    <a:pt x="8454" y="7367"/>
                  </a:lnTo>
                  <a:lnTo>
                    <a:pt x="8301" y="7157"/>
                  </a:lnTo>
                  <a:lnTo>
                    <a:pt x="8130" y="6966"/>
                  </a:lnTo>
                  <a:lnTo>
                    <a:pt x="7939" y="6794"/>
                  </a:lnTo>
                  <a:lnTo>
                    <a:pt x="7767" y="6604"/>
                  </a:lnTo>
                  <a:lnTo>
                    <a:pt x="7557" y="6451"/>
                  </a:lnTo>
                  <a:lnTo>
                    <a:pt x="7347" y="6298"/>
                  </a:lnTo>
                  <a:lnTo>
                    <a:pt x="7137" y="6165"/>
                  </a:lnTo>
                  <a:lnTo>
                    <a:pt x="6927" y="6031"/>
                  </a:lnTo>
                  <a:lnTo>
                    <a:pt x="6698" y="5936"/>
                  </a:lnTo>
                  <a:lnTo>
                    <a:pt x="6450" y="5840"/>
                  </a:lnTo>
                  <a:lnTo>
                    <a:pt x="6202" y="5764"/>
                  </a:lnTo>
                  <a:lnTo>
                    <a:pt x="5954" y="5688"/>
                  </a:lnTo>
                  <a:lnTo>
                    <a:pt x="5706" y="5649"/>
                  </a:lnTo>
                  <a:lnTo>
                    <a:pt x="5439" y="5630"/>
                  </a:lnTo>
                  <a:lnTo>
                    <a:pt x="5191" y="5630"/>
                  </a:lnTo>
                  <a:lnTo>
                    <a:pt x="4924" y="5649"/>
                  </a:lnTo>
                  <a:lnTo>
                    <a:pt x="4676" y="5669"/>
                  </a:lnTo>
                  <a:lnTo>
                    <a:pt x="4428" y="5726"/>
                  </a:lnTo>
                  <a:lnTo>
                    <a:pt x="4160" y="5783"/>
                  </a:lnTo>
                  <a:lnTo>
                    <a:pt x="3931" y="5878"/>
                  </a:lnTo>
                  <a:lnTo>
                    <a:pt x="3683" y="5974"/>
                  </a:lnTo>
                  <a:lnTo>
                    <a:pt x="3473" y="6088"/>
                  </a:lnTo>
                  <a:lnTo>
                    <a:pt x="3244" y="6222"/>
                  </a:lnTo>
                  <a:lnTo>
                    <a:pt x="3054" y="6375"/>
                  </a:lnTo>
                  <a:lnTo>
                    <a:pt x="2863" y="6546"/>
                  </a:lnTo>
                  <a:lnTo>
                    <a:pt x="2672" y="6737"/>
                  </a:lnTo>
                  <a:lnTo>
                    <a:pt x="2519" y="6928"/>
                  </a:lnTo>
                  <a:lnTo>
                    <a:pt x="2386" y="7157"/>
                  </a:lnTo>
                  <a:lnTo>
                    <a:pt x="2252" y="7367"/>
                  </a:lnTo>
                  <a:lnTo>
                    <a:pt x="2157" y="7615"/>
                  </a:lnTo>
                  <a:lnTo>
                    <a:pt x="2080" y="7863"/>
                  </a:lnTo>
                  <a:lnTo>
                    <a:pt x="2042" y="8111"/>
                  </a:lnTo>
                  <a:lnTo>
                    <a:pt x="2004" y="8378"/>
                  </a:lnTo>
                  <a:lnTo>
                    <a:pt x="1985" y="8626"/>
                  </a:lnTo>
                  <a:lnTo>
                    <a:pt x="2004" y="8894"/>
                  </a:lnTo>
                  <a:lnTo>
                    <a:pt x="2042" y="9142"/>
                  </a:lnTo>
                  <a:lnTo>
                    <a:pt x="2099" y="9390"/>
                  </a:lnTo>
                  <a:lnTo>
                    <a:pt x="2176" y="9638"/>
                  </a:lnTo>
                  <a:lnTo>
                    <a:pt x="2271" y="9867"/>
                  </a:lnTo>
                  <a:lnTo>
                    <a:pt x="2405" y="10077"/>
                  </a:lnTo>
                  <a:lnTo>
                    <a:pt x="2538" y="10287"/>
                  </a:lnTo>
                  <a:lnTo>
                    <a:pt x="2710" y="10477"/>
                  </a:lnTo>
                  <a:lnTo>
                    <a:pt x="2901" y="10649"/>
                  </a:lnTo>
                  <a:lnTo>
                    <a:pt x="2710" y="10611"/>
                  </a:lnTo>
                  <a:lnTo>
                    <a:pt x="2500" y="10592"/>
                  </a:lnTo>
                  <a:lnTo>
                    <a:pt x="2099" y="10592"/>
                  </a:lnTo>
                  <a:lnTo>
                    <a:pt x="1909" y="10630"/>
                  </a:lnTo>
                  <a:lnTo>
                    <a:pt x="1718" y="10687"/>
                  </a:lnTo>
                  <a:lnTo>
                    <a:pt x="1527" y="10745"/>
                  </a:lnTo>
                  <a:lnTo>
                    <a:pt x="1336" y="10821"/>
                  </a:lnTo>
                  <a:lnTo>
                    <a:pt x="1164" y="10916"/>
                  </a:lnTo>
                  <a:lnTo>
                    <a:pt x="993" y="11031"/>
                  </a:lnTo>
                  <a:lnTo>
                    <a:pt x="840" y="11145"/>
                  </a:lnTo>
                  <a:lnTo>
                    <a:pt x="687" y="11279"/>
                  </a:lnTo>
                  <a:lnTo>
                    <a:pt x="535" y="11432"/>
                  </a:lnTo>
                  <a:lnTo>
                    <a:pt x="420" y="11584"/>
                  </a:lnTo>
                  <a:lnTo>
                    <a:pt x="306" y="11756"/>
                  </a:lnTo>
                  <a:lnTo>
                    <a:pt x="210" y="11928"/>
                  </a:lnTo>
                  <a:lnTo>
                    <a:pt x="134" y="12119"/>
                  </a:lnTo>
                  <a:lnTo>
                    <a:pt x="77" y="12309"/>
                  </a:lnTo>
                  <a:lnTo>
                    <a:pt x="19" y="12500"/>
                  </a:lnTo>
                  <a:lnTo>
                    <a:pt x="0" y="12691"/>
                  </a:lnTo>
                  <a:lnTo>
                    <a:pt x="0" y="12901"/>
                  </a:lnTo>
                  <a:lnTo>
                    <a:pt x="0" y="13111"/>
                  </a:lnTo>
                  <a:lnTo>
                    <a:pt x="19" y="13302"/>
                  </a:lnTo>
                  <a:lnTo>
                    <a:pt x="58" y="13512"/>
                  </a:lnTo>
                  <a:lnTo>
                    <a:pt x="115" y="13702"/>
                  </a:lnTo>
                  <a:lnTo>
                    <a:pt x="191" y="13893"/>
                  </a:lnTo>
                  <a:lnTo>
                    <a:pt x="287" y="14065"/>
                  </a:lnTo>
                  <a:lnTo>
                    <a:pt x="382" y="14237"/>
                  </a:lnTo>
                  <a:lnTo>
                    <a:pt x="496" y="14409"/>
                  </a:lnTo>
                  <a:lnTo>
                    <a:pt x="630" y="14561"/>
                  </a:lnTo>
                  <a:lnTo>
                    <a:pt x="764" y="14714"/>
                  </a:lnTo>
                  <a:lnTo>
                    <a:pt x="916" y="14828"/>
                  </a:lnTo>
                  <a:lnTo>
                    <a:pt x="3645" y="14847"/>
                  </a:lnTo>
                  <a:lnTo>
                    <a:pt x="30743" y="14847"/>
                  </a:lnTo>
                  <a:lnTo>
                    <a:pt x="30991" y="14828"/>
                  </a:lnTo>
                  <a:lnTo>
                    <a:pt x="31220" y="14809"/>
                  </a:lnTo>
                  <a:lnTo>
                    <a:pt x="31430" y="14771"/>
                  </a:lnTo>
                  <a:lnTo>
                    <a:pt x="31659" y="14714"/>
                  </a:lnTo>
                  <a:lnTo>
                    <a:pt x="31869" y="14638"/>
                  </a:lnTo>
                  <a:lnTo>
                    <a:pt x="32079" y="14561"/>
                  </a:lnTo>
                  <a:lnTo>
                    <a:pt x="32270" y="14485"/>
                  </a:lnTo>
                  <a:lnTo>
                    <a:pt x="32460" y="14389"/>
                  </a:lnTo>
                  <a:lnTo>
                    <a:pt x="32651" y="14275"/>
                  </a:lnTo>
                  <a:lnTo>
                    <a:pt x="32823" y="14141"/>
                  </a:lnTo>
                  <a:lnTo>
                    <a:pt x="32995" y="14008"/>
                  </a:lnTo>
                  <a:lnTo>
                    <a:pt x="33166" y="13855"/>
                  </a:lnTo>
                  <a:lnTo>
                    <a:pt x="33319" y="13683"/>
                  </a:lnTo>
                  <a:lnTo>
                    <a:pt x="33453" y="13493"/>
                  </a:lnTo>
                  <a:lnTo>
                    <a:pt x="33586" y="13302"/>
                  </a:lnTo>
                  <a:lnTo>
                    <a:pt x="33701" y="13073"/>
                  </a:lnTo>
                  <a:lnTo>
                    <a:pt x="33815" y="12844"/>
                  </a:lnTo>
                  <a:lnTo>
                    <a:pt x="33892" y="12615"/>
                  </a:lnTo>
                  <a:lnTo>
                    <a:pt x="33968" y="12367"/>
                  </a:lnTo>
                  <a:lnTo>
                    <a:pt x="34025" y="12119"/>
                  </a:lnTo>
                  <a:lnTo>
                    <a:pt x="34063" y="11870"/>
                  </a:lnTo>
                  <a:lnTo>
                    <a:pt x="34063" y="11622"/>
                  </a:lnTo>
                  <a:lnTo>
                    <a:pt x="34063" y="11374"/>
                  </a:lnTo>
                  <a:lnTo>
                    <a:pt x="34044" y="11145"/>
                  </a:lnTo>
                  <a:lnTo>
                    <a:pt x="33987" y="10916"/>
                  </a:lnTo>
                  <a:lnTo>
                    <a:pt x="33930" y="10706"/>
                  </a:lnTo>
                  <a:lnTo>
                    <a:pt x="33853" y="10497"/>
                  </a:lnTo>
                  <a:lnTo>
                    <a:pt x="33777" y="10287"/>
                  </a:lnTo>
                  <a:lnTo>
                    <a:pt x="33663" y="10077"/>
                  </a:lnTo>
                  <a:lnTo>
                    <a:pt x="33548" y="9886"/>
                  </a:lnTo>
                  <a:lnTo>
                    <a:pt x="33414" y="9714"/>
                  </a:lnTo>
                  <a:lnTo>
                    <a:pt x="33262" y="9523"/>
                  </a:lnTo>
                  <a:lnTo>
                    <a:pt x="33109" y="9371"/>
                  </a:lnTo>
                  <a:lnTo>
                    <a:pt x="32937" y="9218"/>
                  </a:lnTo>
                  <a:lnTo>
                    <a:pt x="32766" y="9084"/>
                  </a:lnTo>
                  <a:lnTo>
                    <a:pt x="32575" y="8951"/>
                  </a:lnTo>
                  <a:lnTo>
                    <a:pt x="32384" y="8836"/>
                  </a:lnTo>
                  <a:lnTo>
                    <a:pt x="32174" y="8741"/>
                  </a:lnTo>
                  <a:lnTo>
                    <a:pt x="31964" y="8665"/>
                  </a:lnTo>
                  <a:lnTo>
                    <a:pt x="31735" y="8588"/>
                  </a:lnTo>
                  <a:lnTo>
                    <a:pt x="31525" y="8550"/>
                  </a:lnTo>
                  <a:lnTo>
                    <a:pt x="31296" y="8531"/>
                  </a:lnTo>
                  <a:lnTo>
                    <a:pt x="31067" y="8512"/>
                  </a:lnTo>
                  <a:lnTo>
                    <a:pt x="30838" y="8512"/>
                  </a:lnTo>
                  <a:lnTo>
                    <a:pt x="30609" y="8531"/>
                  </a:lnTo>
                  <a:lnTo>
                    <a:pt x="30399" y="8569"/>
                  </a:lnTo>
                  <a:lnTo>
                    <a:pt x="30170" y="8626"/>
                  </a:lnTo>
                  <a:lnTo>
                    <a:pt x="29960" y="8703"/>
                  </a:lnTo>
                  <a:lnTo>
                    <a:pt x="29751" y="8779"/>
                  </a:lnTo>
                  <a:lnTo>
                    <a:pt x="29541" y="8874"/>
                  </a:lnTo>
                  <a:lnTo>
                    <a:pt x="29350" y="8989"/>
                  </a:lnTo>
                  <a:lnTo>
                    <a:pt x="29159" y="9123"/>
                  </a:lnTo>
                  <a:lnTo>
                    <a:pt x="28968" y="9256"/>
                  </a:lnTo>
                  <a:lnTo>
                    <a:pt x="28815" y="9409"/>
                  </a:lnTo>
                  <a:lnTo>
                    <a:pt x="28663" y="9581"/>
                  </a:lnTo>
                  <a:lnTo>
                    <a:pt x="28663" y="9581"/>
                  </a:lnTo>
                  <a:lnTo>
                    <a:pt x="28777" y="9237"/>
                  </a:lnTo>
                  <a:lnTo>
                    <a:pt x="28854" y="8894"/>
                  </a:lnTo>
                  <a:lnTo>
                    <a:pt x="28873" y="8569"/>
                  </a:lnTo>
                  <a:lnTo>
                    <a:pt x="28873" y="8226"/>
                  </a:lnTo>
                  <a:lnTo>
                    <a:pt x="28815" y="7901"/>
                  </a:lnTo>
                  <a:lnTo>
                    <a:pt x="28720" y="7577"/>
                  </a:lnTo>
                  <a:lnTo>
                    <a:pt x="28586" y="7252"/>
                  </a:lnTo>
                  <a:lnTo>
                    <a:pt x="28415" y="6947"/>
                  </a:lnTo>
                  <a:lnTo>
                    <a:pt x="28319" y="6794"/>
                  </a:lnTo>
                  <a:lnTo>
                    <a:pt x="28205" y="6642"/>
                  </a:lnTo>
                  <a:lnTo>
                    <a:pt x="27957" y="6375"/>
                  </a:lnTo>
                  <a:lnTo>
                    <a:pt x="27690" y="6146"/>
                  </a:lnTo>
                  <a:lnTo>
                    <a:pt x="27384" y="5955"/>
                  </a:lnTo>
                  <a:lnTo>
                    <a:pt x="27060" y="5783"/>
                  </a:lnTo>
                  <a:lnTo>
                    <a:pt x="26716" y="5649"/>
                  </a:lnTo>
                  <a:lnTo>
                    <a:pt x="26373" y="5573"/>
                  </a:lnTo>
                  <a:lnTo>
                    <a:pt x="26182" y="5554"/>
                  </a:lnTo>
                  <a:lnTo>
                    <a:pt x="26010" y="5535"/>
                  </a:lnTo>
                  <a:lnTo>
                    <a:pt x="26201" y="5401"/>
                  </a:lnTo>
                  <a:lnTo>
                    <a:pt x="26392" y="5249"/>
                  </a:lnTo>
                  <a:lnTo>
                    <a:pt x="26545" y="5077"/>
                  </a:lnTo>
                  <a:lnTo>
                    <a:pt x="26659" y="4905"/>
                  </a:lnTo>
                  <a:lnTo>
                    <a:pt x="26774" y="4695"/>
                  </a:lnTo>
                  <a:lnTo>
                    <a:pt x="26850" y="4485"/>
                  </a:lnTo>
                  <a:lnTo>
                    <a:pt x="26907" y="4256"/>
                  </a:lnTo>
                  <a:lnTo>
                    <a:pt x="26945" y="4008"/>
                  </a:lnTo>
                  <a:lnTo>
                    <a:pt x="26964" y="3760"/>
                  </a:lnTo>
                  <a:lnTo>
                    <a:pt x="26945" y="3512"/>
                  </a:lnTo>
                  <a:lnTo>
                    <a:pt x="26926" y="3264"/>
                  </a:lnTo>
                  <a:lnTo>
                    <a:pt x="26869" y="3016"/>
                  </a:lnTo>
                  <a:lnTo>
                    <a:pt x="26793" y="2787"/>
                  </a:lnTo>
                  <a:lnTo>
                    <a:pt x="26716" y="2539"/>
                  </a:lnTo>
                  <a:lnTo>
                    <a:pt x="26602" y="2310"/>
                  </a:lnTo>
                  <a:lnTo>
                    <a:pt x="26487" y="2100"/>
                  </a:lnTo>
                  <a:lnTo>
                    <a:pt x="26297" y="1795"/>
                  </a:lnTo>
                  <a:lnTo>
                    <a:pt x="26087" y="1528"/>
                  </a:lnTo>
                  <a:lnTo>
                    <a:pt x="25858" y="1260"/>
                  </a:lnTo>
                  <a:lnTo>
                    <a:pt x="25590" y="1031"/>
                  </a:lnTo>
                  <a:lnTo>
                    <a:pt x="25304" y="821"/>
                  </a:lnTo>
                  <a:lnTo>
                    <a:pt x="25018" y="631"/>
                  </a:lnTo>
                  <a:lnTo>
                    <a:pt x="24713" y="459"/>
                  </a:lnTo>
                  <a:lnTo>
                    <a:pt x="24388" y="306"/>
                  </a:lnTo>
                  <a:lnTo>
                    <a:pt x="24064" y="192"/>
                  </a:lnTo>
                  <a:lnTo>
                    <a:pt x="23720" y="96"/>
                  </a:lnTo>
                  <a:lnTo>
                    <a:pt x="23377" y="39"/>
                  </a:lnTo>
                  <a:lnTo>
                    <a:pt x="23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8"/>
            <p:cNvSpPr/>
            <p:nvPr/>
          </p:nvSpPr>
          <p:spPr>
            <a:xfrm>
              <a:off x="5389075" y="5141950"/>
              <a:ext cx="185150" cy="163200"/>
            </a:xfrm>
            <a:custGeom>
              <a:avLst/>
              <a:gdLst/>
              <a:ahLst/>
              <a:cxnLst/>
              <a:rect l="l" t="t" r="r" b="b"/>
              <a:pathLst>
                <a:path w="7406" h="6528" extrusionOk="0">
                  <a:moveTo>
                    <a:pt x="4447" y="1"/>
                  </a:moveTo>
                  <a:lnTo>
                    <a:pt x="4314" y="20"/>
                  </a:lnTo>
                  <a:lnTo>
                    <a:pt x="4180" y="39"/>
                  </a:lnTo>
                  <a:lnTo>
                    <a:pt x="4066" y="77"/>
                  </a:lnTo>
                  <a:lnTo>
                    <a:pt x="3818" y="192"/>
                  </a:lnTo>
                  <a:lnTo>
                    <a:pt x="3608" y="344"/>
                  </a:lnTo>
                  <a:lnTo>
                    <a:pt x="3493" y="440"/>
                  </a:lnTo>
                  <a:lnTo>
                    <a:pt x="3379" y="554"/>
                  </a:lnTo>
                  <a:lnTo>
                    <a:pt x="3283" y="669"/>
                  </a:lnTo>
                  <a:lnTo>
                    <a:pt x="3188" y="802"/>
                  </a:lnTo>
                  <a:lnTo>
                    <a:pt x="3016" y="1069"/>
                  </a:lnTo>
                  <a:lnTo>
                    <a:pt x="2902" y="1375"/>
                  </a:lnTo>
                  <a:lnTo>
                    <a:pt x="2806" y="1680"/>
                  </a:lnTo>
                  <a:lnTo>
                    <a:pt x="2749" y="1985"/>
                  </a:lnTo>
                  <a:lnTo>
                    <a:pt x="2737" y="2196"/>
                  </a:lnTo>
                  <a:lnTo>
                    <a:pt x="2692" y="2062"/>
                  </a:lnTo>
                  <a:lnTo>
                    <a:pt x="2634" y="1890"/>
                  </a:lnTo>
                  <a:lnTo>
                    <a:pt x="2539" y="1718"/>
                  </a:lnTo>
                  <a:lnTo>
                    <a:pt x="2425" y="1566"/>
                  </a:lnTo>
                  <a:lnTo>
                    <a:pt x="2291" y="1432"/>
                  </a:lnTo>
                  <a:lnTo>
                    <a:pt x="2138" y="1317"/>
                  </a:lnTo>
                  <a:lnTo>
                    <a:pt x="1986" y="1222"/>
                  </a:lnTo>
                  <a:lnTo>
                    <a:pt x="1814" y="1165"/>
                  </a:lnTo>
                  <a:lnTo>
                    <a:pt x="1623" y="1127"/>
                  </a:lnTo>
                  <a:lnTo>
                    <a:pt x="1432" y="1108"/>
                  </a:lnTo>
                  <a:lnTo>
                    <a:pt x="1241" y="1108"/>
                  </a:lnTo>
                  <a:lnTo>
                    <a:pt x="1070" y="1146"/>
                  </a:lnTo>
                  <a:lnTo>
                    <a:pt x="879" y="1203"/>
                  </a:lnTo>
                  <a:lnTo>
                    <a:pt x="707" y="1279"/>
                  </a:lnTo>
                  <a:lnTo>
                    <a:pt x="535" y="1413"/>
                  </a:lnTo>
                  <a:lnTo>
                    <a:pt x="364" y="1566"/>
                  </a:lnTo>
                  <a:lnTo>
                    <a:pt x="230" y="1737"/>
                  </a:lnTo>
                  <a:lnTo>
                    <a:pt x="115" y="1947"/>
                  </a:lnTo>
                  <a:lnTo>
                    <a:pt x="58" y="2119"/>
                  </a:lnTo>
                  <a:lnTo>
                    <a:pt x="20" y="2310"/>
                  </a:lnTo>
                  <a:lnTo>
                    <a:pt x="1" y="2501"/>
                  </a:lnTo>
                  <a:lnTo>
                    <a:pt x="20" y="2691"/>
                  </a:lnTo>
                  <a:lnTo>
                    <a:pt x="58" y="2882"/>
                  </a:lnTo>
                  <a:lnTo>
                    <a:pt x="115" y="3054"/>
                  </a:lnTo>
                  <a:lnTo>
                    <a:pt x="192" y="3226"/>
                  </a:lnTo>
                  <a:lnTo>
                    <a:pt x="287" y="3378"/>
                  </a:lnTo>
                  <a:lnTo>
                    <a:pt x="421" y="3531"/>
                  </a:lnTo>
                  <a:lnTo>
                    <a:pt x="554" y="3646"/>
                  </a:lnTo>
                  <a:lnTo>
                    <a:pt x="726" y="3760"/>
                  </a:lnTo>
                  <a:lnTo>
                    <a:pt x="879" y="3836"/>
                  </a:lnTo>
                  <a:lnTo>
                    <a:pt x="1070" y="3894"/>
                  </a:lnTo>
                  <a:lnTo>
                    <a:pt x="1241" y="3932"/>
                  </a:lnTo>
                  <a:lnTo>
                    <a:pt x="1432" y="3951"/>
                  </a:lnTo>
                  <a:lnTo>
                    <a:pt x="1623" y="3951"/>
                  </a:lnTo>
                  <a:lnTo>
                    <a:pt x="1470" y="4046"/>
                  </a:lnTo>
                  <a:lnTo>
                    <a:pt x="1337" y="4161"/>
                  </a:lnTo>
                  <a:lnTo>
                    <a:pt x="1203" y="4314"/>
                  </a:lnTo>
                  <a:lnTo>
                    <a:pt x="1108" y="4466"/>
                  </a:lnTo>
                  <a:lnTo>
                    <a:pt x="1012" y="4638"/>
                  </a:lnTo>
                  <a:lnTo>
                    <a:pt x="936" y="4810"/>
                  </a:lnTo>
                  <a:lnTo>
                    <a:pt x="898" y="5001"/>
                  </a:lnTo>
                  <a:lnTo>
                    <a:pt x="879" y="5172"/>
                  </a:lnTo>
                  <a:lnTo>
                    <a:pt x="898" y="5344"/>
                  </a:lnTo>
                  <a:lnTo>
                    <a:pt x="917" y="5516"/>
                  </a:lnTo>
                  <a:lnTo>
                    <a:pt x="974" y="5687"/>
                  </a:lnTo>
                  <a:lnTo>
                    <a:pt x="1070" y="5840"/>
                  </a:lnTo>
                  <a:lnTo>
                    <a:pt x="1165" y="5993"/>
                  </a:lnTo>
                  <a:lnTo>
                    <a:pt x="1280" y="6126"/>
                  </a:lnTo>
                  <a:lnTo>
                    <a:pt x="1413" y="6241"/>
                  </a:lnTo>
                  <a:lnTo>
                    <a:pt x="1547" y="6336"/>
                  </a:lnTo>
                  <a:lnTo>
                    <a:pt x="1718" y="6413"/>
                  </a:lnTo>
                  <a:lnTo>
                    <a:pt x="1871" y="6470"/>
                  </a:lnTo>
                  <a:lnTo>
                    <a:pt x="2043" y="6508"/>
                  </a:lnTo>
                  <a:lnTo>
                    <a:pt x="2234" y="6527"/>
                  </a:lnTo>
                  <a:lnTo>
                    <a:pt x="2596" y="6527"/>
                  </a:lnTo>
                  <a:lnTo>
                    <a:pt x="2787" y="6508"/>
                  </a:lnTo>
                  <a:lnTo>
                    <a:pt x="2978" y="6470"/>
                  </a:lnTo>
                  <a:lnTo>
                    <a:pt x="3169" y="6413"/>
                  </a:lnTo>
                  <a:lnTo>
                    <a:pt x="3340" y="6355"/>
                  </a:lnTo>
                  <a:lnTo>
                    <a:pt x="3493" y="6260"/>
                  </a:lnTo>
                  <a:lnTo>
                    <a:pt x="3646" y="6145"/>
                  </a:lnTo>
                  <a:lnTo>
                    <a:pt x="3798" y="6031"/>
                  </a:lnTo>
                  <a:lnTo>
                    <a:pt x="3913" y="5878"/>
                  </a:lnTo>
                  <a:lnTo>
                    <a:pt x="4027" y="5726"/>
                  </a:lnTo>
                  <a:lnTo>
                    <a:pt x="4104" y="5554"/>
                  </a:lnTo>
                  <a:lnTo>
                    <a:pt x="4180" y="5382"/>
                  </a:lnTo>
                  <a:lnTo>
                    <a:pt x="4218" y="5191"/>
                  </a:lnTo>
                  <a:lnTo>
                    <a:pt x="4218" y="5020"/>
                  </a:lnTo>
                  <a:lnTo>
                    <a:pt x="4199" y="4829"/>
                  </a:lnTo>
                  <a:lnTo>
                    <a:pt x="4371" y="5020"/>
                  </a:lnTo>
                  <a:lnTo>
                    <a:pt x="4543" y="5191"/>
                  </a:lnTo>
                  <a:lnTo>
                    <a:pt x="4714" y="5363"/>
                  </a:lnTo>
                  <a:lnTo>
                    <a:pt x="4924" y="5497"/>
                  </a:lnTo>
                  <a:lnTo>
                    <a:pt x="5134" y="5611"/>
                  </a:lnTo>
                  <a:lnTo>
                    <a:pt x="5344" y="5707"/>
                  </a:lnTo>
                  <a:lnTo>
                    <a:pt x="5592" y="5764"/>
                  </a:lnTo>
                  <a:lnTo>
                    <a:pt x="5840" y="5783"/>
                  </a:lnTo>
                  <a:lnTo>
                    <a:pt x="6088" y="5764"/>
                  </a:lnTo>
                  <a:lnTo>
                    <a:pt x="6337" y="5707"/>
                  </a:lnTo>
                  <a:lnTo>
                    <a:pt x="6566" y="5592"/>
                  </a:lnTo>
                  <a:lnTo>
                    <a:pt x="6775" y="5478"/>
                  </a:lnTo>
                  <a:lnTo>
                    <a:pt x="6966" y="5306"/>
                  </a:lnTo>
                  <a:lnTo>
                    <a:pt x="7138" y="5134"/>
                  </a:lnTo>
                  <a:lnTo>
                    <a:pt x="7252" y="4924"/>
                  </a:lnTo>
                  <a:lnTo>
                    <a:pt x="7310" y="4810"/>
                  </a:lnTo>
                  <a:lnTo>
                    <a:pt x="7348" y="4695"/>
                  </a:lnTo>
                  <a:lnTo>
                    <a:pt x="7386" y="4485"/>
                  </a:lnTo>
                  <a:lnTo>
                    <a:pt x="7405" y="4275"/>
                  </a:lnTo>
                  <a:lnTo>
                    <a:pt x="7386" y="4065"/>
                  </a:lnTo>
                  <a:lnTo>
                    <a:pt x="7329" y="3856"/>
                  </a:lnTo>
                  <a:lnTo>
                    <a:pt x="7272" y="3684"/>
                  </a:lnTo>
                  <a:lnTo>
                    <a:pt x="7176" y="3531"/>
                  </a:lnTo>
                  <a:lnTo>
                    <a:pt x="7081" y="3359"/>
                  </a:lnTo>
                  <a:lnTo>
                    <a:pt x="6966" y="3226"/>
                  </a:lnTo>
                  <a:lnTo>
                    <a:pt x="6833" y="3092"/>
                  </a:lnTo>
                  <a:lnTo>
                    <a:pt x="6680" y="2978"/>
                  </a:lnTo>
                  <a:lnTo>
                    <a:pt x="6508" y="2882"/>
                  </a:lnTo>
                  <a:lnTo>
                    <a:pt x="6356" y="2806"/>
                  </a:lnTo>
                  <a:lnTo>
                    <a:pt x="6165" y="2749"/>
                  </a:lnTo>
                  <a:lnTo>
                    <a:pt x="5993" y="2711"/>
                  </a:lnTo>
                  <a:lnTo>
                    <a:pt x="5802" y="2691"/>
                  </a:lnTo>
                  <a:lnTo>
                    <a:pt x="5611" y="2691"/>
                  </a:lnTo>
                  <a:lnTo>
                    <a:pt x="5421" y="2730"/>
                  </a:lnTo>
                  <a:lnTo>
                    <a:pt x="5303" y="2756"/>
                  </a:lnTo>
                  <a:lnTo>
                    <a:pt x="5303" y="2756"/>
                  </a:lnTo>
                  <a:lnTo>
                    <a:pt x="5440" y="2653"/>
                  </a:lnTo>
                  <a:lnTo>
                    <a:pt x="5592" y="2501"/>
                  </a:lnTo>
                  <a:lnTo>
                    <a:pt x="5707" y="2329"/>
                  </a:lnTo>
                  <a:lnTo>
                    <a:pt x="5802" y="2157"/>
                  </a:lnTo>
                  <a:lnTo>
                    <a:pt x="5879" y="1966"/>
                  </a:lnTo>
                  <a:lnTo>
                    <a:pt x="5917" y="1756"/>
                  </a:lnTo>
                  <a:lnTo>
                    <a:pt x="5936" y="1546"/>
                  </a:lnTo>
                  <a:lnTo>
                    <a:pt x="5917" y="1356"/>
                  </a:lnTo>
                  <a:lnTo>
                    <a:pt x="5879" y="1146"/>
                  </a:lnTo>
                  <a:lnTo>
                    <a:pt x="5821" y="955"/>
                  </a:lnTo>
                  <a:lnTo>
                    <a:pt x="5726" y="783"/>
                  </a:lnTo>
                  <a:lnTo>
                    <a:pt x="5611" y="611"/>
                  </a:lnTo>
                  <a:lnTo>
                    <a:pt x="5478" y="440"/>
                  </a:lnTo>
                  <a:lnTo>
                    <a:pt x="5325" y="306"/>
                  </a:lnTo>
                  <a:lnTo>
                    <a:pt x="5153" y="192"/>
                  </a:lnTo>
                  <a:lnTo>
                    <a:pt x="4982" y="96"/>
                  </a:lnTo>
                  <a:lnTo>
                    <a:pt x="4772" y="20"/>
                  </a:lnTo>
                  <a:lnTo>
                    <a:pt x="45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8"/>
            <p:cNvSpPr/>
            <p:nvPr/>
          </p:nvSpPr>
          <p:spPr>
            <a:xfrm>
              <a:off x="5577050" y="5154350"/>
              <a:ext cx="778600" cy="322525"/>
            </a:xfrm>
            <a:custGeom>
              <a:avLst/>
              <a:gdLst/>
              <a:ahLst/>
              <a:cxnLst/>
              <a:rect l="l" t="t" r="r" b="b"/>
              <a:pathLst>
                <a:path w="31144" h="12901" extrusionOk="0">
                  <a:moveTo>
                    <a:pt x="20534" y="1"/>
                  </a:moveTo>
                  <a:lnTo>
                    <a:pt x="20324" y="20"/>
                  </a:lnTo>
                  <a:lnTo>
                    <a:pt x="20133" y="58"/>
                  </a:lnTo>
                  <a:lnTo>
                    <a:pt x="19923" y="115"/>
                  </a:lnTo>
                  <a:lnTo>
                    <a:pt x="19732" y="173"/>
                  </a:lnTo>
                  <a:lnTo>
                    <a:pt x="19542" y="249"/>
                  </a:lnTo>
                  <a:lnTo>
                    <a:pt x="19370" y="344"/>
                  </a:lnTo>
                  <a:lnTo>
                    <a:pt x="19179" y="440"/>
                  </a:lnTo>
                  <a:lnTo>
                    <a:pt x="19007" y="554"/>
                  </a:lnTo>
                  <a:lnTo>
                    <a:pt x="18855" y="669"/>
                  </a:lnTo>
                  <a:lnTo>
                    <a:pt x="18683" y="802"/>
                  </a:lnTo>
                  <a:lnTo>
                    <a:pt x="18549" y="955"/>
                  </a:lnTo>
                  <a:lnTo>
                    <a:pt x="18416" y="1108"/>
                  </a:lnTo>
                  <a:lnTo>
                    <a:pt x="18282" y="1279"/>
                  </a:lnTo>
                  <a:lnTo>
                    <a:pt x="18110" y="1547"/>
                  </a:lnTo>
                  <a:lnTo>
                    <a:pt x="17977" y="1833"/>
                  </a:lnTo>
                  <a:lnTo>
                    <a:pt x="17862" y="2119"/>
                  </a:lnTo>
                  <a:lnTo>
                    <a:pt x="17767" y="2424"/>
                  </a:lnTo>
                  <a:lnTo>
                    <a:pt x="17614" y="3054"/>
                  </a:lnTo>
                  <a:lnTo>
                    <a:pt x="17538" y="3340"/>
                  </a:lnTo>
                  <a:lnTo>
                    <a:pt x="17500" y="3646"/>
                  </a:lnTo>
                  <a:lnTo>
                    <a:pt x="17442" y="3951"/>
                  </a:lnTo>
                  <a:lnTo>
                    <a:pt x="17423" y="4276"/>
                  </a:lnTo>
                  <a:lnTo>
                    <a:pt x="17423" y="4638"/>
                  </a:lnTo>
                  <a:lnTo>
                    <a:pt x="17442" y="5039"/>
                  </a:lnTo>
                  <a:lnTo>
                    <a:pt x="17442" y="5039"/>
                  </a:lnTo>
                  <a:lnTo>
                    <a:pt x="17175" y="4562"/>
                  </a:lnTo>
                  <a:lnTo>
                    <a:pt x="16870" y="4085"/>
                  </a:lnTo>
                  <a:lnTo>
                    <a:pt x="16526" y="3646"/>
                  </a:lnTo>
                  <a:lnTo>
                    <a:pt x="16336" y="3436"/>
                  </a:lnTo>
                  <a:lnTo>
                    <a:pt x="16145" y="3245"/>
                  </a:lnTo>
                  <a:lnTo>
                    <a:pt x="15954" y="3054"/>
                  </a:lnTo>
                  <a:lnTo>
                    <a:pt x="15725" y="2882"/>
                  </a:lnTo>
                  <a:lnTo>
                    <a:pt x="15515" y="2730"/>
                  </a:lnTo>
                  <a:lnTo>
                    <a:pt x="15286" y="2577"/>
                  </a:lnTo>
                  <a:lnTo>
                    <a:pt x="15038" y="2463"/>
                  </a:lnTo>
                  <a:lnTo>
                    <a:pt x="14790" y="2348"/>
                  </a:lnTo>
                  <a:lnTo>
                    <a:pt x="14523" y="2272"/>
                  </a:lnTo>
                  <a:lnTo>
                    <a:pt x="14256" y="2215"/>
                  </a:lnTo>
                  <a:lnTo>
                    <a:pt x="13988" y="2176"/>
                  </a:lnTo>
                  <a:lnTo>
                    <a:pt x="13721" y="2176"/>
                  </a:lnTo>
                  <a:lnTo>
                    <a:pt x="13454" y="2195"/>
                  </a:lnTo>
                  <a:lnTo>
                    <a:pt x="13187" y="2253"/>
                  </a:lnTo>
                  <a:lnTo>
                    <a:pt x="12920" y="2329"/>
                  </a:lnTo>
                  <a:lnTo>
                    <a:pt x="12672" y="2444"/>
                  </a:lnTo>
                  <a:lnTo>
                    <a:pt x="12443" y="2577"/>
                  </a:lnTo>
                  <a:lnTo>
                    <a:pt x="12233" y="2749"/>
                  </a:lnTo>
                  <a:lnTo>
                    <a:pt x="12061" y="2921"/>
                  </a:lnTo>
                  <a:lnTo>
                    <a:pt x="11908" y="3111"/>
                  </a:lnTo>
                  <a:lnTo>
                    <a:pt x="11794" y="3321"/>
                  </a:lnTo>
                  <a:lnTo>
                    <a:pt x="11679" y="3531"/>
                  </a:lnTo>
                  <a:lnTo>
                    <a:pt x="11584" y="3760"/>
                  </a:lnTo>
                  <a:lnTo>
                    <a:pt x="11508" y="3989"/>
                  </a:lnTo>
                  <a:lnTo>
                    <a:pt x="11450" y="4218"/>
                  </a:lnTo>
                  <a:lnTo>
                    <a:pt x="11393" y="4466"/>
                  </a:lnTo>
                  <a:lnTo>
                    <a:pt x="11355" y="4810"/>
                  </a:lnTo>
                  <a:lnTo>
                    <a:pt x="11355" y="5153"/>
                  </a:lnTo>
                  <a:lnTo>
                    <a:pt x="11374" y="5516"/>
                  </a:lnTo>
                  <a:lnTo>
                    <a:pt x="11431" y="5859"/>
                  </a:lnTo>
                  <a:lnTo>
                    <a:pt x="11508" y="6184"/>
                  </a:lnTo>
                  <a:lnTo>
                    <a:pt x="11603" y="6527"/>
                  </a:lnTo>
                  <a:lnTo>
                    <a:pt x="11737" y="6833"/>
                  </a:lnTo>
                  <a:lnTo>
                    <a:pt x="11889" y="7157"/>
                  </a:lnTo>
                  <a:lnTo>
                    <a:pt x="11775" y="7062"/>
                  </a:lnTo>
                  <a:lnTo>
                    <a:pt x="11679" y="6985"/>
                  </a:lnTo>
                  <a:lnTo>
                    <a:pt x="11546" y="6928"/>
                  </a:lnTo>
                  <a:lnTo>
                    <a:pt x="11431" y="6871"/>
                  </a:lnTo>
                  <a:lnTo>
                    <a:pt x="11164" y="6794"/>
                  </a:lnTo>
                  <a:lnTo>
                    <a:pt x="10897" y="6737"/>
                  </a:lnTo>
                  <a:lnTo>
                    <a:pt x="10363" y="6737"/>
                  </a:lnTo>
                  <a:lnTo>
                    <a:pt x="10096" y="6775"/>
                  </a:lnTo>
                  <a:lnTo>
                    <a:pt x="9847" y="6833"/>
                  </a:lnTo>
                  <a:lnTo>
                    <a:pt x="9561" y="6890"/>
                  </a:lnTo>
                  <a:lnTo>
                    <a:pt x="9294" y="6985"/>
                  </a:lnTo>
                  <a:lnTo>
                    <a:pt x="9027" y="7100"/>
                  </a:lnTo>
                  <a:lnTo>
                    <a:pt x="8779" y="7252"/>
                  </a:lnTo>
                  <a:lnTo>
                    <a:pt x="8664" y="7329"/>
                  </a:lnTo>
                  <a:lnTo>
                    <a:pt x="8550" y="7424"/>
                  </a:lnTo>
                  <a:lnTo>
                    <a:pt x="8454" y="7520"/>
                  </a:lnTo>
                  <a:lnTo>
                    <a:pt x="8359" y="7634"/>
                  </a:lnTo>
                  <a:lnTo>
                    <a:pt x="8283" y="7749"/>
                  </a:lnTo>
                  <a:lnTo>
                    <a:pt x="8206" y="7882"/>
                  </a:lnTo>
                  <a:lnTo>
                    <a:pt x="8149" y="8016"/>
                  </a:lnTo>
                  <a:lnTo>
                    <a:pt x="8111" y="8149"/>
                  </a:lnTo>
                  <a:lnTo>
                    <a:pt x="8111" y="8035"/>
                  </a:lnTo>
                  <a:lnTo>
                    <a:pt x="8092" y="7901"/>
                  </a:lnTo>
                  <a:lnTo>
                    <a:pt x="8035" y="7749"/>
                  </a:lnTo>
                  <a:lnTo>
                    <a:pt x="7958" y="7577"/>
                  </a:lnTo>
                  <a:lnTo>
                    <a:pt x="7767" y="7291"/>
                  </a:lnTo>
                  <a:lnTo>
                    <a:pt x="7615" y="7062"/>
                  </a:lnTo>
                  <a:lnTo>
                    <a:pt x="7443" y="6833"/>
                  </a:lnTo>
                  <a:lnTo>
                    <a:pt x="7233" y="6604"/>
                  </a:lnTo>
                  <a:lnTo>
                    <a:pt x="7004" y="6413"/>
                  </a:lnTo>
                  <a:lnTo>
                    <a:pt x="6756" y="6241"/>
                  </a:lnTo>
                  <a:lnTo>
                    <a:pt x="6432" y="6031"/>
                  </a:lnTo>
                  <a:lnTo>
                    <a:pt x="6088" y="5859"/>
                  </a:lnTo>
                  <a:lnTo>
                    <a:pt x="5726" y="5688"/>
                  </a:lnTo>
                  <a:lnTo>
                    <a:pt x="5344" y="5535"/>
                  </a:lnTo>
                  <a:lnTo>
                    <a:pt x="4962" y="5440"/>
                  </a:lnTo>
                  <a:lnTo>
                    <a:pt x="4581" y="5363"/>
                  </a:lnTo>
                  <a:lnTo>
                    <a:pt x="4390" y="5344"/>
                  </a:lnTo>
                  <a:lnTo>
                    <a:pt x="4180" y="5325"/>
                  </a:lnTo>
                  <a:lnTo>
                    <a:pt x="3989" y="5325"/>
                  </a:lnTo>
                  <a:lnTo>
                    <a:pt x="3798" y="5344"/>
                  </a:lnTo>
                  <a:lnTo>
                    <a:pt x="3569" y="5382"/>
                  </a:lnTo>
                  <a:lnTo>
                    <a:pt x="3340" y="5440"/>
                  </a:lnTo>
                  <a:lnTo>
                    <a:pt x="3149" y="5535"/>
                  </a:lnTo>
                  <a:lnTo>
                    <a:pt x="2959" y="5649"/>
                  </a:lnTo>
                  <a:lnTo>
                    <a:pt x="2787" y="5783"/>
                  </a:lnTo>
                  <a:lnTo>
                    <a:pt x="2634" y="5936"/>
                  </a:lnTo>
                  <a:lnTo>
                    <a:pt x="2501" y="6088"/>
                  </a:lnTo>
                  <a:lnTo>
                    <a:pt x="2386" y="6279"/>
                  </a:lnTo>
                  <a:lnTo>
                    <a:pt x="2272" y="6470"/>
                  </a:lnTo>
                  <a:lnTo>
                    <a:pt x="2195" y="6680"/>
                  </a:lnTo>
                  <a:lnTo>
                    <a:pt x="2138" y="6890"/>
                  </a:lnTo>
                  <a:lnTo>
                    <a:pt x="2081" y="7119"/>
                  </a:lnTo>
                  <a:lnTo>
                    <a:pt x="2062" y="7348"/>
                  </a:lnTo>
                  <a:lnTo>
                    <a:pt x="2043" y="7577"/>
                  </a:lnTo>
                  <a:lnTo>
                    <a:pt x="2043" y="7806"/>
                  </a:lnTo>
                  <a:lnTo>
                    <a:pt x="2081" y="8035"/>
                  </a:lnTo>
                  <a:lnTo>
                    <a:pt x="2119" y="8302"/>
                  </a:lnTo>
                  <a:lnTo>
                    <a:pt x="2176" y="8550"/>
                  </a:lnTo>
                  <a:lnTo>
                    <a:pt x="2233" y="8779"/>
                  </a:lnTo>
                  <a:lnTo>
                    <a:pt x="2329" y="8989"/>
                  </a:lnTo>
                  <a:lnTo>
                    <a:pt x="2176" y="8951"/>
                  </a:lnTo>
                  <a:lnTo>
                    <a:pt x="2004" y="8913"/>
                  </a:lnTo>
                  <a:lnTo>
                    <a:pt x="1852" y="8894"/>
                  </a:lnTo>
                  <a:lnTo>
                    <a:pt x="1680" y="8894"/>
                  </a:lnTo>
                  <a:lnTo>
                    <a:pt x="1432" y="8913"/>
                  </a:lnTo>
                  <a:lnTo>
                    <a:pt x="1184" y="8970"/>
                  </a:lnTo>
                  <a:lnTo>
                    <a:pt x="955" y="9046"/>
                  </a:lnTo>
                  <a:lnTo>
                    <a:pt x="726" y="9161"/>
                  </a:lnTo>
                  <a:lnTo>
                    <a:pt x="535" y="9313"/>
                  </a:lnTo>
                  <a:lnTo>
                    <a:pt x="344" y="9485"/>
                  </a:lnTo>
                  <a:lnTo>
                    <a:pt x="211" y="9676"/>
                  </a:lnTo>
                  <a:lnTo>
                    <a:pt x="153" y="9790"/>
                  </a:lnTo>
                  <a:lnTo>
                    <a:pt x="96" y="9905"/>
                  </a:lnTo>
                  <a:lnTo>
                    <a:pt x="39" y="10134"/>
                  </a:lnTo>
                  <a:lnTo>
                    <a:pt x="1" y="10363"/>
                  </a:lnTo>
                  <a:lnTo>
                    <a:pt x="1" y="10592"/>
                  </a:lnTo>
                  <a:lnTo>
                    <a:pt x="58" y="10840"/>
                  </a:lnTo>
                  <a:lnTo>
                    <a:pt x="115" y="11069"/>
                  </a:lnTo>
                  <a:lnTo>
                    <a:pt x="211" y="11279"/>
                  </a:lnTo>
                  <a:lnTo>
                    <a:pt x="325" y="11489"/>
                  </a:lnTo>
                  <a:lnTo>
                    <a:pt x="478" y="11699"/>
                  </a:lnTo>
                  <a:lnTo>
                    <a:pt x="630" y="11871"/>
                  </a:lnTo>
                  <a:lnTo>
                    <a:pt x="783" y="12042"/>
                  </a:lnTo>
                  <a:lnTo>
                    <a:pt x="974" y="12214"/>
                  </a:lnTo>
                  <a:lnTo>
                    <a:pt x="1165" y="12367"/>
                  </a:lnTo>
                  <a:lnTo>
                    <a:pt x="1546" y="12634"/>
                  </a:lnTo>
                  <a:lnTo>
                    <a:pt x="1947" y="12901"/>
                  </a:lnTo>
                  <a:lnTo>
                    <a:pt x="28949" y="12901"/>
                  </a:lnTo>
                  <a:lnTo>
                    <a:pt x="29083" y="12882"/>
                  </a:lnTo>
                  <a:lnTo>
                    <a:pt x="29198" y="12863"/>
                  </a:lnTo>
                  <a:lnTo>
                    <a:pt x="29293" y="12806"/>
                  </a:lnTo>
                  <a:lnTo>
                    <a:pt x="29407" y="12748"/>
                  </a:lnTo>
                  <a:lnTo>
                    <a:pt x="29503" y="12691"/>
                  </a:lnTo>
                  <a:lnTo>
                    <a:pt x="29598" y="12596"/>
                  </a:lnTo>
                  <a:lnTo>
                    <a:pt x="29770" y="12405"/>
                  </a:lnTo>
                  <a:lnTo>
                    <a:pt x="29942" y="12176"/>
                  </a:lnTo>
                  <a:lnTo>
                    <a:pt x="30094" y="11966"/>
                  </a:lnTo>
                  <a:lnTo>
                    <a:pt x="30266" y="11737"/>
                  </a:lnTo>
                  <a:lnTo>
                    <a:pt x="30438" y="11546"/>
                  </a:lnTo>
                  <a:lnTo>
                    <a:pt x="30591" y="11355"/>
                  </a:lnTo>
                  <a:lnTo>
                    <a:pt x="30743" y="11145"/>
                  </a:lnTo>
                  <a:lnTo>
                    <a:pt x="30858" y="10935"/>
                  </a:lnTo>
                  <a:lnTo>
                    <a:pt x="30972" y="10706"/>
                  </a:lnTo>
                  <a:lnTo>
                    <a:pt x="31049" y="10477"/>
                  </a:lnTo>
                  <a:lnTo>
                    <a:pt x="31106" y="10229"/>
                  </a:lnTo>
                  <a:lnTo>
                    <a:pt x="31144" y="9981"/>
                  </a:lnTo>
                  <a:lnTo>
                    <a:pt x="31125" y="9733"/>
                  </a:lnTo>
                  <a:lnTo>
                    <a:pt x="31068" y="9466"/>
                  </a:lnTo>
                  <a:lnTo>
                    <a:pt x="30991" y="9199"/>
                  </a:lnTo>
                  <a:lnTo>
                    <a:pt x="30858" y="8970"/>
                  </a:lnTo>
                  <a:lnTo>
                    <a:pt x="30686" y="8741"/>
                  </a:lnTo>
                  <a:lnTo>
                    <a:pt x="30495" y="8531"/>
                  </a:lnTo>
                  <a:lnTo>
                    <a:pt x="30285" y="8359"/>
                  </a:lnTo>
                  <a:lnTo>
                    <a:pt x="30037" y="8207"/>
                  </a:lnTo>
                  <a:lnTo>
                    <a:pt x="29789" y="8092"/>
                  </a:lnTo>
                  <a:lnTo>
                    <a:pt x="29522" y="7997"/>
                  </a:lnTo>
                  <a:lnTo>
                    <a:pt x="29255" y="7959"/>
                  </a:lnTo>
                  <a:lnTo>
                    <a:pt x="28969" y="7939"/>
                  </a:lnTo>
                  <a:lnTo>
                    <a:pt x="28701" y="7939"/>
                  </a:lnTo>
                  <a:lnTo>
                    <a:pt x="28415" y="7978"/>
                  </a:lnTo>
                  <a:lnTo>
                    <a:pt x="28148" y="8035"/>
                  </a:lnTo>
                  <a:lnTo>
                    <a:pt x="27881" y="8111"/>
                  </a:lnTo>
                  <a:lnTo>
                    <a:pt x="27614" y="8226"/>
                  </a:lnTo>
                  <a:lnTo>
                    <a:pt x="27385" y="8321"/>
                  </a:lnTo>
                  <a:lnTo>
                    <a:pt x="27175" y="8455"/>
                  </a:lnTo>
                  <a:lnTo>
                    <a:pt x="26984" y="8588"/>
                  </a:lnTo>
                  <a:lnTo>
                    <a:pt x="26774" y="8741"/>
                  </a:lnTo>
                  <a:lnTo>
                    <a:pt x="26602" y="8817"/>
                  </a:lnTo>
                  <a:lnTo>
                    <a:pt x="26411" y="8932"/>
                  </a:lnTo>
                  <a:lnTo>
                    <a:pt x="26240" y="9027"/>
                  </a:lnTo>
                  <a:lnTo>
                    <a:pt x="26068" y="9161"/>
                  </a:lnTo>
                  <a:lnTo>
                    <a:pt x="26125" y="8970"/>
                  </a:lnTo>
                  <a:lnTo>
                    <a:pt x="26182" y="8798"/>
                  </a:lnTo>
                  <a:lnTo>
                    <a:pt x="26221" y="8607"/>
                  </a:lnTo>
                  <a:lnTo>
                    <a:pt x="26259" y="8417"/>
                  </a:lnTo>
                  <a:lnTo>
                    <a:pt x="26278" y="8207"/>
                  </a:lnTo>
                  <a:lnTo>
                    <a:pt x="26278" y="8016"/>
                  </a:lnTo>
                  <a:lnTo>
                    <a:pt x="26259" y="7825"/>
                  </a:lnTo>
                  <a:lnTo>
                    <a:pt x="26240" y="7634"/>
                  </a:lnTo>
                  <a:lnTo>
                    <a:pt x="26202" y="7443"/>
                  </a:lnTo>
                  <a:lnTo>
                    <a:pt x="26144" y="7252"/>
                  </a:lnTo>
                  <a:lnTo>
                    <a:pt x="26087" y="7062"/>
                  </a:lnTo>
                  <a:lnTo>
                    <a:pt x="26011" y="6871"/>
                  </a:lnTo>
                  <a:lnTo>
                    <a:pt x="25934" y="6699"/>
                  </a:lnTo>
                  <a:lnTo>
                    <a:pt x="25839" y="6527"/>
                  </a:lnTo>
                  <a:lnTo>
                    <a:pt x="25744" y="6356"/>
                  </a:lnTo>
                  <a:lnTo>
                    <a:pt x="25629" y="6203"/>
                  </a:lnTo>
                  <a:lnTo>
                    <a:pt x="25495" y="6050"/>
                  </a:lnTo>
                  <a:lnTo>
                    <a:pt x="25362" y="5917"/>
                  </a:lnTo>
                  <a:lnTo>
                    <a:pt x="25228" y="5783"/>
                  </a:lnTo>
                  <a:lnTo>
                    <a:pt x="25076" y="5669"/>
                  </a:lnTo>
                  <a:lnTo>
                    <a:pt x="24904" y="5573"/>
                  </a:lnTo>
                  <a:lnTo>
                    <a:pt x="24751" y="5478"/>
                  </a:lnTo>
                  <a:lnTo>
                    <a:pt x="24579" y="5382"/>
                  </a:lnTo>
                  <a:lnTo>
                    <a:pt x="24389" y="5306"/>
                  </a:lnTo>
                  <a:lnTo>
                    <a:pt x="24217" y="5249"/>
                  </a:lnTo>
                  <a:lnTo>
                    <a:pt x="24026" y="5211"/>
                  </a:lnTo>
                  <a:lnTo>
                    <a:pt x="23854" y="5172"/>
                  </a:lnTo>
                  <a:lnTo>
                    <a:pt x="23663" y="5134"/>
                  </a:lnTo>
                  <a:lnTo>
                    <a:pt x="23282" y="5134"/>
                  </a:lnTo>
                  <a:lnTo>
                    <a:pt x="23091" y="5153"/>
                  </a:lnTo>
                  <a:lnTo>
                    <a:pt x="22900" y="5172"/>
                  </a:lnTo>
                  <a:lnTo>
                    <a:pt x="22900" y="5172"/>
                  </a:lnTo>
                  <a:lnTo>
                    <a:pt x="23034" y="5020"/>
                  </a:lnTo>
                  <a:lnTo>
                    <a:pt x="23148" y="4848"/>
                  </a:lnTo>
                  <a:lnTo>
                    <a:pt x="23263" y="4676"/>
                  </a:lnTo>
                  <a:lnTo>
                    <a:pt x="23358" y="4505"/>
                  </a:lnTo>
                  <a:lnTo>
                    <a:pt x="23454" y="4314"/>
                  </a:lnTo>
                  <a:lnTo>
                    <a:pt x="23530" y="4123"/>
                  </a:lnTo>
                  <a:lnTo>
                    <a:pt x="23587" y="3913"/>
                  </a:lnTo>
                  <a:lnTo>
                    <a:pt x="23625" y="3703"/>
                  </a:lnTo>
                  <a:lnTo>
                    <a:pt x="23663" y="3512"/>
                  </a:lnTo>
                  <a:lnTo>
                    <a:pt x="23683" y="3302"/>
                  </a:lnTo>
                  <a:lnTo>
                    <a:pt x="23702" y="3092"/>
                  </a:lnTo>
                  <a:lnTo>
                    <a:pt x="23683" y="2882"/>
                  </a:lnTo>
                  <a:lnTo>
                    <a:pt x="23683" y="2673"/>
                  </a:lnTo>
                  <a:lnTo>
                    <a:pt x="23644" y="2463"/>
                  </a:lnTo>
                  <a:lnTo>
                    <a:pt x="23587" y="2272"/>
                  </a:lnTo>
                  <a:lnTo>
                    <a:pt x="23530" y="2062"/>
                  </a:lnTo>
                  <a:lnTo>
                    <a:pt x="23454" y="1871"/>
                  </a:lnTo>
                  <a:lnTo>
                    <a:pt x="23377" y="1680"/>
                  </a:lnTo>
                  <a:lnTo>
                    <a:pt x="23282" y="1489"/>
                  </a:lnTo>
                  <a:lnTo>
                    <a:pt x="23167" y="1318"/>
                  </a:lnTo>
                  <a:lnTo>
                    <a:pt x="23034" y="1146"/>
                  </a:lnTo>
                  <a:lnTo>
                    <a:pt x="22900" y="993"/>
                  </a:lnTo>
                  <a:lnTo>
                    <a:pt x="22767" y="841"/>
                  </a:lnTo>
                  <a:lnTo>
                    <a:pt x="22614" y="707"/>
                  </a:lnTo>
                  <a:lnTo>
                    <a:pt x="22442" y="573"/>
                  </a:lnTo>
                  <a:lnTo>
                    <a:pt x="22270" y="459"/>
                  </a:lnTo>
                  <a:lnTo>
                    <a:pt x="22099" y="364"/>
                  </a:lnTo>
                  <a:lnTo>
                    <a:pt x="21927" y="268"/>
                  </a:lnTo>
                  <a:lnTo>
                    <a:pt x="21736" y="192"/>
                  </a:lnTo>
                  <a:lnTo>
                    <a:pt x="21545" y="115"/>
                  </a:lnTo>
                  <a:lnTo>
                    <a:pt x="21335" y="58"/>
                  </a:lnTo>
                  <a:lnTo>
                    <a:pt x="21145" y="20"/>
                  </a:lnTo>
                  <a:lnTo>
                    <a:pt x="2093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8"/>
            <p:cNvSpPr/>
            <p:nvPr/>
          </p:nvSpPr>
          <p:spPr>
            <a:xfrm>
              <a:off x="5454450" y="5209225"/>
              <a:ext cx="43425" cy="43450"/>
            </a:xfrm>
            <a:custGeom>
              <a:avLst/>
              <a:gdLst/>
              <a:ahLst/>
              <a:cxnLst/>
              <a:rect l="l" t="t" r="r" b="b"/>
              <a:pathLst>
                <a:path w="1737" h="1738" extrusionOk="0">
                  <a:moveTo>
                    <a:pt x="878" y="0"/>
                  </a:moveTo>
                  <a:lnTo>
                    <a:pt x="687" y="20"/>
                  </a:lnTo>
                  <a:lnTo>
                    <a:pt x="535" y="77"/>
                  </a:lnTo>
                  <a:lnTo>
                    <a:pt x="382" y="153"/>
                  </a:lnTo>
                  <a:lnTo>
                    <a:pt x="248" y="249"/>
                  </a:lnTo>
                  <a:lnTo>
                    <a:pt x="153" y="382"/>
                  </a:lnTo>
                  <a:lnTo>
                    <a:pt x="77" y="535"/>
                  </a:lnTo>
                  <a:lnTo>
                    <a:pt x="19" y="687"/>
                  </a:lnTo>
                  <a:lnTo>
                    <a:pt x="0" y="878"/>
                  </a:lnTo>
                  <a:lnTo>
                    <a:pt x="19" y="1050"/>
                  </a:lnTo>
                  <a:lnTo>
                    <a:pt x="77" y="1203"/>
                  </a:lnTo>
                  <a:lnTo>
                    <a:pt x="153" y="1355"/>
                  </a:lnTo>
                  <a:lnTo>
                    <a:pt x="248" y="1489"/>
                  </a:lnTo>
                  <a:lnTo>
                    <a:pt x="382" y="1584"/>
                  </a:lnTo>
                  <a:lnTo>
                    <a:pt x="535" y="1680"/>
                  </a:lnTo>
                  <a:lnTo>
                    <a:pt x="687" y="1718"/>
                  </a:lnTo>
                  <a:lnTo>
                    <a:pt x="878" y="1737"/>
                  </a:lnTo>
                  <a:lnTo>
                    <a:pt x="1050" y="1718"/>
                  </a:lnTo>
                  <a:lnTo>
                    <a:pt x="1203" y="1680"/>
                  </a:lnTo>
                  <a:lnTo>
                    <a:pt x="1355" y="1584"/>
                  </a:lnTo>
                  <a:lnTo>
                    <a:pt x="1489" y="1489"/>
                  </a:lnTo>
                  <a:lnTo>
                    <a:pt x="1584" y="1355"/>
                  </a:lnTo>
                  <a:lnTo>
                    <a:pt x="1680" y="1203"/>
                  </a:lnTo>
                  <a:lnTo>
                    <a:pt x="1718" y="1050"/>
                  </a:lnTo>
                  <a:lnTo>
                    <a:pt x="1737" y="878"/>
                  </a:lnTo>
                  <a:lnTo>
                    <a:pt x="1718" y="687"/>
                  </a:lnTo>
                  <a:lnTo>
                    <a:pt x="1680" y="535"/>
                  </a:lnTo>
                  <a:lnTo>
                    <a:pt x="1584" y="382"/>
                  </a:lnTo>
                  <a:lnTo>
                    <a:pt x="1489" y="249"/>
                  </a:lnTo>
                  <a:lnTo>
                    <a:pt x="1355" y="153"/>
                  </a:lnTo>
                  <a:lnTo>
                    <a:pt x="1203" y="77"/>
                  </a:lnTo>
                  <a:lnTo>
                    <a:pt x="1050" y="20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8"/>
            <p:cNvSpPr/>
            <p:nvPr/>
          </p:nvSpPr>
          <p:spPr>
            <a:xfrm>
              <a:off x="4978325" y="5212075"/>
              <a:ext cx="197525" cy="186575"/>
            </a:xfrm>
            <a:custGeom>
              <a:avLst/>
              <a:gdLst/>
              <a:ahLst/>
              <a:cxnLst/>
              <a:rect l="l" t="t" r="r" b="b"/>
              <a:pathLst>
                <a:path w="7901" h="7463" extrusionOk="0">
                  <a:moveTo>
                    <a:pt x="4771" y="1"/>
                  </a:moveTo>
                  <a:lnTo>
                    <a:pt x="4504" y="39"/>
                  </a:lnTo>
                  <a:lnTo>
                    <a:pt x="4256" y="115"/>
                  </a:lnTo>
                  <a:lnTo>
                    <a:pt x="4008" y="211"/>
                  </a:lnTo>
                  <a:lnTo>
                    <a:pt x="3798" y="344"/>
                  </a:lnTo>
                  <a:lnTo>
                    <a:pt x="3588" y="516"/>
                  </a:lnTo>
                  <a:lnTo>
                    <a:pt x="3397" y="707"/>
                  </a:lnTo>
                  <a:lnTo>
                    <a:pt x="3245" y="917"/>
                  </a:lnTo>
                  <a:lnTo>
                    <a:pt x="3187" y="1031"/>
                  </a:lnTo>
                  <a:lnTo>
                    <a:pt x="3130" y="1146"/>
                  </a:lnTo>
                  <a:lnTo>
                    <a:pt x="3035" y="1413"/>
                  </a:lnTo>
                  <a:lnTo>
                    <a:pt x="2997" y="1680"/>
                  </a:lnTo>
                  <a:lnTo>
                    <a:pt x="2978" y="1967"/>
                  </a:lnTo>
                  <a:lnTo>
                    <a:pt x="2997" y="2234"/>
                  </a:lnTo>
                  <a:lnTo>
                    <a:pt x="3035" y="2520"/>
                  </a:lnTo>
                  <a:lnTo>
                    <a:pt x="3103" y="2760"/>
                  </a:lnTo>
                  <a:lnTo>
                    <a:pt x="2997" y="2577"/>
                  </a:lnTo>
                  <a:lnTo>
                    <a:pt x="2844" y="2367"/>
                  </a:lnTo>
                  <a:lnTo>
                    <a:pt x="2653" y="2196"/>
                  </a:lnTo>
                  <a:lnTo>
                    <a:pt x="2443" y="2043"/>
                  </a:lnTo>
                  <a:lnTo>
                    <a:pt x="2214" y="1928"/>
                  </a:lnTo>
                  <a:lnTo>
                    <a:pt x="1985" y="1852"/>
                  </a:lnTo>
                  <a:lnTo>
                    <a:pt x="1737" y="1833"/>
                  </a:lnTo>
                  <a:lnTo>
                    <a:pt x="1470" y="1833"/>
                  </a:lnTo>
                  <a:lnTo>
                    <a:pt x="1222" y="1871"/>
                  </a:lnTo>
                  <a:lnTo>
                    <a:pt x="974" y="1967"/>
                  </a:lnTo>
                  <a:lnTo>
                    <a:pt x="764" y="2081"/>
                  </a:lnTo>
                  <a:lnTo>
                    <a:pt x="554" y="2234"/>
                  </a:lnTo>
                  <a:lnTo>
                    <a:pt x="382" y="2425"/>
                  </a:lnTo>
                  <a:lnTo>
                    <a:pt x="230" y="2615"/>
                  </a:lnTo>
                  <a:lnTo>
                    <a:pt x="115" y="2844"/>
                  </a:lnTo>
                  <a:lnTo>
                    <a:pt x="39" y="3054"/>
                  </a:lnTo>
                  <a:lnTo>
                    <a:pt x="1" y="3283"/>
                  </a:lnTo>
                  <a:lnTo>
                    <a:pt x="1" y="3512"/>
                  </a:lnTo>
                  <a:lnTo>
                    <a:pt x="20" y="3722"/>
                  </a:lnTo>
                  <a:lnTo>
                    <a:pt x="58" y="3875"/>
                  </a:lnTo>
                  <a:lnTo>
                    <a:pt x="115" y="4027"/>
                  </a:lnTo>
                  <a:lnTo>
                    <a:pt x="191" y="4161"/>
                  </a:lnTo>
                  <a:lnTo>
                    <a:pt x="268" y="4295"/>
                  </a:lnTo>
                  <a:lnTo>
                    <a:pt x="363" y="4428"/>
                  </a:lnTo>
                  <a:lnTo>
                    <a:pt x="478" y="4543"/>
                  </a:lnTo>
                  <a:lnTo>
                    <a:pt x="592" y="4638"/>
                  </a:lnTo>
                  <a:lnTo>
                    <a:pt x="726" y="4714"/>
                  </a:lnTo>
                  <a:lnTo>
                    <a:pt x="878" y="4791"/>
                  </a:lnTo>
                  <a:lnTo>
                    <a:pt x="1012" y="4848"/>
                  </a:lnTo>
                  <a:lnTo>
                    <a:pt x="1165" y="4886"/>
                  </a:lnTo>
                  <a:lnTo>
                    <a:pt x="1336" y="4924"/>
                  </a:lnTo>
                  <a:lnTo>
                    <a:pt x="1642" y="4924"/>
                  </a:lnTo>
                  <a:lnTo>
                    <a:pt x="1794" y="4886"/>
                  </a:lnTo>
                  <a:lnTo>
                    <a:pt x="1820" y="4880"/>
                  </a:lnTo>
                  <a:lnTo>
                    <a:pt x="1756" y="4905"/>
                  </a:lnTo>
                  <a:lnTo>
                    <a:pt x="1661" y="4963"/>
                  </a:lnTo>
                  <a:lnTo>
                    <a:pt x="1584" y="5039"/>
                  </a:lnTo>
                  <a:lnTo>
                    <a:pt x="1508" y="5134"/>
                  </a:lnTo>
                  <a:lnTo>
                    <a:pt x="1432" y="5230"/>
                  </a:lnTo>
                  <a:lnTo>
                    <a:pt x="1336" y="5421"/>
                  </a:lnTo>
                  <a:lnTo>
                    <a:pt x="1279" y="5611"/>
                  </a:lnTo>
                  <a:lnTo>
                    <a:pt x="1260" y="5802"/>
                  </a:lnTo>
                  <a:lnTo>
                    <a:pt x="1260" y="6012"/>
                  </a:lnTo>
                  <a:lnTo>
                    <a:pt x="1317" y="6222"/>
                  </a:lnTo>
                  <a:lnTo>
                    <a:pt x="1355" y="6356"/>
                  </a:lnTo>
                  <a:lnTo>
                    <a:pt x="1432" y="6489"/>
                  </a:lnTo>
                  <a:lnTo>
                    <a:pt x="1508" y="6623"/>
                  </a:lnTo>
                  <a:lnTo>
                    <a:pt x="1584" y="6756"/>
                  </a:lnTo>
                  <a:lnTo>
                    <a:pt x="1680" y="6871"/>
                  </a:lnTo>
                  <a:lnTo>
                    <a:pt x="1794" y="6966"/>
                  </a:lnTo>
                  <a:lnTo>
                    <a:pt x="1909" y="7062"/>
                  </a:lnTo>
                  <a:lnTo>
                    <a:pt x="2023" y="7157"/>
                  </a:lnTo>
                  <a:lnTo>
                    <a:pt x="2157" y="7233"/>
                  </a:lnTo>
                  <a:lnTo>
                    <a:pt x="2291" y="7310"/>
                  </a:lnTo>
                  <a:lnTo>
                    <a:pt x="2424" y="7367"/>
                  </a:lnTo>
                  <a:lnTo>
                    <a:pt x="2577" y="7405"/>
                  </a:lnTo>
                  <a:lnTo>
                    <a:pt x="2729" y="7424"/>
                  </a:lnTo>
                  <a:lnTo>
                    <a:pt x="2882" y="7443"/>
                  </a:lnTo>
                  <a:lnTo>
                    <a:pt x="3016" y="7462"/>
                  </a:lnTo>
                  <a:lnTo>
                    <a:pt x="3168" y="7443"/>
                  </a:lnTo>
                  <a:lnTo>
                    <a:pt x="3321" y="7424"/>
                  </a:lnTo>
                  <a:lnTo>
                    <a:pt x="3474" y="7386"/>
                  </a:lnTo>
                  <a:lnTo>
                    <a:pt x="3607" y="7329"/>
                  </a:lnTo>
                  <a:lnTo>
                    <a:pt x="3741" y="7252"/>
                  </a:lnTo>
                  <a:lnTo>
                    <a:pt x="3874" y="7176"/>
                  </a:lnTo>
                  <a:lnTo>
                    <a:pt x="3989" y="7100"/>
                  </a:lnTo>
                  <a:lnTo>
                    <a:pt x="4122" y="7004"/>
                  </a:lnTo>
                  <a:lnTo>
                    <a:pt x="4218" y="6890"/>
                  </a:lnTo>
                  <a:lnTo>
                    <a:pt x="4313" y="6775"/>
                  </a:lnTo>
                  <a:lnTo>
                    <a:pt x="4409" y="6661"/>
                  </a:lnTo>
                  <a:lnTo>
                    <a:pt x="4485" y="6527"/>
                  </a:lnTo>
                  <a:lnTo>
                    <a:pt x="4561" y="6394"/>
                  </a:lnTo>
                  <a:lnTo>
                    <a:pt x="4619" y="6260"/>
                  </a:lnTo>
                  <a:lnTo>
                    <a:pt x="4657" y="6108"/>
                  </a:lnTo>
                  <a:lnTo>
                    <a:pt x="4676" y="5955"/>
                  </a:lnTo>
                  <a:lnTo>
                    <a:pt x="4695" y="5802"/>
                  </a:lnTo>
                  <a:lnTo>
                    <a:pt x="4714" y="5917"/>
                  </a:lnTo>
                  <a:lnTo>
                    <a:pt x="4752" y="6012"/>
                  </a:lnTo>
                  <a:lnTo>
                    <a:pt x="4809" y="6108"/>
                  </a:lnTo>
                  <a:lnTo>
                    <a:pt x="4867" y="6203"/>
                  </a:lnTo>
                  <a:lnTo>
                    <a:pt x="5019" y="6375"/>
                  </a:lnTo>
                  <a:lnTo>
                    <a:pt x="5191" y="6508"/>
                  </a:lnTo>
                  <a:lnTo>
                    <a:pt x="5382" y="6604"/>
                  </a:lnTo>
                  <a:lnTo>
                    <a:pt x="5592" y="6661"/>
                  </a:lnTo>
                  <a:lnTo>
                    <a:pt x="5802" y="6718"/>
                  </a:lnTo>
                  <a:lnTo>
                    <a:pt x="6031" y="6737"/>
                  </a:lnTo>
                  <a:lnTo>
                    <a:pt x="6336" y="6756"/>
                  </a:lnTo>
                  <a:lnTo>
                    <a:pt x="6622" y="6737"/>
                  </a:lnTo>
                  <a:lnTo>
                    <a:pt x="6775" y="6718"/>
                  </a:lnTo>
                  <a:lnTo>
                    <a:pt x="6928" y="6680"/>
                  </a:lnTo>
                  <a:lnTo>
                    <a:pt x="7061" y="6623"/>
                  </a:lnTo>
                  <a:lnTo>
                    <a:pt x="7195" y="6566"/>
                  </a:lnTo>
                  <a:lnTo>
                    <a:pt x="7348" y="6470"/>
                  </a:lnTo>
                  <a:lnTo>
                    <a:pt x="7500" y="6337"/>
                  </a:lnTo>
                  <a:lnTo>
                    <a:pt x="7615" y="6203"/>
                  </a:lnTo>
                  <a:lnTo>
                    <a:pt x="7710" y="6050"/>
                  </a:lnTo>
                  <a:lnTo>
                    <a:pt x="7786" y="5879"/>
                  </a:lnTo>
                  <a:lnTo>
                    <a:pt x="7844" y="5707"/>
                  </a:lnTo>
                  <a:lnTo>
                    <a:pt x="7882" y="5516"/>
                  </a:lnTo>
                  <a:lnTo>
                    <a:pt x="7901" y="5325"/>
                  </a:lnTo>
                  <a:lnTo>
                    <a:pt x="7882" y="5153"/>
                  </a:lnTo>
                  <a:lnTo>
                    <a:pt x="7863" y="4963"/>
                  </a:lnTo>
                  <a:lnTo>
                    <a:pt x="7806" y="4791"/>
                  </a:lnTo>
                  <a:lnTo>
                    <a:pt x="7729" y="4619"/>
                  </a:lnTo>
                  <a:lnTo>
                    <a:pt x="7634" y="4447"/>
                  </a:lnTo>
                  <a:lnTo>
                    <a:pt x="7538" y="4295"/>
                  </a:lnTo>
                  <a:lnTo>
                    <a:pt x="7424" y="4161"/>
                  </a:lnTo>
                  <a:lnTo>
                    <a:pt x="7290" y="4027"/>
                  </a:lnTo>
                  <a:lnTo>
                    <a:pt x="7138" y="3913"/>
                  </a:lnTo>
                  <a:lnTo>
                    <a:pt x="6985" y="3818"/>
                  </a:lnTo>
                  <a:lnTo>
                    <a:pt x="6832" y="3722"/>
                  </a:lnTo>
                  <a:lnTo>
                    <a:pt x="6661" y="3646"/>
                  </a:lnTo>
                  <a:lnTo>
                    <a:pt x="6489" y="3589"/>
                  </a:lnTo>
                  <a:lnTo>
                    <a:pt x="6298" y="3531"/>
                  </a:lnTo>
                  <a:lnTo>
                    <a:pt x="6126" y="3512"/>
                  </a:lnTo>
                  <a:lnTo>
                    <a:pt x="5935" y="3474"/>
                  </a:lnTo>
                  <a:lnTo>
                    <a:pt x="6107" y="3226"/>
                  </a:lnTo>
                  <a:lnTo>
                    <a:pt x="6260" y="2959"/>
                  </a:lnTo>
                  <a:lnTo>
                    <a:pt x="6393" y="2692"/>
                  </a:lnTo>
                  <a:lnTo>
                    <a:pt x="6489" y="2425"/>
                  </a:lnTo>
                  <a:lnTo>
                    <a:pt x="6565" y="2138"/>
                  </a:lnTo>
                  <a:lnTo>
                    <a:pt x="6603" y="1852"/>
                  </a:lnTo>
                  <a:lnTo>
                    <a:pt x="6622" y="1699"/>
                  </a:lnTo>
                  <a:lnTo>
                    <a:pt x="6603" y="1547"/>
                  </a:lnTo>
                  <a:lnTo>
                    <a:pt x="6584" y="1413"/>
                  </a:lnTo>
                  <a:lnTo>
                    <a:pt x="6546" y="1260"/>
                  </a:lnTo>
                  <a:lnTo>
                    <a:pt x="6470" y="1012"/>
                  </a:lnTo>
                  <a:lnTo>
                    <a:pt x="6336" y="783"/>
                  </a:lnTo>
                  <a:lnTo>
                    <a:pt x="6164" y="593"/>
                  </a:lnTo>
                  <a:lnTo>
                    <a:pt x="5974" y="402"/>
                  </a:lnTo>
                  <a:lnTo>
                    <a:pt x="5764" y="249"/>
                  </a:lnTo>
                  <a:lnTo>
                    <a:pt x="5535" y="135"/>
                  </a:lnTo>
                  <a:lnTo>
                    <a:pt x="5287" y="58"/>
                  </a:lnTo>
                  <a:lnTo>
                    <a:pt x="5019" y="20"/>
                  </a:lnTo>
                  <a:lnTo>
                    <a:pt x="47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8"/>
            <p:cNvSpPr/>
            <p:nvPr/>
          </p:nvSpPr>
          <p:spPr>
            <a:xfrm>
              <a:off x="5411025" y="5220675"/>
              <a:ext cx="163200" cy="84475"/>
            </a:xfrm>
            <a:custGeom>
              <a:avLst/>
              <a:gdLst/>
              <a:ahLst/>
              <a:cxnLst/>
              <a:rect l="l" t="t" r="r" b="b"/>
              <a:pathLst>
                <a:path w="6528" h="3379" extrusionOk="0">
                  <a:moveTo>
                    <a:pt x="6012" y="0"/>
                  </a:moveTo>
                  <a:lnTo>
                    <a:pt x="5993" y="115"/>
                  </a:lnTo>
                  <a:lnTo>
                    <a:pt x="5955" y="229"/>
                  </a:lnTo>
                  <a:lnTo>
                    <a:pt x="5897" y="344"/>
                  </a:lnTo>
                  <a:lnTo>
                    <a:pt x="5764" y="554"/>
                  </a:lnTo>
                  <a:lnTo>
                    <a:pt x="5611" y="745"/>
                  </a:lnTo>
                  <a:lnTo>
                    <a:pt x="5420" y="897"/>
                  </a:lnTo>
                  <a:lnTo>
                    <a:pt x="5191" y="1031"/>
                  </a:lnTo>
                  <a:lnTo>
                    <a:pt x="4962" y="1126"/>
                  </a:lnTo>
                  <a:lnTo>
                    <a:pt x="4714" y="1184"/>
                  </a:lnTo>
                  <a:lnTo>
                    <a:pt x="4466" y="1203"/>
                  </a:lnTo>
                  <a:lnTo>
                    <a:pt x="4218" y="1184"/>
                  </a:lnTo>
                  <a:lnTo>
                    <a:pt x="3989" y="1126"/>
                  </a:lnTo>
                  <a:lnTo>
                    <a:pt x="3760" y="1050"/>
                  </a:lnTo>
                  <a:lnTo>
                    <a:pt x="3550" y="936"/>
                  </a:lnTo>
                  <a:lnTo>
                    <a:pt x="3359" y="783"/>
                  </a:lnTo>
                  <a:lnTo>
                    <a:pt x="3169" y="630"/>
                  </a:lnTo>
                  <a:lnTo>
                    <a:pt x="2997" y="439"/>
                  </a:lnTo>
                  <a:lnTo>
                    <a:pt x="2844" y="249"/>
                  </a:lnTo>
                  <a:lnTo>
                    <a:pt x="2863" y="439"/>
                  </a:lnTo>
                  <a:lnTo>
                    <a:pt x="2844" y="630"/>
                  </a:lnTo>
                  <a:lnTo>
                    <a:pt x="2806" y="802"/>
                  </a:lnTo>
                  <a:lnTo>
                    <a:pt x="2749" y="974"/>
                  </a:lnTo>
                  <a:lnTo>
                    <a:pt x="2653" y="1145"/>
                  </a:lnTo>
                  <a:lnTo>
                    <a:pt x="2558" y="1298"/>
                  </a:lnTo>
                  <a:lnTo>
                    <a:pt x="2424" y="1451"/>
                  </a:lnTo>
                  <a:lnTo>
                    <a:pt x="2291" y="1565"/>
                  </a:lnTo>
                  <a:lnTo>
                    <a:pt x="2138" y="1680"/>
                  </a:lnTo>
                  <a:lnTo>
                    <a:pt x="1966" y="1775"/>
                  </a:lnTo>
                  <a:lnTo>
                    <a:pt x="1795" y="1852"/>
                  </a:lnTo>
                  <a:lnTo>
                    <a:pt x="1623" y="1890"/>
                  </a:lnTo>
                  <a:lnTo>
                    <a:pt x="1432" y="1928"/>
                  </a:lnTo>
                  <a:lnTo>
                    <a:pt x="1241" y="1947"/>
                  </a:lnTo>
                  <a:lnTo>
                    <a:pt x="1050" y="1966"/>
                  </a:lnTo>
                  <a:lnTo>
                    <a:pt x="860" y="1947"/>
                  </a:lnTo>
                  <a:lnTo>
                    <a:pt x="688" y="1928"/>
                  </a:lnTo>
                  <a:lnTo>
                    <a:pt x="516" y="1890"/>
                  </a:lnTo>
                  <a:lnTo>
                    <a:pt x="344" y="1832"/>
                  </a:lnTo>
                  <a:lnTo>
                    <a:pt x="192" y="1756"/>
                  </a:lnTo>
                  <a:lnTo>
                    <a:pt x="58" y="1680"/>
                  </a:lnTo>
                  <a:lnTo>
                    <a:pt x="20" y="1852"/>
                  </a:lnTo>
                  <a:lnTo>
                    <a:pt x="1" y="2023"/>
                  </a:lnTo>
                  <a:lnTo>
                    <a:pt x="20" y="2195"/>
                  </a:lnTo>
                  <a:lnTo>
                    <a:pt x="39" y="2367"/>
                  </a:lnTo>
                  <a:lnTo>
                    <a:pt x="96" y="2538"/>
                  </a:lnTo>
                  <a:lnTo>
                    <a:pt x="192" y="2691"/>
                  </a:lnTo>
                  <a:lnTo>
                    <a:pt x="287" y="2844"/>
                  </a:lnTo>
                  <a:lnTo>
                    <a:pt x="402" y="2977"/>
                  </a:lnTo>
                  <a:lnTo>
                    <a:pt x="535" y="3092"/>
                  </a:lnTo>
                  <a:lnTo>
                    <a:pt x="669" y="3187"/>
                  </a:lnTo>
                  <a:lnTo>
                    <a:pt x="840" y="3264"/>
                  </a:lnTo>
                  <a:lnTo>
                    <a:pt x="993" y="3321"/>
                  </a:lnTo>
                  <a:lnTo>
                    <a:pt x="1165" y="3359"/>
                  </a:lnTo>
                  <a:lnTo>
                    <a:pt x="1356" y="3378"/>
                  </a:lnTo>
                  <a:lnTo>
                    <a:pt x="1718" y="3378"/>
                  </a:lnTo>
                  <a:lnTo>
                    <a:pt x="1909" y="3359"/>
                  </a:lnTo>
                  <a:lnTo>
                    <a:pt x="2100" y="3321"/>
                  </a:lnTo>
                  <a:lnTo>
                    <a:pt x="2291" y="3264"/>
                  </a:lnTo>
                  <a:lnTo>
                    <a:pt x="2462" y="3206"/>
                  </a:lnTo>
                  <a:lnTo>
                    <a:pt x="2615" y="3111"/>
                  </a:lnTo>
                  <a:lnTo>
                    <a:pt x="2768" y="2996"/>
                  </a:lnTo>
                  <a:lnTo>
                    <a:pt x="2920" y="2882"/>
                  </a:lnTo>
                  <a:lnTo>
                    <a:pt x="3035" y="2729"/>
                  </a:lnTo>
                  <a:lnTo>
                    <a:pt x="3149" y="2577"/>
                  </a:lnTo>
                  <a:lnTo>
                    <a:pt x="3226" y="2405"/>
                  </a:lnTo>
                  <a:lnTo>
                    <a:pt x="3302" y="2233"/>
                  </a:lnTo>
                  <a:lnTo>
                    <a:pt x="3340" y="2042"/>
                  </a:lnTo>
                  <a:lnTo>
                    <a:pt x="3340" y="1871"/>
                  </a:lnTo>
                  <a:lnTo>
                    <a:pt x="3321" y="1680"/>
                  </a:lnTo>
                  <a:lnTo>
                    <a:pt x="3493" y="1871"/>
                  </a:lnTo>
                  <a:lnTo>
                    <a:pt x="3665" y="2042"/>
                  </a:lnTo>
                  <a:lnTo>
                    <a:pt x="3836" y="2214"/>
                  </a:lnTo>
                  <a:lnTo>
                    <a:pt x="4046" y="2348"/>
                  </a:lnTo>
                  <a:lnTo>
                    <a:pt x="4256" y="2462"/>
                  </a:lnTo>
                  <a:lnTo>
                    <a:pt x="4466" y="2558"/>
                  </a:lnTo>
                  <a:lnTo>
                    <a:pt x="4714" y="2615"/>
                  </a:lnTo>
                  <a:lnTo>
                    <a:pt x="4962" y="2634"/>
                  </a:lnTo>
                  <a:lnTo>
                    <a:pt x="5210" y="2615"/>
                  </a:lnTo>
                  <a:lnTo>
                    <a:pt x="5459" y="2538"/>
                  </a:lnTo>
                  <a:lnTo>
                    <a:pt x="5688" y="2443"/>
                  </a:lnTo>
                  <a:lnTo>
                    <a:pt x="5897" y="2329"/>
                  </a:lnTo>
                  <a:lnTo>
                    <a:pt x="6088" y="2157"/>
                  </a:lnTo>
                  <a:lnTo>
                    <a:pt x="6260" y="1985"/>
                  </a:lnTo>
                  <a:lnTo>
                    <a:pt x="6374" y="1775"/>
                  </a:lnTo>
                  <a:lnTo>
                    <a:pt x="6432" y="1661"/>
                  </a:lnTo>
                  <a:lnTo>
                    <a:pt x="6470" y="1527"/>
                  </a:lnTo>
                  <a:lnTo>
                    <a:pt x="6508" y="1336"/>
                  </a:lnTo>
                  <a:lnTo>
                    <a:pt x="6527" y="1126"/>
                  </a:lnTo>
                  <a:lnTo>
                    <a:pt x="6508" y="916"/>
                  </a:lnTo>
                  <a:lnTo>
                    <a:pt x="6451" y="707"/>
                  </a:lnTo>
                  <a:lnTo>
                    <a:pt x="6374" y="516"/>
                  </a:lnTo>
                  <a:lnTo>
                    <a:pt x="6279" y="325"/>
                  </a:lnTo>
                  <a:lnTo>
                    <a:pt x="6146" y="153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8"/>
            <p:cNvSpPr/>
            <p:nvPr/>
          </p:nvSpPr>
          <p:spPr>
            <a:xfrm>
              <a:off x="5052275" y="5292225"/>
              <a:ext cx="52500" cy="52525"/>
            </a:xfrm>
            <a:custGeom>
              <a:avLst/>
              <a:gdLst/>
              <a:ahLst/>
              <a:cxnLst/>
              <a:rect l="l" t="t" r="r" b="b"/>
              <a:pathLst>
                <a:path w="2100" h="2101" extrusionOk="0">
                  <a:moveTo>
                    <a:pt x="1050" y="1"/>
                  </a:moveTo>
                  <a:lnTo>
                    <a:pt x="840" y="20"/>
                  </a:lnTo>
                  <a:lnTo>
                    <a:pt x="649" y="77"/>
                  </a:lnTo>
                  <a:lnTo>
                    <a:pt x="458" y="173"/>
                  </a:lnTo>
                  <a:lnTo>
                    <a:pt x="306" y="306"/>
                  </a:lnTo>
                  <a:lnTo>
                    <a:pt x="191" y="459"/>
                  </a:lnTo>
                  <a:lnTo>
                    <a:pt x="77" y="631"/>
                  </a:lnTo>
                  <a:lnTo>
                    <a:pt x="20" y="841"/>
                  </a:lnTo>
                  <a:lnTo>
                    <a:pt x="0" y="1050"/>
                  </a:lnTo>
                  <a:lnTo>
                    <a:pt x="20" y="1260"/>
                  </a:lnTo>
                  <a:lnTo>
                    <a:pt x="77" y="1451"/>
                  </a:lnTo>
                  <a:lnTo>
                    <a:pt x="191" y="1623"/>
                  </a:lnTo>
                  <a:lnTo>
                    <a:pt x="306" y="1795"/>
                  </a:lnTo>
                  <a:lnTo>
                    <a:pt x="458" y="1909"/>
                  </a:lnTo>
                  <a:lnTo>
                    <a:pt x="649" y="2005"/>
                  </a:lnTo>
                  <a:lnTo>
                    <a:pt x="840" y="2081"/>
                  </a:lnTo>
                  <a:lnTo>
                    <a:pt x="1050" y="2100"/>
                  </a:lnTo>
                  <a:lnTo>
                    <a:pt x="1260" y="2081"/>
                  </a:lnTo>
                  <a:lnTo>
                    <a:pt x="1451" y="2005"/>
                  </a:lnTo>
                  <a:lnTo>
                    <a:pt x="1642" y="1909"/>
                  </a:lnTo>
                  <a:lnTo>
                    <a:pt x="1794" y="1795"/>
                  </a:lnTo>
                  <a:lnTo>
                    <a:pt x="1928" y="1623"/>
                  </a:lnTo>
                  <a:lnTo>
                    <a:pt x="2023" y="1451"/>
                  </a:lnTo>
                  <a:lnTo>
                    <a:pt x="2080" y="1260"/>
                  </a:lnTo>
                  <a:lnTo>
                    <a:pt x="2100" y="1050"/>
                  </a:lnTo>
                  <a:lnTo>
                    <a:pt x="2080" y="841"/>
                  </a:lnTo>
                  <a:lnTo>
                    <a:pt x="2023" y="631"/>
                  </a:lnTo>
                  <a:lnTo>
                    <a:pt x="1928" y="459"/>
                  </a:lnTo>
                  <a:lnTo>
                    <a:pt x="1794" y="306"/>
                  </a:lnTo>
                  <a:lnTo>
                    <a:pt x="1642" y="173"/>
                  </a:lnTo>
                  <a:lnTo>
                    <a:pt x="1451" y="77"/>
                  </a:lnTo>
                  <a:lnTo>
                    <a:pt x="1260" y="20"/>
                  </a:lnTo>
                  <a:lnTo>
                    <a:pt x="105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28"/>
            <p:cNvSpPr/>
            <p:nvPr/>
          </p:nvSpPr>
          <p:spPr>
            <a:xfrm>
              <a:off x="5009825" y="5319425"/>
              <a:ext cx="166025" cy="79225"/>
            </a:xfrm>
            <a:custGeom>
              <a:avLst/>
              <a:gdLst/>
              <a:ahLst/>
              <a:cxnLst/>
              <a:rect l="l" t="t" r="r" b="b"/>
              <a:pathLst>
                <a:path w="6641" h="3169" extrusionOk="0">
                  <a:moveTo>
                    <a:pt x="6278" y="1"/>
                  </a:moveTo>
                  <a:lnTo>
                    <a:pt x="6240" y="153"/>
                  </a:lnTo>
                  <a:lnTo>
                    <a:pt x="6183" y="268"/>
                  </a:lnTo>
                  <a:lnTo>
                    <a:pt x="6107" y="401"/>
                  </a:lnTo>
                  <a:lnTo>
                    <a:pt x="6030" y="516"/>
                  </a:lnTo>
                  <a:lnTo>
                    <a:pt x="5954" y="630"/>
                  </a:lnTo>
                  <a:lnTo>
                    <a:pt x="5859" y="726"/>
                  </a:lnTo>
                  <a:lnTo>
                    <a:pt x="5744" y="821"/>
                  </a:lnTo>
                  <a:lnTo>
                    <a:pt x="5630" y="898"/>
                  </a:lnTo>
                  <a:lnTo>
                    <a:pt x="5496" y="955"/>
                  </a:lnTo>
                  <a:lnTo>
                    <a:pt x="5343" y="1012"/>
                  </a:lnTo>
                  <a:lnTo>
                    <a:pt x="5210" y="1050"/>
                  </a:lnTo>
                  <a:lnTo>
                    <a:pt x="5057" y="1069"/>
                  </a:lnTo>
                  <a:lnTo>
                    <a:pt x="4752" y="1088"/>
                  </a:lnTo>
                  <a:lnTo>
                    <a:pt x="4446" y="1069"/>
                  </a:lnTo>
                  <a:lnTo>
                    <a:pt x="4236" y="1031"/>
                  </a:lnTo>
                  <a:lnTo>
                    <a:pt x="4007" y="993"/>
                  </a:lnTo>
                  <a:lnTo>
                    <a:pt x="3817" y="917"/>
                  </a:lnTo>
                  <a:lnTo>
                    <a:pt x="3607" y="821"/>
                  </a:lnTo>
                  <a:lnTo>
                    <a:pt x="3435" y="688"/>
                  </a:lnTo>
                  <a:lnTo>
                    <a:pt x="3282" y="535"/>
                  </a:lnTo>
                  <a:lnTo>
                    <a:pt x="3225" y="440"/>
                  </a:lnTo>
                  <a:lnTo>
                    <a:pt x="3168" y="344"/>
                  </a:lnTo>
                  <a:lnTo>
                    <a:pt x="3130" y="249"/>
                  </a:lnTo>
                  <a:lnTo>
                    <a:pt x="3111" y="134"/>
                  </a:lnTo>
                  <a:lnTo>
                    <a:pt x="3111" y="287"/>
                  </a:lnTo>
                  <a:lnTo>
                    <a:pt x="3072" y="440"/>
                  </a:lnTo>
                  <a:lnTo>
                    <a:pt x="3034" y="573"/>
                  </a:lnTo>
                  <a:lnTo>
                    <a:pt x="2977" y="726"/>
                  </a:lnTo>
                  <a:lnTo>
                    <a:pt x="2901" y="859"/>
                  </a:lnTo>
                  <a:lnTo>
                    <a:pt x="2824" y="974"/>
                  </a:lnTo>
                  <a:lnTo>
                    <a:pt x="2748" y="1107"/>
                  </a:lnTo>
                  <a:lnTo>
                    <a:pt x="2653" y="1222"/>
                  </a:lnTo>
                  <a:lnTo>
                    <a:pt x="2538" y="1317"/>
                  </a:lnTo>
                  <a:lnTo>
                    <a:pt x="2424" y="1413"/>
                  </a:lnTo>
                  <a:lnTo>
                    <a:pt x="2290" y="1508"/>
                  </a:lnTo>
                  <a:lnTo>
                    <a:pt x="2176" y="1585"/>
                  </a:lnTo>
                  <a:lnTo>
                    <a:pt x="2023" y="1642"/>
                  </a:lnTo>
                  <a:lnTo>
                    <a:pt x="1889" y="1699"/>
                  </a:lnTo>
                  <a:lnTo>
                    <a:pt x="1737" y="1737"/>
                  </a:lnTo>
                  <a:lnTo>
                    <a:pt x="1603" y="1775"/>
                  </a:lnTo>
                  <a:lnTo>
                    <a:pt x="1374" y="1775"/>
                  </a:lnTo>
                  <a:lnTo>
                    <a:pt x="1164" y="1756"/>
                  </a:lnTo>
                  <a:lnTo>
                    <a:pt x="954" y="1718"/>
                  </a:lnTo>
                  <a:lnTo>
                    <a:pt x="763" y="1642"/>
                  </a:lnTo>
                  <a:lnTo>
                    <a:pt x="553" y="1546"/>
                  </a:lnTo>
                  <a:lnTo>
                    <a:pt x="382" y="1432"/>
                  </a:lnTo>
                  <a:lnTo>
                    <a:pt x="210" y="1298"/>
                  </a:lnTo>
                  <a:lnTo>
                    <a:pt x="57" y="1146"/>
                  </a:lnTo>
                  <a:lnTo>
                    <a:pt x="0" y="1336"/>
                  </a:lnTo>
                  <a:lnTo>
                    <a:pt x="0" y="1527"/>
                  </a:lnTo>
                  <a:lnTo>
                    <a:pt x="0" y="1718"/>
                  </a:lnTo>
                  <a:lnTo>
                    <a:pt x="57" y="1928"/>
                  </a:lnTo>
                  <a:lnTo>
                    <a:pt x="95" y="2062"/>
                  </a:lnTo>
                  <a:lnTo>
                    <a:pt x="172" y="2195"/>
                  </a:lnTo>
                  <a:lnTo>
                    <a:pt x="248" y="2329"/>
                  </a:lnTo>
                  <a:lnTo>
                    <a:pt x="324" y="2462"/>
                  </a:lnTo>
                  <a:lnTo>
                    <a:pt x="420" y="2577"/>
                  </a:lnTo>
                  <a:lnTo>
                    <a:pt x="534" y="2672"/>
                  </a:lnTo>
                  <a:lnTo>
                    <a:pt x="649" y="2768"/>
                  </a:lnTo>
                  <a:lnTo>
                    <a:pt x="763" y="2863"/>
                  </a:lnTo>
                  <a:lnTo>
                    <a:pt x="897" y="2939"/>
                  </a:lnTo>
                  <a:lnTo>
                    <a:pt x="1031" y="3016"/>
                  </a:lnTo>
                  <a:lnTo>
                    <a:pt x="1164" y="3073"/>
                  </a:lnTo>
                  <a:lnTo>
                    <a:pt x="1317" y="3111"/>
                  </a:lnTo>
                  <a:lnTo>
                    <a:pt x="1469" y="3130"/>
                  </a:lnTo>
                  <a:lnTo>
                    <a:pt x="1622" y="3149"/>
                  </a:lnTo>
                  <a:lnTo>
                    <a:pt x="1756" y="3168"/>
                  </a:lnTo>
                  <a:lnTo>
                    <a:pt x="1908" y="3149"/>
                  </a:lnTo>
                  <a:lnTo>
                    <a:pt x="2061" y="3130"/>
                  </a:lnTo>
                  <a:lnTo>
                    <a:pt x="2214" y="3092"/>
                  </a:lnTo>
                  <a:lnTo>
                    <a:pt x="2347" y="3035"/>
                  </a:lnTo>
                  <a:lnTo>
                    <a:pt x="2481" y="2958"/>
                  </a:lnTo>
                  <a:lnTo>
                    <a:pt x="2614" y="2882"/>
                  </a:lnTo>
                  <a:lnTo>
                    <a:pt x="2748" y="2806"/>
                  </a:lnTo>
                  <a:lnTo>
                    <a:pt x="2862" y="2710"/>
                  </a:lnTo>
                  <a:lnTo>
                    <a:pt x="2958" y="2596"/>
                  </a:lnTo>
                  <a:lnTo>
                    <a:pt x="3053" y="2481"/>
                  </a:lnTo>
                  <a:lnTo>
                    <a:pt x="3149" y="2367"/>
                  </a:lnTo>
                  <a:lnTo>
                    <a:pt x="3225" y="2233"/>
                  </a:lnTo>
                  <a:lnTo>
                    <a:pt x="3301" y="2100"/>
                  </a:lnTo>
                  <a:lnTo>
                    <a:pt x="3359" y="1966"/>
                  </a:lnTo>
                  <a:lnTo>
                    <a:pt x="3397" y="1814"/>
                  </a:lnTo>
                  <a:lnTo>
                    <a:pt x="3416" y="1661"/>
                  </a:lnTo>
                  <a:lnTo>
                    <a:pt x="3435" y="1508"/>
                  </a:lnTo>
                  <a:lnTo>
                    <a:pt x="3454" y="1623"/>
                  </a:lnTo>
                  <a:lnTo>
                    <a:pt x="3492" y="1718"/>
                  </a:lnTo>
                  <a:lnTo>
                    <a:pt x="3549" y="1814"/>
                  </a:lnTo>
                  <a:lnTo>
                    <a:pt x="3607" y="1909"/>
                  </a:lnTo>
                  <a:lnTo>
                    <a:pt x="3683" y="2004"/>
                  </a:lnTo>
                  <a:lnTo>
                    <a:pt x="3759" y="2081"/>
                  </a:lnTo>
                  <a:lnTo>
                    <a:pt x="3931" y="2214"/>
                  </a:lnTo>
                  <a:lnTo>
                    <a:pt x="4122" y="2310"/>
                  </a:lnTo>
                  <a:lnTo>
                    <a:pt x="4332" y="2367"/>
                  </a:lnTo>
                  <a:lnTo>
                    <a:pt x="4542" y="2424"/>
                  </a:lnTo>
                  <a:lnTo>
                    <a:pt x="4771" y="2443"/>
                  </a:lnTo>
                  <a:lnTo>
                    <a:pt x="5076" y="2462"/>
                  </a:lnTo>
                  <a:lnTo>
                    <a:pt x="5381" y="2443"/>
                  </a:lnTo>
                  <a:lnTo>
                    <a:pt x="5515" y="2424"/>
                  </a:lnTo>
                  <a:lnTo>
                    <a:pt x="5668" y="2386"/>
                  </a:lnTo>
                  <a:lnTo>
                    <a:pt x="5801" y="2329"/>
                  </a:lnTo>
                  <a:lnTo>
                    <a:pt x="5935" y="2272"/>
                  </a:lnTo>
                  <a:lnTo>
                    <a:pt x="6088" y="2176"/>
                  </a:lnTo>
                  <a:lnTo>
                    <a:pt x="6240" y="2043"/>
                  </a:lnTo>
                  <a:lnTo>
                    <a:pt x="6355" y="1909"/>
                  </a:lnTo>
                  <a:lnTo>
                    <a:pt x="6450" y="1756"/>
                  </a:lnTo>
                  <a:lnTo>
                    <a:pt x="6526" y="1585"/>
                  </a:lnTo>
                  <a:lnTo>
                    <a:pt x="6584" y="1413"/>
                  </a:lnTo>
                  <a:lnTo>
                    <a:pt x="6622" y="1222"/>
                  </a:lnTo>
                  <a:lnTo>
                    <a:pt x="6641" y="1031"/>
                  </a:lnTo>
                  <a:lnTo>
                    <a:pt x="6641" y="898"/>
                  </a:lnTo>
                  <a:lnTo>
                    <a:pt x="6622" y="764"/>
                  </a:lnTo>
                  <a:lnTo>
                    <a:pt x="6584" y="630"/>
                  </a:lnTo>
                  <a:lnTo>
                    <a:pt x="6546" y="497"/>
                  </a:lnTo>
                  <a:lnTo>
                    <a:pt x="6431" y="249"/>
                  </a:lnTo>
                  <a:lnTo>
                    <a:pt x="627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6" name="Google Shape;816;p28"/>
          <p:cNvGrpSpPr/>
          <p:nvPr/>
        </p:nvGrpSpPr>
        <p:grpSpPr>
          <a:xfrm>
            <a:off x="-660741" y="3724844"/>
            <a:ext cx="2211595" cy="1457432"/>
            <a:chOff x="4585700" y="4234075"/>
            <a:chExt cx="1885900" cy="1242800"/>
          </a:xfrm>
        </p:grpSpPr>
        <p:sp>
          <p:nvSpPr>
            <p:cNvPr id="817" name="Google Shape;817;p28"/>
            <p:cNvSpPr/>
            <p:nvPr/>
          </p:nvSpPr>
          <p:spPr>
            <a:xfrm>
              <a:off x="4585700" y="4234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noFill/>
            <a:ln w="19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8"/>
            <p:cNvSpPr/>
            <p:nvPr/>
          </p:nvSpPr>
          <p:spPr>
            <a:xfrm>
              <a:off x="5730200" y="4337125"/>
              <a:ext cx="214225" cy="240950"/>
            </a:xfrm>
            <a:custGeom>
              <a:avLst/>
              <a:gdLst/>
              <a:ahLst/>
              <a:cxnLst/>
              <a:rect l="l" t="t" r="r" b="b"/>
              <a:pathLst>
                <a:path w="8569" h="9638" extrusionOk="0">
                  <a:moveTo>
                    <a:pt x="5592" y="1"/>
                  </a:moveTo>
                  <a:lnTo>
                    <a:pt x="5534" y="39"/>
                  </a:lnTo>
                  <a:lnTo>
                    <a:pt x="5267" y="153"/>
                  </a:lnTo>
                  <a:lnTo>
                    <a:pt x="5000" y="287"/>
                  </a:lnTo>
                  <a:lnTo>
                    <a:pt x="4733" y="421"/>
                  </a:lnTo>
                  <a:lnTo>
                    <a:pt x="4485" y="573"/>
                  </a:lnTo>
                  <a:lnTo>
                    <a:pt x="4237" y="726"/>
                  </a:lnTo>
                  <a:lnTo>
                    <a:pt x="3989" y="898"/>
                  </a:lnTo>
                  <a:lnTo>
                    <a:pt x="3760" y="1069"/>
                  </a:lnTo>
                  <a:lnTo>
                    <a:pt x="3531" y="1260"/>
                  </a:lnTo>
                  <a:lnTo>
                    <a:pt x="3416" y="1069"/>
                  </a:lnTo>
                  <a:lnTo>
                    <a:pt x="3283" y="879"/>
                  </a:lnTo>
                  <a:lnTo>
                    <a:pt x="3130" y="707"/>
                  </a:lnTo>
                  <a:lnTo>
                    <a:pt x="2958" y="535"/>
                  </a:lnTo>
                  <a:lnTo>
                    <a:pt x="2786" y="402"/>
                  </a:lnTo>
                  <a:lnTo>
                    <a:pt x="2596" y="268"/>
                  </a:lnTo>
                  <a:lnTo>
                    <a:pt x="2386" y="153"/>
                  </a:lnTo>
                  <a:lnTo>
                    <a:pt x="2176" y="77"/>
                  </a:lnTo>
                  <a:lnTo>
                    <a:pt x="2176" y="77"/>
                  </a:lnTo>
                  <a:lnTo>
                    <a:pt x="2233" y="363"/>
                  </a:lnTo>
                  <a:lnTo>
                    <a:pt x="2252" y="669"/>
                  </a:lnTo>
                  <a:lnTo>
                    <a:pt x="2252" y="955"/>
                  </a:lnTo>
                  <a:lnTo>
                    <a:pt x="2214" y="1260"/>
                  </a:lnTo>
                  <a:lnTo>
                    <a:pt x="2176" y="1566"/>
                  </a:lnTo>
                  <a:lnTo>
                    <a:pt x="2099" y="1852"/>
                  </a:lnTo>
                  <a:lnTo>
                    <a:pt x="2004" y="2138"/>
                  </a:lnTo>
                  <a:lnTo>
                    <a:pt x="1909" y="2424"/>
                  </a:lnTo>
                  <a:lnTo>
                    <a:pt x="1794" y="2692"/>
                  </a:lnTo>
                  <a:lnTo>
                    <a:pt x="1660" y="2978"/>
                  </a:lnTo>
                  <a:lnTo>
                    <a:pt x="1374" y="3512"/>
                  </a:lnTo>
                  <a:lnTo>
                    <a:pt x="783" y="4562"/>
                  </a:lnTo>
                  <a:lnTo>
                    <a:pt x="516" y="5096"/>
                  </a:lnTo>
                  <a:lnTo>
                    <a:pt x="401" y="5363"/>
                  </a:lnTo>
                  <a:lnTo>
                    <a:pt x="287" y="5649"/>
                  </a:lnTo>
                  <a:lnTo>
                    <a:pt x="191" y="5936"/>
                  </a:lnTo>
                  <a:lnTo>
                    <a:pt x="115" y="6222"/>
                  </a:lnTo>
                  <a:lnTo>
                    <a:pt x="38" y="6508"/>
                  </a:lnTo>
                  <a:lnTo>
                    <a:pt x="0" y="6813"/>
                  </a:lnTo>
                  <a:lnTo>
                    <a:pt x="0" y="7004"/>
                  </a:lnTo>
                  <a:lnTo>
                    <a:pt x="0" y="7195"/>
                  </a:lnTo>
                  <a:lnTo>
                    <a:pt x="19" y="7367"/>
                  </a:lnTo>
                  <a:lnTo>
                    <a:pt x="58" y="7558"/>
                  </a:lnTo>
                  <a:lnTo>
                    <a:pt x="96" y="7729"/>
                  </a:lnTo>
                  <a:lnTo>
                    <a:pt x="172" y="7901"/>
                  </a:lnTo>
                  <a:lnTo>
                    <a:pt x="248" y="8073"/>
                  </a:lnTo>
                  <a:lnTo>
                    <a:pt x="363" y="8226"/>
                  </a:lnTo>
                  <a:lnTo>
                    <a:pt x="516" y="8378"/>
                  </a:lnTo>
                  <a:lnTo>
                    <a:pt x="706" y="8512"/>
                  </a:lnTo>
                  <a:lnTo>
                    <a:pt x="916" y="8626"/>
                  </a:lnTo>
                  <a:lnTo>
                    <a:pt x="1145" y="8722"/>
                  </a:lnTo>
                  <a:lnTo>
                    <a:pt x="1374" y="8798"/>
                  </a:lnTo>
                  <a:lnTo>
                    <a:pt x="1603" y="8836"/>
                  </a:lnTo>
                  <a:lnTo>
                    <a:pt x="2080" y="8932"/>
                  </a:lnTo>
                  <a:lnTo>
                    <a:pt x="2214" y="9027"/>
                  </a:lnTo>
                  <a:lnTo>
                    <a:pt x="2347" y="9122"/>
                  </a:lnTo>
                  <a:lnTo>
                    <a:pt x="2653" y="9275"/>
                  </a:lnTo>
                  <a:lnTo>
                    <a:pt x="2901" y="9390"/>
                  </a:lnTo>
                  <a:lnTo>
                    <a:pt x="3149" y="9485"/>
                  </a:lnTo>
                  <a:lnTo>
                    <a:pt x="3416" y="9542"/>
                  </a:lnTo>
                  <a:lnTo>
                    <a:pt x="3702" y="9600"/>
                  </a:lnTo>
                  <a:lnTo>
                    <a:pt x="3970" y="9619"/>
                  </a:lnTo>
                  <a:lnTo>
                    <a:pt x="4237" y="9638"/>
                  </a:lnTo>
                  <a:lnTo>
                    <a:pt x="4504" y="9619"/>
                  </a:lnTo>
                  <a:lnTo>
                    <a:pt x="4752" y="9580"/>
                  </a:lnTo>
                  <a:lnTo>
                    <a:pt x="5076" y="9523"/>
                  </a:lnTo>
                  <a:lnTo>
                    <a:pt x="5401" y="9409"/>
                  </a:lnTo>
                  <a:lnTo>
                    <a:pt x="5687" y="9256"/>
                  </a:lnTo>
                  <a:lnTo>
                    <a:pt x="5973" y="9084"/>
                  </a:lnTo>
                  <a:lnTo>
                    <a:pt x="6240" y="8893"/>
                  </a:lnTo>
                  <a:lnTo>
                    <a:pt x="6469" y="8664"/>
                  </a:lnTo>
                  <a:lnTo>
                    <a:pt x="6698" y="8397"/>
                  </a:lnTo>
                  <a:lnTo>
                    <a:pt x="6870" y="8130"/>
                  </a:lnTo>
                  <a:lnTo>
                    <a:pt x="7004" y="7863"/>
                  </a:lnTo>
                  <a:lnTo>
                    <a:pt x="7118" y="7596"/>
                  </a:lnTo>
                  <a:lnTo>
                    <a:pt x="7214" y="7329"/>
                  </a:lnTo>
                  <a:lnTo>
                    <a:pt x="7290" y="7042"/>
                  </a:lnTo>
                  <a:lnTo>
                    <a:pt x="7347" y="6756"/>
                  </a:lnTo>
                  <a:lnTo>
                    <a:pt x="7404" y="6470"/>
                  </a:lnTo>
                  <a:lnTo>
                    <a:pt x="7500" y="5897"/>
                  </a:lnTo>
                  <a:lnTo>
                    <a:pt x="7824" y="3607"/>
                  </a:lnTo>
                  <a:lnTo>
                    <a:pt x="7920" y="3054"/>
                  </a:lnTo>
                  <a:lnTo>
                    <a:pt x="7977" y="2787"/>
                  </a:lnTo>
                  <a:lnTo>
                    <a:pt x="8053" y="2520"/>
                  </a:lnTo>
                  <a:lnTo>
                    <a:pt x="8149" y="2253"/>
                  </a:lnTo>
                  <a:lnTo>
                    <a:pt x="8263" y="2005"/>
                  </a:lnTo>
                  <a:lnTo>
                    <a:pt x="8397" y="1776"/>
                  </a:lnTo>
                  <a:lnTo>
                    <a:pt x="8569" y="1547"/>
                  </a:lnTo>
                  <a:lnTo>
                    <a:pt x="8225" y="1547"/>
                  </a:lnTo>
                  <a:lnTo>
                    <a:pt x="7862" y="1585"/>
                  </a:lnTo>
                  <a:lnTo>
                    <a:pt x="7519" y="1642"/>
                  </a:lnTo>
                  <a:lnTo>
                    <a:pt x="7175" y="1756"/>
                  </a:lnTo>
                  <a:lnTo>
                    <a:pt x="6851" y="1890"/>
                  </a:lnTo>
                  <a:lnTo>
                    <a:pt x="6527" y="2043"/>
                  </a:lnTo>
                  <a:lnTo>
                    <a:pt x="6221" y="2234"/>
                  </a:lnTo>
                  <a:lnTo>
                    <a:pt x="5935" y="2463"/>
                  </a:lnTo>
                  <a:lnTo>
                    <a:pt x="5935" y="2463"/>
                  </a:lnTo>
                  <a:lnTo>
                    <a:pt x="5992" y="2310"/>
                  </a:lnTo>
                  <a:lnTo>
                    <a:pt x="6050" y="2138"/>
                  </a:lnTo>
                  <a:lnTo>
                    <a:pt x="6088" y="1985"/>
                  </a:lnTo>
                  <a:lnTo>
                    <a:pt x="6126" y="1833"/>
                  </a:lnTo>
                  <a:lnTo>
                    <a:pt x="6145" y="1661"/>
                  </a:lnTo>
                  <a:lnTo>
                    <a:pt x="6145" y="1508"/>
                  </a:lnTo>
                  <a:lnTo>
                    <a:pt x="6126" y="1184"/>
                  </a:lnTo>
                  <a:lnTo>
                    <a:pt x="6107" y="1012"/>
                  </a:lnTo>
                  <a:lnTo>
                    <a:pt x="6069" y="860"/>
                  </a:lnTo>
                  <a:lnTo>
                    <a:pt x="6011" y="707"/>
                  </a:lnTo>
                  <a:lnTo>
                    <a:pt x="5954" y="554"/>
                  </a:lnTo>
                  <a:lnTo>
                    <a:pt x="5878" y="402"/>
                  </a:lnTo>
                  <a:lnTo>
                    <a:pt x="5801" y="268"/>
                  </a:lnTo>
                  <a:lnTo>
                    <a:pt x="5706" y="134"/>
                  </a:lnTo>
                  <a:lnTo>
                    <a:pt x="55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8"/>
            <p:cNvSpPr/>
            <p:nvPr/>
          </p:nvSpPr>
          <p:spPr>
            <a:xfrm>
              <a:off x="5792225" y="4337125"/>
              <a:ext cx="152200" cy="240950"/>
            </a:xfrm>
            <a:custGeom>
              <a:avLst/>
              <a:gdLst/>
              <a:ahLst/>
              <a:cxnLst/>
              <a:rect l="l" t="t" r="r" b="b"/>
              <a:pathLst>
                <a:path w="6088" h="9638" extrusionOk="0">
                  <a:moveTo>
                    <a:pt x="3111" y="1"/>
                  </a:moveTo>
                  <a:lnTo>
                    <a:pt x="3053" y="39"/>
                  </a:lnTo>
                  <a:lnTo>
                    <a:pt x="3072" y="363"/>
                  </a:lnTo>
                  <a:lnTo>
                    <a:pt x="3072" y="688"/>
                  </a:lnTo>
                  <a:lnTo>
                    <a:pt x="3034" y="1012"/>
                  </a:lnTo>
                  <a:lnTo>
                    <a:pt x="2977" y="1337"/>
                  </a:lnTo>
                  <a:lnTo>
                    <a:pt x="2901" y="1661"/>
                  </a:lnTo>
                  <a:lnTo>
                    <a:pt x="2805" y="1966"/>
                  </a:lnTo>
                  <a:lnTo>
                    <a:pt x="2691" y="2291"/>
                  </a:lnTo>
                  <a:lnTo>
                    <a:pt x="2576" y="2596"/>
                  </a:lnTo>
                  <a:lnTo>
                    <a:pt x="2405" y="2921"/>
                  </a:lnTo>
                  <a:lnTo>
                    <a:pt x="2233" y="3264"/>
                  </a:lnTo>
                  <a:lnTo>
                    <a:pt x="1870" y="3913"/>
                  </a:lnTo>
                  <a:lnTo>
                    <a:pt x="1489" y="4543"/>
                  </a:lnTo>
                  <a:lnTo>
                    <a:pt x="1088" y="5191"/>
                  </a:lnTo>
                  <a:lnTo>
                    <a:pt x="725" y="5840"/>
                  </a:lnTo>
                  <a:lnTo>
                    <a:pt x="573" y="6184"/>
                  </a:lnTo>
                  <a:lnTo>
                    <a:pt x="420" y="6527"/>
                  </a:lnTo>
                  <a:lnTo>
                    <a:pt x="286" y="6871"/>
                  </a:lnTo>
                  <a:lnTo>
                    <a:pt x="172" y="7214"/>
                  </a:lnTo>
                  <a:lnTo>
                    <a:pt x="95" y="7577"/>
                  </a:lnTo>
                  <a:lnTo>
                    <a:pt x="38" y="7958"/>
                  </a:lnTo>
                  <a:lnTo>
                    <a:pt x="0" y="8283"/>
                  </a:lnTo>
                  <a:lnTo>
                    <a:pt x="19" y="8626"/>
                  </a:lnTo>
                  <a:lnTo>
                    <a:pt x="57" y="8970"/>
                  </a:lnTo>
                  <a:lnTo>
                    <a:pt x="115" y="9122"/>
                  </a:lnTo>
                  <a:lnTo>
                    <a:pt x="172" y="9275"/>
                  </a:lnTo>
                  <a:lnTo>
                    <a:pt x="420" y="9390"/>
                  </a:lnTo>
                  <a:lnTo>
                    <a:pt x="668" y="9485"/>
                  </a:lnTo>
                  <a:lnTo>
                    <a:pt x="935" y="9542"/>
                  </a:lnTo>
                  <a:lnTo>
                    <a:pt x="1221" y="9600"/>
                  </a:lnTo>
                  <a:lnTo>
                    <a:pt x="1489" y="9619"/>
                  </a:lnTo>
                  <a:lnTo>
                    <a:pt x="1756" y="9638"/>
                  </a:lnTo>
                  <a:lnTo>
                    <a:pt x="2023" y="9619"/>
                  </a:lnTo>
                  <a:lnTo>
                    <a:pt x="2271" y="9580"/>
                  </a:lnTo>
                  <a:lnTo>
                    <a:pt x="2595" y="9523"/>
                  </a:lnTo>
                  <a:lnTo>
                    <a:pt x="2920" y="9409"/>
                  </a:lnTo>
                  <a:lnTo>
                    <a:pt x="3206" y="9256"/>
                  </a:lnTo>
                  <a:lnTo>
                    <a:pt x="3492" y="9084"/>
                  </a:lnTo>
                  <a:lnTo>
                    <a:pt x="3759" y="8893"/>
                  </a:lnTo>
                  <a:lnTo>
                    <a:pt x="3988" y="8664"/>
                  </a:lnTo>
                  <a:lnTo>
                    <a:pt x="4217" y="8397"/>
                  </a:lnTo>
                  <a:lnTo>
                    <a:pt x="4389" y="8130"/>
                  </a:lnTo>
                  <a:lnTo>
                    <a:pt x="4523" y="7863"/>
                  </a:lnTo>
                  <a:lnTo>
                    <a:pt x="4637" y="7596"/>
                  </a:lnTo>
                  <a:lnTo>
                    <a:pt x="4733" y="7329"/>
                  </a:lnTo>
                  <a:lnTo>
                    <a:pt x="4809" y="7042"/>
                  </a:lnTo>
                  <a:lnTo>
                    <a:pt x="4866" y="6756"/>
                  </a:lnTo>
                  <a:lnTo>
                    <a:pt x="4923" y="6470"/>
                  </a:lnTo>
                  <a:lnTo>
                    <a:pt x="5019" y="5897"/>
                  </a:lnTo>
                  <a:lnTo>
                    <a:pt x="5343" y="3607"/>
                  </a:lnTo>
                  <a:lnTo>
                    <a:pt x="5439" y="3054"/>
                  </a:lnTo>
                  <a:lnTo>
                    <a:pt x="5496" y="2787"/>
                  </a:lnTo>
                  <a:lnTo>
                    <a:pt x="5572" y="2520"/>
                  </a:lnTo>
                  <a:lnTo>
                    <a:pt x="5668" y="2253"/>
                  </a:lnTo>
                  <a:lnTo>
                    <a:pt x="5782" y="2005"/>
                  </a:lnTo>
                  <a:lnTo>
                    <a:pt x="5916" y="1776"/>
                  </a:lnTo>
                  <a:lnTo>
                    <a:pt x="6088" y="1547"/>
                  </a:lnTo>
                  <a:lnTo>
                    <a:pt x="5744" y="1547"/>
                  </a:lnTo>
                  <a:lnTo>
                    <a:pt x="5381" y="1585"/>
                  </a:lnTo>
                  <a:lnTo>
                    <a:pt x="5038" y="1642"/>
                  </a:lnTo>
                  <a:lnTo>
                    <a:pt x="4694" y="1756"/>
                  </a:lnTo>
                  <a:lnTo>
                    <a:pt x="4370" y="1890"/>
                  </a:lnTo>
                  <a:lnTo>
                    <a:pt x="4046" y="2043"/>
                  </a:lnTo>
                  <a:lnTo>
                    <a:pt x="3740" y="2234"/>
                  </a:lnTo>
                  <a:lnTo>
                    <a:pt x="3454" y="2463"/>
                  </a:lnTo>
                  <a:lnTo>
                    <a:pt x="3454" y="2463"/>
                  </a:lnTo>
                  <a:lnTo>
                    <a:pt x="3511" y="2310"/>
                  </a:lnTo>
                  <a:lnTo>
                    <a:pt x="3569" y="2138"/>
                  </a:lnTo>
                  <a:lnTo>
                    <a:pt x="3607" y="1985"/>
                  </a:lnTo>
                  <a:lnTo>
                    <a:pt x="3645" y="1833"/>
                  </a:lnTo>
                  <a:lnTo>
                    <a:pt x="3664" y="1661"/>
                  </a:lnTo>
                  <a:lnTo>
                    <a:pt x="3664" y="1508"/>
                  </a:lnTo>
                  <a:lnTo>
                    <a:pt x="3645" y="1184"/>
                  </a:lnTo>
                  <a:lnTo>
                    <a:pt x="3626" y="1012"/>
                  </a:lnTo>
                  <a:lnTo>
                    <a:pt x="3588" y="860"/>
                  </a:lnTo>
                  <a:lnTo>
                    <a:pt x="3530" y="707"/>
                  </a:lnTo>
                  <a:lnTo>
                    <a:pt x="3473" y="554"/>
                  </a:lnTo>
                  <a:lnTo>
                    <a:pt x="3397" y="402"/>
                  </a:lnTo>
                  <a:lnTo>
                    <a:pt x="3320" y="268"/>
                  </a:lnTo>
                  <a:lnTo>
                    <a:pt x="3225" y="134"/>
                  </a:lnTo>
                  <a:lnTo>
                    <a:pt x="311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8"/>
            <p:cNvSpPr/>
            <p:nvPr/>
          </p:nvSpPr>
          <p:spPr>
            <a:xfrm>
              <a:off x="5173450" y="4400100"/>
              <a:ext cx="265750" cy="297250"/>
            </a:xfrm>
            <a:custGeom>
              <a:avLst/>
              <a:gdLst/>
              <a:ahLst/>
              <a:cxnLst/>
              <a:rect l="l" t="t" r="r" b="b"/>
              <a:pathLst>
                <a:path w="10630" h="11890" extrusionOk="0">
                  <a:moveTo>
                    <a:pt x="6909" y="1"/>
                  </a:moveTo>
                  <a:lnTo>
                    <a:pt x="6718" y="77"/>
                  </a:lnTo>
                  <a:lnTo>
                    <a:pt x="6546" y="153"/>
                  </a:lnTo>
                  <a:lnTo>
                    <a:pt x="6374" y="249"/>
                  </a:lnTo>
                  <a:lnTo>
                    <a:pt x="6202" y="363"/>
                  </a:lnTo>
                  <a:lnTo>
                    <a:pt x="6050" y="478"/>
                  </a:lnTo>
                  <a:lnTo>
                    <a:pt x="5897" y="611"/>
                  </a:lnTo>
                  <a:lnTo>
                    <a:pt x="5744" y="764"/>
                  </a:lnTo>
                  <a:lnTo>
                    <a:pt x="5611" y="898"/>
                  </a:lnTo>
                  <a:lnTo>
                    <a:pt x="5496" y="1069"/>
                  </a:lnTo>
                  <a:lnTo>
                    <a:pt x="5382" y="1222"/>
                  </a:lnTo>
                  <a:lnTo>
                    <a:pt x="5286" y="1394"/>
                  </a:lnTo>
                  <a:lnTo>
                    <a:pt x="5191" y="1566"/>
                  </a:lnTo>
                  <a:lnTo>
                    <a:pt x="5115" y="1756"/>
                  </a:lnTo>
                  <a:lnTo>
                    <a:pt x="5057" y="1947"/>
                  </a:lnTo>
                  <a:lnTo>
                    <a:pt x="5019" y="2138"/>
                  </a:lnTo>
                  <a:lnTo>
                    <a:pt x="5000" y="2329"/>
                  </a:lnTo>
                  <a:lnTo>
                    <a:pt x="4752" y="2100"/>
                  </a:lnTo>
                  <a:lnTo>
                    <a:pt x="4485" y="1909"/>
                  </a:lnTo>
                  <a:lnTo>
                    <a:pt x="4199" y="1737"/>
                  </a:lnTo>
                  <a:lnTo>
                    <a:pt x="3893" y="1604"/>
                  </a:lnTo>
                  <a:lnTo>
                    <a:pt x="3588" y="1489"/>
                  </a:lnTo>
                  <a:lnTo>
                    <a:pt x="3264" y="1375"/>
                  </a:lnTo>
                  <a:lnTo>
                    <a:pt x="2939" y="1317"/>
                  </a:lnTo>
                  <a:lnTo>
                    <a:pt x="2615" y="1260"/>
                  </a:lnTo>
                  <a:lnTo>
                    <a:pt x="2615" y="1279"/>
                  </a:lnTo>
                  <a:lnTo>
                    <a:pt x="2500" y="1527"/>
                  </a:lnTo>
                  <a:lnTo>
                    <a:pt x="2405" y="1814"/>
                  </a:lnTo>
                  <a:lnTo>
                    <a:pt x="2329" y="2081"/>
                  </a:lnTo>
                  <a:lnTo>
                    <a:pt x="2271" y="2367"/>
                  </a:lnTo>
                  <a:lnTo>
                    <a:pt x="2233" y="2653"/>
                  </a:lnTo>
                  <a:lnTo>
                    <a:pt x="2214" y="2940"/>
                  </a:lnTo>
                  <a:lnTo>
                    <a:pt x="2233" y="3226"/>
                  </a:lnTo>
                  <a:lnTo>
                    <a:pt x="2271" y="3493"/>
                  </a:lnTo>
                  <a:lnTo>
                    <a:pt x="1985" y="3398"/>
                  </a:lnTo>
                  <a:lnTo>
                    <a:pt x="1718" y="3321"/>
                  </a:lnTo>
                  <a:lnTo>
                    <a:pt x="1413" y="3283"/>
                  </a:lnTo>
                  <a:lnTo>
                    <a:pt x="1126" y="3264"/>
                  </a:lnTo>
                  <a:lnTo>
                    <a:pt x="840" y="3302"/>
                  </a:lnTo>
                  <a:lnTo>
                    <a:pt x="554" y="3359"/>
                  </a:lnTo>
                  <a:lnTo>
                    <a:pt x="268" y="3436"/>
                  </a:lnTo>
                  <a:lnTo>
                    <a:pt x="1" y="3569"/>
                  </a:lnTo>
                  <a:lnTo>
                    <a:pt x="439" y="3856"/>
                  </a:lnTo>
                  <a:lnTo>
                    <a:pt x="840" y="4180"/>
                  </a:lnTo>
                  <a:lnTo>
                    <a:pt x="1222" y="4523"/>
                  </a:lnTo>
                  <a:lnTo>
                    <a:pt x="1584" y="4886"/>
                  </a:lnTo>
                  <a:lnTo>
                    <a:pt x="1909" y="5287"/>
                  </a:lnTo>
                  <a:lnTo>
                    <a:pt x="2214" y="5707"/>
                  </a:lnTo>
                  <a:lnTo>
                    <a:pt x="2481" y="6165"/>
                  </a:lnTo>
                  <a:lnTo>
                    <a:pt x="2729" y="6623"/>
                  </a:lnTo>
                  <a:lnTo>
                    <a:pt x="2958" y="7176"/>
                  </a:lnTo>
                  <a:lnTo>
                    <a:pt x="3168" y="7729"/>
                  </a:lnTo>
                  <a:lnTo>
                    <a:pt x="3550" y="8855"/>
                  </a:lnTo>
                  <a:lnTo>
                    <a:pt x="3760" y="9409"/>
                  </a:lnTo>
                  <a:lnTo>
                    <a:pt x="3874" y="9695"/>
                  </a:lnTo>
                  <a:lnTo>
                    <a:pt x="4008" y="9962"/>
                  </a:lnTo>
                  <a:lnTo>
                    <a:pt x="4161" y="10210"/>
                  </a:lnTo>
                  <a:lnTo>
                    <a:pt x="4313" y="10458"/>
                  </a:lnTo>
                  <a:lnTo>
                    <a:pt x="4485" y="10706"/>
                  </a:lnTo>
                  <a:lnTo>
                    <a:pt x="4676" y="10935"/>
                  </a:lnTo>
                  <a:lnTo>
                    <a:pt x="4905" y="11145"/>
                  </a:lnTo>
                  <a:lnTo>
                    <a:pt x="5134" y="11336"/>
                  </a:lnTo>
                  <a:lnTo>
                    <a:pt x="5382" y="11508"/>
                  </a:lnTo>
                  <a:lnTo>
                    <a:pt x="5630" y="11641"/>
                  </a:lnTo>
                  <a:lnTo>
                    <a:pt x="5916" y="11756"/>
                  </a:lnTo>
                  <a:lnTo>
                    <a:pt x="6202" y="11832"/>
                  </a:lnTo>
                  <a:lnTo>
                    <a:pt x="6489" y="11889"/>
                  </a:lnTo>
                  <a:lnTo>
                    <a:pt x="6794" y="11889"/>
                  </a:lnTo>
                  <a:lnTo>
                    <a:pt x="7061" y="11851"/>
                  </a:lnTo>
                  <a:lnTo>
                    <a:pt x="7328" y="11775"/>
                  </a:lnTo>
                  <a:lnTo>
                    <a:pt x="7576" y="11660"/>
                  </a:lnTo>
                  <a:lnTo>
                    <a:pt x="7805" y="11508"/>
                  </a:lnTo>
                  <a:lnTo>
                    <a:pt x="8015" y="11336"/>
                  </a:lnTo>
                  <a:lnTo>
                    <a:pt x="8187" y="11126"/>
                  </a:lnTo>
                  <a:lnTo>
                    <a:pt x="8263" y="11012"/>
                  </a:lnTo>
                  <a:lnTo>
                    <a:pt x="8321" y="10897"/>
                  </a:lnTo>
                  <a:lnTo>
                    <a:pt x="8378" y="10783"/>
                  </a:lnTo>
                  <a:lnTo>
                    <a:pt x="8435" y="10649"/>
                  </a:lnTo>
                  <a:lnTo>
                    <a:pt x="8473" y="10458"/>
                  </a:lnTo>
                  <a:lnTo>
                    <a:pt x="8607" y="10477"/>
                  </a:lnTo>
                  <a:lnTo>
                    <a:pt x="8740" y="10477"/>
                  </a:lnTo>
                  <a:lnTo>
                    <a:pt x="8893" y="10439"/>
                  </a:lnTo>
                  <a:lnTo>
                    <a:pt x="9046" y="10401"/>
                  </a:lnTo>
                  <a:lnTo>
                    <a:pt x="9179" y="10325"/>
                  </a:lnTo>
                  <a:lnTo>
                    <a:pt x="9332" y="10248"/>
                  </a:lnTo>
                  <a:lnTo>
                    <a:pt x="9485" y="10153"/>
                  </a:lnTo>
                  <a:lnTo>
                    <a:pt x="9618" y="10038"/>
                  </a:lnTo>
                  <a:lnTo>
                    <a:pt x="9885" y="9790"/>
                  </a:lnTo>
                  <a:lnTo>
                    <a:pt x="10114" y="9523"/>
                  </a:lnTo>
                  <a:lnTo>
                    <a:pt x="10305" y="9237"/>
                  </a:lnTo>
                  <a:lnTo>
                    <a:pt x="10439" y="8970"/>
                  </a:lnTo>
                  <a:lnTo>
                    <a:pt x="10534" y="8703"/>
                  </a:lnTo>
                  <a:lnTo>
                    <a:pt x="10592" y="8435"/>
                  </a:lnTo>
                  <a:lnTo>
                    <a:pt x="10630" y="8168"/>
                  </a:lnTo>
                  <a:lnTo>
                    <a:pt x="10611" y="7882"/>
                  </a:lnTo>
                  <a:lnTo>
                    <a:pt x="10572" y="7596"/>
                  </a:lnTo>
                  <a:lnTo>
                    <a:pt x="10515" y="7329"/>
                  </a:lnTo>
                  <a:lnTo>
                    <a:pt x="10439" y="7061"/>
                  </a:lnTo>
                  <a:lnTo>
                    <a:pt x="10324" y="6794"/>
                  </a:lnTo>
                  <a:lnTo>
                    <a:pt x="10191" y="6546"/>
                  </a:lnTo>
                  <a:lnTo>
                    <a:pt x="10057" y="6317"/>
                  </a:lnTo>
                  <a:lnTo>
                    <a:pt x="9885" y="6088"/>
                  </a:lnTo>
                  <a:lnTo>
                    <a:pt x="9733" y="5859"/>
                  </a:lnTo>
                  <a:lnTo>
                    <a:pt x="9370" y="5420"/>
                  </a:lnTo>
                  <a:lnTo>
                    <a:pt x="8989" y="5020"/>
                  </a:lnTo>
                  <a:lnTo>
                    <a:pt x="8588" y="4600"/>
                  </a:lnTo>
                  <a:lnTo>
                    <a:pt x="8206" y="4199"/>
                  </a:lnTo>
                  <a:lnTo>
                    <a:pt x="7863" y="3760"/>
                  </a:lnTo>
                  <a:lnTo>
                    <a:pt x="7691" y="3531"/>
                  </a:lnTo>
                  <a:lnTo>
                    <a:pt x="7538" y="3302"/>
                  </a:lnTo>
                  <a:lnTo>
                    <a:pt x="7328" y="2920"/>
                  </a:lnTo>
                  <a:lnTo>
                    <a:pt x="7157" y="2539"/>
                  </a:lnTo>
                  <a:lnTo>
                    <a:pt x="7023" y="2119"/>
                  </a:lnTo>
                  <a:lnTo>
                    <a:pt x="6928" y="1699"/>
                  </a:lnTo>
                  <a:lnTo>
                    <a:pt x="6851" y="1279"/>
                  </a:lnTo>
                  <a:lnTo>
                    <a:pt x="6832" y="859"/>
                  </a:lnTo>
                  <a:lnTo>
                    <a:pt x="6851" y="421"/>
                  </a:lnTo>
                  <a:lnTo>
                    <a:pt x="69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8"/>
            <p:cNvSpPr/>
            <p:nvPr/>
          </p:nvSpPr>
          <p:spPr>
            <a:xfrm>
              <a:off x="5238800" y="4400100"/>
              <a:ext cx="200400" cy="266250"/>
            </a:xfrm>
            <a:custGeom>
              <a:avLst/>
              <a:gdLst/>
              <a:ahLst/>
              <a:cxnLst/>
              <a:rect l="l" t="t" r="r" b="b"/>
              <a:pathLst>
                <a:path w="8016" h="10650" extrusionOk="0">
                  <a:moveTo>
                    <a:pt x="4295" y="1"/>
                  </a:moveTo>
                  <a:lnTo>
                    <a:pt x="4104" y="77"/>
                  </a:lnTo>
                  <a:lnTo>
                    <a:pt x="3932" y="153"/>
                  </a:lnTo>
                  <a:lnTo>
                    <a:pt x="3760" y="249"/>
                  </a:lnTo>
                  <a:lnTo>
                    <a:pt x="3588" y="363"/>
                  </a:lnTo>
                  <a:lnTo>
                    <a:pt x="3436" y="478"/>
                  </a:lnTo>
                  <a:lnTo>
                    <a:pt x="3283" y="611"/>
                  </a:lnTo>
                  <a:lnTo>
                    <a:pt x="3130" y="764"/>
                  </a:lnTo>
                  <a:lnTo>
                    <a:pt x="2997" y="898"/>
                  </a:lnTo>
                  <a:lnTo>
                    <a:pt x="2882" y="1069"/>
                  </a:lnTo>
                  <a:lnTo>
                    <a:pt x="2768" y="1222"/>
                  </a:lnTo>
                  <a:lnTo>
                    <a:pt x="2672" y="1394"/>
                  </a:lnTo>
                  <a:lnTo>
                    <a:pt x="2577" y="1566"/>
                  </a:lnTo>
                  <a:lnTo>
                    <a:pt x="2501" y="1756"/>
                  </a:lnTo>
                  <a:lnTo>
                    <a:pt x="2443" y="1947"/>
                  </a:lnTo>
                  <a:lnTo>
                    <a:pt x="2405" y="2138"/>
                  </a:lnTo>
                  <a:lnTo>
                    <a:pt x="2386" y="2329"/>
                  </a:lnTo>
                  <a:lnTo>
                    <a:pt x="2138" y="2100"/>
                  </a:lnTo>
                  <a:lnTo>
                    <a:pt x="1871" y="1909"/>
                  </a:lnTo>
                  <a:lnTo>
                    <a:pt x="1585" y="1737"/>
                  </a:lnTo>
                  <a:lnTo>
                    <a:pt x="1279" y="1604"/>
                  </a:lnTo>
                  <a:lnTo>
                    <a:pt x="974" y="1489"/>
                  </a:lnTo>
                  <a:lnTo>
                    <a:pt x="650" y="1375"/>
                  </a:lnTo>
                  <a:lnTo>
                    <a:pt x="325" y="1317"/>
                  </a:lnTo>
                  <a:lnTo>
                    <a:pt x="1" y="1260"/>
                  </a:lnTo>
                  <a:lnTo>
                    <a:pt x="1" y="1279"/>
                  </a:lnTo>
                  <a:lnTo>
                    <a:pt x="383" y="1604"/>
                  </a:lnTo>
                  <a:lnTo>
                    <a:pt x="726" y="1947"/>
                  </a:lnTo>
                  <a:lnTo>
                    <a:pt x="1070" y="2329"/>
                  </a:lnTo>
                  <a:lnTo>
                    <a:pt x="1394" y="2711"/>
                  </a:lnTo>
                  <a:lnTo>
                    <a:pt x="1699" y="3130"/>
                  </a:lnTo>
                  <a:lnTo>
                    <a:pt x="1966" y="3550"/>
                  </a:lnTo>
                  <a:lnTo>
                    <a:pt x="2214" y="3989"/>
                  </a:lnTo>
                  <a:lnTo>
                    <a:pt x="2443" y="4428"/>
                  </a:lnTo>
                  <a:lnTo>
                    <a:pt x="2596" y="4772"/>
                  </a:lnTo>
                  <a:lnTo>
                    <a:pt x="2749" y="5134"/>
                  </a:lnTo>
                  <a:lnTo>
                    <a:pt x="2997" y="5840"/>
                  </a:lnTo>
                  <a:lnTo>
                    <a:pt x="3245" y="6565"/>
                  </a:lnTo>
                  <a:lnTo>
                    <a:pt x="3493" y="7290"/>
                  </a:lnTo>
                  <a:lnTo>
                    <a:pt x="3760" y="7997"/>
                  </a:lnTo>
                  <a:lnTo>
                    <a:pt x="3913" y="8340"/>
                  </a:lnTo>
                  <a:lnTo>
                    <a:pt x="4085" y="8684"/>
                  </a:lnTo>
                  <a:lnTo>
                    <a:pt x="4275" y="9008"/>
                  </a:lnTo>
                  <a:lnTo>
                    <a:pt x="4466" y="9332"/>
                  </a:lnTo>
                  <a:lnTo>
                    <a:pt x="4695" y="9638"/>
                  </a:lnTo>
                  <a:lnTo>
                    <a:pt x="4943" y="9924"/>
                  </a:lnTo>
                  <a:lnTo>
                    <a:pt x="5134" y="10134"/>
                  </a:lnTo>
                  <a:lnTo>
                    <a:pt x="5344" y="10325"/>
                  </a:lnTo>
                  <a:lnTo>
                    <a:pt x="5573" y="10496"/>
                  </a:lnTo>
                  <a:lnTo>
                    <a:pt x="5821" y="10649"/>
                  </a:lnTo>
                  <a:lnTo>
                    <a:pt x="5859" y="10458"/>
                  </a:lnTo>
                  <a:lnTo>
                    <a:pt x="5993" y="10477"/>
                  </a:lnTo>
                  <a:lnTo>
                    <a:pt x="6126" y="10477"/>
                  </a:lnTo>
                  <a:lnTo>
                    <a:pt x="6279" y="10439"/>
                  </a:lnTo>
                  <a:lnTo>
                    <a:pt x="6432" y="10401"/>
                  </a:lnTo>
                  <a:lnTo>
                    <a:pt x="6565" y="10325"/>
                  </a:lnTo>
                  <a:lnTo>
                    <a:pt x="6718" y="10248"/>
                  </a:lnTo>
                  <a:lnTo>
                    <a:pt x="6871" y="10153"/>
                  </a:lnTo>
                  <a:lnTo>
                    <a:pt x="7004" y="10038"/>
                  </a:lnTo>
                  <a:lnTo>
                    <a:pt x="7271" y="9790"/>
                  </a:lnTo>
                  <a:lnTo>
                    <a:pt x="7500" y="9523"/>
                  </a:lnTo>
                  <a:lnTo>
                    <a:pt x="7691" y="9237"/>
                  </a:lnTo>
                  <a:lnTo>
                    <a:pt x="7825" y="8970"/>
                  </a:lnTo>
                  <a:lnTo>
                    <a:pt x="7920" y="8703"/>
                  </a:lnTo>
                  <a:lnTo>
                    <a:pt x="7978" y="8435"/>
                  </a:lnTo>
                  <a:lnTo>
                    <a:pt x="8016" y="8168"/>
                  </a:lnTo>
                  <a:lnTo>
                    <a:pt x="7997" y="7882"/>
                  </a:lnTo>
                  <a:lnTo>
                    <a:pt x="7958" y="7596"/>
                  </a:lnTo>
                  <a:lnTo>
                    <a:pt x="7901" y="7329"/>
                  </a:lnTo>
                  <a:lnTo>
                    <a:pt x="7825" y="7061"/>
                  </a:lnTo>
                  <a:lnTo>
                    <a:pt x="7710" y="6794"/>
                  </a:lnTo>
                  <a:lnTo>
                    <a:pt x="7577" y="6546"/>
                  </a:lnTo>
                  <a:lnTo>
                    <a:pt x="7443" y="6317"/>
                  </a:lnTo>
                  <a:lnTo>
                    <a:pt x="7271" y="6088"/>
                  </a:lnTo>
                  <a:lnTo>
                    <a:pt x="7119" y="5859"/>
                  </a:lnTo>
                  <a:lnTo>
                    <a:pt x="6756" y="5420"/>
                  </a:lnTo>
                  <a:lnTo>
                    <a:pt x="6375" y="5020"/>
                  </a:lnTo>
                  <a:lnTo>
                    <a:pt x="5974" y="4600"/>
                  </a:lnTo>
                  <a:lnTo>
                    <a:pt x="5592" y="4199"/>
                  </a:lnTo>
                  <a:lnTo>
                    <a:pt x="5249" y="3760"/>
                  </a:lnTo>
                  <a:lnTo>
                    <a:pt x="5077" y="3531"/>
                  </a:lnTo>
                  <a:lnTo>
                    <a:pt x="4924" y="3302"/>
                  </a:lnTo>
                  <a:lnTo>
                    <a:pt x="4714" y="2920"/>
                  </a:lnTo>
                  <a:lnTo>
                    <a:pt x="4543" y="2539"/>
                  </a:lnTo>
                  <a:lnTo>
                    <a:pt x="4409" y="2119"/>
                  </a:lnTo>
                  <a:lnTo>
                    <a:pt x="4314" y="1699"/>
                  </a:lnTo>
                  <a:lnTo>
                    <a:pt x="4237" y="1279"/>
                  </a:lnTo>
                  <a:lnTo>
                    <a:pt x="4218" y="859"/>
                  </a:lnTo>
                  <a:lnTo>
                    <a:pt x="4237" y="421"/>
                  </a:lnTo>
                  <a:lnTo>
                    <a:pt x="4295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8"/>
            <p:cNvSpPr/>
            <p:nvPr/>
          </p:nvSpPr>
          <p:spPr>
            <a:xfrm>
              <a:off x="5735925" y="4517475"/>
              <a:ext cx="47250" cy="49150"/>
            </a:xfrm>
            <a:custGeom>
              <a:avLst/>
              <a:gdLst/>
              <a:ahLst/>
              <a:cxnLst/>
              <a:rect l="l" t="t" r="r" b="b"/>
              <a:pathLst>
                <a:path w="1890" h="1966" extrusionOk="0">
                  <a:moveTo>
                    <a:pt x="611" y="0"/>
                  </a:moveTo>
                  <a:lnTo>
                    <a:pt x="516" y="19"/>
                  </a:lnTo>
                  <a:lnTo>
                    <a:pt x="420" y="38"/>
                  </a:lnTo>
                  <a:lnTo>
                    <a:pt x="344" y="77"/>
                  </a:lnTo>
                  <a:lnTo>
                    <a:pt x="248" y="134"/>
                  </a:lnTo>
                  <a:lnTo>
                    <a:pt x="191" y="210"/>
                  </a:lnTo>
                  <a:lnTo>
                    <a:pt x="115" y="286"/>
                  </a:lnTo>
                  <a:lnTo>
                    <a:pt x="77" y="363"/>
                  </a:lnTo>
                  <a:lnTo>
                    <a:pt x="38" y="458"/>
                  </a:lnTo>
                  <a:lnTo>
                    <a:pt x="0" y="554"/>
                  </a:lnTo>
                  <a:lnTo>
                    <a:pt x="0" y="649"/>
                  </a:lnTo>
                  <a:lnTo>
                    <a:pt x="19" y="840"/>
                  </a:lnTo>
                  <a:lnTo>
                    <a:pt x="58" y="1031"/>
                  </a:lnTo>
                  <a:lnTo>
                    <a:pt x="153" y="1202"/>
                  </a:lnTo>
                  <a:lnTo>
                    <a:pt x="267" y="1355"/>
                  </a:lnTo>
                  <a:lnTo>
                    <a:pt x="420" y="1489"/>
                  </a:lnTo>
                  <a:lnTo>
                    <a:pt x="573" y="1603"/>
                  </a:lnTo>
                  <a:lnTo>
                    <a:pt x="745" y="1679"/>
                  </a:lnTo>
                  <a:lnTo>
                    <a:pt x="916" y="1756"/>
                  </a:lnTo>
                  <a:lnTo>
                    <a:pt x="1069" y="1813"/>
                  </a:lnTo>
                  <a:lnTo>
                    <a:pt x="1412" y="1928"/>
                  </a:lnTo>
                  <a:lnTo>
                    <a:pt x="1527" y="1947"/>
                  </a:lnTo>
                  <a:lnTo>
                    <a:pt x="1622" y="1966"/>
                  </a:lnTo>
                  <a:lnTo>
                    <a:pt x="1680" y="1947"/>
                  </a:lnTo>
                  <a:lnTo>
                    <a:pt x="1737" y="1928"/>
                  </a:lnTo>
                  <a:lnTo>
                    <a:pt x="1775" y="1889"/>
                  </a:lnTo>
                  <a:lnTo>
                    <a:pt x="1813" y="1851"/>
                  </a:lnTo>
                  <a:lnTo>
                    <a:pt x="1870" y="1737"/>
                  </a:lnTo>
                  <a:lnTo>
                    <a:pt x="1889" y="1603"/>
                  </a:lnTo>
                  <a:lnTo>
                    <a:pt x="1870" y="1470"/>
                  </a:lnTo>
                  <a:lnTo>
                    <a:pt x="1832" y="1317"/>
                  </a:lnTo>
                  <a:lnTo>
                    <a:pt x="1775" y="1183"/>
                  </a:lnTo>
                  <a:lnTo>
                    <a:pt x="1718" y="1050"/>
                  </a:lnTo>
                  <a:lnTo>
                    <a:pt x="1603" y="821"/>
                  </a:lnTo>
                  <a:lnTo>
                    <a:pt x="1412" y="554"/>
                  </a:lnTo>
                  <a:lnTo>
                    <a:pt x="1317" y="420"/>
                  </a:lnTo>
                  <a:lnTo>
                    <a:pt x="1202" y="305"/>
                  </a:lnTo>
                  <a:lnTo>
                    <a:pt x="1069" y="191"/>
                  </a:lnTo>
                  <a:lnTo>
                    <a:pt x="935" y="96"/>
                  </a:lnTo>
                  <a:lnTo>
                    <a:pt x="783" y="38"/>
                  </a:lnTo>
                  <a:lnTo>
                    <a:pt x="687" y="19"/>
                  </a:lnTo>
                  <a:lnTo>
                    <a:pt x="61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28"/>
            <p:cNvSpPr/>
            <p:nvPr/>
          </p:nvSpPr>
          <p:spPr>
            <a:xfrm>
              <a:off x="5780275" y="4535600"/>
              <a:ext cx="70650" cy="42950"/>
            </a:xfrm>
            <a:custGeom>
              <a:avLst/>
              <a:gdLst/>
              <a:ahLst/>
              <a:cxnLst/>
              <a:rect l="l" t="t" r="r" b="b"/>
              <a:pathLst>
                <a:path w="2826" h="1718" extrusionOk="0">
                  <a:moveTo>
                    <a:pt x="1718" y="0"/>
                  </a:moveTo>
                  <a:lnTo>
                    <a:pt x="1566" y="19"/>
                  </a:lnTo>
                  <a:lnTo>
                    <a:pt x="1394" y="58"/>
                  </a:lnTo>
                  <a:lnTo>
                    <a:pt x="1241" y="96"/>
                  </a:lnTo>
                  <a:lnTo>
                    <a:pt x="1089" y="134"/>
                  </a:lnTo>
                  <a:lnTo>
                    <a:pt x="936" y="210"/>
                  </a:lnTo>
                  <a:lnTo>
                    <a:pt x="802" y="287"/>
                  </a:lnTo>
                  <a:lnTo>
                    <a:pt x="573" y="420"/>
                  </a:lnTo>
                  <a:lnTo>
                    <a:pt x="364" y="611"/>
                  </a:lnTo>
                  <a:lnTo>
                    <a:pt x="173" y="821"/>
                  </a:lnTo>
                  <a:lnTo>
                    <a:pt x="96" y="935"/>
                  </a:lnTo>
                  <a:lnTo>
                    <a:pt x="20" y="1050"/>
                  </a:lnTo>
                  <a:lnTo>
                    <a:pt x="1" y="1126"/>
                  </a:lnTo>
                  <a:lnTo>
                    <a:pt x="1" y="1203"/>
                  </a:lnTo>
                  <a:lnTo>
                    <a:pt x="20" y="1241"/>
                  </a:lnTo>
                  <a:lnTo>
                    <a:pt x="58" y="1279"/>
                  </a:lnTo>
                  <a:lnTo>
                    <a:pt x="192" y="1336"/>
                  </a:lnTo>
                  <a:lnTo>
                    <a:pt x="325" y="1393"/>
                  </a:lnTo>
                  <a:lnTo>
                    <a:pt x="612" y="1508"/>
                  </a:lnTo>
                  <a:lnTo>
                    <a:pt x="917" y="1603"/>
                  </a:lnTo>
                  <a:lnTo>
                    <a:pt x="1165" y="1680"/>
                  </a:lnTo>
                  <a:lnTo>
                    <a:pt x="1432" y="1718"/>
                  </a:lnTo>
                  <a:lnTo>
                    <a:pt x="1680" y="1718"/>
                  </a:lnTo>
                  <a:lnTo>
                    <a:pt x="1928" y="1699"/>
                  </a:lnTo>
                  <a:lnTo>
                    <a:pt x="2062" y="1661"/>
                  </a:lnTo>
                  <a:lnTo>
                    <a:pt x="2176" y="1622"/>
                  </a:lnTo>
                  <a:lnTo>
                    <a:pt x="2291" y="1565"/>
                  </a:lnTo>
                  <a:lnTo>
                    <a:pt x="2405" y="1508"/>
                  </a:lnTo>
                  <a:lnTo>
                    <a:pt x="2501" y="1432"/>
                  </a:lnTo>
                  <a:lnTo>
                    <a:pt x="2596" y="1336"/>
                  </a:lnTo>
                  <a:lnTo>
                    <a:pt x="2673" y="1241"/>
                  </a:lnTo>
                  <a:lnTo>
                    <a:pt x="2749" y="1126"/>
                  </a:lnTo>
                  <a:lnTo>
                    <a:pt x="2787" y="1012"/>
                  </a:lnTo>
                  <a:lnTo>
                    <a:pt x="2825" y="878"/>
                  </a:lnTo>
                  <a:lnTo>
                    <a:pt x="2825" y="764"/>
                  </a:lnTo>
                  <a:lnTo>
                    <a:pt x="2806" y="630"/>
                  </a:lnTo>
                  <a:lnTo>
                    <a:pt x="2787" y="516"/>
                  </a:lnTo>
                  <a:lnTo>
                    <a:pt x="2730" y="401"/>
                  </a:lnTo>
                  <a:lnTo>
                    <a:pt x="2654" y="287"/>
                  </a:lnTo>
                  <a:lnTo>
                    <a:pt x="2577" y="191"/>
                  </a:lnTo>
                  <a:lnTo>
                    <a:pt x="2463" y="115"/>
                  </a:lnTo>
                  <a:lnTo>
                    <a:pt x="2329" y="77"/>
                  </a:lnTo>
                  <a:lnTo>
                    <a:pt x="2176" y="38"/>
                  </a:lnTo>
                  <a:lnTo>
                    <a:pt x="2043" y="19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28"/>
            <p:cNvSpPr/>
            <p:nvPr/>
          </p:nvSpPr>
          <p:spPr>
            <a:xfrm>
              <a:off x="5739250" y="4557075"/>
              <a:ext cx="71600" cy="610200"/>
            </a:xfrm>
            <a:custGeom>
              <a:avLst/>
              <a:gdLst/>
              <a:ahLst/>
              <a:cxnLst/>
              <a:rect l="l" t="t" r="r" b="b"/>
              <a:pathLst>
                <a:path w="2864" h="24408" fill="none" extrusionOk="0">
                  <a:moveTo>
                    <a:pt x="2863" y="24407"/>
                  </a:moveTo>
                  <a:lnTo>
                    <a:pt x="2863" y="24407"/>
                  </a:lnTo>
                  <a:lnTo>
                    <a:pt x="2634" y="23968"/>
                  </a:lnTo>
                  <a:lnTo>
                    <a:pt x="2367" y="23415"/>
                  </a:lnTo>
                  <a:lnTo>
                    <a:pt x="2062" y="22652"/>
                  </a:lnTo>
                  <a:lnTo>
                    <a:pt x="1871" y="22194"/>
                  </a:lnTo>
                  <a:lnTo>
                    <a:pt x="1699" y="21678"/>
                  </a:lnTo>
                  <a:lnTo>
                    <a:pt x="1508" y="21125"/>
                  </a:lnTo>
                  <a:lnTo>
                    <a:pt x="1318" y="20533"/>
                  </a:lnTo>
                  <a:lnTo>
                    <a:pt x="1127" y="19885"/>
                  </a:lnTo>
                  <a:lnTo>
                    <a:pt x="955" y="19198"/>
                  </a:lnTo>
                  <a:lnTo>
                    <a:pt x="783" y="18453"/>
                  </a:lnTo>
                  <a:lnTo>
                    <a:pt x="612" y="17671"/>
                  </a:lnTo>
                  <a:lnTo>
                    <a:pt x="459" y="16850"/>
                  </a:lnTo>
                  <a:lnTo>
                    <a:pt x="325" y="15992"/>
                  </a:lnTo>
                  <a:lnTo>
                    <a:pt x="211" y="15076"/>
                  </a:lnTo>
                  <a:lnTo>
                    <a:pt x="115" y="14141"/>
                  </a:lnTo>
                  <a:lnTo>
                    <a:pt x="39" y="13148"/>
                  </a:lnTo>
                  <a:lnTo>
                    <a:pt x="1" y="12118"/>
                  </a:lnTo>
                  <a:lnTo>
                    <a:pt x="1" y="11068"/>
                  </a:lnTo>
                  <a:lnTo>
                    <a:pt x="20" y="9961"/>
                  </a:lnTo>
                  <a:lnTo>
                    <a:pt x="77" y="8835"/>
                  </a:lnTo>
                  <a:lnTo>
                    <a:pt x="173" y="7671"/>
                  </a:lnTo>
                  <a:lnTo>
                    <a:pt x="325" y="6469"/>
                  </a:lnTo>
                  <a:lnTo>
                    <a:pt x="497" y="5248"/>
                  </a:lnTo>
                  <a:lnTo>
                    <a:pt x="745" y="3969"/>
                  </a:lnTo>
                  <a:lnTo>
                    <a:pt x="1031" y="2691"/>
                  </a:lnTo>
                  <a:lnTo>
                    <a:pt x="1184" y="2023"/>
                  </a:lnTo>
                  <a:lnTo>
                    <a:pt x="1375" y="1355"/>
                  </a:lnTo>
                  <a:lnTo>
                    <a:pt x="1566" y="687"/>
                  </a:lnTo>
                  <a:lnTo>
                    <a:pt x="1756" y="0"/>
                  </a:lnTo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8"/>
            <p:cNvSpPr/>
            <p:nvPr/>
          </p:nvSpPr>
          <p:spPr>
            <a:xfrm>
              <a:off x="5392900" y="4597625"/>
              <a:ext cx="71100" cy="75400"/>
            </a:xfrm>
            <a:custGeom>
              <a:avLst/>
              <a:gdLst/>
              <a:ahLst/>
              <a:cxnLst/>
              <a:rect l="l" t="t" r="r" b="b"/>
              <a:pathLst>
                <a:path w="2844" h="3016" extrusionOk="0">
                  <a:moveTo>
                    <a:pt x="1794" y="0"/>
                  </a:moveTo>
                  <a:lnTo>
                    <a:pt x="1585" y="19"/>
                  </a:lnTo>
                  <a:lnTo>
                    <a:pt x="1375" y="38"/>
                  </a:lnTo>
                  <a:lnTo>
                    <a:pt x="1184" y="115"/>
                  </a:lnTo>
                  <a:lnTo>
                    <a:pt x="1012" y="210"/>
                  </a:lnTo>
                  <a:lnTo>
                    <a:pt x="859" y="325"/>
                  </a:lnTo>
                  <a:lnTo>
                    <a:pt x="707" y="458"/>
                  </a:lnTo>
                  <a:lnTo>
                    <a:pt x="573" y="611"/>
                  </a:lnTo>
                  <a:lnTo>
                    <a:pt x="440" y="763"/>
                  </a:lnTo>
                  <a:lnTo>
                    <a:pt x="344" y="935"/>
                  </a:lnTo>
                  <a:lnTo>
                    <a:pt x="249" y="1126"/>
                  </a:lnTo>
                  <a:lnTo>
                    <a:pt x="172" y="1317"/>
                  </a:lnTo>
                  <a:lnTo>
                    <a:pt x="115" y="1527"/>
                  </a:lnTo>
                  <a:lnTo>
                    <a:pt x="58" y="1756"/>
                  </a:lnTo>
                  <a:lnTo>
                    <a:pt x="20" y="1985"/>
                  </a:lnTo>
                  <a:lnTo>
                    <a:pt x="1" y="2214"/>
                  </a:lnTo>
                  <a:lnTo>
                    <a:pt x="1" y="2385"/>
                  </a:lnTo>
                  <a:lnTo>
                    <a:pt x="1" y="2634"/>
                  </a:lnTo>
                  <a:lnTo>
                    <a:pt x="20" y="2748"/>
                  </a:lnTo>
                  <a:lnTo>
                    <a:pt x="39" y="2843"/>
                  </a:lnTo>
                  <a:lnTo>
                    <a:pt x="77" y="2939"/>
                  </a:lnTo>
                  <a:lnTo>
                    <a:pt x="115" y="2977"/>
                  </a:lnTo>
                  <a:lnTo>
                    <a:pt x="191" y="3015"/>
                  </a:lnTo>
                  <a:lnTo>
                    <a:pt x="306" y="3015"/>
                  </a:lnTo>
                  <a:lnTo>
                    <a:pt x="535" y="2996"/>
                  </a:lnTo>
                  <a:lnTo>
                    <a:pt x="783" y="2939"/>
                  </a:lnTo>
                  <a:lnTo>
                    <a:pt x="974" y="2882"/>
                  </a:lnTo>
                  <a:lnTo>
                    <a:pt x="1184" y="2824"/>
                  </a:lnTo>
                  <a:lnTo>
                    <a:pt x="1375" y="2748"/>
                  </a:lnTo>
                  <a:lnTo>
                    <a:pt x="1565" y="2672"/>
                  </a:lnTo>
                  <a:lnTo>
                    <a:pt x="1756" y="2576"/>
                  </a:lnTo>
                  <a:lnTo>
                    <a:pt x="2043" y="2405"/>
                  </a:lnTo>
                  <a:lnTo>
                    <a:pt x="2291" y="2195"/>
                  </a:lnTo>
                  <a:lnTo>
                    <a:pt x="2405" y="2080"/>
                  </a:lnTo>
                  <a:lnTo>
                    <a:pt x="2520" y="1966"/>
                  </a:lnTo>
                  <a:lnTo>
                    <a:pt x="2615" y="1832"/>
                  </a:lnTo>
                  <a:lnTo>
                    <a:pt x="2691" y="1679"/>
                  </a:lnTo>
                  <a:lnTo>
                    <a:pt x="2768" y="1527"/>
                  </a:lnTo>
                  <a:lnTo>
                    <a:pt x="2806" y="1374"/>
                  </a:lnTo>
                  <a:lnTo>
                    <a:pt x="2825" y="1221"/>
                  </a:lnTo>
                  <a:lnTo>
                    <a:pt x="2844" y="1050"/>
                  </a:lnTo>
                  <a:lnTo>
                    <a:pt x="2825" y="878"/>
                  </a:lnTo>
                  <a:lnTo>
                    <a:pt x="2787" y="725"/>
                  </a:lnTo>
                  <a:lnTo>
                    <a:pt x="2730" y="573"/>
                  </a:lnTo>
                  <a:lnTo>
                    <a:pt x="2653" y="439"/>
                  </a:lnTo>
                  <a:lnTo>
                    <a:pt x="2520" y="286"/>
                  </a:lnTo>
                  <a:lnTo>
                    <a:pt x="2367" y="172"/>
                  </a:lnTo>
                  <a:lnTo>
                    <a:pt x="2176" y="96"/>
                  </a:lnTo>
                  <a:lnTo>
                    <a:pt x="1985" y="38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8"/>
            <p:cNvSpPr/>
            <p:nvPr/>
          </p:nvSpPr>
          <p:spPr>
            <a:xfrm>
              <a:off x="5304650" y="4652475"/>
              <a:ext cx="92575" cy="52975"/>
            </a:xfrm>
            <a:custGeom>
              <a:avLst/>
              <a:gdLst/>
              <a:ahLst/>
              <a:cxnLst/>
              <a:rect l="l" t="t" r="r" b="b"/>
              <a:pathLst>
                <a:path w="3703" h="2119" extrusionOk="0">
                  <a:moveTo>
                    <a:pt x="1832" y="1"/>
                  </a:moveTo>
                  <a:lnTo>
                    <a:pt x="1584" y="20"/>
                  </a:lnTo>
                  <a:lnTo>
                    <a:pt x="1355" y="77"/>
                  </a:lnTo>
                  <a:lnTo>
                    <a:pt x="1126" y="153"/>
                  </a:lnTo>
                  <a:lnTo>
                    <a:pt x="897" y="249"/>
                  </a:lnTo>
                  <a:lnTo>
                    <a:pt x="687" y="382"/>
                  </a:lnTo>
                  <a:lnTo>
                    <a:pt x="496" y="535"/>
                  </a:lnTo>
                  <a:lnTo>
                    <a:pt x="306" y="688"/>
                  </a:lnTo>
                  <a:lnTo>
                    <a:pt x="172" y="859"/>
                  </a:lnTo>
                  <a:lnTo>
                    <a:pt x="77" y="1031"/>
                  </a:lnTo>
                  <a:lnTo>
                    <a:pt x="38" y="1127"/>
                  </a:lnTo>
                  <a:lnTo>
                    <a:pt x="19" y="1222"/>
                  </a:lnTo>
                  <a:lnTo>
                    <a:pt x="0" y="1317"/>
                  </a:lnTo>
                  <a:lnTo>
                    <a:pt x="19" y="1432"/>
                  </a:lnTo>
                  <a:lnTo>
                    <a:pt x="58" y="1546"/>
                  </a:lnTo>
                  <a:lnTo>
                    <a:pt x="115" y="1661"/>
                  </a:lnTo>
                  <a:lnTo>
                    <a:pt x="210" y="1775"/>
                  </a:lnTo>
                  <a:lnTo>
                    <a:pt x="325" y="1852"/>
                  </a:lnTo>
                  <a:lnTo>
                    <a:pt x="439" y="1909"/>
                  </a:lnTo>
                  <a:lnTo>
                    <a:pt x="554" y="1966"/>
                  </a:lnTo>
                  <a:lnTo>
                    <a:pt x="802" y="2043"/>
                  </a:lnTo>
                  <a:lnTo>
                    <a:pt x="1069" y="2081"/>
                  </a:lnTo>
                  <a:lnTo>
                    <a:pt x="1336" y="2119"/>
                  </a:lnTo>
                  <a:lnTo>
                    <a:pt x="1603" y="2119"/>
                  </a:lnTo>
                  <a:lnTo>
                    <a:pt x="1851" y="2100"/>
                  </a:lnTo>
                  <a:lnTo>
                    <a:pt x="2119" y="2043"/>
                  </a:lnTo>
                  <a:lnTo>
                    <a:pt x="2367" y="1985"/>
                  </a:lnTo>
                  <a:lnTo>
                    <a:pt x="2615" y="1909"/>
                  </a:lnTo>
                  <a:lnTo>
                    <a:pt x="2863" y="1814"/>
                  </a:lnTo>
                  <a:lnTo>
                    <a:pt x="3092" y="1699"/>
                  </a:lnTo>
                  <a:lnTo>
                    <a:pt x="3321" y="1565"/>
                  </a:lnTo>
                  <a:lnTo>
                    <a:pt x="3435" y="1489"/>
                  </a:lnTo>
                  <a:lnTo>
                    <a:pt x="3550" y="1394"/>
                  </a:lnTo>
                  <a:lnTo>
                    <a:pt x="3626" y="1298"/>
                  </a:lnTo>
                  <a:lnTo>
                    <a:pt x="3683" y="1203"/>
                  </a:lnTo>
                  <a:lnTo>
                    <a:pt x="3702" y="1069"/>
                  </a:lnTo>
                  <a:lnTo>
                    <a:pt x="3683" y="955"/>
                  </a:lnTo>
                  <a:lnTo>
                    <a:pt x="3645" y="840"/>
                  </a:lnTo>
                  <a:lnTo>
                    <a:pt x="3588" y="745"/>
                  </a:lnTo>
                  <a:lnTo>
                    <a:pt x="3512" y="649"/>
                  </a:lnTo>
                  <a:lnTo>
                    <a:pt x="3416" y="554"/>
                  </a:lnTo>
                  <a:lnTo>
                    <a:pt x="3225" y="420"/>
                  </a:lnTo>
                  <a:lnTo>
                    <a:pt x="2958" y="249"/>
                  </a:lnTo>
                  <a:lnTo>
                    <a:pt x="2691" y="134"/>
                  </a:lnTo>
                  <a:lnTo>
                    <a:pt x="2386" y="39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8"/>
            <p:cNvSpPr/>
            <p:nvPr/>
          </p:nvSpPr>
          <p:spPr>
            <a:xfrm>
              <a:off x="5387175" y="4661550"/>
              <a:ext cx="176550" cy="386925"/>
            </a:xfrm>
            <a:custGeom>
              <a:avLst/>
              <a:gdLst/>
              <a:ahLst/>
              <a:cxnLst/>
              <a:rect l="l" t="t" r="r" b="b"/>
              <a:pathLst>
                <a:path w="7062" h="15477" fill="none" extrusionOk="0">
                  <a:moveTo>
                    <a:pt x="7061" y="15477"/>
                  </a:moveTo>
                  <a:lnTo>
                    <a:pt x="7061" y="15477"/>
                  </a:lnTo>
                  <a:lnTo>
                    <a:pt x="6947" y="14999"/>
                  </a:lnTo>
                  <a:lnTo>
                    <a:pt x="6603" y="13702"/>
                  </a:lnTo>
                  <a:lnTo>
                    <a:pt x="6336" y="12805"/>
                  </a:lnTo>
                  <a:lnTo>
                    <a:pt x="6031" y="11774"/>
                  </a:lnTo>
                  <a:lnTo>
                    <a:pt x="5649" y="10649"/>
                  </a:lnTo>
                  <a:lnTo>
                    <a:pt x="5229" y="9446"/>
                  </a:lnTo>
                  <a:lnTo>
                    <a:pt x="4752" y="8187"/>
                  </a:lnTo>
                  <a:lnTo>
                    <a:pt x="4218" y="6889"/>
                  </a:lnTo>
                  <a:lnTo>
                    <a:pt x="3932" y="6240"/>
                  </a:lnTo>
                  <a:lnTo>
                    <a:pt x="3645" y="5611"/>
                  </a:lnTo>
                  <a:lnTo>
                    <a:pt x="3340" y="4962"/>
                  </a:lnTo>
                  <a:lnTo>
                    <a:pt x="3016" y="4332"/>
                  </a:lnTo>
                  <a:lnTo>
                    <a:pt x="2672" y="3721"/>
                  </a:lnTo>
                  <a:lnTo>
                    <a:pt x="2329" y="3111"/>
                  </a:lnTo>
                  <a:lnTo>
                    <a:pt x="1966" y="2538"/>
                  </a:lnTo>
                  <a:lnTo>
                    <a:pt x="1604" y="1966"/>
                  </a:lnTo>
                  <a:lnTo>
                    <a:pt x="1222" y="1431"/>
                  </a:lnTo>
                  <a:lnTo>
                    <a:pt x="821" y="935"/>
                  </a:lnTo>
                  <a:lnTo>
                    <a:pt x="420" y="458"/>
                  </a:ln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28"/>
            <p:cNvSpPr/>
            <p:nvPr/>
          </p:nvSpPr>
          <p:spPr>
            <a:xfrm>
              <a:off x="4800850" y="4670125"/>
              <a:ext cx="1670750" cy="797700"/>
            </a:xfrm>
            <a:custGeom>
              <a:avLst/>
              <a:gdLst/>
              <a:ahLst/>
              <a:cxnLst/>
              <a:rect l="l" t="t" r="r" b="b"/>
              <a:pathLst>
                <a:path w="66830" h="31908" extrusionOk="0">
                  <a:moveTo>
                    <a:pt x="40437" y="1"/>
                  </a:moveTo>
                  <a:lnTo>
                    <a:pt x="40037" y="20"/>
                  </a:lnTo>
                  <a:lnTo>
                    <a:pt x="39636" y="58"/>
                  </a:lnTo>
                  <a:lnTo>
                    <a:pt x="39254" y="134"/>
                  </a:lnTo>
                  <a:lnTo>
                    <a:pt x="38854" y="249"/>
                  </a:lnTo>
                  <a:lnTo>
                    <a:pt x="38472" y="363"/>
                  </a:lnTo>
                  <a:lnTo>
                    <a:pt x="38109" y="535"/>
                  </a:lnTo>
                  <a:lnTo>
                    <a:pt x="37747" y="707"/>
                  </a:lnTo>
                  <a:lnTo>
                    <a:pt x="37403" y="917"/>
                  </a:lnTo>
                  <a:lnTo>
                    <a:pt x="37079" y="1146"/>
                  </a:lnTo>
                  <a:lnTo>
                    <a:pt x="36774" y="1413"/>
                  </a:lnTo>
                  <a:lnTo>
                    <a:pt x="36468" y="1680"/>
                  </a:lnTo>
                  <a:lnTo>
                    <a:pt x="36201" y="1985"/>
                  </a:lnTo>
                  <a:lnTo>
                    <a:pt x="35953" y="2310"/>
                  </a:lnTo>
                  <a:lnTo>
                    <a:pt x="35743" y="2634"/>
                  </a:lnTo>
                  <a:lnTo>
                    <a:pt x="35552" y="2997"/>
                  </a:lnTo>
                  <a:lnTo>
                    <a:pt x="35380" y="3359"/>
                  </a:lnTo>
                  <a:lnTo>
                    <a:pt x="35247" y="3741"/>
                  </a:lnTo>
                  <a:lnTo>
                    <a:pt x="35151" y="4123"/>
                  </a:lnTo>
                  <a:lnTo>
                    <a:pt x="35075" y="4523"/>
                  </a:lnTo>
                  <a:lnTo>
                    <a:pt x="35037" y="4924"/>
                  </a:lnTo>
                  <a:lnTo>
                    <a:pt x="35018" y="5325"/>
                  </a:lnTo>
                  <a:lnTo>
                    <a:pt x="35018" y="5726"/>
                  </a:lnTo>
                  <a:lnTo>
                    <a:pt x="35056" y="6126"/>
                  </a:lnTo>
                  <a:lnTo>
                    <a:pt x="35132" y="6527"/>
                  </a:lnTo>
                  <a:lnTo>
                    <a:pt x="35228" y="6928"/>
                  </a:lnTo>
                  <a:lnTo>
                    <a:pt x="35342" y="7309"/>
                  </a:lnTo>
                  <a:lnTo>
                    <a:pt x="35495" y="7672"/>
                  </a:lnTo>
                  <a:lnTo>
                    <a:pt x="35667" y="8035"/>
                  </a:lnTo>
                  <a:lnTo>
                    <a:pt x="35877" y="8378"/>
                  </a:lnTo>
                  <a:lnTo>
                    <a:pt x="36106" y="8722"/>
                  </a:lnTo>
                  <a:lnTo>
                    <a:pt x="35609" y="8550"/>
                  </a:lnTo>
                  <a:lnTo>
                    <a:pt x="35075" y="8435"/>
                  </a:lnTo>
                  <a:lnTo>
                    <a:pt x="34541" y="8378"/>
                  </a:lnTo>
                  <a:lnTo>
                    <a:pt x="34274" y="8359"/>
                  </a:lnTo>
                  <a:lnTo>
                    <a:pt x="34007" y="8340"/>
                  </a:lnTo>
                  <a:lnTo>
                    <a:pt x="33739" y="8340"/>
                  </a:lnTo>
                  <a:lnTo>
                    <a:pt x="33472" y="8359"/>
                  </a:lnTo>
                  <a:lnTo>
                    <a:pt x="33224" y="8397"/>
                  </a:lnTo>
                  <a:lnTo>
                    <a:pt x="32957" y="8435"/>
                  </a:lnTo>
                  <a:lnTo>
                    <a:pt x="32690" y="8493"/>
                  </a:lnTo>
                  <a:lnTo>
                    <a:pt x="32442" y="8550"/>
                  </a:lnTo>
                  <a:lnTo>
                    <a:pt x="32194" y="8645"/>
                  </a:lnTo>
                  <a:lnTo>
                    <a:pt x="31946" y="8741"/>
                  </a:lnTo>
                  <a:lnTo>
                    <a:pt x="31697" y="8855"/>
                  </a:lnTo>
                  <a:lnTo>
                    <a:pt x="31468" y="8970"/>
                  </a:lnTo>
                  <a:lnTo>
                    <a:pt x="31239" y="9103"/>
                  </a:lnTo>
                  <a:lnTo>
                    <a:pt x="31030" y="9256"/>
                  </a:lnTo>
                  <a:lnTo>
                    <a:pt x="30820" y="9428"/>
                  </a:lnTo>
                  <a:lnTo>
                    <a:pt x="30610" y="9599"/>
                  </a:lnTo>
                  <a:lnTo>
                    <a:pt x="30419" y="9790"/>
                  </a:lnTo>
                  <a:lnTo>
                    <a:pt x="30247" y="9981"/>
                  </a:lnTo>
                  <a:lnTo>
                    <a:pt x="30095" y="10191"/>
                  </a:lnTo>
                  <a:lnTo>
                    <a:pt x="29942" y="10401"/>
                  </a:lnTo>
                  <a:lnTo>
                    <a:pt x="29789" y="10630"/>
                  </a:lnTo>
                  <a:lnTo>
                    <a:pt x="29675" y="10859"/>
                  </a:lnTo>
                  <a:lnTo>
                    <a:pt x="29560" y="11107"/>
                  </a:lnTo>
                  <a:lnTo>
                    <a:pt x="29484" y="11336"/>
                  </a:lnTo>
                  <a:lnTo>
                    <a:pt x="29408" y="11603"/>
                  </a:lnTo>
                  <a:lnTo>
                    <a:pt x="29350" y="11851"/>
                  </a:lnTo>
                  <a:lnTo>
                    <a:pt x="29312" y="12118"/>
                  </a:lnTo>
                  <a:lnTo>
                    <a:pt x="29293" y="12386"/>
                  </a:lnTo>
                  <a:lnTo>
                    <a:pt x="29312" y="12653"/>
                  </a:lnTo>
                  <a:lnTo>
                    <a:pt x="29331" y="12901"/>
                  </a:lnTo>
                  <a:lnTo>
                    <a:pt x="29369" y="13168"/>
                  </a:lnTo>
                  <a:lnTo>
                    <a:pt x="29446" y="13435"/>
                  </a:lnTo>
                  <a:lnTo>
                    <a:pt x="29522" y="13683"/>
                  </a:lnTo>
                  <a:lnTo>
                    <a:pt x="29617" y="13931"/>
                  </a:lnTo>
                  <a:lnTo>
                    <a:pt x="29732" y="14160"/>
                  </a:lnTo>
                  <a:lnTo>
                    <a:pt x="29866" y="14389"/>
                  </a:lnTo>
                  <a:lnTo>
                    <a:pt x="30018" y="14599"/>
                  </a:lnTo>
                  <a:lnTo>
                    <a:pt x="30190" y="14809"/>
                  </a:lnTo>
                  <a:lnTo>
                    <a:pt x="30362" y="14981"/>
                  </a:lnTo>
                  <a:lnTo>
                    <a:pt x="30572" y="15153"/>
                  </a:lnTo>
                  <a:lnTo>
                    <a:pt x="30781" y="15305"/>
                  </a:lnTo>
                  <a:lnTo>
                    <a:pt x="31010" y="15439"/>
                  </a:lnTo>
                  <a:lnTo>
                    <a:pt x="31010" y="15439"/>
                  </a:lnTo>
                  <a:lnTo>
                    <a:pt x="30877" y="15401"/>
                  </a:lnTo>
                  <a:lnTo>
                    <a:pt x="30743" y="15363"/>
                  </a:lnTo>
                  <a:lnTo>
                    <a:pt x="30476" y="15324"/>
                  </a:lnTo>
                  <a:lnTo>
                    <a:pt x="30190" y="15324"/>
                  </a:lnTo>
                  <a:lnTo>
                    <a:pt x="29904" y="15363"/>
                  </a:lnTo>
                  <a:lnTo>
                    <a:pt x="29617" y="15420"/>
                  </a:lnTo>
                  <a:lnTo>
                    <a:pt x="29331" y="15515"/>
                  </a:lnTo>
                  <a:lnTo>
                    <a:pt x="29083" y="15649"/>
                  </a:lnTo>
                  <a:lnTo>
                    <a:pt x="28873" y="15801"/>
                  </a:lnTo>
                  <a:lnTo>
                    <a:pt x="28682" y="15973"/>
                  </a:lnTo>
                  <a:lnTo>
                    <a:pt x="28511" y="16183"/>
                  </a:lnTo>
                  <a:lnTo>
                    <a:pt x="28377" y="16393"/>
                  </a:lnTo>
                  <a:lnTo>
                    <a:pt x="28282" y="16641"/>
                  </a:lnTo>
                  <a:lnTo>
                    <a:pt x="28205" y="16889"/>
                  </a:lnTo>
                  <a:lnTo>
                    <a:pt x="28167" y="17137"/>
                  </a:lnTo>
                  <a:lnTo>
                    <a:pt x="28167" y="17404"/>
                  </a:lnTo>
                  <a:lnTo>
                    <a:pt x="28205" y="17652"/>
                  </a:lnTo>
                  <a:lnTo>
                    <a:pt x="28091" y="17290"/>
                  </a:lnTo>
                  <a:lnTo>
                    <a:pt x="27957" y="16927"/>
                  </a:lnTo>
                  <a:lnTo>
                    <a:pt x="27805" y="16584"/>
                  </a:lnTo>
                  <a:lnTo>
                    <a:pt x="27633" y="16240"/>
                  </a:lnTo>
                  <a:lnTo>
                    <a:pt x="27442" y="15916"/>
                  </a:lnTo>
                  <a:lnTo>
                    <a:pt x="27232" y="15611"/>
                  </a:lnTo>
                  <a:lnTo>
                    <a:pt x="27003" y="15305"/>
                  </a:lnTo>
                  <a:lnTo>
                    <a:pt x="26755" y="15019"/>
                  </a:lnTo>
                  <a:lnTo>
                    <a:pt x="26507" y="14752"/>
                  </a:lnTo>
                  <a:lnTo>
                    <a:pt x="26221" y="14485"/>
                  </a:lnTo>
                  <a:lnTo>
                    <a:pt x="25934" y="14256"/>
                  </a:lnTo>
                  <a:lnTo>
                    <a:pt x="25629" y="14027"/>
                  </a:lnTo>
                  <a:lnTo>
                    <a:pt x="25324" y="13836"/>
                  </a:lnTo>
                  <a:lnTo>
                    <a:pt x="24980" y="13645"/>
                  </a:lnTo>
                  <a:lnTo>
                    <a:pt x="24637" y="13492"/>
                  </a:lnTo>
                  <a:lnTo>
                    <a:pt x="24293" y="13340"/>
                  </a:lnTo>
                  <a:lnTo>
                    <a:pt x="23931" y="13225"/>
                  </a:lnTo>
                  <a:lnTo>
                    <a:pt x="23549" y="13149"/>
                  </a:lnTo>
                  <a:lnTo>
                    <a:pt x="23167" y="13073"/>
                  </a:lnTo>
                  <a:lnTo>
                    <a:pt x="22786" y="13034"/>
                  </a:lnTo>
                  <a:lnTo>
                    <a:pt x="22404" y="13034"/>
                  </a:lnTo>
                  <a:lnTo>
                    <a:pt x="22022" y="13053"/>
                  </a:lnTo>
                  <a:lnTo>
                    <a:pt x="21641" y="13092"/>
                  </a:lnTo>
                  <a:lnTo>
                    <a:pt x="21278" y="13149"/>
                  </a:lnTo>
                  <a:lnTo>
                    <a:pt x="20897" y="13225"/>
                  </a:lnTo>
                  <a:lnTo>
                    <a:pt x="20534" y="13340"/>
                  </a:lnTo>
                  <a:lnTo>
                    <a:pt x="20190" y="13473"/>
                  </a:lnTo>
                  <a:lnTo>
                    <a:pt x="19847" y="13645"/>
                  </a:lnTo>
                  <a:lnTo>
                    <a:pt x="19503" y="13836"/>
                  </a:lnTo>
                  <a:lnTo>
                    <a:pt x="19198" y="14027"/>
                  </a:lnTo>
                  <a:lnTo>
                    <a:pt x="18893" y="14275"/>
                  </a:lnTo>
                  <a:lnTo>
                    <a:pt x="18607" y="14523"/>
                  </a:lnTo>
                  <a:lnTo>
                    <a:pt x="18339" y="14809"/>
                  </a:lnTo>
                  <a:lnTo>
                    <a:pt x="18110" y="15095"/>
                  </a:lnTo>
                  <a:lnTo>
                    <a:pt x="17901" y="15420"/>
                  </a:lnTo>
                  <a:lnTo>
                    <a:pt x="17710" y="15744"/>
                  </a:lnTo>
                  <a:lnTo>
                    <a:pt x="17538" y="16088"/>
                  </a:lnTo>
                  <a:lnTo>
                    <a:pt x="17404" y="16450"/>
                  </a:lnTo>
                  <a:lnTo>
                    <a:pt x="17290" y="16813"/>
                  </a:lnTo>
                  <a:lnTo>
                    <a:pt x="17214" y="17194"/>
                  </a:lnTo>
                  <a:lnTo>
                    <a:pt x="17156" y="17557"/>
                  </a:lnTo>
                  <a:lnTo>
                    <a:pt x="17137" y="17939"/>
                  </a:lnTo>
                  <a:lnTo>
                    <a:pt x="17137" y="18320"/>
                  </a:lnTo>
                  <a:lnTo>
                    <a:pt x="17156" y="18702"/>
                  </a:lnTo>
                  <a:lnTo>
                    <a:pt x="17233" y="19084"/>
                  </a:lnTo>
                  <a:lnTo>
                    <a:pt x="17328" y="19446"/>
                  </a:lnTo>
                  <a:lnTo>
                    <a:pt x="17443" y="19809"/>
                  </a:lnTo>
                  <a:lnTo>
                    <a:pt x="17595" y="20152"/>
                  </a:lnTo>
                  <a:lnTo>
                    <a:pt x="17423" y="20076"/>
                  </a:lnTo>
                  <a:lnTo>
                    <a:pt x="17233" y="20000"/>
                  </a:lnTo>
                  <a:lnTo>
                    <a:pt x="16851" y="19904"/>
                  </a:lnTo>
                  <a:lnTo>
                    <a:pt x="16450" y="19828"/>
                  </a:lnTo>
                  <a:lnTo>
                    <a:pt x="16049" y="19809"/>
                  </a:lnTo>
                  <a:lnTo>
                    <a:pt x="15630" y="19809"/>
                  </a:lnTo>
                  <a:lnTo>
                    <a:pt x="15229" y="19828"/>
                  </a:lnTo>
                  <a:lnTo>
                    <a:pt x="14809" y="19885"/>
                  </a:lnTo>
                  <a:lnTo>
                    <a:pt x="14427" y="19981"/>
                  </a:lnTo>
                  <a:lnTo>
                    <a:pt x="14065" y="20076"/>
                  </a:lnTo>
                  <a:lnTo>
                    <a:pt x="13702" y="20229"/>
                  </a:lnTo>
                  <a:lnTo>
                    <a:pt x="13359" y="20381"/>
                  </a:lnTo>
                  <a:lnTo>
                    <a:pt x="13015" y="20553"/>
                  </a:lnTo>
                  <a:lnTo>
                    <a:pt x="12672" y="20744"/>
                  </a:lnTo>
                  <a:lnTo>
                    <a:pt x="12347" y="20954"/>
                  </a:lnTo>
                  <a:lnTo>
                    <a:pt x="11699" y="21374"/>
                  </a:lnTo>
                  <a:lnTo>
                    <a:pt x="11737" y="21164"/>
                  </a:lnTo>
                  <a:lnTo>
                    <a:pt x="11756" y="20954"/>
                  </a:lnTo>
                  <a:lnTo>
                    <a:pt x="11737" y="20744"/>
                  </a:lnTo>
                  <a:lnTo>
                    <a:pt x="11718" y="20553"/>
                  </a:lnTo>
                  <a:lnTo>
                    <a:pt x="11679" y="20343"/>
                  </a:lnTo>
                  <a:lnTo>
                    <a:pt x="11622" y="20152"/>
                  </a:lnTo>
                  <a:lnTo>
                    <a:pt x="11546" y="19942"/>
                  </a:lnTo>
                  <a:lnTo>
                    <a:pt x="11470" y="19752"/>
                  </a:lnTo>
                  <a:lnTo>
                    <a:pt x="11355" y="19561"/>
                  </a:lnTo>
                  <a:lnTo>
                    <a:pt x="11241" y="19389"/>
                  </a:lnTo>
                  <a:lnTo>
                    <a:pt x="11126" y="19217"/>
                  </a:lnTo>
                  <a:lnTo>
                    <a:pt x="10973" y="19046"/>
                  </a:lnTo>
                  <a:lnTo>
                    <a:pt x="10687" y="18721"/>
                  </a:lnTo>
                  <a:lnTo>
                    <a:pt x="10363" y="18435"/>
                  </a:lnTo>
                  <a:lnTo>
                    <a:pt x="10077" y="18244"/>
                  </a:lnTo>
                  <a:lnTo>
                    <a:pt x="9790" y="18053"/>
                  </a:lnTo>
                  <a:lnTo>
                    <a:pt x="9504" y="17881"/>
                  </a:lnTo>
                  <a:lnTo>
                    <a:pt x="9180" y="17748"/>
                  </a:lnTo>
                  <a:lnTo>
                    <a:pt x="8874" y="17614"/>
                  </a:lnTo>
                  <a:lnTo>
                    <a:pt x="8550" y="17500"/>
                  </a:lnTo>
                  <a:lnTo>
                    <a:pt x="8206" y="17423"/>
                  </a:lnTo>
                  <a:lnTo>
                    <a:pt x="7882" y="17366"/>
                  </a:lnTo>
                  <a:lnTo>
                    <a:pt x="7538" y="17309"/>
                  </a:lnTo>
                  <a:lnTo>
                    <a:pt x="7195" y="17290"/>
                  </a:lnTo>
                  <a:lnTo>
                    <a:pt x="6852" y="17290"/>
                  </a:lnTo>
                  <a:lnTo>
                    <a:pt x="6508" y="17309"/>
                  </a:lnTo>
                  <a:lnTo>
                    <a:pt x="6184" y="17347"/>
                  </a:lnTo>
                  <a:lnTo>
                    <a:pt x="5840" y="17404"/>
                  </a:lnTo>
                  <a:lnTo>
                    <a:pt x="5516" y="17481"/>
                  </a:lnTo>
                  <a:lnTo>
                    <a:pt x="5191" y="17595"/>
                  </a:lnTo>
                  <a:lnTo>
                    <a:pt x="4867" y="17710"/>
                  </a:lnTo>
                  <a:lnTo>
                    <a:pt x="4562" y="17862"/>
                  </a:lnTo>
                  <a:lnTo>
                    <a:pt x="4256" y="18034"/>
                  </a:lnTo>
                  <a:lnTo>
                    <a:pt x="3970" y="18206"/>
                  </a:lnTo>
                  <a:lnTo>
                    <a:pt x="3703" y="18416"/>
                  </a:lnTo>
                  <a:lnTo>
                    <a:pt x="3436" y="18645"/>
                  </a:lnTo>
                  <a:lnTo>
                    <a:pt x="3188" y="18874"/>
                  </a:lnTo>
                  <a:lnTo>
                    <a:pt x="2959" y="19122"/>
                  </a:lnTo>
                  <a:lnTo>
                    <a:pt x="2749" y="19389"/>
                  </a:lnTo>
                  <a:lnTo>
                    <a:pt x="2539" y="19656"/>
                  </a:lnTo>
                  <a:lnTo>
                    <a:pt x="2367" y="19961"/>
                  </a:lnTo>
                  <a:lnTo>
                    <a:pt x="2195" y="20248"/>
                  </a:lnTo>
                  <a:lnTo>
                    <a:pt x="2043" y="20553"/>
                  </a:lnTo>
                  <a:lnTo>
                    <a:pt x="1928" y="20877"/>
                  </a:lnTo>
                  <a:lnTo>
                    <a:pt x="1814" y="21202"/>
                  </a:lnTo>
                  <a:lnTo>
                    <a:pt x="1737" y="21526"/>
                  </a:lnTo>
                  <a:lnTo>
                    <a:pt x="1680" y="21870"/>
                  </a:lnTo>
                  <a:lnTo>
                    <a:pt x="1642" y="22213"/>
                  </a:lnTo>
                  <a:lnTo>
                    <a:pt x="1623" y="22557"/>
                  </a:lnTo>
                  <a:lnTo>
                    <a:pt x="1623" y="22900"/>
                  </a:lnTo>
                  <a:lnTo>
                    <a:pt x="1661" y="23225"/>
                  </a:lnTo>
                  <a:lnTo>
                    <a:pt x="1699" y="23568"/>
                  </a:lnTo>
                  <a:lnTo>
                    <a:pt x="1775" y="23912"/>
                  </a:lnTo>
                  <a:lnTo>
                    <a:pt x="1871" y="24236"/>
                  </a:lnTo>
                  <a:lnTo>
                    <a:pt x="1966" y="24560"/>
                  </a:lnTo>
                  <a:lnTo>
                    <a:pt x="2100" y="24866"/>
                  </a:lnTo>
                  <a:lnTo>
                    <a:pt x="2253" y="25190"/>
                  </a:lnTo>
                  <a:lnTo>
                    <a:pt x="2424" y="25476"/>
                  </a:lnTo>
                  <a:lnTo>
                    <a:pt x="2596" y="25763"/>
                  </a:lnTo>
                  <a:lnTo>
                    <a:pt x="2806" y="26049"/>
                  </a:lnTo>
                  <a:lnTo>
                    <a:pt x="3035" y="26297"/>
                  </a:lnTo>
                  <a:lnTo>
                    <a:pt x="3264" y="26545"/>
                  </a:lnTo>
                  <a:lnTo>
                    <a:pt x="2863" y="26698"/>
                  </a:lnTo>
                  <a:lnTo>
                    <a:pt x="2482" y="26870"/>
                  </a:lnTo>
                  <a:lnTo>
                    <a:pt x="2119" y="27079"/>
                  </a:lnTo>
                  <a:lnTo>
                    <a:pt x="1775" y="27328"/>
                  </a:lnTo>
                  <a:lnTo>
                    <a:pt x="1470" y="27595"/>
                  </a:lnTo>
                  <a:lnTo>
                    <a:pt x="1184" y="27900"/>
                  </a:lnTo>
                  <a:lnTo>
                    <a:pt x="917" y="28224"/>
                  </a:lnTo>
                  <a:lnTo>
                    <a:pt x="669" y="28587"/>
                  </a:lnTo>
                  <a:lnTo>
                    <a:pt x="478" y="28969"/>
                  </a:lnTo>
                  <a:lnTo>
                    <a:pt x="306" y="29369"/>
                  </a:lnTo>
                  <a:lnTo>
                    <a:pt x="172" y="29770"/>
                  </a:lnTo>
                  <a:lnTo>
                    <a:pt x="77" y="30190"/>
                  </a:lnTo>
                  <a:lnTo>
                    <a:pt x="20" y="30629"/>
                  </a:lnTo>
                  <a:lnTo>
                    <a:pt x="1" y="31049"/>
                  </a:lnTo>
                  <a:lnTo>
                    <a:pt x="20" y="31488"/>
                  </a:lnTo>
                  <a:lnTo>
                    <a:pt x="77" y="31907"/>
                  </a:lnTo>
                  <a:lnTo>
                    <a:pt x="63738" y="31907"/>
                  </a:lnTo>
                  <a:lnTo>
                    <a:pt x="63909" y="31888"/>
                  </a:lnTo>
                  <a:lnTo>
                    <a:pt x="64081" y="31850"/>
                  </a:lnTo>
                  <a:lnTo>
                    <a:pt x="64234" y="31793"/>
                  </a:lnTo>
                  <a:lnTo>
                    <a:pt x="64387" y="31736"/>
                  </a:lnTo>
                  <a:lnTo>
                    <a:pt x="64539" y="31659"/>
                  </a:lnTo>
                  <a:lnTo>
                    <a:pt x="64692" y="31564"/>
                  </a:lnTo>
                  <a:lnTo>
                    <a:pt x="64825" y="31469"/>
                  </a:lnTo>
                  <a:lnTo>
                    <a:pt x="65093" y="31240"/>
                  </a:lnTo>
                  <a:lnTo>
                    <a:pt x="65341" y="30972"/>
                  </a:lnTo>
                  <a:lnTo>
                    <a:pt x="65570" y="30686"/>
                  </a:lnTo>
                  <a:lnTo>
                    <a:pt x="65780" y="30362"/>
                  </a:lnTo>
                  <a:lnTo>
                    <a:pt x="65970" y="30018"/>
                  </a:lnTo>
                  <a:lnTo>
                    <a:pt x="66142" y="29656"/>
                  </a:lnTo>
                  <a:lnTo>
                    <a:pt x="66295" y="29274"/>
                  </a:lnTo>
                  <a:lnTo>
                    <a:pt x="66428" y="28892"/>
                  </a:lnTo>
                  <a:lnTo>
                    <a:pt x="66543" y="28511"/>
                  </a:lnTo>
                  <a:lnTo>
                    <a:pt x="66638" y="28129"/>
                  </a:lnTo>
                  <a:lnTo>
                    <a:pt x="66715" y="27747"/>
                  </a:lnTo>
                  <a:lnTo>
                    <a:pt x="66772" y="27385"/>
                  </a:lnTo>
                  <a:lnTo>
                    <a:pt x="66810" y="27022"/>
                  </a:lnTo>
                  <a:lnTo>
                    <a:pt x="66829" y="26679"/>
                  </a:lnTo>
                  <a:lnTo>
                    <a:pt x="66810" y="26316"/>
                  </a:lnTo>
                  <a:lnTo>
                    <a:pt x="66791" y="25954"/>
                  </a:lnTo>
                  <a:lnTo>
                    <a:pt x="66734" y="25610"/>
                  </a:lnTo>
                  <a:lnTo>
                    <a:pt x="66638" y="25267"/>
                  </a:lnTo>
                  <a:lnTo>
                    <a:pt x="66543" y="24923"/>
                  </a:lnTo>
                  <a:lnTo>
                    <a:pt x="66409" y="24580"/>
                  </a:lnTo>
                  <a:lnTo>
                    <a:pt x="66276" y="24255"/>
                  </a:lnTo>
                  <a:lnTo>
                    <a:pt x="66104" y="23950"/>
                  </a:lnTo>
                  <a:lnTo>
                    <a:pt x="65913" y="23645"/>
                  </a:lnTo>
                  <a:lnTo>
                    <a:pt x="65703" y="23358"/>
                  </a:lnTo>
                  <a:lnTo>
                    <a:pt x="65474" y="23091"/>
                  </a:lnTo>
                  <a:lnTo>
                    <a:pt x="65226" y="22824"/>
                  </a:lnTo>
                  <a:lnTo>
                    <a:pt x="64959" y="22595"/>
                  </a:lnTo>
                  <a:lnTo>
                    <a:pt x="64673" y="22385"/>
                  </a:lnTo>
                  <a:lnTo>
                    <a:pt x="64387" y="22175"/>
                  </a:lnTo>
                  <a:lnTo>
                    <a:pt x="64062" y="22022"/>
                  </a:lnTo>
                  <a:lnTo>
                    <a:pt x="63738" y="21870"/>
                  </a:lnTo>
                  <a:lnTo>
                    <a:pt x="63394" y="21755"/>
                  </a:lnTo>
                  <a:lnTo>
                    <a:pt x="63051" y="21660"/>
                  </a:lnTo>
                  <a:lnTo>
                    <a:pt x="62707" y="21584"/>
                  </a:lnTo>
                  <a:lnTo>
                    <a:pt x="62345" y="21545"/>
                  </a:lnTo>
                  <a:lnTo>
                    <a:pt x="62001" y="21526"/>
                  </a:lnTo>
                  <a:lnTo>
                    <a:pt x="61639" y="21545"/>
                  </a:lnTo>
                  <a:lnTo>
                    <a:pt x="61276" y="21564"/>
                  </a:lnTo>
                  <a:lnTo>
                    <a:pt x="60933" y="21641"/>
                  </a:lnTo>
                  <a:lnTo>
                    <a:pt x="60589" y="21717"/>
                  </a:lnTo>
                  <a:lnTo>
                    <a:pt x="60246" y="21832"/>
                  </a:lnTo>
                  <a:lnTo>
                    <a:pt x="59921" y="21965"/>
                  </a:lnTo>
                  <a:lnTo>
                    <a:pt x="59616" y="22137"/>
                  </a:lnTo>
                  <a:lnTo>
                    <a:pt x="59310" y="22328"/>
                  </a:lnTo>
                  <a:lnTo>
                    <a:pt x="59234" y="21946"/>
                  </a:lnTo>
                  <a:lnTo>
                    <a:pt x="59139" y="21584"/>
                  </a:lnTo>
                  <a:lnTo>
                    <a:pt x="59024" y="21221"/>
                  </a:lnTo>
                  <a:lnTo>
                    <a:pt x="58852" y="20877"/>
                  </a:lnTo>
                  <a:lnTo>
                    <a:pt x="58681" y="20553"/>
                  </a:lnTo>
                  <a:lnTo>
                    <a:pt x="58471" y="20248"/>
                  </a:lnTo>
                  <a:lnTo>
                    <a:pt x="58242" y="19961"/>
                  </a:lnTo>
                  <a:lnTo>
                    <a:pt x="57994" y="19694"/>
                  </a:lnTo>
                  <a:lnTo>
                    <a:pt x="57727" y="19465"/>
                  </a:lnTo>
                  <a:lnTo>
                    <a:pt x="57440" y="19236"/>
                  </a:lnTo>
                  <a:lnTo>
                    <a:pt x="57116" y="19046"/>
                  </a:lnTo>
                  <a:lnTo>
                    <a:pt x="56792" y="18874"/>
                  </a:lnTo>
                  <a:lnTo>
                    <a:pt x="56448" y="18740"/>
                  </a:lnTo>
                  <a:lnTo>
                    <a:pt x="56085" y="18626"/>
                  </a:lnTo>
                  <a:lnTo>
                    <a:pt x="55723" y="18549"/>
                  </a:lnTo>
                  <a:lnTo>
                    <a:pt x="55322" y="18511"/>
                  </a:lnTo>
                  <a:lnTo>
                    <a:pt x="56314" y="18168"/>
                  </a:lnTo>
                  <a:lnTo>
                    <a:pt x="56792" y="17977"/>
                  </a:lnTo>
                  <a:lnTo>
                    <a:pt x="57269" y="17786"/>
                  </a:lnTo>
                  <a:lnTo>
                    <a:pt x="57708" y="17557"/>
                  </a:lnTo>
                  <a:lnTo>
                    <a:pt x="58146" y="17290"/>
                  </a:lnTo>
                  <a:lnTo>
                    <a:pt x="58337" y="17137"/>
                  </a:lnTo>
                  <a:lnTo>
                    <a:pt x="58547" y="16985"/>
                  </a:lnTo>
                  <a:lnTo>
                    <a:pt x="58738" y="16813"/>
                  </a:lnTo>
                  <a:lnTo>
                    <a:pt x="58929" y="16641"/>
                  </a:lnTo>
                  <a:lnTo>
                    <a:pt x="59177" y="16336"/>
                  </a:lnTo>
                  <a:lnTo>
                    <a:pt x="59406" y="16011"/>
                  </a:lnTo>
                  <a:lnTo>
                    <a:pt x="59616" y="15687"/>
                  </a:lnTo>
                  <a:lnTo>
                    <a:pt x="59807" y="15343"/>
                  </a:lnTo>
                  <a:lnTo>
                    <a:pt x="59959" y="14981"/>
                  </a:lnTo>
                  <a:lnTo>
                    <a:pt x="60074" y="14599"/>
                  </a:lnTo>
                  <a:lnTo>
                    <a:pt x="60169" y="14218"/>
                  </a:lnTo>
                  <a:lnTo>
                    <a:pt x="60246" y="13836"/>
                  </a:lnTo>
                  <a:lnTo>
                    <a:pt x="60284" y="13435"/>
                  </a:lnTo>
                  <a:lnTo>
                    <a:pt x="60303" y="13053"/>
                  </a:lnTo>
                  <a:lnTo>
                    <a:pt x="60284" y="12653"/>
                  </a:lnTo>
                  <a:lnTo>
                    <a:pt x="60246" y="12271"/>
                  </a:lnTo>
                  <a:lnTo>
                    <a:pt x="60169" y="11870"/>
                  </a:lnTo>
                  <a:lnTo>
                    <a:pt x="60055" y="11508"/>
                  </a:lnTo>
                  <a:lnTo>
                    <a:pt x="59921" y="11126"/>
                  </a:lnTo>
                  <a:lnTo>
                    <a:pt x="59768" y="10783"/>
                  </a:lnTo>
                  <a:lnTo>
                    <a:pt x="59559" y="10439"/>
                  </a:lnTo>
                  <a:lnTo>
                    <a:pt x="59349" y="10115"/>
                  </a:lnTo>
                  <a:lnTo>
                    <a:pt x="59101" y="9809"/>
                  </a:lnTo>
                  <a:lnTo>
                    <a:pt x="58833" y="9523"/>
                  </a:lnTo>
                  <a:lnTo>
                    <a:pt x="58528" y="9256"/>
                  </a:lnTo>
                  <a:lnTo>
                    <a:pt x="58223" y="9008"/>
                  </a:lnTo>
                  <a:lnTo>
                    <a:pt x="57898" y="8798"/>
                  </a:lnTo>
                  <a:lnTo>
                    <a:pt x="57555" y="8607"/>
                  </a:lnTo>
                  <a:lnTo>
                    <a:pt x="57192" y="8435"/>
                  </a:lnTo>
                  <a:lnTo>
                    <a:pt x="56830" y="8302"/>
                  </a:lnTo>
                  <a:lnTo>
                    <a:pt x="56448" y="8187"/>
                  </a:lnTo>
                  <a:lnTo>
                    <a:pt x="56066" y="8092"/>
                  </a:lnTo>
                  <a:lnTo>
                    <a:pt x="55666" y="8054"/>
                  </a:lnTo>
                  <a:lnTo>
                    <a:pt x="55284" y="8016"/>
                  </a:lnTo>
                  <a:lnTo>
                    <a:pt x="54883" y="8035"/>
                  </a:lnTo>
                  <a:lnTo>
                    <a:pt x="54502" y="8073"/>
                  </a:lnTo>
                  <a:lnTo>
                    <a:pt x="54101" y="8149"/>
                  </a:lnTo>
                  <a:lnTo>
                    <a:pt x="53738" y="8245"/>
                  </a:lnTo>
                  <a:lnTo>
                    <a:pt x="53357" y="8378"/>
                  </a:lnTo>
                  <a:lnTo>
                    <a:pt x="53013" y="8550"/>
                  </a:lnTo>
                  <a:lnTo>
                    <a:pt x="52670" y="8741"/>
                  </a:lnTo>
                  <a:lnTo>
                    <a:pt x="52326" y="8951"/>
                  </a:lnTo>
                  <a:lnTo>
                    <a:pt x="52021" y="9199"/>
                  </a:lnTo>
                  <a:lnTo>
                    <a:pt x="51735" y="9466"/>
                  </a:lnTo>
                  <a:lnTo>
                    <a:pt x="51448" y="9733"/>
                  </a:lnTo>
                  <a:lnTo>
                    <a:pt x="51200" y="10038"/>
                  </a:lnTo>
                  <a:lnTo>
                    <a:pt x="50971" y="10363"/>
                  </a:lnTo>
                  <a:lnTo>
                    <a:pt x="50761" y="10687"/>
                  </a:lnTo>
                  <a:lnTo>
                    <a:pt x="50590" y="11050"/>
                  </a:lnTo>
                  <a:lnTo>
                    <a:pt x="50437" y="11412"/>
                  </a:lnTo>
                  <a:lnTo>
                    <a:pt x="50322" y="11775"/>
                  </a:lnTo>
                  <a:lnTo>
                    <a:pt x="50227" y="12157"/>
                  </a:lnTo>
                  <a:lnTo>
                    <a:pt x="50093" y="11756"/>
                  </a:lnTo>
                  <a:lnTo>
                    <a:pt x="49941" y="11374"/>
                  </a:lnTo>
                  <a:lnTo>
                    <a:pt x="49750" y="11012"/>
                  </a:lnTo>
                  <a:lnTo>
                    <a:pt x="49540" y="10649"/>
                  </a:lnTo>
                  <a:lnTo>
                    <a:pt x="49292" y="10325"/>
                  </a:lnTo>
                  <a:lnTo>
                    <a:pt x="49006" y="10019"/>
                  </a:lnTo>
                  <a:lnTo>
                    <a:pt x="48700" y="9733"/>
                  </a:lnTo>
                  <a:lnTo>
                    <a:pt x="48376" y="9466"/>
                  </a:lnTo>
                  <a:lnTo>
                    <a:pt x="48013" y="9218"/>
                  </a:lnTo>
                  <a:lnTo>
                    <a:pt x="47632" y="9008"/>
                  </a:lnTo>
                  <a:lnTo>
                    <a:pt x="47250" y="8836"/>
                  </a:lnTo>
                  <a:lnTo>
                    <a:pt x="46830" y="8683"/>
                  </a:lnTo>
                  <a:lnTo>
                    <a:pt x="46410" y="8569"/>
                  </a:lnTo>
                  <a:lnTo>
                    <a:pt x="45991" y="8493"/>
                  </a:lnTo>
                  <a:lnTo>
                    <a:pt x="45552" y="8454"/>
                  </a:lnTo>
                  <a:lnTo>
                    <a:pt x="45132" y="8435"/>
                  </a:lnTo>
                  <a:lnTo>
                    <a:pt x="45323" y="7939"/>
                  </a:lnTo>
                  <a:lnTo>
                    <a:pt x="45514" y="7424"/>
                  </a:lnTo>
                  <a:lnTo>
                    <a:pt x="45647" y="6890"/>
                  </a:lnTo>
                  <a:lnTo>
                    <a:pt x="45743" y="6355"/>
                  </a:lnTo>
                  <a:lnTo>
                    <a:pt x="45800" y="5821"/>
                  </a:lnTo>
                  <a:lnTo>
                    <a:pt x="45800" y="5554"/>
                  </a:lnTo>
                  <a:lnTo>
                    <a:pt x="45800" y="5287"/>
                  </a:lnTo>
                  <a:lnTo>
                    <a:pt x="45800" y="5020"/>
                  </a:lnTo>
                  <a:lnTo>
                    <a:pt x="45762" y="4752"/>
                  </a:lnTo>
                  <a:lnTo>
                    <a:pt x="45723" y="4485"/>
                  </a:lnTo>
                  <a:lnTo>
                    <a:pt x="45685" y="4218"/>
                  </a:lnTo>
                  <a:lnTo>
                    <a:pt x="45571" y="3836"/>
                  </a:lnTo>
                  <a:lnTo>
                    <a:pt x="45437" y="3455"/>
                  </a:lnTo>
                  <a:lnTo>
                    <a:pt x="45285" y="3092"/>
                  </a:lnTo>
                  <a:lnTo>
                    <a:pt x="45094" y="2730"/>
                  </a:lnTo>
                  <a:lnTo>
                    <a:pt x="44865" y="2386"/>
                  </a:lnTo>
                  <a:lnTo>
                    <a:pt x="44636" y="2081"/>
                  </a:lnTo>
                  <a:lnTo>
                    <a:pt x="44369" y="1775"/>
                  </a:lnTo>
                  <a:lnTo>
                    <a:pt x="44082" y="1489"/>
                  </a:lnTo>
                  <a:lnTo>
                    <a:pt x="43777" y="1222"/>
                  </a:lnTo>
                  <a:lnTo>
                    <a:pt x="43453" y="974"/>
                  </a:lnTo>
                  <a:lnTo>
                    <a:pt x="43128" y="745"/>
                  </a:lnTo>
                  <a:lnTo>
                    <a:pt x="42766" y="554"/>
                  </a:lnTo>
                  <a:lnTo>
                    <a:pt x="42403" y="382"/>
                  </a:lnTo>
                  <a:lnTo>
                    <a:pt x="42021" y="249"/>
                  </a:lnTo>
                  <a:lnTo>
                    <a:pt x="41640" y="134"/>
                  </a:lnTo>
                  <a:lnTo>
                    <a:pt x="41239" y="58"/>
                  </a:lnTo>
                  <a:lnTo>
                    <a:pt x="40857" y="20"/>
                  </a:lnTo>
                  <a:lnTo>
                    <a:pt x="40437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28"/>
            <p:cNvSpPr/>
            <p:nvPr/>
          </p:nvSpPr>
          <p:spPr>
            <a:xfrm>
              <a:off x="5807950" y="4701625"/>
              <a:ext cx="283900" cy="766200"/>
            </a:xfrm>
            <a:custGeom>
              <a:avLst/>
              <a:gdLst/>
              <a:ahLst/>
              <a:cxnLst/>
              <a:rect l="l" t="t" r="r" b="b"/>
              <a:pathLst>
                <a:path w="11356" h="30648" extrusionOk="0">
                  <a:moveTo>
                    <a:pt x="8073" y="0"/>
                  </a:moveTo>
                  <a:lnTo>
                    <a:pt x="7844" y="19"/>
                  </a:lnTo>
                  <a:lnTo>
                    <a:pt x="7615" y="57"/>
                  </a:lnTo>
                  <a:lnTo>
                    <a:pt x="7386" y="96"/>
                  </a:lnTo>
                  <a:lnTo>
                    <a:pt x="7157" y="153"/>
                  </a:lnTo>
                  <a:lnTo>
                    <a:pt x="6928" y="229"/>
                  </a:lnTo>
                  <a:lnTo>
                    <a:pt x="6699" y="325"/>
                  </a:lnTo>
                  <a:lnTo>
                    <a:pt x="6489" y="420"/>
                  </a:lnTo>
                  <a:lnTo>
                    <a:pt x="6279" y="535"/>
                  </a:lnTo>
                  <a:lnTo>
                    <a:pt x="6069" y="668"/>
                  </a:lnTo>
                  <a:lnTo>
                    <a:pt x="5878" y="802"/>
                  </a:lnTo>
                  <a:lnTo>
                    <a:pt x="5688" y="954"/>
                  </a:lnTo>
                  <a:lnTo>
                    <a:pt x="5497" y="1107"/>
                  </a:lnTo>
                  <a:lnTo>
                    <a:pt x="5325" y="1279"/>
                  </a:lnTo>
                  <a:lnTo>
                    <a:pt x="5001" y="1622"/>
                  </a:lnTo>
                  <a:lnTo>
                    <a:pt x="4714" y="2004"/>
                  </a:lnTo>
                  <a:lnTo>
                    <a:pt x="4447" y="2386"/>
                  </a:lnTo>
                  <a:lnTo>
                    <a:pt x="4218" y="2805"/>
                  </a:lnTo>
                  <a:lnTo>
                    <a:pt x="3989" y="3225"/>
                  </a:lnTo>
                  <a:lnTo>
                    <a:pt x="3779" y="3664"/>
                  </a:lnTo>
                  <a:lnTo>
                    <a:pt x="3588" y="4103"/>
                  </a:lnTo>
                  <a:lnTo>
                    <a:pt x="3417" y="4542"/>
                  </a:lnTo>
                  <a:lnTo>
                    <a:pt x="3092" y="5324"/>
                  </a:lnTo>
                  <a:lnTo>
                    <a:pt x="2806" y="6107"/>
                  </a:lnTo>
                  <a:lnTo>
                    <a:pt x="2539" y="6889"/>
                  </a:lnTo>
                  <a:lnTo>
                    <a:pt x="2272" y="7672"/>
                  </a:lnTo>
                  <a:lnTo>
                    <a:pt x="2024" y="8473"/>
                  </a:lnTo>
                  <a:lnTo>
                    <a:pt x="1776" y="9275"/>
                  </a:lnTo>
                  <a:lnTo>
                    <a:pt x="1566" y="10076"/>
                  </a:lnTo>
                  <a:lnTo>
                    <a:pt x="1356" y="10877"/>
                  </a:lnTo>
                  <a:lnTo>
                    <a:pt x="1165" y="11679"/>
                  </a:lnTo>
                  <a:lnTo>
                    <a:pt x="974" y="12500"/>
                  </a:lnTo>
                  <a:lnTo>
                    <a:pt x="821" y="13320"/>
                  </a:lnTo>
                  <a:lnTo>
                    <a:pt x="669" y="14141"/>
                  </a:lnTo>
                  <a:lnTo>
                    <a:pt x="535" y="14961"/>
                  </a:lnTo>
                  <a:lnTo>
                    <a:pt x="421" y="15782"/>
                  </a:lnTo>
                  <a:lnTo>
                    <a:pt x="306" y="16602"/>
                  </a:lnTo>
                  <a:lnTo>
                    <a:pt x="230" y="17423"/>
                  </a:lnTo>
                  <a:lnTo>
                    <a:pt x="153" y="18244"/>
                  </a:lnTo>
                  <a:lnTo>
                    <a:pt x="96" y="19083"/>
                  </a:lnTo>
                  <a:lnTo>
                    <a:pt x="39" y="19904"/>
                  </a:lnTo>
                  <a:lnTo>
                    <a:pt x="20" y="20743"/>
                  </a:lnTo>
                  <a:lnTo>
                    <a:pt x="1" y="21564"/>
                  </a:lnTo>
                  <a:lnTo>
                    <a:pt x="1" y="22404"/>
                  </a:lnTo>
                  <a:lnTo>
                    <a:pt x="20" y="23224"/>
                  </a:lnTo>
                  <a:lnTo>
                    <a:pt x="58" y="24064"/>
                  </a:lnTo>
                  <a:lnTo>
                    <a:pt x="115" y="24884"/>
                  </a:lnTo>
                  <a:lnTo>
                    <a:pt x="173" y="25705"/>
                  </a:lnTo>
                  <a:lnTo>
                    <a:pt x="249" y="26545"/>
                  </a:lnTo>
                  <a:lnTo>
                    <a:pt x="344" y="27365"/>
                  </a:lnTo>
                  <a:lnTo>
                    <a:pt x="459" y="28186"/>
                  </a:lnTo>
                  <a:lnTo>
                    <a:pt x="592" y="29006"/>
                  </a:lnTo>
                  <a:lnTo>
                    <a:pt x="745" y="29827"/>
                  </a:lnTo>
                  <a:lnTo>
                    <a:pt x="898" y="30647"/>
                  </a:lnTo>
                  <a:lnTo>
                    <a:pt x="6546" y="30647"/>
                  </a:lnTo>
                  <a:lnTo>
                    <a:pt x="6374" y="30018"/>
                  </a:lnTo>
                  <a:lnTo>
                    <a:pt x="6222" y="29388"/>
                  </a:lnTo>
                  <a:lnTo>
                    <a:pt x="6069" y="28739"/>
                  </a:lnTo>
                  <a:lnTo>
                    <a:pt x="5936" y="28090"/>
                  </a:lnTo>
                  <a:lnTo>
                    <a:pt x="5802" y="27441"/>
                  </a:lnTo>
                  <a:lnTo>
                    <a:pt x="5707" y="26793"/>
                  </a:lnTo>
                  <a:lnTo>
                    <a:pt x="5611" y="26144"/>
                  </a:lnTo>
                  <a:lnTo>
                    <a:pt x="5535" y="25476"/>
                  </a:lnTo>
                  <a:lnTo>
                    <a:pt x="5478" y="24827"/>
                  </a:lnTo>
                  <a:lnTo>
                    <a:pt x="5420" y="24178"/>
                  </a:lnTo>
                  <a:lnTo>
                    <a:pt x="5382" y="23510"/>
                  </a:lnTo>
                  <a:lnTo>
                    <a:pt x="5363" y="22862"/>
                  </a:lnTo>
                  <a:lnTo>
                    <a:pt x="5363" y="22194"/>
                  </a:lnTo>
                  <a:lnTo>
                    <a:pt x="5382" y="21545"/>
                  </a:lnTo>
                  <a:lnTo>
                    <a:pt x="5401" y="20877"/>
                  </a:lnTo>
                  <a:lnTo>
                    <a:pt x="5459" y="20228"/>
                  </a:lnTo>
                  <a:lnTo>
                    <a:pt x="5516" y="19579"/>
                  </a:lnTo>
                  <a:lnTo>
                    <a:pt x="5592" y="18930"/>
                  </a:lnTo>
                  <a:lnTo>
                    <a:pt x="5688" y="18282"/>
                  </a:lnTo>
                  <a:lnTo>
                    <a:pt x="5802" y="17652"/>
                  </a:lnTo>
                  <a:lnTo>
                    <a:pt x="5936" y="17003"/>
                  </a:lnTo>
                  <a:lnTo>
                    <a:pt x="6088" y="16373"/>
                  </a:lnTo>
                  <a:lnTo>
                    <a:pt x="6241" y="15744"/>
                  </a:lnTo>
                  <a:lnTo>
                    <a:pt x="6432" y="15114"/>
                  </a:lnTo>
                  <a:lnTo>
                    <a:pt x="6623" y="14503"/>
                  </a:lnTo>
                  <a:lnTo>
                    <a:pt x="6852" y="13893"/>
                  </a:lnTo>
                  <a:lnTo>
                    <a:pt x="7081" y="13282"/>
                  </a:lnTo>
                  <a:lnTo>
                    <a:pt x="7329" y="12690"/>
                  </a:lnTo>
                  <a:lnTo>
                    <a:pt x="7615" y="12099"/>
                  </a:lnTo>
                  <a:lnTo>
                    <a:pt x="7901" y="11507"/>
                  </a:lnTo>
                  <a:lnTo>
                    <a:pt x="8206" y="10935"/>
                  </a:lnTo>
                  <a:lnTo>
                    <a:pt x="8550" y="10362"/>
                  </a:lnTo>
                  <a:lnTo>
                    <a:pt x="8951" y="9713"/>
                  </a:lnTo>
                  <a:lnTo>
                    <a:pt x="9351" y="9065"/>
                  </a:lnTo>
                  <a:lnTo>
                    <a:pt x="9771" y="8416"/>
                  </a:lnTo>
                  <a:lnTo>
                    <a:pt x="10153" y="7767"/>
                  </a:lnTo>
                  <a:lnTo>
                    <a:pt x="10515" y="7099"/>
                  </a:lnTo>
                  <a:lnTo>
                    <a:pt x="10668" y="6756"/>
                  </a:lnTo>
                  <a:lnTo>
                    <a:pt x="10821" y="6412"/>
                  </a:lnTo>
                  <a:lnTo>
                    <a:pt x="10954" y="6069"/>
                  </a:lnTo>
                  <a:lnTo>
                    <a:pt x="11088" y="5706"/>
                  </a:lnTo>
                  <a:lnTo>
                    <a:pt x="11183" y="5343"/>
                  </a:lnTo>
                  <a:lnTo>
                    <a:pt x="11260" y="4981"/>
                  </a:lnTo>
                  <a:lnTo>
                    <a:pt x="11317" y="4733"/>
                  </a:lnTo>
                  <a:lnTo>
                    <a:pt x="11336" y="4504"/>
                  </a:lnTo>
                  <a:lnTo>
                    <a:pt x="11355" y="4256"/>
                  </a:lnTo>
                  <a:lnTo>
                    <a:pt x="11355" y="4008"/>
                  </a:lnTo>
                  <a:lnTo>
                    <a:pt x="11355" y="3760"/>
                  </a:lnTo>
                  <a:lnTo>
                    <a:pt x="11336" y="3511"/>
                  </a:lnTo>
                  <a:lnTo>
                    <a:pt x="11298" y="3263"/>
                  </a:lnTo>
                  <a:lnTo>
                    <a:pt x="11260" y="3015"/>
                  </a:lnTo>
                  <a:lnTo>
                    <a:pt x="11202" y="2767"/>
                  </a:lnTo>
                  <a:lnTo>
                    <a:pt x="11126" y="2538"/>
                  </a:lnTo>
                  <a:lnTo>
                    <a:pt x="11050" y="2309"/>
                  </a:lnTo>
                  <a:lnTo>
                    <a:pt x="10954" y="2080"/>
                  </a:lnTo>
                  <a:lnTo>
                    <a:pt x="10859" y="1851"/>
                  </a:lnTo>
                  <a:lnTo>
                    <a:pt x="10744" y="1641"/>
                  </a:lnTo>
                  <a:lnTo>
                    <a:pt x="10630" y="1451"/>
                  </a:lnTo>
                  <a:lnTo>
                    <a:pt x="10496" y="1241"/>
                  </a:lnTo>
                  <a:lnTo>
                    <a:pt x="10325" y="1050"/>
                  </a:lnTo>
                  <a:lnTo>
                    <a:pt x="10134" y="859"/>
                  </a:lnTo>
                  <a:lnTo>
                    <a:pt x="9943" y="668"/>
                  </a:lnTo>
                  <a:lnTo>
                    <a:pt x="9752" y="515"/>
                  </a:lnTo>
                  <a:lnTo>
                    <a:pt x="9523" y="382"/>
                  </a:lnTo>
                  <a:lnTo>
                    <a:pt x="9294" y="267"/>
                  </a:lnTo>
                  <a:lnTo>
                    <a:pt x="9046" y="153"/>
                  </a:lnTo>
                  <a:lnTo>
                    <a:pt x="8779" y="77"/>
                  </a:lnTo>
                  <a:lnTo>
                    <a:pt x="8550" y="38"/>
                  </a:lnTo>
                  <a:lnTo>
                    <a:pt x="8321" y="19"/>
                  </a:lnTo>
                  <a:lnTo>
                    <a:pt x="807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28"/>
            <p:cNvSpPr/>
            <p:nvPr/>
          </p:nvSpPr>
          <p:spPr>
            <a:xfrm>
              <a:off x="5882375" y="4732625"/>
              <a:ext cx="209475" cy="735200"/>
            </a:xfrm>
            <a:custGeom>
              <a:avLst/>
              <a:gdLst/>
              <a:ahLst/>
              <a:cxnLst/>
              <a:rect l="l" t="t" r="r" b="b"/>
              <a:pathLst>
                <a:path w="8379" h="29408" extrusionOk="0">
                  <a:moveTo>
                    <a:pt x="7519" y="1"/>
                  </a:moveTo>
                  <a:lnTo>
                    <a:pt x="7214" y="77"/>
                  </a:lnTo>
                  <a:lnTo>
                    <a:pt x="6909" y="172"/>
                  </a:lnTo>
                  <a:lnTo>
                    <a:pt x="6623" y="306"/>
                  </a:lnTo>
                  <a:lnTo>
                    <a:pt x="6336" y="439"/>
                  </a:lnTo>
                  <a:lnTo>
                    <a:pt x="6069" y="611"/>
                  </a:lnTo>
                  <a:lnTo>
                    <a:pt x="5802" y="802"/>
                  </a:lnTo>
                  <a:lnTo>
                    <a:pt x="5554" y="993"/>
                  </a:lnTo>
                  <a:lnTo>
                    <a:pt x="5325" y="1222"/>
                  </a:lnTo>
                  <a:lnTo>
                    <a:pt x="5000" y="1565"/>
                  </a:lnTo>
                  <a:lnTo>
                    <a:pt x="4714" y="1947"/>
                  </a:lnTo>
                  <a:lnTo>
                    <a:pt x="4447" y="2329"/>
                  </a:lnTo>
                  <a:lnTo>
                    <a:pt x="4218" y="2749"/>
                  </a:lnTo>
                  <a:lnTo>
                    <a:pt x="3989" y="3168"/>
                  </a:lnTo>
                  <a:lnTo>
                    <a:pt x="3779" y="3607"/>
                  </a:lnTo>
                  <a:lnTo>
                    <a:pt x="3588" y="4046"/>
                  </a:lnTo>
                  <a:lnTo>
                    <a:pt x="3397" y="4485"/>
                  </a:lnTo>
                  <a:lnTo>
                    <a:pt x="3111" y="5229"/>
                  </a:lnTo>
                  <a:lnTo>
                    <a:pt x="2825" y="5974"/>
                  </a:lnTo>
                  <a:lnTo>
                    <a:pt x="2558" y="6718"/>
                  </a:lnTo>
                  <a:lnTo>
                    <a:pt x="2310" y="7481"/>
                  </a:lnTo>
                  <a:lnTo>
                    <a:pt x="2062" y="8225"/>
                  </a:lnTo>
                  <a:lnTo>
                    <a:pt x="1833" y="8989"/>
                  </a:lnTo>
                  <a:lnTo>
                    <a:pt x="1623" y="9752"/>
                  </a:lnTo>
                  <a:lnTo>
                    <a:pt x="1432" y="10534"/>
                  </a:lnTo>
                  <a:lnTo>
                    <a:pt x="1241" y="11298"/>
                  </a:lnTo>
                  <a:lnTo>
                    <a:pt x="1050" y="12080"/>
                  </a:lnTo>
                  <a:lnTo>
                    <a:pt x="898" y="12843"/>
                  </a:lnTo>
                  <a:lnTo>
                    <a:pt x="745" y="13626"/>
                  </a:lnTo>
                  <a:lnTo>
                    <a:pt x="611" y="14408"/>
                  </a:lnTo>
                  <a:lnTo>
                    <a:pt x="478" y="15191"/>
                  </a:lnTo>
                  <a:lnTo>
                    <a:pt x="382" y="15973"/>
                  </a:lnTo>
                  <a:lnTo>
                    <a:pt x="287" y="16775"/>
                  </a:lnTo>
                  <a:lnTo>
                    <a:pt x="192" y="17557"/>
                  </a:lnTo>
                  <a:lnTo>
                    <a:pt x="134" y="18339"/>
                  </a:lnTo>
                  <a:lnTo>
                    <a:pt x="77" y="19141"/>
                  </a:lnTo>
                  <a:lnTo>
                    <a:pt x="39" y="19923"/>
                  </a:lnTo>
                  <a:lnTo>
                    <a:pt x="20" y="20725"/>
                  </a:lnTo>
                  <a:lnTo>
                    <a:pt x="1" y="21507"/>
                  </a:lnTo>
                  <a:lnTo>
                    <a:pt x="1" y="22309"/>
                  </a:lnTo>
                  <a:lnTo>
                    <a:pt x="20" y="23091"/>
                  </a:lnTo>
                  <a:lnTo>
                    <a:pt x="58" y="23892"/>
                  </a:lnTo>
                  <a:lnTo>
                    <a:pt x="96" y="24675"/>
                  </a:lnTo>
                  <a:lnTo>
                    <a:pt x="153" y="25476"/>
                  </a:lnTo>
                  <a:lnTo>
                    <a:pt x="230" y="26259"/>
                  </a:lnTo>
                  <a:lnTo>
                    <a:pt x="325" y="27060"/>
                  </a:lnTo>
                  <a:lnTo>
                    <a:pt x="421" y="27843"/>
                  </a:lnTo>
                  <a:lnTo>
                    <a:pt x="535" y="28625"/>
                  </a:lnTo>
                  <a:lnTo>
                    <a:pt x="669" y="29407"/>
                  </a:lnTo>
                  <a:lnTo>
                    <a:pt x="3569" y="29407"/>
                  </a:lnTo>
                  <a:lnTo>
                    <a:pt x="3397" y="28778"/>
                  </a:lnTo>
                  <a:lnTo>
                    <a:pt x="3245" y="28148"/>
                  </a:lnTo>
                  <a:lnTo>
                    <a:pt x="3092" y="27499"/>
                  </a:lnTo>
                  <a:lnTo>
                    <a:pt x="2959" y="26850"/>
                  </a:lnTo>
                  <a:lnTo>
                    <a:pt x="2825" y="26201"/>
                  </a:lnTo>
                  <a:lnTo>
                    <a:pt x="2730" y="25553"/>
                  </a:lnTo>
                  <a:lnTo>
                    <a:pt x="2634" y="24904"/>
                  </a:lnTo>
                  <a:lnTo>
                    <a:pt x="2558" y="24236"/>
                  </a:lnTo>
                  <a:lnTo>
                    <a:pt x="2501" y="23587"/>
                  </a:lnTo>
                  <a:lnTo>
                    <a:pt x="2443" y="22938"/>
                  </a:lnTo>
                  <a:lnTo>
                    <a:pt x="2405" y="22270"/>
                  </a:lnTo>
                  <a:lnTo>
                    <a:pt x="2386" y="21622"/>
                  </a:lnTo>
                  <a:lnTo>
                    <a:pt x="2386" y="20954"/>
                  </a:lnTo>
                  <a:lnTo>
                    <a:pt x="2405" y="20305"/>
                  </a:lnTo>
                  <a:lnTo>
                    <a:pt x="2424" y="19637"/>
                  </a:lnTo>
                  <a:lnTo>
                    <a:pt x="2482" y="18988"/>
                  </a:lnTo>
                  <a:lnTo>
                    <a:pt x="2539" y="18339"/>
                  </a:lnTo>
                  <a:lnTo>
                    <a:pt x="2615" y="17690"/>
                  </a:lnTo>
                  <a:lnTo>
                    <a:pt x="2711" y="17042"/>
                  </a:lnTo>
                  <a:lnTo>
                    <a:pt x="2825" y="16412"/>
                  </a:lnTo>
                  <a:lnTo>
                    <a:pt x="2959" y="15763"/>
                  </a:lnTo>
                  <a:lnTo>
                    <a:pt x="3111" y="15133"/>
                  </a:lnTo>
                  <a:lnTo>
                    <a:pt x="3264" y="14504"/>
                  </a:lnTo>
                  <a:lnTo>
                    <a:pt x="3455" y="13874"/>
                  </a:lnTo>
                  <a:lnTo>
                    <a:pt x="3646" y="13263"/>
                  </a:lnTo>
                  <a:lnTo>
                    <a:pt x="3875" y="12653"/>
                  </a:lnTo>
                  <a:lnTo>
                    <a:pt x="4104" y="12042"/>
                  </a:lnTo>
                  <a:lnTo>
                    <a:pt x="4352" y="11450"/>
                  </a:lnTo>
                  <a:lnTo>
                    <a:pt x="4638" y="10859"/>
                  </a:lnTo>
                  <a:lnTo>
                    <a:pt x="4924" y="10267"/>
                  </a:lnTo>
                  <a:lnTo>
                    <a:pt x="5229" y="9695"/>
                  </a:lnTo>
                  <a:lnTo>
                    <a:pt x="5573" y="9122"/>
                  </a:lnTo>
                  <a:lnTo>
                    <a:pt x="5974" y="8473"/>
                  </a:lnTo>
                  <a:lnTo>
                    <a:pt x="6374" y="7825"/>
                  </a:lnTo>
                  <a:lnTo>
                    <a:pt x="6794" y="7176"/>
                  </a:lnTo>
                  <a:lnTo>
                    <a:pt x="7176" y="6527"/>
                  </a:lnTo>
                  <a:lnTo>
                    <a:pt x="7538" y="5859"/>
                  </a:lnTo>
                  <a:lnTo>
                    <a:pt x="7691" y="5516"/>
                  </a:lnTo>
                  <a:lnTo>
                    <a:pt x="7844" y="5172"/>
                  </a:lnTo>
                  <a:lnTo>
                    <a:pt x="7977" y="4829"/>
                  </a:lnTo>
                  <a:lnTo>
                    <a:pt x="8111" y="4466"/>
                  </a:lnTo>
                  <a:lnTo>
                    <a:pt x="8206" y="4103"/>
                  </a:lnTo>
                  <a:lnTo>
                    <a:pt x="8283" y="3741"/>
                  </a:lnTo>
                  <a:lnTo>
                    <a:pt x="8340" y="3493"/>
                  </a:lnTo>
                  <a:lnTo>
                    <a:pt x="8359" y="3264"/>
                  </a:lnTo>
                  <a:lnTo>
                    <a:pt x="8378" y="3016"/>
                  </a:lnTo>
                  <a:lnTo>
                    <a:pt x="8378" y="2768"/>
                  </a:lnTo>
                  <a:lnTo>
                    <a:pt x="8378" y="2520"/>
                  </a:lnTo>
                  <a:lnTo>
                    <a:pt x="8359" y="2271"/>
                  </a:lnTo>
                  <a:lnTo>
                    <a:pt x="8321" y="2023"/>
                  </a:lnTo>
                  <a:lnTo>
                    <a:pt x="8283" y="1775"/>
                  </a:lnTo>
                  <a:lnTo>
                    <a:pt x="8225" y="1527"/>
                  </a:lnTo>
                  <a:lnTo>
                    <a:pt x="8149" y="1298"/>
                  </a:lnTo>
                  <a:lnTo>
                    <a:pt x="8073" y="1069"/>
                  </a:lnTo>
                  <a:lnTo>
                    <a:pt x="7977" y="840"/>
                  </a:lnTo>
                  <a:lnTo>
                    <a:pt x="7882" y="611"/>
                  </a:lnTo>
                  <a:lnTo>
                    <a:pt x="7767" y="401"/>
                  </a:lnTo>
                  <a:lnTo>
                    <a:pt x="7653" y="211"/>
                  </a:lnTo>
                  <a:lnTo>
                    <a:pt x="751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28"/>
            <p:cNvSpPr/>
            <p:nvPr/>
          </p:nvSpPr>
          <p:spPr>
            <a:xfrm>
              <a:off x="5783150" y="4950650"/>
              <a:ext cx="495700" cy="517175"/>
            </a:xfrm>
            <a:custGeom>
              <a:avLst/>
              <a:gdLst/>
              <a:ahLst/>
              <a:cxnLst/>
              <a:rect l="l" t="t" r="r" b="b"/>
              <a:pathLst>
                <a:path w="19828" h="20687" extrusionOk="0">
                  <a:moveTo>
                    <a:pt x="17881" y="1"/>
                  </a:moveTo>
                  <a:lnTo>
                    <a:pt x="17557" y="20"/>
                  </a:lnTo>
                  <a:lnTo>
                    <a:pt x="17232" y="96"/>
                  </a:lnTo>
                  <a:lnTo>
                    <a:pt x="16927" y="172"/>
                  </a:lnTo>
                  <a:lnTo>
                    <a:pt x="16603" y="287"/>
                  </a:lnTo>
                  <a:lnTo>
                    <a:pt x="16297" y="401"/>
                  </a:lnTo>
                  <a:lnTo>
                    <a:pt x="15515" y="726"/>
                  </a:lnTo>
                  <a:lnTo>
                    <a:pt x="14752" y="1088"/>
                  </a:lnTo>
                  <a:lnTo>
                    <a:pt x="14007" y="1470"/>
                  </a:lnTo>
                  <a:lnTo>
                    <a:pt x="13263" y="1890"/>
                  </a:lnTo>
                  <a:lnTo>
                    <a:pt x="12538" y="2310"/>
                  </a:lnTo>
                  <a:lnTo>
                    <a:pt x="11832" y="2768"/>
                  </a:lnTo>
                  <a:lnTo>
                    <a:pt x="11145" y="3264"/>
                  </a:lnTo>
                  <a:lnTo>
                    <a:pt x="10458" y="3760"/>
                  </a:lnTo>
                  <a:lnTo>
                    <a:pt x="9809" y="4294"/>
                  </a:lnTo>
                  <a:lnTo>
                    <a:pt x="9160" y="4848"/>
                  </a:lnTo>
                  <a:lnTo>
                    <a:pt x="8550" y="5420"/>
                  </a:lnTo>
                  <a:lnTo>
                    <a:pt x="7939" y="6012"/>
                  </a:lnTo>
                  <a:lnTo>
                    <a:pt x="7347" y="6622"/>
                  </a:lnTo>
                  <a:lnTo>
                    <a:pt x="6794" y="7252"/>
                  </a:lnTo>
                  <a:lnTo>
                    <a:pt x="6260" y="7901"/>
                  </a:lnTo>
                  <a:lnTo>
                    <a:pt x="5744" y="8569"/>
                  </a:lnTo>
                  <a:lnTo>
                    <a:pt x="5191" y="9332"/>
                  </a:lnTo>
                  <a:lnTo>
                    <a:pt x="4657" y="10114"/>
                  </a:lnTo>
                  <a:lnTo>
                    <a:pt x="4161" y="10916"/>
                  </a:lnTo>
                  <a:lnTo>
                    <a:pt x="3683" y="11737"/>
                  </a:lnTo>
                  <a:lnTo>
                    <a:pt x="3225" y="12557"/>
                  </a:lnTo>
                  <a:lnTo>
                    <a:pt x="2768" y="13397"/>
                  </a:lnTo>
                  <a:lnTo>
                    <a:pt x="1890" y="15076"/>
                  </a:lnTo>
                  <a:lnTo>
                    <a:pt x="1527" y="15801"/>
                  </a:lnTo>
                  <a:lnTo>
                    <a:pt x="1184" y="16488"/>
                  </a:lnTo>
                  <a:lnTo>
                    <a:pt x="878" y="17137"/>
                  </a:lnTo>
                  <a:lnTo>
                    <a:pt x="611" y="17786"/>
                  </a:lnTo>
                  <a:lnTo>
                    <a:pt x="497" y="18129"/>
                  </a:lnTo>
                  <a:lnTo>
                    <a:pt x="401" y="18454"/>
                  </a:lnTo>
                  <a:lnTo>
                    <a:pt x="306" y="18797"/>
                  </a:lnTo>
                  <a:lnTo>
                    <a:pt x="210" y="19160"/>
                  </a:lnTo>
                  <a:lnTo>
                    <a:pt x="134" y="19522"/>
                  </a:lnTo>
                  <a:lnTo>
                    <a:pt x="77" y="19885"/>
                  </a:lnTo>
                  <a:lnTo>
                    <a:pt x="39" y="20286"/>
                  </a:lnTo>
                  <a:lnTo>
                    <a:pt x="0" y="20686"/>
                  </a:lnTo>
                  <a:lnTo>
                    <a:pt x="7042" y="20686"/>
                  </a:lnTo>
                  <a:lnTo>
                    <a:pt x="7214" y="19885"/>
                  </a:lnTo>
                  <a:lnTo>
                    <a:pt x="7405" y="19064"/>
                  </a:lnTo>
                  <a:lnTo>
                    <a:pt x="7653" y="18263"/>
                  </a:lnTo>
                  <a:lnTo>
                    <a:pt x="7939" y="17480"/>
                  </a:lnTo>
                  <a:lnTo>
                    <a:pt x="8244" y="16717"/>
                  </a:lnTo>
                  <a:lnTo>
                    <a:pt x="8588" y="15954"/>
                  </a:lnTo>
                  <a:lnTo>
                    <a:pt x="8969" y="15210"/>
                  </a:lnTo>
                  <a:lnTo>
                    <a:pt x="9370" y="14465"/>
                  </a:lnTo>
                  <a:lnTo>
                    <a:pt x="9809" y="13759"/>
                  </a:lnTo>
                  <a:lnTo>
                    <a:pt x="10267" y="13072"/>
                  </a:lnTo>
                  <a:lnTo>
                    <a:pt x="10763" y="12385"/>
                  </a:lnTo>
                  <a:lnTo>
                    <a:pt x="11278" y="11737"/>
                  </a:lnTo>
                  <a:lnTo>
                    <a:pt x="11832" y="11107"/>
                  </a:lnTo>
                  <a:lnTo>
                    <a:pt x="12404" y="10496"/>
                  </a:lnTo>
                  <a:lnTo>
                    <a:pt x="12996" y="9905"/>
                  </a:lnTo>
                  <a:lnTo>
                    <a:pt x="13607" y="9351"/>
                  </a:lnTo>
                  <a:lnTo>
                    <a:pt x="14370" y="8721"/>
                  </a:lnTo>
                  <a:lnTo>
                    <a:pt x="15133" y="8111"/>
                  </a:lnTo>
                  <a:lnTo>
                    <a:pt x="15897" y="7500"/>
                  </a:lnTo>
                  <a:lnTo>
                    <a:pt x="16660" y="6870"/>
                  </a:lnTo>
                  <a:lnTo>
                    <a:pt x="17022" y="6546"/>
                  </a:lnTo>
                  <a:lnTo>
                    <a:pt x="17385" y="6222"/>
                  </a:lnTo>
                  <a:lnTo>
                    <a:pt x="17729" y="5897"/>
                  </a:lnTo>
                  <a:lnTo>
                    <a:pt x="18072" y="5535"/>
                  </a:lnTo>
                  <a:lnTo>
                    <a:pt x="18377" y="5172"/>
                  </a:lnTo>
                  <a:lnTo>
                    <a:pt x="18683" y="4809"/>
                  </a:lnTo>
                  <a:lnTo>
                    <a:pt x="18950" y="4409"/>
                  </a:lnTo>
                  <a:lnTo>
                    <a:pt x="19217" y="4008"/>
                  </a:lnTo>
                  <a:lnTo>
                    <a:pt x="19446" y="3569"/>
                  </a:lnTo>
                  <a:lnTo>
                    <a:pt x="19541" y="3340"/>
                  </a:lnTo>
                  <a:lnTo>
                    <a:pt x="19637" y="3111"/>
                  </a:lnTo>
                  <a:lnTo>
                    <a:pt x="19694" y="2882"/>
                  </a:lnTo>
                  <a:lnTo>
                    <a:pt x="19751" y="2634"/>
                  </a:lnTo>
                  <a:lnTo>
                    <a:pt x="19789" y="2405"/>
                  </a:lnTo>
                  <a:lnTo>
                    <a:pt x="19809" y="2157"/>
                  </a:lnTo>
                  <a:lnTo>
                    <a:pt x="19828" y="1966"/>
                  </a:lnTo>
                  <a:lnTo>
                    <a:pt x="19789" y="1699"/>
                  </a:lnTo>
                  <a:lnTo>
                    <a:pt x="19732" y="1432"/>
                  </a:lnTo>
                  <a:lnTo>
                    <a:pt x="19656" y="1165"/>
                  </a:lnTo>
                  <a:lnTo>
                    <a:pt x="19541" y="936"/>
                  </a:lnTo>
                  <a:lnTo>
                    <a:pt x="19389" y="707"/>
                  </a:lnTo>
                  <a:lnTo>
                    <a:pt x="19217" y="497"/>
                  </a:lnTo>
                  <a:lnTo>
                    <a:pt x="19026" y="325"/>
                  </a:lnTo>
                  <a:lnTo>
                    <a:pt x="18797" y="191"/>
                  </a:lnTo>
                  <a:lnTo>
                    <a:pt x="18644" y="115"/>
                  </a:lnTo>
                  <a:lnTo>
                    <a:pt x="18492" y="77"/>
                  </a:lnTo>
                  <a:lnTo>
                    <a:pt x="18339" y="39"/>
                  </a:lnTo>
                  <a:lnTo>
                    <a:pt x="1818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8"/>
            <p:cNvSpPr/>
            <p:nvPr/>
          </p:nvSpPr>
          <p:spPr>
            <a:xfrm>
              <a:off x="5464950" y="4993100"/>
              <a:ext cx="436550" cy="474725"/>
            </a:xfrm>
            <a:custGeom>
              <a:avLst/>
              <a:gdLst/>
              <a:ahLst/>
              <a:cxnLst/>
              <a:rect l="l" t="t" r="r" b="b"/>
              <a:pathLst>
                <a:path w="17462" h="18989" extrusionOk="0">
                  <a:moveTo>
                    <a:pt x="2710" y="1"/>
                  </a:moveTo>
                  <a:lnTo>
                    <a:pt x="2347" y="39"/>
                  </a:lnTo>
                  <a:lnTo>
                    <a:pt x="2023" y="96"/>
                  </a:lnTo>
                  <a:lnTo>
                    <a:pt x="1679" y="173"/>
                  </a:lnTo>
                  <a:lnTo>
                    <a:pt x="1355" y="287"/>
                  </a:lnTo>
                  <a:lnTo>
                    <a:pt x="1050" y="459"/>
                  </a:lnTo>
                  <a:lnTo>
                    <a:pt x="878" y="573"/>
                  </a:lnTo>
                  <a:lnTo>
                    <a:pt x="706" y="707"/>
                  </a:lnTo>
                  <a:lnTo>
                    <a:pt x="554" y="860"/>
                  </a:lnTo>
                  <a:lnTo>
                    <a:pt x="420" y="1031"/>
                  </a:lnTo>
                  <a:lnTo>
                    <a:pt x="286" y="1222"/>
                  </a:lnTo>
                  <a:lnTo>
                    <a:pt x="191" y="1413"/>
                  </a:lnTo>
                  <a:lnTo>
                    <a:pt x="96" y="1604"/>
                  </a:lnTo>
                  <a:lnTo>
                    <a:pt x="38" y="1814"/>
                  </a:lnTo>
                  <a:lnTo>
                    <a:pt x="0" y="2062"/>
                  </a:lnTo>
                  <a:lnTo>
                    <a:pt x="0" y="2310"/>
                  </a:lnTo>
                  <a:lnTo>
                    <a:pt x="38" y="2558"/>
                  </a:lnTo>
                  <a:lnTo>
                    <a:pt x="77" y="2672"/>
                  </a:lnTo>
                  <a:lnTo>
                    <a:pt x="115" y="2806"/>
                  </a:lnTo>
                  <a:lnTo>
                    <a:pt x="210" y="2959"/>
                  </a:lnTo>
                  <a:lnTo>
                    <a:pt x="305" y="3111"/>
                  </a:lnTo>
                  <a:lnTo>
                    <a:pt x="420" y="3264"/>
                  </a:lnTo>
                  <a:lnTo>
                    <a:pt x="554" y="3379"/>
                  </a:lnTo>
                  <a:lnTo>
                    <a:pt x="706" y="3493"/>
                  </a:lnTo>
                  <a:lnTo>
                    <a:pt x="859" y="3588"/>
                  </a:lnTo>
                  <a:lnTo>
                    <a:pt x="1031" y="3684"/>
                  </a:lnTo>
                  <a:lnTo>
                    <a:pt x="1202" y="3760"/>
                  </a:lnTo>
                  <a:lnTo>
                    <a:pt x="1565" y="3913"/>
                  </a:lnTo>
                  <a:lnTo>
                    <a:pt x="1947" y="4027"/>
                  </a:lnTo>
                  <a:lnTo>
                    <a:pt x="2710" y="4218"/>
                  </a:lnTo>
                  <a:lnTo>
                    <a:pt x="3282" y="4371"/>
                  </a:lnTo>
                  <a:lnTo>
                    <a:pt x="3855" y="4562"/>
                  </a:lnTo>
                  <a:lnTo>
                    <a:pt x="4427" y="4772"/>
                  </a:lnTo>
                  <a:lnTo>
                    <a:pt x="4981" y="5001"/>
                  </a:lnTo>
                  <a:lnTo>
                    <a:pt x="5515" y="5268"/>
                  </a:lnTo>
                  <a:lnTo>
                    <a:pt x="6049" y="5554"/>
                  </a:lnTo>
                  <a:lnTo>
                    <a:pt x="6565" y="5859"/>
                  </a:lnTo>
                  <a:lnTo>
                    <a:pt x="7061" y="6203"/>
                  </a:lnTo>
                  <a:lnTo>
                    <a:pt x="7557" y="6546"/>
                  </a:lnTo>
                  <a:lnTo>
                    <a:pt x="8034" y="6928"/>
                  </a:lnTo>
                  <a:lnTo>
                    <a:pt x="8473" y="7329"/>
                  </a:lnTo>
                  <a:lnTo>
                    <a:pt x="8912" y="7749"/>
                  </a:lnTo>
                  <a:lnTo>
                    <a:pt x="9332" y="8168"/>
                  </a:lnTo>
                  <a:lnTo>
                    <a:pt x="9713" y="8626"/>
                  </a:lnTo>
                  <a:lnTo>
                    <a:pt x="10095" y="9103"/>
                  </a:lnTo>
                  <a:lnTo>
                    <a:pt x="10439" y="9600"/>
                  </a:lnTo>
                  <a:lnTo>
                    <a:pt x="10763" y="10115"/>
                  </a:lnTo>
                  <a:lnTo>
                    <a:pt x="11068" y="10630"/>
                  </a:lnTo>
                  <a:lnTo>
                    <a:pt x="11355" y="11184"/>
                  </a:lnTo>
                  <a:lnTo>
                    <a:pt x="11622" y="11737"/>
                  </a:lnTo>
                  <a:lnTo>
                    <a:pt x="11870" y="12309"/>
                  </a:lnTo>
                  <a:lnTo>
                    <a:pt x="12080" y="12901"/>
                  </a:lnTo>
                  <a:lnTo>
                    <a:pt x="12270" y="13493"/>
                  </a:lnTo>
                  <a:lnTo>
                    <a:pt x="12442" y="14103"/>
                  </a:lnTo>
                  <a:lnTo>
                    <a:pt x="12576" y="14714"/>
                  </a:lnTo>
                  <a:lnTo>
                    <a:pt x="12690" y="15325"/>
                  </a:lnTo>
                  <a:lnTo>
                    <a:pt x="12767" y="15935"/>
                  </a:lnTo>
                  <a:lnTo>
                    <a:pt x="12824" y="16565"/>
                  </a:lnTo>
                  <a:lnTo>
                    <a:pt x="12843" y="17176"/>
                  </a:lnTo>
                  <a:lnTo>
                    <a:pt x="12843" y="17786"/>
                  </a:lnTo>
                  <a:lnTo>
                    <a:pt x="12805" y="18397"/>
                  </a:lnTo>
                  <a:lnTo>
                    <a:pt x="12728" y="18988"/>
                  </a:lnTo>
                  <a:lnTo>
                    <a:pt x="17461" y="18988"/>
                  </a:lnTo>
                  <a:lnTo>
                    <a:pt x="17289" y="17767"/>
                  </a:lnTo>
                  <a:lnTo>
                    <a:pt x="17079" y="16546"/>
                  </a:lnTo>
                  <a:lnTo>
                    <a:pt x="16850" y="15363"/>
                  </a:lnTo>
                  <a:lnTo>
                    <a:pt x="16583" y="14180"/>
                  </a:lnTo>
                  <a:lnTo>
                    <a:pt x="16297" y="13015"/>
                  </a:lnTo>
                  <a:lnTo>
                    <a:pt x="16125" y="12443"/>
                  </a:lnTo>
                  <a:lnTo>
                    <a:pt x="15953" y="11870"/>
                  </a:lnTo>
                  <a:lnTo>
                    <a:pt x="15763" y="11279"/>
                  </a:lnTo>
                  <a:lnTo>
                    <a:pt x="15572" y="10706"/>
                  </a:lnTo>
                  <a:lnTo>
                    <a:pt x="15343" y="10134"/>
                  </a:lnTo>
                  <a:lnTo>
                    <a:pt x="15114" y="9542"/>
                  </a:lnTo>
                  <a:lnTo>
                    <a:pt x="14866" y="8970"/>
                  </a:lnTo>
                  <a:lnTo>
                    <a:pt x="14599" y="8397"/>
                  </a:lnTo>
                  <a:lnTo>
                    <a:pt x="14312" y="7825"/>
                  </a:lnTo>
                  <a:lnTo>
                    <a:pt x="14026" y="7271"/>
                  </a:lnTo>
                  <a:lnTo>
                    <a:pt x="13702" y="6737"/>
                  </a:lnTo>
                  <a:lnTo>
                    <a:pt x="13358" y="6203"/>
                  </a:lnTo>
                  <a:lnTo>
                    <a:pt x="12996" y="5688"/>
                  </a:lnTo>
                  <a:lnTo>
                    <a:pt x="12633" y="5172"/>
                  </a:lnTo>
                  <a:lnTo>
                    <a:pt x="12232" y="4695"/>
                  </a:lnTo>
                  <a:lnTo>
                    <a:pt x="11832" y="4218"/>
                  </a:lnTo>
                  <a:lnTo>
                    <a:pt x="11393" y="3760"/>
                  </a:lnTo>
                  <a:lnTo>
                    <a:pt x="10935" y="3321"/>
                  </a:lnTo>
                  <a:lnTo>
                    <a:pt x="10477" y="2921"/>
                  </a:lnTo>
                  <a:lnTo>
                    <a:pt x="9981" y="2520"/>
                  </a:lnTo>
                  <a:lnTo>
                    <a:pt x="9484" y="2157"/>
                  </a:lnTo>
                  <a:lnTo>
                    <a:pt x="8950" y="1814"/>
                  </a:lnTo>
                  <a:lnTo>
                    <a:pt x="8358" y="1470"/>
                  </a:lnTo>
                  <a:lnTo>
                    <a:pt x="7729" y="1146"/>
                  </a:lnTo>
                  <a:lnTo>
                    <a:pt x="7099" y="879"/>
                  </a:lnTo>
                  <a:lnTo>
                    <a:pt x="6450" y="631"/>
                  </a:lnTo>
                  <a:lnTo>
                    <a:pt x="5782" y="440"/>
                  </a:lnTo>
                  <a:lnTo>
                    <a:pt x="5114" y="268"/>
                  </a:lnTo>
                  <a:lnTo>
                    <a:pt x="4427" y="134"/>
                  </a:lnTo>
                  <a:lnTo>
                    <a:pt x="3740" y="39"/>
                  </a:lnTo>
                  <a:lnTo>
                    <a:pt x="3397" y="20"/>
                  </a:lnTo>
                  <a:lnTo>
                    <a:pt x="30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8"/>
            <p:cNvSpPr/>
            <p:nvPr/>
          </p:nvSpPr>
          <p:spPr>
            <a:xfrm>
              <a:off x="5866150" y="5004550"/>
              <a:ext cx="412225" cy="463275"/>
            </a:xfrm>
            <a:custGeom>
              <a:avLst/>
              <a:gdLst/>
              <a:ahLst/>
              <a:cxnLst/>
              <a:rect l="l" t="t" r="r" b="b"/>
              <a:pathLst>
                <a:path w="16489" h="18531" extrusionOk="0">
                  <a:moveTo>
                    <a:pt x="16489" y="1"/>
                  </a:moveTo>
                  <a:lnTo>
                    <a:pt x="15992" y="192"/>
                  </a:lnTo>
                  <a:lnTo>
                    <a:pt x="15210" y="516"/>
                  </a:lnTo>
                  <a:lnTo>
                    <a:pt x="14447" y="879"/>
                  </a:lnTo>
                  <a:lnTo>
                    <a:pt x="13702" y="1260"/>
                  </a:lnTo>
                  <a:lnTo>
                    <a:pt x="12958" y="1661"/>
                  </a:lnTo>
                  <a:lnTo>
                    <a:pt x="12233" y="2100"/>
                  </a:lnTo>
                  <a:lnTo>
                    <a:pt x="11527" y="2558"/>
                  </a:lnTo>
                  <a:lnTo>
                    <a:pt x="10821" y="3035"/>
                  </a:lnTo>
                  <a:lnTo>
                    <a:pt x="10153" y="3550"/>
                  </a:lnTo>
                  <a:lnTo>
                    <a:pt x="9485" y="4085"/>
                  </a:lnTo>
                  <a:lnTo>
                    <a:pt x="8855" y="4619"/>
                  </a:lnTo>
                  <a:lnTo>
                    <a:pt x="8226" y="5191"/>
                  </a:lnTo>
                  <a:lnTo>
                    <a:pt x="7634" y="5783"/>
                  </a:lnTo>
                  <a:lnTo>
                    <a:pt x="7043" y="6394"/>
                  </a:lnTo>
                  <a:lnTo>
                    <a:pt x="6489" y="7042"/>
                  </a:lnTo>
                  <a:lnTo>
                    <a:pt x="5936" y="7691"/>
                  </a:lnTo>
                  <a:lnTo>
                    <a:pt x="5420" y="8359"/>
                  </a:lnTo>
                  <a:lnTo>
                    <a:pt x="4867" y="9123"/>
                  </a:lnTo>
                  <a:lnTo>
                    <a:pt x="4352" y="9905"/>
                  </a:lnTo>
                  <a:lnTo>
                    <a:pt x="3856" y="10706"/>
                  </a:lnTo>
                  <a:lnTo>
                    <a:pt x="3360" y="11527"/>
                  </a:lnTo>
                  <a:lnTo>
                    <a:pt x="2902" y="12348"/>
                  </a:lnTo>
                  <a:lnTo>
                    <a:pt x="2463" y="13187"/>
                  </a:lnTo>
                  <a:lnTo>
                    <a:pt x="1585" y="14867"/>
                  </a:lnTo>
                  <a:lnTo>
                    <a:pt x="1089" y="15840"/>
                  </a:lnTo>
                  <a:lnTo>
                    <a:pt x="650" y="16737"/>
                  </a:lnTo>
                  <a:lnTo>
                    <a:pt x="459" y="17176"/>
                  </a:lnTo>
                  <a:lnTo>
                    <a:pt x="287" y="17634"/>
                  </a:lnTo>
                  <a:lnTo>
                    <a:pt x="134" y="18072"/>
                  </a:lnTo>
                  <a:lnTo>
                    <a:pt x="1" y="18530"/>
                  </a:lnTo>
                  <a:lnTo>
                    <a:pt x="3722" y="18530"/>
                  </a:lnTo>
                  <a:lnTo>
                    <a:pt x="3894" y="17729"/>
                  </a:lnTo>
                  <a:lnTo>
                    <a:pt x="4085" y="16908"/>
                  </a:lnTo>
                  <a:lnTo>
                    <a:pt x="4333" y="16107"/>
                  </a:lnTo>
                  <a:lnTo>
                    <a:pt x="4619" y="15324"/>
                  </a:lnTo>
                  <a:lnTo>
                    <a:pt x="4924" y="14561"/>
                  </a:lnTo>
                  <a:lnTo>
                    <a:pt x="5268" y="13798"/>
                  </a:lnTo>
                  <a:lnTo>
                    <a:pt x="5649" y="13054"/>
                  </a:lnTo>
                  <a:lnTo>
                    <a:pt x="6050" y="12309"/>
                  </a:lnTo>
                  <a:lnTo>
                    <a:pt x="6489" y="11603"/>
                  </a:lnTo>
                  <a:lnTo>
                    <a:pt x="6947" y="10916"/>
                  </a:lnTo>
                  <a:lnTo>
                    <a:pt x="7443" y="10229"/>
                  </a:lnTo>
                  <a:lnTo>
                    <a:pt x="7958" y="9581"/>
                  </a:lnTo>
                  <a:lnTo>
                    <a:pt x="8512" y="8951"/>
                  </a:lnTo>
                  <a:lnTo>
                    <a:pt x="9084" y="8340"/>
                  </a:lnTo>
                  <a:lnTo>
                    <a:pt x="9676" y="7749"/>
                  </a:lnTo>
                  <a:lnTo>
                    <a:pt x="10287" y="7195"/>
                  </a:lnTo>
                  <a:lnTo>
                    <a:pt x="11050" y="6565"/>
                  </a:lnTo>
                  <a:lnTo>
                    <a:pt x="11813" y="5955"/>
                  </a:lnTo>
                  <a:lnTo>
                    <a:pt x="12577" y="5344"/>
                  </a:lnTo>
                  <a:lnTo>
                    <a:pt x="13340" y="4714"/>
                  </a:lnTo>
                  <a:lnTo>
                    <a:pt x="13702" y="4390"/>
                  </a:lnTo>
                  <a:lnTo>
                    <a:pt x="14065" y="4066"/>
                  </a:lnTo>
                  <a:lnTo>
                    <a:pt x="14409" y="3741"/>
                  </a:lnTo>
                  <a:lnTo>
                    <a:pt x="14752" y="3379"/>
                  </a:lnTo>
                  <a:lnTo>
                    <a:pt x="15057" y="3016"/>
                  </a:lnTo>
                  <a:lnTo>
                    <a:pt x="15363" y="2653"/>
                  </a:lnTo>
                  <a:lnTo>
                    <a:pt x="15630" y="2253"/>
                  </a:lnTo>
                  <a:lnTo>
                    <a:pt x="15897" y="1852"/>
                  </a:lnTo>
                  <a:lnTo>
                    <a:pt x="16126" y="1413"/>
                  </a:lnTo>
                  <a:lnTo>
                    <a:pt x="16221" y="1184"/>
                  </a:lnTo>
                  <a:lnTo>
                    <a:pt x="16317" y="955"/>
                  </a:lnTo>
                  <a:lnTo>
                    <a:pt x="16374" y="726"/>
                  </a:lnTo>
                  <a:lnTo>
                    <a:pt x="16431" y="478"/>
                  </a:lnTo>
                  <a:lnTo>
                    <a:pt x="16469" y="249"/>
                  </a:lnTo>
                  <a:lnTo>
                    <a:pt x="1648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8"/>
            <p:cNvSpPr/>
            <p:nvPr/>
          </p:nvSpPr>
          <p:spPr>
            <a:xfrm>
              <a:off x="5464950" y="5034150"/>
              <a:ext cx="389775" cy="433675"/>
            </a:xfrm>
            <a:custGeom>
              <a:avLst/>
              <a:gdLst/>
              <a:ahLst/>
              <a:cxnLst/>
              <a:rect l="l" t="t" r="r" b="b"/>
              <a:pathLst>
                <a:path w="15591" h="17347" extrusionOk="0">
                  <a:moveTo>
                    <a:pt x="1069" y="0"/>
                  </a:moveTo>
                  <a:lnTo>
                    <a:pt x="802" y="19"/>
                  </a:lnTo>
                  <a:lnTo>
                    <a:pt x="554" y="57"/>
                  </a:lnTo>
                  <a:lnTo>
                    <a:pt x="286" y="95"/>
                  </a:lnTo>
                  <a:lnTo>
                    <a:pt x="38" y="172"/>
                  </a:lnTo>
                  <a:lnTo>
                    <a:pt x="0" y="420"/>
                  </a:lnTo>
                  <a:lnTo>
                    <a:pt x="0" y="668"/>
                  </a:lnTo>
                  <a:lnTo>
                    <a:pt x="38" y="916"/>
                  </a:lnTo>
                  <a:lnTo>
                    <a:pt x="77" y="1030"/>
                  </a:lnTo>
                  <a:lnTo>
                    <a:pt x="115" y="1164"/>
                  </a:lnTo>
                  <a:lnTo>
                    <a:pt x="210" y="1317"/>
                  </a:lnTo>
                  <a:lnTo>
                    <a:pt x="305" y="1469"/>
                  </a:lnTo>
                  <a:lnTo>
                    <a:pt x="420" y="1622"/>
                  </a:lnTo>
                  <a:lnTo>
                    <a:pt x="554" y="1737"/>
                  </a:lnTo>
                  <a:lnTo>
                    <a:pt x="706" y="1851"/>
                  </a:lnTo>
                  <a:lnTo>
                    <a:pt x="859" y="1946"/>
                  </a:lnTo>
                  <a:lnTo>
                    <a:pt x="1031" y="2042"/>
                  </a:lnTo>
                  <a:lnTo>
                    <a:pt x="1202" y="2118"/>
                  </a:lnTo>
                  <a:lnTo>
                    <a:pt x="1565" y="2271"/>
                  </a:lnTo>
                  <a:lnTo>
                    <a:pt x="1947" y="2385"/>
                  </a:lnTo>
                  <a:lnTo>
                    <a:pt x="2710" y="2576"/>
                  </a:lnTo>
                  <a:lnTo>
                    <a:pt x="3282" y="2729"/>
                  </a:lnTo>
                  <a:lnTo>
                    <a:pt x="3855" y="2920"/>
                  </a:lnTo>
                  <a:lnTo>
                    <a:pt x="4427" y="3130"/>
                  </a:lnTo>
                  <a:lnTo>
                    <a:pt x="4981" y="3359"/>
                  </a:lnTo>
                  <a:lnTo>
                    <a:pt x="5515" y="3626"/>
                  </a:lnTo>
                  <a:lnTo>
                    <a:pt x="6049" y="3912"/>
                  </a:lnTo>
                  <a:lnTo>
                    <a:pt x="6565" y="4217"/>
                  </a:lnTo>
                  <a:lnTo>
                    <a:pt x="7061" y="4561"/>
                  </a:lnTo>
                  <a:lnTo>
                    <a:pt x="7557" y="4904"/>
                  </a:lnTo>
                  <a:lnTo>
                    <a:pt x="8034" y="5286"/>
                  </a:lnTo>
                  <a:lnTo>
                    <a:pt x="8473" y="5687"/>
                  </a:lnTo>
                  <a:lnTo>
                    <a:pt x="8912" y="6107"/>
                  </a:lnTo>
                  <a:lnTo>
                    <a:pt x="9332" y="6526"/>
                  </a:lnTo>
                  <a:lnTo>
                    <a:pt x="9713" y="6984"/>
                  </a:lnTo>
                  <a:lnTo>
                    <a:pt x="10095" y="7461"/>
                  </a:lnTo>
                  <a:lnTo>
                    <a:pt x="10439" y="7958"/>
                  </a:lnTo>
                  <a:lnTo>
                    <a:pt x="10763" y="8473"/>
                  </a:lnTo>
                  <a:lnTo>
                    <a:pt x="11068" y="8988"/>
                  </a:lnTo>
                  <a:lnTo>
                    <a:pt x="11355" y="9542"/>
                  </a:lnTo>
                  <a:lnTo>
                    <a:pt x="11622" y="10095"/>
                  </a:lnTo>
                  <a:lnTo>
                    <a:pt x="11870" y="10667"/>
                  </a:lnTo>
                  <a:lnTo>
                    <a:pt x="12080" y="11259"/>
                  </a:lnTo>
                  <a:lnTo>
                    <a:pt x="12270" y="11851"/>
                  </a:lnTo>
                  <a:lnTo>
                    <a:pt x="12442" y="12461"/>
                  </a:lnTo>
                  <a:lnTo>
                    <a:pt x="12576" y="13072"/>
                  </a:lnTo>
                  <a:lnTo>
                    <a:pt x="12690" y="13683"/>
                  </a:lnTo>
                  <a:lnTo>
                    <a:pt x="12767" y="14293"/>
                  </a:lnTo>
                  <a:lnTo>
                    <a:pt x="12824" y="14923"/>
                  </a:lnTo>
                  <a:lnTo>
                    <a:pt x="12843" y="15534"/>
                  </a:lnTo>
                  <a:lnTo>
                    <a:pt x="12843" y="16144"/>
                  </a:lnTo>
                  <a:lnTo>
                    <a:pt x="12805" y="16755"/>
                  </a:lnTo>
                  <a:lnTo>
                    <a:pt x="12728" y="17346"/>
                  </a:lnTo>
                  <a:lnTo>
                    <a:pt x="15591" y="17346"/>
                  </a:lnTo>
                  <a:lnTo>
                    <a:pt x="15419" y="16354"/>
                  </a:lnTo>
                  <a:lnTo>
                    <a:pt x="15209" y="15362"/>
                  </a:lnTo>
                  <a:lnTo>
                    <a:pt x="14999" y="14369"/>
                  </a:lnTo>
                  <a:lnTo>
                    <a:pt x="14770" y="13396"/>
                  </a:lnTo>
                  <a:lnTo>
                    <a:pt x="14503" y="12442"/>
                  </a:lnTo>
                  <a:lnTo>
                    <a:pt x="14198" y="11469"/>
                  </a:lnTo>
                  <a:lnTo>
                    <a:pt x="13873" y="10496"/>
                  </a:lnTo>
                  <a:lnTo>
                    <a:pt x="13492" y="9542"/>
                  </a:lnTo>
                  <a:lnTo>
                    <a:pt x="13244" y="8950"/>
                  </a:lnTo>
                  <a:lnTo>
                    <a:pt x="12977" y="8377"/>
                  </a:lnTo>
                  <a:lnTo>
                    <a:pt x="12690" y="7824"/>
                  </a:lnTo>
                  <a:lnTo>
                    <a:pt x="12385" y="7271"/>
                  </a:lnTo>
                  <a:lnTo>
                    <a:pt x="12061" y="6717"/>
                  </a:lnTo>
                  <a:lnTo>
                    <a:pt x="11736" y="6183"/>
                  </a:lnTo>
                  <a:lnTo>
                    <a:pt x="11374" y="5668"/>
                  </a:lnTo>
                  <a:lnTo>
                    <a:pt x="10992" y="5172"/>
                  </a:lnTo>
                  <a:lnTo>
                    <a:pt x="10610" y="4675"/>
                  </a:lnTo>
                  <a:lnTo>
                    <a:pt x="10190" y="4198"/>
                  </a:lnTo>
                  <a:lnTo>
                    <a:pt x="9771" y="3740"/>
                  </a:lnTo>
                  <a:lnTo>
                    <a:pt x="9313" y="3320"/>
                  </a:lnTo>
                  <a:lnTo>
                    <a:pt x="8836" y="2901"/>
                  </a:lnTo>
                  <a:lnTo>
                    <a:pt x="8358" y="2519"/>
                  </a:lnTo>
                  <a:lnTo>
                    <a:pt x="7843" y="2137"/>
                  </a:lnTo>
                  <a:lnTo>
                    <a:pt x="7328" y="1794"/>
                  </a:lnTo>
                  <a:lnTo>
                    <a:pt x="6717" y="1450"/>
                  </a:lnTo>
                  <a:lnTo>
                    <a:pt x="6107" y="1145"/>
                  </a:lnTo>
                  <a:lnTo>
                    <a:pt x="5477" y="859"/>
                  </a:lnTo>
                  <a:lnTo>
                    <a:pt x="4828" y="630"/>
                  </a:lnTo>
                  <a:lnTo>
                    <a:pt x="4160" y="420"/>
                  </a:lnTo>
                  <a:lnTo>
                    <a:pt x="3492" y="248"/>
                  </a:lnTo>
                  <a:lnTo>
                    <a:pt x="2805" y="134"/>
                  </a:lnTo>
                  <a:lnTo>
                    <a:pt x="2118" y="38"/>
                  </a:lnTo>
                  <a:lnTo>
                    <a:pt x="158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8"/>
            <p:cNvSpPr/>
            <p:nvPr/>
          </p:nvSpPr>
          <p:spPr>
            <a:xfrm>
              <a:off x="5534600" y="5096625"/>
              <a:ext cx="851600" cy="371200"/>
            </a:xfrm>
            <a:custGeom>
              <a:avLst/>
              <a:gdLst/>
              <a:ahLst/>
              <a:cxnLst/>
              <a:rect l="l" t="t" r="r" b="b"/>
              <a:pathLst>
                <a:path w="34064" h="14848" extrusionOk="0">
                  <a:moveTo>
                    <a:pt x="22671" y="1"/>
                  </a:moveTo>
                  <a:lnTo>
                    <a:pt x="22327" y="20"/>
                  </a:lnTo>
                  <a:lnTo>
                    <a:pt x="21984" y="58"/>
                  </a:lnTo>
                  <a:lnTo>
                    <a:pt x="21640" y="154"/>
                  </a:lnTo>
                  <a:lnTo>
                    <a:pt x="21297" y="268"/>
                  </a:lnTo>
                  <a:lnTo>
                    <a:pt x="20991" y="402"/>
                  </a:lnTo>
                  <a:lnTo>
                    <a:pt x="20686" y="573"/>
                  </a:lnTo>
                  <a:lnTo>
                    <a:pt x="20400" y="783"/>
                  </a:lnTo>
                  <a:lnTo>
                    <a:pt x="20114" y="993"/>
                  </a:lnTo>
                  <a:lnTo>
                    <a:pt x="19866" y="1241"/>
                  </a:lnTo>
                  <a:lnTo>
                    <a:pt x="19637" y="1508"/>
                  </a:lnTo>
                  <a:lnTo>
                    <a:pt x="19408" y="1776"/>
                  </a:lnTo>
                  <a:lnTo>
                    <a:pt x="19217" y="2081"/>
                  </a:lnTo>
                  <a:lnTo>
                    <a:pt x="19064" y="2386"/>
                  </a:lnTo>
                  <a:lnTo>
                    <a:pt x="18911" y="2711"/>
                  </a:lnTo>
                  <a:lnTo>
                    <a:pt x="18797" y="3035"/>
                  </a:lnTo>
                  <a:lnTo>
                    <a:pt x="18702" y="3379"/>
                  </a:lnTo>
                  <a:lnTo>
                    <a:pt x="18644" y="3722"/>
                  </a:lnTo>
                  <a:lnTo>
                    <a:pt x="18625" y="4066"/>
                  </a:lnTo>
                  <a:lnTo>
                    <a:pt x="18625" y="4409"/>
                  </a:lnTo>
                  <a:lnTo>
                    <a:pt x="18530" y="4199"/>
                  </a:lnTo>
                  <a:lnTo>
                    <a:pt x="18415" y="4008"/>
                  </a:lnTo>
                  <a:lnTo>
                    <a:pt x="18282" y="3817"/>
                  </a:lnTo>
                  <a:lnTo>
                    <a:pt x="18148" y="3627"/>
                  </a:lnTo>
                  <a:lnTo>
                    <a:pt x="17976" y="3455"/>
                  </a:lnTo>
                  <a:lnTo>
                    <a:pt x="17824" y="3283"/>
                  </a:lnTo>
                  <a:lnTo>
                    <a:pt x="17633" y="3130"/>
                  </a:lnTo>
                  <a:lnTo>
                    <a:pt x="17442" y="2997"/>
                  </a:lnTo>
                  <a:lnTo>
                    <a:pt x="17251" y="2863"/>
                  </a:lnTo>
                  <a:lnTo>
                    <a:pt x="17041" y="2749"/>
                  </a:lnTo>
                  <a:lnTo>
                    <a:pt x="16812" y="2653"/>
                  </a:lnTo>
                  <a:lnTo>
                    <a:pt x="16602" y="2558"/>
                  </a:lnTo>
                  <a:lnTo>
                    <a:pt x="16373" y="2482"/>
                  </a:lnTo>
                  <a:lnTo>
                    <a:pt x="16144" y="2424"/>
                  </a:lnTo>
                  <a:lnTo>
                    <a:pt x="15915" y="2386"/>
                  </a:lnTo>
                  <a:lnTo>
                    <a:pt x="15686" y="2348"/>
                  </a:lnTo>
                  <a:lnTo>
                    <a:pt x="15228" y="2348"/>
                  </a:lnTo>
                  <a:lnTo>
                    <a:pt x="14999" y="2367"/>
                  </a:lnTo>
                  <a:lnTo>
                    <a:pt x="14770" y="2405"/>
                  </a:lnTo>
                  <a:lnTo>
                    <a:pt x="14541" y="2463"/>
                  </a:lnTo>
                  <a:lnTo>
                    <a:pt x="14332" y="2520"/>
                  </a:lnTo>
                  <a:lnTo>
                    <a:pt x="14122" y="2615"/>
                  </a:lnTo>
                  <a:lnTo>
                    <a:pt x="13912" y="2711"/>
                  </a:lnTo>
                  <a:lnTo>
                    <a:pt x="13702" y="2825"/>
                  </a:lnTo>
                  <a:lnTo>
                    <a:pt x="13511" y="2940"/>
                  </a:lnTo>
                  <a:lnTo>
                    <a:pt x="13320" y="3073"/>
                  </a:lnTo>
                  <a:lnTo>
                    <a:pt x="13148" y="3226"/>
                  </a:lnTo>
                  <a:lnTo>
                    <a:pt x="12977" y="3379"/>
                  </a:lnTo>
                  <a:lnTo>
                    <a:pt x="12824" y="3550"/>
                  </a:lnTo>
                  <a:lnTo>
                    <a:pt x="12690" y="3741"/>
                  </a:lnTo>
                  <a:lnTo>
                    <a:pt x="12557" y="3932"/>
                  </a:lnTo>
                  <a:lnTo>
                    <a:pt x="12442" y="4123"/>
                  </a:lnTo>
                  <a:lnTo>
                    <a:pt x="12347" y="4333"/>
                  </a:lnTo>
                  <a:lnTo>
                    <a:pt x="12271" y="4543"/>
                  </a:lnTo>
                  <a:lnTo>
                    <a:pt x="12194" y="4772"/>
                  </a:lnTo>
                  <a:lnTo>
                    <a:pt x="12156" y="5001"/>
                  </a:lnTo>
                  <a:lnTo>
                    <a:pt x="12118" y="5211"/>
                  </a:lnTo>
                  <a:lnTo>
                    <a:pt x="12099" y="5440"/>
                  </a:lnTo>
                  <a:lnTo>
                    <a:pt x="12080" y="5669"/>
                  </a:lnTo>
                  <a:lnTo>
                    <a:pt x="12099" y="5917"/>
                  </a:lnTo>
                  <a:lnTo>
                    <a:pt x="12118" y="6127"/>
                  </a:lnTo>
                  <a:lnTo>
                    <a:pt x="12156" y="6356"/>
                  </a:lnTo>
                  <a:lnTo>
                    <a:pt x="12213" y="6585"/>
                  </a:lnTo>
                  <a:lnTo>
                    <a:pt x="12271" y="6814"/>
                  </a:lnTo>
                  <a:lnTo>
                    <a:pt x="12366" y="7023"/>
                  </a:lnTo>
                  <a:lnTo>
                    <a:pt x="12461" y="7233"/>
                  </a:lnTo>
                  <a:lnTo>
                    <a:pt x="12576" y="7424"/>
                  </a:lnTo>
                  <a:lnTo>
                    <a:pt x="12328" y="7386"/>
                  </a:lnTo>
                  <a:lnTo>
                    <a:pt x="12080" y="7348"/>
                  </a:lnTo>
                  <a:lnTo>
                    <a:pt x="11832" y="7329"/>
                  </a:lnTo>
                  <a:lnTo>
                    <a:pt x="11603" y="7329"/>
                  </a:lnTo>
                  <a:lnTo>
                    <a:pt x="11355" y="7348"/>
                  </a:lnTo>
                  <a:lnTo>
                    <a:pt x="11126" y="7367"/>
                  </a:lnTo>
                  <a:lnTo>
                    <a:pt x="10897" y="7405"/>
                  </a:lnTo>
                  <a:lnTo>
                    <a:pt x="10668" y="7462"/>
                  </a:lnTo>
                  <a:lnTo>
                    <a:pt x="10439" y="7539"/>
                  </a:lnTo>
                  <a:lnTo>
                    <a:pt x="10229" y="7634"/>
                  </a:lnTo>
                  <a:lnTo>
                    <a:pt x="10019" y="7729"/>
                  </a:lnTo>
                  <a:lnTo>
                    <a:pt x="9809" y="7863"/>
                  </a:lnTo>
                  <a:lnTo>
                    <a:pt x="9618" y="7997"/>
                  </a:lnTo>
                  <a:lnTo>
                    <a:pt x="9427" y="8149"/>
                  </a:lnTo>
                  <a:lnTo>
                    <a:pt x="9255" y="8302"/>
                  </a:lnTo>
                  <a:lnTo>
                    <a:pt x="9084" y="8493"/>
                  </a:lnTo>
                  <a:lnTo>
                    <a:pt x="8988" y="8264"/>
                  </a:lnTo>
                  <a:lnTo>
                    <a:pt x="8874" y="8016"/>
                  </a:lnTo>
                  <a:lnTo>
                    <a:pt x="8740" y="7806"/>
                  </a:lnTo>
                  <a:lnTo>
                    <a:pt x="8607" y="7577"/>
                  </a:lnTo>
                  <a:lnTo>
                    <a:pt x="8454" y="7367"/>
                  </a:lnTo>
                  <a:lnTo>
                    <a:pt x="8301" y="7157"/>
                  </a:lnTo>
                  <a:lnTo>
                    <a:pt x="8130" y="6966"/>
                  </a:lnTo>
                  <a:lnTo>
                    <a:pt x="7939" y="6794"/>
                  </a:lnTo>
                  <a:lnTo>
                    <a:pt x="7767" y="6604"/>
                  </a:lnTo>
                  <a:lnTo>
                    <a:pt x="7557" y="6451"/>
                  </a:lnTo>
                  <a:lnTo>
                    <a:pt x="7347" y="6298"/>
                  </a:lnTo>
                  <a:lnTo>
                    <a:pt x="7137" y="6165"/>
                  </a:lnTo>
                  <a:lnTo>
                    <a:pt x="6927" y="6031"/>
                  </a:lnTo>
                  <a:lnTo>
                    <a:pt x="6698" y="5936"/>
                  </a:lnTo>
                  <a:lnTo>
                    <a:pt x="6450" y="5840"/>
                  </a:lnTo>
                  <a:lnTo>
                    <a:pt x="6202" y="5764"/>
                  </a:lnTo>
                  <a:lnTo>
                    <a:pt x="5954" y="5688"/>
                  </a:lnTo>
                  <a:lnTo>
                    <a:pt x="5706" y="5649"/>
                  </a:lnTo>
                  <a:lnTo>
                    <a:pt x="5439" y="5630"/>
                  </a:lnTo>
                  <a:lnTo>
                    <a:pt x="5191" y="5630"/>
                  </a:lnTo>
                  <a:lnTo>
                    <a:pt x="4924" y="5649"/>
                  </a:lnTo>
                  <a:lnTo>
                    <a:pt x="4676" y="5669"/>
                  </a:lnTo>
                  <a:lnTo>
                    <a:pt x="4428" y="5726"/>
                  </a:lnTo>
                  <a:lnTo>
                    <a:pt x="4160" y="5783"/>
                  </a:lnTo>
                  <a:lnTo>
                    <a:pt x="3931" y="5878"/>
                  </a:lnTo>
                  <a:lnTo>
                    <a:pt x="3683" y="5974"/>
                  </a:lnTo>
                  <a:lnTo>
                    <a:pt x="3473" y="6088"/>
                  </a:lnTo>
                  <a:lnTo>
                    <a:pt x="3244" y="6222"/>
                  </a:lnTo>
                  <a:lnTo>
                    <a:pt x="3054" y="6375"/>
                  </a:lnTo>
                  <a:lnTo>
                    <a:pt x="2863" y="6546"/>
                  </a:lnTo>
                  <a:lnTo>
                    <a:pt x="2672" y="6737"/>
                  </a:lnTo>
                  <a:lnTo>
                    <a:pt x="2519" y="6928"/>
                  </a:lnTo>
                  <a:lnTo>
                    <a:pt x="2386" y="7157"/>
                  </a:lnTo>
                  <a:lnTo>
                    <a:pt x="2252" y="7367"/>
                  </a:lnTo>
                  <a:lnTo>
                    <a:pt x="2157" y="7615"/>
                  </a:lnTo>
                  <a:lnTo>
                    <a:pt x="2080" y="7863"/>
                  </a:lnTo>
                  <a:lnTo>
                    <a:pt x="2042" y="8111"/>
                  </a:lnTo>
                  <a:lnTo>
                    <a:pt x="2004" y="8378"/>
                  </a:lnTo>
                  <a:lnTo>
                    <a:pt x="1985" y="8626"/>
                  </a:lnTo>
                  <a:lnTo>
                    <a:pt x="2004" y="8894"/>
                  </a:lnTo>
                  <a:lnTo>
                    <a:pt x="2042" y="9142"/>
                  </a:lnTo>
                  <a:lnTo>
                    <a:pt x="2099" y="9390"/>
                  </a:lnTo>
                  <a:lnTo>
                    <a:pt x="2176" y="9638"/>
                  </a:lnTo>
                  <a:lnTo>
                    <a:pt x="2271" y="9867"/>
                  </a:lnTo>
                  <a:lnTo>
                    <a:pt x="2405" y="10077"/>
                  </a:lnTo>
                  <a:lnTo>
                    <a:pt x="2538" y="10287"/>
                  </a:lnTo>
                  <a:lnTo>
                    <a:pt x="2710" y="10477"/>
                  </a:lnTo>
                  <a:lnTo>
                    <a:pt x="2901" y="10649"/>
                  </a:lnTo>
                  <a:lnTo>
                    <a:pt x="2710" y="10611"/>
                  </a:lnTo>
                  <a:lnTo>
                    <a:pt x="2500" y="10592"/>
                  </a:lnTo>
                  <a:lnTo>
                    <a:pt x="2099" y="10592"/>
                  </a:lnTo>
                  <a:lnTo>
                    <a:pt x="1909" y="10630"/>
                  </a:lnTo>
                  <a:lnTo>
                    <a:pt x="1718" y="10687"/>
                  </a:lnTo>
                  <a:lnTo>
                    <a:pt x="1527" y="10745"/>
                  </a:lnTo>
                  <a:lnTo>
                    <a:pt x="1336" y="10821"/>
                  </a:lnTo>
                  <a:lnTo>
                    <a:pt x="1164" y="10916"/>
                  </a:lnTo>
                  <a:lnTo>
                    <a:pt x="993" y="11031"/>
                  </a:lnTo>
                  <a:lnTo>
                    <a:pt x="840" y="11145"/>
                  </a:lnTo>
                  <a:lnTo>
                    <a:pt x="687" y="11279"/>
                  </a:lnTo>
                  <a:lnTo>
                    <a:pt x="535" y="11432"/>
                  </a:lnTo>
                  <a:lnTo>
                    <a:pt x="420" y="11584"/>
                  </a:lnTo>
                  <a:lnTo>
                    <a:pt x="306" y="11756"/>
                  </a:lnTo>
                  <a:lnTo>
                    <a:pt x="210" y="11928"/>
                  </a:lnTo>
                  <a:lnTo>
                    <a:pt x="134" y="12119"/>
                  </a:lnTo>
                  <a:lnTo>
                    <a:pt x="77" y="12309"/>
                  </a:lnTo>
                  <a:lnTo>
                    <a:pt x="19" y="12500"/>
                  </a:lnTo>
                  <a:lnTo>
                    <a:pt x="0" y="12691"/>
                  </a:lnTo>
                  <a:lnTo>
                    <a:pt x="0" y="12901"/>
                  </a:lnTo>
                  <a:lnTo>
                    <a:pt x="0" y="13111"/>
                  </a:lnTo>
                  <a:lnTo>
                    <a:pt x="19" y="13302"/>
                  </a:lnTo>
                  <a:lnTo>
                    <a:pt x="58" y="13512"/>
                  </a:lnTo>
                  <a:lnTo>
                    <a:pt x="115" y="13702"/>
                  </a:lnTo>
                  <a:lnTo>
                    <a:pt x="191" y="13893"/>
                  </a:lnTo>
                  <a:lnTo>
                    <a:pt x="287" y="14065"/>
                  </a:lnTo>
                  <a:lnTo>
                    <a:pt x="382" y="14237"/>
                  </a:lnTo>
                  <a:lnTo>
                    <a:pt x="496" y="14409"/>
                  </a:lnTo>
                  <a:lnTo>
                    <a:pt x="630" y="14561"/>
                  </a:lnTo>
                  <a:lnTo>
                    <a:pt x="764" y="14714"/>
                  </a:lnTo>
                  <a:lnTo>
                    <a:pt x="916" y="14828"/>
                  </a:lnTo>
                  <a:lnTo>
                    <a:pt x="3645" y="14847"/>
                  </a:lnTo>
                  <a:lnTo>
                    <a:pt x="30743" y="14847"/>
                  </a:lnTo>
                  <a:lnTo>
                    <a:pt x="30991" y="14828"/>
                  </a:lnTo>
                  <a:lnTo>
                    <a:pt x="31220" y="14809"/>
                  </a:lnTo>
                  <a:lnTo>
                    <a:pt x="31430" y="14771"/>
                  </a:lnTo>
                  <a:lnTo>
                    <a:pt x="31659" y="14714"/>
                  </a:lnTo>
                  <a:lnTo>
                    <a:pt x="31869" y="14638"/>
                  </a:lnTo>
                  <a:lnTo>
                    <a:pt x="32079" y="14561"/>
                  </a:lnTo>
                  <a:lnTo>
                    <a:pt x="32270" y="14485"/>
                  </a:lnTo>
                  <a:lnTo>
                    <a:pt x="32460" y="14389"/>
                  </a:lnTo>
                  <a:lnTo>
                    <a:pt x="32651" y="14275"/>
                  </a:lnTo>
                  <a:lnTo>
                    <a:pt x="32823" y="14141"/>
                  </a:lnTo>
                  <a:lnTo>
                    <a:pt x="32995" y="14008"/>
                  </a:lnTo>
                  <a:lnTo>
                    <a:pt x="33166" y="13855"/>
                  </a:lnTo>
                  <a:lnTo>
                    <a:pt x="33319" y="13683"/>
                  </a:lnTo>
                  <a:lnTo>
                    <a:pt x="33453" y="13493"/>
                  </a:lnTo>
                  <a:lnTo>
                    <a:pt x="33586" y="13302"/>
                  </a:lnTo>
                  <a:lnTo>
                    <a:pt x="33701" y="13073"/>
                  </a:lnTo>
                  <a:lnTo>
                    <a:pt x="33815" y="12844"/>
                  </a:lnTo>
                  <a:lnTo>
                    <a:pt x="33892" y="12615"/>
                  </a:lnTo>
                  <a:lnTo>
                    <a:pt x="33968" y="12367"/>
                  </a:lnTo>
                  <a:lnTo>
                    <a:pt x="34025" y="12119"/>
                  </a:lnTo>
                  <a:lnTo>
                    <a:pt x="34063" y="11870"/>
                  </a:lnTo>
                  <a:lnTo>
                    <a:pt x="34063" y="11622"/>
                  </a:lnTo>
                  <a:lnTo>
                    <a:pt x="34063" y="11374"/>
                  </a:lnTo>
                  <a:lnTo>
                    <a:pt x="34044" y="11145"/>
                  </a:lnTo>
                  <a:lnTo>
                    <a:pt x="33987" y="10916"/>
                  </a:lnTo>
                  <a:lnTo>
                    <a:pt x="33930" y="10706"/>
                  </a:lnTo>
                  <a:lnTo>
                    <a:pt x="33853" y="10497"/>
                  </a:lnTo>
                  <a:lnTo>
                    <a:pt x="33777" y="10287"/>
                  </a:lnTo>
                  <a:lnTo>
                    <a:pt x="33663" y="10077"/>
                  </a:lnTo>
                  <a:lnTo>
                    <a:pt x="33548" y="9886"/>
                  </a:lnTo>
                  <a:lnTo>
                    <a:pt x="33414" y="9714"/>
                  </a:lnTo>
                  <a:lnTo>
                    <a:pt x="33262" y="9523"/>
                  </a:lnTo>
                  <a:lnTo>
                    <a:pt x="33109" y="9371"/>
                  </a:lnTo>
                  <a:lnTo>
                    <a:pt x="32937" y="9218"/>
                  </a:lnTo>
                  <a:lnTo>
                    <a:pt x="32766" y="9084"/>
                  </a:lnTo>
                  <a:lnTo>
                    <a:pt x="32575" y="8951"/>
                  </a:lnTo>
                  <a:lnTo>
                    <a:pt x="32384" y="8836"/>
                  </a:lnTo>
                  <a:lnTo>
                    <a:pt x="32174" y="8741"/>
                  </a:lnTo>
                  <a:lnTo>
                    <a:pt x="31964" y="8665"/>
                  </a:lnTo>
                  <a:lnTo>
                    <a:pt x="31735" y="8588"/>
                  </a:lnTo>
                  <a:lnTo>
                    <a:pt x="31525" y="8550"/>
                  </a:lnTo>
                  <a:lnTo>
                    <a:pt x="31296" y="8531"/>
                  </a:lnTo>
                  <a:lnTo>
                    <a:pt x="31067" y="8512"/>
                  </a:lnTo>
                  <a:lnTo>
                    <a:pt x="30838" y="8512"/>
                  </a:lnTo>
                  <a:lnTo>
                    <a:pt x="30609" y="8531"/>
                  </a:lnTo>
                  <a:lnTo>
                    <a:pt x="30399" y="8569"/>
                  </a:lnTo>
                  <a:lnTo>
                    <a:pt x="30170" y="8626"/>
                  </a:lnTo>
                  <a:lnTo>
                    <a:pt x="29960" y="8703"/>
                  </a:lnTo>
                  <a:lnTo>
                    <a:pt x="29751" y="8779"/>
                  </a:lnTo>
                  <a:lnTo>
                    <a:pt x="29541" y="8874"/>
                  </a:lnTo>
                  <a:lnTo>
                    <a:pt x="29350" y="8989"/>
                  </a:lnTo>
                  <a:lnTo>
                    <a:pt x="29159" y="9123"/>
                  </a:lnTo>
                  <a:lnTo>
                    <a:pt x="28968" y="9256"/>
                  </a:lnTo>
                  <a:lnTo>
                    <a:pt x="28815" y="9409"/>
                  </a:lnTo>
                  <a:lnTo>
                    <a:pt x="28663" y="9581"/>
                  </a:lnTo>
                  <a:lnTo>
                    <a:pt x="28663" y="9581"/>
                  </a:lnTo>
                  <a:lnTo>
                    <a:pt x="28777" y="9237"/>
                  </a:lnTo>
                  <a:lnTo>
                    <a:pt x="28854" y="8894"/>
                  </a:lnTo>
                  <a:lnTo>
                    <a:pt x="28873" y="8569"/>
                  </a:lnTo>
                  <a:lnTo>
                    <a:pt x="28873" y="8226"/>
                  </a:lnTo>
                  <a:lnTo>
                    <a:pt x="28815" y="7901"/>
                  </a:lnTo>
                  <a:lnTo>
                    <a:pt x="28720" y="7577"/>
                  </a:lnTo>
                  <a:lnTo>
                    <a:pt x="28586" y="7252"/>
                  </a:lnTo>
                  <a:lnTo>
                    <a:pt x="28415" y="6947"/>
                  </a:lnTo>
                  <a:lnTo>
                    <a:pt x="28319" y="6794"/>
                  </a:lnTo>
                  <a:lnTo>
                    <a:pt x="28205" y="6642"/>
                  </a:lnTo>
                  <a:lnTo>
                    <a:pt x="27957" y="6375"/>
                  </a:lnTo>
                  <a:lnTo>
                    <a:pt x="27690" y="6146"/>
                  </a:lnTo>
                  <a:lnTo>
                    <a:pt x="27384" y="5955"/>
                  </a:lnTo>
                  <a:lnTo>
                    <a:pt x="27060" y="5783"/>
                  </a:lnTo>
                  <a:lnTo>
                    <a:pt x="26716" y="5649"/>
                  </a:lnTo>
                  <a:lnTo>
                    <a:pt x="26373" y="5573"/>
                  </a:lnTo>
                  <a:lnTo>
                    <a:pt x="26182" y="5554"/>
                  </a:lnTo>
                  <a:lnTo>
                    <a:pt x="26010" y="5535"/>
                  </a:lnTo>
                  <a:lnTo>
                    <a:pt x="26201" y="5401"/>
                  </a:lnTo>
                  <a:lnTo>
                    <a:pt x="26392" y="5249"/>
                  </a:lnTo>
                  <a:lnTo>
                    <a:pt x="26545" y="5077"/>
                  </a:lnTo>
                  <a:lnTo>
                    <a:pt x="26659" y="4905"/>
                  </a:lnTo>
                  <a:lnTo>
                    <a:pt x="26774" y="4695"/>
                  </a:lnTo>
                  <a:lnTo>
                    <a:pt x="26850" y="4485"/>
                  </a:lnTo>
                  <a:lnTo>
                    <a:pt x="26907" y="4256"/>
                  </a:lnTo>
                  <a:lnTo>
                    <a:pt x="26945" y="4008"/>
                  </a:lnTo>
                  <a:lnTo>
                    <a:pt x="26964" y="3760"/>
                  </a:lnTo>
                  <a:lnTo>
                    <a:pt x="26945" y="3512"/>
                  </a:lnTo>
                  <a:lnTo>
                    <a:pt x="26926" y="3264"/>
                  </a:lnTo>
                  <a:lnTo>
                    <a:pt x="26869" y="3016"/>
                  </a:lnTo>
                  <a:lnTo>
                    <a:pt x="26793" y="2787"/>
                  </a:lnTo>
                  <a:lnTo>
                    <a:pt x="26716" y="2539"/>
                  </a:lnTo>
                  <a:lnTo>
                    <a:pt x="26602" y="2310"/>
                  </a:lnTo>
                  <a:lnTo>
                    <a:pt x="26487" y="2100"/>
                  </a:lnTo>
                  <a:lnTo>
                    <a:pt x="26297" y="1795"/>
                  </a:lnTo>
                  <a:lnTo>
                    <a:pt x="26087" y="1528"/>
                  </a:lnTo>
                  <a:lnTo>
                    <a:pt x="25858" y="1260"/>
                  </a:lnTo>
                  <a:lnTo>
                    <a:pt x="25590" y="1031"/>
                  </a:lnTo>
                  <a:lnTo>
                    <a:pt x="25304" y="821"/>
                  </a:lnTo>
                  <a:lnTo>
                    <a:pt x="25018" y="631"/>
                  </a:lnTo>
                  <a:lnTo>
                    <a:pt x="24713" y="459"/>
                  </a:lnTo>
                  <a:lnTo>
                    <a:pt x="24388" y="306"/>
                  </a:lnTo>
                  <a:lnTo>
                    <a:pt x="24064" y="192"/>
                  </a:lnTo>
                  <a:lnTo>
                    <a:pt x="23720" y="96"/>
                  </a:lnTo>
                  <a:lnTo>
                    <a:pt x="23377" y="39"/>
                  </a:lnTo>
                  <a:lnTo>
                    <a:pt x="23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8"/>
            <p:cNvSpPr/>
            <p:nvPr/>
          </p:nvSpPr>
          <p:spPr>
            <a:xfrm>
              <a:off x="5389075" y="5141950"/>
              <a:ext cx="185150" cy="163200"/>
            </a:xfrm>
            <a:custGeom>
              <a:avLst/>
              <a:gdLst/>
              <a:ahLst/>
              <a:cxnLst/>
              <a:rect l="l" t="t" r="r" b="b"/>
              <a:pathLst>
                <a:path w="7406" h="6528" extrusionOk="0">
                  <a:moveTo>
                    <a:pt x="4447" y="1"/>
                  </a:moveTo>
                  <a:lnTo>
                    <a:pt x="4314" y="20"/>
                  </a:lnTo>
                  <a:lnTo>
                    <a:pt x="4180" y="39"/>
                  </a:lnTo>
                  <a:lnTo>
                    <a:pt x="4066" y="77"/>
                  </a:lnTo>
                  <a:lnTo>
                    <a:pt x="3818" y="192"/>
                  </a:lnTo>
                  <a:lnTo>
                    <a:pt x="3608" y="344"/>
                  </a:lnTo>
                  <a:lnTo>
                    <a:pt x="3493" y="440"/>
                  </a:lnTo>
                  <a:lnTo>
                    <a:pt x="3379" y="554"/>
                  </a:lnTo>
                  <a:lnTo>
                    <a:pt x="3283" y="669"/>
                  </a:lnTo>
                  <a:lnTo>
                    <a:pt x="3188" y="802"/>
                  </a:lnTo>
                  <a:lnTo>
                    <a:pt x="3016" y="1069"/>
                  </a:lnTo>
                  <a:lnTo>
                    <a:pt x="2902" y="1375"/>
                  </a:lnTo>
                  <a:lnTo>
                    <a:pt x="2806" y="1680"/>
                  </a:lnTo>
                  <a:lnTo>
                    <a:pt x="2749" y="1985"/>
                  </a:lnTo>
                  <a:lnTo>
                    <a:pt x="2737" y="2196"/>
                  </a:lnTo>
                  <a:lnTo>
                    <a:pt x="2692" y="2062"/>
                  </a:lnTo>
                  <a:lnTo>
                    <a:pt x="2634" y="1890"/>
                  </a:lnTo>
                  <a:lnTo>
                    <a:pt x="2539" y="1718"/>
                  </a:lnTo>
                  <a:lnTo>
                    <a:pt x="2425" y="1566"/>
                  </a:lnTo>
                  <a:lnTo>
                    <a:pt x="2291" y="1432"/>
                  </a:lnTo>
                  <a:lnTo>
                    <a:pt x="2138" y="1317"/>
                  </a:lnTo>
                  <a:lnTo>
                    <a:pt x="1986" y="1222"/>
                  </a:lnTo>
                  <a:lnTo>
                    <a:pt x="1814" y="1165"/>
                  </a:lnTo>
                  <a:lnTo>
                    <a:pt x="1623" y="1127"/>
                  </a:lnTo>
                  <a:lnTo>
                    <a:pt x="1432" y="1108"/>
                  </a:lnTo>
                  <a:lnTo>
                    <a:pt x="1241" y="1108"/>
                  </a:lnTo>
                  <a:lnTo>
                    <a:pt x="1070" y="1146"/>
                  </a:lnTo>
                  <a:lnTo>
                    <a:pt x="879" y="1203"/>
                  </a:lnTo>
                  <a:lnTo>
                    <a:pt x="707" y="1279"/>
                  </a:lnTo>
                  <a:lnTo>
                    <a:pt x="535" y="1413"/>
                  </a:lnTo>
                  <a:lnTo>
                    <a:pt x="364" y="1566"/>
                  </a:lnTo>
                  <a:lnTo>
                    <a:pt x="230" y="1737"/>
                  </a:lnTo>
                  <a:lnTo>
                    <a:pt x="115" y="1947"/>
                  </a:lnTo>
                  <a:lnTo>
                    <a:pt x="58" y="2119"/>
                  </a:lnTo>
                  <a:lnTo>
                    <a:pt x="20" y="2310"/>
                  </a:lnTo>
                  <a:lnTo>
                    <a:pt x="1" y="2501"/>
                  </a:lnTo>
                  <a:lnTo>
                    <a:pt x="20" y="2691"/>
                  </a:lnTo>
                  <a:lnTo>
                    <a:pt x="58" y="2882"/>
                  </a:lnTo>
                  <a:lnTo>
                    <a:pt x="115" y="3054"/>
                  </a:lnTo>
                  <a:lnTo>
                    <a:pt x="192" y="3226"/>
                  </a:lnTo>
                  <a:lnTo>
                    <a:pt x="287" y="3378"/>
                  </a:lnTo>
                  <a:lnTo>
                    <a:pt x="421" y="3531"/>
                  </a:lnTo>
                  <a:lnTo>
                    <a:pt x="554" y="3646"/>
                  </a:lnTo>
                  <a:lnTo>
                    <a:pt x="726" y="3760"/>
                  </a:lnTo>
                  <a:lnTo>
                    <a:pt x="879" y="3836"/>
                  </a:lnTo>
                  <a:lnTo>
                    <a:pt x="1070" y="3894"/>
                  </a:lnTo>
                  <a:lnTo>
                    <a:pt x="1241" y="3932"/>
                  </a:lnTo>
                  <a:lnTo>
                    <a:pt x="1432" y="3951"/>
                  </a:lnTo>
                  <a:lnTo>
                    <a:pt x="1623" y="3951"/>
                  </a:lnTo>
                  <a:lnTo>
                    <a:pt x="1470" y="4046"/>
                  </a:lnTo>
                  <a:lnTo>
                    <a:pt x="1337" y="4161"/>
                  </a:lnTo>
                  <a:lnTo>
                    <a:pt x="1203" y="4314"/>
                  </a:lnTo>
                  <a:lnTo>
                    <a:pt x="1108" y="4466"/>
                  </a:lnTo>
                  <a:lnTo>
                    <a:pt x="1012" y="4638"/>
                  </a:lnTo>
                  <a:lnTo>
                    <a:pt x="936" y="4810"/>
                  </a:lnTo>
                  <a:lnTo>
                    <a:pt x="898" y="5001"/>
                  </a:lnTo>
                  <a:lnTo>
                    <a:pt x="879" y="5172"/>
                  </a:lnTo>
                  <a:lnTo>
                    <a:pt x="898" y="5344"/>
                  </a:lnTo>
                  <a:lnTo>
                    <a:pt x="917" y="5516"/>
                  </a:lnTo>
                  <a:lnTo>
                    <a:pt x="974" y="5687"/>
                  </a:lnTo>
                  <a:lnTo>
                    <a:pt x="1070" y="5840"/>
                  </a:lnTo>
                  <a:lnTo>
                    <a:pt x="1165" y="5993"/>
                  </a:lnTo>
                  <a:lnTo>
                    <a:pt x="1280" y="6126"/>
                  </a:lnTo>
                  <a:lnTo>
                    <a:pt x="1413" y="6241"/>
                  </a:lnTo>
                  <a:lnTo>
                    <a:pt x="1547" y="6336"/>
                  </a:lnTo>
                  <a:lnTo>
                    <a:pt x="1718" y="6413"/>
                  </a:lnTo>
                  <a:lnTo>
                    <a:pt x="1871" y="6470"/>
                  </a:lnTo>
                  <a:lnTo>
                    <a:pt x="2043" y="6508"/>
                  </a:lnTo>
                  <a:lnTo>
                    <a:pt x="2234" y="6527"/>
                  </a:lnTo>
                  <a:lnTo>
                    <a:pt x="2596" y="6527"/>
                  </a:lnTo>
                  <a:lnTo>
                    <a:pt x="2787" y="6508"/>
                  </a:lnTo>
                  <a:lnTo>
                    <a:pt x="2978" y="6470"/>
                  </a:lnTo>
                  <a:lnTo>
                    <a:pt x="3169" y="6413"/>
                  </a:lnTo>
                  <a:lnTo>
                    <a:pt x="3340" y="6355"/>
                  </a:lnTo>
                  <a:lnTo>
                    <a:pt x="3493" y="6260"/>
                  </a:lnTo>
                  <a:lnTo>
                    <a:pt x="3646" y="6145"/>
                  </a:lnTo>
                  <a:lnTo>
                    <a:pt x="3798" y="6031"/>
                  </a:lnTo>
                  <a:lnTo>
                    <a:pt x="3913" y="5878"/>
                  </a:lnTo>
                  <a:lnTo>
                    <a:pt x="4027" y="5726"/>
                  </a:lnTo>
                  <a:lnTo>
                    <a:pt x="4104" y="5554"/>
                  </a:lnTo>
                  <a:lnTo>
                    <a:pt x="4180" y="5382"/>
                  </a:lnTo>
                  <a:lnTo>
                    <a:pt x="4218" y="5191"/>
                  </a:lnTo>
                  <a:lnTo>
                    <a:pt x="4218" y="5020"/>
                  </a:lnTo>
                  <a:lnTo>
                    <a:pt x="4199" y="4829"/>
                  </a:lnTo>
                  <a:lnTo>
                    <a:pt x="4371" y="5020"/>
                  </a:lnTo>
                  <a:lnTo>
                    <a:pt x="4543" y="5191"/>
                  </a:lnTo>
                  <a:lnTo>
                    <a:pt x="4714" y="5363"/>
                  </a:lnTo>
                  <a:lnTo>
                    <a:pt x="4924" y="5497"/>
                  </a:lnTo>
                  <a:lnTo>
                    <a:pt x="5134" y="5611"/>
                  </a:lnTo>
                  <a:lnTo>
                    <a:pt x="5344" y="5707"/>
                  </a:lnTo>
                  <a:lnTo>
                    <a:pt x="5592" y="5764"/>
                  </a:lnTo>
                  <a:lnTo>
                    <a:pt x="5840" y="5783"/>
                  </a:lnTo>
                  <a:lnTo>
                    <a:pt x="6088" y="5764"/>
                  </a:lnTo>
                  <a:lnTo>
                    <a:pt x="6337" y="5707"/>
                  </a:lnTo>
                  <a:lnTo>
                    <a:pt x="6566" y="5592"/>
                  </a:lnTo>
                  <a:lnTo>
                    <a:pt x="6775" y="5478"/>
                  </a:lnTo>
                  <a:lnTo>
                    <a:pt x="6966" y="5306"/>
                  </a:lnTo>
                  <a:lnTo>
                    <a:pt x="7138" y="5134"/>
                  </a:lnTo>
                  <a:lnTo>
                    <a:pt x="7252" y="4924"/>
                  </a:lnTo>
                  <a:lnTo>
                    <a:pt x="7310" y="4810"/>
                  </a:lnTo>
                  <a:lnTo>
                    <a:pt x="7348" y="4695"/>
                  </a:lnTo>
                  <a:lnTo>
                    <a:pt x="7386" y="4485"/>
                  </a:lnTo>
                  <a:lnTo>
                    <a:pt x="7405" y="4275"/>
                  </a:lnTo>
                  <a:lnTo>
                    <a:pt x="7386" y="4065"/>
                  </a:lnTo>
                  <a:lnTo>
                    <a:pt x="7329" y="3856"/>
                  </a:lnTo>
                  <a:lnTo>
                    <a:pt x="7272" y="3684"/>
                  </a:lnTo>
                  <a:lnTo>
                    <a:pt x="7176" y="3531"/>
                  </a:lnTo>
                  <a:lnTo>
                    <a:pt x="7081" y="3359"/>
                  </a:lnTo>
                  <a:lnTo>
                    <a:pt x="6966" y="3226"/>
                  </a:lnTo>
                  <a:lnTo>
                    <a:pt x="6833" y="3092"/>
                  </a:lnTo>
                  <a:lnTo>
                    <a:pt x="6680" y="2978"/>
                  </a:lnTo>
                  <a:lnTo>
                    <a:pt x="6508" y="2882"/>
                  </a:lnTo>
                  <a:lnTo>
                    <a:pt x="6356" y="2806"/>
                  </a:lnTo>
                  <a:lnTo>
                    <a:pt x="6165" y="2749"/>
                  </a:lnTo>
                  <a:lnTo>
                    <a:pt x="5993" y="2711"/>
                  </a:lnTo>
                  <a:lnTo>
                    <a:pt x="5802" y="2691"/>
                  </a:lnTo>
                  <a:lnTo>
                    <a:pt x="5611" y="2691"/>
                  </a:lnTo>
                  <a:lnTo>
                    <a:pt x="5421" y="2730"/>
                  </a:lnTo>
                  <a:lnTo>
                    <a:pt x="5303" y="2756"/>
                  </a:lnTo>
                  <a:lnTo>
                    <a:pt x="5303" y="2756"/>
                  </a:lnTo>
                  <a:lnTo>
                    <a:pt x="5440" y="2653"/>
                  </a:lnTo>
                  <a:lnTo>
                    <a:pt x="5592" y="2501"/>
                  </a:lnTo>
                  <a:lnTo>
                    <a:pt x="5707" y="2329"/>
                  </a:lnTo>
                  <a:lnTo>
                    <a:pt x="5802" y="2157"/>
                  </a:lnTo>
                  <a:lnTo>
                    <a:pt x="5879" y="1966"/>
                  </a:lnTo>
                  <a:lnTo>
                    <a:pt x="5917" y="1756"/>
                  </a:lnTo>
                  <a:lnTo>
                    <a:pt x="5936" y="1546"/>
                  </a:lnTo>
                  <a:lnTo>
                    <a:pt x="5917" y="1356"/>
                  </a:lnTo>
                  <a:lnTo>
                    <a:pt x="5879" y="1146"/>
                  </a:lnTo>
                  <a:lnTo>
                    <a:pt x="5821" y="955"/>
                  </a:lnTo>
                  <a:lnTo>
                    <a:pt x="5726" y="783"/>
                  </a:lnTo>
                  <a:lnTo>
                    <a:pt x="5611" y="611"/>
                  </a:lnTo>
                  <a:lnTo>
                    <a:pt x="5478" y="440"/>
                  </a:lnTo>
                  <a:lnTo>
                    <a:pt x="5325" y="306"/>
                  </a:lnTo>
                  <a:lnTo>
                    <a:pt x="5153" y="192"/>
                  </a:lnTo>
                  <a:lnTo>
                    <a:pt x="4982" y="96"/>
                  </a:lnTo>
                  <a:lnTo>
                    <a:pt x="4772" y="20"/>
                  </a:lnTo>
                  <a:lnTo>
                    <a:pt x="45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8"/>
            <p:cNvSpPr/>
            <p:nvPr/>
          </p:nvSpPr>
          <p:spPr>
            <a:xfrm>
              <a:off x="5577050" y="5154350"/>
              <a:ext cx="778600" cy="322525"/>
            </a:xfrm>
            <a:custGeom>
              <a:avLst/>
              <a:gdLst/>
              <a:ahLst/>
              <a:cxnLst/>
              <a:rect l="l" t="t" r="r" b="b"/>
              <a:pathLst>
                <a:path w="31144" h="12901" extrusionOk="0">
                  <a:moveTo>
                    <a:pt x="20534" y="1"/>
                  </a:moveTo>
                  <a:lnTo>
                    <a:pt x="20324" y="20"/>
                  </a:lnTo>
                  <a:lnTo>
                    <a:pt x="20133" y="58"/>
                  </a:lnTo>
                  <a:lnTo>
                    <a:pt x="19923" y="115"/>
                  </a:lnTo>
                  <a:lnTo>
                    <a:pt x="19732" y="173"/>
                  </a:lnTo>
                  <a:lnTo>
                    <a:pt x="19542" y="249"/>
                  </a:lnTo>
                  <a:lnTo>
                    <a:pt x="19370" y="344"/>
                  </a:lnTo>
                  <a:lnTo>
                    <a:pt x="19179" y="440"/>
                  </a:lnTo>
                  <a:lnTo>
                    <a:pt x="19007" y="554"/>
                  </a:lnTo>
                  <a:lnTo>
                    <a:pt x="18855" y="669"/>
                  </a:lnTo>
                  <a:lnTo>
                    <a:pt x="18683" y="802"/>
                  </a:lnTo>
                  <a:lnTo>
                    <a:pt x="18549" y="955"/>
                  </a:lnTo>
                  <a:lnTo>
                    <a:pt x="18416" y="1108"/>
                  </a:lnTo>
                  <a:lnTo>
                    <a:pt x="18282" y="1279"/>
                  </a:lnTo>
                  <a:lnTo>
                    <a:pt x="18110" y="1547"/>
                  </a:lnTo>
                  <a:lnTo>
                    <a:pt x="17977" y="1833"/>
                  </a:lnTo>
                  <a:lnTo>
                    <a:pt x="17862" y="2119"/>
                  </a:lnTo>
                  <a:lnTo>
                    <a:pt x="17767" y="2424"/>
                  </a:lnTo>
                  <a:lnTo>
                    <a:pt x="17614" y="3054"/>
                  </a:lnTo>
                  <a:lnTo>
                    <a:pt x="17538" y="3340"/>
                  </a:lnTo>
                  <a:lnTo>
                    <a:pt x="17500" y="3646"/>
                  </a:lnTo>
                  <a:lnTo>
                    <a:pt x="17442" y="3951"/>
                  </a:lnTo>
                  <a:lnTo>
                    <a:pt x="17423" y="4276"/>
                  </a:lnTo>
                  <a:lnTo>
                    <a:pt x="17423" y="4638"/>
                  </a:lnTo>
                  <a:lnTo>
                    <a:pt x="17442" y="5039"/>
                  </a:lnTo>
                  <a:lnTo>
                    <a:pt x="17442" y="5039"/>
                  </a:lnTo>
                  <a:lnTo>
                    <a:pt x="17175" y="4562"/>
                  </a:lnTo>
                  <a:lnTo>
                    <a:pt x="16870" y="4085"/>
                  </a:lnTo>
                  <a:lnTo>
                    <a:pt x="16526" y="3646"/>
                  </a:lnTo>
                  <a:lnTo>
                    <a:pt x="16336" y="3436"/>
                  </a:lnTo>
                  <a:lnTo>
                    <a:pt x="16145" y="3245"/>
                  </a:lnTo>
                  <a:lnTo>
                    <a:pt x="15954" y="3054"/>
                  </a:lnTo>
                  <a:lnTo>
                    <a:pt x="15725" y="2882"/>
                  </a:lnTo>
                  <a:lnTo>
                    <a:pt x="15515" y="2730"/>
                  </a:lnTo>
                  <a:lnTo>
                    <a:pt x="15286" y="2577"/>
                  </a:lnTo>
                  <a:lnTo>
                    <a:pt x="15038" y="2463"/>
                  </a:lnTo>
                  <a:lnTo>
                    <a:pt x="14790" y="2348"/>
                  </a:lnTo>
                  <a:lnTo>
                    <a:pt x="14523" y="2272"/>
                  </a:lnTo>
                  <a:lnTo>
                    <a:pt x="14256" y="2215"/>
                  </a:lnTo>
                  <a:lnTo>
                    <a:pt x="13988" y="2176"/>
                  </a:lnTo>
                  <a:lnTo>
                    <a:pt x="13721" y="2176"/>
                  </a:lnTo>
                  <a:lnTo>
                    <a:pt x="13454" y="2195"/>
                  </a:lnTo>
                  <a:lnTo>
                    <a:pt x="13187" y="2253"/>
                  </a:lnTo>
                  <a:lnTo>
                    <a:pt x="12920" y="2329"/>
                  </a:lnTo>
                  <a:lnTo>
                    <a:pt x="12672" y="2444"/>
                  </a:lnTo>
                  <a:lnTo>
                    <a:pt x="12443" y="2577"/>
                  </a:lnTo>
                  <a:lnTo>
                    <a:pt x="12233" y="2749"/>
                  </a:lnTo>
                  <a:lnTo>
                    <a:pt x="12061" y="2921"/>
                  </a:lnTo>
                  <a:lnTo>
                    <a:pt x="11908" y="3111"/>
                  </a:lnTo>
                  <a:lnTo>
                    <a:pt x="11794" y="3321"/>
                  </a:lnTo>
                  <a:lnTo>
                    <a:pt x="11679" y="3531"/>
                  </a:lnTo>
                  <a:lnTo>
                    <a:pt x="11584" y="3760"/>
                  </a:lnTo>
                  <a:lnTo>
                    <a:pt x="11508" y="3989"/>
                  </a:lnTo>
                  <a:lnTo>
                    <a:pt x="11450" y="4218"/>
                  </a:lnTo>
                  <a:lnTo>
                    <a:pt x="11393" y="4466"/>
                  </a:lnTo>
                  <a:lnTo>
                    <a:pt x="11355" y="4810"/>
                  </a:lnTo>
                  <a:lnTo>
                    <a:pt x="11355" y="5153"/>
                  </a:lnTo>
                  <a:lnTo>
                    <a:pt x="11374" y="5516"/>
                  </a:lnTo>
                  <a:lnTo>
                    <a:pt x="11431" y="5859"/>
                  </a:lnTo>
                  <a:lnTo>
                    <a:pt x="11508" y="6184"/>
                  </a:lnTo>
                  <a:lnTo>
                    <a:pt x="11603" y="6527"/>
                  </a:lnTo>
                  <a:lnTo>
                    <a:pt x="11737" y="6833"/>
                  </a:lnTo>
                  <a:lnTo>
                    <a:pt x="11889" y="7157"/>
                  </a:lnTo>
                  <a:lnTo>
                    <a:pt x="11775" y="7062"/>
                  </a:lnTo>
                  <a:lnTo>
                    <a:pt x="11679" y="6985"/>
                  </a:lnTo>
                  <a:lnTo>
                    <a:pt x="11546" y="6928"/>
                  </a:lnTo>
                  <a:lnTo>
                    <a:pt x="11431" y="6871"/>
                  </a:lnTo>
                  <a:lnTo>
                    <a:pt x="11164" y="6794"/>
                  </a:lnTo>
                  <a:lnTo>
                    <a:pt x="10897" y="6737"/>
                  </a:lnTo>
                  <a:lnTo>
                    <a:pt x="10363" y="6737"/>
                  </a:lnTo>
                  <a:lnTo>
                    <a:pt x="10096" y="6775"/>
                  </a:lnTo>
                  <a:lnTo>
                    <a:pt x="9847" y="6833"/>
                  </a:lnTo>
                  <a:lnTo>
                    <a:pt x="9561" y="6890"/>
                  </a:lnTo>
                  <a:lnTo>
                    <a:pt x="9294" y="6985"/>
                  </a:lnTo>
                  <a:lnTo>
                    <a:pt x="9027" y="7100"/>
                  </a:lnTo>
                  <a:lnTo>
                    <a:pt x="8779" y="7252"/>
                  </a:lnTo>
                  <a:lnTo>
                    <a:pt x="8664" y="7329"/>
                  </a:lnTo>
                  <a:lnTo>
                    <a:pt x="8550" y="7424"/>
                  </a:lnTo>
                  <a:lnTo>
                    <a:pt x="8454" y="7520"/>
                  </a:lnTo>
                  <a:lnTo>
                    <a:pt x="8359" y="7634"/>
                  </a:lnTo>
                  <a:lnTo>
                    <a:pt x="8283" y="7749"/>
                  </a:lnTo>
                  <a:lnTo>
                    <a:pt x="8206" y="7882"/>
                  </a:lnTo>
                  <a:lnTo>
                    <a:pt x="8149" y="8016"/>
                  </a:lnTo>
                  <a:lnTo>
                    <a:pt x="8111" y="8149"/>
                  </a:lnTo>
                  <a:lnTo>
                    <a:pt x="8111" y="8035"/>
                  </a:lnTo>
                  <a:lnTo>
                    <a:pt x="8092" y="7901"/>
                  </a:lnTo>
                  <a:lnTo>
                    <a:pt x="8035" y="7749"/>
                  </a:lnTo>
                  <a:lnTo>
                    <a:pt x="7958" y="7577"/>
                  </a:lnTo>
                  <a:lnTo>
                    <a:pt x="7767" y="7291"/>
                  </a:lnTo>
                  <a:lnTo>
                    <a:pt x="7615" y="7062"/>
                  </a:lnTo>
                  <a:lnTo>
                    <a:pt x="7443" y="6833"/>
                  </a:lnTo>
                  <a:lnTo>
                    <a:pt x="7233" y="6604"/>
                  </a:lnTo>
                  <a:lnTo>
                    <a:pt x="7004" y="6413"/>
                  </a:lnTo>
                  <a:lnTo>
                    <a:pt x="6756" y="6241"/>
                  </a:lnTo>
                  <a:lnTo>
                    <a:pt x="6432" y="6031"/>
                  </a:lnTo>
                  <a:lnTo>
                    <a:pt x="6088" y="5859"/>
                  </a:lnTo>
                  <a:lnTo>
                    <a:pt x="5726" y="5688"/>
                  </a:lnTo>
                  <a:lnTo>
                    <a:pt x="5344" y="5535"/>
                  </a:lnTo>
                  <a:lnTo>
                    <a:pt x="4962" y="5440"/>
                  </a:lnTo>
                  <a:lnTo>
                    <a:pt x="4581" y="5363"/>
                  </a:lnTo>
                  <a:lnTo>
                    <a:pt x="4390" y="5344"/>
                  </a:lnTo>
                  <a:lnTo>
                    <a:pt x="4180" y="5325"/>
                  </a:lnTo>
                  <a:lnTo>
                    <a:pt x="3989" y="5325"/>
                  </a:lnTo>
                  <a:lnTo>
                    <a:pt x="3798" y="5344"/>
                  </a:lnTo>
                  <a:lnTo>
                    <a:pt x="3569" y="5382"/>
                  </a:lnTo>
                  <a:lnTo>
                    <a:pt x="3340" y="5440"/>
                  </a:lnTo>
                  <a:lnTo>
                    <a:pt x="3149" y="5535"/>
                  </a:lnTo>
                  <a:lnTo>
                    <a:pt x="2959" y="5649"/>
                  </a:lnTo>
                  <a:lnTo>
                    <a:pt x="2787" y="5783"/>
                  </a:lnTo>
                  <a:lnTo>
                    <a:pt x="2634" y="5936"/>
                  </a:lnTo>
                  <a:lnTo>
                    <a:pt x="2501" y="6088"/>
                  </a:lnTo>
                  <a:lnTo>
                    <a:pt x="2386" y="6279"/>
                  </a:lnTo>
                  <a:lnTo>
                    <a:pt x="2272" y="6470"/>
                  </a:lnTo>
                  <a:lnTo>
                    <a:pt x="2195" y="6680"/>
                  </a:lnTo>
                  <a:lnTo>
                    <a:pt x="2138" y="6890"/>
                  </a:lnTo>
                  <a:lnTo>
                    <a:pt x="2081" y="7119"/>
                  </a:lnTo>
                  <a:lnTo>
                    <a:pt x="2062" y="7348"/>
                  </a:lnTo>
                  <a:lnTo>
                    <a:pt x="2043" y="7577"/>
                  </a:lnTo>
                  <a:lnTo>
                    <a:pt x="2043" y="7806"/>
                  </a:lnTo>
                  <a:lnTo>
                    <a:pt x="2081" y="8035"/>
                  </a:lnTo>
                  <a:lnTo>
                    <a:pt x="2119" y="8302"/>
                  </a:lnTo>
                  <a:lnTo>
                    <a:pt x="2176" y="8550"/>
                  </a:lnTo>
                  <a:lnTo>
                    <a:pt x="2233" y="8779"/>
                  </a:lnTo>
                  <a:lnTo>
                    <a:pt x="2329" y="8989"/>
                  </a:lnTo>
                  <a:lnTo>
                    <a:pt x="2176" y="8951"/>
                  </a:lnTo>
                  <a:lnTo>
                    <a:pt x="2004" y="8913"/>
                  </a:lnTo>
                  <a:lnTo>
                    <a:pt x="1852" y="8894"/>
                  </a:lnTo>
                  <a:lnTo>
                    <a:pt x="1680" y="8894"/>
                  </a:lnTo>
                  <a:lnTo>
                    <a:pt x="1432" y="8913"/>
                  </a:lnTo>
                  <a:lnTo>
                    <a:pt x="1184" y="8970"/>
                  </a:lnTo>
                  <a:lnTo>
                    <a:pt x="955" y="9046"/>
                  </a:lnTo>
                  <a:lnTo>
                    <a:pt x="726" y="9161"/>
                  </a:lnTo>
                  <a:lnTo>
                    <a:pt x="535" y="9313"/>
                  </a:lnTo>
                  <a:lnTo>
                    <a:pt x="344" y="9485"/>
                  </a:lnTo>
                  <a:lnTo>
                    <a:pt x="211" y="9676"/>
                  </a:lnTo>
                  <a:lnTo>
                    <a:pt x="153" y="9790"/>
                  </a:lnTo>
                  <a:lnTo>
                    <a:pt x="96" y="9905"/>
                  </a:lnTo>
                  <a:lnTo>
                    <a:pt x="39" y="10134"/>
                  </a:lnTo>
                  <a:lnTo>
                    <a:pt x="1" y="10363"/>
                  </a:lnTo>
                  <a:lnTo>
                    <a:pt x="1" y="10592"/>
                  </a:lnTo>
                  <a:lnTo>
                    <a:pt x="58" y="10840"/>
                  </a:lnTo>
                  <a:lnTo>
                    <a:pt x="115" y="11069"/>
                  </a:lnTo>
                  <a:lnTo>
                    <a:pt x="211" y="11279"/>
                  </a:lnTo>
                  <a:lnTo>
                    <a:pt x="325" y="11489"/>
                  </a:lnTo>
                  <a:lnTo>
                    <a:pt x="478" y="11699"/>
                  </a:lnTo>
                  <a:lnTo>
                    <a:pt x="630" y="11871"/>
                  </a:lnTo>
                  <a:lnTo>
                    <a:pt x="783" y="12042"/>
                  </a:lnTo>
                  <a:lnTo>
                    <a:pt x="974" y="12214"/>
                  </a:lnTo>
                  <a:lnTo>
                    <a:pt x="1165" y="12367"/>
                  </a:lnTo>
                  <a:lnTo>
                    <a:pt x="1546" y="12634"/>
                  </a:lnTo>
                  <a:lnTo>
                    <a:pt x="1947" y="12901"/>
                  </a:lnTo>
                  <a:lnTo>
                    <a:pt x="28949" y="12901"/>
                  </a:lnTo>
                  <a:lnTo>
                    <a:pt x="29083" y="12882"/>
                  </a:lnTo>
                  <a:lnTo>
                    <a:pt x="29198" y="12863"/>
                  </a:lnTo>
                  <a:lnTo>
                    <a:pt x="29293" y="12806"/>
                  </a:lnTo>
                  <a:lnTo>
                    <a:pt x="29407" y="12748"/>
                  </a:lnTo>
                  <a:lnTo>
                    <a:pt x="29503" y="12691"/>
                  </a:lnTo>
                  <a:lnTo>
                    <a:pt x="29598" y="12596"/>
                  </a:lnTo>
                  <a:lnTo>
                    <a:pt x="29770" y="12405"/>
                  </a:lnTo>
                  <a:lnTo>
                    <a:pt x="29942" y="12176"/>
                  </a:lnTo>
                  <a:lnTo>
                    <a:pt x="30094" y="11966"/>
                  </a:lnTo>
                  <a:lnTo>
                    <a:pt x="30266" y="11737"/>
                  </a:lnTo>
                  <a:lnTo>
                    <a:pt x="30438" y="11546"/>
                  </a:lnTo>
                  <a:lnTo>
                    <a:pt x="30591" y="11355"/>
                  </a:lnTo>
                  <a:lnTo>
                    <a:pt x="30743" y="11145"/>
                  </a:lnTo>
                  <a:lnTo>
                    <a:pt x="30858" y="10935"/>
                  </a:lnTo>
                  <a:lnTo>
                    <a:pt x="30972" y="10706"/>
                  </a:lnTo>
                  <a:lnTo>
                    <a:pt x="31049" y="10477"/>
                  </a:lnTo>
                  <a:lnTo>
                    <a:pt x="31106" y="10229"/>
                  </a:lnTo>
                  <a:lnTo>
                    <a:pt x="31144" y="9981"/>
                  </a:lnTo>
                  <a:lnTo>
                    <a:pt x="31125" y="9733"/>
                  </a:lnTo>
                  <a:lnTo>
                    <a:pt x="31068" y="9466"/>
                  </a:lnTo>
                  <a:lnTo>
                    <a:pt x="30991" y="9199"/>
                  </a:lnTo>
                  <a:lnTo>
                    <a:pt x="30858" y="8970"/>
                  </a:lnTo>
                  <a:lnTo>
                    <a:pt x="30686" y="8741"/>
                  </a:lnTo>
                  <a:lnTo>
                    <a:pt x="30495" y="8531"/>
                  </a:lnTo>
                  <a:lnTo>
                    <a:pt x="30285" y="8359"/>
                  </a:lnTo>
                  <a:lnTo>
                    <a:pt x="30037" y="8207"/>
                  </a:lnTo>
                  <a:lnTo>
                    <a:pt x="29789" y="8092"/>
                  </a:lnTo>
                  <a:lnTo>
                    <a:pt x="29522" y="7997"/>
                  </a:lnTo>
                  <a:lnTo>
                    <a:pt x="29255" y="7959"/>
                  </a:lnTo>
                  <a:lnTo>
                    <a:pt x="28969" y="7939"/>
                  </a:lnTo>
                  <a:lnTo>
                    <a:pt x="28701" y="7939"/>
                  </a:lnTo>
                  <a:lnTo>
                    <a:pt x="28415" y="7978"/>
                  </a:lnTo>
                  <a:lnTo>
                    <a:pt x="28148" y="8035"/>
                  </a:lnTo>
                  <a:lnTo>
                    <a:pt x="27881" y="8111"/>
                  </a:lnTo>
                  <a:lnTo>
                    <a:pt x="27614" y="8226"/>
                  </a:lnTo>
                  <a:lnTo>
                    <a:pt x="27385" y="8321"/>
                  </a:lnTo>
                  <a:lnTo>
                    <a:pt x="27175" y="8455"/>
                  </a:lnTo>
                  <a:lnTo>
                    <a:pt x="26984" y="8588"/>
                  </a:lnTo>
                  <a:lnTo>
                    <a:pt x="26774" y="8741"/>
                  </a:lnTo>
                  <a:lnTo>
                    <a:pt x="26602" y="8817"/>
                  </a:lnTo>
                  <a:lnTo>
                    <a:pt x="26411" y="8932"/>
                  </a:lnTo>
                  <a:lnTo>
                    <a:pt x="26240" y="9027"/>
                  </a:lnTo>
                  <a:lnTo>
                    <a:pt x="26068" y="9161"/>
                  </a:lnTo>
                  <a:lnTo>
                    <a:pt x="26125" y="8970"/>
                  </a:lnTo>
                  <a:lnTo>
                    <a:pt x="26182" y="8798"/>
                  </a:lnTo>
                  <a:lnTo>
                    <a:pt x="26221" y="8607"/>
                  </a:lnTo>
                  <a:lnTo>
                    <a:pt x="26259" y="8417"/>
                  </a:lnTo>
                  <a:lnTo>
                    <a:pt x="26278" y="8207"/>
                  </a:lnTo>
                  <a:lnTo>
                    <a:pt x="26278" y="8016"/>
                  </a:lnTo>
                  <a:lnTo>
                    <a:pt x="26259" y="7825"/>
                  </a:lnTo>
                  <a:lnTo>
                    <a:pt x="26240" y="7634"/>
                  </a:lnTo>
                  <a:lnTo>
                    <a:pt x="26202" y="7443"/>
                  </a:lnTo>
                  <a:lnTo>
                    <a:pt x="26144" y="7252"/>
                  </a:lnTo>
                  <a:lnTo>
                    <a:pt x="26087" y="7062"/>
                  </a:lnTo>
                  <a:lnTo>
                    <a:pt x="26011" y="6871"/>
                  </a:lnTo>
                  <a:lnTo>
                    <a:pt x="25934" y="6699"/>
                  </a:lnTo>
                  <a:lnTo>
                    <a:pt x="25839" y="6527"/>
                  </a:lnTo>
                  <a:lnTo>
                    <a:pt x="25744" y="6356"/>
                  </a:lnTo>
                  <a:lnTo>
                    <a:pt x="25629" y="6203"/>
                  </a:lnTo>
                  <a:lnTo>
                    <a:pt x="25495" y="6050"/>
                  </a:lnTo>
                  <a:lnTo>
                    <a:pt x="25362" y="5917"/>
                  </a:lnTo>
                  <a:lnTo>
                    <a:pt x="25228" y="5783"/>
                  </a:lnTo>
                  <a:lnTo>
                    <a:pt x="25076" y="5669"/>
                  </a:lnTo>
                  <a:lnTo>
                    <a:pt x="24904" y="5573"/>
                  </a:lnTo>
                  <a:lnTo>
                    <a:pt x="24751" y="5478"/>
                  </a:lnTo>
                  <a:lnTo>
                    <a:pt x="24579" y="5382"/>
                  </a:lnTo>
                  <a:lnTo>
                    <a:pt x="24389" y="5306"/>
                  </a:lnTo>
                  <a:lnTo>
                    <a:pt x="24217" y="5249"/>
                  </a:lnTo>
                  <a:lnTo>
                    <a:pt x="24026" y="5211"/>
                  </a:lnTo>
                  <a:lnTo>
                    <a:pt x="23854" y="5172"/>
                  </a:lnTo>
                  <a:lnTo>
                    <a:pt x="23663" y="5134"/>
                  </a:lnTo>
                  <a:lnTo>
                    <a:pt x="23282" y="5134"/>
                  </a:lnTo>
                  <a:lnTo>
                    <a:pt x="23091" y="5153"/>
                  </a:lnTo>
                  <a:lnTo>
                    <a:pt x="22900" y="5172"/>
                  </a:lnTo>
                  <a:lnTo>
                    <a:pt x="22900" y="5172"/>
                  </a:lnTo>
                  <a:lnTo>
                    <a:pt x="23034" y="5020"/>
                  </a:lnTo>
                  <a:lnTo>
                    <a:pt x="23148" y="4848"/>
                  </a:lnTo>
                  <a:lnTo>
                    <a:pt x="23263" y="4676"/>
                  </a:lnTo>
                  <a:lnTo>
                    <a:pt x="23358" y="4505"/>
                  </a:lnTo>
                  <a:lnTo>
                    <a:pt x="23454" y="4314"/>
                  </a:lnTo>
                  <a:lnTo>
                    <a:pt x="23530" y="4123"/>
                  </a:lnTo>
                  <a:lnTo>
                    <a:pt x="23587" y="3913"/>
                  </a:lnTo>
                  <a:lnTo>
                    <a:pt x="23625" y="3703"/>
                  </a:lnTo>
                  <a:lnTo>
                    <a:pt x="23663" y="3512"/>
                  </a:lnTo>
                  <a:lnTo>
                    <a:pt x="23683" y="3302"/>
                  </a:lnTo>
                  <a:lnTo>
                    <a:pt x="23702" y="3092"/>
                  </a:lnTo>
                  <a:lnTo>
                    <a:pt x="23683" y="2882"/>
                  </a:lnTo>
                  <a:lnTo>
                    <a:pt x="23683" y="2673"/>
                  </a:lnTo>
                  <a:lnTo>
                    <a:pt x="23644" y="2463"/>
                  </a:lnTo>
                  <a:lnTo>
                    <a:pt x="23587" y="2272"/>
                  </a:lnTo>
                  <a:lnTo>
                    <a:pt x="23530" y="2062"/>
                  </a:lnTo>
                  <a:lnTo>
                    <a:pt x="23454" y="1871"/>
                  </a:lnTo>
                  <a:lnTo>
                    <a:pt x="23377" y="1680"/>
                  </a:lnTo>
                  <a:lnTo>
                    <a:pt x="23282" y="1489"/>
                  </a:lnTo>
                  <a:lnTo>
                    <a:pt x="23167" y="1318"/>
                  </a:lnTo>
                  <a:lnTo>
                    <a:pt x="23034" y="1146"/>
                  </a:lnTo>
                  <a:lnTo>
                    <a:pt x="22900" y="993"/>
                  </a:lnTo>
                  <a:lnTo>
                    <a:pt x="22767" y="841"/>
                  </a:lnTo>
                  <a:lnTo>
                    <a:pt x="22614" y="707"/>
                  </a:lnTo>
                  <a:lnTo>
                    <a:pt x="22442" y="573"/>
                  </a:lnTo>
                  <a:lnTo>
                    <a:pt x="22270" y="459"/>
                  </a:lnTo>
                  <a:lnTo>
                    <a:pt x="22099" y="364"/>
                  </a:lnTo>
                  <a:lnTo>
                    <a:pt x="21927" y="268"/>
                  </a:lnTo>
                  <a:lnTo>
                    <a:pt x="21736" y="192"/>
                  </a:lnTo>
                  <a:lnTo>
                    <a:pt x="21545" y="115"/>
                  </a:lnTo>
                  <a:lnTo>
                    <a:pt x="21335" y="58"/>
                  </a:lnTo>
                  <a:lnTo>
                    <a:pt x="21145" y="20"/>
                  </a:lnTo>
                  <a:lnTo>
                    <a:pt x="2093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8"/>
            <p:cNvSpPr/>
            <p:nvPr/>
          </p:nvSpPr>
          <p:spPr>
            <a:xfrm>
              <a:off x="5454450" y="5209225"/>
              <a:ext cx="43425" cy="43450"/>
            </a:xfrm>
            <a:custGeom>
              <a:avLst/>
              <a:gdLst/>
              <a:ahLst/>
              <a:cxnLst/>
              <a:rect l="l" t="t" r="r" b="b"/>
              <a:pathLst>
                <a:path w="1737" h="1738" extrusionOk="0">
                  <a:moveTo>
                    <a:pt x="878" y="0"/>
                  </a:moveTo>
                  <a:lnTo>
                    <a:pt x="687" y="20"/>
                  </a:lnTo>
                  <a:lnTo>
                    <a:pt x="535" y="77"/>
                  </a:lnTo>
                  <a:lnTo>
                    <a:pt x="382" y="153"/>
                  </a:lnTo>
                  <a:lnTo>
                    <a:pt x="248" y="249"/>
                  </a:lnTo>
                  <a:lnTo>
                    <a:pt x="153" y="382"/>
                  </a:lnTo>
                  <a:lnTo>
                    <a:pt x="77" y="535"/>
                  </a:lnTo>
                  <a:lnTo>
                    <a:pt x="19" y="687"/>
                  </a:lnTo>
                  <a:lnTo>
                    <a:pt x="0" y="878"/>
                  </a:lnTo>
                  <a:lnTo>
                    <a:pt x="19" y="1050"/>
                  </a:lnTo>
                  <a:lnTo>
                    <a:pt x="77" y="1203"/>
                  </a:lnTo>
                  <a:lnTo>
                    <a:pt x="153" y="1355"/>
                  </a:lnTo>
                  <a:lnTo>
                    <a:pt x="248" y="1489"/>
                  </a:lnTo>
                  <a:lnTo>
                    <a:pt x="382" y="1584"/>
                  </a:lnTo>
                  <a:lnTo>
                    <a:pt x="535" y="1680"/>
                  </a:lnTo>
                  <a:lnTo>
                    <a:pt x="687" y="1718"/>
                  </a:lnTo>
                  <a:lnTo>
                    <a:pt x="878" y="1737"/>
                  </a:lnTo>
                  <a:lnTo>
                    <a:pt x="1050" y="1718"/>
                  </a:lnTo>
                  <a:lnTo>
                    <a:pt x="1203" y="1680"/>
                  </a:lnTo>
                  <a:lnTo>
                    <a:pt x="1355" y="1584"/>
                  </a:lnTo>
                  <a:lnTo>
                    <a:pt x="1489" y="1489"/>
                  </a:lnTo>
                  <a:lnTo>
                    <a:pt x="1584" y="1355"/>
                  </a:lnTo>
                  <a:lnTo>
                    <a:pt x="1680" y="1203"/>
                  </a:lnTo>
                  <a:lnTo>
                    <a:pt x="1718" y="1050"/>
                  </a:lnTo>
                  <a:lnTo>
                    <a:pt x="1737" y="878"/>
                  </a:lnTo>
                  <a:lnTo>
                    <a:pt x="1718" y="687"/>
                  </a:lnTo>
                  <a:lnTo>
                    <a:pt x="1680" y="535"/>
                  </a:lnTo>
                  <a:lnTo>
                    <a:pt x="1584" y="382"/>
                  </a:lnTo>
                  <a:lnTo>
                    <a:pt x="1489" y="249"/>
                  </a:lnTo>
                  <a:lnTo>
                    <a:pt x="1355" y="153"/>
                  </a:lnTo>
                  <a:lnTo>
                    <a:pt x="1203" y="77"/>
                  </a:lnTo>
                  <a:lnTo>
                    <a:pt x="1050" y="20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8"/>
            <p:cNvSpPr/>
            <p:nvPr/>
          </p:nvSpPr>
          <p:spPr>
            <a:xfrm>
              <a:off x="4978325" y="5212075"/>
              <a:ext cx="197525" cy="186575"/>
            </a:xfrm>
            <a:custGeom>
              <a:avLst/>
              <a:gdLst/>
              <a:ahLst/>
              <a:cxnLst/>
              <a:rect l="l" t="t" r="r" b="b"/>
              <a:pathLst>
                <a:path w="7901" h="7463" extrusionOk="0">
                  <a:moveTo>
                    <a:pt x="4771" y="1"/>
                  </a:moveTo>
                  <a:lnTo>
                    <a:pt x="4504" y="39"/>
                  </a:lnTo>
                  <a:lnTo>
                    <a:pt x="4256" y="115"/>
                  </a:lnTo>
                  <a:lnTo>
                    <a:pt x="4008" y="211"/>
                  </a:lnTo>
                  <a:lnTo>
                    <a:pt x="3798" y="344"/>
                  </a:lnTo>
                  <a:lnTo>
                    <a:pt x="3588" y="516"/>
                  </a:lnTo>
                  <a:lnTo>
                    <a:pt x="3397" y="707"/>
                  </a:lnTo>
                  <a:lnTo>
                    <a:pt x="3245" y="917"/>
                  </a:lnTo>
                  <a:lnTo>
                    <a:pt x="3187" y="1031"/>
                  </a:lnTo>
                  <a:lnTo>
                    <a:pt x="3130" y="1146"/>
                  </a:lnTo>
                  <a:lnTo>
                    <a:pt x="3035" y="1413"/>
                  </a:lnTo>
                  <a:lnTo>
                    <a:pt x="2997" y="1680"/>
                  </a:lnTo>
                  <a:lnTo>
                    <a:pt x="2978" y="1967"/>
                  </a:lnTo>
                  <a:lnTo>
                    <a:pt x="2997" y="2234"/>
                  </a:lnTo>
                  <a:lnTo>
                    <a:pt x="3035" y="2520"/>
                  </a:lnTo>
                  <a:lnTo>
                    <a:pt x="3103" y="2760"/>
                  </a:lnTo>
                  <a:lnTo>
                    <a:pt x="2997" y="2577"/>
                  </a:lnTo>
                  <a:lnTo>
                    <a:pt x="2844" y="2367"/>
                  </a:lnTo>
                  <a:lnTo>
                    <a:pt x="2653" y="2196"/>
                  </a:lnTo>
                  <a:lnTo>
                    <a:pt x="2443" y="2043"/>
                  </a:lnTo>
                  <a:lnTo>
                    <a:pt x="2214" y="1928"/>
                  </a:lnTo>
                  <a:lnTo>
                    <a:pt x="1985" y="1852"/>
                  </a:lnTo>
                  <a:lnTo>
                    <a:pt x="1737" y="1833"/>
                  </a:lnTo>
                  <a:lnTo>
                    <a:pt x="1470" y="1833"/>
                  </a:lnTo>
                  <a:lnTo>
                    <a:pt x="1222" y="1871"/>
                  </a:lnTo>
                  <a:lnTo>
                    <a:pt x="974" y="1967"/>
                  </a:lnTo>
                  <a:lnTo>
                    <a:pt x="764" y="2081"/>
                  </a:lnTo>
                  <a:lnTo>
                    <a:pt x="554" y="2234"/>
                  </a:lnTo>
                  <a:lnTo>
                    <a:pt x="382" y="2425"/>
                  </a:lnTo>
                  <a:lnTo>
                    <a:pt x="230" y="2615"/>
                  </a:lnTo>
                  <a:lnTo>
                    <a:pt x="115" y="2844"/>
                  </a:lnTo>
                  <a:lnTo>
                    <a:pt x="39" y="3054"/>
                  </a:lnTo>
                  <a:lnTo>
                    <a:pt x="1" y="3283"/>
                  </a:lnTo>
                  <a:lnTo>
                    <a:pt x="1" y="3512"/>
                  </a:lnTo>
                  <a:lnTo>
                    <a:pt x="20" y="3722"/>
                  </a:lnTo>
                  <a:lnTo>
                    <a:pt x="58" y="3875"/>
                  </a:lnTo>
                  <a:lnTo>
                    <a:pt x="115" y="4027"/>
                  </a:lnTo>
                  <a:lnTo>
                    <a:pt x="191" y="4161"/>
                  </a:lnTo>
                  <a:lnTo>
                    <a:pt x="268" y="4295"/>
                  </a:lnTo>
                  <a:lnTo>
                    <a:pt x="363" y="4428"/>
                  </a:lnTo>
                  <a:lnTo>
                    <a:pt x="478" y="4543"/>
                  </a:lnTo>
                  <a:lnTo>
                    <a:pt x="592" y="4638"/>
                  </a:lnTo>
                  <a:lnTo>
                    <a:pt x="726" y="4714"/>
                  </a:lnTo>
                  <a:lnTo>
                    <a:pt x="878" y="4791"/>
                  </a:lnTo>
                  <a:lnTo>
                    <a:pt x="1012" y="4848"/>
                  </a:lnTo>
                  <a:lnTo>
                    <a:pt x="1165" y="4886"/>
                  </a:lnTo>
                  <a:lnTo>
                    <a:pt x="1336" y="4924"/>
                  </a:lnTo>
                  <a:lnTo>
                    <a:pt x="1642" y="4924"/>
                  </a:lnTo>
                  <a:lnTo>
                    <a:pt x="1794" y="4886"/>
                  </a:lnTo>
                  <a:lnTo>
                    <a:pt x="1820" y="4880"/>
                  </a:lnTo>
                  <a:lnTo>
                    <a:pt x="1756" y="4905"/>
                  </a:lnTo>
                  <a:lnTo>
                    <a:pt x="1661" y="4963"/>
                  </a:lnTo>
                  <a:lnTo>
                    <a:pt x="1584" y="5039"/>
                  </a:lnTo>
                  <a:lnTo>
                    <a:pt x="1508" y="5134"/>
                  </a:lnTo>
                  <a:lnTo>
                    <a:pt x="1432" y="5230"/>
                  </a:lnTo>
                  <a:lnTo>
                    <a:pt x="1336" y="5421"/>
                  </a:lnTo>
                  <a:lnTo>
                    <a:pt x="1279" y="5611"/>
                  </a:lnTo>
                  <a:lnTo>
                    <a:pt x="1260" y="5802"/>
                  </a:lnTo>
                  <a:lnTo>
                    <a:pt x="1260" y="6012"/>
                  </a:lnTo>
                  <a:lnTo>
                    <a:pt x="1317" y="6222"/>
                  </a:lnTo>
                  <a:lnTo>
                    <a:pt x="1355" y="6356"/>
                  </a:lnTo>
                  <a:lnTo>
                    <a:pt x="1432" y="6489"/>
                  </a:lnTo>
                  <a:lnTo>
                    <a:pt x="1508" y="6623"/>
                  </a:lnTo>
                  <a:lnTo>
                    <a:pt x="1584" y="6756"/>
                  </a:lnTo>
                  <a:lnTo>
                    <a:pt x="1680" y="6871"/>
                  </a:lnTo>
                  <a:lnTo>
                    <a:pt x="1794" y="6966"/>
                  </a:lnTo>
                  <a:lnTo>
                    <a:pt x="1909" y="7062"/>
                  </a:lnTo>
                  <a:lnTo>
                    <a:pt x="2023" y="7157"/>
                  </a:lnTo>
                  <a:lnTo>
                    <a:pt x="2157" y="7233"/>
                  </a:lnTo>
                  <a:lnTo>
                    <a:pt x="2291" y="7310"/>
                  </a:lnTo>
                  <a:lnTo>
                    <a:pt x="2424" y="7367"/>
                  </a:lnTo>
                  <a:lnTo>
                    <a:pt x="2577" y="7405"/>
                  </a:lnTo>
                  <a:lnTo>
                    <a:pt x="2729" y="7424"/>
                  </a:lnTo>
                  <a:lnTo>
                    <a:pt x="2882" y="7443"/>
                  </a:lnTo>
                  <a:lnTo>
                    <a:pt x="3016" y="7462"/>
                  </a:lnTo>
                  <a:lnTo>
                    <a:pt x="3168" y="7443"/>
                  </a:lnTo>
                  <a:lnTo>
                    <a:pt x="3321" y="7424"/>
                  </a:lnTo>
                  <a:lnTo>
                    <a:pt x="3474" y="7386"/>
                  </a:lnTo>
                  <a:lnTo>
                    <a:pt x="3607" y="7329"/>
                  </a:lnTo>
                  <a:lnTo>
                    <a:pt x="3741" y="7252"/>
                  </a:lnTo>
                  <a:lnTo>
                    <a:pt x="3874" y="7176"/>
                  </a:lnTo>
                  <a:lnTo>
                    <a:pt x="3989" y="7100"/>
                  </a:lnTo>
                  <a:lnTo>
                    <a:pt x="4122" y="7004"/>
                  </a:lnTo>
                  <a:lnTo>
                    <a:pt x="4218" y="6890"/>
                  </a:lnTo>
                  <a:lnTo>
                    <a:pt x="4313" y="6775"/>
                  </a:lnTo>
                  <a:lnTo>
                    <a:pt x="4409" y="6661"/>
                  </a:lnTo>
                  <a:lnTo>
                    <a:pt x="4485" y="6527"/>
                  </a:lnTo>
                  <a:lnTo>
                    <a:pt x="4561" y="6394"/>
                  </a:lnTo>
                  <a:lnTo>
                    <a:pt x="4619" y="6260"/>
                  </a:lnTo>
                  <a:lnTo>
                    <a:pt x="4657" y="6108"/>
                  </a:lnTo>
                  <a:lnTo>
                    <a:pt x="4676" y="5955"/>
                  </a:lnTo>
                  <a:lnTo>
                    <a:pt x="4695" y="5802"/>
                  </a:lnTo>
                  <a:lnTo>
                    <a:pt x="4714" y="5917"/>
                  </a:lnTo>
                  <a:lnTo>
                    <a:pt x="4752" y="6012"/>
                  </a:lnTo>
                  <a:lnTo>
                    <a:pt x="4809" y="6108"/>
                  </a:lnTo>
                  <a:lnTo>
                    <a:pt x="4867" y="6203"/>
                  </a:lnTo>
                  <a:lnTo>
                    <a:pt x="5019" y="6375"/>
                  </a:lnTo>
                  <a:lnTo>
                    <a:pt x="5191" y="6508"/>
                  </a:lnTo>
                  <a:lnTo>
                    <a:pt x="5382" y="6604"/>
                  </a:lnTo>
                  <a:lnTo>
                    <a:pt x="5592" y="6661"/>
                  </a:lnTo>
                  <a:lnTo>
                    <a:pt x="5802" y="6718"/>
                  </a:lnTo>
                  <a:lnTo>
                    <a:pt x="6031" y="6737"/>
                  </a:lnTo>
                  <a:lnTo>
                    <a:pt x="6336" y="6756"/>
                  </a:lnTo>
                  <a:lnTo>
                    <a:pt x="6622" y="6737"/>
                  </a:lnTo>
                  <a:lnTo>
                    <a:pt x="6775" y="6718"/>
                  </a:lnTo>
                  <a:lnTo>
                    <a:pt x="6928" y="6680"/>
                  </a:lnTo>
                  <a:lnTo>
                    <a:pt x="7061" y="6623"/>
                  </a:lnTo>
                  <a:lnTo>
                    <a:pt x="7195" y="6566"/>
                  </a:lnTo>
                  <a:lnTo>
                    <a:pt x="7348" y="6470"/>
                  </a:lnTo>
                  <a:lnTo>
                    <a:pt x="7500" y="6337"/>
                  </a:lnTo>
                  <a:lnTo>
                    <a:pt x="7615" y="6203"/>
                  </a:lnTo>
                  <a:lnTo>
                    <a:pt x="7710" y="6050"/>
                  </a:lnTo>
                  <a:lnTo>
                    <a:pt x="7786" y="5879"/>
                  </a:lnTo>
                  <a:lnTo>
                    <a:pt x="7844" y="5707"/>
                  </a:lnTo>
                  <a:lnTo>
                    <a:pt x="7882" y="5516"/>
                  </a:lnTo>
                  <a:lnTo>
                    <a:pt x="7901" y="5325"/>
                  </a:lnTo>
                  <a:lnTo>
                    <a:pt x="7882" y="5153"/>
                  </a:lnTo>
                  <a:lnTo>
                    <a:pt x="7863" y="4963"/>
                  </a:lnTo>
                  <a:lnTo>
                    <a:pt x="7806" y="4791"/>
                  </a:lnTo>
                  <a:lnTo>
                    <a:pt x="7729" y="4619"/>
                  </a:lnTo>
                  <a:lnTo>
                    <a:pt x="7634" y="4447"/>
                  </a:lnTo>
                  <a:lnTo>
                    <a:pt x="7538" y="4295"/>
                  </a:lnTo>
                  <a:lnTo>
                    <a:pt x="7424" y="4161"/>
                  </a:lnTo>
                  <a:lnTo>
                    <a:pt x="7290" y="4027"/>
                  </a:lnTo>
                  <a:lnTo>
                    <a:pt x="7138" y="3913"/>
                  </a:lnTo>
                  <a:lnTo>
                    <a:pt x="6985" y="3818"/>
                  </a:lnTo>
                  <a:lnTo>
                    <a:pt x="6832" y="3722"/>
                  </a:lnTo>
                  <a:lnTo>
                    <a:pt x="6661" y="3646"/>
                  </a:lnTo>
                  <a:lnTo>
                    <a:pt x="6489" y="3589"/>
                  </a:lnTo>
                  <a:lnTo>
                    <a:pt x="6298" y="3531"/>
                  </a:lnTo>
                  <a:lnTo>
                    <a:pt x="6126" y="3512"/>
                  </a:lnTo>
                  <a:lnTo>
                    <a:pt x="5935" y="3474"/>
                  </a:lnTo>
                  <a:lnTo>
                    <a:pt x="6107" y="3226"/>
                  </a:lnTo>
                  <a:lnTo>
                    <a:pt x="6260" y="2959"/>
                  </a:lnTo>
                  <a:lnTo>
                    <a:pt x="6393" y="2692"/>
                  </a:lnTo>
                  <a:lnTo>
                    <a:pt x="6489" y="2425"/>
                  </a:lnTo>
                  <a:lnTo>
                    <a:pt x="6565" y="2138"/>
                  </a:lnTo>
                  <a:lnTo>
                    <a:pt x="6603" y="1852"/>
                  </a:lnTo>
                  <a:lnTo>
                    <a:pt x="6622" y="1699"/>
                  </a:lnTo>
                  <a:lnTo>
                    <a:pt x="6603" y="1547"/>
                  </a:lnTo>
                  <a:lnTo>
                    <a:pt x="6584" y="1413"/>
                  </a:lnTo>
                  <a:lnTo>
                    <a:pt x="6546" y="1260"/>
                  </a:lnTo>
                  <a:lnTo>
                    <a:pt x="6470" y="1012"/>
                  </a:lnTo>
                  <a:lnTo>
                    <a:pt x="6336" y="783"/>
                  </a:lnTo>
                  <a:lnTo>
                    <a:pt x="6164" y="593"/>
                  </a:lnTo>
                  <a:lnTo>
                    <a:pt x="5974" y="402"/>
                  </a:lnTo>
                  <a:lnTo>
                    <a:pt x="5764" y="249"/>
                  </a:lnTo>
                  <a:lnTo>
                    <a:pt x="5535" y="135"/>
                  </a:lnTo>
                  <a:lnTo>
                    <a:pt x="5287" y="58"/>
                  </a:lnTo>
                  <a:lnTo>
                    <a:pt x="5019" y="20"/>
                  </a:lnTo>
                  <a:lnTo>
                    <a:pt x="47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8"/>
            <p:cNvSpPr/>
            <p:nvPr/>
          </p:nvSpPr>
          <p:spPr>
            <a:xfrm>
              <a:off x="5411025" y="5220675"/>
              <a:ext cx="163200" cy="84475"/>
            </a:xfrm>
            <a:custGeom>
              <a:avLst/>
              <a:gdLst/>
              <a:ahLst/>
              <a:cxnLst/>
              <a:rect l="l" t="t" r="r" b="b"/>
              <a:pathLst>
                <a:path w="6528" h="3379" extrusionOk="0">
                  <a:moveTo>
                    <a:pt x="6012" y="0"/>
                  </a:moveTo>
                  <a:lnTo>
                    <a:pt x="5993" y="115"/>
                  </a:lnTo>
                  <a:lnTo>
                    <a:pt x="5955" y="229"/>
                  </a:lnTo>
                  <a:lnTo>
                    <a:pt x="5897" y="344"/>
                  </a:lnTo>
                  <a:lnTo>
                    <a:pt x="5764" y="554"/>
                  </a:lnTo>
                  <a:lnTo>
                    <a:pt x="5611" y="745"/>
                  </a:lnTo>
                  <a:lnTo>
                    <a:pt x="5420" y="897"/>
                  </a:lnTo>
                  <a:lnTo>
                    <a:pt x="5191" y="1031"/>
                  </a:lnTo>
                  <a:lnTo>
                    <a:pt x="4962" y="1126"/>
                  </a:lnTo>
                  <a:lnTo>
                    <a:pt x="4714" y="1184"/>
                  </a:lnTo>
                  <a:lnTo>
                    <a:pt x="4466" y="1203"/>
                  </a:lnTo>
                  <a:lnTo>
                    <a:pt x="4218" y="1184"/>
                  </a:lnTo>
                  <a:lnTo>
                    <a:pt x="3989" y="1126"/>
                  </a:lnTo>
                  <a:lnTo>
                    <a:pt x="3760" y="1050"/>
                  </a:lnTo>
                  <a:lnTo>
                    <a:pt x="3550" y="936"/>
                  </a:lnTo>
                  <a:lnTo>
                    <a:pt x="3359" y="783"/>
                  </a:lnTo>
                  <a:lnTo>
                    <a:pt x="3169" y="630"/>
                  </a:lnTo>
                  <a:lnTo>
                    <a:pt x="2997" y="439"/>
                  </a:lnTo>
                  <a:lnTo>
                    <a:pt x="2844" y="249"/>
                  </a:lnTo>
                  <a:lnTo>
                    <a:pt x="2863" y="439"/>
                  </a:lnTo>
                  <a:lnTo>
                    <a:pt x="2844" y="630"/>
                  </a:lnTo>
                  <a:lnTo>
                    <a:pt x="2806" y="802"/>
                  </a:lnTo>
                  <a:lnTo>
                    <a:pt x="2749" y="974"/>
                  </a:lnTo>
                  <a:lnTo>
                    <a:pt x="2653" y="1145"/>
                  </a:lnTo>
                  <a:lnTo>
                    <a:pt x="2558" y="1298"/>
                  </a:lnTo>
                  <a:lnTo>
                    <a:pt x="2424" y="1451"/>
                  </a:lnTo>
                  <a:lnTo>
                    <a:pt x="2291" y="1565"/>
                  </a:lnTo>
                  <a:lnTo>
                    <a:pt x="2138" y="1680"/>
                  </a:lnTo>
                  <a:lnTo>
                    <a:pt x="1966" y="1775"/>
                  </a:lnTo>
                  <a:lnTo>
                    <a:pt x="1795" y="1852"/>
                  </a:lnTo>
                  <a:lnTo>
                    <a:pt x="1623" y="1890"/>
                  </a:lnTo>
                  <a:lnTo>
                    <a:pt x="1432" y="1928"/>
                  </a:lnTo>
                  <a:lnTo>
                    <a:pt x="1241" y="1947"/>
                  </a:lnTo>
                  <a:lnTo>
                    <a:pt x="1050" y="1966"/>
                  </a:lnTo>
                  <a:lnTo>
                    <a:pt x="860" y="1947"/>
                  </a:lnTo>
                  <a:lnTo>
                    <a:pt x="688" y="1928"/>
                  </a:lnTo>
                  <a:lnTo>
                    <a:pt x="516" y="1890"/>
                  </a:lnTo>
                  <a:lnTo>
                    <a:pt x="344" y="1832"/>
                  </a:lnTo>
                  <a:lnTo>
                    <a:pt x="192" y="1756"/>
                  </a:lnTo>
                  <a:lnTo>
                    <a:pt x="58" y="1680"/>
                  </a:lnTo>
                  <a:lnTo>
                    <a:pt x="20" y="1852"/>
                  </a:lnTo>
                  <a:lnTo>
                    <a:pt x="1" y="2023"/>
                  </a:lnTo>
                  <a:lnTo>
                    <a:pt x="20" y="2195"/>
                  </a:lnTo>
                  <a:lnTo>
                    <a:pt x="39" y="2367"/>
                  </a:lnTo>
                  <a:lnTo>
                    <a:pt x="96" y="2538"/>
                  </a:lnTo>
                  <a:lnTo>
                    <a:pt x="192" y="2691"/>
                  </a:lnTo>
                  <a:lnTo>
                    <a:pt x="287" y="2844"/>
                  </a:lnTo>
                  <a:lnTo>
                    <a:pt x="402" y="2977"/>
                  </a:lnTo>
                  <a:lnTo>
                    <a:pt x="535" y="3092"/>
                  </a:lnTo>
                  <a:lnTo>
                    <a:pt x="669" y="3187"/>
                  </a:lnTo>
                  <a:lnTo>
                    <a:pt x="840" y="3264"/>
                  </a:lnTo>
                  <a:lnTo>
                    <a:pt x="993" y="3321"/>
                  </a:lnTo>
                  <a:lnTo>
                    <a:pt x="1165" y="3359"/>
                  </a:lnTo>
                  <a:lnTo>
                    <a:pt x="1356" y="3378"/>
                  </a:lnTo>
                  <a:lnTo>
                    <a:pt x="1718" y="3378"/>
                  </a:lnTo>
                  <a:lnTo>
                    <a:pt x="1909" y="3359"/>
                  </a:lnTo>
                  <a:lnTo>
                    <a:pt x="2100" y="3321"/>
                  </a:lnTo>
                  <a:lnTo>
                    <a:pt x="2291" y="3264"/>
                  </a:lnTo>
                  <a:lnTo>
                    <a:pt x="2462" y="3206"/>
                  </a:lnTo>
                  <a:lnTo>
                    <a:pt x="2615" y="3111"/>
                  </a:lnTo>
                  <a:lnTo>
                    <a:pt x="2768" y="2996"/>
                  </a:lnTo>
                  <a:lnTo>
                    <a:pt x="2920" y="2882"/>
                  </a:lnTo>
                  <a:lnTo>
                    <a:pt x="3035" y="2729"/>
                  </a:lnTo>
                  <a:lnTo>
                    <a:pt x="3149" y="2577"/>
                  </a:lnTo>
                  <a:lnTo>
                    <a:pt x="3226" y="2405"/>
                  </a:lnTo>
                  <a:lnTo>
                    <a:pt x="3302" y="2233"/>
                  </a:lnTo>
                  <a:lnTo>
                    <a:pt x="3340" y="2042"/>
                  </a:lnTo>
                  <a:lnTo>
                    <a:pt x="3340" y="1871"/>
                  </a:lnTo>
                  <a:lnTo>
                    <a:pt x="3321" y="1680"/>
                  </a:lnTo>
                  <a:lnTo>
                    <a:pt x="3493" y="1871"/>
                  </a:lnTo>
                  <a:lnTo>
                    <a:pt x="3665" y="2042"/>
                  </a:lnTo>
                  <a:lnTo>
                    <a:pt x="3836" y="2214"/>
                  </a:lnTo>
                  <a:lnTo>
                    <a:pt x="4046" y="2348"/>
                  </a:lnTo>
                  <a:lnTo>
                    <a:pt x="4256" y="2462"/>
                  </a:lnTo>
                  <a:lnTo>
                    <a:pt x="4466" y="2558"/>
                  </a:lnTo>
                  <a:lnTo>
                    <a:pt x="4714" y="2615"/>
                  </a:lnTo>
                  <a:lnTo>
                    <a:pt x="4962" y="2634"/>
                  </a:lnTo>
                  <a:lnTo>
                    <a:pt x="5210" y="2615"/>
                  </a:lnTo>
                  <a:lnTo>
                    <a:pt x="5459" y="2538"/>
                  </a:lnTo>
                  <a:lnTo>
                    <a:pt x="5688" y="2443"/>
                  </a:lnTo>
                  <a:lnTo>
                    <a:pt x="5897" y="2329"/>
                  </a:lnTo>
                  <a:lnTo>
                    <a:pt x="6088" y="2157"/>
                  </a:lnTo>
                  <a:lnTo>
                    <a:pt x="6260" y="1985"/>
                  </a:lnTo>
                  <a:lnTo>
                    <a:pt x="6374" y="1775"/>
                  </a:lnTo>
                  <a:lnTo>
                    <a:pt x="6432" y="1661"/>
                  </a:lnTo>
                  <a:lnTo>
                    <a:pt x="6470" y="1527"/>
                  </a:lnTo>
                  <a:lnTo>
                    <a:pt x="6508" y="1336"/>
                  </a:lnTo>
                  <a:lnTo>
                    <a:pt x="6527" y="1126"/>
                  </a:lnTo>
                  <a:lnTo>
                    <a:pt x="6508" y="916"/>
                  </a:lnTo>
                  <a:lnTo>
                    <a:pt x="6451" y="707"/>
                  </a:lnTo>
                  <a:lnTo>
                    <a:pt x="6374" y="516"/>
                  </a:lnTo>
                  <a:lnTo>
                    <a:pt x="6279" y="325"/>
                  </a:lnTo>
                  <a:lnTo>
                    <a:pt x="6146" y="153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8"/>
            <p:cNvSpPr/>
            <p:nvPr/>
          </p:nvSpPr>
          <p:spPr>
            <a:xfrm>
              <a:off x="5052275" y="5292225"/>
              <a:ext cx="52500" cy="52525"/>
            </a:xfrm>
            <a:custGeom>
              <a:avLst/>
              <a:gdLst/>
              <a:ahLst/>
              <a:cxnLst/>
              <a:rect l="l" t="t" r="r" b="b"/>
              <a:pathLst>
                <a:path w="2100" h="2101" extrusionOk="0">
                  <a:moveTo>
                    <a:pt x="1050" y="1"/>
                  </a:moveTo>
                  <a:lnTo>
                    <a:pt x="840" y="20"/>
                  </a:lnTo>
                  <a:lnTo>
                    <a:pt x="649" y="77"/>
                  </a:lnTo>
                  <a:lnTo>
                    <a:pt x="458" y="173"/>
                  </a:lnTo>
                  <a:lnTo>
                    <a:pt x="306" y="306"/>
                  </a:lnTo>
                  <a:lnTo>
                    <a:pt x="191" y="459"/>
                  </a:lnTo>
                  <a:lnTo>
                    <a:pt x="77" y="631"/>
                  </a:lnTo>
                  <a:lnTo>
                    <a:pt x="20" y="841"/>
                  </a:lnTo>
                  <a:lnTo>
                    <a:pt x="0" y="1050"/>
                  </a:lnTo>
                  <a:lnTo>
                    <a:pt x="20" y="1260"/>
                  </a:lnTo>
                  <a:lnTo>
                    <a:pt x="77" y="1451"/>
                  </a:lnTo>
                  <a:lnTo>
                    <a:pt x="191" y="1623"/>
                  </a:lnTo>
                  <a:lnTo>
                    <a:pt x="306" y="1795"/>
                  </a:lnTo>
                  <a:lnTo>
                    <a:pt x="458" y="1909"/>
                  </a:lnTo>
                  <a:lnTo>
                    <a:pt x="649" y="2005"/>
                  </a:lnTo>
                  <a:lnTo>
                    <a:pt x="840" y="2081"/>
                  </a:lnTo>
                  <a:lnTo>
                    <a:pt x="1050" y="2100"/>
                  </a:lnTo>
                  <a:lnTo>
                    <a:pt x="1260" y="2081"/>
                  </a:lnTo>
                  <a:lnTo>
                    <a:pt x="1451" y="2005"/>
                  </a:lnTo>
                  <a:lnTo>
                    <a:pt x="1642" y="1909"/>
                  </a:lnTo>
                  <a:lnTo>
                    <a:pt x="1794" y="1795"/>
                  </a:lnTo>
                  <a:lnTo>
                    <a:pt x="1928" y="1623"/>
                  </a:lnTo>
                  <a:lnTo>
                    <a:pt x="2023" y="1451"/>
                  </a:lnTo>
                  <a:lnTo>
                    <a:pt x="2080" y="1260"/>
                  </a:lnTo>
                  <a:lnTo>
                    <a:pt x="2100" y="1050"/>
                  </a:lnTo>
                  <a:lnTo>
                    <a:pt x="2080" y="841"/>
                  </a:lnTo>
                  <a:lnTo>
                    <a:pt x="2023" y="631"/>
                  </a:lnTo>
                  <a:lnTo>
                    <a:pt x="1928" y="459"/>
                  </a:lnTo>
                  <a:lnTo>
                    <a:pt x="1794" y="306"/>
                  </a:lnTo>
                  <a:lnTo>
                    <a:pt x="1642" y="173"/>
                  </a:lnTo>
                  <a:lnTo>
                    <a:pt x="1451" y="77"/>
                  </a:lnTo>
                  <a:lnTo>
                    <a:pt x="1260" y="20"/>
                  </a:lnTo>
                  <a:lnTo>
                    <a:pt x="105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28"/>
            <p:cNvSpPr/>
            <p:nvPr/>
          </p:nvSpPr>
          <p:spPr>
            <a:xfrm>
              <a:off x="5009825" y="5319425"/>
              <a:ext cx="166025" cy="79225"/>
            </a:xfrm>
            <a:custGeom>
              <a:avLst/>
              <a:gdLst/>
              <a:ahLst/>
              <a:cxnLst/>
              <a:rect l="l" t="t" r="r" b="b"/>
              <a:pathLst>
                <a:path w="6641" h="3169" extrusionOk="0">
                  <a:moveTo>
                    <a:pt x="6278" y="1"/>
                  </a:moveTo>
                  <a:lnTo>
                    <a:pt x="6240" y="153"/>
                  </a:lnTo>
                  <a:lnTo>
                    <a:pt x="6183" y="268"/>
                  </a:lnTo>
                  <a:lnTo>
                    <a:pt x="6107" y="401"/>
                  </a:lnTo>
                  <a:lnTo>
                    <a:pt x="6030" y="516"/>
                  </a:lnTo>
                  <a:lnTo>
                    <a:pt x="5954" y="630"/>
                  </a:lnTo>
                  <a:lnTo>
                    <a:pt x="5859" y="726"/>
                  </a:lnTo>
                  <a:lnTo>
                    <a:pt x="5744" y="821"/>
                  </a:lnTo>
                  <a:lnTo>
                    <a:pt x="5630" y="898"/>
                  </a:lnTo>
                  <a:lnTo>
                    <a:pt x="5496" y="955"/>
                  </a:lnTo>
                  <a:lnTo>
                    <a:pt x="5343" y="1012"/>
                  </a:lnTo>
                  <a:lnTo>
                    <a:pt x="5210" y="1050"/>
                  </a:lnTo>
                  <a:lnTo>
                    <a:pt x="5057" y="1069"/>
                  </a:lnTo>
                  <a:lnTo>
                    <a:pt x="4752" y="1088"/>
                  </a:lnTo>
                  <a:lnTo>
                    <a:pt x="4446" y="1069"/>
                  </a:lnTo>
                  <a:lnTo>
                    <a:pt x="4236" y="1031"/>
                  </a:lnTo>
                  <a:lnTo>
                    <a:pt x="4007" y="993"/>
                  </a:lnTo>
                  <a:lnTo>
                    <a:pt x="3817" y="917"/>
                  </a:lnTo>
                  <a:lnTo>
                    <a:pt x="3607" y="821"/>
                  </a:lnTo>
                  <a:lnTo>
                    <a:pt x="3435" y="688"/>
                  </a:lnTo>
                  <a:lnTo>
                    <a:pt x="3282" y="535"/>
                  </a:lnTo>
                  <a:lnTo>
                    <a:pt x="3225" y="440"/>
                  </a:lnTo>
                  <a:lnTo>
                    <a:pt x="3168" y="344"/>
                  </a:lnTo>
                  <a:lnTo>
                    <a:pt x="3130" y="249"/>
                  </a:lnTo>
                  <a:lnTo>
                    <a:pt x="3111" y="134"/>
                  </a:lnTo>
                  <a:lnTo>
                    <a:pt x="3111" y="287"/>
                  </a:lnTo>
                  <a:lnTo>
                    <a:pt x="3072" y="440"/>
                  </a:lnTo>
                  <a:lnTo>
                    <a:pt x="3034" y="573"/>
                  </a:lnTo>
                  <a:lnTo>
                    <a:pt x="2977" y="726"/>
                  </a:lnTo>
                  <a:lnTo>
                    <a:pt x="2901" y="859"/>
                  </a:lnTo>
                  <a:lnTo>
                    <a:pt x="2824" y="974"/>
                  </a:lnTo>
                  <a:lnTo>
                    <a:pt x="2748" y="1107"/>
                  </a:lnTo>
                  <a:lnTo>
                    <a:pt x="2653" y="1222"/>
                  </a:lnTo>
                  <a:lnTo>
                    <a:pt x="2538" y="1317"/>
                  </a:lnTo>
                  <a:lnTo>
                    <a:pt x="2424" y="1413"/>
                  </a:lnTo>
                  <a:lnTo>
                    <a:pt x="2290" y="1508"/>
                  </a:lnTo>
                  <a:lnTo>
                    <a:pt x="2176" y="1585"/>
                  </a:lnTo>
                  <a:lnTo>
                    <a:pt x="2023" y="1642"/>
                  </a:lnTo>
                  <a:lnTo>
                    <a:pt x="1889" y="1699"/>
                  </a:lnTo>
                  <a:lnTo>
                    <a:pt x="1737" y="1737"/>
                  </a:lnTo>
                  <a:lnTo>
                    <a:pt x="1603" y="1775"/>
                  </a:lnTo>
                  <a:lnTo>
                    <a:pt x="1374" y="1775"/>
                  </a:lnTo>
                  <a:lnTo>
                    <a:pt x="1164" y="1756"/>
                  </a:lnTo>
                  <a:lnTo>
                    <a:pt x="954" y="1718"/>
                  </a:lnTo>
                  <a:lnTo>
                    <a:pt x="763" y="1642"/>
                  </a:lnTo>
                  <a:lnTo>
                    <a:pt x="553" y="1546"/>
                  </a:lnTo>
                  <a:lnTo>
                    <a:pt x="382" y="1432"/>
                  </a:lnTo>
                  <a:lnTo>
                    <a:pt x="210" y="1298"/>
                  </a:lnTo>
                  <a:lnTo>
                    <a:pt x="57" y="1146"/>
                  </a:lnTo>
                  <a:lnTo>
                    <a:pt x="0" y="1336"/>
                  </a:lnTo>
                  <a:lnTo>
                    <a:pt x="0" y="1527"/>
                  </a:lnTo>
                  <a:lnTo>
                    <a:pt x="0" y="1718"/>
                  </a:lnTo>
                  <a:lnTo>
                    <a:pt x="57" y="1928"/>
                  </a:lnTo>
                  <a:lnTo>
                    <a:pt x="95" y="2062"/>
                  </a:lnTo>
                  <a:lnTo>
                    <a:pt x="172" y="2195"/>
                  </a:lnTo>
                  <a:lnTo>
                    <a:pt x="248" y="2329"/>
                  </a:lnTo>
                  <a:lnTo>
                    <a:pt x="324" y="2462"/>
                  </a:lnTo>
                  <a:lnTo>
                    <a:pt x="420" y="2577"/>
                  </a:lnTo>
                  <a:lnTo>
                    <a:pt x="534" y="2672"/>
                  </a:lnTo>
                  <a:lnTo>
                    <a:pt x="649" y="2768"/>
                  </a:lnTo>
                  <a:lnTo>
                    <a:pt x="763" y="2863"/>
                  </a:lnTo>
                  <a:lnTo>
                    <a:pt x="897" y="2939"/>
                  </a:lnTo>
                  <a:lnTo>
                    <a:pt x="1031" y="3016"/>
                  </a:lnTo>
                  <a:lnTo>
                    <a:pt x="1164" y="3073"/>
                  </a:lnTo>
                  <a:lnTo>
                    <a:pt x="1317" y="3111"/>
                  </a:lnTo>
                  <a:lnTo>
                    <a:pt x="1469" y="3130"/>
                  </a:lnTo>
                  <a:lnTo>
                    <a:pt x="1622" y="3149"/>
                  </a:lnTo>
                  <a:lnTo>
                    <a:pt x="1756" y="3168"/>
                  </a:lnTo>
                  <a:lnTo>
                    <a:pt x="1908" y="3149"/>
                  </a:lnTo>
                  <a:lnTo>
                    <a:pt x="2061" y="3130"/>
                  </a:lnTo>
                  <a:lnTo>
                    <a:pt x="2214" y="3092"/>
                  </a:lnTo>
                  <a:lnTo>
                    <a:pt x="2347" y="3035"/>
                  </a:lnTo>
                  <a:lnTo>
                    <a:pt x="2481" y="2958"/>
                  </a:lnTo>
                  <a:lnTo>
                    <a:pt x="2614" y="2882"/>
                  </a:lnTo>
                  <a:lnTo>
                    <a:pt x="2748" y="2806"/>
                  </a:lnTo>
                  <a:lnTo>
                    <a:pt x="2862" y="2710"/>
                  </a:lnTo>
                  <a:lnTo>
                    <a:pt x="2958" y="2596"/>
                  </a:lnTo>
                  <a:lnTo>
                    <a:pt x="3053" y="2481"/>
                  </a:lnTo>
                  <a:lnTo>
                    <a:pt x="3149" y="2367"/>
                  </a:lnTo>
                  <a:lnTo>
                    <a:pt x="3225" y="2233"/>
                  </a:lnTo>
                  <a:lnTo>
                    <a:pt x="3301" y="2100"/>
                  </a:lnTo>
                  <a:lnTo>
                    <a:pt x="3359" y="1966"/>
                  </a:lnTo>
                  <a:lnTo>
                    <a:pt x="3397" y="1814"/>
                  </a:lnTo>
                  <a:lnTo>
                    <a:pt x="3416" y="1661"/>
                  </a:lnTo>
                  <a:lnTo>
                    <a:pt x="3435" y="1508"/>
                  </a:lnTo>
                  <a:lnTo>
                    <a:pt x="3454" y="1623"/>
                  </a:lnTo>
                  <a:lnTo>
                    <a:pt x="3492" y="1718"/>
                  </a:lnTo>
                  <a:lnTo>
                    <a:pt x="3549" y="1814"/>
                  </a:lnTo>
                  <a:lnTo>
                    <a:pt x="3607" y="1909"/>
                  </a:lnTo>
                  <a:lnTo>
                    <a:pt x="3683" y="2004"/>
                  </a:lnTo>
                  <a:lnTo>
                    <a:pt x="3759" y="2081"/>
                  </a:lnTo>
                  <a:lnTo>
                    <a:pt x="3931" y="2214"/>
                  </a:lnTo>
                  <a:lnTo>
                    <a:pt x="4122" y="2310"/>
                  </a:lnTo>
                  <a:lnTo>
                    <a:pt x="4332" y="2367"/>
                  </a:lnTo>
                  <a:lnTo>
                    <a:pt x="4542" y="2424"/>
                  </a:lnTo>
                  <a:lnTo>
                    <a:pt x="4771" y="2443"/>
                  </a:lnTo>
                  <a:lnTo>
                    <a:pt x="5076" y="2462"/>
                  </a:lnTo>
                  <a:lnTo>
                    <a:pt x="5381" y="2443"/>
                  </a:lnTo>
                  <a:lnTo>
                    <a:pt x="5515" y="2424"/>
                  </a:lnTo>
                  <a:lnTo>
                    <a:pt x="5668" y="2386"/>
                  </a:lnTo>
                  <a:lnTo>
                    <a:pt x="5801" y="2329"/>
                  </a:lnTo>
                  <a:lnTo>
                    <a:pt x="5935" y="2272"/>
                  </a:lnTo>
                  <a:lnTo>
                    <a:pt x="6088" y="2176"/>
                  </a:lnTo>
                  <a:lnTo>
                    <a:pt x="6240" y="2043"/>
                  </a:lnTo>
                  <a:lnTo>
                    <a:pt x="6355" y="1909"/>
                  </a:lnTo>
                  <a:lnTo>
                    <a:pt x="6450" y="1756"/>
                  </a:lnTo>
                  <a:lnTo>
                    <a:pt x="6526" y="1585"/>
                  </a:lnTo>
                  <a:lnTo>
                    <a:pt x="6584" y="1413"/>
                  </a:lnTo>
                  <a:lnTo>
                    <a:pt x="6622" y="1222"/>
                  </a:lnTo>
                  <a:lnTo>
                    <a:pt x="6641" y="1031"/>
                  </a:lnTo>
                  <a:lnTo>
                    <a:pt x="6641" y="898"/>
                  </a:lnTo>
                  <a:lnTo>
                    <a:pt x="6622" y="764"/>
                  </a:lnTo>
                  <a:lnTo>
                    <a:pt x="6584" y="630"/>
                  </a:lnTo>
                  <a:lnTo>
                    <a:pt x="6546" y="497"/>
                  </a:lnTo>
                  <a:lnTo>
                    <a:pt x="6431" y="249"/>
                  </a:lnTo>
                  <a:lnTo>
                    <a:pt x="627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CUSTOM_5">
    <p:spTree>
      <p:nvGrpSpPr>
        <p:cNvPr id="1" name="Shape 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2" name="Google Shape;882;p3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883" name="Google Shape;883;p30"/>
          <p:cNvSpPr/>
          <p:nvPr/>
        </p:nvSpPr>
        <p:spPr>
          <a:xfrm>
            <a:off x="-37524" y="0"/>
            <a:ext cx="2820900" cy="156656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3"/>
              </a:solidFill>
            </a:endParaRPr>
          </a:p>
        </p:txBody>
      </p:sp>
      <p:sp>
        <p:nvSpPr>
          <p:cNvPr id="884" name="Google Shape;884;p30"/>
          <p:cNvSpPr/>
          <p:nvPr/>
        </p:nvSpPr>
        <p:spPr>
          <a:xfrm>
            <a:off x="6789239" y="3"/>
            <a:ext cx="2354720" cy="1307583"/>
          </a:xfrm>
          <a:custGeom>
            <a:avLst/>
            <a:gdLst/>
            <a:ahLst/>
            <a:cxnLst/>
            <a:rect l="l" t="t" r="r" b="b"/>
            <a:pathLst>
              <a:path w="62447" h="34677" extrusionOk="0">
                <a:moveTo>
                  <a:pt x="1" y="0"/>
                </a:moveTo>
                <a:lnTo>
                  <a:pt x="343" y="450"/>
                </a:lnTo>
                <a:lnTo>
                  <a:pt x="702" y="882"/>
                </a:lnTo>
                <a:lnTo>
                  <a:pt x="1080" y="1313"/>
                </a:lnTo>
                <a:lnTo>
                  <a:pt x="1476" y="1727"/>
                </a:lnTo>
                <a:lnTo>
                  <a:pt x="1889" y="2141"/>
                </a:lnTo>
                <a:lnTo>
                  <a:pt x="2321" y="2518"/>
                </a:lnTo>
                <a:lnTo>
                  <a:pt x="2753" y="2896"/>
                </a:lnTo>
                <a:lnTo>
                  <a:pt x="3202" y="3238"/>
                </a:lnTo>
                <a:lnTo>
                  <a:pt x="3670" y="3579"/>
                </a:lnTo>
                <a:lnTo>
                  <a:pt x="4138" y="3903"/>
                </a:lnTo>
                <a:lnTo>
                  <a:pt x="4623" y="4209"/>
                </a:lnTo>
                <a:lnTo>
                  <a:pt x="5127" y="4497"/>
                </a:lnTo>
                <a:lnTo>
                  <a:pt x="5630" y="4766"/>
                </a:lnTo>
                <a:lnTo>
                  <a:pt x="6152" y="5018"/>
                </a:lnTo>
                <a:lnTo>
                  <a:pt x="6674" y="5252"/>
                </a:lnTo>
                <a:lnTo>
                  <a:pt x="7195" y="5450"/>
                </a:lnTo>
                <a:lnTo>
                  <a:pt x="7807" y="5666"/>
                </a:lnTo>
                <a:lnTo>
                  <a:pt x="8418" y="5846"/>
                </a:lnTo>
                <a:lnTo>
                  <a:pt x="9030" y="6007"/>
                </a:lnTo>
                <a:lnTo>
                  <a:pt x="9659" y="6151"/>
                </a:lnTo>
                <a:lnTo>
                  <a:pt x="10271" y="6259"/>
                </a:lnTo>
                <a:lnTo>
                  <a:pt x="10918" y="6349"/>
                </a:lnTo>
                <a:lnTo>
                  <a:pt x="11548" y="6421"/>
                </a:lnTo>
                <a:lnTo>
                  <a:pt x="12177" y="6457"/>
                </a:lnTo>
                <a:lnTo>
                  <a:pt x="13346" y="6457"/>
                </a:lnTo>
                <a:lnTo>
                  <a:pt x="13940" y="6421"/>
                </a:lnTo>
                <a:lnTo>
                  <a:pt x="14515" y="6367"/>
                </a:lnTo>
                <a:lnTo>
                  <a:pt x="15109" y="6295"/>
                </a:lnTo>
                <a:lnTo>
                  <a:pt x="15684" y="6205"/>
                </a:lnTo>
                <a:lnTo>
                  <a:pt x="16242" y="6079"/>
                </a:lnTo>
                <a:lnTo>
                  <a:pt x="16817" y="5953"/>
                </a:lnTo>
                <a:lnTo>
                  <a:pt x="17249" y="5828"/>
                </a:lnTo>
                <a:lnTo>
                  <a:pt x="17681" y="5702"/>
                </a:lnTo>
                <a:lnTo>
                  <a:pt x="17753" y="6097"/>
                </a:lnTo>
                <a:lnTo>
                  <a:pt x="17843" y="6493"/>
                </a:lnTo>
                <a:lnTo>
                  <a:pt x="17951" y="6871"/>
                </a:lnTo>
                <a:lnTo>
                  <a:pt x="18076" y="7266"/>
                </a:lnTo>
                <a:lnTo>
                  <a:pt x="18220" y="7644"/>
                </a:lnTo>
                <a:lnTo>
                  <a:pt x="18382" y="8022"/>
                </a:lnTo>
                <a:lnTo>
                  <a:pt x="18544" y="8400"/>
                </a:lnTo>
                <a:lnTo>
                  <a:pt x="18742" y="8777"/>
                </a:lnTo>
                <a:lnTo>
                  <a:pt x="19120" y="9515"/>
                </a:lnTo>
                <a:lnTo>
                  <a:pt x="19551" y="10234"/>
                </a:lnTo>
                <a:lnTo>
                  <a:pt x="20397" y="11637"/>
                </a:lnTo>
                <a:lnTo>
                  <a:pt x="20810" y="12302"/>
                </a:lnTo>
                <a:lnTo>
                  <a:pt x="21242" y="12950"/>
                </a:lnTo>
                <a:lnTo>
                  <a:pt x="21710" y="13579"/>
                </a:lnTo>
                <a:lnTo>
                  <a:pt x="22195" y="14191"/>
                </a:lnTo>
                <a:lnTo>
                  <a:pt x="22447" y="14479"/>
                </a:lnTo>
                <a:lnTo>
                  <a:pt x="22717" y="14766"/>
                </a:lnTo>
                <a:lnTo>
                  <a:pt x="22986" y="15054"/>
                </a:lnTo>
                <a:lnTo>
                  <a:pt x="23274" y="15324"/>
                </a:lnTo>
                <a:lnTo>
                  <a:pt x="23562" y="15576"/>
                </a:lnTo>
                <a:lnTo>
                  <a:pt x="23850" y="15828"/>
                </a:lnTo>
                <a:lnTo>
                  <a:pt x="24174" y="16061"/>
                </a:lnTo>
                <a:lnTo>
                  <a:pt x="24479" y="16295"/>
                </a:lnTo>
                <a:lnTo>
                  <a:pt x="24875" y="16529"/>
                </a:lnTo>
                <a:lnTo>
                  <a:pt x="25253" y="16763"/>
                </a:lnTo>
                <a:lnTo>
                  <a:pt x="25666" y="16961"/>
                </a:lnTo>
                <a:lnTo>
                  <a:pt x="26080" y="17158"/>
                </a:lnTo>
                <a:lnTo>
                  <a:pt x="26494" y="17320"/>
                </a:lnTo>
                <a:lnTo>
                  <a:pt x="26925" y="17482"/>
                </a:lnTo>
                <a:lnTo>
                  <a:pt x="27357" y="17608"/>
                </a:lnTo>
                <a:lnTo>
                  <a:pt x="27807" y="17716"/>
                </a:lnTo>
                <a:lnTo>
                  <a:pt x="28238" y="17824"/>
                </a:lnTo>
                <a:lnTo>
                  <a:pt x="28688" y="17896"/>
                </a:lnTo>
                <a:lnTo>
                  <a:pt x="29156" y="17968"/>
                </a:lnTo>
                <a:lnTo>
                  <a:pt x="29605" y="18004"/>
                </a:lnTo>
                <a:lnTo>
                  <a:pt x="30055" y="18040"/>
                </a:lnTo>
                <a:lnTo>
                  <a:pt x="30522" y="18058"/>
                </a:lnTo>
                <a:lnTo>
                  <a:pt x="30972" y="18040"/>
                </a:lnTo>
                <a:lnTo>
                  <a:pt x="31422" y="18022"/>
                </a:lnTo>
                <a:lnTo>
                  <a:pt x="31889" y="17986"/>
                </a:lnTo>
                <a:lnTo>
                  <a:pt x="32339" y="17932"/>
                </a:lnTo>
                <a:lnTo>
                  <a:pt x="32789" y="17878"/>
                </a:lnTo>
                <a:lnTo>
                  <a:pt x="33238" y="17788"/>
                </a:lnTo>
                <a:lnTo>
                  <a:pt x="33670" y="17698"/>
                </a:lnTo>
                <a:lnTo>
                  <a:pt x="34120" y="17590"/>
                </a:lnTo>
                <a:lnTo>
                  <a:pt x="34551" y="17482"/>
                </a:lnTo>
                <a:lnTo>
                  <a:pt x="35001" y="17356"/>
                </a:lnTo>
                <a:lnTo>
                  <a:pt x="35433" y="17212"/>
                </a:lnTo>
                <a:lnTo>
                  <a:pt x="35864" y="17069"/>
                </a:lnTo>
                <a:lnTo>
                  <a:pt x="36709" y="16727"/>
                </a:lnTo>
                <a:lnTo>
                  <a:pt x="37537" y="16349"/>
                </a:lnTo>
                <a:lnTo>
                  <a:pt x="38364" y="15953"/>
                </a:lnTo>
                <a:lnTo>
                  <a:pt x="38436" y="16277"/>
                </a:lnTo>
                <a:lnTo>
                  <a:pt x="38508" y="16601"/>
                </a:lnTo>
                <a:lnTo>
                  <a:pt x="38598" y="16925"/>
                </a:lnTo>
                <a:lnTo>
                  <a:pt x="38724" y="17230"/>
                </a:lnTo>
                <a:lnTo>
                  <a:pt x="38832" y="17518"/>
                </a:lnTo>
                <a:lnTo>
                  <a:pt x="38976" y="17824"/>
                </a:lnTo>
                <a:lnTo>
                  <a:pt x="39120" y="18094"/>
                </a:lnTo>
                <a:lnTo>
                  <a:pt x="39299" y="18364"/>
                </a:lnTo>
                <a:lnTo>
                  <a:pt x="39461" y="18633"/>
                </a:lnTo>
                <a:lnTo>
                  <a:pt x="39659" y="18885"/>
                </a:lnTo>
                <a:lnTo>
                  <a:pt x="39875" y="19137"/>
                </a:lnTo>
                <a:lnTo>
                  <a:pt x="40091" y="19371"/>
                </a:lnTo>
                <a:lnTo>
                  <a:pt x="40325" y="19587"/>
                </a:lnTo>
                <a:lnTo>
                  <a:pt x="40576" y="19802"/>
                </a:lnTo>
                <a:lnTo>
                  <a:pt x="40828" y="20000"/>
                </a:lnTo>
                <a:lnTo>
                  <a:pt x="41116" y="20198"/>
                </a:lnTo>
                <a:lnTo>
                  <a:pt x="41404" y="20378"/>
                </a:lnTo>
                <a:lnTo>
                  <a:pt x="41691" y="20522"/>
                </a:lnTo>
                <a:lnTo>
                  <a:pt x="41997" y="20666"/>
                </a:lnTo>
                <a:lnTo>
                  <a:pt x="42321" y="20792"/>
                </a:lnTo>
                <a:lnTo>
                  <a:pt x="42627" y="20917"/>
                </a:lnTo>
                <a:lnTo>
                  <a:pt x="42950" y="21007"/>
                </a:lnTo>
                <a:lnTo>
                  <a:pt x="43274" y="21079"/>
                </a:lnTo>
                <a:lnTo>
                  <a:pt x="43616" y="21151"/>
                </a:lnTo>
                <a:lnTo>
                  <a:pt x="43940" y="21187"/>
                </a:lnTo>
                <a:lnTo>
                  <a:pt x="44281" y="21223"/>
                </a:lnTo>
                <a:lnTo>
                  <a:pt x="44947" y="21223"/>
                </a:lnTo>
                <a:lnTo>
                  <a:pt x="45289" y="21205"/>
                </a:lnTo>
                <a:lnTo>
                  <a:pt x="45630" y="21169"/>
                </a:lnTo>
                <a:lnTo>
                  <a:pt x="45954" y="21115"/>
                </a:lnTo>
                <a:lnTo>
                  <a:pt x="46278" y="21043"/>
                </a:lnTo>
                <a:lnTo>
                  <a:pt x="46763" y="21979"/>
                </a:lnTo>
                <a:lnTo>
                  <a:pt x="47267" y="22896"/>
                </a:lnTo>
                <a:lnTo>
                  <a:pt x="47825" y="23795"/>
                </a:lnTo>
                <a:lnTo>
                  <a:pt x="48400" y="24694"/>
                </a:lnTo>
                <a:lnTo>
                  <a:pt x="49012" y="25558"/>
                </a:lnTo>
                <a:lnTo>
                  <a:pt x="49659" y="26403"/>
                </a:lnTo>
                <a:lnTo>
                  <a:pt x="50343" y="27212"/>
                </a:lnTo>
                <a:lnTo>
                  <a:pt x="51062" y="28004"/>
                </a:lnTo>
                <a:lnTo>
                  <a:pt x="51422" y="28381"/>
                </a:lnTo>
                <a:lnTo>
                  <a:pt x="51799" y="28759"/>
                </a:lnTo>
                <a:lnTo>
                  <a:pt x="52177" y="29119"/>
                </a:lnTo>
                <a:lnTo>
                  <a:pt x="52555" y="29479"/>
                </a:lnTo>
                <a:lnTo>
                  <a:pt x="52950" y="29838"/>
                </a:lnTo>
                <a:lnTo>
                  <a:pt x="53364" y="30180"/>
                </a:lnTo>
                <a:lnTo>
                  <a:pt x="53778" y="30504"/>
                </a:lnTo>
                <a:lnTo>
                  <a:pt x="54191" y="30828"/>
                </a:lnTo>
                <a:lnTo>
                  <a:pt x="54605" y="31133"/>
                </a:lnTo>
                <a:lnTo>
                  <a:pt x="55037" y="31439"/>
                </a:lnTo>
                <a:lnTo>
                  <a:pt x="55486" y="31727"/>
                </a:lnTo>
                <a:lnTo>
                  <a:pt x="55918" y="32015"/>
                </a:lnTo>
                <a:lnTo>
                  <a:pt x="56368" y="32266"/>
                </a:lnTo>
                <a:lnTo>
                  <a:pt x="56835" y="32536"/>
                </a:lnTo>
                <a:lnTo>
                  <a:pt x="57303" y="32770"/>
                </a:lnTo>
                <a:lnTo>
                  <a:pt x="57771" y="33004"/>
                </a:lnTo>
                <a:lnTo>
                  <a:pt x="58328" y="33274"/>
                </a:lnTo>
                <a:lnTo>
                  <a:pt x="58904" y="33507"/>
                </a:lnTo>
                <a:lnTo>
                  <a:pt x="59479" y="33741"/>
                </a:lnTo>
                <a:lnTo>
                  <a:pt x="60055" y="33957"/>
                </a:lnTo>
                <a:lnTo>
                  <a:pt x="60648" y="34173"/>
                </a:lnTo>
                <a:lnTo>
                  <a:pt x="61242" y="34353"/>
                </a:lnTo>
                <a:lnTo>
                  <a:pt x="61835" y="34533"/>
                </a:lnTo>
                <a:lnTo>
                  <a:pt x="62447" y="34676"/>
                </a:lnTo>
                <a:lnTo>
                  <a:pt x="6244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rgbClr val="77C0EA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5" name="Google Shape;885;p30"/>
          <p:cNvSpPr/>
          <p:nvPr/>
        </p:nvSpPr>
        <p:spPr>
          <a:xfrm flipH="1">
            <a:off x="7994627" y="4052248"/>
            <a:ext cx="1177523" cy="1118823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104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6" name="Google Shape;886;p30"/>
          <p:cNvSpPr/>
          <p:nvPr/>
        </p:nvSpPr>
        <p:spPr>
          <a:xfrm>
            <a:off x="-41614" y="3951723"/>
            <a:ext cx="1776236" cy="1274598"/>
          </a:xfrm>
          <a:custGeom>
            <a:avLst/>
            <a:gdLst/>
            <a:ahLst/>
            <a:cxnLst/>
            <a:rect l="l" t="t" r="r" b="b"/>
            <a:pathLst>
              <a:path w="57872" h="41528" extrusionOk="0">
                <a:moveTo>
                  <a:pt x="6016" y="0"/>
                </a:moveTo>
                <a:lnTo>
                  <a:pt x="5571" y="20"/>
                </a:lnTo>
                <a:lnTo>
                  <a:pt x="5146" y="58"/>
                </a:lnTo>
                <a:lnTo>
                  <a:pt x="4720" y="136"/>
                </a:lnTo>
                <a:lnTo>
                  <a:pt x="4295" y="213"/>
                </a:lnTo>
                <a:lnTo>
                  <a:pt x="3869" y="310"/>
                </a:lnTo>
                <a:lnTo>
                  <a:pt x="3482" y="406"/>
                </a:lnTo>
                <a:lnTo>
                  <a:pt x="3095" y="523"/>
                </a:lnTo>
                <a:lnTo>
                  <a:pt x="2360" y="774"/>
                </a:lnTo>
                <a:lnTo>
                  <a:pt x="1703" y="1045"/>
                </a:lnTo>
                <a:lnTo>
                  <a:pt x="1122" y="1316"/>
                </a:lnTo>
                <a:lnTo>
                  <a:pt x="658" y="1548"/>
                </a:lnTo>
                <a:lnTo>
                  <a:pt x="310" y="1741"/>
                </a:lnTo>
                <a:lnTo>
                  <a:pt x="1" y="1934"/>
                </a:lnTo>
                <a:lnTo>
                  <a:pt x="1" y="10155"/>
                </a:lnTo>
                <a:lnTo>
                  <a:pt x="310" y="41527"/>
                </a:lnTo>
                <a:lnTo>
                  <a:pt x="57871" y="41527"/>
                </a:lnTo>
                <a:lnTo>
                  <a:pt x="57852" y="41257"/>
                </a:lnTo>
                <a:lnTo>
                  <a:pt x="57794" y="40947"/>
                </a:lnTo>
                <a:lnTo>
                  <a:pt x="57717" y="40522"/>
                </a:lnTo>
                <a:lnTo>
                  <a:pt x="57601" y="40038"/>
                </a:lnTo>
                <a:lnTo>
                  <a:pt x="57465" y="39477"/>
                </a:lnTo>
                <a:lnTo>
                  <a:pt x="57272" y="38858"/>
                </a:lnTo>
                <a:lnTo>
                  <a:pt x="57020" y="38201"/>
                </a:lnTo>
                <a:lnTo>
                  <a:pt x="56885" y="37872"/>
                </a:lnTo>
                <a:lnTo>
                  <a:pt x="56730" y="37524"/>
                </a:lnTo>
                <a:lnTo>
                  <a:pt x="56556" y="37195"/>
                </a:lnTo>
                <a:lnTo>
                  <a:pt x="56382" y="36847"/>
                </a:lnTo>
                <a:lnTo>
                  <a:pt x="56169" y="36518"/>
                </a:lnTo>
                <a:lnTo>
                  <a:pt x="55957" y="36189"/>
                </a:lnTo>
                <a:lnTo>
                  <a:pt x="55725" y="35860"/>
                </a:lnTo>
                <a:lnTo>
                  <a:pt x="55473" y="35551"/>
                </a:lnTo>
                <a:lnTo>
                  <a:pt x="55202" y="35241"/>
                </a:lnTo>
                <a:lnTo>
                  <a:pt x="54912" y="34951"/>
                </a:lnTo>
                <a:lnTo>
                  <a:pt x="54603" y="34680"/>
                </a:lnTo>
                <a:lnTo>
                  <a:pt x="54274" y="34429"/>
                </a:lnTo>
                <a:lnTo>
                  <a:pt x="53926" y="34177"/>
                </a:lnTo>
                <a:lnTo>
                  <a:pt x="53539" y="33965"/>
                </a:lnTo>
                <a:lnTo>
                  <a:pt x="53152" y="33771"/>
                </a:lnTo>
                <a:lnTo>
                  <a:pt x="52727" y="33597"/>
                </a:lnTo>
                <a:lnTo>
                  <a:pt x="52301" y="33442"/>
                </a:lnTo>
                <a:lnTo>
                  <a:pt x="51895" y="33326"/>
                </a:lnTo>
                <a:lnTo>
                  <a:pt x="51489" y="33230"/>
                </a:lnTo>
                <a:lnTo>
                  <a:pt x="51082" y="33172"/>
                </a:lnTo>
                <a:lnTo>
                  <a:pt x="50696" y="33114"/>
                </a:lnTo>
                <a:lnTo>
                  <a:pt x="50328" y="33075"/>
                </a:lnTo>
                <a:lnTo>
                  <a:pt x="49612" y="33075"/>
                </a:lnTo>
                <a:lnTo>
                  <a:pt x="49264" y="33114"/>
                </a:lnTo>
                <a:lnTo>
                  <a:pt x="48936" y="33152"/>
                </a:lnTo>
                <a:lnTo>
                  <a:pt x="48607" y="33191"/>
                </a:lnTo>
                <a:lnTo>
                  <a:pt x="48297" y="33249"/>
                </a:lnTo>
                <a:lnTo>
                  <a:pt x="48007" y="33326"/>
                </a:lnTo>
                <a:lnTo>
                  <a:pt x="47717" y="33423"/>
                </a:lnTo>
                <a:lnTo>
                  <a:pt x="47195" y="33597"/>
                </a:lnTo>
                <a:lnTo>
                  <a:pt x="46711" y="33810"/>
                </a:lnTo>
                <a:lnTo>
                  <a:pt x="46305" y="34042"/>
                </a:lnTo>
                <a:lnTo>
                  <a:pt x="45938" y="34255"/>
                </a:lnTo>
                <a:lnTo>
                  <a:pt x="45647" y="34448"/>
                </a:lnTo>
                <a:lnTo>
                  <a:pt x="45396" y="34622"/>
                </a:lnTo>
                <a:lnTo>
                  <a:pt x="45222" y="34758"/>
                </a:lnTo>
                <a:lnTo>
                  <a:pt x="45087" y="34893"/>
                </a:lnTo>
                <a:lnTo>
                  <a:pt x="45125" y="34738"/>
                </a:lnTo>
                <a:lnTo>
                  <a:pt x="45183" y="34332"/>
                </a:lnTo>
                <a:lnTo>
                  <a:pt x="45222" y="34061"/>
                </a:lnTo>
                <a:lnTo>
                  <a:pt x="45241" y="33733"/>
                </a:lnTo>
                <a:lnTo>
                  <a:pt x="45241" y="33384"/>
                </a:lnTo>
                <a:lnTo>
                  <a:pt x="45203" y="33017"/>
                </a:lnTo>
                <a:lnTo>
                  <a:pt x="45145" y="32630"/>
                </a:lnTo>
                <a:lnTo>
                  <a:pt x="45048" y="32243"/>
                </a:lnTo>
                <a:lnTo>
                  <a:pt x="44990" y="32050"/>
                </a:lnTo>
                <a:lnTo>
                  <a:pt x="44912" y="31856"/>
                </a:lnTo>
                <a:lnTo>
                  <a:pt x="44816" y="31663"/>
                </a:lnTo>
                <a:lnTo>
                  <a:pt x="44719" y="31470"/>
                </a:lnTo>
                <a:lnTo>
                  <a:pt x="44603" y="31295"/>
                </a:lnTo>
                <a:lnTo>
                  <a:pt x="44448" y="31121"/>
                </a:lnTo>
                <a:lnTo>
                  <a:pt x="44313" y="30947"/>
                </a:lnTo>
                <a:lnTo>
                  <a:pt x="44139" y="30793"/>
                </a:lnTo>
                <a:lnTo>
                  <a:pt x="43945" y="30638"/>
                </a:lnTo>
                <a:lnTo>
                  <a:pt x="43733" y="30483"/>
                </a:lnTo>
                <a:lnTo>
                  <a:pt x="43520" y="30348"/>
                </a:lnTo>
                <a:lnTo>
                  <a:pt x="43268" y="30232"/>
                </a:lnTo>
                <a:lnTo>
                  <a:pt x="43017" y="30135"/>
                </a:lnTo>
                <a:lnTo>
                  <a:pt x="42765" y="30038"/>
                </a:lnTo>
                <a:lnTo>
                  <a:pt x="42514" y="29980"/>
                </a:lnTo>
                <a:lnTo>
                  <a:pt x="42263" y="29922"/>
                </a:lnTo>
                <a:lnTo>
                  <a:pt x="42030" y="29884"/>
                </a:lnTo>
                <a:lnTo>
                  <a:pt x="41798" y="29864"/>
                </a:lnTo>
                <a:lnTo>
                  <a:pt x="41566" y="29845"/>
                </a:lnTo>
                <a:lnTo>
                  <a:pt x="41354" y="29845"/>
                </a:lnTo>
                <a:lnTo>
                  <a:pt x="40928" y="29884"/>
                </a:lnTo>
                <a:lnTo>
                  <a:pt x="40541" y="29942"/>
                </a:lnTo>
                <a:lnTo>
                  <a:pt x="40174" y="30038"/>
                </a:lnTo>
                <a:lnTo>
                  <a:pt x="39826" y="30174"/>
                </a:lnTo>
                <a:lnTo>
                  <a:pt x="39516" y="30290"/>
                </a:lnTo>
                <a:lnTo>
                  <a:pt x="39245" y="30444"/>
                </a:lnTo>
                <a:lnTo>
                  <a:pt x="39013" y="30580"/>
                </a:lnTo>
                <a:lnTo>
                  <a:pt x="38820" y="30715"/>
                </a:lnTo>
                <a:lnTo>
                  <a:pt x="38549" y="30928"/>
                </a:lnTo>
                <a:lnTo>
                  <a:pt x="38452" y="31005"/>
                </a:lnTo>
                <a:lnTo>
                  <a:pt x="38452" y="31005"/>
                </a:lnTo>
                <a:lnTo>
                  <a:pt x="38491" y="30599"/>
                </a:lnTo>
                <a:lnTo>
                  <a:pt x="38530" y="30116"/>
                </a:lnTo>
                <a:lnTo>
                  <a:pt x="38549" y="29497"/>
                </a:lnTo>
                <a:lnTo>
                  <a:pt x="38510" y="28742"/>
                </a:lnTo>
                <a:lnTo>
                  <a:pt x="38491" y="28336"/>
                </a:lnTo>
                <a:lnTo>
                  <a:pt x="38433" y="27891"/>
                </a:lnTo>
                <a:lnTo>
                  <a:pt x="38375" y="27427"/>
                </a:lnTo>
                <a:lnTo>
                  <a:pt x="38298" y="26944"/>
                </a:lnTo>
                <a:lnTo>
                  <a:pt x="38181" y="26441"/>
                </a:lnTo>
                <a:lnTo>
                  <a:pt x="38046" y="25938"/>
                </a:lnTo>
                <a:lnTo>
                  <a:pt x="37891" y="25435"/>
                </a:lnTo>
                <a:lnTo>
                  <a:pt x="37698" y="24913"/>
                </a:lnTo>
                <a:lnTo>
                  <a:pt x="37485" y="24371"/>
                </a:lnTo>
                <a:lnTo>
                  <a:pt x="37234" y="23849"/>
                </a:lnTo>
                <a:lnTo>
                  <a:pt x="36944" y="23327"/>
                </a:lnTo>
                <a:lnTo>
                  <a:pt x="36615" y="22804"/>
                </a:lnTo>
                <a:lnTo>
                  <a:pt x="36247" y="22282"/>
                </a:lnTo>
                <a:lnTo>
                  <a:pt x="35841" y="21779"/>
                </a:lnTo>
                <a:lnTo>
                  <a:pt x="35377" y="21296"/>
                </a:lnTo>
                <a:lnTo>
                  <a:pt x="34874" y="20812"/>
                </a:lnTo>
                <a:lnTo>
                  <a:pt x="34603" y="20580"/>
                </a:lnTo>
                <a:lnTo>
                  <a:pt x="34332" y="20367"/>
                </a:lnTo>
                <a:lnTo>
                  <a:pt x="34042" y="20135"/>
                </a:lnTo>
                <a:lnTo>
                  <a:pt x="33733" y="19922"/>
                </a:lnTo>
                <a:lnTo>
                  <a:pt x="33404" y="19729"/>
                </a:lnTo>
                <a:lnTo>
                  <a:pt x="33075" y="19516"/>
                </a:lnTo>
                <a:lnTo>
                  <a:pt x="32727" y="19323"/>
                </a:lnTo>
                <a:lnTo>
                  <a:pt x="32360" y="19129"/>
                </a:lnTo>
                <a:lnTo>
                  <a:pt x="31973" y="18955"/>
                </a:lnTo>
                <a:lnTo>
                  <a:pt x="31586" y="18781"/>
                </a:lnTo>
                <a:lnTo>
                  <a:pt x="31180" y="18627"/>
                </a:lnTo>
                <a:lnTo>
                  <a:pt x="30754" y="18472"/>
                </a:lnTo>
                <a:lnTo>
                  <a:pt x="30000" y="18220"/>
                </a:lnTo>
                <a:lnTo>
                  <a:pt x="29246" y="18027"/>
                </a:lnTo>
                <a:lnTo>
                  <a:pt x="28530" y="17872"/>
                </a:lnTo>
                <a:lnTo>
                  <a:pt x="27814" y="17775"/>
                </a:lnTo>
                <a:lnTo>
                  <a:pt x="27137" y="17698"/>
                </a:lnTo>
                <a:lnTo>
                  <a:pt x="26480" y="17679"/>
                </a:lnTo>
                <a:lnTo>
                  <a:pt x="25822" y="17679"/>
                </a:lnTo>
                <a:lnTo>
                  <a:pt x="25203" y="17717"/>
                </a:lnTo>
                <a:lnTo>
                  <a:pt x="24603" y="17795"/>
                </a:lnTo>
                <a:lnTo>
                  <a:pt x="24043" y="17892"/>
                </a:lnTo>
                <a:lnTo>
                  <a:pt x="23482" y="18027"/>
                </a:lnTo>
                <a:lnTo>
                  <a:pt x="22940" y="18162"/>
                </a:lnTo>
                <a:lnTo>
                  <a:pt x="22437" y="18336"/>
                </a:lnTo>
                <a:lnTo>
                  <a:pt x="21954" y="18510"/>
                </a:lnTo>
                <a:lnTo>
                  <a:pt x="21489" y="18704"/>
                </a:lnTo>
                <a:lnTo>
                  <a:pt x="21045" y="18917"/>
                </a:lnTo>
                <a:lnTo>
                  <a:pt x="20638" y="19129"/>
                </a:lnTo>
                <a:lnTo>
                  <a:pt x="20252" y="19342"/>
                </a:lnTo>
                <a:lnTo>
                  <a:pt x="19884" y="19574"/>
                </a:lnTo>
                <a:lnTo>
                  <a:pt x="19536" y="19806"/>
                </a:lnTo>
                <a:lnTo>
                  <a:pt x="19226" y="20019"/>
                </a:lnTo>
                <a:lnTo>
                  <a:pt x="18936" y="20232"/>
                </a:lnTo>
                <a:lnTo>
                  <a:pt x="18433" y="20638"/>
                </a:lnTo>
                <a:lnTo>
                  <a:pt x="18047" y="21006"/>
                </a:lnTo>
                <a:lnTo>
                  <a:pt x="17756" y="21276"/>
                </a:lnTo>
                <a:lnTo>
                  <a:pt x="17524" y="21528"/>
                </a:lnTo>
                <a:lnTo>
                  <a:pt x="17640" y="21180"/>
                </a:lnTo>
                <a:lnTo>
                  <a:pt x="17737" y="20754"/>
                </a:lnTo>
                <a:lnTo>
                  <a:pt x="17834" y="20193"/>
                </a:lnTo>
                <a:lnTo>
                  <a:pt x="17950" y="19516"/>
                </a:lnTo>
                <a:lnTo>
                  <a:pt x="17989" y="19149"/>
                </a:lnTo>
                <a:lnTo>
                  <a:pt x="18008" y="18743"/>
                </a:lnTo>
                <a:lnTo>
                  <a:pt x="18047" y="18317"/>
                </a:lnTo>
                <a:lnTo>
                  <a:pt x="18047" y="17892"/>
                </a:lnTo>
                <a:lnTo>
                  <a:pt x="18027" y="17427"/>
                </a:lnTo>
                <a:lnTo>
                  <a:pt x="18008" y="16963"/>
                </a:lnTo>
                <a:lnTo>
                  <a:pt x="17969" y="16480"/>
                </a:lnTo>
                <a:lnTo>
                  <a:pt x="17892" y="15996"/>
                </a:lnTo>
                <a:lnTo>
                  <a:pt x="17795" y="15493"/>
                </a:lnTo>
                <a:lnTo>
                  <a:pt x="17679" y="15010"/>
                </a:lnTo>
                <a:lnTo>
                  <a:pt x="17524" y="14507"/>
                </a:lnTo>
                <a:lnTo>
                  <a:pt x="17331" y="14004"/>
                </a:lnTo>
                <a:lnTo>
                  <a:pt x="17118" y="13501"/>
                </a:lnTo>
                <a:lnTo>
                  <a:pt x="16867" y="12998"/>
                </a:lnTo>
                <a:lnTo>
                  <a:pt x="16577" y="12515"/>
                </a:lnTo>
                <a:lnTo>
                  <a:pt x="16248" y="12031"/>
                </a:lnTo>
                <a:lnTo>
                  <a:pt x="15861" y="11567"/>
                </a:lnTo>
                <a:lnTo>
                  <a:pt x="15435" y="11122"/>
                </a:lnTo>
                <a:lnTo>
                  <a:pt x="15203" y="10909"/>
                </a:lnTo>
                <a:lnTo>
                  <a:pt x="14971" y="10677"/>
                </a:lnTo>
                <a:lnTo>
                  <a:pt x="14720" y="10484"/>
                </a:lnTo>
                <a:lnTo>
                  <a:pt x="14449" y="10271"/>
                </a:lnTo>
                <a:lnTo>
                  <a:pt x="14178" y="10058"/>
                </a:lnTo>
                <a:lnTo>
                  <a:pt x="13888" y="9865"/>
                </a:lnTo>
                <a:lnTo>
                  <a:pt x="13579" y="9671"/>
                </a:lnTo>
                <a:lnTo>
                  <a:pt x="13250" y="9497"/>
                </a:lnTo>
                <a:lnTo>
                  <a:pt x="12747" y="9226"/>
                </a:lnTo>
                <a:lnTo>
                  <a:pt x="12244" y="8994"/>
                </a:lnTo>
                <a:lnTo>
                  <a:pt x="11760" y="8782"/>
                </a:lnTo>
                <a:lnTo>
                  <a:pt x="11258" y="8607"/>
                </a:lnTo>
                <a:lnTo>
                  <a:pt x="11412" y="8279"/>
                </a:lnTo>
                <a:lnTo>
                  <a:pt x="11548" y="7930"/>
                </a:lnTo>
                <a:lnTo>
                  <a:pt x="11664" y="7563"/>
                </a:lnTo>
                <a:lnTo>
                  <a:pt x="11760" y="7176"/>
                </a:lnTo>
                <a:lnTo>
                  <a:pt x="11838" y="6770"/>
                </a:lnTo>
                <a:lnTo>
                  <a:pt x="11896" y="6364"/>
                </a:lnTo>
                <a:lnTo>
                  <a:pt x="11915" y="5919"/>
                </a:lnTo>
                <a:lnTo>
                  <a:pt x="11915" y="5493"/>
                </a:lnTo>
                <a:lnTo>
                  <a:pt x="11896" y="5049"/>
                </a:lnTo>
                <a:lnTo>
                  <a:pt x="11819" y="4604"/>
                </a:lnTo>
                <a:lnTo>
                  <a:pt x="11722" y="4139"/>
                </a:lnTo>
                <a:lnTo>
                  <a:pt x="11567" y="3695"/>
                </a:lnTo>
                <a:lnTo>
                  <a:pt x="11393" y="3250"/>
                </a:lnTo>
                <a:lnTo>
                  <a:pt x="11161" y="2824"/>
                </a:lnTo>
                <a:lnTo>
                  <a:pt x="11025" y="2592"/>
                </a:lnTo>
                <a:lnTo>
                  <a:pt x="10890" y="2379"/>
                </a:lnTo>
                <a:lnTo>
                  <a:pt x="10735" y="2167"/>
                </a:lnTo>
                <a:lnTo>
                  <a:pt x="10561" y="1973"/>
                </a:lnTo>
                <a:lnTo>
                  <a:pt x="10387" y="1760"/>
                </a:lnTo>
                <a:lnTo>
                  <a:pt x="10194" y="1586"/>
                </a:lnTo>
                <a:lnTo>
                  <a:pt x="9826" y="1238"/>
                </a:lnTo>
                <a:lnTo>
                  <a:pt x="9439" y="948"/>
                </a:lnTo>
                <a:lnTo>
                  <a:pt x="9033" y="697"/>
                </a:lnTo>
                <a:lnTo>
                  <a:pt x="8608" y="503"/>
                </a:lnTo>
                <a:lnTo>
                  <a:pt x="8202" y="329"/>
                </a:lnTo>
                <a:lnTo>
                  <a:pt x="7757" y="194"/>
                </a:lnTo>
                <a:lnTo>
                  <a:pt x="7331" y="116"/>
                </a:lnTo>
                <a:lnTo>
                  <a:pt x="6886" y="39"/>
                </a:lnTo>
                <a:lnTo>
                  <a:pt x="6441" y="20"/>
                </a:lnTo>
                <a:lnTo>
                  <a:pt x="601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7" name="Google Shape;887;p30"/>
          <p:cNvSpPr/>
          <p:nvPr/>
        </p:nvSpPr>
        <p:spPr>
          <a:xfrm>
            <a:off x="5787180" y="2926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8" name="Google Shape;888;p30"/>
          <p:cNvSpPr/>
          <p:nvPr/>
        </p:nvSpPr>
        <p:spPr>
          <a:xfrm flipH="1">
            <a:off x="4512011" y="2926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9" name="Google Shape;889;p30"/>
          <p:cNvSpPr/>
          <p:nvPr/>
        </p:nvSpPr>
        <p:spPr>
          <a:xfrm flipH="1">
            <a:off x="5093400" y="4127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0" name="Google Shape;890;p30"/>
          <p:cNvSpPr/>
          <p:nvPr/>
        </p:nvSpPr>
        <p:spPr>
          <a:xfrm rot="-2516804">
            <a:off x="3180691" y="3832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1" name="Google Shape;891;p30"/>
          <p:cNvSpPr/>
          <p:nvPr/>
        </p:nvSpPr>
        <p:spPr>
          <a:xfrm flipH="1">
            <a:off x="4188525" y="5865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2" name="Google Shape;892;p30"/>
          <p:cNvSpPr/>
          <p:nvPr/>
        </p:nvSpPr>
        <p:spPr>
          <a:xfrm rot="-2417287" flipH="1">
            <a:off x="5783307" y="8294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3" name="Google Shape;893;p30"/>
          <p:cNvSpPr/>
          <p:nvPr/>
        </p:nvSpPr>
        <p:spPr>
          <a:xfrm rot="2516804" flipH="1">
            <a:off x="8825478" y="8251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4" name="Google Shape;894;p30"/>
          <p:cNvSpPr/>
          <p:nvPr/>
        </p:nvSpPr>
        <p:spPr>
          <a:xfrm flipH="1">
            <a:off x="4508850" y="9897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5" name="Google Shape;895;p30"/>
          <p:cNvSpPr/>
          <p:nvPr/>
        </p:nvSpPr>
        <p:spPr>
          <a:xfrm flipH="1">
            <a:off x="6744600" y="10637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6" name="Google Shape;896;p30"/>
          <p:cNvSpPr/>
          <p:nvPr/>
        </p:nvSpPr>
        <p:spPr>
          <a:xfrm rot="-2517313">
            <a:off x="1894725" y="10603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7" name="Google Shape;897;p30"/>
          <p:cNvSpPr/>
          <p:nvPr/>
        </p:nvSpPr>
        <p:spPr>
          <a:xfrm flipH="1">
            <a:off x="1145900" y="11851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8" name="Google Shape;898;p30"/>
          <p:cNvSpPr/>
          <p:nvPr/>
        </p:nvSpPr>
        <p:spPr>
          <a:xfrm flipH="1">
            <a:off x="656959" y="14812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9" name="Google Shape;899;p30"/>
          <p:cNvSpPr/>
          <p:nvPr/>
        </p:nvSpPr>
        <p:spPr>
          <a:xfrm flipH="1">
            <a:off x="405725" y="15037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0" name="Google Shape;900;p30"/>
          <p:cNvSpPr/>
          <p:nvPr/>
        </p:nvSpPr>
        <p:spPr>
          <a:xfrm flipH="1">
            <a:off x="7702050" y="15670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1" name="Google Shape;901;p30"/>
          <p:cNvSpPr/>
          <p:nvPr/>
        </p:nvSpPr>
        <p:spPr>
          <a:xfrm rot="-2516804">
            <a:off x="213653" y="18467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2" name="Google Shape;902;p30"/>
          <p:cNvSpPr/>
          <p:nvPr/>
        </p:nvSpPr>
        <p:spPr>
          <a:xfrm flipH="1">
            <a:off x="8641517" y="20831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3" name="Google Shape;903;p30"/>
          <p:cNvSpPr/>
          <p:nvPr/>
        </p:nvSpPr>
        <p:spPr>
          <a:xfrm flipH="1">
            <a:off x="244125" y="24043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4" name="Google Shape;904;p30"/>
          <p:cNvSpPr/>
          <p:nvPr/>
        </p:nvSpPr>
        <p:spPr>
          <a:xfrm rot="2516804" flipH="1">
            <a:off x="8690103" y="27365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5" name="Google Shape;905;p30"/>
          <p:cNvSpPr/>
          <p:nvPr/>
        </p:nvSpPr>
        <p:spPr>
          <a:xfrm flipH="1">
            <a:off x="260488" y="29965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6" name="Google Shape;906;p30"/>
          <p:cNvSpPr/>
          <p:nvPr/>
        </p:nvSpPr>
        <p:spPr>
          <a:xfrm flipH="1">
            <a:off x="8554550" y="31577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7" name="Google Shape;907;p30"/>
          <p:cNvGrpSpPr/>
          <p:nvPr/>
        </p:nvGrpSpPr>
        <p:grpSpPr>
          <a:xfrm>
            <a:off x="1000125" y="3068863"/>
            <a:ext cx="7143750" cy="2102200"/>
            <a:chOff x="1698275" y="1828750"/>
            <a:chExt cx="7143750" cy="2102200"/>
          </a:xfrm>
        </p:grpSpPr>
        <p:sp>
          <p:nvSpPr>
            <p:cNvPr id="908" name="Google Shape;908;p30"/>
            <p:cNvSpPr/>
            <p:nvPr/>
          </p:nvSpPr>
          <p:spPr>
            <a:xfrm>
              <a:off x="1698275" y="1881600"/>
              <a:ext cx="7143750" cy="2049350"/>
            </a:xfrm>
            <a:custGeom>
              <a:avLst/>
              <a:gdLst/>
              <a:ahLst/>
              <a:cxnLst/>
              <a:rect l="l" t="t" r="r" b="b"/>
              <a:pathLst>
                <a:path w="285750" h="81974" extrusionOk="0">
                  <a:moveTo>
                    <a:pt x="142861" y="1"/>
                  </a:moveTo>
                  <a:lnTo>
                    <a:pt x="139877" y="29"/>
                  </a:lnTo>
                  <a:lnTo>
                    <a:pt x="136894" y="87"/>
                  </a:lnTo>
                  <a:lnTo>
                    <a:pt x="133939" y="203"/>
                  </a:lnTo>
                  <a:lnTo>
                    <a:pt x="130984" y="377"/>
                  </a:lnTo>
                  <a:lnTo>
                    <a:pt x="128059" y="609"/>
                  </a:lnTo>
                  <a:lnTo>
                    <a:pt x="125133" y="869"/>
                  </a:lnTo>
                  <a:lnTo>
                    <a:pt x="122237" y="1188"/>
                  </a:lnTo>
                  <a:lnTo>
                    <a:pt x="119340" y="1536"/>
                  </a:lnTo>
                  <a:lnTo>
                    <a:pt x="116472" y="1941"/>
                  </a:lnTo>
                  <a:lnTo>
                    <a:pt x="113634" y="2376"/>
                  </a:lnTo>
                  <a:lnTo>
                    <a:pt x="110795" y="2897"/>
                  </a:lnTo>
                  <a:lnTo>
                    <a:pt x="107985" y="3418"/>
                  </a:lnTo>
                  <a:lnTo>
                    <a:pt x="105205" y="3998"/>
                  </a:lnTo>
                  <a:lnTo>
                    <a:pt x="102424" y="4635"/>
                  </a:lnTo>
                  <a:lnTo>
                    <a:pt x="99672" y="5301"/>
                  </a:lnTo>
                  <a:lnTo>
                    <a:pt x="96920" y="6025"/>
                  </a:lnTo>
                  <a:lnTo>
                    <a:pt x="94227" y="6779"/>
                  </a:lnTo>
                  <a:lnTo>
                    <a:pt x="91533" y="7561"/>
                  </a:lnTo>
                  <a:lnTo>
                    <a:pt x="88868" y="8401"/>
                  </a:lnTo>
                  <a:lnTo>
                    <a:pt x="86203" y="9299"/>
                  </a:lnTo>
                  <a:lnTo>
                    <a:pt x="83596" y="10197"/>
                  </a:lnTo>
                  <a:lnTo>
                    <a:pt x="80989" y="11181"/>
                  </a:lnTo>
                  <a:lnTo>
                    <a:pt x="78411" y="12166"/>
                  </a:lnTo>
                  <a:lnTo>
                    <a:pt x="75862" y="13209"/>
                  </a:lnTo>
                  <a:lnTo>
                    <a:pt x="73342" y="14281"/>
                  </a:lnTo>
                  <a:lnTo>
                    <a:pt x="70851" y="15410"/>
                  </a:lnTo>
                  <a:lnTo>
                    <a:pt x="68389" y="16569"/>
                  </a:lnTo>
                  <a:lnTo>
                    <a:pt x="65927" y="17757"/>
                  </a:lnTo>
                  <a:lnTo>
                    <a:pt x="63523" y="18973"/>
                  </a:lnTo>
                  <a:lnTo>
                    <a:pt x="61118" y="20248"/>
                  </a:lnTo>
                  <a:lnTo>
                    <a:pt x="58772" y="21551"/>
                  </a:lnTo>
                  <a:lnTo>
                    <a:pt x="56426" y="22884"/>
                  </a:lnTo>
                  <a:lnTo>
                    <a:pt x="54138" y="24274"/>
                  </a:lnTo>
                  <a:lnTo>
                    <a:pt x="51849" y="25664"/>
                  </a:lnTo>
                  <a:lnTo>
                    <a:pt x="49619" y="27113"/>
                  </a:lnTo>
                  <a:lnTo>
                    <a:pt x="47388" y="28590"/>
                  </a:lnTo>
                  <a:lnTo>
                    <a:pt x="45216" y="30096"/>
                  </a:lnTo>
                  <a:lnTo>
                    <a:pt x="43073" y="31660"/>
                  </a:lnTo>
                  <a:lnTo>
                    <a:pt x="40958" y="33224"/>
                  </a:lnTo>
                  <a:lnTo>
                    <a:pt x="38872" y="34846"/>
                  </a:lnTo>
                  <a:lnTo>
                    <a:pt x="36816" y="36469"/>
                  </a:lnTo>
                  <a:lnTo>
                    <a:pt x="34788" y="38149"/>
                  </a:lnTo>
                  <a:lnTo>
                    <a:pt x="32819" y="39858"/>
                  </a:lnTo>
                  <a:lnTo>
                    <a:pt x="30878" y="41596"/>
                  </a:lnTo>
                  <a:lnTo>
                    <a:pt x="28966" y="43362"/>
                  </a:lnTo>
                  <a:lnTo>
                    <a:pt x="27083" y="45129"/>
                  </a:lnTo>
                  <a:lnTo>
                    <a:pt x="25229" y="46954"/>
                  </a:lnTo>
                  <a:lnTo>
                    <a:pt x="23434" y="48808"/>
                  </a:lnTo>
                  <a:lnTo>
                    <a:pt x="21667" y="50691"/>
                  </a:lnTo>
                  <a:lnTo>
                    <a:pt x="19929" y="52603"/>
                  </a:lnTo>
                  <a:lnTo>
                    <a:pt x="18249" y="54543"/>
                  </a:lnTo>
                  <a:lnTo>
                    <a:pt x="16598" y="56513"/>
                  </a:lnTo>
                  <a:lnTo>
                    <a:pt x="14975" y="58483"/>
                  </a:lnTo>
                  <a:lnTo>
                    <a:pt x="13411" y="60510"/>
                  </a:lnTo>
                  <a:lnTo>
                    <a:pt x="11876" y="62538"/>
                  </a:lnTo>
                  <a:lnTo>
                    <a:pt x="10399" y="64594"/>
                  </a:lnTo>
                  <a:lnTo>
                    <a:pt x="8951" y="66709"/>
                  </a:lnTo>
                  <a:lnTo>
                    <a:pt x="7531" y="68823"/>
                  </a:lnTo>
                  <a:lnTo>
                    <a:pt x="6170" y="70938"/>
                  </a:lnTo>
                  <a:lnTo>
                    <a:pt x="4837" y="73110"/>
                  </a:lnTo>
                  <a:lnTo>
                    <a:pt x="3563" y="75283"/>
                  </a:lnTo>
                  <a:lnTo>
                    <a:pt x="2317" y="77513"/>
                  </a:lnTo>
                  <a:lnTo>
                    <a:pt x="1130" y="79744"/>
                  </a:lnTo>
                  <a:lnTo>
                    <a:pt x="0" y="81974"/>
                  </a:lnTo>
                  <a:lnTo>
                    <a:pt x="285750" y="81974"/>
                  </a:lnTo>
                  <a:lnTo>
                    <a:pt x="284591" y="79744"/>
                  </a:lnTo>
                  <a:lnTo>
                    <a:pt x="283404" y="77513"/>
                  </a:lnTo>
                  <a:lnTo>
                    <a:pt x="282158" y="75283"/>
                  </a:lnTo>
                  <a:lnTo>
                    <a:pt x="280884" y="73110"/>
                  </a:lnTo>
                  <a:lnTo>
                    <a:pt x="279580" y="70938"/>
                  </a:lnTo>
                  <a:lnTo>
                    <a:pt x="278190" y="68823"/>
                  </a:lnTo>
                  <a:lnTo>
                    <a:pt x="276800" y="66709"/>
                  </a:lnTo>
                  <a:lnTo>
                    <a:pt x="275351" y="64594"/>
                  </a:lnTo>
                  <a:lnTo>
                    <a:pt x="273845" y="62538"/>
                  </a:lnTo>
                  <a:lnTo>
                    <a:pt x="272310" y="60510"/>
                  </a:lnTo>
                  <a:lnTo>
                    <a:pt x="270746" y="58483"/>
                  </a:lnTo>
                  <a:lnTo>
                    <a:pt x="269124" y="56513"/>
                  </a:lnTo>
                  <a:lnTo>
                    <a:pt x="267472" y="54543"/>
                  </a:lnTo>
                  <a:lnTo>
                    <a:pt x="265792" y="52603"/>
                  </a:lnTo>
                  <a:lnTo>
                    <a:pt x="264054" y="50691"/>
                  </a:lnTo>
                  <a:lnTo>
                    <a:pt x="262288" y="48808"/>
                  </a:lnTo>
                  <a:lnTo>
                    <a:pt x="260492" y="46954"/>
                  </a:lnTo>
                  <a:lnTo>
                    <a:pt x="258638" y="45129"/>
                  </a:lnTo>
                  <a:lnTo>
                    <a:pt x="256784" y="43362"/>
                  </a:lnTo>
                  <a:lnTo>
                    <a:pt x="254872" y="41596"/>
                  </a:lnTo>
                  <a:lnTo>
                    <a:pt x="252903" y="39858"/>
                  </a:lnTo>
                  <a:lnTo>
                    <a:pt x="250933" y="38149"/>
                  </a:lnTo>
                  <a:lnTo>
                    <a:pt x="248905" y="36469"/>
                  </a:lnTo>
                  <a:lnTo>
                    <a:pt x="246849" y="34846"/>
                  </a:lnTo>
                  <a:lnTo>
                    <a:pt x="244763" y="33224"/>
                  </a:lnTo>
                  <a:lnTo>
                    <a:pt x="242649" y="31660"/>
                  </a:lnTo>
                  <a:lnTo>
                    <a:pt x="240505" y="30096"/>
                  </a:lnTo>
                  <a:lnTo>
                    <a:pt x="238333" y="28590"/>
                  </a:lnTo>
                  <a:lnTo>
                    <a:pt x="236102" y="27113"/>
                  </a:lnTo>
                  <a:lnTo>
                    <a:pt x="233872" y="25664"/>
                  </a:lnTo>
                  <a:lnTo>
                    <a:pt x="231612" y="24274"/>
                  </a:lnTo>
                  <a:lnTo>
                    <a:pt x="229295" y="22884"/>
                  </a:lnTo>
                  <a:lnTo>
                    <a:pt x="226949" y="21551"/>
                  </a:lnTo>
                  <a:lnTo>
                    <a:pt x="224603" y="20248"/>
                  </a:lnTo>
                  <a:lnTo>
                    <a:pt x="222199" y="18973"/>
                  </a:lnTo>
                  <a:lnTo>
                    <a:pt x="219794" y="17757"/>
                  </a:lnTo>
                  <a:lnTo>
                    <a:pt x="217361" y="16569"/>
                  </a:lnTo>
                  <a:lnTo>
                    <a:pt x="214870" y="15410"/>
                  </a:lnTo>
                  <a:lnTo>
                    <a:pt x="212379" y="14281"/>
                  </a:lnTo>
                  <a:lnTo>
                    <a:pt x="209859" y="13209"/>
                  </a:lnTo>
                  <a:lnTo>
                    <a:pt x="207310" y="12166"/>
                  </a:lnTo>
                  <a:lnTo>
                    <a:pt x="204732" y="11181"/>
                  </a:lnTo>
                  <a:lnTo>
                    <a:pt x="202125" y="10197"/>
                  </a:lnTo>
                  <a:lnTo>
                    <a:pt x="199518" y="9299"/>
                  </a:lnTo>
                  <a:lnTo>
                    <a:pt x="196882" y="8401"/>
                  </a:lnTo>
                  <a:lnTo>
                    <a:pt x="194188" y="7561"/>
                  </a:lnTo>
                  <a:lnTo>
                    <a:pt x="191523" y="6779"/>
                  </a:lnTo>
                  <a:lnTo>
                    <a:pt x="188801" y="6025"/>
                  </a:lnTo>
                  <a:lnTo>
                    <a:pt x="186078" y="5301"/>
                  </a:lnTo>
                  <a:lnTo>
                    <a:pt x="183326" y="4635"/>
                  </a:lnTo>
                  <a:lnTo>
                    <a:pt x="180545" y="3998"/>
                  </a:lnTo>
                  <a:lnTo>
                    <a:pt x="177736" y="3418"/>
                  </a:lnTo>
                  <a:lnTo>
                    <a:pt x="174926" y="2897"/>
                  </a:lnTo>
                  <a:lnTo>
                    <a:pt x="172087" y="2376"/>
                  </a:lnTo>
                  <a:lnTo>
                    <a:pt x="169249" y="1941"/>
                  </a:lnTo>
                  <a:lnTo>
                    <a:pt x="166381" y="1536"/>
                  </a:lnTo>
                  <a:lnTo>
                    <a:pt x="163513" y="1188"/>
                  </a:lnTo>
                  <a:lnTo>
                    <a:pt x="160588" y="869"/>
                  </a:lnTo>
                  <a:lnTo>
                    <a:pt x="157691" y="609"/>
                  </a:lnTo>
                  <a:lnTo>
                    <a:pt x="154737" y="377"/>
                  </a:lnTo>
                  <a:lnTo>
                    <a:pt x="151811" y="203"/>
                  </a:lnTo>
                  <a:lnTo>
                    <a:pt x="148828" y="87"/>
                  </a:lnTo>
                  <a:lnTo>
                    <a:pt x="145844" y="29"/>
                  </a:lnTo>
                  <a:lnTo>
                    <a:pt x="14286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30"/>
            <p:cNvSpPr/>
            <p:nvPr/>
          </p:nvSpPr>
          <p:spPr>
            <a:xfrm>
              <a:off x="2622275" y="3513100"/>
              <a:ext cx="8725" cy="8725"/>
            </a:xfrm>
            <a:custGeom>
              <a:avLst/>
              <a:gdLst/>
              <a:ahLst/>
              <a:cxnLst/>
              <a:rect l="l" t="t" r="r" b="b"/>
              <a:pathLst>
                <a:path w="349" h="349" extrusionOk="0">
                  <a:moveTo>
                    <a:pt x="117" y="1"/>
                  </a:moveTo>
                  <a:lnTo>
                    <a:pt x="59" y="30"/>
                  </a:lnTo>
                  <a:lnTo>
                    <a:pt x="30" y="88"/>
                  </a:lnTo>
                  <a:lnTo>
                    <a:pt x="1" y="174"/>
                  </a:lnTo>
                  <a:lnTo>
                    <a:pt x="30" y="232"/>
                  </a:lnTo>
                  <a:lnTo>
                    <a:pt x="59" y="290"/>
                  </a:lnTo>
                  <a:lnTo>
                    <a:pt x="117" y="319"/>
                  </a:lnTo>
                  <a:lnTo>
                    <a:pt x="174" y="348"/>
                  </a:lnTo>
                  <a:lnTo>
                    <a:pt x="261" y="319"/>
                  </a:lnTo>
                  <a:lnTo>
                    <a:pt x="290" y="290"/>
                  </a:lnTo>
                  <a:lnTo>
                    <a:pt x="319" y="232"/>
                  </a:lnTo>
                  <a:lnTo>
                    <a:pt x="348" y="174"/>
                  </a:lnTo>
                  <a:lnTo>
                    <a:pt x="319" y="88"/>
                  </a:lnTo>
                  <a:lnTo>
                    <a:pt x="290" y="30"/>
                  </a:lnTo>
                  <a:lnTo>
                    <a:pt x="261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30"/>
            <p:cNvSpPr/>
            <p:nvPr/>
          </p:nvSpPr>
          <p:spPr>
            <a:xfrm>
              <a:off x="2549150" y="3352350"/>
              <a:ext cx="101400" cy="185400"/>
            </a:xfrm>
            <a:custGeom>
              <a:avLst/>
              <a:gdLst/>
              <a:ahLst/>
              <a:cxnLst/>
              <a:rect l="l" t="t" r="r" b="b"/>
              <a:pathLst>
                <a:path w="4056" h="7416" extrusionOk="0">
                  <a:moveTo>
                    <a:pt x="811" y="0"/>
                  </a:moveTo>
                  <a:lnTo>
                    <a:pt x="637" y="29"/>
                  </a:lnTo>
                  <a:lnTo>
                    <a:pt x="493" y="87"/>
                  </a:lnTo>
                  <a:lnTo>
                    <a:pt x="348" y="174"/>
                  </a:lnTo>
                  <a:lnTo>
                    <a:pt x="232" y="290"/>
                  </a:lnTo>
                  <a:lnTo>
                    <a:pt x="116" y="435"/>
                  </a:lnTo>
                  <a:lnTo>
                    <a:pt x="58" y="580"/>
                  </a:lnTo>
                  <a:lnTo>
                    <a:pt x="0" y="753"/>
                  </a:lnTo>
                  <a:lnTo>
                    <a:pt x="0" y="927"/>
                  </a:lnTo>
                  <a:lnTo>
                    <a:pt x="58" y="1072"/>
                  </a:lnTo>
                  <a:lnTo>
                    <a:pt x="2375" y="6778"/>
                  </a:lnTo>
                  <a:lnTo>
                    <a:pt x="2433" y="6923"/>
                  </a:lnTo>
                  <a:lnTo>
                    <a:pt x="2549" y="7068"/>
                  </a:lnTo>
                  <a:lnTo>
                    <a:pt x="2665" y="7184"/>
                  </a:lnTo>
                  <a:lnTo>
                    <a:pt x="2781" y="7300"/>
                  </a:lnTo>
                  <a:lnTo>
                    <a:pt x="2926" y="7358"/>
                  </a:lnTo>
                  <a:lnTo>
                    <a:pt x="3071" y="7416"/>
                  </a:lnTo>
                  <a:lnTo>
                    <a:pt x="3244" y="7416"/>
                  </a:lnTo>
                  <a:lnTo>
                    <a:pt x="3418" y="7387"/>
                  </a:lnTo>
                  <a:lnTo>
                    <a:pt x="3563" y="7329"/>
                  </a:lnTo>
                  <a:lnTo>
                    <a:pt x="3708" y="7242"/>
                  </a:lnTo>
                  <a:lnTo>
                    <a:pt x="3824" y="7126"/>
                  </a:lnTo>
                  <a:lnTo>
                    <a:pt x="3939" y="6981"/>
                  </a:lnTo>
                  <a:lnTo>
                    <a:pt x="4026" y="6807"/>
                  </a:lnTo>
                  <a:lnTo>
                    <a:pt x="4055" y="6662"/>
                  </a:lnTo>
                  <a:lnTo>
                    <a:pt x="4055" y="6489"/>
                  </a:lnTo>
                  <a:lnTo>
                    <a:pt x="4026" y="6315"/>
                  </a:lnTo>
                  <a:lnTo>
                    <a:pt x="1709" y="638"/>
                  </a:lnTo>
                  <a:lnTo>
                    <a:pt x="1622" y="464"/>
                  </a:lnTo>
                  <a:lnTo>
                    <a:pt x="1535" y="348"/>
                  </a:lnTo>
                  <a:lnTo>
                    <a:pt x="1419" y="203"/>
                  </a:lnTo>
                  <a:lnTo>
                    <a:pt x="1275" y="116"/>
                  </a:lnTo>
                  <a:lnTo>
                    <a:pt x="1130" y="58"/>
                  </a:lnTo>
                  <a:lnTo>
                    <a:pt x="985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30"/>
            <p:cNvSpPr/>
            <p:nvPr/>
          </p:nvSpPr>
          <p:spPr>
            <a:xfrm>
              <a:off x="2660650" y="3371900"/>
              <a:ext cx="51450" cy="147750"/>
            </a:xfrm>
            <a:custGeom>
              <a:avLst/>
              <a:gdLst/>
              <a:ahLst/>
              <a:cxnLst/>
              <a:rect l="l" t="t" r="r" b="b"/>
              <a:pathLst>
                <a:path w="2058" h="5910" extrusionOk="0">
                  <a:moveTo>
                    <a:pt x="841" y="0"/>
                  </a:moveTo>
                  <a:lnTo>
                    <a:pt x="696" y="29"/>
                  </a:lnTo>
                  <a:lnTo>
                    <a:pt x="522" y="87"/>
                  </a:lnTo>
                  <a:lnTo>
                    <a:pt x="377" y="174"/>
                  </a:lnTo>
                  <a:lnTo>
                    <a:pt x="262" y="261"/>
                  </a:lnTo>
                  <a:lnTo>
                    <a:pt x="146" y="377"/>
                  </a:lnTo>
                  <a:lnTo>
                    <a:pt x="59" y="522"/>
                  </a:lnTo>
                  <a:lnTo>
                    <a:pt x="1" y="696"/>
                  </a:lnTo>
                  <a:lnTo>
                    <a:pt x="1" y="869"/>
                  </a:lnTo>
                  <a:lnTo>
                    <a:pt x="348" y="5069"/>
                  </a:lnTo>
                  <a:lnTo>
                    <a:pt x="377" y="5214"/>
                  </a:lnTo>
                  <a:lnTo>
                    <a:pt x="435" y="5388"/>
                  </a:lnTo>
                  <a:lnTo>
                    <a:pt x="522" y="5533"/>
                  </a:lnTo>
                  <a:lnTo>
                    <a:pt x="609" y="5649"/>
                  </a:lnTo>
                  <a:lnTo>
                    <a:pt x="725" y="5765"/>
                  </a:lnTo>
                  <a:lnTo>
                    <a:pt x="870" y="5851"/>
                  </a:lnTo>
                  <a:lnTo>
                    <a:pt x="1044" y="5909"/>
                  </a:lnTo>
                  <a:lnTo>
                    <a:pt x="1217" y="5909"/>
                  </a:lnTo>
                  <a:lnTo>
                    <a:pt x="1362" y="5880"/>
                  </a:lnTo>
                  <a:lnTo>
                    <a:pt x="1536" y="5851"/>
                  </a:lnTo>
                  <a:lnTo>
                    <a:pt x="1681" y="5765"/>
                  </a:lnTo>
                  <a:lnTo>
                    <a:pt x="1826" y="5649"/>
                  </a:lnTo>
                  <a:lnTo>
                    <a:pt x="1942" y="5533"/>
                  </a:lnTo>
                  <a:lnTo>
                    <a:pt x="2028" y="5388"/>
                  </a:lnTo>
                  <a:lnTo>
                    <a:pt x="2057" y="5243"/>
                  </a:lnTo>
                  <a:lnTo>
                    <a:pt x="2057" y="5069"/>
                  </a:lnTo>
                  <a:lnTo>
                    <a:pt x="1710" y="869"/>
                  </a:lnTo>
                  <a:lnTo>
                    <a:pt x="1681" y="696"/>
                  </a:lnTo>
                  <a:lnTo>
                    <a:pt x="1623" y="551"/>
                  </a:lnTo>
                  <a:lnTo>
                    <a:pt x="1565" y="406"/>
                  </a:lnTo>
                  <a:lnTo>
                    <a:pt x="1449" y="261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44" y="29"/>
                  </a:lnTo>
                  <a:lnTo>
                    <a:pt x="841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30"/>
            <p:cNvSpPr/>
            <p:nvPr/>
          </p:nvSpPr>
          <p:spPr>
            <a:xfrm>
              <a:off x="2748275" y="3410275"/>
              <a:ext cx="42750" cy="128200"/>
            </a:xfrm>
            <a:custGeom>
              <a:avLst/>
              <a:gdLst/>
              <a:ahLst/>
              <a:cxnLst/>
              <a:rect l="l" t="t" r="r" b="b"/>
              <a:pathLst>
                <a:path w="1710" h="5128" extrusionOk="0">
                  <a:moveTo>
                    <a:pt x="667" y="1"/>
                  </a:moveTo>
                  <a:lnTo>
                    <a:pt x="522" y="58"/>
                  </a:lnTo>
                  <a:lnTo>
                    <a:pt x="377" y="145"/>
                  </a:lnTo>
                  <a:lnTo>
                    <a:pt x="261" y="232"/>
                  </a:lnTo>
                  <a:lnTo>
                    <a:pt x="146" y="377"/>
                  </a:lnTo>
                  <a:lnTo>
                    <a:pt x="59" y="522"/>
                  </a:lnTo>
                  <a:lnTo>
                    <a:pt x="1" y="667"/>
                  </a:lnTo>
                  <a:lnTo>
                    <a:pt x="1" y="841"/>
                  </a:lnTo>
                  <a:lnTo>
                    <a:pt x="1" y="4287"/>
                  </a:lnTo>
                  <a:lnTo>
                    <a:pt x="1" y="4432"/>
                  </a:lnTo>
                  <a:lnTo>
                    <a:pt x="59" y="4606"/>
                  </a:lnTo>
                  <a:lnTo>
                    <a:pt x="146" y="4751"/>
                  </a:lnTo>
                  <a:lnTo>
                    <a:pt x="261" y="4867"/>
                  </a:lnTo>
                  <a:lnTo>
                    <a:pt x="377" y="4983"/>
                  </a:lnTo>
                  <a:lnTo>
                    <a:pt x="522" y="5070"/>
                  </a:lnTo>
                  <a:lnTo>
                    <a:pt x="667" y="5127"/>
                  </a:lnTo>
                  <a:lnTo>
                    <a:pt x="841" y="5127"/>
                  </a:lnTo>
                  <a:lnTo>
                    <a:pt x="1015" y="5099"/>
                  </a:lnTo>
                  <a:lnTo>
                    <a:pt x="1188" y="5070"/>
                  </a:lnTo>
                  <a:lnTo>
                    <a:pt x="1333" y="4983"/>
                  </a:lnTo>
                  <a:lnTo>
                    <a:pt x="1449" y="4867"/>
                  </a:lnTo>
                  <a:lnTo>
                    <a:pt x="1565" y="4751"/>
                  </a:lnTo>
                  <a:lnTo>
                    <a:pt x="1652" y="4606"/>
                  </a:lnTo>
                  <a:lnTo>
                    <a:pt x="1681" y="4461"/>
                  </a:lnTo>
                  <a:lnTo>
                    <a:pt x="1710" y="4287"/>
                  </a:lnTo>
                  <a:lnTo>
                    <a:pt x="1710" y="841"/>
                  </a:lnTo>
                  <a:lnTo>
                    <a:pt x="1681" y="667"/>
                  </a:lnTo>
                  <a:lnTo>
                    <a:pt x="1652" y="522"/>
                  </a:lnTo>
                  <a:lnTo>
                    <a:pt x="1565" y="377"/>
                  </a:lnTo>
                  <a:lnTo>
                    <a:pt x="1449" y="232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30"/>
            <p:cNvSpPr/>
            <p:nvPr/>
          </p:nvSpPr>
          <p:spPr>
            <a:xfrm>
              <a:off x="3091525" y="2723775"/>
              <a:ext cx="89825" cy="147750"/>
            </a:xfrm>
            <a:custGeom>
              <a:avLst/>
              <a:gdLst/>
              <a:ahLst/>
              <a:cxnLst/>
              <a:rect l="l" t="t" r="r" b="b"/>
              <a:pathLst>
                <a:path w="3593" h="5910" extrusionOk="0">
                  <a:moveTo>
                    <a:pt x="899" y="1"/>
                  </a:moveTo>
                  <a:lnTo>
                    <a:pt x="725" y="30"/>
                  </a:lnTo>
                  <a:lnTo>
                    <a:pt x="580" y="59"/>
                  </a:lnTo>
                  <a:lnTo>
                    <a:pt x="406" y="117"/>
                  </a:lnTo>
                  <a:lnTo>
                    <a:pt x="290" y="233"/>
                  </a:lnTo>
                  <a:lnTo>
                    <a:pt x="174" y="377"/>
                  </a:lnTo>
                  <a:lnTo>
                    <a:pt x="88" y="493"/>
                  </a:lnTo>
                  <a:lnTo>
                    <a:pt x="30" y="638"/>
                  </a:lnTo>
                  <a:lnTo>
                    <a:pt x="1" y="812"/>
                  </a:lnTo>
                  <a:lnTo>
                    <a:pt x="30" y="957"/>
                  </a:lnTo>
                  <a:lnTo>
                    <a:pt x="59" y="1131"/>
                  </a:lnTo>
                  <a:lnTo>
                    <a:pt x="117" y="1304"/>
                  </a:lnTo>
                  <a:lnTo>
                    <a:pt x="1999" y="5504"/>
                  </a:lnTo>
                  <a:lnTo>
                    <a:pt x="2086" y="5649"/>
                  </a:lnTo>
                  <a:lnTo>
                    <a:pt x="2202" y="5765"/>
                  </a:lnTo>
                  <a:lnTo>
                    <a:pt x="2347" y="5852"/>
                  </a:lnTo>
                  <a:lnTo>
                    <a:pt x="2521" y="5881"/>
                  </a:lnTo>
                  <a:lnTo>
                    <a:pt x="2695" y="5910"/>
                  </a:lnTo>
                  <a:lnTo>
                    <a:pt x="2868" y="5910"/>
                  </a:lnTo>
                  <a:lnTo>
                    <a:pt x="3013" y="5881"/>
                  </a:lnTo>
                  <a:lnTo>
                    <a:pt x="3187" y="5794"/>
                  </a:lnTo>
                  <a:lnTo>
                    <a:pt x="3303" y="5707"/>
                  </a:lnTo>
                  <a:lnTo>
                    <a:pt x="3419" y="5562"/>
                  </a:lnTo>
                  <a:lnTo>
                    <a:pt x="3506" y="5417"/>
                  </a:lnTo>
                  <a:lnTo>
                    <a:pt x="3563" y="5273"/>
                  </a:lnTo>
                  <a:lnTo>
                    <a:pt x="3592" y="5128"/>
                  </a:lnTo>
                  <a:lnTo>
                    <a:pt x="3563" y="4954"/>
                  </a:lnTo>
                  <a:lnTo>
                    <a:pt x="3535" y="4809"/>
                  </a:lnTo>
                  <a:lnTo>
                    <a:pt x="3477" y="4635"/>
                  </a:lnTo>
                  <a:lnTo>
                    <a:pt x="1594" y="435"/>
                  </a:lnTo>
                  <a:lnTo>
                    <a:pt x="1507" y="291"/>
                  </a:lnTo>
                  <a:lnTo>
                    <a:pt x="1391" y="175"/>
                  </a:lnTo>
                  <a:lnTo>
                    <a:pt x="1246" y="88"/>
                  </a:lnTo>
                  <a:lnTo>
                    <a:pt x="1072" y="30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30"/>
            <p:cNvSpPr/>
            <p:nvPr/>
          </p:nvSpPr>
          <p:spPr>
            <a:xfrm>
              <a:off x="3205225" y="2695550"/>
              <a:ext cx="42750" cy="138325"/>
            </a:xfrm>
            <a:custGeom>
              <a:avLst/>
              <a:gdLst/>
              <a:ahLst/>
              <a:cxnLst/>
              <a:rect l="l" t="t" r="r" b="b"/>
              <a:pathLst>
                <a:path w="1710" h="5533" extrusionOk="0">
                  <a:moveTo>
                    <a:pt x="869" y="0"/>
                  </a:moveTo>
                  <a:lnTo>
                    <a:pt x="696" y="29"/>
                  </a:lnTo>
                  <a:lnTo>
                    <a:pt x="522" y="87"/>
                  </a:lnTo>
                  <a:lnTo>
                    <a:pt x="377" y="145"/>
                  </a:lnTo>
                  <a:lnTo>
                    <a:pt x="261" y="261"/>
                  </a:lnTo>
                  <a:lnTo>
                    <a:pt x="145" y="377"/>
                  </a:lnTo>
                  <a:lnTo>
                    <a:pt x="87" y="522"/>
                  </a:lnTo>
                  <a:lnTo>
                    <a:pt x="29" y="695"/>
                  </a:lnTo>
                  <a:lnTo>
                    <a:pt x="0" y="869"/>
                  </a:lnTo>
                  <a:lnTo>
                    <a:pt x="0" y="4664"/>
                  </a:lnTo>
                  <a:lnTo>
                    <a:pt x="29" y="4837"/>
                  </a:lnTo>
                  <a:lnTo>
                    <a:pt x="87" y="5011"/>
                  </a:lnTo>
                  <a:lnTo>
                    <a:pt x="145" y="5156"/>
                  </a:lnTo>
                  <a:lnTo>
                    <a:pt x="261" y="5272"/>
                  </a:lnTo>
                  <a:lnTo>
                    <a:pt x="377" y="5388"/>
                  </a:lnTo>
                  <a:lnTo>
                    <a:pt x="522" y="5475"/>
                  </a:lnTo>
                  <a:lnTo>
                    <a:pt x="696" y="5504"/>
                  </a:lnTo>
                  <a:lnTo>
                    <a:pt x="869" y="5533"/>
                  </a:lnTo>
                  <a:lnTo>
                    <a:pt x="1043" y="5504"/>
                  </a:lnTo>
                  <a:lnTo>
                    <a:pt x="1188" y="5446"/>
                  </a:lnTo>
                  <a:lnTo>
                    <a:pt x="1333" y="5388"/>
                  </a:lnTo>
                  <a:lnTo>
                    <a:pt x="1478" y="5272"/>
                  </a:lnTo>
                  <a:lnTo>
                    <a:pt x="1565" y="5156"/>
                  </a:lnTo>
                  <a:lnTo>
                    <a:pt x="1651" y="5011"/>
                  </a:lnTo>
                  <a:lnTo>
                    <a:pt x="1709" y="4837"/>
                  </a:lnTo>
                  <a:lnTo>
                    <a:pt x="1709" y="4664"/>
                  </a:lnTo>
                  <a:lnTo>
                    <a:pt x="1709" y="869"/>
                  </a:lnTo>
                  <a:lnTo>
                    <a:pt x="1709" y="695"/>
                  </a:lnTo>
                  <a:lnTo>
                    <a:pt x="1651" y="522"/>
                  </a:lnTo>
                  <a:lnTo>
                    <a:pt x="1565" y="377"/>
                  </a:lnTo>
                  <a:lnTo>
                    <a:pt x="1478" y="261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43" y="29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30"/>
            <p:cNvSpPr/>
            <p:nvPr/>
          </p:nvSpPr>
          <p:spPr>
            <a:xfrm>
              <a:off x="5375500" y="1962700"/>
              <a:ext cx="71000" cy="138350"/>
            </a:xfrm>
            <a:custGeom>
              <a:avLst/>
              <a:gdLst/>
              <a:ahLst/>
              <a:cxnLst/>
              <a:rect l="l" t="t" r="r" b="b"/>
              <a:pathLst>
                <a:path w="2840" h="5534" extrusionOk="0">
                  <a:moveTo>
                    <a:pt x="812" y="1"/>
                  </a:moveTo>
                  <a:lnTo>
                    <a:pt x="638" y="30"/>
                  </a:lnTo>
                  <a:lnTo>
                    <a:pt x="493" y="88"/>
                  </a:lnTo>
                  <a:lnTo>
                    <a:pt x="348" y="174"/>
                  </a:lnTo>
                  <a:lnTo>
                    <a:pt x="232" y="290"/>
                  </a:lnTo>
                  <a:lnTo>
                    <a:pt x="116" y="435"/>
                  </a:lnTo>
                  <a:lnTo>
                    <a:pt x="58" y="580"/>
                  </a:lnTo>
                  <a:lnTo>
                    <a:pt x="30" y="754"/>
                  </a:lnTo>
                  <a:lnTo>
                    <a:pt x="1" y="899"/>
                  </a:lnTo>
                  <a:lnTo>
                    <a:pt x="30" y="1072"/>
                  </a:lnTo>
                  <a:lnTo>
                    <a:pt x="1159" y="4896"/>
                  </a:lnTo>
                  <a:lnTo>
                    <a:pt x="1217" y="5041"/>
                  </a:lnTo>
                  <a:lnTo>
                    <a:pt x="1333" y="5186"/>
                  </a:lnTo>
                  <a:lnTo>
                    <a:pt x="1449" y="5301"/>
                  </a:lnTo>
                  <a:lnTo>
                    <a:pt x="1565" y="5417"/>
                  </a:lnTo>
                  <a:lnTo>
                    <a:pt x="1739" y="5475"/>
                  </a:lnTo>
                  <a:lnTo>
                    <a:pt x="1883" y="5533"/>
                  </a:lnTo>
                  <a:lnTo>
                    <a:pt x="2057" y="5533"/>
                  </a:lnTo>
                  <a:lnTo>
                    <a:pt x="2231" y="5504"/>
                  </a:lnTo>
                  <a:lnTo>
                    <a:pt x="2376" y="5417"/>
                  </a:lnTo>
                  <a:lnTo>
                    <a:pt x="2521" y="5330"/>
                  </a:lnTo>
                  <a:lnTo>
                    <a:pt x="2636" y="5215"/>
                  </a:lnTo>
                  <a:lnTo>
                    <a:pt x="2723" y="5099"/>
                  </a:lnTo>
                  <a:lnTo>
                    <a:pt x="2810" y="4925"/>
                  </a:lnTo>
                  <a:lnTo>
                    <a:pt x="2839" y="4780"/>
                  </a:lnTo>
                  <a:lnTo>
                    <a:pt x="2839" y="4606"/>
                  </a:lnTo>
                  <a:lnTo>
                    <a:pt x="2810" y="4432"/>
                  </a:lnTo>
                  <a:lnTo>
                    <a:pt x="1681" y="638"/>
                  </a:lnTo>
                  <a:lnTo>
                    <a:pt x="1623" y="464"/>
                  </a:lnTo>
                  <a:lnTo>
                    <a:pt x="1536" y="319"/>
                  </a:lnTo>
                  <a:lnTo>
                    <a:pt x="1420" y="203"/>
                  </a:lnTo>
                  <a:lnTo>
                    <a:pt x="1275" y="117"/>
                  </a:lnTo>
                  <a:lnTo>
                    <a:pt x="1130" y="30"/>
                  </a:lnTo>
                  <a:lnTo>
                    <a:pt x="98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30"/>
            <p:cNvSpPr/>
            <p:nvPr/>
          </p:nvSpPr>
          <p:spPr>
            <a:xfrm>
              <a:off x="5463125" y="1981525"/>
              <a:ext cx="42750" cy="118800"/>
            </a:xfrm>
            <a:custGeom>
              <a:avLst/>
              <a:gdLst/>
              <a:ahLst/>
              <a:cxnLst/>
              <a:rect l="l" t="t" r="r" b="b"/>
              <a:pathLst>
                <a:path w="1710" h="4752" extrusionOk="0">
                  <a:moveTo>
                    <a:pt x="667" y="1"/>
                  </a:moveTo>
                  <a:lnTo>
                    <a:pt x="522" y="59"/>
                  </a:lnTo>
                  <a:lnTo>
                    <a:pt x="377" y="146"/>
                  </a:lnTo>
                  <a:lnTo>
                    <a:pt x="232" y="233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67"/>
                  </a:lnTo>
                  <a:lnTo>
                    <a:pt x="0" y="841"/>
                  </a:lnTo>
                  <a:lnTo>
                    <a:pt x="0" y="3882"/>
                  </a:lnTo>
                  <a:lnTo>
                    <a:pt x="0" y="4056"/>
                  </a:lnTo>
                  <a:lnTo>
                    <a:pt x="58" y="4230"/>
                  </a:lnTo>
                  <a:lnTo>
                    <a:pt x="145" y="4375"/>
                  </a:lnTo>
                  <a:lnTo>
                    <a:pt x="232" y="4491"/>
                  </a:lnTo>
                  <a:lnTo>
                    <a:pt x="377" y="4606"/>
                  </a:lnTo>
                  <a:lnTo>
                    <a:pt x="522" y="4693"/>
                  </a:lnTo>
                  <a:lnTo>
                    <a:pt x="667" y="4751"/>
                  </a:lnTo>
                  <a:lnTo>
                    <a:pt x="840" y="4751"/>
                  </a:lnTo>
                  <a:lnTo>
                    <a:pt x="1014" y="4722"/>
                  </a:lnTo>
                  <a:lnTo>
                    <a:pt x="1188" y="4664"/>
                  </a:lnTo>
                  <a:lnTo>
                    <a:pt x="1333" y="4606"/>
                  </a:lnTo>
                  <a:lnTo>
                    <a:pt x="1449" y="4491"/>
                  </a:lnTo>
                  <a:lnTo>
                    <a:pt x="1565" y="4375"/>
                  </a:lnTo>
                  <a:lnTo>
                    <a:pt x="1623" y="4230"/>
                  </a:lnTo>
                  <a:lnTo>
                    <a:pt x="1680" y="4056"/>
                  </a:lnTo>
                  <a:lnTo>
                    <a:pt x="1709" y="3882"/>
                  </a:lnTo>
                  <a:lnTo>
                    <a:pt x="1709" y="841"/>
                  </a:lnTo>
                  <a:lnTo>
                    <a:pt x="1680" y="667"/>
                  </a:lnTo>
                  <a:lnTo>
                    <a:pt x="1623" y="522"/>
                  </a:lnTo>
                  <a:lnTo>
                    <a:pt x="1565" y="377"/>
                  </a:lnTo>
                  <a:lnTo>
                    <a:pt x="1449" y="233"/>
                  </a:lnTo>
                  <a:lnTo>
                    <a:pt x="1333" y="146"/>
                  </a:lnTo>
                  <a:lnTo>
                    <a:pt x="1159" y="59"/>
                  </a:lnTo>
                  <a:lnTo>
                    <a:pt x="1014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30"/>
            <p:cNvSpPr/>
            <p:nvPr/>
          </p:nvSpPr>
          <p:spPr>
            <a:xfrm>
              <a:off x="7065675" y="2637600"/>
              <a:ext cx="69550" cy="157900"/>
            </a:xfrm>
            <a:custGeom>
              <a:avLst/>
              <a:gdLst/>
              <a:ahLst/>
              <a:cxnLst/>
              <a:rect l="l" t="t" r="r" b="b"/>
              <a:pathLst>
                <a:path w="2782" h="6316" extrusionOk="0">
                  <a:moveTo>
                    <a:pt x="782" y="1"/>
                  </a:moveTo>
                  <a:lnTo>
                    <a:pt x="609" y="30"/>
                  </a:lnTo>
                  <a:lnTo>
                    <a:pt x="464" y="117"/>
                  </a:lnTo>
                  <a:lnTo>
                    <a:pt x="319" y="204"/>
                  </a:lnTo>
                  <a:lnTo>
                    <a:pt x="203" y="320"/>
                  </a:lnTo>
                  <a:lnTo>
                    <a:pt x="116" y="464"/>
                  </a:lnTo>
                  <a:lnTo>
                    <a:pt x="29" y="609"/>
                  </a:lnTo>
                  <a:lnTo>
                    <a:pt x="0" y="754"/>
                  </a:lnTo>
                  <a:lnTo>
                    <a:pt x="0" y="928"/>
                  </a:lnTo>
                  <a:lnTo>
                    <a:pt x="29" y="1102"/>
                  </a:lnTo>
                  <a:lnTo>
                    <a:pt x="1130" y="5678"/>
                  </a:lnTo>
                  <a:lnTo>
                    <a:pt x="1188" y="5852"/>
                  </a:lnTo>
                  <a:lnTo>
                    <a:pt x="1275" y="5968"/>
                  </a:lnTo>
                  <a:lnTo>
                    <a:pt x="1391" y="6113"/>
                  </a:lnTo>
                  <a:lnTo>
                    <a:pt x="1536" y="6200"/>
                  </a:lnTo>
                  <a:lnTo>
                    <a:pt x="1680" y="6258"/>
                  </a:lnTo>
                  <a:lnTo>
                    <a:pt x="1825" y="6315"/>
                  </a:lnTo>
                  <a:lnTo>
                    <a:pt x="1999" y="6315"/>
                  </a:lnTo>
                  <a:lnTo>
                    <a:pt x="2173" y="6287"/>
                  </a:lnTo>
                  <a:lnTo>
                    <a:pt x="2318" y="6200"/>
                  </a:lnTo>
                  <a:lnTo>
                    <a:pt x="2462" y="6113"/>
                  </a:lnTo>
                  <a:lnTo>
                    <a:pt x="2578" y="5997"/>
                  </a:lnTo>
                  <a:lnTo>
                    <a:pt x="2694" y="5881"/>
                  </a:lnTo>
                  <a:lnTo>
                    <a:pt x="2752" y="5736"/>
                  </a:lnTo>
                  <a:lnTo>
                    <a:pt x="2781" y="5562"/>
                  </a:lnTo>
                  <a:lnTo>
                    <a:pt x="2781" y="5389"/>
                  </a:lnTo>
                  <a:lnTo>
                    <a:pt x="2781" y="5215"/>
                  </a:lnTo>
                  <a:lnTo>
                    <a:pt x="1680" y="638"/>
                  </a:lnTo>
                  <a:lnTo>
                    <a:pt x="1622" y="493"/>
                  </a:lnTo>
                  <a:lnTo>
                    <a:pt x="1536" y="349"/>
                  </a:lnTo>
                  <a:lnTo>
                    <a:pt x="1420" y="233"/>
                  </a:lnTo>
                  <a:lnTo>
                    <a:pt x="1275" y="117"/>
                  </a:lnTo>
                  <a:lnTo>
                    <a:pt x="1130" y="59"/>
                  </a:lnTo>
                  <a:lnTo>
                    <a:pt x="956" y="30"/>
                  </a:lnTo>
                  <a:lnTo>
                    <a:pt x="782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30"/>
            <p:cNvSpPr/>
            <p:nvPr/>
          </p:nvSpPr>
          <p:spPr>
            <a:xfrm>
              <a:off x="7148950" y="2638325"/>
              <a:ext cx="42750" cy="138350"/>
            </a:xfrm>
            <a:custGeom>
              <a:avLst/>
              <a:gdLst/>
              <a:ahLst/>
              <a:cxnLst/>
              <a:rect l="l" t="t" r="r" b="b"/>
              <a:pathLst>
                <a:path w="1710" h="5534" extrusionOk="0">
                  <a:moveTo>
                    <a:pt x="840" y="1"/>
                  </a:moveTo>
                  <a:lnTo>
                    <a:pt x="667" y="30"/>
                  </a:lnTo>
                  <a:lnTo>
                    <a:pt x="522" y="88"/>
                  </a:lnTo>
                  <a:lnTo>
                    <a:pt x="377" y="175"/>
                  </a:lnTo>
                  <a:lnTo>
                    <a:pt x="261" y="262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96"/>
                  </a:lnTo>
                  <a:lnTo>
                    <a:pt x="0" y="870"/>
                  </a:lnTo>
                  <a:lnTo>
                    <a:pt x="0" y="4664"/>
                  </a:lnTo>
                  <a:lnTo>
                    <a:pt x="0" y="4838"/>
                  </a:lnTo>
                  <a:lnTo>
                    <a:pt x="58" y="5012"/>
                  </a:lnTo>
                  <a:lnTo>
                    <a:pt x="145" y="5157"/>
                  </a:lnTo>
                  <a:lnTo>
                    <a:pt x="261" y="5273"/>
                  </a:lnTo>
                  <a:lnTo>
                    <a:pt x="377" y="5389"/>
                  </a:lnTo>
                  <a:lnTo>
                    <a:pt x="522" y="5475"/>
                  </a:lnTo>
                  <a:lnTo>
                    <a:pt x="667" y="5533"/>
                  </a:lnTo>
                  <a:lnTo>
                    <a:pt x="840" y="5533"/>
                  </a:lnTo>
                  <a:lnTo>
                    <a:pt x="1014" y="5504"/>
                  </a:lnTo>
                  <a:lnTo>
                    <a:pt x="1188" y="5446"/>
                  </a:lnTo>
                  <a:lnTo>
                    <a:pt x="1333" y="5389"/>
                  </a:lnTo>
                  <a:lnTo>
                    <a:pt x="1449" y="5273"/>
                  </a:lnTo>
                  <a:lnTo>
                    <a:pt x="1565" y="5157"/>
                  </a:lnTo>
                  <a:lnTo>
                    <a:pt x="1651" y="5012"/>
                  </a:lnTo>
                  <a:lnTo>
                    <a:pt x="1680" y="4838"/>
                  </a:lnTo>
                  <a:lnTo>
                    <a:pt x="1709" y="4664"/>
                  </a:lnTo>
                  <a:lnTo>
                    <a:pt x="1709" y="870"/>
                  </a:lnTo>
                  <a:lnTo>
                    <a:pt x="1680" y="696"/>
                  </a:lnTo>
                  <a:lnTo>
                    <a:pt x="1651" y="551"/>
                  </a:lnTo>
                  <a:lnTo>
                    <a:pt x="1565" y="377"/>
                  </a:lnTo>
                  <a:lnTo>
                    <a:pt x="1449" y="262"/>
                  </a:lnTo>
                  <a:lnTo>
                    <a:pt x="1333" y="146"/>
                  </a:lnTo>
                  <a:lnTo>
                    <a:pt x="1188" y="59"/>
                  </a:lnTo>
                  <a:lnTo>
                    <a:pt x="1014" y="3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30"/>
            <p:cNvSpPr/>
            <p:nvPr/>
          </p:nvSpPr>
          <p:spPr>
            <a:xfrm>
              <a:off x="7234400" y="2696275"/>
              <a:ext cx="52875" cy="108650"/>
            </a:xfrm>
            <a:custGeom>
              <a:avLst/>
              <a:gdLst/>
              <a:ahLst/>
              <a:cxnLst/>
              <a:rect l="l" t="t" r="r" b="b"/>
              <a:pathLst>
                <a:path w="2115" h="4346" extrusionOk="0">
                  <a:moveTo>
                    <a:pt x="1159" y="0"/>
                  </a:moveTo>
                  <a:lnTo>
                    <a:pt x="1014" y="29"/>
                  </a:lnTo>
                  <a:lnTo>
                    <a:pt x="840" y="87"/>
                  </a:lnTo>
                  <a:lnTo>
                    <a:pt x="725" y="203"/>
                  </a:lnTo>
                  <a:lnTo>
                    <a:pt x="609" y="319"/>
                  </a:lnTo>
                  <a:lnTo>
                    <a:pt x="493" y="464"/>
                  </a:lnTo>
                  <a:lnTo>
                    <a:pt x="464" y="608"/>
                  </a:lnTo>
                  <a:lnTo>
                    <a:pt x="29" y="3273"/>
                  </a:lnTo>
                  <a:lnTo>
                    <a:pt x="0" y="3447"/>
                  </a:lnTo>
                  <a:lnTo>
                    <a:pt x="0" y="3621"/>
                  </a:lnTo>
                  <a:lnTo>
                    <a:pt x="29" y="3766"/>
                  </a:lnTo>
                  <a:lnTo>
                    <a:pt x="116" y="3940"/>
                  </a:lnTo>
                  <a:lnTo>
                    <a:pt x="203" y="4055"/>
                  </a:lnTo>
                  <a:lnTo>
                    <a:pt x="319" y="4171"/>
                  </a:lnTo>
                  <a:lnTo>
                    <a:pt x="464" y="4258"/>
                  </a:lnTo>
                  <a:lnTo>
                    <a:pt x="609" y="4316"/>
                  </a:lnTo>
                  <a:lnTo>
                    <a:pt x="782" y="4345"/>
                  </a:lnTo>
                  <a:lnTo>
                    <a:pt x="956" y="4345"/>
                  </a:lnTo>
                  <a:lnTo>
                    <a:pt x="1130" y="4316"/>
                  </a:lnTo>
                  <a:lnTo>
                    <a:pt x="1275" y="4229"/>
                  </a:lnTo>
                  <a:lnTo>
                    <a:pt x="1420" y="4142"/>
                  </a:lnTo>
                  <a:lnTo>
                    <a:pt x="1536" y="4026"/>
                  </a:lnTo>
                  <a:lnTo>
                    <a:pt x="1622" y="3882"/>
                  </a:lnTo>
                  <a:lnTo>
                    <a:pt x="1680" y="3737"/>
                  </a:lnTo>
                  <a:lnTo>
                    <a:pt x="2115" y="1072"/>
                  </a:lnTo>
                  <a:lnTo>
                    <a:pt x="2115" y="898"/>
                  </a:lnTo>
                  <a:lnTo>
                    <a:pt x="2115" y="724"/>
                  </a:lnTo>
                  <a:lnTo>
                    <a:pt x="2086" y="579"/>
                  </a:lnTo>
                  <a:lnTo>
                    <a:pt x="2028" y="406"/>
                  </a:lnTo>
                  <a:lnTo>
                    <a:pt x="1912" y="290"/>
                  </a:lnTo>
                  <a:lnTo>
                    <a:pt x="1796" y="145"/>
                  </a:lnTo>
                  <a:lnTo>
                    <a:pt x="1651" y="5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30"/>
            <p:cNvSpPr/>
            <p:nvPr/>
          </p:nvSpPr>
          <p:spPr>
            <a:xfrm>
              <a:off x="8006350" y="3438525"/>
              <a:ext cx="61575" cy="119500"/>
            </a:xfrm>
            <a:custGeom>
              <a:avLst/>
              <a:gdLst/>
              <a:ahLst/>
              <a:cxnLst/>
              <a:rect l="l" t="t" r="r" b="b"/>
              <a:pathLst>
                <a:path w="2463" h="4780" extrusionOk="0">
                  <a:moveTo>
                    <a:pt x="782" y="0"/>
                  </a:moveTo>
                  <a:lnTo>
                    <a:pt x="637" y="29"/>
                  </a:lnTo>
                  <a:lnTo>
                    <a:pt x="464" y="87"/>
                  </a:lnTo>
                  <a:lnTo>
                    <a:pt x="319" y="203"/>
                  </a:lnTo>
                  <a:lnTo>
                    <a:pt x="203" y="319"/>
                  </a:lnTo>
                  <a:lnTo>
                    <a:pt x="116" y="435"/>
                  </a:lnTo>
                  <a:lnTo>
                    <a:pt x="58" y="580"/>
                  </a:lnTo>
                  <a:lnTo>
                    <a:pt x="0" y="753"/>
                  </a:lnTo>
                  <a:lnTo>
                    <a:pt x="0" y="898"/>
                  </a:lnTo>
                  <a:lnTo>
                    <a:pt x="29" y="1072"/>
                  </a:lnTo>
                  <a:lnTo>
                    <a:pt x="782" y="4142"/>
                  </a:lnTo>
                  <a:lnTo>
                    <a:pt x="840" y="4287"/>
                  </a:lnTo>
                  <a:lnTo>
                    <a:pt x="927" y="4432"/>
                  </a:lnTo>
                  <a:lnTo>
                    <a:pt x="1043" y="4548"/>
                  </a:lnTo>
                  <a:lnTo>
                    <a:pt x="1188" y="4664"/>
                  </a:lnTo>
                  <a:lnTo>
                    <a:pt x="1333" y="4722"/>
                  </a:lnTo>
                  <a:lnTo>
                    <a:pt x="1506" y="4751"/>
                  </a:lnTo>
                  <a:lnTo>
                    <a:pt x="1680" y="4780"/>
                  </a:lnTo>
                  <a:lnTo>
                    <a:pt x="1825" y="4722"/>
                  </a:lnTo>
                  <a:lnTo>
                    <a:pt x="1999" y="4664"/>
                  </a:lnTo>
                  <a:lnTo>
                    <a:pt x="2144" y="4577"/>
                  </a:lnTo>
                  <a:lnTo>
                    <a:pt x="2260" y="4461"/>
                  </a:lnTo>
                  <a:lnTo>
                    <a:pt x="2346" y="4316"/>
                  </a:lnTo>
                  <a:lnTo>
                    <a:pt x="2404" y="4171"/>
                  </a:lnTo>
                  <a:lnTo>
                    <a:pt x="2462" y="4026"/>
                  </a:lnTo>
                  <a:lnTo>
                    <a:pt x="2462" y="3853"/>
                  </a:lnTo>
                  <a:lnTo>
                    <a:pt x="2433" y="3679"/>
                  </a:lnTo>
                  <a:lnTo>
                    <a:pt x="1680" y="637"/>
                  </a:lnTo>
                  <a:lnTo>
                    <a:pt x="1622" y="464"/>
                  </a:lnTo>
                  <a:lnTo>
                    <a:pt x="1535" y="319"/>
                  </a:lnTo>
                  <a:lnTo>
                    <a:pt x="1420" y="203"/>
                  </a:lnTo>
                  <a:lnTo>
                    <a:pt x="1275" y="116"/>
                  </a:lnTo>
                  <a:lnTo>
                    <a:pt x="1130" y="58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30"/>
            <p:cNvSpPr/>
            <p:nvPr/>
          </p:nvSpPr>
          <p:spPr>
            <a:xfrm>
              <a:off x="8092525" y="3476900"/>
              <a:ext cx="52150" cy="90550"/>
            </a:xfrm>
            <a:custGeom>
              <a:avLst/>
              <a:gdLst/>
              <a:ahLst/>
              <a:cxnLst/>
              <a:rect l="l" t="t" r="r" b="b"/>
              <a:pathLst>
                <a:path w="2086" h="3622" extrusionOk="0">
                  <a:moveTo>
                    <a:pt x="782" y="0"/>
                  </a:moveTo>
                  <a:lnTo>
                    <a:pt x="608" y="29"/>
                  </a:lnTo>
                  <a:lnTo>
                    <a:pt x="464" y="87"/>
                  </a:lnTo>
                  <a:lnTo>
                    <a:pt x="319" y="174"/>
                  </a:lnTo>
                  <a:lnTo>
                    <a:pt x="203" y="290"/>
                  </a:lnTo>
                  <a:lnTo>
                    <a:pt x="87" y="406"/>
                  </a:lnTo>
                  <a:lnTo>
                    <a:pt x="29" y="580"/>
                  </a:lnTo>
                  <a:lnTo>
                    <a:pt x="0" y="725"/>
                  </a:lnTo>
                  <a:lnTo>
                    <a:pt x="0" y="898"/>
                  </a:lnTo>
                  <a:lnTo>
                    <a:pt x="0" y="1072"/>
                  </a:lnTo>
                  <a:lnTo>
                    <a:pt x="406" y="2984"/>
                  </a:lnTo>
                  <a:lnTo>
                    <a:pt x="464" y="3129"/>
                  </a:lnTo>
                  <a:lnTo>
                    <a:pt x="551" y="3274"/>
                  </a:lnTo>
                  <a:lnTo>
                    <a:pt x="666" y="3389"/>
                  </a:lnTo>
                  <a:lnTo>
                    <a:pt x="782" y="3505"/>
                  </a:lnTo>
                  <a:lnTo>
                    <a:pt x="956" y="3563"/>
                  </a:lnTo>
                  <a:lnTo>
                    <a:pt x="1101" y="3592"/>
                  </a:lnTo>
                  <a:lnTo>
                    <a:pt x="1275" y="3621"/>
                  </a:lnTo>
                  <a:lnTo>
                    <a:pt x="1448" y="3592"/>
                  </a:lnTo>
                  <a:lnTo>
                    <a:pt x="1593" y="3505"/>
                  </a:lnTo>
                  <a:lnTo>
                    <a:pt x="1738" y="3418"/>
                  </a:lnTo>
                  <a:lnTo>
                    <a:pt x="1883" y="3331"/>
                  </a:lnTo>
                  <a:lnTo>
                    <a:pt x="1970" y="3187"/>
                  </a:lnTo>
                  <a:lnTo>
                    <a:pt x="2028" y="3013"/>
                  </a:lnTo>
                  <a:lnTo>
                    <a:pt x="2057" y="2868"/>
                  </a:lnTo>
                  <a:lnTo>
                    <a:pt x="2086" y="2694"/>
                  </a:lnTo>
                  <a:lnTo>
                    <a:pt x="2057" y="2520"/>
                  </a:lnTo>
                  <a:lnTo>
                    <a:pt x="1680" y="609"/>
                  </a:lnTo>
                  <a:lnTo>
                    <a:pt x="1622" y="464"/>
                  </a:lnTo>
                  <a:lnTo>
                    <a:pt x="1506" y="319"/>
                  </a:lnTo>
                  <a:lnTo>
                    <a:pt x="1391" y="203"/>
                  </a:lnTo>
                  <a:lnTo>
                    <a:pt x="1275" y="116"/>
                  </a:lnTo>
                  <a:lnTo>
                    <a:pt x="1130" y="29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30"/>
            <p:cNvSpPr/>
            <p:nvPr/>
          </p:nvSpPr>
          <p:spPr>
            <a:xfrm>
              <a:off x="5310325" y="2476850"/>
              <a:ext cx="42750" cy="128200"/>
            </a:xfrm>
            <a:custGeom>
              <a:avLst/>
              <a:gdLst/>
              <a:ahLst/>
              <a:cxnLst/>
              <a:rect l="l" t="t" r="r" b="b"/>
              <a:pathLst>
                <a:path w="1710" h="5128" extrusionOk="0">
                  <a:moveTo>
                    <a:pt x="696" y="0"/>
                  </a:moveTo>
                  <a:lnTo>
                    <a:pt x="522" y="58"/>
                  </a:lnTo>
                  <a:lnTo>
                    <a:pt x="377" y="145"/>
                  </a:lnTo>
                  <a:lnTo>
                    <a:pt x="261" y="232"/>
                  </a:lnTo>
                  <a:lnTo>
                    <a:pt x="145" y="377"/>
                  </a:lnTo>
                  <a:lnTo>
                    <a:pt x="59" y="522"/>
                  </a:lnTo>
                  <a:lnTo>
                    <a:pt x="30" y="667"/>
                  </a:lnTo>
                  <a:lnTo>
                    <a:pt x="1" y="840"/>
                  </a:lnTo>
                  <a:lnTo>
                    <a:pt x="1" y="4287"/>
                  </a:lnTo>
                  <a:lnTo>
                    <a:pt x="30" y="4432"/>
                  </a:lnTo>
                  <a:lnTo>
                    <a:pt x="59" y="4606"/>
                  </a:lnTo>
                  <a:lnTo>
                    <a:pt x="145" y="4751"/>
                  </a:lnTo>
                  <a:lnTo>
                    <a:pt x="261" y="4867"/>
                  </a:lnTo>
                  <a:lnTo>
                    <a:pt x="377" y="4983"/>
                  </a:lnTo>
                  <a:lnTo>
                    <a:pt x="522" y="5070"/>
                  </a:lnTo>
                  <a:lnTo>
                    <a:pt x="696" y="5127"/>
                  </a:lnTo>
                  <a:lnTo>
                    <a:pt x="870" y="5127"/>
                  </a:lnTo>
                  <a:lnTo>
                    <a:pt x="1043" y="5098"/>
                  </a:lnTo>
                  <a:lnTo>
                    <a:pt x="1188" y="5070"/>
                  </a:lnTo>
                  <a:lnTo>
                    <a:pt x="1333" y="4983"/>
                  </a:lnTo>
                  <a:lnTo>
                    <a:pt x="1449" y="4867"/>
                  </a:lnTo>
                  <a:lnTo>
                    <a:pt x="1565" y="4751"/>
                  </a:lnTo>
                  <a:lnTo>
                    <a:pt x="1652" y="4606"/>
                  </a:lnTo>
                  <a:lnTo>
                    <a:pt x="1710" y="4461"/>
                  </a:lnTo>
                  <a:lnTo>
                    <a:pt x="1710" y="4287"/>
                  </a:lnTo>
                  <a:lnTo>
                    <a:pt x="1710" y="840"/>
                  </a:lnTo>
                  <a:lnTo>
                    <a:pt x="1710" y="667"/>
                  </a:lnTo>
                  <a:lnTo>
                    <a:pt x="1652" y="522"/>
                  </a:lnTo>
                  <a:lnTo>
                    <a:pt x="1565" y="377"/>
                  </a:lnTo>
                  <a:lnTo>
                    <a:pt x="1449" y="232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30"/>
            <p:cNvSpPr/>
            <p:nvPr/>
          </p:nvSpPr>
          <p:spPr>
            <a:xfrm>
              <a:off x="5386375" y="2486275"/>
              <a:ext cx="71700" cy="118775"/>
            </a:xfrm>
            <a:custGeom>
              <a:avLst/>
              <a:gdLst/>
              <a:ahLst/>
              <a:cxnLst/>
              <a:rect l="l" t="t" r="r" b="b"/>
              <a:pathLst>
                <a:path w="2868" h="4751" extrusionOk="0">
                  <a:moveTo>
                    <a:pt x="1883" y="0"/>
                  </a:moveTo>
                  <a:lnTo>
                    <a:pt x="1738" y="58"/>
                  </a:lnTo>
                  <a:lnTo>
                    <a:pt x="1593" y="116"/>
                  </a:lnTo>
                  <a:lnTo>
                    <a:pt x="1448" y="203"/>
                  </a:lnTo>
                  <a:lnTo>
                    <a:pt x="1361" y="319"/>
                  </a:lnTo>
                  <a:lnTo>
                    <a:pt x="1246" y="463"/>
                  </a:lnTo>
                  <a:lnTo>
                    <a:pt x="1188" y="608"/>
                  </a:lnTo>
                  <a:lnTo>
                    <a:pt x="29" y="3679"/>
                  </a:lnTo>
                  <a:lnTo>
                    <a:pt x="0" y="3824"/>
                  </a:lnTo>
                  <a:lnTo>
                    <a:pt x="0" y="3997"/>
                  </a:lnTo>
                  <a:lnTo>
                    <a:pt x="58" y="4171"/>
                  </a:lnTo>
                  <a:lnTo>
                    <a:pt x="116" y="4316"/>
                  </a:lnTo>
                  <a:lnTo>
                    <a:pt x="232" y="4461"/>
                  </a:lnTo>
                  <a:lnTo>
                    <a:pt x="348" y="4577"/>
                  </a:lnTo>
                  <a:lnTo>
                    <a:pt x="492" y="4664"/>
                  </a:lnTo>
                  <a:lnTo>
                    <a:pt x="637" y="4721"/>
                  </a:lnTo>
                  <a:lnTo>
                    <a:pt x="811" y="4750"/>
                  </a:lnTo>
                  <a:lnTo>
                    <a:pt x="985" y="4750"/>
                  </a:lnTo>
                  <a:lnTo>
                    <a:pt x="1130" y="4693"/>
                  </a:lnTo>
                  <a:lnTo>
                    <a:pt x="1275" y="4635"/>
                  </a:lnTo>
                  <a:lnTo>
                    <a:pt x="1419" y="4548"/>
                  </a:lnTo>
                  <a:lnTo>
                    <a:pt x="1535" y="4432"/>
                  </a:lnTo>
                  <a:lnTo>
                    <a:pt x="1622" y="4287"/>
                  </a:lnTo>
                  <a:lnTo>
                    <a:pt x="1680" y="4113"/>
                  </a:lnTo>
                  <a:lnTo>
                    <a:pt x="2839" y="1072"/>
                  </a:lnTo>
                  <a:lnTo>
                    <a:pt x="2868" y="927"/>
                  </a:lnTo>
                  <a:lnTo>
                    <a:pt x="2868" y="753"/>
                  </a:lnTo>
                  <a:lnTo>
                    <a:pt x="2839" y="579"/>
                  </a:lnTo>
                  <a:lnTo>
                    <a:pt x="2752" y="435"/>
                  </a:lnTo>
                  <a:lnTo>
                    <a:pt x="2665" y="290"/>
                  </a:lnTo>
                  <a:lnTo>
                    <a:pt x="2520" y="174"/>
                  </a:lnTo>
                  <a:lnTo>
                    <a:pt x="2404" y="87"/>
                  </a:lnTo>
                  <a:lnTo>
                    <a:pt x="2230" y="29"/>
                  </a:lnTo>
                  <a:lnTo>
                    <a:pt x="205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30"/>
            <p:cNvSpPr/>
            <p:nvPr/>
          </p:nvSpPr>
          <p:spPr>
            <a:xfrm>
              <a:off x="4052475" y="2781725"/>
              <a:ext cx="71000" cy="81125"/>
            </a:xfrm>
            <a:custGeom>
              <a:avLst/>
              <a:gdLst/>
              <a:ahLst/>
              <a:cxnLst/>
              <a:rect l="l" t="t" r="r" b="b"/>
              <a:pathLst>
                <a:path w="2840" h="3245" extrusionOk="0">
                  <a:moveTo>
                    <a:pt x="754" y="0"/>
                  </a:moveTo>
                  <a:lnTo>
                    <a:pt x="580" y="58"/>
                  </a:lnTo>
                  <a:lnTo>
                    <a:pt x="435" y="116"/>
                  </a:lnTo>
                  <a:lnTo>
                    <a:pt x="290" y="232"/>
                  </a:lnTo>
                  <a:lnTo>
                    <a:pt x="174" y="348"/>
                  </a:lnTo>
                  <a:lnTo>
                    <a:pt x="88" y="464"/>
                  </a:lnTo>
                  <a:lnTo>
                    <a:pt x="30" y="637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30" y="1130"/>
                  </a:lnTo>
                  <a:lnTo>
                    <a:pt x="116" y="1304"/>
                  </a:lnTo>
                  <a:lnTo>
                    <a:pt x="1246" y="2810"/>
                  </a:lnTo>
                  <a:lnTo>
                    <a:pt x="1362" y="2955"/>
                  </a:lnTo>
                  <a:lnTo>
                    <a:pt x="1478" y="3071"/>
                  </a:lnTo>
                  <a:lnTo>
                    <a:pt x="1623" y="3157"/>
                  </a:lnTo>
                  <a:lnTo>
                    <a:pt x="1768" y="3215"/>
                  </a:lnTo>
                  <a:lnTo>
                    <a:pt x="1941" y="3244"/>
                  </a:lnTo>
                  <a:lnTo>
                    <a:pt x="2115" y="3244"/>
                  </a:lnTo>
                  <a:lnTo>
                    <a:pt x="2289" y="3186"/>
                  </a:lnTo>
                  <a:lnTo>
                    <a:pt x="2434" y="3128"/>
                  </a:lnTo>
                  <a:lnTo>
                    <a:pt x="2579" y="3013"/>
                  </a:lnTo>
                  <a:lnTo>
                    <a:pt x="2665" y="2897"/>
                  </a:lnTo>
                  <a:lnTo>
                    <a:pt x="2781" y="2781"/>
                  </a:lnTo>
                  <a:lnTo>
                    <a:pt x="2839" y="2607"/>
                  </a:lnTo>
                  <a:lnTo>
                    <a:pt x="2839" y="2433"/>
                  </a:lnTo>
                  <a:lnTo>
                    <a:pt x="2839" y="2259"/>
                  </a:lnTo>
                  <a:lnTo>
                    <a:pt x="2810" y="2115"/>
                  </a:lnTo>
                  <a:lnTo>
                    <a:pt x="2752" y="1941"/>
                  </a:lnTo>
                  <a:lnTo>
                    <a:pt x="1594" y="435"/>
                  </a:lnTo>
                  <a:lnTo>
                    <a:pt x="1507" y="290"/>
                  </a:lnTo>
                  <a:lnTo>
                    <a:pt x="1391" y="174"/>
                  </a:lnTo>
                  <a:lnTo>
                    <a:pt x="1246" y="87"/>
                  </a:lnTo>
                  <a:lnTo>
                    <a:pt x="1101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30"/>
            <p:cNvSpPr/>
            <p:nvPr/>
          </p:nvSpPr>
          <p:spPr>
            <a:xfrm>
              <a:off x="4148075" y="2714375"/>
              <a:ext cx="43475" cy="176700"/>
            </a:xfrm>
            <a:custGeom>
              <a:avLst/>
              <a:gdLst/>
              <a:ahLst/>
              <a:cxnLst/>
              <a:rect l="l" t="t" r="r" b="b"/>
              <a:pathLst>
                <a:path w="1739" h="7068" extrusionOk="0">
                  <a:moveTo>
                    <a:pt x="869" y="0"/>
                  </a:moveTo>
                  <a:lnTo>
                    <a:pt x="695" y="29"/>
                  </a:lnTo>
                  <a:lnTo>
                    <a:pt x="550" y="87"/>
                  </a:lnTo>
                  <a:lnTo>
                    <a:pt x="406" y="174"/>
                  </a:lnTo>
                  <a:lnTo>
                    <a:pt x="261" y="261"/>
                  </a:lnTo>
                  <a:lnTo>
                    <a:pt x="145" y="406"/>
                  </a:lnTo>
                  <a:lnTo>
                    <a:pt x="87" y="551"/>
                  </a:lnTo>
                  <a:lnTo>
                    <a:pt x="29" y="695"/>
                  </a:lnTo>
                  <a:lnTo>
                    <a:pt x="0" y="869"/>
                  </a:lnTo>
                  <a:lnTo>
                    <a:pt x="0" y="6199"/>
                  </a:lnTo>
                  <a:lnTo>
                    <a:pt x="29" y="6373"/>
                  </a:lnTo>
                  <a:lnTo>
                    <a:pt x="87" y="6518"/>
                  </a:lnTo>
                  <a:lnTo>
                    <a:pt x="145" y="6691"/>
                  </a:lnTo>
                  <a:lnTo>
                    <a:pt x="261" y="6807"/>
                  </a:lnTo>
                  <a:lnTo>
                    <a:pt x="406" y="6923"/>
                  </a:lnTo>
                  <a:lnTo>
                    <a:pt x="550" y="7010"/>
                  </a:lnTo>
                  <a:lnTo>
                    <a:pt x="695" y="7039"/>
                  </a:lnTo>
                  <a:lnTo>
                    <a:pt x="869" y="7068"/>
                  </a:lnTo>
                  <a:lnTo>
                    <a:pt x="1043" y="7039"/>
                  </a:lnTo>
                  <a:lnTo>
                    <a:pt x="1188" y="6981"/>
                  </a:lnTo>
                  <a:lnTo>
                    <a:pt x="1333" y="6894"/>
                  </a:lnTo>
                  <a:lnTo>
                    <a:pt x="1477" y="6807"/>
                  </a:lnTo>
                  <a:lnTo>
                    <a:pt x="1564" y="6691"/>
                  </a:lnTo>
                  <a:lnTo>
                    <a:pt x="1651" y="6547"/>
                  </a:lnTo>
                  <a:lnTo>
                    <a:pt x="1709" y="6373"/>
                  </a:lnTo>
                  <a:lnTo>
                    <a:pt x="1738" y="6199"/>
                  </a:lnTo>
                  <a:lnTo>
                    <a:pt x="1738" y="869"/>
                  </a:lnTo>
                  <a:lnTo>
                    <a:pt x="1709" y="695"/>
                  </a:lnTo>
                  <a:lnTo>
                    <a:pt x="1651" y="551"/>
                  </a:lnTo>
                  <a:lnTo>
                    <a:pt x="1564" y="406"/>
                  </a:lnTo>
                  <a:lnTo>
                    <a:pt x="1477" y="261"/>
                  </a:lnTo>
                  <a:lnTo>
                    <a:pt x="1333" y="145"/>
                  </a:lnTo>
                  <a:lnTo>
                    <a:pt x="1188" y="87"/>
                  </a:lnTo>
                  <a:lnTo>
                    <a:pt x="1043" y="29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30"/>
            <p:cNvSpPr/>
            <p:nvPr/>
          </p:nvSpPr>
          <p:spPr>
            <a:xfrm>
              <a:off x="5854900" y="2820100"/>
              <a:ext cx="52150" cy="108650"/>
            </a:xfrm>
            <a:custGeom>
              <a:avLst/>
              <a:gdLst/>
              <a:ahLst/>
              <a:cxnLst/>
              <a:rect l="l" t="t" r="r" b="b"/>
              <a:pathLst>
                <a:path w="2086" h="4346" extrusionOk="0">
                  <a:moveTo>
                    <a:pt x="1130" y="0"/>
                  </a:moveTo>
                  <a:lnTo>
                    <a:pt x="956" y="29"/>
                  </a:lnTo>
                  <a:lnTo>
                    <a:pt x="811" y="87"/>
                  </a:lnTo>
                  <a:lnTo>
                    <a:pt x="666" y="203"/>
                  </a:lnTo>
                  <a:lnTo>
                    <a:pt x="550" y="319"/>
                  </a:lnTo>
                  <a:lnTo>
                    <a:pt x="464" y="464"/>
                  </a:lnTo>
                  <a:lnTo>
                    <a:pt x="406" y="609"/>
                  </a:lnTo>
                  <a:lnTo>
                    <a:pt x="29" y="3273"/>
                  </a:lnTo>
                  <a:lnTo>
                    <a:pt x="0" y="3447"/>
                  </a:lnTo>
                  <a:lnTo>
                    <a:pt x="0" y="3621"/>
                  </a:lnTo>
                  <a:lnTo>
                    <a:pt x="29" y="3766"/>
                  </a:lnTo>
                  <a:lnTo>
                    <a:pt x="116" y="3940"/>
                  </a:lnTo>
                  <a:lnTo>
                    <a:pt x="203" y="4056"/>
                  </a:lnTo>
                  <a:lnTo>
                    <a:pt x="319" y="4171"/>
                  </a:lnTo>
                  <a:lnTo>
                    <a:pt x="464" y="4287"/>
                  </a:lnTo>
                  <a:lnTo>
                    <a:pt x="608" y="4345"/>
                  </a:lnTo>
                  <a:lnTo>
                    <a:pt x="956" y="4345"/>
                  </a:lnTo>
                  <a:lnTo>
                    <a:pt x="1130" y="4316"/>
                  </a:lnTo>
                  <a:lnTo>
                    <a:pt x="1275" y="4258"/>
                  </a:lnTo>
                  <a:lnTo>
                    <a:pt x="1419" y="4142"/>
                  </a:lnTo>
                  <a:lnTo>
                    <a:pt x="1535" y="4027"/>
                  </a:lnTo>
                  <a:lnTo>
                    <a:pt x="1622" y="3882"/>
                  </a:lnTo>
                  <a:lnTo>
                    <a:pt x="1680" y="3737"/>
                  </a:lnTo>
                  <a:lnTo>
                    <a:pt x="2057" y="1072"/>
                  </a:lnTo>
                  <a:lnTo>
                    <a:pt x="2086" y="898"/>
                  </a:lnTo>
                  <a:lnTo>
                    <a:pt x="2086" y="724"/>
                  </a:lnTo>
                  <a:lnTo>
                    <a:pt x="2057" y="580"/>
                  </a:lnTo>
                  <a:lnTo>
                    <a:pt x="1970" y="406"/>
                  </a:lnTo>
                  <a:lnTo>
                    <a:pt x="1883" y="290"/>
                  </a:lnTo>
                  <a:lnTo>
                    <a:pt x="1767" y="174"/>
                  </a:lnTo>
                  <a:lnTo>
                    <a:pt x="1622" y="58"/>
                  </a:lnTo>
                  <a:lnTo>
                    <a:pt x="144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30"/>
            <p:cNvSpPr/>
            <p:nvPr/>
          </p:nvSpPr>
          <p:spPr>
            <a:xfrm>
              <a:off x="5928750" y="2867175"/>
              <a:ext cx="52175" cy="89800"/>
            </a:xfrm>
            <a:custGeom>
              <a:avLst/>
              <a:gdLst/>
              <a:ahLst/>
              <a:cxnLst/>
              <a:rect l="l" t="t" r="r" b="b"/>
              <a:pathLst>
                <a:path w="2087" h="3592" extrusionOk="0">
                  <a:moveTo>
                    <a:pt x="1130" y="0"/>
                  </a:moveTo>
                  <a:lnTo>
                    <a:pt x="957" y="29"/>
                  </a:lnTo>
                  <a:lnTo>
                    <a:pt x="812" y="116"/>
                  </a:lnTo>
                  <a:lnTo>
                    <a:pt x="667" y="203"/>
                  </a:lnTo>
                  <a:lnTo>
                    <a:pt x="551" y="319"/>
                  </a:lnTo>
                  <a:lnTo>
                    <a:pt x="464" y="464"/>
                  </a:lnTo>
                  <a:lnTo>
                    <a:pt x="406" y="608"/>
                  </a:lnTo>
                  <a:lnTo>
                    <a:pt x="30" y="2520"/>
                  </a:lnTo>
                  <a:lnTo>
                    <a:pt x="1" y="2694"/>
                  </a:lnTo>
                  <a:lnTo>
                    <a:pt x="1" y="2868"/>
                  </a:lnTo>
                  <a:lnTo>
                    <a:pt x="59" y="3042"/>
                  </a:lnTo>
                  <a:lnTo>
                    <a:pt x="116" y="3186"/>
                  </a:lnTo>
                  <a:lnTo>
                    <a:pt x="203" y="3302"/>
                  </a:lnTo>
                  <a:lnTo>
                    <a:pt x="348" y="3418"/>
                  </a:lnTo>
                  <a:lnTo>
                    <a:pt x="464" y="3534"/>
                  </a:lnTo>
                  <a:lnTo>
                    <a:pt x="638" y="3592"/>
                  </a:lnTo>
                  <a:lnTo>
                    <a:pt x="957" y="3592"/>
                  </a:lnTo>
                  <a:lnTo>
                    <a:pt x="1130" y="3563"/>
                  </a:lnTo>
                  <a:lnTo>
                    <a:pt x="1275" y="3505"/>
                  </a:lnTo>
                  <a:lnTo>
                    <a:pt x="1420" y="3389"/>
                  </a:lnTo>
                  <a:lnTo>
                    <a:pt x="1536" y="3273"/>
                  </a:lnTo>
                  <a:lnTo>
                    <a:pt x="1623" y="3128"/>
                  </a:lnTo>
                  <a:lnTo>
                    <a:pt x="1681" y="2984"/>
                  </a:lnTo>
                  <a:lnTo>
                    <a:pt x="2057" y="1072"/>
                  </a:lnTo>
                  <a:lnTo>
                    <a:pt x="2086" y="898"/>
                  </a:lnTo>
                  <a:lnTo>
                    <a:pt x="2086" y="724"/>
                  </a:lnTo>
                  <a:lnTo>
                    <a:pt x="2057" y="579"/>
                  </a:lnTo>
                  <a:lnTo>
                    <a:pt x="1970" y="406"/>
                  </a:lnTo>
                  <a:lnTo>
                    <a:pt x="1883" y="290"/>
                  </a:lnTo>
                  <a:lnTo>
                    <a:pt x="1768" y="174"/>
                  </a:lnTo>
                  <a:lnTo>
                    <a:pt x="1623" y="87"/>
                  </a:lnTo>
                  <a:lnTo>
                    <a:pt x="1478" y="29"/>
                  </a:lnTo>
                  <a:lnTo>
                    <a:pt x="1304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30"/>
            <p:cNvSpPr/>
            <p:nvPr/>
          </p:nvSpPr>
          <p:spPr>
            <a:xfrm>
              <a:off x="5834625" y="3638375"/>
              <a:ext cx="42750" cy="119525"/>
            </a:xfrm>
            <a:custGeom>
              <a:avLst/>
              <a:gdLst/>
              <a:ahLst/>
              <a:cxnLst/>
              <a:rect l="l" t="t" r="r" b="b"/>
              <a:pathLst>
                <a:path w="1710" h="4781" extrusionOk="0">
                  <a:moveTo>
                    <a:pt x="840" y="1"/>
                  </a:moveTo>
                  <a:lnTo>
                    <a:pt x="666" y="30"/>
                  </a:lnTo>
                  <a:lnTo>
                    <a:pt x="521" y="88"/>
                  </a:lnTo>
                  <a:lnTo>
                    <a:pt x="377" y="175"/>
                  </a:lnTo>
                  <a:lnTo>
                    <a:pt x="232" y="261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96"/>
                  </a:lnTo>
                  <a:lnTo>
                    <a:pt x="0" y="870"/>
                  </a:lnTo>
                  <a:lnTo>
                    <a:pt x="0" y="3911"/>
                  </a:lnTo>
                  <a:lnTo>
                    <a:pt x="0" y="4085"/>
                  </a:lnTo>
                  <a:lnTo>
                    <a:pt x="58" y="4230"/>
                  </a:lnTo>
                  <a:lnTo>
                    <a:pt x="145" y="4404"/>
                  </a:lnTo>
                  <a:lnTo>
                    <a:pt x="232" y="4519"/>
                  </a:lnTo>
                  <a:lnTo>
                    <a:pt x="377" y="4635"/>
                  </a:lnTo>
                  <a:lnTo>
                    <a:pt x="521" y="4722"/>
                  </a:lnTo>
                  <a:lnTo>
                    <a:pt x="666" y="4751"/>
                  </a:lnTo>
                  <a:lnTo>
                    <a:pt x="840" y="4780"/>
                  </a:lnTo>
                  <a:lnTo>
                    <a:pt x="1014" y="4751"/>
                  </a:lnTo>
                  <a:lnTo>
                    <a:pt x="1188" y="4693"/>
                  </a:lnTo>
                  <a:lnTo>
                    <a:pt x="1332" y="4606"/>
                  </a:lnTo>
                  <a:lnTo>
                    <a:pt x="1448" y="4519"/>
                  </a:lnTo>
                  <a:lnTo>
                    <a:pt x="1564" y="4404"/>
                  </a:lnTo>
                  <a:lnTo>
                    <a:pt x="1622" y="4259"/>
                  </a:lnTo>
                  <a:lnTo>
                    <a:pt x="1680" y="4085"/>
                  </a:lnTo>
                  <a:lnTo>
                    <a:pt x="1709" y="3911"/>
                  </a:lnTo>
                  <a:lnTo>
                    <a:pt x="1709" y="870"/>
                  </a:lnTo>
                  <a:lnTo>
                    <a:pt x="1680" y="696"/>
                  </a:lnTo>
                  <a:lnTo>
                    <a:pt x="1622" y="551"/>
                  </a:lnTo>
                  <a:lnTo>
                    <a:pt x="1564" y="406"/>
                  </a:lnTo>
                  <a:lnTo>
                    <a:pt x="1448" y="261"/>
                  </a:lnTo>
                  <a:lnTo>
                    <a:pt x="1332" y="146"/>
                  </a:lnTo>
                  <a:lnTo>
                    <a:pt x="1159" y="59"/>
                  </a:lnTo>
                  <a:lnTo>
                    <a:pt x="1014" y="3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30"/>
            <p:cNvSpPr/>
            <p:nvPr/>
          </p:nvSpPr>
          <p:spPr>
            <a:xfrm>
              <a:off x="5946850" y="3639100"/>
              <a:ext cx="63750" cy="127475"/>
            </a:xfrm>
            <a:custGeom>
              <a:avLst/>
              <a:gdLst/>
              <a:ahLst/>
              <a:cxnLst/>
              <a:rect l="l" t="t" r="r" b="b"/>
              <a:pathLst>
                <a:path w="2550" h="5099" extrusionOk="0">
                  <a:moveTo>
                    <a:pt x="1594" y="1"/>
                  </a:moveTo>
                  <a:lnTo>
                    <a:pt x="1420" y="30"/>
                  </a:lnTo>
                  <a:lnTo>
                    <a:pt x="1275" y="88"/>
                  </a:lnTo>
                  <a:lnTo>
                    <a:pt x="1130" y="204"/>
                  </a:lnTo>
                  <a:lnTo>
                    <a:pt x="1015" y="319"/>
                  </a:lnTo>
                  <a:lnTo>
                    <a:pt x="928" y="435"/>
                  </a:lnTo>
                  <a:lnTo>
                    <a:pt x="870" y="609"/>
                  </a:lnTo>
                  <a:lnTo>
                    <a:pt x="30" y="4027"/>
                  </a:lnTo>
                  <a:lnTo>
                    <a:pt x="1" y="4172"/>
                  </a:lnTo>
                  <a:lnTo>
                    <a:pt x="1" y="4346"/>
                  </a:lnTo>
                  <a:lnTo>
                    <a:pt x="30" y="4519"/>
                  </a:lnTo>
                  <a:lnTo>
                    <a:pt x="117" y="4664"/>
                  </a:lnTo>
                  <a:lnTo>
                    <a:pt x="204" y="4809"/>
                  </a:lnTo>
                  <a:lnTo>
                    <a:pt x="319" y="4925"/>
                  </a:lnTo>
                  <a:lnTo>
                    <a:pt x="464" y="5012"/>
                  </a:lnTo>
                  <a:lnTo>
                    <a:pt x="609" y="5070"/>
                  </a:lnTo>
                  <a:lnTo>
                    <a:pt x="783" y="5099"/>
                  </a:lnTo>
                  <a:lnTo>
                    <a:pt x="957" y="5099"/>
                  </a:lnTo>
                  <a:lnTo>
                    <a:pt x="1130" y="5041"/>
                  </a:lnTo>
                  <a:lnTo>
                    <a:pt x="1275" y="4983"/>
                  </a:lnTo>
                  <a:lnTo>
                    <a:pt x="1420" y="4896"/>
                  </a:lnTo>
                  <a:lnTo>
                    <a:pt x="1536" y="4780"/>
                  </a:lnTo>
                  <a:lnTo>
                    <a:pt x="1623" y="4635"/>
                  </a:lnTo>
                  <a:lnTo>
                    <a:pt x="1681" y="4490"/>
                  </a:lnTo>
                  <a:lnTo>
                    <a:pt x="2521" y="1072"/>
                  </a:lnTo>
                  <a:lnTo>
                    <a:pt x="2550" y="899"/>
                  </a:lnTo>
                  <a:lnTo>
                    <a:pt x="2521" y="725"/>
                  </a:lnTo>
                  <a:lnTo>
                    <a:pt x="2492" y="580"/>
                  </a:lnTo>
                  <a:lnTo>
                    <a:pt x="2434" y="406"/>
                  </a:lnTo>
                  <a:lnTo>
                    <a:pt x="2347" y="290"/>
                  </a:lnTo>
                  <a:lnTo>
                    <a:pt x="2231" y="175"/>
                  </a:lnTo>
                  <a:lnTo>
                    <a:pt x="2086" y="59"/>
                  </a:lnTo>
                  <a:lnTo>
                    <a:pt x="1913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30"/>
            <p:cNvSpPr/>
            <p:nvPr/>
          </p:nvSpPr>
          <p:spPr>
            <a:xfrm>
              <a:off x="6026525" y="3628975"/>
              <a:ext cx="77500" cy="166575"/>
            </a:xfrm>
            <a:custGeom>
              <a:avLst/>
              <a:gdLst/>
              <a:ahLst/>
              <a:cxnLst/>
              <a:rect l="l" t="t" r="r" b="b"/>
              <a:pathLst>
                <a:path w="3100" h="6663" extrusionOk="0">
                  <a:moveTo>
                    <a:pt x="2028" y="0"/>
                  </a:moveTo>
                  <a:lnTo>
                    <a:pt x="1883" y="58"/>
                  </a:lnTo>
                  <a:lnTo>
                    <a:pt x="1738" y="145"/>
                  </a:lnTo>
                  <a:lnTo>
                    <a:pt x="1593" y="261"/>
                  </a:lnTo>
                  <a:lnTo>
                    <a:pt x="1506" y="406"/>
                  </a:lnTo>
                  <a:lnTo>
                    <a:pt x="1246" y="1043"/>
                  </a:lnTo>
                  <a:lnTo>
                    <a:pt x="1014" y="1651"/>
                  </a:lnTo>
                  <a:lnTo>
                    <a:pt x="782" y="2289"/>
                  </a:lnTo>
                  <a:lnTo>
                    <a:pt x="579" y="2955"/>
                  </a:lnTo>
                  <a:lnTo>
                    <a:pt x="406" y="3592"/>
                  </a:lnTo>
                  <a:lnTo>
                    <a:pt x="232" y="4258"/>
                  </a:lnTo>
                  <a:lnTo>
                    <a:pt x="116" y="4924"/>
                  </a:lnTo>
                  <a:lnTo>
                    <a:pt x="0" y="5591"/>
                  </a:lnTo>
                  <a:lnTo>
                    <a:pt x="0" y="5764"/>
                  </a:lnTo>
                  <a:lnTo>
                    <a:pt x="0" y="5938"/>
                  </a:lnTo>
                  <a:lnTo>
                    <a:pt x="29" y="6083"/>
                  </a:lnTo>
                  <a:lnTo>
                    <a:pt x="87" y="6257"/>
                  </a:lnTo>
                  <a:lnTo>
                    <a:pt x="174" y="6373"/>
                  </a:lnTo>
                  <a:lnTo>
                    <a:pt x="290" y="6489"/>
                  </a:lnTo>
                  <a:lnTo>
                    <a:pt x="435" y="6575"/>
                  </a:lnTo>
                  <a:lnTo>
                    <a:pt x="608" y="6662"/>
                  </a:lnTo>
                  <a:lnTo>
                    <a:pt x="927" y="6662"/>
                  </a:lnTo>
                  <a:lnTo>
                    <a:pt x="1101" y="6633"/>
                  </a:lnTo>
                  <a:lnTo>
                    <a:pt x="1246" y="6575"/>
                  </a:lnTo>
                  <a:lnTo>
                    <a:pt x="1390" y="6460"/>
                  </a:lnTo>
                  <a:lnTo>
                    <a:pt x="1535" y="6344"/>
                  </a:lnTo>
                  <a:lnTo>
                    <a:pt x="1622" y="6228"/>
                  </a:lnTo>
                  <a:lnTo>
                    <a:pt x="1651" y="6054"/>
                  </a:lnTo>
                  <a:lnTo>
                    <a:pt x="1767" y="5417"/>
                  </a:lnTo>
                  <a:lnTo>
                    <a:pt x="1883" y="4780"/>
                  </a:lnTo>
                  <a:lnTo>
                    <a:pt x="2028" y="4171"/>
                  </a:lnTo>
                  <a:lnTo>
                    <a:pt x="2172" y="3563"/>
                  </a:lnTo>
                  <a:lnTo>
                    <a:pt x="2346" y="2955"/>
                  </a:lnTo>
                  <a:lnTo>
                    <a:pt x="2549" y="2346"/>
                  </a:lnTo>
                  <a:lnTo>
                    <a:pt x="2781" y="1738"/>
                  </a:lnTo>
                  <a:lnTo>
                    <a:pt x="2984" y="1275"/>
                  </a:lnTo>
                  <a:lnTo>
                    <a:pt x="3041" y="1101"/>
                  </a:lnTo>
                  <a:lnTo>
                    <a:pt x="3070" y="956"/>
                  </a:lnTo>
                  <a:lnTo>
                    <a:pt x="3099" y="782"/>
                  </a:lnTo>
                  <a:lnTo>
                    <a:pt x="3070" y="609"/>
                  </a:lnTo>
                  <a:lnTo>
                    <a:pt x="3013" y="464"/>
                  </a:lnTo>
                  <a:lnTo>
                    <a:pt x="2955" y="319"/>
                  </a:lnTo>
                  <a:lnTo>
                    <a:pt x="2839" y="203"/>
                  </a:lnTo>
                  <a:lnTo>
                    <a:pt x="2694" y="87"/>
                  </a:lnTo>
                  <a:lnTo>
                    <a:pt x="2520" y="29"/>
                  </a:lnTo>
                  <a:lnTo>
                    <a:pt x="2375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30"/>
            <p:cNvSpPr/>
            <p:nvPr/>
          </p:nvSpPr>
          <p:spPr>
            <a:xfrm>
              <a:off x="4481900" y="3591325"/>
              <a:ext cx="42750" cy="128175"/>
            </a:xfrm>
            <a:custGeom>
              <a:avLst/>
              <a:gdLst/>
              <a:ahLst/>
              <a:cxnLst/>
              <a:rect l="l" t="t" r="r" b="b"/>
              <a:pathLst>
                <a:path w="1710" h="5127" extrusionOk="0">
                  <a:moveTo>
                    <a:pt x="667" y="0"/>
                  </a:moveTo>
                  <a:lnTo>
                    <a:pt x="522" y="58"/>
                  </a:lnTo>
                  <a:lnTo>
                    <a:pt x="377" y="145"/>
                  </a:lnTo>
                  <a:lnTo>
                    <a:pt x="232" y="232"/>
                  </a:lnTo>
                  <a:lnTo>
                    <a:pt x="145" y="377"/>
                  </a:lnTo>
                  <a:lnTo>
                    <a:pt x="58" y="521"/>
                  </a:lnTo>
                  <a:lnTo>
                    <a:pt x="0" y="666"/>
                  </a:lnTo>
                  <a:lnTo>
                    <a:pt x="0" y="840"/>
                  </a:lnTo>
                  <a:lnTo>
                    <a:pt x="0" y="4287"/>
                  </a:lnTo>
                  <a:lnTo>
                    <a:pt x="0" y="4432"/>
                  </a:lnTo>
                  <a:lnTo>
                    <a:pt x="58" y="4606"/>
                  </a:lnTo>
                  <a:lnTo>
                    <a:pt x="145" y="4750"/>
                  </a:lnTo>
                  <a:lnTo>
                    <a:pt x="261" y="4866"/>
                  </a:lnTo>
                  <a:lnTo>
                    <a:pt x="377" y="4982"/>
                  </a:lnTo>
                  <a:lnTo>
                    <a:pt x="522" y="5069"/>
                  </a:lnTo>
                  <a:lnTo>
                    <a:pt x="667" y="5127"/>
                  </a:lnTo>
                  <a:lnTo>
                    <a:pt x="840" y="5127"/>
                  </a:lnTo>
                  <a:lnTo>
                    <a:pt x="1014" y="5098"/>
                  </a:lnTo>
                  <a:lnTo>
                    <a:pt x="1188" y="5069"/>
                  </a:lnTo>
                  <a:lnTo>
                    <a:pt x="1333" y="4982"/>
                  </a:lnTo>
                  <a:lnTo>
                    <a:pt x="1449" y="4866"/>
                  </a:lnTo>
                  <a:lnTo>
                    <a:pt x="1565" y="4750"/>
                  </a:lnTo>
                  <a:lnTo>
                    <a:pt x="1652" y="4606"/>
                  </a:lnTo>
                  <a:lnTo>
                    <a:pt x="1680" y="4461"/>
                  </a:lnTo>
                  <a:lnTo>
                    <a:pt x="1709" y="4287"/>
                  </a:lnTo>
                  <a:lnTo>
                    <a:pt x="1709" y="840"/>
                  </a:lnTo>
                  <a:lnTo>
                    <a:pt x="1680" y="666"/>
                  </a:lnTo>
                  <a:lnTo>
                    <a:pt x="1652" y="521"/>
                  </a:lnTo>
                  <a:lnTo>
                    <a:pt x="1565" y="377"/>
                  </a:lnTo>
                  <a:lnTo>
                    <a:pt x="1449" y="232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14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30"/>
            <p:cNvSpPr/>
            <p:nvPr/>
          </p:nvSpPr>
          <p:spPr>
            <a:xfrm>
              <a:off x="4586175" y="3647800"/>
              <a:ext cx="52900" cy="62300"/>
            </a:xfrm>
            <a:custGeom>
              <a:avLst/>
              <a:gdLst/>
              <a:ahLst/>
              <a:cxnLst/>
              <a:rect l="l" t="t" r="r" b="b"/>
              <a:pathLst>
                <a:path w="2116" h="2492" extrusionOk="0">
                  <a:moveTo>
                    <a:pt x="1246" y="0"/>
                  </a:moveTo>
                  <a:lnTo>
                    <a:pt x="1014" y="58"/>
                  </a:lnTo>
                  <a:lnTo>
                    <a:pt x="812" y="145"/>
                  </a:lnTo>
                  <a:lnTo>
                    <a:pt x="638" y="261"/>
                  </a:lnTo>
                  <a:lnTo>
                    <a:pt x="522" y="435"/>
                  </a:lnTo>
                  <a:lnTo>
                    <a:pt x="116" y="1188"/>
                  </a:lnTo>
                  <a:lnTo>
                    <a:pt x="59" y="1362"/>
                  </a:lnTo>
                  <a:lnTo>
                    <a:pt x="30" y="1507"/>
                  </a:lnTo>
                  <a:lnTo>
                    <a:pt x="1" y="1680"/>
                  </a:lnTo>
                  <a:lnTo>
                    <a:pt x="30" y="1854"/>
                  </a:lnTo>
                  <a:lnTo>
                    <a:pt x="87" y="2028"/>
                  </a:lnTo>
                  <a:lnTo>
                    <a:pt x="203" y="2144"/>
                  </a:lnTo>
                  <a:lnTo>
                    <a:pt x="290" y="2289"/>
                  </a:lnTo>
                  <a:lnTo>
                    <a:pt x="435" y="2376"/>
                  </a:lnTo>
                  <a:lnTo>
                    <a:pt x="638" y="2462"/>
                  </a:lnTo>
                  <a:lnTo>
                    <a:pt x="870" y="2491"/>
                  </a:lnTo>
                  <a:lnTo>
                    <a:pt x="1101" y="2462"/>
                  </a:lnTo>
                  <a:lnTo>
                    <a:pt x="1304" y="2376"/>
                  </a:lnTo>
                  <a:lnTo>
                    <a:pt x="1478" y="2231"/>
                  </a:lnTo>
                  <a:lnTo>
                    <a:pt x="1623" y="2057"/>
                  </a:lnTo>
                  <a:lnTo>
                    <a:pt x="1999" y="1304"/>
                  </a:lnTo>
                  <a:lnTo>
                    <a:pt x="2057" y="1159"/>
                  </a:lnTo>
                  <a:lnTo>
                    <a:pt x="2086" y="985"/>
                  </a:lnTo>
                  <a:lnTo>
                    <a:pt x="2115" y="811"/>
                  </a:lnTo>
                  <a:lnTo>
                    <a:pt x="2086" y="638"/>
                  </a:lnTo>
                  <a:lnTo>
                    <a:pt x="2028" y="493"/>
                  </a:lnTo>
                  <a:lnTo>
                    <a:pt x="1912" y="348"/>
                  </a:lnTo>
                  <a:lnTo>
                    <a:pt x="1825" y="232"/>
                  </a:lnTo>
                  <a:lnTo>
                    <a:pt x="1681" y="145"/>
                  </a:lnTo>
                  <a:lnTo>
                    <a:pt x="1478" y="58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30"/>
            <p:cNvSpPr/>
            <p:nvPr/>
          </p:nvSpPr>
          <p:spPr>
            <a:xfrm>
              <a:off x="7091750" y="3648525"/>
              <a:ext cx="52150" cy="99950"/>
            </a:xfrm>
            <a:custGeom>
              <a:avLst/>
              <a:gdLst/>
              <a:ahLst/>
              <a:cxnLst/>
              <a:rect l="l" t="t" r="r" b="b"/>
              <a:pathLst>
                <a:path w="2086" h="3998" extrusionOk="0">
                  <a:moveTo>
                    <a:pt x="782" y="0"/>
                  </a:moveTo>
                  <a:lnTo>
                    <a:pt x="637" y="29"/>
                  </a:lnTo>
                  <a:lnTo>
                    <a:pt x="464" y="87"/>
                  </a:lnTo>
                  <a:lnTo>
                    <a:pt x="319" y="174"/>
                  </a:lnTo>
                  <a:lnTo>
                    <a:pt x="203" y="261"/>
                  </a:lnTo>
                  <a:lnTo>
                    <a:pt x="116" y="406"/>
                  </a:lnTo>
                  <a:lnTo>
                    <a:pt x="58" y="580"/>
                  </a:lnTo>
                  <a:lnTo>
                    <a:pt x="0" y="724"/>
                  </a:lnTo>
                  <a:lnTo>
                    <a:pt x="0" y="898"/>
                  </a:lnTo>
                  <a:lnTo>
                    <a:pt x="29" y="1072"/>
                  </a:lnTo>
                  <a:lnTo>
                    <a:pt x="406" y="3360"/>
                  </a:lnTo>
                  <a:lnTo>
                    <a:pt x="464" y="3505"/>
                  </a:lnTo>
                  <a:lnTo>
                    <a:pt x="550" y="3650"/>
                  </a:lnTo>
                  <a:lnTo>
                    <a:pt x="666" y="3766"/>
                  </a:lnTo>
                  <a:lnTo>
                    <a:pt x="811" y="3882"/>
                  </a:lnTo>
                  <a:lnTo>
                    <a:pt x="956" y="3940"/>
                  </a:lnTo>
                  <a:lnTo>
                    <a:pt x="1130" y="3969"/>
                  </a:lnTo>
                  <a:lnTo>
                    <a:pt x="1304" y="3998"/>
                  </a:lnTo>
                  <a:lnTo>
                    <a:pt x="1448" y="3969"/>
                  </a:lnTo>
                  <a:lnTo>
                    <a:pt x="1622" y="3882"/>
                  </a:lnTo>
                  <a:lnTo>
                    <a:pt x="1767" y="3795"/>
                  </a:lnTo>
                  <a:lnTo>
                    <a:pt x="1883" y="3708"/>
                  </a:lnTo>
                  <a:lnTo>
                    <a:pt x="1970" y="3563"/>
                  </a:lnTo>
                  <a:lnTo>
                    <a:pt x="2028" y="3389"/>
                  </a:lnTo>
                  <a:lnTo>
                    <a:pt x="2086" y="3244"/>
                  </a:lnTo>
                  <a:lnTo>
                    <a:pt x="2086" y="3071"/>
                  </a:lnTo>
                  <a:lnTo>
                    <a:pt x="2057" y="2897"/>
                  </a:lnTo>
                  <a:lnTo>
                    <a:pt x="1680" y="609"/>
                  </a:lnTo>
                  <a:lnTo>
                    <a:pt x="1622" y="464"/>
                  </a:lnTo>
                  <a:lnTo>
                    <a:pt x="1535" y="319"/>
                  </a:lnTo>
                  <a:lnTo>
                    <a:pt x="1419" y="203"/>
                  </a:lnTo>
                  <a:lnTo>
                    <a:pt x="1275" y="116"/>
                  </a:lnTo>
                  <a:lnTo>
                    <a:pt x="1130" y="29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30"/>
            <p:cNvSpPr/>
            <p:nvPr/>
          </p:nvSpPr>
          <p:spPr>
            <a:xfrm>
              <a:off x="7206150" y="3639100"/>
              <a:ext cx="52175" cy="71000"/>
            </a:xfrm>
            <a:custGeom>
              <a:avLst/>
              <a:gdLst/>
              <a:ahLst/>
              <a:cxnLst/>
              <a:rect l="l" t="t" r="r" b="b"/>
              <a:pathLst>
                <a:path w="2087" h="2840" extrusionOk="0">
                  <a:moveTo>
                    <a:pt x="1130" y="1"/>
                  </a:moveTo>
                  <a:lnTo>
                    <a:pt x="957" y="30"/>
                  </a:lnTo>
                  <a:lnTo>
                    <a:pt x="783" y="88"/>
                  </a:lnTo>
                  <a:lnTo>
                    <a:pt x="609" y="232"/>
                  </a:lnTo>
                  <a:lnTo>
                    <a:pt x="493" y="406"/>
                  </a:lnTo>
                  <a:lnTo>
                    <a:pt x="406" y="609"/>
                  </a:lnTo>
                  <a:lnTo>
                    <a:pt x="30" y="1768"/>
                  </a:lnTo>
                  <a:lnTo>
                    <a:pt x="1" y="1913"/>
                  </a:lnTo>
                  <a:lnTo>
                    <a:pt x="1" y="2086"/>
                  </a:lnTo>
                  <a:lnTo>
                    <a:pt x="30" y="2260"/>
                  </a:lnTo>
                  <a:lnTo>
                    <a:pt x="117" y="2405"/>
                  </a:lnTo>
                  <a:lnTo>
                    <a:pt x="203" y="2550"/>
                  </a:lnTo>
                  <a:lnTo>
                    <a:pt x="319" y="2666"/>
                  </a:lnTo>
                  <a:lnTo>
                    <a:pt x="464" y="2753"/>
                  </a:lnTo>
                  <a:lnTo>
                    <a:pt x="609" y="2810"/>
                  </a:lnTo>
                  <a:lnTo>
                    <a:pt x="783" y="2839"/>
                  </a:lnTo>
                  <a:lnTo>
                    <a:pt x="957" y="2839"/>
                  </a:lnTo>
                  <a:lnTo>
                    <a:pt x="1130" y="2781"/>
                  </a:lnTo>
                  <a:lnTo>
                    <a:pt x="1275" y="2724"/>
                  </a:lnTo>
                  <a:lnTo>
                    <a:pt x="1449" y="2579"/>
                  </a:lnTo>
                  <a:lnTo>
                    <a:pt x="1594" y="2405"/>
                  </a:lnTo>
                  <a:lnTo>
                    <a:pt x="1681" y="2202"/>
                  </a:lnTo>
                  <a:lnTo>
                    <a:pt x="2057" y="1072"/>
                  </a:lnTo>
                  <a:lnTo>
                    <a:pt x="2086" y="899"/>
                  </a:lnTo>
                  <a:lnTo>
                    <a:pt x="2057" y="725"/>
                  </a:lnTo>
                  <a:lnTo>
                    <a:pt x="2028" y="551"/>
                  </a:lnTo>
                  <a:lnTo>
                    <a:pt x="1970" y="406"/>
                  </a:lnTo>
                  <a:lnTo>
                    <a:pt x="1884" y="261"/>
                  </a:lnTo>
                  <a:lnTo>
                    <a:pt x="1739" y="175"/>
                  </a:lnTo>
                  <a:lnTo>
                    <a:pt x="1623" y="59"/>
                  </a:lnTo>
                  <a:lnTo>
                    <a:pt x="1449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30"/>
            <p:cNvSpPr/>
            <p:nvPr/>
          </p:nvSpPr>
          <p:spPr>
            <a:xfrm>
              <a:off x="7710900" y="2905550"/>
              <a:ext cx="42750" cy="89825"/>
            </a:xfrm>
            <a:custGeom>
              <a:avLst/>
              <a:gdLst/>
              <a:ahLst/>
              <a:cxnLst/>
              <a:rect l="l" t="t" r="r" b="b"/>
              <a:pathLst>
                <a:path w="1710" h="3593" extrusionOk="0">
                  <a:moveTo>
                    <a:pt x="695" y="0"/>
                  </a:moveTo>
                  <a:lnTo>
                    <a:pt x="521" y="58"/>
                  </a:lnTo>
                  <a:lnTo>
                    <a:pt x="377" y="116"/>
                  </a:lnTo>
                  <a:lnTo>
                    <a:pt x="232" y="232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67"/>
                  </a:lnTo>
                  <a:lnTo>
                    <a:pt x="0" y="840"/>
                  </a:lnTo>
                  <a:lnTo>
                    <a:pt x="0" y="2752"/>
                  </a:lnTo>
                  <a:lnTo>
                    <a:pt x="0" y="2926"/>
                  </a:lnTo>
                  <a:lnTo>
                    <a:pt x="58" y="3071"/>
                  </a:lnTo>
                  <a:lnTo>
                    <a:pt x="145" y="3216"/>
                  </a:lnTo>
                  <a:lnTo>
                    <a:pt x="232" y="3360"/>
                  </a:lnTo>
                  <a:lnTo>
                    <a:pt x="377" y="3447"/>
                  </a:lnTo>
                  <a:lnTo>
                    <a:pt x="521" y="3534"/>
                  </a:lnTo>
                  <a:lnTo>
                    <a:pt x="695" y="3592"/>
                  </a:lnTo>
                  <a:lnTo>
                    <a:pt x="1014" y="3592"/>
                  </a:lnTo>
                  <a:lnTo>
                    <a:pt x="1188" y="3534"/>
                  </a:lnTo>
                  <a:lnTo>
                    <a:pt x="1332" y="3476"/>
                  </a:lnTo>
                  <a:lnTo>
                    <a:pt x="1448" y="3360"/>
                  </a:lnTo>
                  <a:lnTo>
                    <a:pt x="1564" y="3216"/>
                  </a:lnTo>
                  <a:lnTo>
                    <a:pt x="1651" y="3071"/>
                  </a:lnTo>
                  <a:lnTo>
                    <a:pt x="1680" y="2926"/>
                  </a:lnTo>
                  <a:lnTo>
                    <a:pt x="1709" y="2752"/>
                  </a:lnTo>
                  <a:lnTo>
                    <a:pt x="1709" y="840"/>
                  </a:lnTo>
                  <a:lnTo>
                    <a:pt x="1680" y="667"/>
                  </a:lnTo>
                  <a:lnTo>
                    <a:pt x="1651" y="522"/>
                  </a:lnTo>
                  <a:lnTo>
                    <a:pt x="1564" y="377"/>
                  </a:lnTo>
                  <a:lnTo>
                    <a:pt x="1448" y="232"/>
                  </a:lnTo>
                  <a:lnTo>
                    <a:pt x="1332" y="145"/>
                  </a:lnTo>
                  <a:lnTo>
                    <a:pt x="1188" y="58"/>
                  </a:lnTo>
                  <a:lnTo>
                    <a:pt x="1014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30"/>
            <p:cNvSpPr/>
            <p:nvPr/>
          </p:nvSpPr>
          <p:spPr>
            <a:xfrm>
              <a:off x="7777500" y="2905550"/>
              <a:ext cx="61600" cy="109375"/>
            </a:xfrm>
            <a:custGeom>
              <a:avLst/>
              <a:gdLst/>
              <a:ahLst/>
              <a:cxnLst/>
              <a:rect l="l" t="t" r="r" b="b"/>
              <a:pathLst>
                <a:path w="2464" h="4375" extrusionOk="0">
                  <a:moveTo>
                    <a:pt x="1507" y="0"/>
                  </a:moveTo>
                  <a:lnTo>
                    <a:pt x="1333" y="29"/>
                  </a:lnTo>
                  <a:lnTo>
                    <a:pt x="1189" y="116"/>
                  </a:lnTo>
                  <a:lnTo>
                    <a:pt x="1073" y="203"/>
                  </a:lnTo>
                  <a:lnTo>
                    <a:pt x="957" y="319"/>
                  </a:lnTo>
                  <a:lnTo>
                    <a:pt x="841" y="464"/>
                  </a:lnTo>
                  <a:lnTo>
                    <a:pt x="783" y="609"/>
                  </a:lnTo>
                  <a:lnTo>
                    <a:pt x="30" y="3273"/>
                  </a:lnTo>
                  <a:lnTo>
                    <a:pt x="1" y="3447"/>
                  </a:lnTo>
                  <a:lnTo>
                    <a:pt x="1" y="3621"/>
                  </a:lnTo>
                  <a:lnTo>
                    <a:pt x="59" y="3766"/>
                  </a:lnTo>
                  <a:lnTo>
                    <a:pt x="117" y="3940"/>
                  </a:lnTo>
                  <a:lnTo>
                    <a:pt x="204" y="4084"/>
                  </a:lnTo>
                  <a:lnTo>
                    <a:pt x="320" y="4200"/>
                  </a:lnTo>
                  <a:lnTo>
                    <a:pt x="464" y="4287"/>
                  </a:lnTo>
                  <a:lnTo>
                    <a:pt x="638" y="4345"/>
                  </a:lnTo>
                  <a:lnTo>
                    <a:pt x="783" y="4374"/>
                  </a:lnTo>
                  <a:lnTo>
                    <a:pt x="957" y="4345"/>
                  </a:lnTo>
                  <a:lnTo>
                    <a:pt x="1131" y="4316"/>
                  </a:lnTo>
                  <a:lnTo>
                    <a:pt x="1275" y="4258"/>
                  </a:lnTo>
                  <a:lnTo>
                    <a:pt x="1420" y="4171"/>
                  </a:lnTo>
                  <a:lnTo>
                    <a:pt x="1536" y="4056"/>
                  </a:lnTo>
                  <a:lnTo>
                    <a:pt x="1623" y="3911"/>
                  </a:lnTo>
                  <a:lnTo>
                    <a:pt x="1681" y="3737"/>
                  </a:lnTo>
                  <a:lnTo>
                    <a:pt x="2434" y="1072"/>
                  </a:lnTo>
                  <a:lnTo>
                    <a:pt x="2463" y="898"/>
                  </a:lnTo>
                  <a:lnTo>
                    <a:pt x="2463" y="753"/>
                  </a:lnTo>
                  <a:lnTo>
                    <a:pt x="2434" y="580"/>
                  </a:lnTo>
                  <a:lnTo>
                    <a:pt x="2347" y="435"/>
                  </a:lnTo>
                  <a:lnTo>
                    <a:pt x="2260" y="290"/>
                  </a:lnTo>
                  <a:lnTo>
                    <a:pt x="2144" y="174"/>
                  </a:lnTo>
                  <a:lnTo>
                    <a:pt x="2000" y="87"/>
                  </a:lnTo>
                  <a:lnTo>
                    <a:pt x="1855" y="29"/>
                  </a:lnTo>
                  <a:lnTo>
                    <a:pt x="1681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30"/>
            <p:cNvSpPr/>
            <p:nvPr/>
          </p:nvSpPr>
          <p:spPr>
            <a:xfrm>
              <a:off x="7009175" y="2153150"/>
              <a:ext cx="86925" cy="176725"/>
            </a:xfrm>
            <a:custGeom>
              <a:avLst/>
              <a:gdLst/>
              <a:ahLst/>
              <a:cxnLst/>
              <a:rect l="l" t="t" r="r" b="b"/>
              <a:pathLst>
                <a:path w="3477" h="7069" extrusionOk="0">
                  <a:moveTo>
                    <a:pt x="2550" y="1"/>
                  </a:moveTo>
                  <a:lnTo>
                    <a:pt x="2376" y="30"/>
                  </a:lnTo>
                  <a:lnTo>
                    <a:pt x="2231" y="88"/>
                  </a:lnTo>
                  <a:lnTo>
                    <a:pt x="2087" y="203"/>
                  </a:lnTo>
                  <a:lnTo>
                    <a:pt x="1971" y="319"/>
                  </a:lnTo>
                  <a:lnTo>
                    <a:pt x="1855" y="435"/>
                  </a:lnTo>
                  <a:lnTo>
                    <a:pt x="1826" y="609"/>
                  </a:lnTo>
                  <a:lnTo>
                    <a:pt x="1681" y="1304"/>
                  </a:lnTo>
                  <a:lnTo>
                    <a:pt x="1507" y="1970"/>
                  </a:lnTo>
                  <a:lnTo>
                    <a:pt x="1333" y="2637"/>
                  </a:lnTo>
                  <a:lnTo>
                    <a:pt x="1131" y="3274"/>
                  </a:lnTo>
                  <a:lnTo>
                    <a:pt x="899" y="3940"/>
                  </a:lnTo>
                  <a:lnTo>
                    <a:pt x="638" y="4577"/>
                  </a:lnTo>
                  <a:lnTo>
                    <a:pt x="378" y="5186"/>
                  </a:lnTo>
                  <a:lnTo>
                    <a:pt x="88" y="5794"/>
                  </a:lnTo>
                  <a:lnTo>
                    <a:pt x="30" y="5968"/>
                  </a:lnTo>
                  <a:lnTo>
                    <a:pt x="1" y="6113"/>
                  </a:lnTo>
                  <a:lnTo>
                    <a:pt x="1" y="6286"/>
                  </a:lnTo>
                  <a:lnTo>
                    <a:pt x="30" y="6460"/>
                  </a:lnTo>
                  <a:lnTo>
                    <a:pt x="59" y="6605"/>
                  </a:lnTo>
                  <a:lnTo>
                    <a:pt x="146" y="6750"/>
                  </a:lnTo>
                  <a:lnTo>
                    <a:pt x="262" y="6866"/>
                  </a:lnTo>
                  <a:lnTo>
                    <a:pt x="406" y="6982"/>
                  </a:lnTo>
                  <a:lnTo>
                    <a:pt x="551" y="7039"/>
                  </a:lnTo>
                  <a:lnTo>
                    <a:pt x="725" y="7068"/>
                  </a:lnTo>
                  <a:lnTo>
                    <a:pt x="1073" y="7068"/>
                  </a:lnTo>
                  <a:lnTo>
                    <a:pt x="1218" y="7010"/>
                  </a:lnTo>
                  <a:lnTo>
                    <a:pt x="1362" y="6924"/>
                  </a:lnTo>
                  <a:lnTo>
                    <a:pt x="1478" y="6808"/>
                  </a:lnTo>
                  <a:lnTo>
                    <a:pt x="1594" y="6663"/>
                  </a:lnTo>
                  <a:lnTo>
                    <a:pt x="1884" y="5997"/>
                  </a:lnTo>
                  <a:lnTo>
                    <a:pt x="2202" y="5301"/>
                  </a:lnTo>
                  <a:lnTo>
                    <a:pt x="2463" y="4635"/>
                  </a:lnTo>
                  <a:lnTo>
                    <a:pt x="2724" y="3940"/>
                  </a:lnTo>
                  <a:lnTo>
                    <a:pt x="2927" y="3216"/>
                  </a:lnTo>
                  <a:lnTo>
                    <a:pt x="3129" y="2521"/>
                  </a:lnTo>
                  <a:lnTo>
                    <a:pt x="3303" y="1797"/>
                  </a:lnTo>
                  <a:lnTo>
                    <a:pt x="3477" y="1072"/>
                  </a:lnTo>
                  <a:lnTo>
                    <a:pt x="3477" y="899"/>
                  </a:lnTo>
                  <a:lnTo>
                    <a:pt x="3477" y="725"/>
                  </a:lnTo>
                  <a:lnTo>
                    <a:pt x="3448" y="580"/>
                  </a:lnTo>
                  <a:lnTo>
                    <a:pt x="3390" y="406"/>
                  </a:lnTo>
                  <a:lnTo>
                    <a:pt x="3303" y="290"/>
                  </a:lnTo>
                  <a:lnTo>
                    <a:pt x="3187" y="175"/>
                  </a:lnTo>
                  <a:lnTo>
                    <a:pt x="3042" y="88"/>
                  </a:lnTo>
                  <a:lnTo>
                    <a:pt x="2869" y="30"/>
                  </a:lnTo>
                  <a:lnTo>
                    <a:pt x="269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30"/>
            <p:cNvSpPr/>
            <p:nvPr/>
          </p:nvSpPr>
          <p:spPr>
            <a:xfrm>
              <a:off x="7082325" y="2219050"/>
              <a:ext cx="62300" cy="128925"/>
            </a:xfrm>
            <a:custGeom>
              <a:avLst/>
              <a:gdLst/>
              <a:ahLst/>
              <a:cxnLst/>
              <a:rect l="l" t="t" r="r" b="b"/>
              <a:pathLst>
                <a:path w="2492" h="5157" extrusionOk="0">
                  <a:moveTo>
                    <a:pt x="1623" y="1"/>
                  </a:moveTo>
                  <a:lnTo>
                    <a:pt x="1449" y="30"/>
                  </a:lnTo>
                  <a:lnTo>
                    <a:pt x="1275" y="88"/>
                  </a:lnTo>
                  <a:lnTo>
                    <a:pt x="1130" y="174"/>
                  </a:lnTo>
                  <a:lnTo>
                    <a:pt x="1014" y="261"/>
                  </a:lnTo>
                  <a:lnTo>
                    <a:pt x="898" y="406"/>
                  </a:lnTo>
                  <a:lnTo>
                    <a:pt x="812" y="551"/>
                  </a:lnTo>
                  <a:lnTo>
                    <a:pt x="754" y="696"/>
                  </a:lnTo>
                  <a:lnTo>
                    <a:pt x="754" y="870"/>
                  </a:lnTo>
                  <a:lnTo>
                    <a:pt x="783" y="1304"/>
                  </a:lnTo>
                  <a:lnTo>
                    <a:pt x="754" y="1768"/>
                  </a:lnTo>
                  <a:lnTo>
                    <a:pt x="754" y="1941"/>
                  </a:lnTo>
                  <a:lnTo>
                    <a:pt x="725" y="2057"/>
                  </a:lnTo>
                  <a:lnTo>
                    <a:pt x="754" y="1999"/>
                  </a:lnTo>
                  <a:lnTo>
                    <a:pt x="725" y="2086"/>
                  </a:lnTo>
                  <a:lnTo>
                    <a:pt x="725" y="2173"/>
                  </a:lnTo>
                  <a:lnTo>
                    <a:pt x="667" y="2405"/>
                  </a:lnTo>
                  <a:lnTo>
                    <a:pt x="551" y="2810"/>
                  </a:lnTo>
                  <a:lnTo>
                    <a:pt x="435" y="3216"/>
                  </a:lnTo>
                  <a:lnTo>
                    <a:pt x="377" y="3332"/>
                  </a:lnTo>
                  <a:lnTo>
                    <a:pt x="319" y="3448"/>
                  </a:lnTo>
                  <a:lnTo>
                    <a:pt x="87" y="3853"/>
                  </a:lnTo>
                  <a:lnTo>
                    <a:pt x="29" y="4027"/>
                  </a:lnTo>
                  <a:lnTo>
                    <a:pt x="1" y="4172"/>
                  </a:lnTo>
                  <a:lnTo>
                    <a:pt x="1" y="4346"/>
                  </a:lnTo>
                  <a:lnTo>
                    <a:pt x="29" y="4519"/>
                  </a:lnTo>
                  <a:lnTo>
                    <a:pt x="58" y="4664"/>
                  </a:lnTo>
                  <a:lnTo>
                    <a:pt x="145" y="4809"/>
                  </a:lnTo>
                  <a:lnTo>
                    <a:pt x="261" y="4954"/>
                  </a:lnTo>
                  <a:lnTo>
                    <a:pt x="406" y="5041"/>
                  </a:lnTo>
                  <a:lnTo>
                    <a:pt x="580" y="5099"/>
                  </a:lnTo>
                  <a:lnTo>
                    <a:pt x="725" y="5128"/>
                  </a:lnTo>
                  <a:lnTo>
                    <a:pt x="898" y="5157"/>
                  </a:lnTo>
                  <a:lnTo>
                    <a:pt x="1072" y="5128"/>
                  </a:lnTo>
                  <a:lnTo>
                    <a:pt x="1217" y="5070"/>
                  </a:lnTo>
                  <a:lnTo>
                    <a:pt x="1362" y="4983"/>
                  </a:lnTo>
                  <a:lnTo>
                    <a:pt x="1478" y="4867"/>
                  </a:lnTo>
                  <a:lnTo>
                    <a:pt x="1594" y="4722"/>
                  </a:lnTo>
                  <a:lnTo>
                    <a:pt x="1825" y="4288"/>
                  </a:lnTo>
                  <a:lnTo>
                    <a:pt x="2028" y="3824"/>
                  </a:lnTo>
                  <a:lnTo>
                    <a:pt x="2202" y="3361"/>
                  </a:lnTo>
                  <a:lnTo>
                    <a:pt x="2318" y="2868"/>
                  </a:lnTo>
                  <a:lnTo>
                    <a:pt x="2405" y="2376"/>
                  </a:lnTo>
                  <a:lnTo>
                    <a:pt x="2463" y="1883"/>
                  </a:lnTo>
                  <a:lnTo>
                    <a:pt x="2492" y="1362"/>
                  </a:lnTo>
                  <a:lnTo>
                    <a:pt x="2463" y="870"/>
                  </a:lnTo>
                  <a:lnTo>
                    <a:pt x="2434" y="696"/>
                  </a:lnTo>
                  <a:lnTo>
                    <a:pt x="2405" y="551"/>
                  </a:lnTo>
                  <a:lnTo>
                    <a:pt x="2318" y="406"/>
                  </a:lnTo>
                  <a:lnTo>
                    <a:pt x="2202" y="261"/>
                  </a:lnTo>
                  <a:lnTo>
                    <a:pt x="2086" y="174"/>
                  </a:lnTo>
                  <a:lnTo>
                    <a:pt x="1941" y="88"/>
                  </a:lnTo>
                  <a:lnTo>
                    <a:pt x="1767" y="30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30"/>
            <p:cNvSpPr/>
            <p:nvPr/>
          </p:nvSpPr>
          <p:spPr>
            <a:xfrm>
              <a:off x="7148950" y="2229200"/>
              <a:ext cx="99950" cy="128200"/>
            </a:xfrm>
            <a:custGeom>
              <a:avLst/>
              <a:gdLst/>
              <a:ahLst/>
              <a:cxnLst/>
              <a:rect l="l" t="t" r="r" b="b"/>
              <a:pathLst>
                <a:path w="3998" h="5128" extrusionOk="0">
                  <a:moveTo>
                    <a:pt x="3013" y="0"/>
                  </a:moveTo>
                  <a:lnTo>
                    <a:pt x="2868" y="29"/>
                  </a:lnTo>
                  <a:lnTo>
                    <a:pt x="2723" y="116"/>
                  </a:lnTo>
                  <a:lnTo>
                    <a:pt x="2578" y="203"/>
                  </a:lnTo>
                  <a:lnTo>
                    <a:pt x="2463" y="319"/>
                  </a:lnTo>
                  <a:lnTo>
                    <a:pt x="2376" y="464"/>
                  </a:lnTo>
                  <a:lnTo>
                    <a:pt x="2318" y="608"/>
                  </a:lnTo>
                  <a:lnTo>
                    <a:pt x="2144" y="1101"/>
                  </a:lnTo>
                  <a:lnTo>
                    <a:pt x="2144" y="1043"/>
                  </a:lnTo>
                  <a:lnTo>
                    <a:pt x="2086" y="1159"/>
                  </a:lnTo>
                  <a:lnTo>
                    <a:pt x="1999" y="1391"/>
                  </a:lnTo>
                  <a:lnTo>
                    <a:pt x="1738" y="1854"/>
                  </a:lnTo>
                  <a:lnTo>
                    <a:pt x="1478" y="2288"/>
                  </a:lnTo>
                  <a:lnTo>
                    <a:pt x="1217" y="2665"/>
                  </a:lnTo>
                  <a:lnTo>
                    <a:pt x="1159" y="2752"/>
                  </a:lnTo>
                  <a:lnTo>
                    <a:pt x="985" y="2926"/>
                  </a:lnTo>
                  <a:lnTo>
                    <a:pt x="638" y="3302"/>
                  </a:lnTo>
                  <a:lnTo>
                    <a:pt x="232" y="3679"/>
                  </a:lnTo>
                  <a:lnTo>
                    <a:pt x="145" y="3795"/>
                  </a:lnTo>
                  <a:lnTo>
                    <a:pt x="58" y="3940"/>
                  </a:lnTo>
                  <a:lnTo>
                    <a:pt x="0" y="4113"/>
                  </a:lnTo>
                  <a:lnTo>
                    <a:pt x="0" y="4287"/>
                  </a:lnTo>
                  <a:lnTo>
                    <a:pt x="0" y="4432"/>
                  </a:lnTo>
                  <a:lnTo>
                    <a:pt x="58" y="4606"/>
                  </a:lnTo>
                  <a:lnTo>
                    <a:pt x="145" y="4751"/>
                  </a:lnTo>
                  <a:lnTo>
                    <a:pt x="232" y="4895"/>
                  </a:lnTo>
                  <a:lnTo>
                    <a:pt x="377" y="4982"/>
                  </a:lnTo>
                  <a:lnTo>
                    <a:pt x="522" y="5069"/>
                  </a:lnTo>
                  <a:lnTo>
                    <a:pt x="696" y="5098"/>
                  </a:lnTo>
                  <a:lnTo>
                    <a:pt x="840" y="5127"/>
                  </a:lnTo>
                  <a:lnTo>
                    <a:pt x="1014" y="5098"/>
                  </a:lnTo>
                  <a:lnTo>
                    <a:pt x="1159" y="5069"/>
                  </a:lnTo>
                  <a:lnTo>
                    <a:pt x="1304" y="4982"/>
                  </a:lnTo>
                  <a:lnTo>
                    <a:pt x="1449" y="4895"/>
                  </a:lnTo>
                  <a:lnTo>
                    <a:pt x="1883" y="4490"/>
                  </a:lnTo>
                  <a:lnTo>
                    <a:pt x="2260" y="4055"/>
                  </a:lnTo>
                  <a:lnTo>
                    <a:pt x="2636" y="3621"/>
                  </a:lnTo>
                  <a:lnTo>
                    <a:pt x="2955" y="3128"/>
                  </a:lnTo>
                  <a:lnTo>
                    <a:pt x="3245" y="2665"/>
                  </a:lnTo>
                  <a:lnTo>
                    <a:pt x="3534" y="2144"/>
                  </a:lnTo>
                  <a:lnTo>
                    <a:pt x="3766" y="1622"/>
                  </a:lnTo>
                  <a:lnTo>
                    <a:pt x="3969" y="1072"/>
                  </a:lnTo>
                  <a:lnTo>
                    <a:pt x="3998" y="898"/>
                  </a:lnTo>
                  <a:lnTo>
                    <a:pt x="3998" y="753"/>
                  </a:lnTo>
                  <a:lnTo>
                    <a:pt x="3940" y="579"/>
                  </a:lnTo>
                  <a:lnTo>
                    <a:pt x="3882" y="435"/>
                  </a:lnTo>
                  <a:lnTo>
                    <a:pt x="3766" y="290"/>
                  </a:lnTo>
                  <a:lnTo>
                    <a:pt x="3650" y="174"/>
                  </a:lnTo>
                  <a:lnTo>
                    <a:pt x="3505" y="87"/>
                  </a:lnTo>
                  <a:lnTo>
                    <a:pt x="3360" y="29"/>
                  </a:lnTo>
                  <a:lnTo>
                    <a:pt x="318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30"/>
            <p:cNvSpPr/>
            <p:nvPr/>
          </p:nvSpPr>
          <p:spPr>
            <a:xfrm>
              <a:off x="8149000" y="2972175"/>
              <a:ext cx="99950" cy="118775"/>
            </a:xfrm>
            <a:custGeom>
              <a:avLst/>
              <a:gdLst/>
              <a:ahLst/>
              <a:cxnLst/>
              <a:rect l="l" t="t" r="r" b="b"/>
              <a:pathLst>
                <a:path w="3998" h="4751" extrusionOk="0">
                  <a:moveTo>
                    <a:pt x="3100" y="0"/>
                  </a:moveTo>
                  <a:lnTo>
                    <a:pt x="2926" y="29"/>
                  </a:lnTo>
                  <a:lnTo>
                    <a:pt x="2752" y="87"/>
                  </a:lnTo>
                  <a:lnTo>
                    <a:pt x="2607" y="145"/>
                  </a:lnTo>
                  <a:lnTo>
                    <a:pt x="2492" y="261"/>
                  </a:lnTo>
                  <a:lnTo>
                    <a:pt x="2405" y="406"/>
                  </a:lnTo>
                  <a:lnTo>
                    <a:pt x="2173" y="840"/>
                  </a:lnTo>
                  <a:lnTo>
                    <a:pt x="1941" y="1246"/>
                  </a:lnTo>
                  <a:lnTo>
                    <a:pt x="1681" y="1651"/>
                  </a:lnTo>
                  <a:lnTo>
                    <a:pt x="1420" y="2028"/>
                  </a:lnTo>
                  <a:lnTo>
                    <a:pt x="1362" y="2115"/>
                  </a:lnTo>
                  <a:lnTo>
                    <a:pt x="1362" y="2115"/>
                  </a:lnTo>
                  <a:lnTo>
                    <a:pt x="1217" y="2259"/>
                  </a:lnTo>
                  <a:lnTo>
                    <a:pt x="927" y="2607"/>
                  </a:lnTo>
                  <a:lnTo>
                    <a:pt x="580" y="2955"/>
                  </a:lnTo>
                  <a:lnTo>
                    <a:pt x="261" y="3273"/>
                  </a:lnTo>
                  <a:lnTo>
                    <a:pt x="145" y="3418"/>
                  </a:lnTo>
                  <a:lnTo>
                    <a:pt x="58" y="3563"/>
                  </a:lnTo>
                  <a:lnTo>
                    <a:pt x="1" y="3737"/>
                  </a:lnTo>
                  <a:lnTo>
                    <a:pt x="1" y="3882"/>
                  </a:lnTo>
                  <a:lnTo>
                    <a:pt x="1" y="4055"/>
                  </a:lnTo>
                  <a:lnTo>
                    <a:pt x="58" y="4229"/>
                  </a:lnTo>
                  <a:lnTo>
                    <a:pt x="145" y="4374"/>
                  </a:lnTo>
                  <a:lnTo>
                    <a:pt x="261" y="4490"/>
                  </a:lnTo>
                  <a:lnTo>
                    <a:pt x="377" y="4606"/>
                  </a:lnTo>
                  <a:lnTo>
                    <a:pt x="551" y="4693"/>
                  </a:lnTo>
                  <a:lnTo>
                    <a:pt x="696" y="4722"/>
                  </a:lnTo>
                  <a:lnTo>
                    <a:pt x="841" y="4751"/>
                  </a:lnTo>
                  <a:lnTo>
                    <a:pt x="1014" y="4722"/>
                  </a:lnTo>
                  <a:lnTo>
                    <a:pt x="1159" y="4693"/>
                  </a:lnTo>
                  <a:lnTo>
                    <a:pt x="1333" y="4606"/>
                  </a:lnTo>
                  <a:lnTo>
                    <a:pt x="1449" y="4490"/>
                  </a:lnTo>
                  <a:lnTo>
                    <a:pt x="1825" y="4142"/>
                  </a:lnTo>
                  <a:lnTo>
                    <a:pt x="2173" y="3795"/>
                  </a:lnTo>
                  <a:lnTo>
                    <a:pt x="2521" y="3389"/>
                  </a:lnTo>
                  <a:lnTo>
                    <a:pt x="2810" y="3013"/>
                  </a:lnTo>
                  <a:lnTo>
                    <a:pt x="3129" y="2578"/>
                  </a:lnTo>
                  <a:lnTo>
                    <a:pt x="3390" y="2173"/>
                  </a:lnTo>
                  <a:lnTo>
                    <a:pt x="3650" y="1738"/>
                  </a:lnTo>
                  <a:lnTo>
                    <a:pt x="3882" y="1275"/>
                  </a:lnTo>
                  <a:lnTo>
                    <a:pt x="3940" y="1130"/>
                  </a:lnTo>
                  <a:lnTo>
                    <a:pt x="3998" y="956"/>
                  </a:lnTo>
                  <a:lnTo>
                    <a:pt x="3998" y="782"/>
                  </a:lnTo>
                  <a:lnTo>
                    <a:pt x="3969" y="608"/>
                  </a:lnTo>
                  <a:lnTo>
                    <a:pt x="3911" y="464"/>
                  </a:lnTo>
                  <a:lnTo>
                    <a:pt x="3824" y="319"/>
                  </a:lnTo>
                  <a:lnTo>
                    <a:pt x="3708" y="203"/>
                  </a:lnTo>
                  <a:lnTo>
                    <a:pt x="3563" y="116"/>
                  </a:lnTo>
                  <a:lnTo>
                    <a:pt x="3419" y="29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30"/>
            <p:cNvSpPr/>
            <p:nvPr/>
          </p:nvSpPr>
          <p:spPr>
            <a:xfrm>
              <a:off x="8222875" y="3010550"/>
              <a:ext cx="121675" cy="135425"/>
            </a:xfrm>
            <a:custGeom>
              <a:avLst/>
              <a:gdLst/>
              <a:ahLst/>
              <a:cxnLst/>
              <a:rect l="l" t="t" r="r" b="b"/>
              <a:pathLst>
                <a:path w="4867" h="5417" extrusionOk="0">
                  <a:moveTo>
                    <a:pt x="3853" y="0"/>
                  </a:moveTo>
                  <a:lnTo>
                    <a:pt x="3679" y="58"/>
                  </a:lnTo>
                  <a:lnTo>
                    <a:pt x="3534" y="116"/>
                  </a:lnTo>
                  <a:lnTo>
                    <a:pt x="3418" y="232"/>
                  </a:lnTo>
                  <a:lnTo>
                    <a:pt x="232" y="3940"/>
                  </a:lnTo>
                  <a:lnTo>
                    <a:pt x="145" y="4085"/>
                  </a:lnTo>
                  <a:lnTo>
                    <a:pt x="58" y="4229"/>
                  </a:lnTo>
                  <a:lnTo>
                    <a:pt x="0" y="4403"/>
                  </a:lnTo>
                  <a:lnTo>
                    <a:pt x="0" y="4548"/>
                  </a:lnTo>
                  <a:lnTo>
                    <a:pt x="0" y="4722"/>
                  </a:lnTo>
                  <a:lnTo>
                    <a:pt x="58" y="4896"/>
                  </a:lnTo>
                  <a:lnTo>
                    <a:pt x="116" y="5040"/>
                  </a:lnTo>
                  <a:lnTo>
                    <a:pt x="232" y="5156"/>
                  </a:lnTo>
                  <a:lnTo>
                    <a:pt x="377" y="5272"/>
                  </a:lnTo>
                  <a:lnTo>
                    <a:pt x="521" y="5330"/>
                  </a:lnTo>
                  <a:lnTo>
                    <a:pt x="666" y="5388"/>
                  </a:lnTo>
                  <a:lnTo>
                    <a:pt x="840" y="5417"/>
                  </a:lnTo>
                  <a:lnTo>
                    <a:pt x="1014" y="5388"/>
                  </a:lnTo>
                  <a:lnTo>
                    <a:pt x="1188" y="5359"/>
                  </a:lnTo>
                  <a:lnTo>
                    <a:pt x="1332" y="5272"/>
                  </a:lnTo>
                  <a:lnTo>
                    <a:pt x="1448" y="5156"/>
                  </a:lnTo>
                  <a:lnTo>
                    <a:pt x="4635" y="1449"/>
                  </a:lnTo>
                  <a:lnTo>
                    <a:pt x="4722" y="1333"/>
                  </a:lnTo>
                  <a:lnTo>
                    <a:pt x="4808" y="1159"/>
                  </a:lnTo>
                  <a:lnTo>
                    <a:pt x="4837" y="1014"/>
                  </a:lnTo>
                  <a:lnTo>
                    <a:pt x="4866" y="840"/>
                  </a:lnTo>
                  <a:lnTo>
                    <a:pt x="4866" y="696"/>
                  </a:lnTo>
                  <a:lnTo>
                    <a:pt x="4808" y="522"/>
                  </a:lnTo>
                  <a:lnTo>
                    <a:pt x="4750" y="377"/>
                  </a:lnTo>
                  <a:lnTo>
                    <a:pt x="4635" y="232"/>
                  </a:lnTo>
                  <a:lnTo>
                    <a:pt x="4490" y="145"/>
                  </a:lnTo>
                  <a:lnTo>
                    <a:pt x="4345" y="58"/>
                  </a:lnTo>
                  <a:lnTo>
                    <a:pt x="4171" y="29"/>
                  </a:lnTo>
                  <a:lnTo>
                    <a:pt x="399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30"/>
            <p:cNvSpPr/>
            <p:nvPr/>
          </p:nvSpPr>
          <p:spPr>
            <a:xfrm>
              <a:off x="5137975" y="1828750"/>
              <a:ext cx="52900" cy="119500"/>
            </a:xfrm>
            <a:custGeom>
              <a:avLst/>
              <a:gdLst/>
              <a:ahLst/>
              <a:cxnLst/>
              <a:rect l="l" t="t" r="r" b="b"/>
              <a:pathLst>
                <a:path w="2116" h="4780" extrusionOk="0">
                  <a:moveTo>
                    <a:pt x="783" y="0"/>
                  </a:moveTo>
                  <a:lnTo>
                    <a:pt x="609" y="29"/>
                  </a:lnTo>
                  <a:lnTo>
                    <a:pt x="464" y="116"/>
                  </a:lnTo>
                  <a:lnTo>
                    <a:pt x="319" y="203"/>
                  </a:lnTo>
                  <a:lnTo>
                    <a:pt x="203" y="290"/>
                  </a:lnTo>
                  <a:lnTo>
                    <a:pt x="88" y="434"/>
                  </a:lnTo>
                  <a:lnTo>
                    <a:pt x="30" y="608"/>
                  </a:lnTo>
                  <a:lnTo>
                    <a:pt x="1" y="753"/>
                  </a:lnTo>
                  <a:lnTo>
                    <a:pt x="1" y="927"/>
                  </a:lnTo>
                  <a:lnTo>
                    <a:pt x="30" y="1101"/>
                  </a:lnTo>
                  <a:lnTo>
                    <a:pt x="464" y="4142"/>
                  </a:lnTo>
                  <a:lnTo>
                    <a:pt x="493" y="4287"/>
                  </a:lnTo>
                  <a:lnTo>
                    <a:pt x="609" y="4432"/>
                  </a:lnTo>
                  <a:lnTo>
                    <a:pt x="725" y="4548"/>
                  </a:lnTo>
                  <a:lnTo>
                    <a:pt x="841" y="4664"/>
                  </a:lnTo>
                  <a:lnTo>
                    <a:pt x="986" y="4721"/>
                  </a:lnTo>
                  <a:lnTo>
                    <a:pt x="1159" y="4750"/>
                  </a:lnTo>
                  <a:lnTo>
                    <a:pt x="1333" y="4779"/>
                  </a:lnTo>
                  <a:lnTo>
                    <a:pt x="1507" y="4750"/>
                  </a:lnTo>
                  <a:lnTo>
                    <a:pt x="1652" y="4664"/>
                  </a:lnTo>
                  <a:lnTo>
                    <a:pt x="1797" y="4577"/>
                  </a:lnTo>
                  <a:lnTo>
                    <a:pt x="1912" y="4490"/>
                  </a:lnTo>
                  <a:lnTo>
                    <a:pt x="2028" y="4345"/>
                  </a:lnTo>
                  <a:lnTo>
                    <a:pt x="2086" y="4171"/>
                  </a:lnTo>
                  <a:lnTo>
                    <a:pt x="2115" y="4026"/>
                  </a:lnTo>
                  <a:lnTo>
                    <a:pt x="2115" y="3852"/>
                  </a:lnTo>
                  <a:lnTo>
                    <a:pt x="2115" y="3679"/>
                  </a:lnTo>
                  <a:lnTo>
                    <a:pt x="1681" y="637"/>
                  </a:lnTo>
                  <a:lnTo>
                    <a:pt x="1623" y="492"/>
                  </a:lnTo>
                  <a:lnTo>
                    <a:pt x="1536" y="348"/>
                  </a:lnTo>
                  <a:lnTo>
                    <a:pt x="1391" y="232"/>
                  </a:lnTo>
                  <a:lnTo>
                    <a:pt x="1275" y="116"/>
                  </a:lnTo>
                  <a:lnTo>
                    <a:pt x="1130" y="58"/>
                  </a:lnTo>
                  <a:lnTo>
                    <a:pt x="957" y="29"/>
                  </a:lnTo>
                  <a:lnTo>
                    <a:pt x="783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30"/>
            <p:cNvSpPr/>
            <p:nvPr/>
          </p:nvSpPr>
          <p:spPr>
            <a:xfrm>
              <a:off x="3729500" y="2048150"/>
              <a:ext cx="99975" cy="128200"/>
            </a:xfrm>
            <a:custGeom>
              <a:avLst/>
              <a:gdLst/>
              <a:ahLst/>
              <a:cxnLst/>
              <a:rect l="l" t="t" r="r" b="b"/>
              <a:pathLst>
                <a:path w="3999" h="5128" extrusionOk="0">
                  <a:moveTo>
                    <a:pt x="696" y="1"/>
                  </a:moveTo>
                  <a:lnTo>
                    <a:pt x="522" y="30"/>
                  </a:lnTo>
                  <a:lnTo>
                    <a:pt x="377" y="117"/>
                  </a:lnTo>
                  <a:lnTo>
                    <a:pt x="261" y="232"/>
                  </a:lnTo>
                  <a:lnTo>
                    <a:pt x="146" y="377"/>
                  </a:lnTo>
                  <a:lnTo>
                    <a:pt x="59" y="522"/>
                  </a:lnTo>
                  <a:lnTo>
                    <a:pt x="30" y="667"/>
                  </a:lnTo>
                  <a:lnTo>
                    <a:pt x="1" y="841"/>
                  </a:lnTo>
                  <a:lnTo>
                    <a:pt x="1" y="1014"/>
                  </a:lnTo>
                  <a:lnTo>
                    <a:pt x="59" y="1159"/>
                  </a:lnTo>
                  <a:lnTo>
                    <a:pt x="146" y="1304"/>
                  </a:lnTo>
                  <a:lnTo>
                    <a:pt x="261" y="1449"/>
                  </a:lnTo>
                  <a:lnTo>
                    <a:pt x="609" y="1797"/>
                  </a:lnTo>
                  <a:lnTo>
                    <a:pt x="957" y="2173"/>
                  </a:lnTo>
                  <a:lnTo>
                    <a:pt x="1101" y="2347"/>
                  </a:lnTo>
                  <a:lnTo>
                    <a:pt x="1188" y="2434"/>
                  </a:lnTo>
                  <a:lnTo>
                    <a:pt x="1159" y="2434"/>
                  </a:lnTo>
                  <a:lnTo>
                    <a:pt x="1449" y="2839"/>
                  </a:lnTo>
                  <a:lnTo>
                    <a:pt x="1739" y="3274"/>
                  </a:lnTo>
                  <a:lnTo>
                    <a:pt x="1970" y="3708"/>
                  </a:lnTo>
                  <a:lnTo>
                    <a:pt x="2086" y="3940"/>
                  </a:lnTo>
                  <a:lnTo>
                    <a:pt x="2115" y="4056"/>
                  </a:lnTo>
                  <a:lnTo>
                    <a:pt x="2144" y="4085"/>
                  </a:lnTo>
                  <a:lnTo>
                    <a:pt x="2144" y="4143"/>
                  </a:lnTo>
                  <a:lnTo>
                    <a:pt x="2202" y="4230"/>
                  </a:lnTo>
                  <a:lnTo>
                    <a:pt x="2289" y="4519"/>
                  </a:lnTo>
                  <a:lnTo>
                    <a:pt x="2376" y="4664"/>
                  </a:lnTo>
                  <a:lnTo>
                    <a:pt x="2463" y="4809"/>
                  </a:lnTo>
                  <a:lnTo>
                    <a:pt x="2579" y="4925"/>
                  </a:lnTo>
                  <a:lnTo>
                    <a:pt x="2695" y="5012"/>
                  </a:lnTo>
                  <a:lnTo>
                    <a:pt x="2868" y="5099"/>
                  </a:lnTo>
                  <a:lnTo>
                    <a:pt x="3013" y="5128"/>
                  </a:lnTo>
                  <a:lnTo>
                    <a:pt x="3187" y="5128"/>
                  </a:lnTo>
                  <a:lnTo>
                    <a:pt x="3361" y="5099"/>
                  </a:lnTo>
                  <a:lnTo>
                    <a:pt x="3506" y="5041"/>
                  </a:lnTo>
                  <a:lnTo>
                    <a:pt x="3650" y="4954"/>
                  </a:lnTo>
                  <a:lnTo>
                    <a:pt x="3766" y="4838"/>
                  </a:lnTo>
                  <a:lnTo>
                    <a:pt x="3853" y="4693"/>
                  </a:lnTo>
                  <a:lnTo>
                    <a:pt x="3940" y="4548"/>
                  </a:lnTo>
                  <a:lnTo>
                    <a:pt x="3969" y="4403"/>
                  </a:lnTo>
                  <a:lnTo>
                    <a:pt x="3998" y="4230"/>
                  </a:lnTo>
                  <a:lnTo>
                    <a:pt x="3940" y="4056"/>
                  </a:lnTo>
                  <a:lnTo>
                    <a:pt x="3737" y="3506"/>
                  </a:lnTo>
                  <a:lnTo>
                    <a:pt x="3506" y="2984"/>
                  </a:lnTo>
                  <a:lnTo>
                    <a:pt x="3245" y="2492"/>
                  </a:lnTo>
                  <a:lnTo>
                    <a:pt x="2955" y="1999"/>
                  </a:lnTo>
                  <a:lnTo>
                    <a:pt x="2608" y="1507"/>
                  </a:lnTo>
                  <a:lnTo>
                    <a:pt x="2260" y="1072"/>
                  </a:lnTo>
                  <a:lnTo>
                    <a:pt x="1884" y="638"/>
                  </a:lnTo>
                  <a:lnTo>
                    <a:pt x="1449" y="232"/>
                  </a:lnTo>
                  <a:lnTo>
                    <a:pt x="1333" y="146"/>
                  </a:lnTo>
                  <a:lnTo>
                    <a:pt x="1188" y="59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30"/>
            <p:cNvSpPr/>
            <p:nvPr/>
          </p:nvSpPr>
          <p:spPr>
            <a:xfrm>
              <a:off x="3826550" y="2019200"/>
              <a:ext cx="79675" cy="136150"/>
            </a:xfrm>
            <a:custGeom>
              <a:avLst/>
              <a:gdLst/>
              <a:ahLst/>
              <a:cxnLst/>
              <a:rect l="l" t="t" r="r" b="b"/>
              <a:pathLst>
                <a:path w="3187" h="5446" extrusionOk="0">
                  <a:moveTo>
                    <a:pt x="1072" y="0"/>
                  </a:moveTo>
                  <a:lnTo>
                    <a:pt x="927" y="29"/>
                  </a:lnTo>
                  <a:lnTo>
                    <a:pt x="753" y="87"/>
                  </a:lnTo>
                  <a:lnTo>
                    <a:pt x="608" y="174"/>
                  </a:lnTo>
                  <a:lnTo>
                    <a:pt x="493" y="290"/>
                  </a:lnTo>
                  <a:lnTo>
                    <a:pt x="406" y="435"/>
                  </a:lnTo>
                  <a:lnTo>
                    <a:pt x="261" y="753"/>
                  </a:lnTo>
                  <a:lnTo>
                    <a:pt x="145" y="1101"/>
                  </a:lnTo>
                  <a:lnTo>
                    <a:pt x="58" y="1448"/>
                  </a:lnTo>
                  <a:lnTo>
                    <a:pt x="29" y="1796"/>
                  </a:lnTo>
                  <a:lnTo>
                    <a:pt x="0" y="2144"/>
                  </a:lnTo>
                  <a:lnTo>
                    <a:pt x="29" y="2491"/>
                  </a:lnTo>
                  <a:lnTo>
                    <a:pt x="87" y="2839"/>
                  </a:lnTo>
                  <a:lnTo>
                    <a:pt x="174" y="3186"/>
                  </a:lnTo>
                  <a:lnTo>
                    <a:pt x="319" y="3534"/>
                  </a:lnTo>
                  <a:lnTo>
                    <a:pt x="464" y="3852"/>
                  </a:lnTo>
                  <a:lnTo>
                    <a:pt x="637" y="4142"/>
                  </a:lnTo>
                  <a:lnTo>
                    <a:pt x="840" y="4432"/>
                  </a:lnTo>
                  <a:lnTo>
                    <a:pt x="1072" y="4693"/>
                  </a:lnTo>
                  <a:lnTo>
                    <a:pt x="1333" y="4953"/>
                  </a:lnTo>
                  <a:lnTo>
                    <a:pt x="1593" y="5156"/>
                  </a:lnTo>
                  <a:lnTo>
                    <a:pt x="1912" y="5359"/>
                  </a:lnTo>
                  <a:lnTo>
                    <a:pt x="2057" y="5417"/>
                  </a:lnTo>
                  <a:lnTo>
                    <a:pt x="2231" y="5446"/>
                  </a:lnTo>
                  <a:lnTo>
                    <a:pt x="2549" y="5446"/>
                  </a:lnTo>
                  <a:lnTo>
                    <a:pt x="2723" y="5388"/>
                  </a:lnTo>
                  <a:lnTo>
                    <a:pt x="2839" y="5301"/>
                  </a:lnTo>
                  <a:lnTo>
                    <a:pt x="2984" y="5185"/>
                  </a:lnTo>
                  <a:lnTo>
                    <a:pt x="3071" y="5040"/>
                  </a:lnTo>
                  <a:lnTo>
                    <a:pt x="3129" y="4895"/>
                  </a:lnTo>
                  <a:lnTo>
                    <a:pt x="3186" y="4721"/>
                  </a:lnTo>
                  <a:lnTo>
                    <a:pt x="3186" y="4548"/>
                  </a:lnTo>
                  <a:lnTo>
                    <a:pt x="3157" y="4403"/>
                  </a:lnTo>
                  <a:lnTo>
                    <a:pt x="3100" y="4229"/>
                  </a:lnTo>
                  <a:lnTo>
                    <a:pt x="3013" y="4084"/>
                  </a:lnTo>
                  <a:lnTo>
                    <a:pt x="2897" y="3968"/>
                  </a:lnTo>
                  <a:lnTo>
                    <a:pt x="2752" y="3881"/>
                  </a:lnTo>
                  <a:lnTo>
                    <a:pt x="2549" y="3737"/>
                  </a:lnTo>
                  <a:lnTo>
                    <a:pt x="2448" y="3661"/>
                  </a:lnTo>
                  <a:lnTo>
                    <a:pt x="2173" y="3362"/>
                  </a:lnTo>
                  <a:lnTo>
                    <a:pt x="2173" y="3360"/>
                  </a:lnTo>
                  <a:lnTo>
                    <a:pt x="2086" y="3273"/>
                  </a:lnTo>
                  <a:lnTo>
                    <a:pt x="1970" y="3041"/>
                  </a:lnTo>
                  <a:lnTo>
                    <a:pt x="1912" y="2955"/>
                  </a:lnTo>
                  <a:lnTo>
                    <a:pt x="1825" y="2723"/>
                  </a:lnTo>
                  <a:lnTo>
                    <a:pt x="1767" y="2491"/>
                  </a:lnTo>
                  <a:lnTo>
                    <a:pt x="1738" y="2259"/>
                  </a:lnTo>
                  <a:lnTo>
                    <a:pt x="1738" y="2201"/>
                  </a:lnTo>
                  <a:lnTo>
                    <a:pt x="1738" y="1941"/>
                  </a:lnTo>
                  <a:lnTo>
                    <a:pt x="1738" y="1738"/>
                  </a:lnTo>
                  <a:lnTo>
                    <a:pt x="1767" y="1622"/>
                  </a:lnTo>
                  <a:lnTo>
                    <a:pt x="1825" y="1390"/>
                  </a:lnTo>
                  <a:lnTo>
                    <a:pt x="1883" y="1275"/>
                  </a:lnTo>
                  <a:lnTo>
                    <a:pt x="1941" y="1130"/>
                  </a:lnTo>
                  <a:lnTo>
                    <a:pt x="1970" y="956"/>
                  </a:lnTo>
                  <a:lnTo>
                    <a:pt x="1970" y="811"/>
                  </a:lnTo>
                  <a:lnTo>
                    <a:pt x="1970" y="637"/>
                  </a:lnTo>
                  <a:lnTo>
                    <a:pt x="1912" y="492"/>
                  </a:lnTo>
                  <a:lnTo>
                    <a:pt x="1825" y="348"/>
                  </a:lnTo>
                  <a:lnTo>
                    <a:pt x="1709" y="203"/>
                  </a:lnTo>
                  <a:lnTo>
                    <a:pt x="1564" y="116"/>
                  </a:lnTo>
                  <a:lnTo>
                    <a:pt x="1420" y="58"/>
                  </a:lnTo>
                  <a:lnTo>
                    <a:pt x="1246" y="29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30"/>
            <p:cNvSpPr/>
            <p:nvPr/>
          </p:nvSpPr>
          <p:spPr>
            <a:xfrm>
              <a:off x="2814900" y="2523925"/>
              <a:ext cx="109375" cy="110100"/>
            </a:xfrm>
            <a:custGeom>
              <a:avLst/>
              <a:gdLst/>
              <a:ahLst/>
              <a:cxnLst/>
              <a:rect l="l" t="t" r="r" b="b"/>
              <a:pathLst>
                <a:path w="4375" h="4404" extrusionOk="0">
                  <a:moveTo>
                    <a:pt x="754" y="0"/>
                  </a:moveTo>
                  <a:lnTo>
                    <a:pt x="580" y="58"/>
                  </a:lnTo>
                  <a:lnTo>
                    <a:pt x="435" y="116"/>
                  </a:lnTo>
                  <a:lnTo>
                    <a:pt x="290" y="232"/>
                  </a:lnTo>
                  <a:lnTo>
                    <a:pt x="203" y="348"/>
                  </a:lnTo>
                  <a:lnTo>
                    <a:pt x="117" y="493"/>
                  </a:lnTo>
                  <a:lnTo>
                    <a:pt x="30" y="638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30" y="1130"/>
                  </a:lnTo>
                  <a:lnTo>
                    <a:pt x="117" y="1304"/>
                  </a:lnTo>
                  <a:lnTo>
                    <a:pt x="435" y="1709"/>
                  </a:lnTo>
                  <a:lnTo>
                    <a:pt x="754" y="2144"/>
                  </a:lnTo>
                  <a:lnTo>
                    <a:pt x="1101" y="2520"/>
                  </a:lnTo>
                  <a:lnTo>
                    <a:pt x="1478" y="2926"/>
                  </a:lnTo>
                  <a:lnTo>
                    <a:pt x="1854" y="3273"/>
                  </a:lnTo>
                  <a:lnTo>
                    <a:pt x="2260" y="3621"/>
                  </a:lnTo>
                  <a:lnTo>
                    <a:pt x="2666" y="3969"/>
                  </a:lnTo>
                  <a:lnTo>
                    <a:pt x="3071" y="4287"/>
                  </a:lnTo>
                  <a:lnTo>
                    <a:pt x="3245" y="4345"/>
                  </a:lnTo>
                  <a:lnTo>
                    <a:pt x="3390" y="4403"/>
                  </a:lnTo>
                  <a:lnTo>
                    <a:pt x="3592" y="4403"/>
                  </a:lnTo>
                  <a:lnTo>
                    <a:pt x="3737" y="4374"/>
                  </a:lnTo>
                  <a:lnTo>
                    <a:pt x="3882" y="4316"/>
                  </a:lnTo>
                  <a:lnTo>
                    <a:pt x="4027" y="4229"/>
                  </a:lnTo>
                  <a:lnTo>
                    <a:pt x="4172" y="4113"/>
                  </a:lnTo>
                  <a:lnTo>
                    <a:pt x="4259" y="3969"/>
                  </a:lnTo>
                  <a:lnTo>
                    <a:pt x="4317" y="3824"/>
                  </a:lnTo>
                  <a:lnTo>
                    <a:pt x="4375" y="3650"/>
                  </a:lnTo>
                  <a:lnTo>
                    <a:pt x="4375" y="3476"/>
                  </a:lnTo>
                  <a:lnTo>
                    <a:pt x="4346" y="3302"/>
                  </a:lnTo>
                  <a:lnTo>
                    <a:pt x="4288" y="3158"/>
                  </a:lnTo>
                  <a:lnTo>
                    <a:pt x="4201" y="3013"/>
                  </a:lnTo>
                  <a:lnTo>
                    <a:pt x="4085" y="2897"/>
                  </a:lnTo>
                  <a:lnTo>
                    <a:pt x="3940" y="2810"/>
                  </a:lnTo>
                  <a:lnTo>
                    <a:pt x="3685" y="2601"/>
                  </a:lnTo>
                  <a:lnTo>
                    <a:pt x="3685" y="2601"/>
                  </a:lnTo>
                  <a:lnTo>
                    <a:pt x="3245" y="2231"/>
                  </a:lnTo>
                  <a:lnTo>
                    <a:pt x="2723" y="1767"/>
                  </a:lnTo>
                  <a:lnTo>
                    <a:pt x="2260" y="1246"/>
                  </a:lnTo>
                  <a:lnTo>
                    <a:pt x="1912" y="833"/>
                  </a:lnTo>
                  <a:lnTo>
                    <a:pt x="1594" y="435"/>
                  </a:lnTo>
                  <a:lnTo>
                    <a:pt x="1507" y="290"/>
                  </a:lnTo>
                  <a:lnTo>
                    <a:pt x="1391" y="174"/>
                  </a:lnTo>
                  <a:lnTo>
                    <a:pt x="1246" y="87"/>
                  </a:lnTo>
                  <a:lnTo>
                    <a:pt x="1101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30"/>
            <p:cNvSpPr/>
            <p:nvPr/>
          </p:nvSpPr>
          <p:spPr>
            <a:xfrm>
              <a:off x="2890950" y="2476850"/>
              <a:ext cx="109350" cy="166575"/>
            </a:xfrm>
            <a:custGeom>
              <a:avLst/>
              <a:gdLst/>
              <a:ahLst/>
              <a:cxnLst/>
              <a:rect l="l" t="t" r="r" b="b"/>
              <a:pathLst>
                <a:path w="4374" h="6663" extrusionOk="0">
                  <a:moveTo>
                    <a:pt x="840" y="0"/>
                  </a:moveTo>
                  <a:lnTo>
                    <a:pt x="666" y="29"/>
                  </a:lnTo>
                  <a:lnTo>
                    <a:pt x="521" y="58"/>
                  </a:lnTo>
                  <a:lnTo>
                    <a:pt x="377" y="145"/>
                  </a:lnTo>
                  <a:lnTo>
                    <a:pt x="232" y="261"/>
                  </a:lnTo>
                  <a:lnTo>
                    <a:pt x="145" y="377"/>
                  </a:lnTo>
                  <a:lnTo>
                    <a:pt x="58" y="551"/>
                  </a:lnTo>
                  <a:lnTo>
                    <a:pt x="0" y="696"/>
                  </a:lnTo>
                  <a:lnTo>
                    <a:pt x="0" y="869"/>
                  </a:lnTo>
                  <a:lnTo>
                    <a:pt x="0" y="1014"/>
                  </a:lnTo>
                  <a:lnTo>
                    <a:pt x="58" y="1159"/>
                  </a:lnTo>
                  <a:lnTo>
                    <a:pt x="145" y="1333"/>
                  </a:lnTo>
                  <a:lnTo>
                    <a:pt x="232" y="1449"/>
                  </a:lnTo>
                  <a:lnTo>
                    <a:pt x="666" y="1970"/>
                  </a:lnTo>
                  <a:lnTo>
                    <a:pt x="782" y="2115"/>
                  </a:lnTo>
                  <a:lnTo>
                    <a:pt x="811" y="2173"/>
                  </a:lnTo>
                  <a:lnTo>
                    <a:pt x="1014" y="2434"/>
                  </a:lnTo>
                  <a:lnTo>
                    <a:pt x="1390" y="3013"/>
                  </a:lnTo>
                  <a:lnTo>
                    <a:pt x="1738" y="3592"/>
                  </a:lnTo>
                  <a:lnTo>
                    <a:pt x="2057" y="4201"/>
                  </a:lnTo>
                  <a:lnTo>
                    <a:pt x="2173" y="4490"/>
                  </a:lnTo>
                  <a:lnTo>
                    <a:pt x="2201" y="4519"/>
                  </a:lnTo>
                  <a:lnTo>
                    <a:pt x="2259" y="4693"/>
                  </a:lnTo>
                  <a:lnTo>
                    <a:pt x="2491" y="5359"/>
                  </a:lnTo>
                  <a:lnTo>
                    <a:pt x="2694" y="6025"/>
                  </a:lnTo>
                  <a:lnTo>
                    <a:pt x="2781" y="6170"/>
                  </a:lnTo>
                  <a:lnTo>
                    <a:pt x="2868" y="6315"/>
                  </a:lnTo>
                  <a:lnTo>
                    <a:pt x="2984" y="6431"/>
                  </a:lnTo>
                  <a:lnTo>
                    <a:pt x="3099" y="6547"/>
                  </a:lnTo>
                  <a:lnTo>
                    <a:pt x="3273" y="6605"/>
                  </a:lnTo>
                  <a:lnTo>
                    <a:pt x="3418" y="6663"/>
                  </a:lnTo>
                  <a:lnTo>
                    <a:pt x="3592" y="6663"/>
                  </a:lnTo>
                  <a:lnTo>
                    <a:pt x="3766" y="6634"/>
                  </a:lnTo>
                  <a:lnTo>
                    <a:pt x="3910" y="6547"/>
                  </a:lnTo>
                  <a:lnTo>
                    <a:pt x="4055" y="6460"/>
                  </a:lnTo>
                  <a:lnTo>
                    <a:pt x="4171" y="6344"/>
                  </a:lnTo>
                  <a:lnTo>
                    <a:pt x="4287" y="6228"/>
                  </a:lnTo>
                  <a:lnTo>
                    <a:pt x="4345" y="6083"/>
                  </a:lnTo>
                  <a:lnTo>
                    <a:pt x="4374" y="5910"/>
                  </a:lnTo>
                  <a:lnTo>
                    <a:pt x="4374" y="5736"/>
                  </a:lnTo>
                  <a:lnTo>
                    <a:pt x="4374" y="5562"/>
                  </a:lnTo>
                  <a:lnTo>
                    <a:pt x="4142" y="4838"/>
                  </a:lnTo>
                  <a:lnTo>
                    <a:pt x="3882" y="4114"/>
                  </a:lnTo>
                  <a:lnTo>
                    <a:pt x="3563" y="3418"/>
                  </a:lnTo>
                  <a:lnTo>
                    <a:pt x="3215" y="2752"/>
                  </a:lnTo>
                  <a:lnTo>
                    <a:pt x="2839" y="2086"/>
                  </a:lnTo>
                  <a:lnTo>
                    <a:pt x="2404" y="1449"/>
                  </a:lnTo>
                  <a:lnTo>
                    <a:pt x="1941" y="840"/>
                  </a:lnTo>
                  <a:lnTo>
                    <a:pt x="1448" y="261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14" y="29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30"/>
            <p:cNvSpPr/>
            <p:nvPr/>
          </p:nvSpPr>
          <p:spPr>
            <a:xfrm>
              <a:off x="2959000" y="2456575"/>
              <a:ext cx="62300" cy="80400"/>
            </a:xfrm>
            <a:custGeom>
              <a:avLst/>
              <a:gdLst/>
              <a:ahLst/>
              <a:cxnLst/>
              <a:rect l="l" t="t" r="r" b="b"/>
              <a:pathLst>
                <a:path w="2492" h="3216" extrusionOk="0">
                  <a:moveTo>
                    <a:pt x="928" y="0"/>
                  </a:moveTo>
                  <a:lnTo>
                    <a:pt x="754" y="29"/>
                  </a:lnTo>
                  <a:lnTo>
                    <a:pt x="580" y="58"/>
                  </a:lnTo>
                  <a:lnTo>
                    <a:pt x="435" y="116"/>
                  </a:lnTo>
                  <a:lnTo>
                    <a:pt x="291" y="232"/>
                  </a:lnTo>
                  <a:lnTo>
                    <a:pt x="175" y="348"/>
                  </a:lnTo>
                  <a:lnTo>
                    <a:pt x="88" y="493"/>
                  </a:lnTo>
                  <a:lnTo>
                    <a:pt x="30" y="638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59" y="1130"/>
                  </a:lnTo>
                  <a:lnTo>
                    <a:pt x="117" y="1304"/>
                  </a:lnTo>
                  <a:lnTo>
                    <a:pt x="928" y="2810"/>
                  </a:lnTo>
                  <a:lnTo>
                    <a:pt x="1015" y="2926"/>
                  </a:lnTo>
                  <a:lnTo>
                    <a:pt x="1131" y="3042"/>
                  </a:lnTo>
                  <a:lnTo>
                    <a:pt x="1275" y="3129"/>
                  </a:lnTo>
                  <a:lnTo>
                    <a:pt x="1420" y="3187"/>
                  </a:lnTo>
                  <a:lnTo>
                    <a:pt x="1594" y="3216"/>
                  </a:lnTo>
                  <a:lnTo>
                    <a:pt x="1768" y="3216"/>
                  </a:lnTo>
                  <a:lnTo>
                    <a:pt x="1942" y="3187"/>
                  </a:lnTo>
                  <a:lnTo>
                    <a:pt x="2086" y="3100"/>
                  </a:lnTo>
                  <a:lnTo>
                    <a:pt x="2231" y="3013"/>
                  </a:lnTo>
                  <a:lnTo>
                    <a:pt x="2347" y="2897"/>
                  </a:lnTo>
                  <a:lnTo>
                    <a:pt x="2434" y="2752"/>
                  </a:lnTo>
                  <a:lnTo>
                    <a:pt x="2492" y="2607"/>
                  </a:lnTo>
                  <a:lnTo>
                    <a:pt x="2492" y="2434"/>
                  </a:lnTo>
                  <a:lnTo>
                    <a:pt x="2492" y="2260"/>
                  </a:lnTo>
                  <a:lnTo>
                    <a:pt x="2463" y="2086"/>
                  </a:lnTo>
                  <a:lnTo>
                    <a:pt x="2405" y="1941"/>
                  </a:lnTo>
                  <a:lnTo>
                    <a:pt x="1594" y="435"/>
                  </a:lnTo>
                  <a:lnTo>
                    <a:pt x="1507" y="290"/>
                  </a:lnTo>
                  <a:lnTo>
                    <a:pt x="1391" y="203"/>
                  </a:lnTo>
                  <a:lnTo>
                    <a:pt x="1246" y="87"/>
                  </a:lnTo>
                  <a:lnTo>
                    <a:pt x="1073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30"/>
            <p:cNvSpPr/>
            <p:nvPr/>
          </p:nvSpPr>
          <p:spPr>
            <a:xfrm>
              <a:off x="2109575" y="3143800"/>
              <a:ext cx="110825" cy="108625"/>
            </a:xfrm>
            <a:custGeom>
              <a:avLst/>
              <a:gdLst/>
              <a:ahLst/>
              <a:cxnLst/>
              <a:rect l="l" t="t" r="r" b="b"/>
              <a:pathLst>
                <a:path w="4433" h="4345" extrusionOk="0">
                  <a:moveTo>
                    <a:pt x="580" y="1680"/>
                  </a:moveTo>
                  <a:lnTo>
                    <a:pt x="783" y="1767"/>
                  </a:lnTo>
                  <a:lnTo>
                    <a:pt x="754" y="1750"/>
                  </a:lnTo>
                  <a:lnTo>
                    <a:pt x="580" y="1680"/>
                  </a:lnTo>
                  <a:close/>
                  <a:moveTo>
                    <a:pt x="2231" y="2897"/>
                  </a:moveTo>
                  <a:lnTo>
                    <a:pt x="2376" y="3070"/>
                  </a:lnTo>
                  <a:lnTo>
                    <a:pt x="2376" y="3070"/>
                  </a:lnTo>
                  <a:lnTo>
                    <a:pt x="2318" y="2996"/>
                  </a:lnTo>
                  <a:lnTo>
                    <a:pt x="2318" y="2996"/>
                  </a:lnTo>
                  <a:lnTo>
                    <a:pt x="2231" y="2897"/>
                  </a:lnTo>
                  <a:close/>
                  <a:moveTo>
                    <a:pt x="928" y="0"/>
                  </a:moveTo>
                  <a:lnTo>
                    <a:pt x="754" y="29"/>
                  </a:lnTo>
                  <a:lnTo>
                    <a:pt x="580" y="58"/>
                  </a:lnTo>
                  <a:lnTo>
                    <a:pt x="435" y="116"/>
                  </a:lnTo>
                  <a:lnTo>
                    <a:pt x="290" y="232"/>
                  </a:lnTo>
                  <a:lnTo>
                    <a:pt x="175" y="348"/>
                  </a:lnTo>
                  <a:lnTo>
                    <a:pt x="88" y="492"/>
                  </a:lnTo>
                  <a:lnTo>
                    <a:pt x="30" y="637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59" y="1130"/>
                  </a:lnTo>
                  <a:lnTo>
                    <a:pt x="117" y="1304"/>
                  </a:lnTo>
                  <a:lnTo>
                    <a:pt x="232" y="1419"/>
                  </a:lnTo>
                  <a:lnTo>
                    <a:pt x="348" y="1535"/>
                  </a:lnTo>
                  <a:lnTo>
                    <a:pt x="493" y="1622"/>
                  </a:lnTo>
                  <a:lnTo>
                    <a:pt x="638" y="1680"/>
                  </a:lnTo>
                  <a:lnTo>
                    <a:pt x="754" y="1750"/>
                  </a:lnTo>
                  <a:lnTo>
                    <a:pt x="870" y="1796"/>
                  </a:lnTo>
                  <a:lnTo>
                    <a:pt x="1130" y="1941"/>
                  </a:lnTo>
                  <a:lnTo>
                    <a:pt x="1391" y="2115"/>
                  </a:lnTo>
                  <a:lnTo>
                    <a:pt x="1617" y="2265"/>
                  </a:lnTo>
                  <a:lnTo>
                    <a:pt x="1617" y="2265"/>
                  </a:lnTo>
                  <a:lnTo>
                    <a:pt x="1710" y="2346"/>
                  </a:lnTo>
                  <a:lnTo>
                    <a:pt x="1970" y="2578"/>
                  </a:lnTo>
                  <a:lnTo>
                    <a:pt x="2173" y="2810"/>
                  </a:lnTo>
                  <a:lnTo>
                    <a:pt x="2318" y="2996"/>
                  </a:lnTo>
                  <a:lnTo>
                    <a:pt x="2318" y="2996"/>
                  </a:lnTo>
                  <a:lnTo>
                    <a:pt x="2434" y="3128"/>
                  </a:lnTo>
                  <a:lnTo>
                    <a:pt x="2579" y="3389"/>
                  </a:lnTo>
                  <a:lnTo>
                    <a:pt x="2724" y="3650"/>
                  </a:lnTo>
                  <a:lnTo>
                    <a:pt x="2839" y="3910"/>
                  </a:lnTo>
                  <a:lnTo>
                    <a:pt x="2926" y="4055"/>
                  </a:lnTo>
                  <a:lnTo>
                    <a:pt x="3071" y="4171"/>
                  </a:lnTo>
                  <a:lnTo>
                    <a:pt x="3216" y="4258"/>
                  </a:lnTo>
                  <a:lnTo>
                    <a:pt x="3361" y="4316"/>
                  </a:lnTo>
                  <a:lnTo>
                    <a:pt x="3535" y="4345"/>
                  </a:lnTo>
                  <a:lnTo>
                    <a:pt x="3708" y="4345"/>
                  </a:lnTo>
                  <a:lnTo>
                    <a:pt x="3882" y="4287"/>
                  </a:lnTo>
                  <a:lnTo>
                    <a:pt x="4027" y="4229"/>
                  </a:lnTo>
                  <a:lnTo>
                    <a:pt x="4143" y="4113"/>
                  </a:lnTo>
                  <a:lnTo>
                    <a:pt x="4259" y="3997"/>
                  </a:lnTo>
                  <a:lnTo>
                    <a:pt x="4375" y="3853"/>
                  </a:lnTo>
                  <a:lnTo>
                    <a:pt x="4404" y="3708"/>
                  </a:lnTo>
                  <a:lnTo>
                    <a:pt x="4433" y="3534"/>
                  </a:lnTo>
                  <a:lnTo>
                    <a:pt x="4433" y="3389"/>
                  </a:lnTo>
                  <a:lnTo>
                    <a:pt x="4404" y="3215"/>
                  </a:lnTo>
                  <a:lnTo>
                    <a:pt x="4346" y="3041"/>
                  </a:lnTo>
                  <a:lnTo>
                    <a:pt x="4085" y="2549"/>
                  </a:lnTo>
                  <a:lnTo>
                    <a:pt x="3766" y="2057"/>
                  </a:lnTo>
                  <a:lnTo>
                    <a:pt x="3419" y="1622"/>
                  </a:lnTo>
                  <a:lnTo>
                    <a:pt x="3013" y="1217"/>
                  </a:lnTo>
                  <a:lnTo>
                    <a:pt x="2579" y="869"/>
                  </a:lnTo>
                  <a:lnTo>
                    <a:pt x="2115" y="550"/>
                  </a:lnTo>
                  <a:lnTo>
                    <a:pt x="1623" y="261"/>
                  </a:lnTo>
                  <a:lnTo>
                    <a:pt x="1101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30"/>
            <p:cNvSpPr/>
            <p:nvPr/>
          </p:nvSpPr>
          <p:spPr>
            <a:xfrm>
              <a:off x="2077725" y="3222000"/>
              <a:ext cx="123125" cy="105750"/>
            </a:xfrm>
            <a:custGeom>
              <a:avLst/>
              <a:gdLst/>
              <a:ahLst/>
              <a:cxnLst/>
              <a:rect l="l" t="t" r="r" b="b"/>
              <a:pathLst>
                <a:path w="4925" h="4230" extrusionOk="0">
                  <a:moveTo>
                    <a:pt x="753" y="0"/>
                  </a:moveTo>
                  <a:lnTo>
                    <a:pt x="580" y="29"/>
                  </a:lnTo>
                  <a:lnTo>
                    <a:pt x="435" y="116"/>
                  </a:lnTo>
                  <a:lnTo>
                    <a:pt x="319" y="203"/>
                  </a:lnTo>
                  <a:lnTo>
                    <a:pt x="203" y="348"/>
                  </a:lnTo>
                  <a:lnTo>
                    <a:pt x="116" y="493"/>
                  </a:lnTo>
                  <a:lnTo>
                    <a:pt x="58" y="638"/>
                  </a:lnTo>
                  <a:lnTo>
                    <a:pt x="0" y="811"/>
                  </a:lnTo>
                  <a:lnTo>
                    <a:pt x="0" y="956"/>
                  </a:lnTo>
                  <a:lnTo>
                    <a:pt x="58" y="1130"/>
                  </a:lnTo>
                  <a:lnTo>
                    <a:pt x="145" y="1275"/>
                  </a:lnTo>
                  <a:lnTo>
                    <a:pt x="493" y="1767"/>
                  </a:lnTo>
                  <a:lnTo>
                    <a:pt x="898" y="2202"/>
                  </a:lnTo>
                  <a:lnTo>
                    <a:pt x="1333" y="2636"/>
                  </a:lnTo>
                  <a:lnTo>
                    <a:pt x="1767" y="3013"/>
                  </a:lnTo>
                  <a:lnTo>
                    <a:pt x="2260" y="3360"/>
                  </a:lnTo>
                  <a:lnTo>
                    <a:pt x="2752" y="3679"/>
                  </a:lnTo>
                  <a:lnTo>
                    <a:pt x="3273" y="3969"/>
                  </a:lnTo>
                  <a:lnTo>
                    <a:pt x="3853" y="4200"/>
                  </a:lnTo>
                  <a:lnTo>
                    <a:pt x="3998" y="4229"/>
                  </a:lnTo>
                  <a:lnTo>
                    <a:pt x="4171" y="4229"/>
                  </a:lnTo>
                  <a:lnTo>
                    <a:pt x="4345" y="4171"/>
                  </a:lnTo>
                  <a:lnTo>
                    <a:pt x="4490" y="4114"/>
                  </a:lnTo>
                  <a:lnTo>
                    <a:pt x="4635" y="4027"/>
                  </a:lnTo>
                  <a:lnTo>
                    <a:pt x="4751" y="3911"/>
                  </a:lnTo>
                  <a:lnTo>
                    <a:pt x="4838" y="3766"/>
                  </a:lnTo>
                  <a:lnTo>
                    <a:pt x="4895" y="3592"/>
                  </a:lnTo>
                  <a:lnTo>
                    <a:pt x="4924" y="3447"/>
                  </a:lnTo>
                  <a:lnTo>
                    <a:pt x="4924" y="3274"/>
                  </a:lnTo>
                  <a:lnTo>
                    <a:pt x="4895" y="3100"/>
                  </a:lnTo>
                  <a:lnTo>
                    <a:pt x="4809" y="2955"/>
                  </a:lnTo>
                  <a:lnTo>
                    <a:pt x="4693" y="2810"/>
                  </a:lnTo>
                  <a:lnTo>
                    <a:pt x="4577" y="2694"/>
                  </a:lnTo>
                  <a:lnTo>
                    <a:pt x="4461" y="2607"/>
                  </a:lnTo>
                  <a:lnTo>
                    <a:pt x="4287" y="2549"/>
                  </a:lnTo>
                  <a:lnTo>
                    <a:pt x="4258" y="2549"/>
                  </a:lnTo>
                  <a:lnTo>
                    <a:pt x="4229" y="2520"/>
                  </a:lnTo>
                  <a:lnTo>
                    <a:pt x="3998" y="2405"/>
                  </a:lnTo>
                  <a:lnTo>
                    <a:pt x="3563" y="2173"/>
                  </a:lnTo>
                  <a:lnTo>
                    <a:pt x="3158" y="1912"/>
                  </a:lnTo>
                  <a:lnTo>
                    <a:pt x="2955" y="1767"/>
                  </a:lnTo>
                  <a:lnTo>
                    <a:pt x="2839" y="1709"/>
                  </a:lnTo>
                  <a:lnTo>
                    <a:pt x="2868" y="1738"/>
                  </a:lnTo>
                  <a:lnTo>
                    <a:pt x="2491" y="1420"/>
                  </a:lnTo>
                  <a:lnTo>
                    <a:pt x="2144" y="1072"/>
                  </a:lnTo>
                  <a:lnTo>
                    <a:pt x="1825" y="696"/>
                  </a:lnTo>
                  <a:lnTo>
                    <a:pt x="1767" y="609"/>
                  </a:lnTo>
                  <a:lnTo>
                    <a:pt x="1767" y="638"/>
                  </a:lnTo>
                  <a:lnTo>
                    <a:pt x="1622" y="406"/>
                  </a:lnTo>
                  <a:lnTo>
                    <a:pt x="1506" y="290"/>
                  </a:lnTo>
                  <a:lnTo>
                    <a:pt x="1391" y="174"/>
                  </a:lnTo>
                  <a:lnTo>
                    <a:pt x="1246" y="87"/>
                  </a:lnTo>
                  <a:lnTo>
                    <a:pt x="1101" y="29"/>
                  </a:lnTo>
                  <a:lnTo>
                    <a:pt x="92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0" name="Google Shape;950;p30"/>
          <p:cNvSpPr/>
          <p:nvPr/>
        </p:nvSpPr>
        <p:spPr>
          <a:xfrm>
            <a:off x="4801351" y="1818347"/>
            <a:ext cx="899306" cy="49374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1" name="Google Shape;951;p30"/>
          <p:cNvSpPr/>
          <p:nvPr/>
        </p:nvSpPr>
        <p:spPr>
          <a:xfrm>
            <a:off x="2689851" y="1627022"/>
            <a:ext cx="899306" cy="49374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2" name="Google Shape;952;p30"/>
          <p:cNvSpPr/>
          <p:nvPr/>
        </p:nvSpPr>
        <p:spPr>
          <a:xfrm>
            <a:off x="6684899" y="1338344"/>
            <a:ext cx="1425120" cy="782435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3" name="Google Shape;953;p30"/>
          <p:cNvSpPr/>
          <p:nvPr/>
        </p:nvSpPr>
        <p:spPr>
          <a:xfrm>
            <a:off x="6684899" y="958297"/>
            <a:ext cx="513193" cy="28175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4" name="Google Shape;954;p30"/>
          <p:cNvSpPr/>
          <p:nvPr/>
        </p:nvSpPr>
        <p:spPr>
          <a:xfrm>
            <a:off x="7465386" y="4147175"/>
            <a:ext cx="1138547" cy="659432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5" name="Google Shape;955;p30"/>
          <p:cNvGrpSpPr/>
          <p:nvPr/>
        </p:nvGrpSpPr>
        <p:grpSpPr>
          <a:xfrm>
            <a:off x="7550551" y="3456234"/>
            <a:ext cx="1138615" cy="1061823"/>
            <a:chOff x="10877375" y="3226825"/>
            <a:chExt cx="871100" cy="812350"/>
          </a:xfrm>
        </p:grpSpPr>
        <p:sp>
          <p:nvSpPr>
            <p:cNvPr id="956" name="Google Shape;956;p30"/>
            <p:cNvSpPr/>
            <p:nvPr/>
          </p:nvSpPr>
          <p:spPr>
            <a:xfrm>
              <a:off x="11298225" y="3849025"/>
              <a:ext cx="137800" cy="175725"/>
            </a:xfrm>
            <a:custGeom>
              <a:avLst/>
              <a:gdLst/>
              <a:ahLst/>
              <a:cxnLst/>
              <a:rect l="l" t="t" r="r" b="b"/>
              <a:pathLst>
                <a:path w="5512" h="7029" extrusionOk="0">
                  <a:moveTo>
                    <a:pt x="2543" y="0"/>
                  </a:moveTo>
                  <a:lnTo>
                    <a:pt x="2457" y="22"/>
                  </a:lnTo>
                  <a:lnTo>
                    <a:pt x="2372" y="43"/>
                  </a:lnTo>
                  <a:lnTo>
                    <a:pt x="2286" y="107"/>
                  </a:lnTo>
                  <a:lnTo>
                    <a:pt x="2222" y="171"/>
                  </a:lnTo>
                  <a:lnTo>
                    <a:pt x="2158" y="257"/>
                  </a:lnTo>
                  <a:lnTo>
                    <a:pt x="0" y="4444"/>
                  </a:lnTo>
                  <a:lnTo>
                    <a:pt x="4123" y="5085"/>
                  </a:lnTo>
                  <a:lnTo>
                    <a:pt x="3632" y="6345"/>
                  </a:lnTo>
                  <a:lnTo>
                    <a:pt x="3589" y="6452"/>
                  </a:lnTo>
                  <a:lnTo>
                    <a:pt x="3589" y="6537"/>
                  </a:lnTo>
                  <a:lnTo>
                    <a:pt x="3611" y="6644"/>
                  </a:lnTo>
                  <a:lnTo>
                    <a:pt x="3632" y="6730"/>
                  </a:lnTo>
                  <a:lnTo>
                    <a:pt x="3675" y="6815"/>
                  </a:lnTo>
                  <a:lnTo>
                    <a:pt x="3739" y="6879"/>
                  </a:lnTo>
                  <a:lnTo>
                    <a:pt x="3803" y="6943"/>
                  </a:lnTo>
                  <a:lnTo>
                    <a:pt x="3910" y="6986"/>
                  </a:lnTo>
                  <a:lnTo>
                    <a:pt x="3995" y="7007"/>
                  </a:lnTo>
                  <a:lnTo>
                    <a:pt x="4081" y="7029"/>
                  </a:lnTo>
                  <a:lnTo>
                    <a:pt x="4230" y="7007"/>
                  </a:lnTo>
                  <a:lnTo>
                    <a:pt x="4358" y="6943"/>
                  </a:lnTo>
                  <a:lnTo>
                    <a:pt x="4465" y="6836"/>
                  </a:lnTo>
                  <a:lnTo>
                    <a:pt x="4551" y="6708"/>
                  </a:lnTo>
                  <a:lnTo>
                    <a:pt x="5512" y="4294"/>
                  </a:lnTo>
                  <a:lnTo>
                    <a:pt x="1496" y="3675"/>
                  </a:lnTo>
                  <a:lnTo>
                    <a:pt x="3034" y="705"/>
                  </a:lnTo>
                  <a:lnTo>
                    <a:pt x="3077" y="620"/>
                  </a:lnTo>
                  <a:lnTo>
                    <a:pt x="3098" y="513"/>
                  </a:lnTo>
                  <a:lnTo>
                    <a:pt x="3098" y="427"/>
                  </a:lnTo>
                  <a:lnTo>
                    <a:pt x="3077" y="342"/>
                  </a:lnTo>
                  <a:lnTo>
                    <a:pt x="3034" y="235"/>
                  </a:lnTo>
                  <a:lnTo>
                    <a:pt x="2991" y="171"/>
                  </a:lnTo>
                  <a:lnTo>
                    <a:pt x="2906" y="107"/>
                  </a:lnTo>
                  <a:lnTo>
                    <a:pt x="2820" y="43"/>
                  </a:lnTo>
                  <a:lnTo>
                    <a:pt x="2735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30"/>
            <p:cNvSpPr/>
            <p:nvPr/>
          </p:nvSpPr>
          <p:spPr>
            <a:xfrm>
              <a:off x="11147075" y="3852225"/>
              <a:ext cx="128200" cy="186950"/>
            </a:xfrm>
            <a:custGeom>
              <a:avLst/>
              <a:gdLst/>
              <a:ahLst/>
              <a:cxnLst/>
              <a:rect l="l" t="t" r="r" b="b"/>
              <a:pathLst>
                <a:path w="5128" h="7478" extrusionOk="0">
                  <a:moveTo>
                    <a:pt x="3889" y="0"/>
                  </a:moveTo>
                  <a:lnTo>
                    <a:pt x="3782" y="22"/>
                  </a:lnTo>
                  <a:lnTo>
                    <a:pt x="3696" y="64"/>
                  </a:lnTo>
                  <a:lnTo>
                    <a:pt x="3611" y="129"/>
                  </a:lnTo>
                  <a:lnTo>
                    <a:pt x="1" y="3141"/>
                  </a:lnTo>
                  <a:lnTo>
                    <a:pt x="3590" y="5341"/>
                  </a:lnTo>
                  <a:lnTo>
                    <a:pt x="2329" y="6644"/>
                  </a:lnTo>
                  <a:lnTo>
                    <a:pt x="2265" y="6730"/>
                  </a:lnTo>
                  <a:lnTo>
                    <a:pt x="2222" y="6815"/>
                  </a:lnTo>
                  <a:lnTo>
                    <a:pt x="2201" y="6901"/>
                  </a:lnTo>
                  <a:lnTo>
                    <a:pt x="2201" y="7007"/>
                  </a:lnTo>
                  <a:lnTo>
                    <a:pt x="2222" y="7093"/>
                  </a:lnTo>
                  <a:lnTo>
                    <a:pt x="2244" y="7200"/>
                  </a:lnTo>
                  <a:lnTo>
                    <a:pt x="2286" y="7264"/>
                  </a:lnTo>
                  <a:lnTo>
                    <a:pt x="2351" y="7349"/>
                  </a:lnTo>
                  <a:lnTo>
                    <a:pt x="2436" y="7413"/>
                  </a:lnTo>
                  <a:lnTo>
                    <a:pt x="2521" y="7456"/>
                  </a:lnTo>
                  <a:lnTo>
                    <a:pt x="2607" y="7477"/>
                  </a:lnTo>
                  <a:lnTo>
                    <a:pt x="2799" y="7477"/>
                  </a:lnTo>
                  <a:lnTo>
                    <a:pt x="2885" y="7456"/>
                  </a:lnTo>
                  <a:lnTo>
                    <a:pt x="2970" y="7392"/>
                  </a:lnTo>
                  <a:lnTo>
                    <a:pt x="3056" y="7328"/>
                  </a:lnTo>
                  <a:lnTo>
                    <a:pt x="5128" y="5128"/>
                  </a:lnTo>
                  <a:lnTo>
                    <a:pt x="1688" y="3013"/>
                  </a:lnTo>
                  <a:lnTo>
                    <a:pt x="4252" y="876"/>
                  </a:lnTo>
                  <a:lnTo>
                    <a:pt x="4316" y="812"/>
                  </a:lnTo>
                  <a:lnTo>
                    <a:pt x="4380" y="727"/>
                  </a:lnTo>
                  <a:lnTo>
                    <a:pt x="4401" y="641"/>
                  </a:lnTo>
                  <a:lnTo>
                    <a:pt x="4423" y="534"/>
                  </a:lnTo>
                  <a:lnTo>
                    <a:pt x="4423" y="449"/>
                  </a:lnTo>
                  <a:lnTo>
                    <a:pt x="4401" y="364"/>
                  </a:lnTo>
                  <a:lnTo>
                    <a:pt x="4380" y="257"/>
                  </a:lnTo>
                  <a:lnTo>
                    <a:pt x="4316" y="193"/>
                  </a:lnTo>
                  <a:lnTo>
                    <a:pt x="4252" y="107"/>
                  </a:lnTo>
                  <a:lnTo>
                    <a:pt x="4166" y="64"/>
                  </a:lnTo>
                  <a:lnTo>
                    <a:pt x="4081" y="22"/>
                  </a:lnTo>
                  <a:lnTo>
                    <a:pt x="3974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30"/>
            <p:cNvSpPr/>
            <p:nvPr/>
          </p:nvSpPr>
          <p:spPr>
            <a:xfrm>
              <a:off x="11168975" y="3308525"/>
              <a:ext cx="324750" cy="232900"/>
            </a:xfrm>
            <a:custGeom>
              <a:avLst/>
              <a:gdLst/>
              <a:ahLst/>
              <a:cxnLst/>
              <a:rect l="l" t="t" r="r" b="b"/>
              <a:pathLst>
                <a:path w="12990" h="9316" extrusionOk="0">
                  <a:moveTo>
                    <a:pt x="3803" y="1"/>
                  </a:moveTo>
                  <a:lnTo>
                    <a:pt x="3461" y="22"/>
                  </a:lnTo>
                  <a:lnTo>
                    <a:pt x="3098" y="65"/>
                  </a:lnTo>
                  <a:lnTo>
                    <a:pt x="2735" y="129"/>
                  </a:lnTo>
                  <a:lnTo>
                    <a:pt x="2372" y="214"/>
                  </a:lnTo>
                  <a:lnTo>
                    <a:pt x="1987" y="321"/>
                  </a:lnTo>
                  <a:lnTo>
                    <a:pt x="1603" y="449"/>
                  </a:lnTo>
                  <a:lnTo>
                    <a:pt x="1218" y="599"/>
                  </a:lnTo>
                  <a:lnTo>
                    <a:pt x="812" y="770"/>
                  </a:lnTo>
                  <a:lnTo>
                    <a:pt x="406" y="962"/>
                  </a:lnTo>
                  <a:lnTo>
                    <a:pt x="0" y="1197"/>
                  </a:lnTo>
                  <a:lnTo>
                    <a:pt x="65" y="1710"/>
                  </a:lnTo>
                  <a:lnTo>
                    <a:pt x="150" y="2223"/>
                  </a:lnTo>
                  <a:lnTo>
                    <a:pt x="257" y="2714"/>
                  </a:lnTo>
                  <a:lnTo>
                    <a:pt x="364" y="3184"/>
                  </a:lnTo>
                  <a:lnTo>
                    <a:pt x="492" y="3633"/>
                  </a:lnTo>
                  <a:lnTo>
                    <a:pt x="620" y="4060"/>
                  </a:lnTo>
                  <a:lnTo>
                    <a:pt x="791" y="4444"/>
                  </a:lnTo>
                  <a:lnTo>
                    <a:pt x="940" y="4829"/>
                  </a:lnTo>
                  <a:lnTo>
                    <a:pt x="1111" y="5192"/>
                  </a:lnTo>
                  <a:lnTo>
                    <a:pt x="1304" y="5555"/>
                  </a:lnTo>
                  <a:lnTo>
                    <a:pt x="1496" y="5876"/>
                  </a:lnTo>
                  <a:lnTo>
                    <a:pt x="1688" y="6175"/>
                  </a:lnTo>
                  <a:lnTo>
                    <a:pt x="1902" y="6474"/>
                  </a:lnTo>
                  <a:lnTo>
                    <a:pt x="2137" y="6752"/>
                  </a:lnTo>
                  <a:lnTo>
                    <a:pt x="2372" y="7008"/>
                  </a:lnTo>
                  <a:lnTo>
                    <a:pt x="2607" y="7243"/>
                  </a:lnTo>
                  <a:lnTo>
                    <a:pt x="2842" y="7457"/>
                  </a:lnTo>
                  <a:lnTo>
                    <a:pt x="3098" y="7670"/>
                  </a:lnTo>
                  <a:lnTo>
                    <a:pt x="3354" y="7862"/>
                  </a:lnTo>
                  <a:lnTo>
                    <a:pt x="3611" y="8055"/>
                  </a:lnTo>
                  <a:lnTo>
                    <a:pt x="3867" y="8204"/>
                  </a:lnTo>
                  <a:lnTo>
                    <a:pt x="4145" y="8354"/>
                  </a:lnTo>
                  <a:lnTo>
                    <a:pt x="4423" y="8503"/>
                  </a:lnTo>
                  <a:lnTo>
                    <a:pt x="4700" y="8631"/>
                  </a:lnTo>
                  <a:lnTo>
                    <a:pt x="5277" y="8845"/>
                  </a:lnTo>
                  <a:lnTo>
                    <a:pt x="5854" y="9016"/>
                  </a:lnTo>
                  <a:lnTo>
                    <a:pt x="6431" y="9144"/>
                  </a:lnTo>
                  <a:lnTo>
                    <a:pt x="7008" y="9230"/>
                  </a:lnTo>
                  <a:lnTo>
                    <a:pt x="7584" y="9294"/>
                  </a:lnTo>
                  <a:lnTo>
                    <a:pt x="8140" y="9315"/>
                  </a:lnTo>
                  <a:lnTo>
                    <a:pt x="8695" y="9315"/>
                  </a:lnTo>
                  <a:lnTo>
                    <a:pt x="9229" y="9294"/>
                  </a:lnTo>
                  <a:lnTo>
                    <a:pt x="9763" y="9251"/>
                  </a:lnTo>
                  <a:lnTo>
                    <a:pt x="10255" y="9208"/>
                  </a:lnTo>
                  <a:lnTo>
                    <a:pt x="10725" y="9123"/>
                  </a:lnTo>
                  <a:lnTo>
                    <a:pt x="11152" y="9059"/>
                  </a:lnTo>
                  <a:lnTo>
                    <a:pt x="11900" y="8888"/>
                  </a:lnTo>
                  <a:lnTo>
                    <a:pt x="12498" y="8738"/>
                  </a:lnTo>
                  <a:lnTo>
                    <a:pt x="12989" y="8589"/>
                  </a:lnTo>
                  <a:lnTo>
                    <a:pt x="12797" y="8055"/>
                  </a:lnTo>
                  <a:lnTo>
                    <a:pt x="12541" y="7478"/>
                  </a:lnTo>
                  <a:lnTo>
                    <a:pt x="12199" y="6730"/>
                  </a:lnTo>
                  <a:lnTo>
                    <a:pt x="11772" y="5854"/>
                  </a:lnTo>
                  <a:lnTo>
                    <a:pt x="11494" y="5406"/>
                  </a:lnTo>
                  <a:lnTo>
                    <a:pt x="11216" y="4914"/>
                  </a:lnTo>
                  <a:lnTo>
                    <a:pt x="10896" y="4444"/>
                  </a:lnTo>
                  <a:lnTo>
                    <a:pt x="10575" y="3953"/>
                  </a:lnTo>
                  <a:lnTo>
                    <a:pt x="10212" y="3483"/>
                  </a:lnTo>
                  <a:lnTo>
                    <a:pt x="9827" y="3013"/>
                  </a:lnTo>
                  <a:lnTo>
                    <a:pt x="9400" y="2564"/>
                  </a:lnTo>
                  <a:lnTo>
                    <a:pt x="8973" y="2116"/>
                  </a:lnTo>
                  <a:lnTo>
                    <a:pt x="8503" y="1710"/>
                  </a:lnTo>
                  <a:lnTo>
                    <a:pt x="8012" y="1325"/>
                  </a:lnTo>
                  <a:lnTo>
                    <a:pt x="7478" y="984"/>
                  </a:lnTo>
                  <a:lnTo>
                    <a:pt x="7221" y="834"/>
                  </a:lnTo>
                  <a:lnTo>
                    <a:pt x="6943" y="684"/>
                  </a:lnTo>
                  <a:lnTo>
                    <a:pt x="6666" y="556"/>
                  </a:lnTo>
                  <a:lnTo>
                    <a:pt x="6367" y="428"/>
                  </a:lnTo>
                  <a:lnTo>
                    <a:pt x="6068" y="321"/>
                  </a:lnTo>
                  <a:lnTo>
                    <a:pt x="5769" y="236"/>
                  </a:lnTo>
                  <a:lnTo>
                    <a:pt x="5448" y="150"/>
                  </a:lnTo>
                  <a:lnTo>
                    <a:pt x="5149" y="86"/>
                  </a:lnTo>
                  <a:lnTo>
                    <a:pt x="4807" y="44"/>
                  </a:lnTo>
                  <a:lnTo>
                    <a:pt x="4487" y="22"/>
                  </a:lnTo>
                  <a:lnTo>
                    <a:pt x="41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30"/>
            <p:cNvSpPr/>
            <p:nvPr/>
          </p:nvSpPr>
          <p:spPr>
            <a:xfrm>
              <a:off x="10986325" y="3389725"/>
              <a:ext cx="689500" cy="525550"/>
            </a:xfrm>
            <a:custGeom>
              <a:avLst/>
              <a:gdLst/>
              <a:ahLst/>
              <a:cxnLst/>
              <a:rect l="l" t="t" r="r" b="b"/>
              <a:pathLst>
                <a:path w="27580" h="21022" extrusionOk="0">
                  <a:moveTo>
                    <a:pt x="21449" y="0"/>
                  </a:moveTo>
                  <a:lnTo>
                    <a:pt x="20744" y="21"/>
                  </a:lnTo>
                  <a:lnTo>
                    <a:pt x="20039" y="107"/>
                  </a:lnTo>
                  <a:lnTo>
                    <a:pt x="19334" y="214"/>
                  </a:lnTo>
                  <a:lnTo>
                    <a:pt x="18650" y="363"/>
                  </a:lnTo>
                  <a:lnTo>
                    <a:pt x="17988" y="534"/>
                  </a:lnTo>
                  <a:lnTo>
                    <a:pt x="17347" y="726"/>
                  </a:lnTo>
                  <a:lnTo>
                    <a:pt x="16728" y="919"/>
                  </a:lnTo>
                  <a:lnTo>
                    <a:pt x="16151" y="1132"/>
                  </a:lnTo>
                  <a:lnTo>
                    <a:pt x="15617" y="1325"/>
                  </a:lnTo>
                  <a:lnTo>
                    <a:pt x="15147" y="1538"/>
                  </a:lnTo>
                  <a:lnTo>
                    <a:pt x="14356" y="1880"/>
                  </a:lnTo>
                  <a:lnTo>
                    <a:pt x="13844" y="2136"/>
                  </a:lnTo>
                  <a:lnTo>
                    <a:pt x="13651" y="2222"/>
                  </a:lnTo>
                  <a:lnTo>
                    <a:pt x="13224" y="2051"/>
                  </a:lnTo>
                  <a:lnTo>
                    <a:pt x="12754" y="1923"/>
                  </a:lnTo>
                  <a:lnTo>
                    <a:pt x="12263" y="1816"/>
                  </a:lnTo>
                  <a:lnTo>
                    <a:pt x="11729" y="1752"/>
                  </a:lnTo>
                  <a:lnTo>
                    <a:pt x="11152" y="1709"/>
                  </a:lnTo>
                  <a:lnTo>
                    <a:pt x="10554" y="1709"/>
                  </a:lnTo>
                  <a:lnTo>
                    <a:pt x="9956" y="1752"/>
                  </a:lnTo>
                  <a:lnTo>
                    <a:pt x="9315" y="1837"/>
                  </a:lnTo>
                  <a:lnTo>
                    <a:pt x="8674" y="1944"/>
                  </a:lnTo>
                  <a:lnTo>
                    <a:pt x="8033" y="2094"/>
                  </a:lnTo>
                  <a:lnTo>
                    <a:pt x="7371" y="2264"/>
                  </a:lnTo>
                  <a:lnTo>
                    <a:pt x="6708" y="2478"/>
                  </a:lnTo>
                  <a:lnTo>
                    <a:pt x="6067" y="2734"/>
                  </a:lnTo>
                  <a:lnTo>
                    <a:pt x="5427" y="3034"/>
                  </a:lnTo>
                  <a:lnTo>
                    <a:pt x="4807" y="3354"/>
                  </a:lnTo>
                  <a:lnTo>
                    <a:pt x="4209" y="3717"/>
                  </a:lnTo>
                  <a:lnTo>
                    <a:pt x="3632" y="4102"/>
                  </a:lnTo>
                  <a:lnTo>
                    <a:pt x="3077" y="4529"/>
                  </a:lnTo>
                  <a:lnTo>
                    <a:pt x="2543" y="4999"/>
                  </a:lnTo>
                  <a:lnTo>
                    <a:pt x="2308" y="5255"/>
                  </a:lnTo>
                  <a:lnTo>
                    <a:pt x="2073" y="5512"/>
                  </a:lnTo>
                  <a:lnTo>
                    <a:pt x="1838" y="5768"/>
                  </a:lnTo>
                  <a:lnTo>
                    <a:pt x="1624" y="6046"/>
                  </a:lnTo>
                  <a:lnTo>
                    <a:pt x="1410" y="6323"/>
                  </a:lnTo>
                  <a:lnTo>
                    <a:pt x="1218" y="6623"/>
                  </a:lnTo>
                  <a:lnTo>
                    <a:pt x="1047" y="6922"/>
                  </a:lnTo>
                  <a:lnTo>
                    <a:pt x="876" y="7242"/>
                  </a:lnTo>
                  <a:lnTo>
                    <a:pt x="705" y="7563"/>
                  </a:lnTo>
                  <a:lnTo>
                    <a:pt x="577" y="7883"/>
                  </a:lnTo>
                  <a:lnTo>
                    <a:pt x="449" y="8225"/>
                  </a:lnTo>
                  <a:lnTo>
                    <a:pt x="321" y="8567"/>
                  </a:lnTo>
                  <a:lnTo>
                    <a:pt x="235" y="8930"/>
                  </a:lnTo>
                  <a:lnTo>
                    <a:pt x="150" y="9293"/>
                  </a:lnTo>
                  <a:lnTo>
                    <a:pt x="86" y="9677"/>
                  </a:lnTo>
                  <a:lnTo>
                    <a:pt x="43" y="10062"/>
                  </a:lnTo>
                  <a:lnTo>
                    <a:pt x="22" y="10447"/>
                  </a:lnTo>
                  <a:lnTo>
                    <a:pt x="0" y="10852"/>
                  </a:lnTo>
                  <a:lnTo>
                    <a:pt x="0" y="11258"/>
                  </a:lnTo>
                  <a:lnTo>
                    <a:pt x="43" y="11686"/>
                  </a:lnTo>
                  <a:lnTo>
                    <a:pt x="86" y="12113"/>
                  </a:lnTo>
                  <a:lnTo>
                    <a:pt x="150" y="12561"/>
                  </a:lnTo>
                  <a:lnTo>
                    <a:pt x="235" y="13010"/>
                  </a:lnTo>
                  <a:lnTo>
                    <a:pt x="342" y="13459"/>
                  </a:lnTo>
                  <a:lnTo>
                    <a:pt x="470" y="13929"/>
                  </a:lnTo>
                  <a:lnTo>
                    <a:pt x="641" y="14399"/>
                  </a:lnTo>
                  <a:lnTo>
                    <a:pt x="812" y="14890"/>
                  </a:lnTo>
                  <a:lnTo>
                    <a:pt x="1026" y="15339"/>
                  </a:lnTo>
                  <a:lnTo>
                    <a:pt x="1239" y="15766"/>
                  </a:lnTo>
                  <a:lnTo>
                    <a:pt x="1496" y="16193"/>
                  </a:lnTo>
                  <a:lnTo>
                    <a:pt x="1773" y="16599"/>
                  </a:lnTo>
                  <a:lnTo>
                    <a:pt x="2073" y="16984"/>
                  </a:lnTo>
                  <a:lnTo>
                    <a:pt x="2393" y="17347"/>
                  </a:lnTo>
                  <a:lnTo>
                    <a:pt x="2713" y="17689"/>
                  </a:lnTo>
                  <a:lnTo>
                    <a:pt x="3077" y="18030"/>
                  </a:lnTo>
                  <a:lnTo>
                    <a:pt x="3461" y="18329"/>
                  </a:lnTo>
                  <a:lnTo>
                    <a:pt x="3846" y="18629"/>
                  </a:lnTo>
                  <a:lnTo>
                    <a:pt x="4252" y="18906"/>
                  </a:lnTo>
                  <a:lnTo>
                    <a:pt x="4679" y="19163"/>
                  </a:lnTo>
                  <a:lnTo>
                    <a:pt x="5106" y="19419"/>
                  </a:lnTo>
                  <a:lnTo>
                    <a:pt x="5576" y="19633"/>
                  </a:lnTo>
                  <a:lnTo>
                    <a:pt x="6025" y="19846"/>
                  </a:lnTo>
                  <a:lnTo>
                    <a:pt x="6516" y="20039"/>
                  </a:lnTo>
                  <a:lnTo>
                    <a:pt x="7007" y="20209"/>
                  </a:lnTo>
                  <a:lnTo>
                    <a:pt x="7499" y="20380"/>
                  </a:lnTo>
                  <a:lnTo>
                    <a:pt x="8011" y="20509"/>
                  </a:lnTo>
                  <a:lnTo>
                    <a:pt x="8524" y="20637"/>
                  </a:lnTo>
                  <a:lnTo>
                    <a:pt x="9058" y="20744"/>
                  </a:lnTo>
                  <a:lnTo>
                    <a:pt x="9592" y="20829"/>
                  </a:lnTo>
                  <a:lnTo>
                    <a:pt x="10126" y="20893"/>
                  </a:lnTo>
                  <a:lnTo>
                    <a:pt x="10682" y="20957"/>
                  </a:lnTo>
                  <a:lnTo>
                    <a:pt x="11237" y="21000"/>
                  </a:lnTo>
                  <a:lnTo>
                    <a:pt x="11793" y="21021"/>
                  </a:lnTo>
                  <a:lnTo>
                    <a:pt x="12348" y="21021"/>
                  </a:lnTo>
                  <a:lnTo>
                    <a:pt x="12904" y="21000"/>
                  </a:lnTo>
                  <a:lnTo>
                    <a:pt x="13480" y="20978"/>
                  </a:lnTo>
                  <a:lnTo>
                    <a:pt x="14036" y="20936"/>
                  </a:lnTo>
                  <a:lnTo>
                    <a:pt x="14591" y="20872"/>
                  </a:lnTo>
                  <a:lnTo>
                    <a:pt x="15147" y="20786"/>
                  </a:lnTo>
                  <a:lnTo>
                    <a:pt x="15724" y="20701"/>
                  </a:lnTo>
                  <a:lnTo>
                    <a:pt x="16279" y="20594"/>
                  </a:lnTo>
                  <a:lnTo>
                    <a:pt x="16813" y="20466"/>
                  </a:lnTo>
                  <a:lnTo>
                    <a:pt x="17368" y="20316"/>
                  </a:lnTo>
                  <a:lnTo>
                    <a:pt x="17903" y="20167"/>
                  </a:lnTo>
                  <a:lnTo>
                    <a:pt x="18458" y="19974"/>
                  </a:lnTo>
                  <a:lnTo>
                    <a:pt x="18971" y="19782"/>
                  </a:lnTo>
                  <a:lnTo>
                    <a:pt x="19505" y="19590"/>
                  </a:lnTo>
                  <a:lnTo>
                    <a:pt x="20017" y="19355"/>
                  </a:lnTo>
                  <a:lnTo>
                    <a:pt x="20509" y="19120"/>
                  </a:lnTo>
                  <a:lnTo>
                    <a:pt x="21000" y="18864"/>
                  </a:lnTo>
                  <a:lnTo>
                    <a:pt x="21492" y="18586"/>
                  </a:lnTo>
                  <a:lnTo>
                    <a:pt x="21940" y="18308"/>
                  </a:lnTo>
                  <a:lnTo>
                    <a:pt x="22410" y="17988"/>
                  </a:lnTo>
                  <a:lnTo>
                    <a:pt x="22837" y="17667"/>
                  </a:lnTo>
                  <a:lnTo>
                    <a:pt x="23265" y="17347"/>
                  </a:lnTo>
                  <a:lnTo>
                    <a:pt x="23692" y="16984"/>
                  </a:lnTo>
                  <a:lnTo>
                    <a:pt x="24076" y="16620"/>
                  </a:lnTo>
                  <a:lnTo>
                    <a:pt x="24461" y="16236"/>
                  </a:lnTo>
                  <a:lnTo>
                    <a:pt x="24803" y="15830"/>
                  </a:lnTo>
                  <a:lnTo>
                    <a:pt x="25145" y="15424"/>
                  </a:lnTo>
                  <a:lnTo>
                    <a:pt x="25465" y="14997"/>
                  </a:lnTo>
                  <a:lnTo>
                    <a:pt x="25764" y="14548"/>
                  </a:lnTo>
                  <a:lnTo>
                    <a:pt x="26042" y="14100"/>
                  </a:lnTo>
                  <a:lnTo>
                    <a:pt x="26298" y="13608"/>
                  </a:lnTo>
                  <a:lnTo>
                    <a:pt x="26533" y="13117"/>
                  </a:lnTo>
                  <a:lnTo>
                    <a:pt x="26725" y="12626"/>
                  </a:lnTo>
                  <a:lnTo>
                    <a:pt x="26918" y="12091"/>
                  </a:lnTo>
                  <a:lnTo>
                    <a:pt x="27067" y="11557"/>
                  </a:lnTo>
                  <a:lnTo>
                    <a:pt x="27195" y="11002"/>
                  </a:lnTo>
                  <a:lnTo>
                    <a:pt x="27302" y="10447"/>
                  </a:lnTo>
                  <a:lnTo>
                    <a:pt x="27409" y="9677"/>
                  </a:lnTo>
                  <a:lnTo>
                    <a:pt x="27495" y="8930"/>
                  </a:lnTo>
                  <a:lnTo>
                    <a:pt x="27559" y="8225"/>
                  </a:lnTo>
                  <a:lnTo>
                    <a:pt x="27580" y="7563"/>
                  </a:lnTo>
                  <a:lnTo>
                    <a:pt x="27580" y="6943"/>
                  </a:lnTo>
                  <a:lnTo>
                    <a:pt x="27559" y="6345"/>
                  </a:lnTo>
                  <a:lnTo>
                    <a:pt x="27516" y="5768"/>
                  </a:lnTo>
                  <a:lnTo>
                    <a:pt x="27452" y="5234"/>
                  </a:lnTo>
                  <a:lnTo>
                    <a:pt x="27388" y="4743"/>
                  </a:lnTo>
                  <a:lnTo>
                    <a:pt x="27281" y="4273"/>
                  </a:lnTo>
                  <a:lnTo>
                    <a:pt x="27153" y="3824"/>
                  </a:lnTo>
                  <a:lnTo>
                    <a:pt x="27003" y="3418"/>
                  </a:lnTo>
                  <a:lnTo>
                    <a:pt x="26854" y="3034"/>
                  </a:lnTo>
                  <a:lnTo>
                    <a:pt x="26661" y="2670"/>
                  </a:lnTo>
                  <a:lnTo>
                    <a:pt x="26469" y="2329"/>
                  </a:lnTo>
                  <a:lnTo>
                    <a:pt x="26255" y="2029"/>
                  </a:lnTo>
                  <a:lnTo>
                    <a:pt x="26042" y="1752"/>
                  </a:lnTo>
                  <a:lnTo>
                    <a:pt x="25807" y="1495"/>
                  </a:lnTo>
                  <a:lnTo>
                    <a:pt x="25551" y="1260"/>
                  </a:lnTo>
                  <a:lnTo>
                    <a:pt x="25294" y="1047"/>
                  </a:lnTo>
                  <a:lnTo>
                    <a:pt x="25016" y="855"/>
                  </a:lnTo>
                  <a:lnTo>
                    <a:pt x="24717" y="684"/>
                  </a:lnTo>
                  <a:lnTo>
                    <a:pt x="24418" y="555"/>
                  </a:lnTo>
                  <a:lnTo>
                    <a:pt x="24119" y="427"/>
                  </a:lnTo>
                  <a:lnTo>
                    <a:pt x="23820" y="299"/>
                  </a:lnTo>
                  <a:lnTo>
                    <a:pt x="23478" y="214"/>
                  </a:lnTo>
                  <a:lnTo>
                    <a:pt x="23158" y="150"/>
                  </a:lnTo>
                  <a:lnTo>
                    <a:pt x="22837" y="85"/>
                  </a:lnTo>
                  <a:lnTo>
                    <a:pt x="22496" y="43"/>
                  </a:lnTo>
                  <a:lnTo>
                    <a:pt x="22154" y="21"/>
                  </a:lnTo>
                  <a:lnTo>
                    <a:pt x="21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30"/>
            <p:cNvSpPr/>
            <p:nvPr/>
          </p:nvSpPr>
          <p:spPr>
            <a:xfrm>
              <a:off x="10962825" y="3226825"/>
              <a:ext cx="351450" cy="347700"/>
            </a:xfrm>
            <a:custGeom>
              <a:avLst/>
              <a:gdLst/>
              <a:ahLst/>
              <a:cxnLst/>
              <a:rect l="l" t="t" r="r" b="b"/>
              <a:pathLst>
                <a:path w="14058" h="13908" extrusionOk="0">
                  <a:moveTo>
                    <a:pt x="7905" y="0"/>
                  </a:moveTo>
                  <a:lnTo>
                    <a:pt x="7691" y="22"/>
                  </a:lnTo>
                  <a:lnTo>
                    <a:pt x="7499" y="64"/>
                  </a:lnTo>
                  <a:lnTo>
                    <a:pt x="7328" y="150"/>
                  </a:lnTo>
                  <a:lnTo>
                    <a:pt x="7178" y="257"/>
                  </a:lnTo>
                  <a:lnTo>
                    <a:pt x="7050" y="363"/>
                  </a:lnTo>
                  <a:lnTo>
                    <a:pt x="6922" y="513"/>
                  </a:lnTo>
                  <a:lnTo>
                    <a:pt x="6815" y="684"/>
                  </a:lnTo>
                  <a:lnTo>
                    <a:pt x="6730" y="876"/>
                  </a:lnTo>
                  <a:lnTo>
                    <a:pt x="6666" y="1068"/>
                  </a:lnTo>
                  <a:lnTo>
                    <a:pt x="6602" y="1282"/>
                  </a:lnTo>
                  <a:lnTo>
                    <a:pt x="6559" y="1517"/>
                  </a:lnTo>
                  <a:lnTo>
                    <a:pt x="6495" y="1966"/>
                  </a:lnTo>
                  <a:lnTo>
                    <a:pt x="6452" y="2436"/>
                  </a:lnTo>
                  <a:lnTo>
                    <a:pt x="6452" y="2884"/>
                  </a:lnTo>
                  <a:lnTo>
                    <a:pt x="6452" y="3290"/>
                  </a:lnTo>
                  <a:lnTo>
                    <a:pt x="6516" y="3931"/>
                  </a:lnTo>
                  <a:lnTo>
                    <a:pt x="6537" y="4187"/>
                  </a:lnTo>
                  <a:lnTo>
                    <a:pt x="6537" y="4187"/>
                  </a:lnTo>
                  <a:lnTo>
                    <a:pt x="6409" y="4123"/>
                  </a:lnTo>
                  <a:lnTo>
                    <a:pt x="6046" y="3974"/>
                  </a:lnTo>
                  <a:lnTo>
                    <a:pt x="5512" y="3803"/>
                  </a:lnTo>
                  <a:lnTo>
                    <a:pt x="5192" y="3739"/>
                  </a:lnTo>
                  <a:lnTo>
                    <a:pt x="4871" y="3653"/>
                  </a:lnTo>
                  <a:lnTo>
                    <a:pt x="4508" y="3589"/>
                  </a:lnTo>
                  <a:lnTo>
                    <a:pt x="4145" y="3568"/>
                  </a:lnTo>
                  <a:lnTo>
                    <a:pt x="3760" y="3568"/>
                  </a:lnTo>
                  <a:lnTo>
                    <a:pt x="3397" y="3589"/>
                  </a:lnTo>
                  <a:lnTo>
                    <a:pt x="3034" y="3675"/>
                  </a:lnTo>
                  <a:lnTo>
                    <a:pt x="2863" y="3717"/>
                  </a:lnTo>
                  <a:lnTo>
                    <a:pt x="2713" y="3782"/>
                  </a:lnTo>
                  <a:lnTo>
                    <a:pt x="2543" y="3867"/>
                  </a:lnTo>
                  <a:lnTo>
                    <a:pt x="2393" y="3952"/>
                  </a:lnTo>
                  <a:lnTo>
                    <a:pt x="2243" y="4059"/>
                  </a:lnTo>
                  <a:lnTo>
                    <a:pt x="2094" y="4187"/>
                  </a:lnTo>
                  <a:lnTo>
                    <a:pt x="1987" y="4316"/>
                  </a:lnTo>
                  <a:lnTo>
                    <a:pt x="1880" y="4465"/>
                  </a:lnTo>
                  <a:lnTo>
                    <a:pt x="1838" y="4593"/>
                  </a:lnTo>
                  <a:lnTo>
                    <a:pt x="1795" y="4722"/>
                  </a:lnTo>
                  <a:lnTo>
                    <a:pt x="1795" y="4871"/>
                  </a:lnTo>
                  <a:lnTo>
                    <a:pt x="1816" y="4999"/>
                  </a:lnTo>
                  <a:lnTo>
                    <a:pt x="1859" y="5127"/>
                  </a:lnTo>
                  <a:lnTo>
                    <a:pt x="1923" y="5277"/>
                  </a:lnTo>
                  <a:lnTo>
                    <a:pt x="1987" y="5405"/>
                  </a:lnTo>
                  <a:lnTo>
                    <a:pt x="2094" y="5533"/>
                  </a:lnTo>
                  <a:lnTo>
                    <a:pt x="2329" y="5790"/>
                  </a:lnTo>
                  <a:lnTo>
                    <a:pt x="2607" y="6046"/>
                  </a:lnTo>
                  <a:lnTo>
                    <a:pt x="2927" y="6281"/>
                  </a:lnTo>
                  <a:lnTo>
                    <a:pt x="3248" y="6495"/>
                  </a:lnTo>
                  <a:lnTo>
                    <a:pt x="3589" y="6687"/>
                  </a:lnTo>
                  <a:lnTo>
                    <a:pt x="4188" y="7007"/>
                  </a:lnTo>
                  <a:lnTo>
                    <a:pt x="4636" y="7221"/>
                  </a:lnTo>
                  <a:lnTo>
                    <a:pt x="4828" y="7285"/>
                  </a:lnTo>
                  <a:lnTo>
                    <a:pt x="4593" y="7306"/>
                  </a:lnTo>
                  <a:lnTo>
                    <a:pt x="3995" y="7371"/>
                  </a:lnTo>
                  <a:lnTo>
                    <a:pt x="3611" y="7413"/>
                  </a:lnTo>
                  <a:lnTo>
                    <a:pt x="3183" y="7477"/>
                  </a:lnTo>
                  <a:lnTo>
                    <a:pt x="2713" y="7584"/>
                  </a:lnTo>
                  <a:lnTo>
                    <a:pt x="2243" y="7712"/>
                  </a:lnTo>
                  <a:lnTo>
                    <a:pt x="1773" y="7883"/>
                  </a:lnTo>
                  <a:lnTo>
                    <a:pt x="1325" y="8076"/>
                  </a:lnTo>
                  <a:lnTo>
                    <a:pt x="1111" y="8204"/>
                  </a:lnTo>
                  <a:lnTo>
                    <a:pt x="919" y="8332"/>
                  </a:lnTo>
                  <a:lnTo>
                    <a:pt x="748" y="8460"/>
                  </a:lnTo>
                  <a:lnTo>
                    <a:pt x="577" y="8610"/>
                  </a:lnTo>
                  <a:lnTo>
                    <a:pt x="428" y="8759"/>
                  </a:lnTo>
                  <a:lnTo>
                    <a:pt x="299" y="8951"/>
                  </a:lnTo>
                  <a:lnTo>
                    <a:pt x="171" y="9122"/>
                  </a:lnTo>
                  <a:lnTo>
                    <a:pt x="86" y="9336"/>
                  </a:lnTo>
                  <a:lnTo>
                    <a:pt x="43" y="9550"/>
                  </a:lnTo>
                  <a:lnTo>
                    <a:pt x="0" y="9763"/>
                  </a:lnTo>
                  <a:lnTo>
                    <a:pt x="0" y="10020"/>
                  </a:lnTo>
                  <a:lnTo>
                    <a:pt x="22" y="10276"/>
                  </a:lnTo>
                  <a:lnTo>
                    <a:pt x="86" y="10532"/>
                  </a:lnTo>
                  <a:lnTo>
                    <a:pt x="193" y="10789"/>
                  </a:lnTo>
                  <a:lnTo>
                    <a:pt x="321" y="11024"/>
                  </a:lnTo>
                  <a:lnTo>
                    <a:pt x="492" y="11237"/>
                  </a:lnTo>
                  <a:lnTo>
                    <a:pt x="663" y="11451"/>
                  </a:lnTo>
                  <a:lnTo>
                    <a:pt x="876" y="11664"/>
                  </a:lnTo>
                  <a:lnTo>
                    <a:pt x="1111" y="11857"/>
                  </a:lnTo>
                  <a:lnTo>
                    <a:pt x="1368" y="12049"/>
                  </a:lnTo>
                  <a:lnTo>
                    <a:pt x="1624" y="12220"/>
                  </a:lnTo>
                  <a:lnTo>
                    <a:pt x="1923" y="12369"/>
                  </a:lnTo>
                  <a:lnTo>
                    <a:pt x="2222" y="12519"/>
                  </a:lnTo>
                  <a:lnTo>
                    <a:pt x="2521" y="12669"/>
                  </a:lnTo>
                  <a:lnTo>
                    <a:pt x="3162" y="12925"/>
                  </a:lnTo>
                  <a:lnTo>
                    <a:pt x="3803" y="13160"/>
                  </a:lnTo>
                  <a:lnTo>
                    <a:pt x="4444" y="13352"/>
                  </a:lnTo>
                  <a:lnTo>
                    <a:pt x="5063" y="13502"/>
                  </a:lnTo>
                  <a:lnTo>
                    <a:pt x="5640" y="13630"/>
                  </a:lnTo>
                  <a:lnTo>
                    <a:pt x="6153" y="13737"/>
                  </a:lnTo>
                  <a:lnTo>
                    <a:pt x="6922" y="13865"/>
                  </a:lnTo>
                  <a:lnTo>
                    <a:pt x="7221" y="13908"/>
                  </a:lnTo>
                  <a:lnTo>
                    <a:pt x="14057" y="12134"/>
                  </a:lnTo>
                  <a:lnTo>
                    <a:pt x="13993" y="11729"/>
                  </a:lnTo>
                  <a:lnTo>
                    <a:pt x="13822" y="10639"/>
                  </a:lnTo>
                  <a:lnTo>
                    <a:pt x="13694" y="9891"/>
                  </a:lnTo>
                  <a:lnTo>
                    <a:pt x="13502" y="9058"/>
                  </a:lnTo>
                  <a:lnTo>
                    <a:pt x="13310" y="8140"/>
                  </a:lnTo>
                  <a:lnTo>
                    <a:pt x="13053" y="7157"/>
                  </a:lnTo>
                  <a:lnTo>
                    <a:pt x="12754" y="6174"/>
                  </a:lnTo>
                  <a:lnTo>
                    <a:pt x="12412" y="5170"/>
                  </a:lnTo>
                  <a:lnTo>
                    <a:pt x="12220" y="4679"/>
                  </a:lnTo>
                  <a:lnTo>
                    <a:pt x="12028" y="4209"/>
                  </a:lnTo>
                  <a:lnTo>
                    <a:pt x="11814" y="3717"/>
                  </a:lnTo>
                  <a:lnTo>
                    <a:pt x="11579" y="3269"/>
                  </a:lnTo>
                  <a:lnTo>
                    <a:pt x="11344" y="2842"/>
                  </a:lnTo>
                  <a:lnTo>
                    <a:pt x="11109" y="2414"/>
                  </a:lnTo>
                  <a:lnTo>
                    <a:pt x="10831" y="2030"/>
                  </a:lnTo>
                  <a:lnTo>
                    <a:pt x="10554" y="1645"/>
                  </a:lnTo>
                  <a:lnTo>
                    <a:pt x="10276" y="1325"/>
                  </a:lnTo>
                  <a:lnTo>
                    <a:pt x="9956" y="1004"/>
                  </a:lnTo>
                  <a:lnTo>
                    <a:pt x="9635" y="748"/>
                  </a:lnTo>
                  <a:lnTo>
                    <a:pt x="9315" y="513"/>
                  </a:lnTo>
                  <a:lnTo>
                    <a:pt x="8973" y="321"/>
                  </a:lnTo>
                  <a:lnTo>
                    <a:pt x="8674" y="193"/>
                  </a:lnTo>
                  <a:lnTo>
                    <a:pt x="8396" y="86"/>
                  </a:lnTo>
                  <a:lnTo>
                    <a:pt x="8140" y="22"/>
                  </a:lnTo>
                  <a:lnTo>
                    <a:pt x="790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30"/>
            <p:cNvSpPr/>
            <p:nvPr/>
          </p:nvSpPr>
          <p:spPr>
            <a:xfrm>
              <a:off x="10962825" y="3226825"/>
              <a:ext cx="351450" cy="347700"/>
            </a:xfrm>
            <a:custGeom>
              <a:avLst/>
              <a:gdLst/>
              <a:ahLst/>
              <a:cxnLst/>
              <a:rect l="l" t="t" r="r" b="b"/>
              <a:pathLst>
                <a:path w="14058" h="13908" fill="none" extrusionOk="0">
                  <a:moveTo>
                    <a:pt x="14057" y="12134"/>
                  </a:moveTo>
                  <a:lnTo>
                    <a:pt x="14057" y="12134"/>
                  </a:lnTo>
                  <a:lnTo>
                    <a:pt x="13993" y="11729"/>
                  </a:lnTo>
                  <a:lnTo>
                    <a:pt x="13822" y="10639"/>
                  </a:lnTo>
                  <a:lnTo>
                    <a:pt x="13694" y="9891"/>
                  </a:lnTo>
                  <a:lnTo>
                    <a:pt x="13502" y="9058"/>
                  </a:lnTo>
                  <a:lnTo>
                    <a:pt x="13310" y="8140"/>
                  </a:lnTo>
                  <a:lnTo>
                    <a:pt x="13053" y="7157"/>
                  </a:lnTo>
                  <a:lnTo>
                    <a:pt x="12754" y="6174"/>
                  </a:lnTo>
                  <a:lnTo>
                    <a:pt x="12412" y="5170"/>
                  </a:lnTo>
                  <a:lnTo>
                    <a:pt x="12220" y="4679"/>
                  </a:lnTo>
                  <a:lnTo>
                    <a:pt x="12028" y="4209"/>
                  </a:lnTo>
                  <a:lnTo>
                    <a:pt x="11814" y="3717"/>
                  </a:lnTo>
                  <a:lnTo>
                    <a:pt x="11579" y="3269"/>
                  </a:lnTo>
                  <a:lnTo>
                    <a:pt x="11344" y="2842"/>
                  </a:lnTo>
                  <a:lnTo>
                    <a:pt x="11109" y="2414"/>
                  </a:lnTo>
                  <a:lnTo>
                    <a:pt x="10831" y="2030"/>
                  </a:lnTo>
                  <a:lnTo>
                    <a:pt x="10554" y="1645"/>
                  </a:lnTo>
                  <a:lnTo>
                    <a:pt x="10276" y="1325"/>
                  </a:lnTo>
                  <a:lnTo>
                    <a:pt x="9956" y="1004"/>
                  </a:lnTo>
                  <a:lnTo>
                    <a:pt x="9635" y="748"/>
                  </a:lnTo>
                  <a:lnTo>
                    <a:pt x="9315" y="513"/>
                  </a:lnTo>
                  <a:lnTo>
                    <a:pt x="9315" y="513"/>
                  </a:lnTo>
                  <a:lnTo>
                    <a:pt x="8973" y="321"/>
                  </a:lnTo>
                  <a:lnTo>
                    <a:pt x="8674" y="193"/>
                  </a:lnTo>
                  <a:lnTo>
                    <a:pt x="8396" y="86"/>
                  </a:lnTo>
                  <a:lnTo>
                    <a:pt x="8140" y="22"/>
                  </a:lnTo>
                  <a:lnTo>
                    <a:pt x="7905" y="0"/>
                  </a:lnTo>
                  <a:lnTo>
                    <a:pt x="7691" y="22"/>
                  </a:lnTo>
                  <a:lnTo>
                    <a:pt x="7499" y="64"/>
                  </a:lnTo>
                  <a:lnTo>
                    <a:pt x="7328" y="150"/>
                  </a:lnTo>
                  <a:lnTo>
                    <a:pt x="7178" y="257"/>
                  </a:lnTo>
                  <a:lnTo>
                    <a:pt x="7050" y="363"/>
                  </a:lnTo>
                  <a:lnTo>
                    <a:pt x="6922" y="513"/>
                  </a:lnTo>
                  <a:lnTo>
                    <a:pt x="6815" y="684"/>
                  </a:lnTo>
                  <a:lnTo>
                    <a:pt x="6730" y="876"/>
                  </a:lnTo>
                  <a:lnTo>
                    <a:pt x="6666" y="1068"/>
                  </a:lnTo>
                  <a:lnTo>
                    <a:pt x="6602" y="1282"/>
                  </a:lnTo>
                  <a:lnTo>
                    <a:pt x="6559" y="1517"/>
                  </a:lnTo>
                  <a:lnTo>
                    <a:pt x="6495" y="1966"/>
                  </a:lnTo>
                  <a:lnTo>
                    <a:pt x="6452" y="2436"/>
                  </a:lnTo>
                  <a:lnTo>
                    <a:pt x="6452" y="2884"/>
                  </a:lnTo>
                  <a:lnTo>
                    <a:pt x="6452" y="3290"/>
                  </a:lnTo>
                  <a:lnTo>
                    <a:pt x="6516" y="3931"/>
                  </a:lnTo>
                  <a:lnTo>
                    <a:pt x="6537" y="4187"/>
                  </a:lnTo>
                  <a:lnTo>
                    <a:pt x="6537" y="4187"/>
                  </a:lnTo>
                  <a:lnTo>
                    <a:pt x="6409" y="4123"/>
                  </a:lnTo>
                  <a:lnTo>
                    <a:pt x="6046" y="3974"/>
                  </a:lnTo>
                  <a:lnTo>
                    <a:pt x="5512" y="3803"/>
                  </a:lnTo>
                  <a:lnTo>
                    <a:pt x="5192" y="3739"/>
                  </a:lnTo>
                  <a:lnTo>
                    <a:pt x="4871" y="3653"/>
                  </a:lnTo>
                  <a:lnTo>
                    <a:pt x="4508" y="3589"/>
                  </a:lnTo>
                  <a:lnTo>
                    <a:pt x="4145" y="3568"/>
                  </a:lnTo>
                  <a:lnTo>
                    <a:pt x="3760" y="3568"/>
                  </a:lnTo>
                  <a:lnTo>
                    <a:pt x="3397" y="3589"/>
                  </a:lnTo>
                  <a:lnTo>
                    <a:pt x="3034" y="3675"/>
                  </a:lnTo>
                  <a:lnTo>
                    <a:pt x="2863" y="3717"/>
                  </a:lnTo>
                  <a:lnTo>
                    <a:pt x="2713" y="3782"/>
                  </a:lnTo>
                  <a:lnTo>
                    <a:pt x="2543" y="3867"/>
                  </a:lnTo>
                  <a:lnTo>
                    <a:pt x="2393" y="3952"/>
                  </a:lnTo>
                  <a:lnTo>
                    <a:pt x="2243" y="4059"/>
                  </a:lnTo>
                  <a:lnTo>
                    <a:pt x="2094" y="4187"/>
                  </a:lnTo>
                  <a:lnTo>
                    <a:pt x="2094" y="4187"/>
                  </a:lnTo>
                  <a:lnTo>
                    <a:pt x="1987" y="4316"/>
                  </a:lnTo>
                  <a:lnTo>
                    <a:pt x="1880" y="4465"/>
                  </a:lnTo>
                  <a:lnTo>
                    <a:pt x="1838" y="4593"/>
                  </a:lnTo>
                  <a:lnTo>
                    <a:pt x="1795" y="4722"/>
                  </a:lnTo>
                  <a:lnTo>
                    <a:pt x="1795" y="4871"/>
                  </a:lnTo>
                  <a:lnTo>
                    <a:pt x="1816" y="4999"/>
                  </a:lnTo>
                  <a:lnTo>
                    <a:pt x="1859" y="5127"/>
                  </a:lnTo>
                  <a:lnTo>
                    <a:pt x="1923" y="5277"/>
                  </a:lnTo>
                  <a:lnTo>
                    <a:pt x="1987" y="5405"/>
                  </a:lnTo>
                  <a:lnTo>
                    <a:pt x="2094" y="5533"/>
                  </a:lnTo>
                  <a:lnTo>
                    <a:pt x="2329" y="5790"/>
                  </a:lnTo>
                  <a:lnTo>
                    <a:pt x="2607" y="6046"/>
                  </a:lnTo>
                  <a:lnTo>
                    <a:pt x="2927" y="6281"/>
                  </a:lnTo>
                  <a:lnTo>
                    <a:pt x="3248" y="6495"/>
                  </a:lnTo>
                  <a:lnTo>
                    <a:pt x="3589" y="6687"/>
                  </a:lnTo>
                  <a:lnTo>
                    <a:pt x="4188" y="7007"/>
                  </a:lnTo>
                  <a:lnTo>
                    <a:pt x="4636" y="7221"/>
                  </a:lnTo>
                  <a:lnTo>
                    <a:pt x="4828" y="7285"/>
                  </a:lnTo>
                  <a:lnTo>
                    <a:pt x="4828" y="7285"/>
                  </a:lnTo>
                  <a:lnTo>
                    <a:pt x="4593" y="7306"/>
                  </a:lnTo>
                  <a:lnTo>
                    <a:pt x="3995" y="7371"/>
                  </a:lnTo>
                  <a:lnTo>
                    <a:pt x="3611" y="7413"/>
                  </a:lnTo>
                  <a:lnTo>
                    <a:pt x="3183" y="7477"/>
                  </a:lnTo>
                  <a:lnTo>
                    <a:pt x="2713" y="7584"/>
                  </a:lnTo>
                  <a:lnTo>
                    <a:pt x="2243" y="7712"/>
                  </a:lnTo>
                  <a:lnTo>
                    <a:pt x="1773" y="7883"/>
                  </a:lnTo>
                  <a:lnTo>
                    <a:pt x="1325" y="8076"/>
                  </a:lnTo>
                  <a:lnTo>
                    <a:pt x="1111" y="8204"/>
                  </a:lnTo>
                  <a:lnTo>
                    <a:pt x="919" y="8332"/>
                  </a:lnTo>
                  <a:lnTo>
                    <a:pt x="748" y="8460"/>
                  </a:lnTo>
                  <a:lnTo>
                    <a:pt x="577" y="8610"/>
                  </a:lnTo>
                  <a:lnTo>
                    <a:pt x="428" y="8759"/>
                  </a:lnTo>
                  <a:lnTo>
                    <a:pt x="299" y="8951"/>
                  </a:lnTo>
                  <a:lnTo>
                    <a:pt x="171" y="9122"/>
                  </a:lnTo>
                  <a:lnTo>
                    <a:pt x="86" y="9336"/>
                  </a:lnTo>
                  <a:lnTo>
                    <a:pt x="43" y="9550"/>
                  </a:lnTo>
                  <a:lnTo>
                    <a:pt x="0" y="9763"/>
                  </a:lnTo>
                  <a:lnTo>
                    <a:pt x="0" y="10020"/>
                  </a:lnTo>
                  <a:lnTo>
                    <a:pt x="22" y="10276"/>
                  </a:lnTo>
                  <a:lnTo>
                    <a:pt x="22" y="10276"/>
                  </a:lnTo>
                  <a:lnTo>
                    <a:pt x="86" y="10532"/>
                  </a:lnTo>
                  <a:lnTo>
                    <a:pt x="193" y="10789"/>
                  </a:lnTo>
                  <a:lnTo>
                    <a:pt x="321" y="11024"/>
                  </a:lnTo>
                  <a:lnTo>
                    <a:pt x="492" y="11237"/>
                  </a:lnTo>
                  <a:lnTo>
                    <a:pt x="663" y="11451"/>
                  </a:lnTo>
                  <a:lnTo>
                    <a:pt x="876" y="11664"/>
                  </a:lnTo>
                  <a:lnTo>
                    <a:pt x="1111" y="11857"/>
                  </a:lnTo>
                  <a:lnTo>
                    <a:pt x="1368" y="12049"/>
                  </a:lnTo>
                  <a:lnTo>
                    <a:pt x="1624" y="12220"/>
                  </a:lnTo>
                  <a:lnTo>
                    <a:pt x="1923" y="12369"/>
                  </a:lnTo>
                  <a:lnTo>
                    <a:pt x="2222" y="12519"/>
                  </a:lnTo>
                  <a:lnTo>
                    <a:pt x="2521" y="12669"/>
                  </a:lnTo>
                  <a:lnTo>
                    <a:pt x="3162" y="12925"/>
                  </a:lnTo>
                  <a:lnTo>
                    <a:pt x="3803" y="13160"/>
                  </a:lnTo>
                  <a:lnTo>
                    <a:pt x="4444" y="13352"/>
                  </a:lnTo>
                  <a:lnTo>
                    <a:pt x="5063" y="13502"/>
                  </a:lnTo>
                  <a:lnTo>
                    <a:pt x="5640" y="13630"/>
                  </a:lnTo>
                  <a:lnTo>
                    <a:pt x="6153" y="13737"/>
                  </a:lnTo>
                  <a:lnTo>
                    <a:pt x="6922" y="13865"/>
                  </a:lnTo>
                  <a:lnTo>
                    <a:pt x="7221" y="139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30"/>
            <p:cNvSpPr/>
            <p:nvPr/>
          </p:nvSpPr>
          <p:spPr>
            <a:xfrm>
              <a:off x="10994325" y="3388100"/>
              <a:ext cx="365875" cy="228625"/>
            </a:xfrm>
            <a:custGeom>
              <a:avLst/>
              <a:gdLst/>
              <a:ahLst/>
              <a:cxnLst/>
              <a:rect l="l" t="t" r="r" b="b"/>
              <a:pathLst>
                <a:path w="14635" h="9145" extrusionOk="0">
                  <a:moveTo>
                    <a:pt x="14634" y="1"/>
                  </a:moveTo>
                  <a:lnTo>
                    <a:pt x="13844" y="236"/>
                  </a:lnTo>
                  <a:lnTo>
                    <a:pt x="13759" y="364"/>
                  </a:lnTo>
                  <a:lnTo>
                    <a:pt x="13609" y="706"/>
                  </a:lnTo>
                  <a:lnTo>
                    <a:pt x="13374" y="1176"/>
                  </a:lnTo>
                  <a:lnTo>
                    <a:pt x="13032" y="1774"/>
                  </a:lnTo>
                  <a:lnTo>
                    <a:pt x="12605" y="2479"/>
                  </a:lnTo>
                  <a:lnTo>
                    <a:pt x="12349" y="2842"/>
                  </a:lnTo>
                  <a:lnTo>
                    <a:pt x="12071" y="3227"/>
                  </a:lnTo>
                  <a:lnTo>
                    <a:pt x="11772" y="3633"/>
                  </a:lnTo>
                  <a:lnTo>
                    <a:pt x="11451" y="4017"/>
                  </a:lnTo>
                  <a:lnTo>
                    <a:pt x="11088" y="4402"/>
                  </a:lnTo>
                  <a:lnTo>
                    <a:pt x="10725" y="4786"/>
                  </a:lnTo>
                  <a:lnTo>
                    <a:pt x="10319" y="5171"/>
                  </a:lnTo>
                  <a:lnTo>
                    <a:pt x="9870" y="5534"/>
                  </a:lnTo>
                  <a:lnTo>
                    <a:pt x="9422" y="5876"/>
                  </a:lnTo>
                  <a:lnTo>
                    <a:pt x="8931" y="6196"/>
                  </a:lnTo>
                  <a:lnTo>
                    <a:pt x="8418" y="6474"/>
                  </a:lnTo>
                  <a:lnTo>
                    <a:pt x="7862" y="6752"/>
                  </a:lnTo>
                  <a:lnTo>
                    <a:pt x="7307" y="6987"/>
                  </a:lnTo>
                  <a:lnTo>
                    <a:pt x="6687" y="7179"/>
                  </a:lnTo>
                  <a:lnTo>
                    <a:pt x="6068" y="7328"/>
                  </a:lnTo>
                  <a:lnTo>
                    <a:pt x="5726" y="7393"/>
                  </a:lnTo>
                  <a:lnTo>
                    <a:pt x="5406" y="7435"/>
                  </a:lnTo>
                  <a:lnTo>
                    <a:pt x="5064" y="7457"/>
                  </a:lnTo>
                  <a:lnTo>
                    <a:pt x="4701" y="7478"/>
                  </a:lnTo>
                  <a:lnTo>
                    <a:pt x="4337" y="7499"/>
                  </a:lnTo>
                  <a:lnTo>
                    <a:pt x="3974" y="7478"/>
                  </a:lnTo>
                  <a:lnTo>
                    <a:pt x="3611" y="7457"/>
                  </a:lnTo>
                  <a:lnTo>
                    <a:pt x="3227" y="7435"/>
                  </a:lnTo>
                  <a:lnTo>
                    <a:pt x="2821" y="7371"/>
                  </a:lnTo>
                  <a:lnTo>
                    <a:pt x="2436" y="7307"/>
                  </a:lnTo>
                  <a:lnTo>
                    <a:pt x="2030" y="7222"/>
                  </a:lnTo>
                  <a:lnTo>
                    <a:pt x="1603" y="7115"/>
                  </a:lnTo>
                  <a:lnTo>
                    <a:pt x="1176" y="7008"/>
                  </a:lnTo>
                  <a:lnTo>
                    <a:pt x="748" y="6858"/>
                  </a:lnTo>
                  <a:lnTo>
                    <a:pt x="578" y="7008"/>
                  </a:lnTo>
                  <a:lnTo>
                    <a:pt x="407" y="7158"/>
                  </a:lnTo>
                  <a:lnTo>
                    <a:pt x="300" y="7286"/>
                  </a:lnTo>
                  <a:lnTo>
                    <a:pt x="193" y="7435"/>
                  </a:lnTo>
                  <a:lnTo>
                    <a:pt x="108" y="7563"/>
                  </a:lnTo>
                  <a:lnTo>
                    <a:pt x="65" y="7692"/>
                  </a:lnTo>
                  <a:lnTo>
                    <a:pt x="22" y="7798"/>
                  </a:lnTo>
                  <a:lnTo>
                    <a:pt x="1" y="7905"/>
                  </a:lnTo>
                  <a:lnTo>
                    <a:pt x="1" y="8098"/>
                  </a:lnTo>
                  <a:lnTo>
                    <a:pt x="22" y="8226"/>
                  </a:lnTo>
                  <a:lnTo>
                    <a:pt x="44" y="8354"/>
                  </a:lnTo>
                  <a:lnTo>
                    <a:pt x="193" y="8397"/>
                  </a:lnTo>
                  <a:lnTo>
                    <a:pt x="578" y="8525"/>
                  </a:lnTo>
                  <a:lnTo>
                    <a:pt x="1197" y="8696"/>
                  </a:lnTo>
                  <a:lnTo>
                    <a:pt x="2009" y="8867"/>
                  </a:lnTo>
                  <a:lnTo>
                    <a:pt x="2458" y="8952"/>
                  </a:lnTo>
                  <a:lnTo>
                    <a:pt x="2970" y="9037"/>
                  </a:lnTo>
                  <a:lnTo>
                    <a:pt x="3504" y="9080"/>
                  </a:lnTo>
                  <a:lnTo>
                    <a:pt x="4060" y="9123"/>
                  </a:lnTo>
                  <a:lnTo>
                    <a:pt x="4637" y="9144"/>
                  </a:lnTo>
                  <a:lnTo>
                    <a:pt x="5235" y="9144"/>
                  </a:lnTo>
                  <a:lnTo>
                    <a:pt x="5854" y="9102"/>
                  </a:lnTo>
                  <a:lnTo>
                    <a:pt x="6474" y="9037"/>
                  </a:lnTo>
                  <a:lnTo>
                    <a:pt x="7093" y="8931"/>
                  </a:lnTo>
                  <a:lnTo>
                    <a:pt x="7734" y="8781"/>
                  </a:lnTo>
                  <a:lnTo>
                    <a:pt x="8375" y="8589"/>
                  </a:lnTo>
                  <a:lnTo>
                    <a:pt x="8696" y="8461"/>
                  </a:lnTo>
                  <a:lnTo>
                    <a:pt x="8995" y="8332"/>
                  </a:lnTo>
                  <a:lnTo>
                    <a:pt x="9315" y="8204"/>
                  </a:lnTo>
                  <a:lnTo>
                    <a:pt x="9614" y="8033"/>
                  </a:lnTo>
                  <a:lnTo>
                    <a:pt x="9913" y="7863"/>
                  </a:lnTo>
                  <a:lnTo>
                    <a:pt x="10212" y="7692"/>
                  </a:lnTo>
                  <a:lnTo>
                    <a:pt x="10511" y="7478"/>
                  </a:lnTo>
                  <a:lnTo>
                    <a:pt x="10810" y="7264"/>
                  </a:lnTo>
                  <a:lnTo>
                    <a:pt x="11088" y="7029"/>
                  </a:lnTo>
                  <a:lnTo>
                    <a:pt x="11387" y="6773"/>
                  </a:lnTo>
                  <a:lnTo>
                    <a:pt x="11644" y="6495"/>
                  </a:lnTo>
                  <a:lnTo>
                    <a:pt x="11921" y="6218"/>
                  </a:lnTo>
                  <a:lnTo>
                    <a:pt x="12178" y="5918"/>
                  </a:lnTo>
                  <a:lnTo>
                    <a:pt x="12434" y="5577"/>
                  </a:lnTo>
                  <a:lnTo>
                    <a:pt x="12669" y="5235"/>
                  </a:lnTo>
                  <a:lnTo>
                    <a:pt x="12904" y="4872"/>
                  </a:lnTo>
                  <a:lnTo>
                    <a:pt x="13139" y="4487"/>
                  </a:lnTo>
                  <a:lnTo>
                    <a:pt x="13353" y="4081"/>
                  </a:lnTo>
                  <a:lnTo>
                    <a:pt x="13545" y="3654"/>
                  </a:lnTo>
                  <a:lnTo>
                    <a:pt x="13737" y="3205"/>
                  </a:lnTo>
                  <a:lnTo>
                    <a:pt x="13929" y="2735"/>
                  </a:lnTo>
                  <a:lnTo>
                    <a:pt x="14100" y="2223"/>
                  </a:lnTo>
                  <a:lnTo>
                    <a:pt x="14250" y="1710"/>
                  </a:lnTo>
                  <a:lnTo>
                    <a:pt x="14399" y="1155"/>
                  </a:lnTo>
                  <a:lnTo>
                    <a:pt x="14528" y="599"/>
                  </a:lnTo>
                  <a:lnTo>
                    <a:pt x="146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30"/>
            <p:cNvSpPr/>
            <p:nvPr/>
          </p:nvSpPr>
          <p:spPr>
            <a:xfrm>
              <a:off x="10994325" y="3388100"/>
              <a:ext cx="365875" cy="228625"/>
            </a:xfrm>
            <a:custGeom>
              <a:avLst/>
              <a:gdLst/>
              <a:ahLst/>
              <a:cxnLst/>
              <a:rect l="l" t="t" r="r" b="b"/>
              <a:pathLst>
                <a:path w="14635" h="9145" fill="none" extrusionOk="0">
                  <a:moveTo>
                    <a:pt x="13844" y="236"/>
                  </a:moveTo>
                  <a:lnTo>
                    <a:pt x="13844" y="236"/>
                  </a:lnTo>
                  <a:lnTo>
                    <a:pt x="13759" y="364"/>
                  </a:lnTo>
                  <a:lnTo>
                    <a:pt x="13609" y="706"/>
                  </a:lnTo>
                  <a:lnTo>
                    <a:pt x="13374" y="1176"/>
                  </a:lnTo>
                  <a:lnTo>
                    <a:pt x="13032" y="1774"/>
                  </a:lnTo>
                  <a:lnTo>
                    <a:pt x="12605" y="2479"/>
                  </a:lnTo>
                  <a:lnTo>
                    <a:pt x="12349" y="2842"/>
                  </a:lnTo>
                  <a:lnTo>
                    <a:pt x="12071" y="3227"/>
                  </a:lnTo>
                  <a:lnTo>
                    <a:pt x="11772" y="3633"/>
                  </a:lnTo>
                  <a:lnTo>
                    <a:pt x="11451" y="4017"/>
                  </a:lnTo>
                  <a:lnTo>
                    <a:pt x="11088" y="4402"/>
                  </a:lnTo>
                  <a:lnTo>
                    <a:pt x="10725" y="4786"/>
                  </a:lnTo>
                  <a:lnTo>
                    <a:pt x="10319" y="5171"/>
                  </a:lnTo>
                  <a:lnTo>
                    <a:pt x="9870" y="5534"/>
                  </a:lnTo>
                  <a:lnTo>
                    <a:pt x="9422" y="5876"/>
                  </a:lnTo>
                  <a:lnTo>
                    <a:pt x="8931" y="6196"/>
                  </a:lnTo>
                  <a:lnTo>
                    <a:pt x="8418" y="6474"/>
                  </a:lnTo>
                  <a:lnTo>
                    <a:pt x="7862" y="6752"/>
                  </a:lnTo>
                  <a:lnTo>
                    <a:pt x="7307" y="6987"/>
                  </a:lnTo>
                  <a:lnTo>
                    <a:pt x="6687" y="7179"/>
                  </a:lnTo>
                  <a:lnTo>
                    <a:pt x="6068" y="7328"/>
                  </a:lnTo>
                  <a:lnTo>
                    <a:pt x="5726" y="7393"/>
                  </a:lnTo>
                  <a:lnTo>
                    <a:pt x="5406" y="7435"/>
                  </a:lnTo>
                  <a:lnTo>
                    <a:pt x="5064" y="7457"/>
                  </a:lnTo>
                  <a:lnTo>
                    <a:pt x="4701" y="7478"/>
                  </a:lnTo>
                  <a:lnTo>
                    <a:pt x="4337" y="7499"/>
                  </a:lnTo>
                  <a:lnTo>
                    <a:pt x="3974" y="7478"/>
                  </a:lnTo>
                  <a:lnTo>
                    <a:pt x="3611" y="7457"/>
                  </a:lnTo>
                  <a:lnTo>
                    <a:pt x="3227" y="7435"/>
                  </a:lnTo>
                  <a:lnTo>
                    <a:pt x="2821" y="7371"/>
                  </a:lnTo>
                  <a:lnTo>
                    <a:pt x="2436" y="7307"/>
                  </a:lnTo>
                  <a:lnTo>
                    <a:pt x="2030" y="7222"/>
                  </a:lnTo>
                  <a:lnTo>
                    <a:pt x="1603" y="7115"/>
                  </a:lnTo>
                  <a:lnTo>
                    <a:pt x="1176" y="7008"/>
                  </a:lnTo>
                  <a:lnTo>
                    <a:pt x="748" y="6858"/>
                  </a:lnTo>
                  <a:lnTo>
                    <a:pt x="748" y="6858"/>
                  </a:lnTo>
                  <a:lnTo>
                    <a:pt x="578" y="7008"/>
                  </a:lnTo>
                  <a:lnTo>
                    <a:pt x="407" y="7158"/>
                  </a:lnTo>
                  <a:lnTo>
                    <a:pt x="300" y="7286"/>
                  </a:lnTo>
                  <a:lnTo>
                    <a:pt x="193" y="7435"/>
                  </a:lnTo>
                  <a:lnTo>
                    <a:pt x="108" y="7563"/>
                  </a:lnTo>
                  <a:lnTo>
                    <a:pt x="65" y="7692"/>
                  </a:lnTo>
                  <a:lnTo>
                    <a:pt x="22" y="7798"/>
                  </a:lnTo>
                  <a:lnTo>
                    <a:pt x="1" y="7905"/>
                  </a:lnTo>
                  <a:lnTo>
                    <a:pt x="1" y="8098"/>
                  </a:lnTo>
                  <a:lnTo>
                    <a:pt x="22" y="8226"/>
                  </a:lnTo>
                  <a:lnTo>
                    <a:pt x="44" y="8354"/>
                  </a:lnTo>
                  <a:lnTo>
                    <a:pt x="44" y="8354"/>
                  </a:lnTo>
                  <a:lnTo>
                    <a:pt x="193" y="8397"/>
                  </a:lnTo>
                  <a:lnTo>
                    <a:pt x="578" y="8525"/>
                  </a:lnTo>
                  <a:lnTo>
                    <a:pt x="1197" y="8696"/>
                  </a:lnTo>
                  <a:lnTo>
                    <a:pt x="2009" y="8867"/>
                  </a:lnTo>
                  <a:lnTo>
                    <a:pt x="2458" y="8952"/>
                  </a:lnTo>
                  <a:lnTo>
                    <a:pt x="2970" y="9037"/>
                  </a:lnTo>
                  <a:lnTo>
                    <a:pt x="3504" y="9080"/>
                  </a:lnTo>
                  <a:lnTo>
                    <a:pt x="4060" y="9123"/>
                  </a:lnTo>
                  <a:lnTo>
                    <a:pt x="4637" y="9144"/>
                  </a:lnTo>
                  <a:lnTo>
                    <a:pt x="5235" y="9144"/>
                  </a:lnTo>
                  <a:lnTo>
                    <a:pt x="5854" y="9102"/>
                  </a:lnTo>
                  <a:lnTo>
                    <a:pt x="6474" y="9037"/>
                  </a:lnTo>
                  <a:lnTo>
                    <a:pt x="7093" y="8931"/>
                  </a:lnTo>
                  <a:lnTo>
                    <a:pt x="7734" y="8781"/>
                  </a:lnTo>
                  <a:lnTo>
                    <a:pt x="8375" y="8589"/>
                  </a:lnTo>
                  <a:lnTo>
                    <a:pt x="8696" y="8461"/>
                  </a:lnTo>
                  <a:lnTo>
                    <a:pt x="8995" y="8332"/>
                  </a:lnTo>
                  <a:lnTo>
                    <a:pt x="9315" y="8204"/>
                  </a:lnTo>
                  <a:lnTo>
                    <a:pt x="9614" y="8033"/>
                  </a:lnTo>
                  <a:lnTo>
                    <a:pt x="9913" y="7863"/>
                  </a:lnTo>
                  <a:lnTo>
                    <a:pt x="10212" y="7692"/>
                  </a:lnTo>
                  <a:lnTo>
                    <a:pt x="10511" y="7478"/>
                  </a:lnTo>
                  <a:lnTo>
                    <a:pt x="10810" y="7264"/>
                  </a:lnTo>
                  <a:lnTo>
                    <a:pt x="11088" y="7029"/>
                  </a:lnTo>
                  <a:lnTo>
                    <a:pt x="11387" y="6773"/>
                  </a:lnTo>
                  <a:lnTo>
                    <a:pt x="11644" y="6495"/>
                  </a:lnTo>
                  <a:lnTo>
                    <a:pt x="11921" y="6218"/>
                  </a:lnTo>
                  <a:lnTo>
                    <a:pt x="12178" y="5918"/>
                  </a:lnTo>
                  <a:lnTo>
                    <a:pt x="12434" y="5577"/>
                  </a:lnTo>
                  <a:lnTo>
                    <a:pt x="12669" y="5235"/>
                  </a:lnTo>
                  <a:lnTo>
                    <a:pt x="12904" y="4872"/>
                  </a:lnTo>
                  <a:lnTo>
                    <a:pt x="13139" y="4487"/>
                  </a:lnTo>
                  <a:lnTo>
                    <a:pt x="13353" y="4081"/>
                  </a:lnTo>
                  <a:lnTo>
                    <a:pt x="13545" y="3654"/>
                  </a:lnTo>
                  <a:lnTo>
                    <a:pt x="13737" y="3205"/>
                  </a:lnTo>
                  <a:lnTo>
                    <a:pt x="13929" y="2735"/>
                  </a:lnTo>
                  <a:lnTo>
                    <a:pt x="14100" y="2223"/>
                  </a:lnTo>
                  <a:lnTo>
                    <a:pt x="14250" y="1710"/>
                  </a:lnTo>
                  <a:lnTo>
                    <a:pt x="14399" y="1155"/>
                  </a:lnTo>
                  <a:lnTo>
                    <a:pt x="14528" y="599"/>
                  </a:lnTo>
                  <a:lnTo>
                    <a:pt x="1463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30"/>
            <p:cNvSpPr/>
            <p:nvPr/>
          </p:nvSpPr>
          <p:spPr>
            <a:xfrm>
              <a:off x="11614925" y="3497050"/>
              <a:ext cx="133550" cy="98850"/>
            </a:xfrm>
            <a:custGeom>
              <a:avLst/>
              <a:gdLst/>
              <a:ahLst/>
              <a:cxnLst/>
              <a:rect l="l" t="t" r="r" b="b"/>
              <a:pathLst>
                <a:path w="5342" h="3954" extrusionOk="0">
                  <a:moveTo>
                    <a:pt x="1902" y="1"/>
                  </a:moveTo>
                  <a:lnTo>
                    <a:pt x="1774" y="22"/>
                  </a:lnTo>
                  <a:lnTo>
                    <a:pt x="1453" y="86"/>
                  </a:lnTo>
                  <a:lnTo>
                    <a:pt x="1261" y="172"/>
                  </a:lnTo>
                  <a:lnTo>
                    <a:pt x="1047" y="279"/>
                  </a:lnTo>
                  <a:lnTo>
                    <a:pt x="812" y="407"/>
                  </a:lnTo>
                  <a:lnTo>
                    <a:pt x="599" y="599"/>
                  </a:lnTo>
                  <a:lnTo>
                    <a:pt x="407" y="813"/>
                  </a:lnTo>
                  <a:lnTo>
                    <a:pt x="321" y="941"/>
                  </a:lnTo>
                  <a:lnTo>
                    <a:pt x="236" y="1069"/>
                  </a:lnTo>
                  <a:lnTo>
                    <a:pt x="150" y="1240"/>
                  </a:lnTo>
                  <a:lnTo>
                    <a:pt x="107" y="1390"/>
                  </a:lnTo>
                  <a:lnTo>
                    <a:pt x="43" y="1582"/>
                  </a:lnTo>
                  <a:lnTo>
                    <a:pt x="22" y="1774"/>
                  </a:lnTo>
                  <a:lnTo>
                    <a:pt x="1" y="1988"/>
                  </a:lnTo>
                  <a:lnTo>
                    <a:pt x="1" y="2223"/>
                  </a:lnTo>
                  <a:lnTo>
                    <a:pt x="22" y="2458"/>
                  </a:lnTo>
                  <a:lnTo>
                    <a:pt x="65" y="2714"/>
                  </a:lnTo>
                  <a:lnTo>
                    <a:pt x="107" y="2992"/>
                  </a:lnTo>
                  <a:lnTo>
                    <a:pt x="193" y="3291"/>
                  </a:lnTo>
                  <a:lnTo>
                    <a:pt x="300" y="3611"/>
                  </a:lnTo>
                  <a:lnTo>
                    <a:pt x="428" y="3953"/>
                  </a:lnTo>
                  <a:lnTo>
                    <a:pt x="5341" y="1069"/>
                  </a:lnTo>
                  <a:lnTo>
                    <a:pt x="19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30"/>
            <p:cNvSpPr/>
            <p:nvPr/>
          </p:nvSpPr>
          <p:spPr>
            <a:xfrm>
              <a:off x="10877375" y="3583575"/>
              <a:ext cx="154375" cy="136225"/>
            </a:xfrm>
            <a:custGeom>
              <a:avLst/>
              <a:gdLst/>
              <a:ahLst/>
              <a:cxnLst/>
              <a:rect l="l" t="t" r="r" b="b"/>
              <a:pathLst>
                <a:path w="6175" h="5449" extrusionOk="0">
                  <a:moveTo>
                    <a:pt x="1303" y="1"/>
                  </a:moveTo>
                  <a:lnTo>
                    <a:pt x="1111" y="22"/>
                  </a:lnTo>
                  <a:lnTo>
                    <a:pt x="898" y="44"/>
                  </a:lnTo>
                  <a:lnTo>
                    <a:pt x="727" y="86"/>
                  </a:lnTo>
                  <a:lnTo>
                    <a:pt x="556" y="172"/>
                  </a:lnTo>
                  <a:lnTo>
                    <a:pt x="406" y="257"/>
                  </a:lnTo>
                  <a:lnTo>
                    <a:pt x="278" y="385"/>
                  </a:lnTo>
                  <a:lnTo>
                    <a:pt x="150" y="513"/>
                  </a:lnTo>
                  <a:lnTo>
                    <a:pt x="86" y="642"/>
                  </a:lnTo>
                  <a:lnTo>
                    <a:pt x="22" y="770"/>
                  </a:lnTo>
                  <a:lnTo>
                    <a:pt x="0" y="898"/>
                  </a:lnTo>
                  <a:lnTo>
                    <a:pt x="0" y="1005"/>
                  </a:lnTo>
                  <a:lnTo>
                    <a:pt x="0" y="1112"/>
                  </a:lnTo>
                  <a:lnTo>
                    <a:pt x="43" y="1240"/>
                  </a:lnTo>
                  <a:lnTo>
                    <a:pt x="107" y="1347"/>
                  </a:lnTo>
                  <a:lnTo>
                    <a:pt x="193" y="1453"/>
                  </a:lnTo>
                  <a:lnTo>
                    <a:pt x="278" y="1539"/>
                  </a:lnTo>
                  <a:lnTo>
                    <a:pt x="492" y="1731"/>
                  </a:lnTo>
                  <a:lnTo>
                    <a:pt x="769" y="1902"/>
                  </a:lnTo>
                  <a:lnTo>
                    <a:pt x="1068" y="2073"/>
                  </a:lnTo>
                  <a:lnTo>
                    <a:pt x="1368" y="2201"/>
                  </a:lnTo>
                  <a:lnTo>
                    <a:pt x="1688" y="2329"/>
                  </a:lnTo>
                  <a:lnTo>
                    <a:pt x="2265" y="2522"/>
                  </a:lnTo>
                  <a:lnTo>
                    <a:pt x="2692" y="2650"/>
                  </a:lnTo>
                  <a:lnTo>
                    <a:pt x="2863" y="2693"/>
                  </a:lnTo>
                  <a:lnTo>
                    <a:pt x="2756" y="2714"/>
                  </a:lnTo>
                  <a:lnTo>
                    <a:pt x="2478" y="2757"/>
                  </a:lnTo>
                  <a:lnTo>
                    <a:pt x="2072" y="2885"/>
                  </a:lnTo>
                  <a:lnTo>
                    <a:pt x="1838" y="2949"/>
                  </a:lnTo>
                  <a:lnTo>
                    <a:pt x="1624" y="3056"/>
                  </a:lnTo>
                  <a:lnTo>
                    <a:pt x="1410" y="3184"/>
                  </a:lnTo>
                  <a:lnTo>
                    <a:pt x="1197" y="3333"/>
                  </a:lnTo>
                  <a:lnTo>
                    <a:pt x="1004" y="3504"/>
                  </a:lnTo>
                  <a:lnTo>
                    <a:pt x="833" y="3697"/>
                  </a:lnTo>
                  <a:lnTo>
                    <a:pt x="769" y="3803"/>
                  </a:lnTo>
                  <a:lnTo>
                    <a:pt x="727" y="3932"/>
                  </a:lnTo>
                  <a:lnTo>
                    <a:pt x="684" y="4038"/>
                  </a:lnTo>
                  <a:lnTo>
                    <a:pt x="641" y="4188"/>
                  </a:lnTo>
                  <a:lnTo>
                    <a:pt x="620" y="4316"/>
                  </a:lnTo>
                  <a:lnTo>
                    <a:pt x="620" y="4466"/>
                  </a:lnTo>
                  <a:lnTo>
                    <a:pt x="641" y="4615"/>
                  </a:lnTo>
                  <a:lnTo>
                    <a:pt x="663" y="4786"/>
                  </a:lnTo>
                  <a:lnTo>
                    <a:pt x="705" y="4957"/>
                  </a:lnTo>
                  <a:lnTo>
                    <a:pt x="769" y="5085"/>
                  </a:lnTo>
                  <a:lnTo>
                    <a:pt x="876" y="5192"/>
                  </a:lnTo>
                  <a:lnTo>
                    <a:pt x="1004" y="5277"/>
                  </a:lnTo>
                  <a:lnTo>
                    <a:pt x="1133" y="5363"/>
                  </a:lnTo>
                  <a:lnTo>
                    <a:pt x="1282" y="5406"/>
                  </a:lnTo>
                  <a:lnTo>
                    <a:pt x="1474" y="5448"/>
                  </a:lnTo>
                  <a:lnTo>
                    <a:pt x="2072" y="5448"/>
                  </a:lnTo>
                  <a:lnTo>
                    <a:pt x="2521" y="5384"/>
                  </a:lnTo>
                  <a:lnTo>
                    <a:pt x="2991" y="5277"/>
                  </a:lnTo>
                  <a:lnTo>
                    <a:pt x="3461" y="5149"/>
                  </a:lnTo>
                  <a:lnTo>
                    <a:pt x="3952" y="5000"/>
                  </a:lnTo>
                  <a:lnTo>
                    <a:pt x="4401" y="4829"/>
                  </a:lnTo>
                  <a:lnTo>
                    <a:pt x="5213" y="4508"/>
                  </a:lnTo>
                  <a:lnTo>
                    <a:pt x="5790" y="4252"/>
                  </a:lnTo>
                  <a:lnTo>
                    <a:pt x="6003" y="4167"/>
                  </a:lnTo>
                  <a:lnTo>
                    <a:pt x="6174" y="2052"/>
                  </a:lnTo>
                  <a:lnTo>
                    <a:pt x="5961" y="1923"/>
                  </a:lnTo>
                  <a:lnTo>
                    <a:pt x="5426" y="1603"/>
                  </a:lnTo>
                  <a:lnTo>
                    <a:pt x="4657" y="1154"/>
                  </a:lnTo>
                  <a:lnTo>
                    <a:pt x="4209" y="919"/>
                  </a:lnTo>
                  <a:lnTo>
                    <a:pt x="3717" y="684"/>
                  </a:lnTo>
                  <a:lnTo>
                    <a:pt x="3226" y="471"/>
                  </a:lnTo>
                  <a:lnTo>
                    <a:pt x="2735" y="279"/>
                  </a:lnTo>
                  <a:lnTo>
                    <a:pt x="2222" y="150"/>
                  </a:lnTo>
                  <a:lnTo>
                    <a:pt x="1752" y="44"/>
                  </a:lnTo>
                  <a:lnTo>
                    <a:pt x="1538" y="22"/>
                  </a:lnTo>
                  <a:lnTo>
                    <a:pt x="1303" y="1"/>
                  </a:lnTo>
                  <a:close/>
                </a:path>
              </a:pathLst>
            </a:custGeom>
            <a:solidFill>
              <a:srgbClr val="FFC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30"/>
            <p:cNvSpPr/>
            <p:nvPr/>
          </p:nvSpPr>
          <p:spPr>
            <a:xfrm>
              <a:off x="10877375" y="3583575"/>
              <a:ext cx="154375" cy="136225"/>
            </a:xfrm>
            <a:custGeom>
              <a:avLst/>
              <a:gdLst/>
              <a:ahLst/>
              <a:cxnLst/>
              <a:rect l="l" t="t" r="r" b="b"/>
              <a:pathLst>
                <a:path w="6175" h="5449" fill="none" extrusionOk="0">
                  <a:moveTo>
                    <a:pt x="6174" y="2052"/>
                  </a:moveTo>
                  <a:lnTo>
                    <a:pt x="6174" y="2052"/>
                  </a:lnTo>
                  <a:lnTo>
                    <a:pt x="5961" y="1923"/>
                  </a:lnTo>
                  <a:lnTo>
                    <a:pt x="5426" y="1603"/>
                  </a:lnTo>
                  <a:lnTo>
                    <a:pt x="4657" y="1154"/>
                  </a:lnTo>
                  <a:lnTo>
                    <a:pt x="4209" y="919"/>
                  </a:lnTo>
                  <a:lnTo>
                    <a:pt x="3717" y="684"/>
                  </a:lnTo>
                  <a:lnTo>
                    <a:pt x="3226" y="471"/>
                  </a:lnTo>
                  <a:lnTo>
                    <a:pt x="2735" y="279"/>
                  </a:lnTo>
                  <a:lnTo>
                    <a:pt x="2222" y="150"/>
                  </a:lnTo>
                  <a:lnTo>
                    <a:pt x="1752" y="44"/>
                  </a:lnTo>
                  <a:lnTo>
                    <a:pt x="1538" y="22"/>
                  </a:lnTo>
                  <a:lnTo>
                    <a:pt x="1303" y="1"/>
                  </a:lnTo>
                  <a:lnTo>
                    <a:pt x="1111" y="22"/>
                  </a:lnTo>
                  <a:lnTo>
                    <a:pt x="898" y="44"/>
                  </a:lnTo>
                  <a:lnTo>
                    <a:pt x="727" y="86"/>
                  </a:lnTo>
                  <a:lnTo>
                    <a:pt x="556" y="172"/>
                  </a:lnTo>
                  <a:lnTo>
                    <a:pt x="406" y="257"/>
                  </a:lnTo>
                  <a:lnTo>
                    <a:pt x="278" y="385"/>
                  </a:lnTo>
                  <a:lnTo>
                    <a:pt x="278" y="385"/>
                  </a:lnTo>
                  <a:lnTo>
                    <a:pt x="150" y="513"/>
                  </a:lnTo>
                  <a:lnTo>
                    <a:pt x="86" y="642"/>
                  </a:lnTo>
                  <a:lnTo>
                    <a:pt x="22" y="770"/>
                  </a:lnTo>
                  <a:lnTo>
                    <a:pt x="0" y="898"/>
                  </a:lnTo>
                  <a:lnTo>
                    <a:pt x="0" y="1005"/>
                  </a:lnTo>
                  <a:lnTo>
                    <a:pt x="0" y="1112"/>
                  </a:lnTo>
                  <a:lnTo>
                    <a:pt x="43" y="1240"/>
                  </a:lnTo>
                  <a:lnTo>
                    <a:pt x="107" y="1347"/>
                  </a:lnTo>
                  <a:lnTo>
                    <a:pt x="193" y="1453"/>
                  </a:lnTo>
                  <a:lnTo>
                    <a:pt x="278" y="1539"/>
                  </a:lnTo>
                  <a:lnTo>
                    <a:pt x="492" y="1731"/>
                  </a:lnTo>
                  <a:lnTo>
                    <a:pt x="769" y="1902"/>
                  </a:lnTo>
                  <a:lnTo>
                    <a:pt x="1068" y="2073"/>
                  </a:lnTo>
                  <a:lnTo>
                    <a:pt x="1368" y="2201"/>
                  </a:lnTo>
                  <a:lnTo>
                    <a:pt x="1688" y="2329"/>
                  </a:lnTo>
                  <a:lnTo>
                    <a:pt x="2265" y="2522"/>
                  </a:lnTo>
                  <a:lnTo>
                    <a:pt x="2692" y="2650"/>
                  </a:lnTo>
                  <a:lnTo>
                    <a:pt x="2863" y="2693"/>
                  </a:lnTo>
                  <a:lnTo>
                    <a:pt x="2863" y="2693"/>
                  </a:lnTo>
                  <a:lnTo>
                    <a:pt x="2756" y="2714"/>
                  </a:lnTo>
                  <a:lnTo>
                    <a:pt x="2478" y="2757"/>
                  </a:lnTo>
                  <a:lnTo>
                    <a:pt x="2072" y="2885"/>
                  </a:lnTo>
                  <a:lnTo>
                    <a:pt x="1838" y="2949"/>
                  </a:lnTo>
                  <a:lnTo>
                    <a:pt x="1624" y="3056"/>
                  </a:lnTo>
                  <a:lnTo>
                    <a:pt x="1410" y="3184"/>
                  </a:lnTo>
                  <a:lnTo>
                    <a:pt x="1197" y="3333"/>
                  </a:lnTo>
                  <a:lnTo>
                    <a:pt x="1004" y="3504"/>
                  </a:lnTo>
                  <a:lnTo>
                    <a:pt x="833" y="3697"/>
                  </a:lnTo>
                  <a:lnTo>
                    <a:pt x="769" y="3803"/>
                  </a:lnTo>
                  <a:lnTo>
                    <a:pt x="727" y="3932"/>
                  </a:lnTo>
                  <a:lnTo>
                    <a:pt x="684" y="4038"/>
                  </a:lnTo>
                  <a:lnTo>
                    <a:pt x="641" y="4188"/>
                  </a:lnTo>
                  <a:lnTo>
                    <a:pt x="620" y="4316"/>
                  </a:lnTo>
                  <a:lnTo>
                    <a:pt x="620" y="4466"/>
                  </a:lnTo>
                  <a:lnTo>
                    <a:pt x="641" y="4615"/>
                  </a:lnTo>
                  <a:lnTo>
                    <a:pt x="663" y="4786"/>
                  </a:lnTo>
                  <a:lnTo>
                    <a:pt x="663" y="4786"/>
                  </a:lnTo>
                  <a:lnTo>
                    <a:pt x="705" y="4957"/>
                  </a:lnTo>
                  <a:lnTo>
                    <a:pt x="769" y="5085"/>
                  </a:lnTo>
                  <a:lnTo>
                    <a:pt x="876" y="5192"/>
                  </a:lnTo>
                  <a:lnTo>
                    <a:pt x="1004" y="5277"/>
                  </a:lnTo>
                  <a:lnTo>
                    <a:pt x="1133" y="5363"/>
                  </a:lnTo>
                  <a:lnTo>
                    <a:pt x="1282" y="5406"/>
                  </a:lnTo>
                  <a:lnTo>
                    <a:pt x="1474" y="5448"/>
                  </a:lnTo>
                  <a:lnTo>
                    <a:pt x="1645" y="5448"/>
                  </a:lnTo>
                  <a:lnTo>
                    <a:pt x="1859" y="5448"/>
                  </a:lnTo>
                  <a:lnTo>
                    <a:pt x="2072" y="5448"/>
                  </a:lnTo>
                  <a:lnTo>
                    <a:pt x="2521" y="5384"/>
                  </a:lnTo>
                  <a:lnTo>
                    <a:pt x="2991" y="5277"/>
                  </a:lnTo>
                  <a:lnTo>
                    <a:pt x="3461" y="5149"/>
                  </a:lnTo>
                  <a:lnTo>
                    <a:pt x="3952" y="5000"/>
                  </a:lnTo>
                  <a:lnTo>
                    <a:pt x="4401" y="4829"/>
                  </a:lnTo>
                  <a:lnTo>
                    <a:pt x="5213" y="4508"/>
                  </a:lnTo>
                  <a:lnTo>
                    <a:pt x="5790" y="4252"/>
                  </a:lnTo>
                  <a:lnTo>
                    <a:pt x="6003" y="41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30"/>
            <p:cNvSpPr/>
            <p:nvPr/>
          </p:nvSpPr>
          <p:spPr>
            <a:xfrm>
              <a:off x="11494225" y="3444725"/>
              <a:ext cx="97750" cy="95075"/>
            </a:xfrm>
            <a:custGeom>
              <a:avLst/>
              <a:gdLst/>
              <a:ahLst/>
              <a:cxnLst/>
              <a:rect l="l" t="t" r="r" b="b"/>
              <a:pathLst>
                <a:path w="3910" h="3803" extrusionOk="0">
                  <a:moveTo>
                    <a:pt x="1838" y="0"/>
                  </a:moveTo>
                  <a:lnTo>
                    <a:pt x="1539" y="22"/>
                  </a:lnTo>
                  <a:lnTo>
                    <a:pt x="1240" y="86"/>
                  </a:lnTo>
                  <a:lnTo>
                    <a:pt x="962" y="193"/>
                  </a:lnTo>
                  <a:lnTo>
                    <a:pt x="706" y="299"/>
                  </a:lnTo>
                  <a:lnTo>
                    <a:pt x="492" y="449"/>
                  </a:lnTo>
                  <a:lnTo>
                    <a:pt x="385" y="577"/>
                  </a:lnTo>
                  <a:lnTo>
                    <a:pt x="300" y="727"/>
                  </a:lnTo>
                  <a:lnTo>
                    <a:pt x="214" y="876"/>
                  </a:lnTo>
                  <a:lnTo>
                    <a:pt x="150" y="1026"/>
                  </a:lnTo>
                  <a:lnTo>
                    <a:pt x="86" y="1175"/>
                  </a:lnTo>
                  <a:lnTo>
                    <a:pt x="43" y="1325"/>
                  </a:lnTo>
                  <a:lnTo>
                    <a:pt x="1" y="1667"/>
                  </a:lnTo>
                  <a:lnTo>
                    <a:pt x="1" y="1987"/>
                  </a:lnTo>
                  <a:lnTo>
                    <a:pt x="22" y="2158"/>
                  </a:lnTo>
                  <a:lnTo>
                    <a:pt x="43" y="2308"/>
                  </a:lnTo>
                  <a:lnTo>
                    <a:pt x="86" y="2479"/>
                  </a:lnTo>
                  <a:lnTo>
                    <a:pt x="150" y="2628"/>
                  </a:lnTo>
                  <a:lnTo>
                    <a:pt x="214" y="2778"/>
                  </a:lnTo>
                  <a:lnTo>
                    <a:pt x="300" y="2927"/>
                  </a:lnTo>
                  <a:lnTo>
                    <a:pt x="406" y="3055"/>
                  </a:lnTo>
                  <a:lnTo>
                    <a:pt x="513" y="3183"/>
                  </a:lnTo>
                  <a:lnTo>
                    <a:pt x="641" y="3290"/>
                  </a:lnTo>
                  <a:lnTo>
                    <a:pt x="770" y="3397"/>
                  </a:lnTo>
                  <a:lnTo>
                    <a:pt x="898" y="3483"/>
                  </a:lnTo>
                  <a:lnTo>
                    <a:pt x="1047" y="3568"/>
                  </a:lnTo>
                  <a:lnTo>
                    <a:pt x="1197" y="3632"/>
                  </a:lnTo>
                  <a:lnTo>
                    <a:pt x="1346" y="3696"/>
                  </a:lnTo>
                  <a:lnTo>
                    <a:pt x="1496" y="3739"/>
                  </a:lnTo>
                  <a:lnTo>
                    <a:pt x="1667" y="3782"/>
                  </a:lnTo>
                  <a:lnTo>
                    <a:pt x="1838" y="3803"/>
                  </a:lnTo>
                  <a:lnTo>
                    <a:pt x="2158" y="3803"/>
                  </a:lnTo>
                  <a:lnTo>
                    <a:pt x="2329" y="3782"/>
                  </a:lnTo>
                  <a:lnTo>
                    <a:pt x="2479" y="3739"/>
                  </a:lnTo>
                  <a:lnTo>
                    <a:pt x="2650" y="3696"/>
                  </a:lnTo>
                  <a:lnTo>
                    <a:pt x="2799" y="3632"/>
                  </a:lnTo>
                  <a:lnTo>
                    <a:pt x="2949" y="3547"/>
                  </a:lnTo>
                  <a:lnTo>
                    <a:pt x="3077" y="3461"/>
                  </a:lnTo>
                  <a:lnTo>
                    <a:pt x="3205" y="3354"/>
                  </a:lnTo>
                  <a:lnTo>
                    <a:pt x="3333" y="3248"/>
                  </a:lnTo>
                  <a:lnTo>
                    <a:pt x="3440" y="3119"/>
                  </a:lnTo>
                  <a:lnTo>
                    <a:pt x="3547" y="2991"/>
                  </a:lnTo>
                  <a:lnTo>
                    <a:pt x="3632" y="2863"/>
                  </a:lnTo>
                  <a:lnTo>
                    <a:pt x="3718" y="2713"/>
                  </a:lnTo>
                  <a:lnTo>
                    <a:pt x="3782" y="2564"/>
                  </a:lnTo>
                  <a:lnTo>
                    <a:pt x="3825" y="2414"/>
                  </a:lnTo>
                  <a:lnTo>
                    <a:pt x="3867" y="2244"/>
                  </a:lnTo>
                  <a:lnTo>
                    <a:pt x="3910" y="2073"/>
                  </a:lnTo>
                  <a:lnTo>
                    <a:pt x="3910" y="1923"/>
                  </a:lnTo>
                  <a:lnTo>
                    <a:pt x="3910" y="1752"/>
                  </a:lnTo>
                  <a:lnTo>
                    <a:pt x="3889" y="1581"/>
                  </a:lnTo>
                  <a:lnTo>
                    <a:pt x="3846" y="1346"/>
                  </a:lnTo>
                  <a:lnTo>
                    <a:pt x="3739" y="1111"/>
                  </a:lnTo>
                  <a:lnTo>
                    <a:pt x="3632" y="898"/>
                  </a:lnTo>
                  <a:lnTo>
                    <a:pt x="3483" y="684"/>
                  </a:lnTo>
                  <a:lnTo>
                    <a:pt x="3312" y="492"/>
                  </a:lnTo>
                  <a:lnTo>
                    <a:pt x="3120" y="342"/>
                  </a:lnTo>
                  <a:lnTo>
                    <a:pt x="2906" y="214"/>
                  </a:lnTo>
                  <a:lnTo>
                    <a:pt x="2671" y="107"/>
                  </a:lnTo>
                  <a:lnTo>
                    <a:pt x="2436" y="22"/>
                  </a:lnTo>
                  <a:lnTo>
                    <a:pt x="2137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30"/>
            <p:cNvSpPr/>
            <p:nvPr/>
          </p:nvSpPr>
          <p:spPr>
            <a:xfrm>
              <a:off x="11494225" y="3444725"/>
              <a:ext cx="97750" cy="95075"/>
            </a:xfrm>
            <a:custGeom>
              <a:avLst/>
              <a:gdLst/>
              <a:ahLst/>
              <a:cxnLst/>
              <a:rect l="l" t="t" r="r" b="b"/>
              <a:pathLst>
                <a:path w="3910" h="3803" fill="none" extrusionOk="0">
                  <a:moveTo>
                    <a:pt x="492" y="449"/>
                  </a:moveTo>
                  <a:lnTo>
                    <a:pt x="492" y="449"/>
                  </a:lnTo>
                  <a:lnTo>
                    <a:pt x="385" y="577"/>
                  </a:lnTo>
                  <a:lnTo>
                    <a:pt x="300" y="727"/>
                  </a:lnTo>
                  <a:lnTo>
                    <a:pt x="214" y="876"/>
                  </a:lnTo>
                  <a:lnTo>
                    <a:pt x="150" y="1026"/>
                  </a:lnTo>
                  <a:lnTo>
                    <a:pt x="86" y="1175"/>
                  </a:lnTo>
                  <a:lnTo>
                    <a:pt x="43" y="1325"/>
                  </a:lnTo>
                  <a:lnTo>
                    <a:pt x="1" y="1667"/>
                  </a:lnTo>
                  <a:lnTo>
                    <a:pt x="1" y="1987"/>
                  </a:lnTo>
                  <a:lnTo>
                    <a:pt x="22" y="2158"/>
                  </a:lnTo>
                  <a:lnTo>
                    <a:pt x="43" y="2308"/>
                  </a:lnTo>
                  <a:lnTo>
                    <a:pt x="86" y="2479"/>
                  </a:lnTo>
                  <a:lnTo>
                    <a:pt x="150" y="2628"/>
                  </a:lnTo>
                  <a:lnTo>
                    <a:pt x="214" y="2778"/>
                  </a:lnTo>
                  <a:lnTo>
                    <a:pt x="300" y="2927"/>
                  </a:lnTo>
                  <a:lnTo>
                    <a:pt x="300" y="2927"/>
                  </a:lnTo>
                  <a:lnTo>
                    <a:pt x="406" y="3055"/>
                  </a:lnTo>
                  <a:lnTo>
                    <a:pt x="513" y="3183"/>
                  </a:lnTo>
                  <a:lnTo>
                    <a:pt x="641" y="3290"/>
                  </a:lnTo>
                  <a:lnTo>
                    <a:pt x="770" y="3397"/>
                  </a:lnTo>
                  <a:lnTo>
                    <a:pt x="898" y="3483"/>
                  </a:lnTo>
                  <a:lnTo>
                    <a:pt x="1047" y="3568"/>
                  </a:lnTo>
                  <a:lnTo>
                    <a:pt x="1197" y="3632"/>
                  </a:lnTo>
                  <a:lnTo>
                    <a:pt x="1346" y="3696"/>
                  </a:lnTo>
                  <a:lnTo>
                    <a:pt x="1496" y="3739"/>
                  </a:lnTo>
                  <a:lnTo>
                    <a:pt x="1667" y="3782"/>
                  </a:lnTo>
                  <a:lnTo>
                    <a:pt x="1838" y="3803"/>
                  </a:lnTo>
                  <a:lnTo>
                    <a:pt x="1987" y="3803"/>
                  </a:lnTo>
                  <a:lnTo>
                    <a:pt x="2158" y="3803"/>
                  </a:lnTo>
                  <a:lnTo>
                    <a:pt x="2329" y="3782"/>
                  </a:lnTo>
                  <a:lnTo>
                    <a:pt x="2479" y="3739"/>
                  </a:lnTo>
                  <a:lnTo>
                    <a:pt x="2650" y="3696"/>
                  </a:lnTo>
                  <a:lnTo>
                    <a:pt x="2650" y="3696"/>
                  </a:lnTo>
                  <a:lnTo>
                    <a:pt x="2799" y="3632"/>
                  </a:lnTo>
                  <a:lnTo>
                    <a:pt x="2949" y="3547"/>
                  </a:lnTo>
                  <a:lnTo>
                    <a:pt x="3077" y="3461"/>
                  </a:lnTo>
                  <a:lnTo>
                    <a:pt x="3205" y="3354"/>
                  </a:lnTo>
                  <a:lnTo>
                    <a:pt x="3333" y="3248"/>
                  </a:lnTo>
                  <a:lnTo>
                    <a:pt x="3440" y="3119"/>
                  </a:lnTo>
                  <a:lnTo>
                    <a:pt x="3547" y="2991"/>
                  </a:lnTo>
                  <a:lnTo>
                    <a:pt x="3632" y="2863"/>
                  </a:lnTo>
                  <a:lnTo>
                    <a:pt x="3718" y="2713"/>
                  </a:lnTo>
                  <a:lnTo>
                    <a:pt x="3782" y="2564"/>
                  </a:lnTo>
                  <a:lnTo>
                    <a:pt x="3825" y="2414"/>
                  </a:lnTo>
                  <a:lnTo>
                    <a:pt x="3867" y="2244"/>
                  </a:lnTo>
                  <a:lnTo>
                    <a:pt x="3910" y="2073"/>
                  </a:lnTo>
                  <a:lnTo>
                    <a:pt x="3910" y="1923"/>
                  </a:lnTo>
                  <a:lnTo>
                    <a:pt x="3910" y="1752"/>
                  </a:lnTo>
                  <a:lnTo>
                    <a:pt x="3889" y="1581"/>
                  </a:lnTo>
                  <a:lnTo>
                    <a:pt x="3889" y="1581"/>
                  </a:lnTo>
                  <a:lnTo>
                    <a:pt x="3846" y="1346"/>
                  </a:lnTo>
                  <a:lnTo>
                    <a:pt x="3739" y="1111"/>
                  </a:lnTo>
                  <a:lnTo>
                    <a:pt x="3632" y="898"/>
                  </a:lnTo>
                  <a:lnTo>
                    <a:pt x="3483" y="684"/>
                  </a:lnTo>
                  <a:lnTo>
                    <a:pt x="3312" y="492"/>
                  </a:lnTo>
                  <a:lnTo>
                    <a:pt x="3120" y="342"/>
                  </a:lnTo>
                  <a:lnTo>
                    <a:pt x="2906" y="214"/>
                  </a:lnTo>
                  <a:lnTo>
                    <a:pt x="2671" y="107"/>
                  </a:lnTo>
                  <a:lnTo>
                    <a:pt x="2671" y="107"/>
                  </a:lnTo>
                  <a:lnTo>
                    <a:pt x="2436" y="22"/>
                  </a:lnTo>
                  <a:lnTo>
                    <a:pt x="2137" y="0"/>
                  </a:lnTo>
                  <a:lnTo>
                    <a:pt x="1838" y="0"/>
                  </a:lnTo>
                  <a:lnTo>
                    <a:pt x="1539" y="22"/>
                  </a:lnTo>
                  <a:lnTo>
                    <a:pt x="1240" y="86"/>
                  </a:lnTo>
                  <a:lnTo>
                    <a:pt x="962" y="193"/>
                  </a:lnTo>
                  <a:lnTo>
                    <a:pt x="706" y="299"/>
                  </a:lnTo>
                  <a:lnTo>
                    <a:pt x="492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9" name="Google Shape;969;p30"/>
          <p:cNvGrpSpPr/>
          <p:nvPr/>
        </p:nvGrpSpPr>
        <p:grpSpPr>
          <a:xfrm>
            <a:off x="303949" y="3187375"/>
            <a:ext cx="1587376" cy="1455350"/>
            <a:chOff x="3211550" y="1840913"/>
            <a:chExt cx="1564225" cy="1434125"/>
          </a:xfrm>
        </p:grpSpPr>
        <p:sp>
          <p:nvSpPr>
            <p:cNvPr id="970" name="Google Shape;970;p30"/>
            <p:cNvSpPr/>
            <p:nvPr/>
          </p:nvSpPr>
          <p:spPr>
            <a:xfrm>
              <a:off x="3412125" y="2784813"/>
              <a:ext cx="464600" cy="253775"/>
            </a:xfrm>
            <a:custGeom>
              <a:avLst/>
              <a:gdLst/>
              <a:ahLst/>
              <a:cxnLst/>
              <a:rect l="l" t="t" r="r" b="b"/>
              <a:pathLst>
                <a:path w="18584" h="10151" extrusionOk="0">
                  <a:moveTo>
                    <a:pt x="4691" y="0"/>
                  </a:moveTo>
                  <a:lnTo>
                    <a:pt x="4563" y="51"/>
                  </a:lnTo>
                  <a:lnTo>
                    <a:pt x="4409" y="103"/>
                  </a:lnTo>
                  <a:lnTo>
                    <a:pt x="4281" y="180"/>
                  </a:lnTo>
                  <a:lnTo>
                    <a:pt x="4153" y="257"/>
                  </a:lnTo>
                  <a:lnTo>
                    <a:pt x="4050" y="359"/>
                  </a:lnTo>
                  <a:lnTo>
                    <a:pt x="3948" y="487"/>
                  </a:lnTo>
                  <a:lnTo>
                    <a:pt x="3871" y="615"/>
                  </a:lnTo>
                  <a:lnTo>
                    <a:pt x="3794" y="769"/>
                  </a:lnTo>
                  <a:lnTo>
                    <a:pt x="3743" y="923"/>
                  </a:lnTo>
                  <a:lnTo>
                    <a:pt x="3691" y="1128"/>
                  </a:lnTo>
                  <a:lnTo>
                    <a:pt x="3691" y="1307"/>
                  </a:lnTo>
                  <a:lnTo>
                    <a:pt x="3691" y="1512"/>
                  </a:lnTo>
                  <a:lnTo>
                    <a:pt x="3717" y="1923"/>
                  </a:lnTo>
                  <a:lnTo>
                    <a:pt x="3819" y="2358"/>
                  </a:lnTo>
                  <a:lnTo>
                    <a:pt x="3922" y="2768"/>
                  </a:lnTo>
                  <a:lnTo>
                    <a:pt x="4050" y="3179"/>
                  </a:lnTo>
                  <a:lnTo>
                    <a:pt x="4255" y="3922"/>
                  </a:lnTo>
                  <a:lnTo>
                    <a:pt x="4460" y="4640"/>
                  </a:lnTo>
                  <a:lnTo>
                    <a:pt x="4665" y="5383"/>
                  </a:lnTo>
                  <a:lnTo>
                    <a:pt x="4050" y="4973"/>
                  </a:lnTo>
                  <a:lnTo>
                    <a:pt x="3486" y="4563"/>
                  </a:lnTo>
                  <a:lnTo>
                    <a:pt x="3179" y="4281"/>
                  </a:lnTo>
                  <a:lnTo>
                    <a:pt x="2897" y="3999"/>
                  </a:lnTo>
                  <a:lnTo>
                    <a:pt x="2333" y="3384"/>
                  </a:lnTo>
                  <a:lnTo>
                    <a:pt x="2025" y="3127"/>
                  </a:lnTo>
                  <a:lnTo>
                    <a:pt x="1871" y="2999"/>
                  </a:lnTo>
                  <a:lnTo>
                    <a:pt x="1718" y="2897"/>
                  </a:lnTo>
                  <a:lnTo>
                    <a:pt x="1538" y="2820"/>
                  </a:lnTo>
                  <a:lnTo>
                    <a:pt x="1359" y="2743"/>
                  </a:lnTo>
                  <a:lnTo>
                    <a:pt x="1154" y="2692"/>
                  </a:lnTo>
                  <a:lnTo>
                    <a:pt x="949" y="2666"/>
                  </a:lnTo>
                  <a:lnTo>
                    <a:pt x="820" y="2666"/>
                  </a:lnTo>
                  <a:lnTo>
                    <a:pt x="667" y="2692"/>
                  </a:lnTo>
                  <a:lnTo>
                    <a:pt x="539" y="2743"/>
                  </a:lnTo>
                  <a:lnTo>
                    <a:pt x="410" y="2845"/>
                  </a:lnTo>
                  <a:lnTo>
                    <a:pt x="282" y="2948"/>
                  </a:lnTo>
                  <a:lnTo>
                    <a:pt x="180" y="3050"/>
                  </a:lnTo>
                  <a:lnTo>
                    <a:pt x="128" y="3179"/>
                  </a:lnTo>
                  <a:lnTo>
                    <a:pt x="77" y="3307"/>
                  </a:lnTo>
                  <a:lnTo>
                    <a:pt x="51" y="3563"/>
                  </a:lnTo>
                  <a:lnTo>
                    <a:pt x="77" y="3794"/>
                  </a:lnTo>
                  <a:lnTo>
                    <a:pt x="103" y="4024"/>
                  </a:lnTo>
                  <a:lnTo>
                    <a:pt x="180" y="4255"/>
                  </a:lnTo>
                  <a:lnTo>
                    <a:pt x="282" y="4460"/>
                  </a:lnTo>
                  <a:lnTo>
                    <a:pt x="410" y="4640"/>
                  </a:lnTo>
                  <a:lnTo>
                    <a:pt x="539" y="4845"/>
                  </a:lnTo>
                  <a:lnTo>
                    <a:pt x="692" y="4998"/>
                  </a:lnTo>
                  <a:lnTo>
                    <a:pt x="1051" y="5332"/>
                  </a:lnTo>
                  <a:lnTo>
                    <a:pt x="1436" y="5639"/>
                  </a:lnTo>
                  <a:lnTo>
                    <a:pt x="1846" y="5896"/>
                  </a:lnTo>
                  <a:lnTo>
                    <a:pt x="2256" y="6152"/>
                  </a:lnTo>
                  <a:lnTo>
                    <a:pt x="2589" y="6331"/>
                  </a:lnTo>
                  <a:lnTo>
                    <a:pt x="2948" y="6511"/>
                  </a:lnTo>
                  <a:lnTo>
                    <a:pt x="2282" y="6639"/>
                  </a:lnTo>
                  <a:lnTo>
                    <a:pt x="1641" y="6818"/>
                  </a:lnTo>
                  <a:lnTo>
                    <a:pt x="1307" y="6921"/>
                  </a:lnTo>
                  <a:lnTo>
                    <a:pt x="1000" y="7049"/>
                  </a:lnTo>
                  <a:lnTo>
                    <a:pt x="718" y="7203"/>
                  </a:lnTo>
                  <a:lnTo>
                    <a:pt x="462" y="7357"/>
                  </a:lnTo>
                  <a:lnTo>
                    <a:pt x="333" y="7485"/>
                  </a:lnTo>
                  <a:lnTo>
                    <a:pt x="205" y="7613"/>
                  </a:lnTo>
                  <a:lnTo>
                    <a:pt x="128" y="7741"/>
                  </a:lnTo>
                  <a:lnTo>
                    <a:pt x="77" y="7869"/>
                  </a:lnTo>
                  <a:lnTo>
                    <a:pt x="26" y="8023"/>
                  </a:lnTo>
                  <a:lnTo>
                    <a:pt x="0" y="8151"/>
                  </a:lnTo>
                  <a:lnTo>
                    <a:pt x="26" y="8305"/>
                  </a:lnTo>
                  <a:lnTo>
                    <a:pt x="51" y="8433"/>
                  </a:lnTo>
                  <a:lnTo>
                    <a:pt x="103" y="8561"/>
                  </a:lnTo>
                  <a:lnTo>
                    <a:pt x="154" y="8689"/>
                  </a:lnTo>
                  <a:lnTo>
                    <a:pt x="257" y="8818"/>
                  </a:lnTo>
                  <a:lnTo>
                    <a:pt x="359" y="8920"/>
                  </a:lnTo>
                  <a:lnTo>
                    <a:pt x="487" y="8997"/>
                  </a:lnTo>
                  <a:lnTo>
                    <a:pt x="615" y="9074"/>
                  </a:lnTo>
                  <a:lnTo>
                    <a:pt x="769" y="9125"/>
                  </a:lnTo>
                  <a:lnTo>
                    <a:pt x="949" y="9151"/>
                  </a:lnTo>
                  <a:lnTo>
                    <a:pt x="1256" y="9176"/>
                  </a:lnTo>
                  <a:lnTo>
                    <a:pt x="1538" y="9125"/>
                  </a:lnTo>
                  <a:lnTo>
                    <a:pt x="1820" y="9074"/>
                  </a:lnTo>
                  <a:lnTo>
                    <a:pt x="2102" y="8997"/>
                  </a:lnTo>
                  <a:lnTo>
                    <a:pt x="2666" y="8792"/>
                  </a:lnTo>
                  <a:lnTo>
                    <a:pt x="3204" y="8561"/>
                  </a:lnTo>
                  <a:lnTo>
                    <a:pt x="3743" y="8356"/>
                  </a:lnTo>
                  <a:lnTo>
                    <a:pt x="4281" y="8202"/>
                  </a:lnTo>
                  <a:lnTo>
                    <a:pt x="5357" y="7895"/>
                  </a:lnTo>
                  <a:lnTo>
                    <a:pt x="5562" y="8177"/>
                  </a:lnTo>
                  <a:lnTo>
                    <a:pt x="5793" y="8433"/>
                  </a:lnTo>
                  <a:lnTo>
                    <a:pt x="6024" y="8689"/>
                  </a:lnTo>
                  <a:lnTo>
                    <a:pt x="6306" y="8920"/>
                  </a:lnTo>
                  <a:lnTo>
                    <a:pt x="6588" y="9125"/>
                  </a:lnTo>
                  <a:lnTo>
                    <a:pt x="6895" y="9305"/>
                  </a:lnTo>
                  <a:lnTo>
                    <a:pt x="7177" y="9484"/>
                  </a:lnTo>
                  <a:lnTo>
                    <a:pt x="7485" y="9638"/>
                  </a:lnTo>
                  <a:lnTo>
                    <a:pt x="7792" y="9766"/>
                  </a:lnTo>
                  <a:lnTo>
                    <a:pt x="8126" y="9894"/>
                  </a:lnTo>
                  <a:lnTo>
                    <a:pt x="8459" y="9971"/>
                  </a:lnTo>
                  <a:lnTo>
                    <a:pt x="8792" y="10048"/>
                  </a:lnTo>
                  <a:lnTo>
                    <a:pt x="9151" y="10099"/>
                  </a:lnTo>
                  <a:lnTo>
                    <a:pt x="9484" y="10125"/>
                  </a:lnTo>
                  <a:lnTo>
                    <a:pt x="9843" y="10151"/>
                  </a:lnTo>
                  <a:lnTo>
                    <a:pt x="10202" y="10151"/>
                  </a:lnTo>
                  <a:lnTo>
                    <a:pt x="10535" y="10125"/>
                  </a:lnTo>
                  <a:lnTo>
                    <a:pt x="10894" y="10074"/>
                  </a:lnTo>
                  <a:lnTo>
                    <a:pt x="11586" y="9945"/>
                  </a:lnTo>
                  <a:lnTo>
                    <a:pt x="12253" y="9792"/>
                  </a:lnTo>
                  <a:lnTo>
                    <a:pt x="12893" y="9561"/>
                  </a:lnTo>
                  <a:lnTo>
                    <a:pt x="13509" y="9305"/>
                  </a:lnTo>
                  <a:lnTo>
                    <a:pt x="14098" y="9023"/>
                  </a:lnTo>
                  <a:lnTo>
                    <a:pt x="14662" y="8689"/>
                  </a:lnTo>
                  <a:lnTo>
                    <a:pt x="15226" y="8305"/>
                  </a:lnTo>
                  <a:lnTo>
                    <a:pt x="15764" y="7895"/>
                  </a:lnTo>
                  <a:lnTo>
                    <a:pt x="16277" y="7434"/>
                  </a:lnTo>
                  <a:lnTo>
                    <a:pt x="16738" y="6946"/>
                  </a:lnTo>
                  <a:lnTo>
                    <a:pt x="17174" y="6434"/>
                  </a:lnTo>
                  <a:lnTo>
                    <a:pt x="17558" y="5896"/>
                  </a:lnTo>
                  <a:lnTo>
                    <a:pt x="17892" y="5332"/>
                  </a:lnTo>
                  <a:lnTo>
                    <a:pt x="18045" y="5024"/>
                  </a:lnTo>
                  <a:lnTo>
                    <a:pt x="18174" y="4716"/>
                  </a:lnTo>
                  <a:lnTo>
                    <a:pt x="18276" y="4435"/>
                  </a:lnTo>
                  <a:lnTo>
                    <a:pt x="18379" y="4101"/>
                  </a:lnTo>
                  <a:lnTo>
                    <a:pt x="18456" y="3794"/>
                  </a:lnTo>
                  <a:lnTo>
                    <a:pt x="18532" y="3486"/>
                  </a:lnTo>
                  <a:lnTo>
                    <a:pt x="18558" y="3153"/>
                  </a:lnTo>
                  <a:lnTo>
                    <a:pt x="18584" y="2820"/>
                  </a:lnTo>
                  <a:lnTo>
                    <a:pt x="18584" y="2487"/>
                  </a:lnTo>
                  <a:lnTo>
                    <a:pt x="18584" y="2153"/>
                  </a:lnTo>
                  <a:lnTo>
                    <a:pt x="18532" y="1820"/>
                  </a:lnTo>
                  <a:lnTo>
                    <a:pt x="18481" y="1487"/>
                  </a:lnTo>
                  <a:lnTo>
                    <a:pt x="18456" y="1384"/>
                  </a:lnTo>
                  <a:lnTo>
                    <a:pt x="18404" y="1282"/>
                  </a:lnTo>
                  <a:lnTo>
                    <a:pt x="18327" y="1205"/>
                  </a:lnTo>
                  <a:lnTo>
                    <a:pt x="18250" y="1154"/>
                  </a:lnTo>
                  <a:lnTo>
                    <a:pt x="18174" y="1128"/>
                  </a:lnTo>
                  <a:lnTo>
                    <a:pt x="18071" y="1102"/>
                  </a:lnTo>
                  <a:lnTo>
                    <a:pt x="17892" y="1102"/>
                  </a:lnTo>
                  <a:lnTo>
                    <a:pt x="17712" y="1154"/>
                  </a:lnTo>
                  <a:lnTo>
                    <a:pt x="17635" y="1205"/>
                  </a:lnTo>
                  <a:lnTo>
                    <a:pt x="17558" y="1256"/>
                  </a:lnTo>
                  <a:lnTo>
                    <a:pt x="17482" y="1333"/>
                  </a:lnTo>
                  <a:lnTo>
                    <a:pt x="17430" y="1410"/>
                  </a:lnTo>
                  <a:lnTo>
                    <a:pt x="17405" y="1512"/>
                  </a:lnTo>
                  <a:lnTo>
                    <a:pt x="17405" y="1641"/>
                  </a:lnTo>
                  <a:lnTo>
                    <a:pt x="17353" y="2153"/>
                  </a:lnTo>
                  <a:lnTo>
                    <a:pt x="17251" y="2666"/>
                  </a:lnTo>
                  <a:lnTo>
                    <a:pt x="17097" y="3153"/>
                  </a:lnTo>
                  <a:lnTo>
                    <a:pt x="16918" y="3614"/>
                  </a:lnTo>
                  <a:lnTo>
                    <a:pt x="16687" y="4050"/>
                  </a:lnTo>
                  <a:lnTo>
                    <a:pt x="16405" y="4460"/>
                  </a:lnTo>
                  <a:lnTo>
                    <a:pt x="16097" y="4845"/>
                  </a:lnTo>
                  <a:lnTo>
                    <a:pt x="15764" y="5229"/>
                  </a:lnTo>
                  <a:lnTo>
                    <a:pt x="15380" y="5562"/>
                  </a:lnTo>
                  <a:lnTo>
                    <a:pt x="14995" y="5896"/>
                  </a:lnTo>
                  <a:lnTo>
                    <a:pt x="14559" y="6178"/>
                  </a:lnTo>
                  <a:lnTo>
                    <a:pt x="14124" y="6459"/>
                  </a:lnTo>
                  <a:lnTo>
                    <a:pt x="13688" y="6690"/>
                  </a:lnTo>
                  <a:lnTo>
                    <a:pt x="13227" y="6921"/>
                  </a:lnTo>
                  <a:lnTo>
                    <a:pt x="12740" y="7100"/>
                  </a:lnTo>
                  <a:lnTo>
                    <a:pt x="12278" y="7254"/>
                  </a:lnTo>
                  <a:lnTo>
                    <a:pt x="11842" y="7382"/>
                  </a:lnTo>
                  <a:lnTo>
                    <a:pt x="11432" y="7459"/>
                  </a:lnTo>
                  <a:lnTo>
                    <a:pt x="11022" y="7510"/>
                  </a:lnTo>
                  <a:lnTo>
                    <a:pt x="10586" y="7536"/>
                  </a:lnTo>
                  <a:lnTo>
                    <a:pt x="10176" y="7536"/>
                  </a:lnTo>
                  <a:lnTo>
                    <a:pt x="9766" y="7485"/>
                  </a:lnTo>
                  <a:lnTo>
                    <a:pt x="9356" y="7408"/>
                  </a:lnTo>
                  <a:lnTo>
                    <a:pt x="8920" y="7305"/>
                  </a:lnTo>
                  <a:lnTo>
                    <a:pt x="8741" y="7228"/>
                  </a:lnTo>
                  <a:lnTo>
                    <a:pt x="8561" y="7152"/>
                  </a:lnTo>
                  <a:lnTo>
                    <a:pt x="8254" y="6946"/>
                  </a:lnTo>
                  <a:lnTo>
                    <a:pt x="7972" y="6716"/>
                  </a:lnTo>
                  <a:lnTo>
                    <a:pt x="7690" y="6459"/>
                  </a:lnTo>
                  <a:lnTo>
                    <a:pt x="7152" y="5947"/>
                  </a:lnTo>
                  <a:lnTo>
                    <a:pt x="6870" y="5716"/>
                  </a:lnTo>
                  <a:lnTo>
                    <a:pt x="6536" y="5511"/>
                  </a:lnTo>
                  <a:lnTo>
                    <a:pt x="6485" y="5075"/>
                  </a:lnTo>
                  <a:lnTo>
                    <a:pt x="6408" y="4614"/>
                  </a:lnTo>
                  <a:lnTo>
                    <a:pt x="6280" y="3742"/>
                  </a:lnTo>
                  <a:lnTo>
                    <a:pt x="6229" y="3358"/>
                  </a:lnTo>
                  <a:lnTo>
                    <a:pt x="6203" y="2948"/>
                  </a:lnTo>
                  <a:lnTo>
                    <a:pt x="6152" y="2076"/>
                  </a:lnTo>
                  <a:lnTo>
                    <a:pt x="6101" y="1641"/>
                  </a:lnTo>
                  <a:lnTo>
                    <a:pt x="6024" y="1231"/>
                  </a:lnTo>
                  <a:lnTo>
                    <a:pt x="5896" y="846"/>
                  </a:lnTo>
                  <a:lnTo>
                    <a:pt x="5819" y="667"/>
                  </a:lnTo>
                  <a:lnTo>
                    <a:pt x="5742" y="513"/>
                  </a:lnTo>
                  <a:lnTo>
                    <a:pt x="5639" y="359"/>
                  </a:lnTo>
                  <a:lnTo>
                    <a:pt x="5511" y="231"/>
                  </a:lnTo>
                  <a:lnTo>
                    <a:pt x="5409" y="154"/>
                  </a:lnTo>
                  <a:lnTo>
                    <a:pt x="5255" y="77"/>
                  </a:lnTo>
                  <a:lnTo>
                    <a:pt x="5127" y="26"/>
                  </a:lnTo>
                  <a:lnTo>
                    <a:pt x="497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30"/>
            <p:cNvSpPr/>
            <p:nvPr/>
          </p:nvSpPr>
          <p:spPr>
            <a:xfrm>
              <a:off x="3761350" y="2765588"/>
              <a:ext cx="323650" cy="509450"/>
            </a:xfrm>
            <a:custGeom>
              <a:avLst/>
              <a:gdLst/>
              <a:ahLst/>
              <a:cxnLst/>
              <a:rect l="l" t="t" r="r" b="b"/>
              <a:pathLst>
                <a:path w="12946" h="20378" extrusionOk="0">
                  <a:moveTo>
                    <a:pt x="11766" y="0"/>
                  </a:moveTo>
                  <a:lnTo>
                    <a:pt x="11587" y="26"/>
                  </a:lnTo>
                  <a:lnTo>
                    <a:pt x="11433" y="103"/>
                  </a:lnTo>
                  <a:lnTo>
                    <a:pt x="11382" y="154"/>
                  </a:lnTo>
                  <a:lnTo>
                    <a:pt x="11305" y="205"/>
                  </a:lnTo>
                  <a:lnTo>
                    <a:pt x="11279" y="308"/>
                  </a:lnTo>
                  <a:lnTo>
                    <a:pt x="11254" y="385"/>
                  </a:lnTo>
                  <a:lnTo>
                    <a:pt x="11228" y="487"/>
                  </a:lnTo>
                  <a:lnTo>
                    <a:pt x="11228" y="590"/>
                  </a:lnTo>
                  <a:lnTo>
                    <a:pt x="11305" y="1205"/>
                  </a:lnTo>
                  <a:lnTo>
                    <a:pt x="11356" y="1820"/>
                  </a:lnTo>
                  <a:lnTo>
                    <a:pt x="11382" y="2410"/>
                  </a:lnTo>
                  <a:lnTo>
                    <a:pt x="11382" y="3025"/>
                  </a:lnTo>
                  <a:lnTo>
                    <a:pt x="11356" y="3640"/>
                  </a:lnTo>
                  <a:lnTo>
                    <a:pt x="11305" y="4255"/>
                  </a:lnTo>
                  <a:lnTo>
                    <a:pt x="11228" y="4870"/>
                  </a:lnTo>
                  <a:lnTo>
                    <a:pt x="11100" y="5485"/>
                  </a:lnTo>
                  <a:lnTo>
                    <a:pt x="10972" y="6075"/>
                  </a:lnTo>
                  <a:lnTo>
                    <a:pt x="10818" y="6665"/>
                  </a:lnTo>
                  <a:lnTo>
                    <a:pt x="10638" y="7254"/>
                  </a:lnTo>
                  <a:lnTo>
                    <a:pt x="10433" y="7818"/>
                  </a:lnTo>
                  <a:lnTo>
                    <a:pt x="10228" y="8408"/>
                  </a:lnTo>
                  <a:lnTo>
                    <a:pt x="9972" y="8946"/>
                  </a:lnTo>
                  <a:lnTo>
                    <a:pt x="9690" y="9484"/>
                  </a:lnTo>
                  <a:lnTo>
                    <a:pt x="9382" y="10022"/>
                  </a:lnTo>
                  <a:lnTo>
                    <a:pt x="8665" y="11278"/>
                  </a:lnTo>
                  <a:lnTo>
                    <a:pt x="8203" y="11996"/>
                  </a:lnTo>
                  <a:lnTo>
                    <a:pt x="7947" y="12355"/>
                  </a:lnTo>
                  <a:lnTo>
                    <a:pt x="7691" y="12688"/>
                  </a:lnTo>
                  <a:lnTo>
                    <a:pt x="7409" y="12970"/>
                  </a:lnTo>
                  <a:lnTo>
                    <a:pt x="7127" y="13226"/>
                  </a:lnTo>
                  <a:lnTo>
                    <a:pt x="6845" y="13457"/>
                  </a:lnTo>
                  <a:lnTo>
                    <a:pt x="6537" y="13611"/>
                  </a:lnTo>
                  <a:lnTo>
                    <a:pt x="6383" y="13662"/>
                  </a:lnTo>
                  <a:lnTo>
                    <a:pt x="6230" y="13713"/>
                  </a:lnTo>
                  <a:lnTo>
                    <a:pt x="5743" y="13713"/>
                  </a:lnTo>
                  <a:lnTo>
                    <a:pt x="5589" y="13662"/>
                  </a:lnTo>
                  <a:lnTo>
                    <a:pt x="5409" y="13585"/>
                  </a:lnTo>
                  <a:lnTo>
                    <a:pt x="5256" y="13508"/>
                  </a:lnTo>
                  <a:lnTo>
                    <a:pt x="5102" y="13431"/>
                  </a:lnTo>
                  <a:lnTo>
                    <a:pt x="4922" y="13380"/>
                  </a:lnTo>
                  <a:lnTo>
                    <a:pt x="4794" y="12944"/>
                  </a:lnTo>
                  <a:lnTo>
                    <a:pt x="4589" y="12534"/>
                  </a:lnTo>
                  <a:lnTo>
                    <a:pt x="4384" y="12150"/>
                  </a:lnTo>
                  <a:lnTo>
                    <a:pt x="4179" y="11765"/>
                  </a:lnTo>
                  <a:lnTo>
                    <a:pt x="3820" y="11125"/>
                  </a:lnTo>
                  <a:lnTo>
                    <a:pt x="3436" y="10458"/>
                  </a:lnTo>
                  <a:lnTo>
                    <a:pt x="3231" y="10151"/>
                  </a:lnTo>
                  <a:lnTo>
                    <a:pt x="3000" y="9869"/>
                  </a:lnTo>
                  <a:lnTo>
                    <a:pt x="2769" y="9587"/>
                  </a:lnTo>
                  <a:lnTo>
                    <a:pt x="2487" y="9356"/>
                  </a:lnTo>
                  <a:lnTo>
                    <a:pt x="2385" y="9305"/>
                  </a:lnTo>
                  <a:lnTo>
                    <a:pt x="2282" y="9253"/>
                  </a:lnTo>
                  <a:lnTo>
                    <a:pt x="2154" y="9228"/>
                  </a:lnTo>
                  <a:lnTo>
                    <a:pt x="1949" y="9228"/>
                  </a:lnTo>
                  <a:lnTo>
                    <a:pt x="1821" y="9253"/>
                  </a:lnTo>
                  <a:lnTo>
                    <a:pt x="1616" y="9356"/>
                  </a:lnTo>
                  <a:lnTo>
                    <a:pt x="1436" y="9510"/>
                  </a:lnTo>
                  <a:lnTo>
                    <a:pt x="1283" y="9689"/>
                  </a:lnTo>
                  <a:lnTo>
                    <a:pt x="1231" y="9792"/>
                  </a:lnTo>
                  <a:lnTo>
                    <a:pt x="1206" y="9894"/>
                  </a:lnTo>
                  <a:lnTo>
                    <a:pt x="1180" y="9997"/>
                  </a:lnTo>
                  <a:lnTo>
                    <a:pt x="1154" y="10125"/>
                  </a:lnTo>
                  <a:lnTo>
                    <a:pt x="1206" y="10458"/>
                  </a:lnTo>
                  <a:lnTo>
                    <a:pt x="1283" y="10791"/>
                  </a:lnTo>
                  <a:lnTo>
                    <a:pt x="1411" y="11099"/>
                  </a:lnTo>
                  <a:lnTo>
                    <a:pt x="1590" y="11381"/>
                  </a:lnTo>
                  <a:lnTo>
                    <a:pt x="1770" y="11688"/>
                  </a:lnTo>
                  <a:lnTo>
                    <a:pt x="1975" y="11970"/>
                  </a:lnTo>
                  <a:lnTo>
                    <a:pt x="2359" y="12509"/>
                  </a:lnTo>
                  <a:lnTo>
                    <a:pt x="2846" y="13278"/>
                  </a:lnTo>
                  <a:lnTo>
                    <a:pt x="3333" y="14047"/>
                  </a:lnTo>
                  <a:lnTo>
                    <a:pt x="2897" y="13944"/>
                  </a:lnTo>
                  <a:lnTo>
                    <a:pt x="2487" y="13816"/>
                  </a:lnTo>
                  <a:lnTo>
                    <a:pt x="2077" y="13662"/>
                  </a:lnTo>
                  <a:lnTo>
                    <a:pt x="1898" y="13585"/>
                  </a:lnTo>
                  <a:lnTo>
                    <a:pt x="1693" y="13457"/>
                  </a:lnTo>
                  <a:lnTo>
                    <a:pt x="1539" y="13380"/>
                  </a:lnTo>
                  <a:lnTo>
                    <a:pt x="1334" y="13329"/>
                  </a:lnTo>
                  <a:lnTo>
                    <a:pt x="1129" y="13303"/>
                  </a:lnTo>
                  <a:lnTo>
                    <a:pt x="949" y="13303"/>
                  </a:lnTo>
                  <a:lnTo>
                    <a:pt x="744" y="13355"/>
                  </a:lnTo>
                  <a:lnTo>
                    <a:pt x="565" y="13406"/>
                  </a:lnTo>
                  <a:lnTo>
                    <a:pt x="385" y="13508"/>
                  </a:lnTo>
                  <a:lnTo>
                    <a:pt x="257" y="13662"/>
                  </a:lnTo>
                  <a:lnTo>
                    <a:pt x="155" y="13816"/>
                  </a:lnTo>
                  <a:lnTo>
                    <a:pt x="78" y="13970"/>
                  </a:lnTo>
                  <a:lnTo>
                    <a:pt x="27" y="14124"/>
                  </a:lnTo>
                  <a:lnTo>
                    <a:pt x="1" y="14303"/>
                  </a:lnTo>
                  <a:lnTo>
                    <a:pt x="27" y="14457"/>
                  </a:lnTo>
                  <a:lnTo>
                    <a:pt x="52" y="14636"/>
                  </a:lnTo>
                  <a:lnTo>
                    <a:pt x="103" y="14790"/>
                  </a:lnTo>
                  <a:lnTo>
                    <a:pt x="180" y="14944"/>
                  </a:lnTo>
                  <a:lnTo>
                    <a:pt x="283" y="15098"/>
                  </a:lnTo>
                  <a:lnTo>
                    <a:pt x="385" y="15226"/>
                  </a:lnTo>
                  <a:lnTo>
                    <a:pt x="642" y="15482"/>
                  </a:lnTo>
                  <a:lnTo>
                    <a:pt x="924" y="15687"/>
                  </a:lnTo>
                  <a:lnTo>
                    <a:pt x="1077" y="15764"/>
                  </a:lnTo>
                  <a:lnTo>
                    <a:pt x="1231" y="15841"/>
                  </a:lnTo>
                  <a:lnTo>
                    <a:pt x="1590" y="15943"/>
                  </a:lnTo>
                  <a:lnTo>
                    <a:pt x="1949" y="16020"/>
                  </a:lnTo>
                  <a:lnTo>
                    <a:pt x="2333" y="16072"/>
                  </a:lnTo>
                  <a:lnTo>
                    <a:pt x="2692" y="16097"/>
                  </a:lnTo>
                  <a:lnTo>
                    <a:pt x="3077" y="16123"/>
                  </a:lnTo>
                  <a:lnTo>
                    <a:pt x="3461" y="16097"/>
                  </a:lnTo>
                  <a:lnTo>
                    <a:pt x="3871" y="16046"/>
                  </a:lnTo>
                  <a:lnTo>
                    <a:pt x="4256" y="15969"/>
                  </a:lnTo>
                  <a:lnTo>
                    <a:pt x="4051" y="16302"/>
                  </a:lnTo>
                  <a:lnTo>
                    <a:pt x="3820" y="16635"/>
                  </a:lnTo>
                  <a:lnTo>
                    <a:pt x="3333" y="17251"/>
                  </a:lnTo>
                  <a:lnTo>
                    <a:pt x="3154" y="17481"/>
                  </a:lnTo>
                  <a:lnTo>
                    <a:pt x="2949" y="17712"/>
                  </a:lnTo>
                  <a:lnTo>
                    <a:pt x="2744" y="17943"/>
                  </a:lnTo>
                  <a:lnTo>
                    <a:pt x="2564" y="18199"/>
                  </a:lnTo>
                  <a:lnTo>
                    <a:pt x="2385" y="18455"/>
                  </a:lnTo>
                  <a:lnTo>
                    <a:pt x="2257" y="18712"/>
                  </a:lnTo>
                  <a:lnTo>
                    <a:pt x="2180" y="18994"/>
                  </a:lnTo>
                  <a:lnTo>
                    <a:pt x="2154" y="19122"/>
                  </a:lnTo>
                  <a:lnTo>
                    <a:pt x="2154" y="19276"/>
                  </a:lnTo>
                  <a:lnTo>
                    <a:pt x="2180" y="19429"/>
                  </a:lnTo>
                  <a:lnTo>
                    <a:pt x="2205" y="19583"/>
                  </a:lnTo>
                  <a:lnTo>
                    <a:pt x="2257" y="19711"/>
                  </a:lnTo>
                  <a:lnTo>
                    <a:pt x="2333" y="19839"/>
                  </a:lnTo>
                  <a:lnTo>
                    <a:pt x="2410" y="19968"/>
                  </a:lnTo>
                  <a:lnTo>
                    <a:pt x="2513" y="20070"/>
                  </a:lnTo>
                  <a:lnTo>
                    <a:pt x="2615" y="20147"/>
                  </a:lnTo>
                  <a:lnTo>
                    <a:pt x="2718" y="20224"/>
                  </a:lnTo>
                  <a:lnTo>
                    <a:pt x="2846" y="20275"/>
                  </a:lnTo>
                  <a:lnTo>
                    <a:pt x="2974" y="20327"/>
                  </a:lnTo>
                  <a:lnTo>
                    <a:pt x="3102" y="20352"/>
                  </a:lnTo>
                  <a:lnTo>
                    <a:pt x="3256" y="20378"/>
                  </a:lnTo>
                  <a:lnTo>
                    <a:pt x="3384" y="20352"/>
                  </a:lnTo>
                  <a:lnTo>
                    <a:pt x="3538" y="20327"/>
                  </a:lnTo>
                  <a:lnTo>
                    <a:pt x="3666" y="20301"/>
                  </a:lnTo>
                  <a:lnTo>
                    <a:pt x="3820" y="20224"/>
                  </a:lnTo>
                  <a:lnTo>
                    <a:pt x="3948" y="20147"/>
                  </a:lnTo>
                  <a:lnTo>
                    <a:pt x="4076" y="20045"/>
                  </a:lnTo>
                  <a:lnTo>
                    <a:pt x="4205" y="19916"/>
                  </a:lnTo>
                  <a:lnTo>
                    <a:pt x="4307" y="19788"/>
                  </a:lnTo>
                  <a:lnTo>
                    <a:pt x="4512" y="19481"/>
                  </a:lnTo>
                  <a:lnTo>
                    <a:pt x="4692" y="19147"/>
                  </a:lnTo>
                  <a:lnTo>
                    <a:pt x="4871" y="18814"/>
                  </a:lnTo>
                  <a:lnTo>
                    <a:pt x="4999" y="18455"/>
                  </a:lnTo>
                  <a:lnTo>
                    <a:pt x="5256" y="17815"/>
                  </a:lnTo>
                  <a:lnTo>
                    <a:pt x="5358" y="17533"/>
                  </a:lnTo>
                  <a:lnTo>
                    <a:pt x="5435" y="17225"/>
                  </a:lnTo>
                  <a:lnTo>
                    <a:pt x="5512" y="16917"/>
                  </a:lnTo>
                  <a:lnTo>
                    <a:pt x="5563" y="16610"/>
                  </a:lnTo>
                  <a:lnTo>
                    <a:pt x="5871" y="16584"/>
                  </a:lnTo>
                  <a:lnTo>
                    <a:pt x="6178" y="16507"/>
                  </a:lnTo>
                  <a:lnTo>
                    <a:pt x="6512" y="16379"/>
                  </a:lnTo>
                  <a:lnTo>
                    <a:pt x="6819" y="16251"/>
                  </a:lnTo>
                  <a:lnTo>
                    <a:pt x="7152" y="16072"/>
                  </a:lnTo>
                  <a:lnTo>
                    <a:pt x="7486" y="15892"/>
                  </a:lnTo>
                  <a:lnTo>
                    <a:pt x="7793" y="15661"/>
                  </a:lnTo>
                  <a:lnTo>
                    <a:pt x="8101" y="15431"/>
                  </a:lnTo>
                  <a:lnTo>
                    <a:pt x="8690" y="14944"/>
                  </a:lnTo>
                  <a:lnTo>
                    <a:pt x="9229" y="14457"/>
                  </a:lnTo>
                  <a:lnTo>
                    <a:pt x="9690" y="13970"/>
                  </a:lnTo>
                  <a:lnTo>
                    <a:pt x="10049" y="13534"/>
                  </a:lnTo>
                  <a:lnTo>
                    <a:pt x="10561" y="12791"/>
                  </a:lnTo>
                  <a:lnTo>
                    <a:pt x="11023" y="12022"/>
                  </a:lnTo>
                  <a:lnTo>
                    <a:pt x="11433" y="11253"/>
                  </a:lnTo>
                  <a:lnTo>
                    <a:pt x="11792" y="10458"/>
                  </a:lnTo>
                  <a:lnTo>
                    <a:pt x="12125" y="9664"/>
                  </a:lnTo>
                  <a:lnTo>
                    <a:pt x="12381" y="8843"/>
                  </a:lnTo>
                  <a:lnTo>
                    <a:pt x="12612" y="8049"/>
                  </a:lnTo>
                  <a:lnTo>
                    <a:pt x="12766" y="7203"/>
                  </a:lnTo>
                  <a:lnTo>
                    <a:pt x="12868" y="6383"/>
                  </a:lnTo>
                  <a:lnTo>
                    <a:pt x="12945" y="5537"/>
                  </a:lnTo>
                  <a:lnTo>
                    <a:pt x="12945" y="4691"/>
                  </a:lnTo>
                  <a:lnTo>
                    <a:pt x="12894" y="3819"/>
                  </a:lnTo>
                  <a:lnTo>
                    <a:pt x="12791" y="2948"/>
                  </a:lnTo>
                  <a:lnTo>
                    <a:pt x="12638" y="2102"/>
                  </a:lnTo>
                  <a:lnTo>
                    <a:pt x="12433" y="1205"/>
                  </a:lnTo>
                  <a:lnTo>
                    <a:pt x="12151" y="333"/>
                  </a:lnTo>
                  <a:lnTo>
                    <a:pt x="12125" y="231"/>
                  </a:lnTo>
                  <a:lnTo>
                    <a:pt x="12074" y="154"/>
                  </a:lnTo>
                  <a:lnTo>
                    <a:pt x="11997" y="77"/>
                  </a:lnTo>
                  <a:lnTo>
                    <a:pt x="11920" y="51"/>
                  </a:lnTo>
                  <a:lnTo>
                    <a:pt x="118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30"/>
            <p:cNvSpPr/>
            <p:nvPr/>
          </p:nvSpPr>
          <p:spPr>
            <a:xfrm>
              <a:off x="3211550" y="1840913"/>
              <a:ext cx="1357900" cy="987500"/>
            </a:xfrm>
            <a:custGeom>
              <a:avLst/>
              <a:gdLst/>
              <a:ahLst/>
              <a:cxnLst/>
              <a:rect l="l" t="t" r="r" b="b"/>
              <a:pathLst>
                <a:path w="54316" h="39500" extrusionOk="0">
                  <a:moveTo>
                    <a:pt x="40243" y="0"/>
                  </a:moveTo>
                  <a:lnTo>
                    <a:pt x="39423" y="26"/>
                  </a:lnTo>
                  <a:lnTo>
                    <a:pt x="38628" y="103"/>
                  </a:lnTo>
                  <a:lnTo>
                    <a:pt x="37885" y="205"/>
                  </a:lnTo>
                  <a:lnTo>
                    <a:pt x="37142" y="308"/>
                  </a:lnTo>
                  <a:lnTo>
                    <a:pt x="36424" y="461"/>
                  </a:lnTo>
                  <a:lnTo>
                    <a:pt x="35757" y="641"/>
                  </a:lnTo>
                  <a:lnTo>
                    <a:pt x="35091" y="820"/>
                  </a:lnTo>
                  <a:lnTo>
                    <a:pt x="34476" y="1051"/>
                  </a:lnTo>
                  <a:lnTo>
                    <a:pt x="33861" y="1307"/>
                  </a:lnTo>
                  <a:lnTo>
                    <a:pt x="33297" y="1564"/>
                  </a:lnTo>
                  <a:lnTo>
                    <a:pt x="32733" y="1846"/>
                  </a:lnTo>
                  <a:lnTo>
                    <a:pt x="32195" y="2153"/>
                  </a:lnTo>
                  <a:lnTo>
                    <a:pt x="31682" y="2486"/>
                  </a:lnTo>
                  <a:lnTo>
                    <a:pt x="31195" y="2820"/>
                  </a:lnTo>
                  <a:lnTo>
                    <a:pt x="30734" y="3178"/>
                  </a:lnTo>
                  <a:lnTo>
                    <a:pt x="30298" y="3563"/>
                  </a:lnTo>
                  <a:lnTo>
                    <a:pt x="29862" y="3947"/>
                  </a:lnTo>
                  <a:lnTo>
                    <a:pt x="29478" y="4358"/>
                  </a:lnTo>
                  <a:lnTo>
                    <a:pt x="29093" y="4768"/>
                  </a:lnTo>
                  <a:lnTo>
                    <a:pt x="28709" y="5203"/>
                  </a:lnTo>
                  <a:lnTo>
                    <a:pt x="28375" y="5639"/>
                  </a:lnTo>
                  <a:lnTo>
                    <a:pt x="28042" y="6101"/>
                  </a:lnTo>
                  <a:lnTo>
                    <a:pt x="27735" y="6562"/>
                  </a:lnTo>
                  <a:lnTo>
                    <a:pt x="27453" y="7023"/>
                  </a:lnTo>
                  <a:lnTo>
                    <a:pt x="27171" y="7510"/>
                  </a:lnTo>
                  <a:lnTo>
                    <a:pt x="26914" y="7972"/>
                  </a:lnTo>
                  <a:lnTo>
                    <a:pt x="26684" y="8459"/>
                  </a:lnTo>
                  <a:lnTo>
                    <a:pt x="26248" y="9458"/>
                  </a:lnTo>
                  <a:lnTo>
                    <a:pt x="25863" y="10458"/>
                  </a:lnTo>
                  <a:lnTo>
                    <a:pt x="25530" y="11432"/>
                  </a:lnTo>
                  <a:lnTo>
                    <a:pt x="25274" y="12432"/>
                  </a:lnTo>
                  <a:lnTo>
                    <a:pt x="25043" y="13406"/>
                  </a:lnTo>
                  <a:lnTo>
                    <a:pt x="24864" y="14354"/>
                  </a:lnTo>
                  <a:lnTo>
                    <a:pt x="24710" y="15277"/>
                  </a:lnTo>
                  <a:lnTo>
                    <a:pt x="24582" y="16148"/>
                  </a:lnTo>
                  <a:lnTo>
                    <a:pt x="24505" y="16969"/>
                  </a:lnTo>
                  <a:lnTo>
                    <a:pt x="24454" y="17763"/>
                  </a:lnTo>
                  <a:lnTo>
                    <a:pt x="24402" y="18481"/>
                  </a:lnTo>
                  <a:lnTo>
                    <a:pt x="24377" y="19122"/>
                  </a:lnTo>
                  <a:lnTo>
                    <a:pt x="24377" y="20173"/>
                  </a:lnTo>
                  <a:lnTo>
                    <a:pt x="24402" y="20839"/>
                  </a:lnTo>
                  <a:lnTo>
                    <a:pt x="24428" y="21095"/>
                  </a:lnTo>
                  <a:lnTo>
                    <a:pt x="24249" y="21121"/>
                  </a:lnTo>
                  <a:lnTo>
                    <a:pt x="24018" y="21147"/>
                  </a:lnTo>
                  <a:lnTo>
                    <a:pt x="23710" y="21147"/>
                  </a:lnTo>
                  <a:lnTo>
                    <a:pt x="23326" y="21121"/>
                  </a:lnTo>
                  <a:lnTo>
                    <a:pt x="22864" y="21070"/>
                  </a:lnTo>
                  <a:lnTo>
                    <a:pt x="22352" y="20916"/>
                  </a:lnTo>
                  <a:lnTo>
                    <a:pt x="21762" y="20711"/>
                  </a:lnTo>
                  <a:lnTo>
                    <a:pt x="21455" y="20583"/>
                  </a:lnTo>
                  <a:lnTo>
                    <a:pt x="21121" y="20429"/>
                  </a:lnTo>
                  <a:lnTo>
                    <a:pt x="20763" y="20249"/>
                  </a:lnTo>
                  <a:lnTo>
                    <a:pt x="20429" y="20019"/>
                  </a:lnTo>
                  <a:lnTo>
                    <a:pt x="20045" y="19788"/>
                  </a:lnTo>
                  <a:lnTo>
                    <a:pt x="19660" y="19506"/>
                  </a:lnTo>
                  <a:lnTo>
                    <a:pt x="19276" y="19199"/>
                  </a:lnTo>
                  <a:lnTo>
                    <a:pt x="18866" y="18865"/>
                  </a:lnTo>
                  <a:lnTo>
                    <a:pt x="18456" y="18481"/>
                  </a:lnTo>
                  <a:lnTo>
                    <a:pt x="18020" y="18071"/>
                  </a:lnTo>
                  <a:lnTo>
                    <a:pt x="17584" y="17609"/>
                  </a:lnTo>
                  <a:lnTo>
                    <a:pt x="17148" y="17097"/>
                  </a:lnTo>
                  <a:lnTo>
                    <a:pt x="16687" y="16558"/>
                  </a:lnTo>
                  <a:lnTo>
                    <a:pt x="16226" y="15969"/>
                  </a:lnTo>
                  <a:lnTo>
                    <a:pt x="15764" y="15328"/>
                  </a:lnTo>
                  <a:lnTo>
                    <a:pt x="15277" y="14636"/>
                  </a:lnTo>
                  <a:lnTo>
                    <a:pt x="14867" y="13995"/>
                  </a:lnTo>
                  <a:lnTo>
                    <a:pt x="14508" y="13380"/>
                  </a:lnTo>
                  <a:lnTo>
                    <a:pt x="14175" y="12765"/>
                  </a:lnTo>
                  <a:lnTo>
                    <a:pt x="13867" y="12150"/>
                  </a:lnTo>
                  <a:lnTo>
                    <a:pt x="13560" y="11535"/>
                  </a:lnTo>
                  <a:lnTo>
                    <a:pt x="13304" y="10894"/>
                  </a:lnTo>
                  <a:lnTo>
                    <a:pt x="13022" y="10227"/>
                  </a:lnTo>
                  <a:lnTo>
                    <a:pt x="12765" y="9535"/>
                  </a:lnTo>
                  <a:lnTo>
                    <a:pt x="12688" y="9330"/>
                  </a:lnTo>
                  <a:lnTo>
                    <a:pt x="12560" y="9151"/>
                  </a:lnTo>
                  <a:lnTo>
                    <a:pt x="12432" y="8997"/>
                  </a:lnTo>
                  <a:lnTo>
                    <a:pt x="12278" y="8843"/>
                  </a:lnTo>
                  <a:lnTo>
                    <a:pt x="12124" y="8741"/>
                  </a:lnTo>
                  <a:lnTo>
                    <a:pt x="11945" y="8638"/>
                  </a:lnTo>
                  <a:lnTo>
                    <a:pt x="11766" y="8561"/>
                  </a:lnTo>
                  <a:lnTo>
                    <a:pt x="11560" y="8510"/>
                  </a:lnTo>
                  <a:lnTo>
                    <a:pt x="11355" y="8484"/>
                  </a:lnTo>
                  <a:lnTo>
                    <a:pt x="11176" y="8510"/>
                  </a:lnTo>
                  <a:lnTo>
                    <a:pt x="10971" y="8536"/>
                  </a:lnTo>
                  <a:lnTo>
                    <a:pt x="10792" y="8612"/>
                  </a:lnTo>
                  <a:lnTo>
                    <a:pt x="10612" y="8689"/>
                  </a:lnTo>
                  <a:lnTo>
                    <a:pt x="10458" y="8818"/>
                  </a:lnTo>
                  <a:lnTo>
                    <a:pt x="10305" y="8997"/>
                  </a:lnTo>
                  <a:lnTo>
                    <a:pt x="10176" y="9202"/>
                  </a:lnTo>
                  <a:lnTo>
                    <a:pt x="9946" y="9663"/>
                  </a:lnTo>
                  <a:lnTo>
                    <a:pt x="9741" y="10150"/>
                  </a:lnTo>
                  <a:lnTo>
                    <a:pt x="9612" y="10637"/>
                  </a:lnTo>
                  <a:lnTo>
                    <a:pt x="9510" y="11150"/>
                  </a:lnTo>
                  <a:lnTo>
                    <a:pt x="9433" y="11637"/>
                  </a:lnTo>
                  <a:lnTo>
                    <a:pt x="9407" y="12150"/>
                  </a:lnTo>
                  <a:lnTo>
                    <a:pt x="9433" y="12637"/>
                  </a:lnTo>
                  <a:lnTo>
                    <a:pt x="9484" y="13149"/>
                  </a:lnTo>
                  <a:lnTo>
                    <a:pt x="9202" y="12662"/>
                  </a:lnTo>
                  <a:lnTo>
                    <a:pt x="8946" y="12201"/>
                  </a:lnTo>
                  <a:lnTo>
                    <a:pt x="8741" y="11714"/>
                  </a:lnTo>
                  <a:lnTo>
                    <a:pt x="8510" y="11227"/>
                  </a:lnTo>
                  <a:lnTo>
                    <a:pt x="8126" y="10202"/>
                  </a:lnTo>
                  <a:lnTo>
                    <a:pt x="7716" y="9151"/>
                  </a:lnTo>
                  <a:lnTo>
                    <a:pt x="7639" y="8946"/>
                  </a:lnTo>
                  <a:lnTo>
                    <a:pt x="7536" y="8766"/>
                  </a:lnTo>
                  <a:lnTo>
                    <a:pt x="7382" y="8612"/>
                  </a:lnTo>
                  <a:lnTo>
                    <a:pt x="7229" y="8459"/>
                  </a:lnTo>
                  <a:lnTo>
                    <a:pt x="7075" y="8356"/>
                  </a:lnTo>
                  <a:lnTo>
                    <a:pt x="6895" y="8254"/>
                  </a:lnTo>
                  <a:lnTo>
                    <a:pt x="6716" y="8177"/>
                  </a:lnTo>
                  <a:lnTo>
                    <a:pt x="6511" y="8125"/>
                  </a:lnTo>
                  <a:lnTo>
                    <a:pt x="6306" y="8100"/>
                  </a:lnTo>
                  <a:lnTo>
                    <a:pt x="6126" y="8125"/>
                  </a:lnTo>
                  <a:lnTo>
                    <a:pt x="5921" y="8151"/>
                  </a:lnTo>
                  <a:lnTo>
                    <a:pt x="5742" y="8202"/>
                  </a:lnTo>
                  <a:lnTo>
                    <a:pt x="5563" y="8305"/>
                  </a:lnTo>
                  <a:lnTo>
                    <a:pt x="5409" y="8433"/>
                  </a:lnTo>
                  <a:lnTo>
                    <a:pt x="5255" y="8612"/>
                  </a:lnTo>
                  <a:lnTo>
                    <a:pt x="5127" y="8792"/>
                  </a:lnTo>
                  <a:lnTo>
                    <a:pt x="4973" y="9099"/>
                  </a:lnTo>
                  <a:lnTo>
                    <a:pt x="4845" y="9407"/>
                  </a:lnTo>
                  <a:lnTo>
                    <a:pt x="4717" y="9689"/>
                  </a:lnTo>
                  <a:lnTo>
                    <a:pt x="4640" y="9997"/>
                  </a:lnTo>
                  <a:lnTo>
                    <a:pt x="4537" y="10304"/>
                  </a:lnTo>
                  <a:lnTo>
                    <a:pt x="4486" y="10612"/>
                  </a:lnTo>
                  <a:lnTo>
                    <a:pt x="4435" y="10919"/>
                  </a:lnTo>
                  <a:lnTo>
                    <a:pt x="4383" y="11227"/>
                  </a:lnTo>
                  <a:lnTo>
                    <a:pt x="4383" y="11868"/>
                  </a:lnTo>
                  <a:lnTo>
                    <a:pt x="4409" y="12483"/>
                  </a:lnTo>
                  <a:lnTo>
                    <a:pt x="4486" y="13098"/>
                  </a:lnTo>
                  <a:lnTo>
                    <a:pt x="4614" y="13739"/>
                  </a:lnTo>
                  <a:lnTo>
                    <a:pt x="4076" y="12637"/>
                  </a:lnTo>
                  <a:lnTo>
                    <a:pt x="3589" y="11535"/>
                  </a:lnTo>
                  <a:lnTo>
                    <a:pt x="2640" y="9305"/>
                  </a:lnTo>
                  <a:lnTo>
                    <a:pt x="2589" y="9202"/>
                  </a:lnTo>
                  <a:lnTo>
                    <a:pt x="2512" y="9099"/>
                  </a:lnTo>
                  <a:lnTo>
                    <a:pt x="2435" y="9023"/>
                  </a:lnTo>
                  <a:lnTo>
                    <a:pt x="2333" y="8971"/>
                  </a:lnTo>
                  <a:lnTo>
                    <a:pt x="2128" y="8869"/>
                  </a:lnTo>
                  <a:lnTo>
                    <a:pt x="1871" y="8792"/>
                  </a:lnTo>
                  <a:lnTo>
                    <a:pt x="1641" y="8792"/>
                  </a:lnTo>
                  <a:lnTo>
                    <a:pt x="1410" y="8843"/>
                  </a:lnTo>
                  <a:lnTo>
                    <a:pt x="1179" y="8946"/>
                  </a:lnTo>
                  <a:lnTo>
                    <a:pt x="1102" y="9023"/>
                  </a:lnTo>
                  <a:lnTo>
                    <a:pt x="1026" y="9099"/>
                  </a:lnTo>
                  <a:lnTo>
                    <a:pt x="872" y="9305"/>
                  </a:lnTo>
                  <a:lnTo>
                    <a:pt x="718" y="9510"/>
                  </a:lnTo>
                  <a:lnTo>
                    <a:pt x="590" y="9715"/>
                  </a:lnTo>
                  <a:lnTo>
                    <a:pt x="487" y="9971"/>
                  </a:lnTo>
                  <a:lnTo>
                    <a:pt x="385" y="10202"/>
                  </a:lnTo>
                  <a:lnTo>
                    <a:pt x="282" y="10458"/>
                  </a:lnTo>
                  <a:lnTo>
                    <a:pt x="154" y="11022"/>
                  </a:lnTo>
                  <a:lnTo>
                    <a:pt x="52" y="11637"/>
                  </a:lnTo>
                  <a:lnTo>
                    <a:pt x="0" y="12278"/>
                  </a:lnTo>
                  <a:lnTo>
                    <a:pt x="0" y="12970"/>
                  </a:lnTo>
                  <a:lnTo>
                    <a:pt x="52" y="13688"/>
                  </a:lnTo>
                  <a:lnTo>
                    <a:pt x="128" y="14431"/>
                  </a:lnTo>
                  <a:lnTo>
                    <a:pt x="257" y="15226"/>
                  </a:lnTo>
                  <a:lnTo>
                    <a:pt x="436" y="16046"/>
                  </a:lnTo>
                  <a:lnTo>
                    <a:pt x="667" y="16892"/>
                  </a:lnTo>
                  <a:lnTo>
                    <a:pt x="923" y="17763"/>
                  </a:lnTo>
                  <a:lnTo>
                    <a:pt x="1231" y="18635"/>
                  </a:lnTo>
                  <a:lnTo>
                    <a:pt x="1564" y="19532"/>
                  </a:lnTo>
                  <a:lnTo>
                    <a:pt x="1948" y="20455"/>
                  </a:lnTo>
                  <a:lnTo>
                    <a:pt x="2358" y="21377"/>
                  </a:lnTo>
                  <a:lnTo>
                    <a:pt x="2820" y="22300"/>
                  </a:lnTo>
                  <a:lnTo>
                    <a:pt x="3307" y="23223"/>
                  </a:lnTo>
                  <a:lnTo>
                    <a:pt x="3845" y="24171"/>
                  </a:lnTo>
                  <a:lnTo>
                    <a:pt x="4409" y="25094"/>
                  </a:lnTo>
                  <a:lnTo>
                    <a:pt x="4999" y="26017"/>
                  </a:lnTo>
                  <a:lnTo>
                    <a:pt x="5614" y="26939"/>
                  </a:lnTo>
                  <a:lnTo>
                    <a:pt x="6280" y="27862"/>
                  </a:lnTo>
                  <a:lnTo>
                    <a:pt x="6972" y="28759"/>
                  </a:lnTo>
                  <a:lnTo>
                    <a:pt x="7690" y="29631"/>
                  </a:lnTo>
                  <a:lnTo>
                    <a:pt x="8459" y="30502"/>
                  </a:lnTo>
                  <a:lnTo>
                    <a:pt x="9228" y="31348"/>
                  </a:lnTo>
                  <a:lnTo>
                    <a:pt x="10048" y="32168"/>
                  </a:lnTo>
                  <a:lnTo>
                    <a:pt x="10868" y="32937"/>
                  </a:lnTo>
                  <a:lnTo>
                    <a:pt x="11740" y="33706"/>
                  </a:lnTo>
                  <a:lnTo>
                    <a:pt x="12611" y="34424"/>
                  </a:lnTo>
                  <a:lnTo>
                    <a:pt x="13201" y="34860"/>
                  </a:lnTo>
                  <a:lnTo>
                    <a:pt x="13791" y="35270"/>
                  </a:lnTo>
                  <a:lnTo>
                    <a:pt x="14406" y="35654"/>
                  </a:lnTo>
                  <a:lnTo>
                    <a:pt x="15047" y="36013"/>
                  </a:lnTo>
                  <a:lnTo>
                    <a:pt x="15713" y="36372"/>
                  </a:lnTo>
                  <a:lnTo>
                    <a:pt x="16405" y="36705"/>
                  </a:lnTo>
                  <a:lnTo>
                    <a:pt x="17123" y="37038"/>
                  </a:lnTo>
                  <a:lnTo>
                    <a:pt x="17866" y="37346"/>
                  </a:lnTo>
                  <a:lnTo>
                    <a:pt x="18609" y="37628"/>
                  </a:lnTo>
                  <a:lnTo>
                    <a:pt x="19353" y="37884"/>
                  </a:lnTo>
                  <a:lnTo>
                    <a:pt x="20147" y="38141"/>
                  </a:lnTo>
                  <a:lnTo>
                    <a:pt x="20942" y="38346"/>
                  </a:lnTo>
                  <a:lnTo>
                    <a:pt x="21737" y="38551"/>
                  </a:lnTo>
                  <a:lnTo>
                    <a:pt x="22557" y="38756"/>
                  </a:lnTo>
                  <a:lnTo>
                    <a:pt x="23377" y="38910"/>
                  </a:lnTo>
                  <a:lnTo>
                    <a:pt x="24197" y="39063"/>
                  </a:lnTo>
                  <a:lnTo>
                    <a:pt x="25018" y="39192"/>
                  </a:lnTo>
                  <a:lnTo>
                    <a:pt x="25863" y="39294"/>
                  </a:lnTo>
                  <a:lnTo>
                    <a:pt x="26709" y="39371"/>
                  </a:lnTo>
                  <a:lnTo>
                    <a:pt x="27529" y="39448"/>
                  </a:lnTo>
                  <a:lnTo>
                    <a:pt x="28375" y="39474"/>
                  </a:lnTo>
                  <a:lnTo>
                    <a:pt x="29221" y="39499"/>
                  </a:lnTo>
                  <a:lnTo>
                    <a:pt x="30067" y="39499"/>
                  </a:lnTo>
                  <a:lnTo>
                    <a:pt x="30887" y="39474"/>
                  </a:lnTo>
                  <a:lnTo>
                    <a:pt x="31708" y="39448"/>
                  </a:lnTo>
                  <a:lnTo>
                    <a:pt x="32528" y="39371"/>
                  </a:lnTo>
                  <a:lnTo>
                    <a:pt x="33348" y="39294"/>
                  </a:lnTo>
                  <a:lnTo>
                    <a:pt x="34143" y="39166"/>
                  </a:lnTo>
                  <a:lnTo>
                    <a:pt x="34937" y="39038"/>
                  </a:lnTo>
                  <a:lnTo>
                    <a:pt x="35706" y="38884"/>
                  </a:lnTo>
                  <a:lnTo>
                    <a:pt x="36475" y="38705"/>
                  </a:lnTo>
                  <a:lnTo>
                    <a:pt x="37219" y="38500"/>
                  </a:lnTo>
                  <a:lnTo>
                    <a:pt x="38039" y="38269"/>
                  </a:lnTo>
                  <a:lnTo>
                    <a:pt x="38859" y="38038"/>
                  </a:lnTo>
                  <a:lnTo>
                    <a:pt x="39269" y="37884"/>
                  </a:lnTo>
                  <a:lnTo>
                    <a:pt x="39654" y="37731"/>
                  </a:lnTo>
                  <a:lnTo>
                    <a:pt x="40064" y="37525"/>
                  </a:lnTo>
                  <a:lnTo>
                    <a:pt x="40474" y="37295"/>
                  </a:lnTo>
                  <a:lnTo>
                    <a:pt x="41089" y="36936"/>
                  </a:lnTo>
                  <a:lnTo>
                    <a:pt x="41704" y="36577"/>
                  </a:lnTo>
                  <a:lnTo>
                    <a:pt x="42294" y="36167"/>
                  </a:lnTo>
                  <a:lnTo>
                    <a:pt x="42883" y="35757"/>
                  </a:lnTo>
                  <a:lnTo>
                    <a:pt x="43447" y="35321"/>
                  </a:lnTo>
                  <a:lnTo>
                    <a:pt x="44011" y="34885"/>
                  </a:lnTo>
                  <a:lnTo>
                    <a:pt x="44575" y="34424"/>
                  </a:lnTo>
                  <a:lnTo>
                    <a:pt x="45088" y="33963"/>
                  </a:lnTo>
                  <a:lnTo>
                    <a:pt x="46113" y="33014"/>
                  </a:lnTo>
                  <a:lnTo>
                    <a:pt x="47061" y="32066"/>
                  </a:lnTo>
                  <a:lnTo>
                    <a:pt x="47959" y="31092"/>
                  </a:lnTo>
                  <a:lnTo>
                    <a:pt x="48753" y="30169"/>
                  </a:lnTo>
                  <a:lnTo>
                    <a:pt x="49496" y="29298"/>
                  </a:lnTo>
                  <a:lnTo>
                    <a:pt x="50137" y="28477"/>
                  </a:lnTo>
                  <a:lnTo>
                    <a:pt x="50701" y="27734"/>
                  </a:lnTo>
                  <a:lnTo>
                    <a:pt x="51163" y="27093"/>
                  </a:lnTo>
                  <a:lnTo>
                    <a:pt x="51803" y="26145"/>
                  </a:lnTo>
                  <a:lnTo>
                    <a:pt x="52034" y="25812"/>
                  </a:lnTo>
                  <a:lnTo>
                    <a:pt x="52265" y="25376"/>
                  </a:lnTo>
                  <a:lnTo>
                    <a:pt x="52495" y="24914"/>
                  </a:lnTo>
                  <a:lnTo>
                    <a:pt x="52880" y="23992"/>
                  </a:lnTo>
                  <a:lnTo>
                    <a:pt x="53239" y="23043"/>
                  </a:lnTo>
                  <a:lnTo>
                    <a:pt x="53546" y="22069"/>
                  </a:lnTo>
                  <a:lnTo>
                    <a:pt x="53803" y="21044"/>
                  </a:lnTo>
                  <a:lnTo>
                    <a:pt x="54008" y="20019"/>
                  </a:lnTo>
                  <a:lnTo>
                    <a:pt x="54162" y="18968"/>
                  </a:lnTo>
                  <a:lnTo>
                    <a:pt x="54264" y="17917"/>
                  </a:lnTo>
                  <a:lnTo>
                    <a:pt x="54315" y="16840"/>
                  </a:lnTo>
                  <a:lnTo>
                    <a:pt x="54315" y="15764"/>
                  </a:lnTo>
                  <a:lnTo>
                    <a:pt x="54238" y="14713"/>
                  </a:lnTo>
                  <a:lnTo>
                    <a:pt x="54136" y="13636"/>
                  </a:lnTo>
                  <a:lnTo>
                    <a:pt x="53982" y="12585"/>
                  </a:lnTo>
                  <a:lnTo>
                    <a:pt x="53777" y="11535"/>
                  </a:lnTo>
                  <a:lnTo>
                    <a:pt x="53521" y="10509"/>
                  </a:lnTo>
                  <a:lnTo>
                    <a:pt x="53213" y="9510"/>
                  </a:lnTo>
                  <a:lnTo>
                    <a:pt x="52854" y="8536"/>
                  </a:lnTo>
                  <a:lnTo>
                    <a:pt x="52444" y="7587"/>
                  </a:lnTo>
                  <a:lnTo>
                    <a:pt x="52213" y="7126"/>
                  </a:lnTo>
                  <a:lnTo>
                    <a:pt x="51983" y="6690"/>
                  </a:lnTo>
                  <a:lnTo>
                    <a:pt x="51726" y="6254"/>
                  </a:lnTo>
                  <a:lnTo>
                    <a:pt x="51470" y="5819"/>
                  </a:lnTo>
                  <a:lnTo>
                    <a:pt x="51188" y="5408"/>
                  </a:lnTo>
                  <a:lnTo>
                    <a:pt x="50881" y="4998"/>
                  </a:lnTo>
                  <a:lnTo>
                    <a:pt x="50573" y="4588"/>
                  </a:lnTo>
                  <a:lnTo>
                    <a:pt x="50265" y="4204"/>
                  </a:lnTo>
                  <a:lnTo>
                    <a:pt x="49932" y="3845"/>
                  </a:lnTo>
                  <a:lnTo>
                    <a:pt x="49599" y="3486"/>
                  </a:lnTo>
                  <a:lnTo>
                    <a:pt x="49240" y="3127"/>
                  </a:lnTo>
                  <a:lnTo>
                    <a:pt x="48856" y="2820"/>
                  </a:lnTo>
                  <a:lnTo>
                    <a:pt x="48471" y="2512"/>
                  </a:lnTo>
                  <a:lnTo>
                    <a:pt x="48087" y="2204"/>
                  </a:lnTo>
                  <a:lnTo>
                    <a:pt x="47651" y="1922"/>
                  </a:lnTo>
                  <a:lnTo>
                    <a:pt x="47241" y="1666"/>
                  </a:lnTo>
                  <a:lnTo>
                    <a:pt x="46805" y="1410"/>
                  </a:lnTo>
                  <a:lnTo>
                    <a:pt x="46344" y="1179"/>
                  </a:lnTo>
                  <a:lnTo>
                    <a:pt x="45882" y="974"/>
                  </a:lnTo>
                  <a:lnTo>
                    <a:pt x="45395" y="795"/>
                  </a:lnTo>
                  <a:lnTo>
                    <a:pt x="44908" y="615"/>
                  </a:lnTo>
                  <a:lnTo>
                    <a:pt x="44396" y="461"/>
                  </a:lnTo>
                  <a:lnTo>
                    <a:pt x="43883" y="333"/>
                  </a:lnTo>
                  <a:lnTo>
                    <a:pt x="43370" y="205"/>
                  </a:lnTo>
                  <a:lnTo>
                    <a:pt x="42806" y="128"/>
                  </a:lnTo>
                  <a:lnTo>
                    <a:pt x="42242" y="51"/>
                  </a:lnTo>
                  <a:lnTo>
                    <a:pt x="41679" y="26"/>
                  </a:lnTo>
                  <a:lnTo>
                    <a:pt x="4108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30"/>
            <p:cNvSpPr/>
            <p:nvPr/>
          </p:nvSpPr>
          <p:spPr>
            <a:xfrm>
              <a:off x="4102275" y="2480413"/>
              <a:ext cx="413975" cy="333250"/>
            </a:xfrm>
            <a:custGeom>
              <a:avLst/>
              <a:gdLst/>
              <a:ahLst/>
              <a:cxnLst/>
              <a:rect l="l" t="t" r="r" b="b"/>
              <a:pathLst>
                <a:path w="16559" h="13330" extrusionOk="0">
                  <a:moveTo>
                    <a:pt x="15841" y="1"/>
                  </a:moveTo>
                  <a:lnTo>
                    <a:pt x="14995" y="52"/>
                  </a:lnTo>
                  <a:lnTo>
                    <a:pt x="13919" y="129"/>
                  </a:lnTo>
                  <a:lnTo>
                    <a:pt x="13304" y="180"/>
                  </a:lnTo>
                  <a:lnTo>
                    <a:pt x="12663" y="283"/>
                  </a:lnTo>
                  <a:lnTo>
                    <a:pt x="11945" y="385"/>
                  </a:lnTo>
                  <a:lnTo>
                    <a:pt x="11227" y="539"/>
                  </a:lnTo>
                  <a:lnTo>
                    <a:pt x="10484" y="693"/>
                  </a:lnTo>
                  <a:lnTo>
                    <a:pt x="9715" y="898"/>
                  </a:lnTo>
                  <a:lnTo>
                    <a:pt x="8946" y="1129"/>
                  </a:lnTo>
                  <a:lnTo>
                    <a:pt x="8151" y="1411"/>
                  </a:lnTo>
                  <a:lnTo>
                    <a:pt x="7357" y="1744"/>
                  </a:lnTo>
                  <a:lnTo>
                    <a:pt x="6588" y="2103"/>
                  </a:lnTo>
                  <a:lnTo>
                    <a:pt x="5819" y="2487"/>
                  </a:lnTo>
                  <a:lnTo>
                    <a:pt x="5101" y="2949"/>
                  </a:lnTo>
                  <a:lnTo>
                    <a:pt x="4717" y="3205"/>
                  </a:lnTo>
                  <a:lnTo>
                    <a:pt x="4383" y="3461"/>
                  </a:lnTo>
                  <a:lnTo>
                    <a:pt x="4025" y="3743"/>
                  </a:lnTo>
                  <a:lnTo>
                    <a:pt x="3691" y="4025"/>
                  </a:lnTo>
                  <a:lnTo>
                    <a:pt x="3358" y="4333"/>
                  </a:lnTo>
                  <a:lnTo>
                    <a:pt x="3051" y="4640"/>
                  </a:lnTo>
                  <a:lnTo>
                    <a:pt x="2743" y="4974"/>
                  </a:lnTo>
                  <a:lnTo>
                    <a:pt x="2435" y="5332"/>
                  </a:lnTo>
                  <a:lnTo>
                    <a:pt x="2153" y="5691"/>
                  </a:lnTo>
                  <a:lnTo>
                    <a:pt x="1897" y="6076"/>
                  </a:lnTo>
                  <a:lnTo>
                    <a:pt x="1641" y="6486"/>
                  </a:lnTo>
                  <a:lnTo>
                    <a:pt x="1410" y="6896"/>
                  </a:lnTo>
                  <a:lnTo>
                    <a:pt x="1179" y="7332"/>
                  </a:lnTo>
                  <a:lnTo>
                    <a:pt x="974" y="7767"/>
                  </a:lnTo>
                  <a:lnTo>
                    <a:pt x="795" y="8254"/>
                  </a:lnTo>
                  <a:lnTo>
                    <a:pt x="616" y="8741"/>
                  </a:lnTo>
                  <a:lnTo>
                    <a:pt x="462" y="9228"/>
                  </a:lnTo>
                  <a:lnTo>
                    <a:pt x="334" y="9767"/>
                  </a:lnTo>
                  <a:lnTo>
                    <a:pt x="231" y="10305"/>
                  </a:lnTo>
                  <a:lnTo>
                    <a:pt x="128" y="10869"/>
                  </a:lnTo>
                  <a:lnTo>
                    <a:pt x="77" y="11458"/>
                  </a:lnTo>
                  <a:lnTo>
                    <a:pt x="26" y="12048"/>
                  </a:lnTo>
                  <a:lnTo>
                    <a:pt x="0" y="12689"/>
                  </a:lnTo>
                  <a:lnTo>
                    <a:pt x="0" y="13330"/>
                  </a:lnTo>
                  <a:lnTo>
                    <a:pt x="385" y="13253"/>
                  </a:lnTo>
                  <a:lnTo>
                    <a:pt x="795" y="13176"/>
                  </a:lnTo>
                  <a:lnTo>
                    <a:pt x="1384" y="13048"/>
                  </a:lnTo>
                  <a:lnTo>
                    <a:pt x="2077" y="12843"/>
                  </a:lnTo>
                  <a:lnTo>
                    <a:pt x="2871" y="12612"/>
                  </a:lnTo>
                  <a:lnTo>
                    <a:pt x="3743" y="12330"/>
                  </a:lnTo>
                  <a:lnTo>
                    <a:pt x="4691" y="11971"/>
                  </a:lnTo>
                  <a:lnTo>
                    <a:pt x="5434" y="11664"/>
                  </a:lnTo>
                  <a:lnTo>
                    <a:pt x="6203" y="11279"/>
                  </a:lnTo>
                  <a:lnTo>
                    <a:pt x="7024" y="10895"/>
                  </a:lnTo>
                  <a:lnTo>
                    <a:pt x="7818" y="10433"/>
                  </a:lnTo>
                  <a:lnTo>
                    <a:pt x="8664" y="9921"/>
                  </a:lnTo>
                  <a:lnTo>
                    <a:pt x="9484" y="9331"/>
                  </a:lnTo>
                  <a:lnTo>
                    <a:pt x="10305" y="8716"/>
                  </a:lnTo>
                  <a:lnTo>
                    <a:pt x="11125" y="8024"/>
                  </a:lnTo>
                  <a:lnTo>
                    <a:pt x="11919" y="7280"/>
                  </a:lnTo>
                  <a:lnTo>
                    <a:pt x="12330" y="6870"/>
                  </a:lnTo>
                  <a:lnTo>
                    <a:pt x="12714" y="6460"/>
                  </a:lnTo>
                  <a:lnTo>
                    <a:pt x="13073" y="6024"/>
                  </a:lnTo>
                  <a:lnTo>
                    <a:pt x="13457" y="5563"/>
                  </a:lnTo>
                  <a:lnTo>
                    <a:pt x="13816" y="5102"/>
                  </a:lnTo>
                  <a:lnTo>
                    <a:pt x="14175" y="4615"/>
                  </a:lnTo>
                  <a:lnTo>
                    <a:pt x="14508" y="4102"/>
                  </a:lnTo>
                  <a:lnTo>
                    <a:pt x="14841" y="3589"/>
                  </a:lnTo>
                  <a:lnTo>
                    <a:pt x="15175" y="3026"/>
                  </a:lnTo>
                  <a:lnTo>
                    <a:pt x="15482" y="2462"/>
                  </a:lnTo>
                  <a:lnTo>
                    <a:pt x="15764" y="1898"/>
                  </a:lnTo>
                  <a:lnTo>
                    <a:pt x="16046" y="1283"/>
                  </a:lnTo>
                  <a:lnTo>
                    <a:pt x="16303" y="667"/>
                  </a:lnTo>
                  <a:lnTo>
                    <a:pt x="1655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30"/>
            <p:cNvSpPr/>
            <p:nvPr/>
          </p:nvSpPr>
          <p:spPr>
            <a:xfrm>
              <a:off x="4464325" y="2159388"/>
              <a:ext cx="311450" cy="179450"/>
            </a:xfrm>
            <a:custGeom>
              <a:avLst/>
              <a:gdLst/>
              <a:ahLst/>
              <a:cxnLst/>
              <a:rect l="l" t="t" r="r" b="b"/>
              <a:pathLst>
                <a:path w="12458" h="7178" extrusionOk="0">
                  <a:moveTo>
                    <a:pt x="12458" y="0"/>
                  </a:moveTo>
                  <a:lnTo>
                    <a:pt x="12150" y="103"/>
                  </a:lnTo>
                  <a:lnTo>
                    <a:pt x="11305" y="308"/>
                  </a:lnTo>
                  <a:lnTo>
                    <a:pt x="10049" y="615"/>
                  </a:lnTo>
                  <a:lnTo>
                    <a:pt x="9305" y="769"/>
                  </a:lnTo>
                  <a:lnTo>
                    <a:pt x="8511" y="923"/>
                  </a:lnTo>
                  <a:lnTo>
                    <a:pt x="7690" y="1051"/>
                  </a:lnTo>
                  <a:lnTo>
                    <a:pt x="6819" y="1154"/>
                  </a:lnTo>
                  <a:lnTo>
                    <a:pt x="5947" y="1231"/>
                  </a:lnTo>
                  <a:lnTo>
                    <a:pt x="5076" y="1256"/>
                  </a:lnTo>
                  <a:lnTo>
                    <a:pt x="4230" y="1256"/>
                  </a:lnTo>
                  <a:lnTo>
                    <a:pt x="3820" y="1231"/>
                  </a:lnTo>
                  <a:lnTo>
                    <a:pt x="3410" y="1205"/>
                  </a:lnTo>
                  <a:lnTo>
                    <a:pt x="3025" y="1154"/>
                  </a:lnTo>
                  <a:lnTo>
                    <a:pt x="2641" y="1077"/>
                  </a:lnTo>
                  <a:lnTo>
                    <a:pt x="2282" y="974"/>
                  </a:lnTo>
                  <a:lnTo>
                    <a:pt x="1949" y="872"/>
                  </a:lnTo>
                  <a:lnTo>
                    <a:pt x="1769" y="974"/>
                  </a:lnTo>
                  <a:lnTo>
                    <a:pt x="1564" y="1102"/>
                  </a:lnTo>
                  <a:lnTo>
                    <a:pt x="1334" y="1282"/>
                  </a:lnTo>
                  <a:lnTo>
                    <a:pt x="1052" y="1538"/>
                  </a:lnTo>
                  <a:lnTo>
                    <a:pt x="795" y="1820"/>
                  </a:lnTo>
                  <a:lnTo>
                    <a:pt x="539" y="2128"/>
                  </a:lnTo>
                  <a:lnTo>
                    <a:pt x="411" y="2333"/>
                  </a:lnTo>
                  <a:lnTo>
                    <a:pt x="308" y="2512"/>
                  </a:lnTo>
                  <a:lnTo>
                    <a:pt x="206" y="2717"/>
                  </a:lnTo>
                  <a:lnTo>
                    <a:pt x="129" y="2948"/>
                  </a:lnTo>
                  <a:lnTo>
                    <a:pt x="52" y="3179"/>
                  </a:lnTo>
                  <a:lnTo>
                    <a:pt x="1" y="3409"/>
                  </a:lnTo>
                  <a:lnTo>
                    <a:pt x="1" y="3666"/>
                  </a:lnTo>
                  <a:lnTo>
                    <a:pt x="1" y="3922"/>
                  </a:lnTo>
                  <a:lnTo>
                    <a:pt x="26" y="4204"/>
                  </a:lnTo>
                  <a:lnTo>
                    <a:pt x="78" y="4486"/>
                  </a:lnTo>
                  <a:lnTo>
                    <a:pt x="180" y="4793"/>
                  </a:lnTo>
                  <a:lnTo>
                    <a:pt x="308" y="5101"/>
                  </a:lnTo>
                  <a:lnTo>
                    <a:pt x="488" y="5434"/>
                  </a:lnTo>
                  <a:lnTo>
                    <a:pt x="693" y="5742"/>
                  </a:lnTo>
                  <a:lnTo>
                    <a:pt x="923" y="6101"/>
                  </a:lnTo>
                  <a:lnTo>
                    <a:pt x="1231" y="6434"/>
                  </a:lnTo>
                  <a:lnTo>
                    <a:pt x="1564" y="6818"/>
                  </a:lnTo>
                  <a:lnTo>
                    <a:pt x="1949" y="7177"/>
                  </a:lnTo>
                  <a:lnTo>
                    <a:pt x="2308" y="7126"/>
                  </a:lnTo>
                  <a:lnTo>
                    <a:pt x="2692" y="7075"/>
                  </a:lnTo>
                  <a:lnTo>
                    <a:pt x="3230" y="6947"/>
                  </a:lnTo>
                  <a:lnTo>
                    <a:pt x="3871" y="6793"/>
                  </a:lnTo>
                  <a:lnTo>
                    <a:pt x="4589" y="6588"/>
                  </a:lnTo>
                  <a:lnTo>
                    <a:pt x="5383" y="6331"/>
                  </a:lnTo>
                  <a:lnTo>
                    <a:pt x="6229" y="5973"/>
                  </a:lnTo>
                  <a:lnTo>
                    <a:pt x="6665" y="5793"/>
                  </a:lnTo>
                  <a:lnTo>
                    <a:pt x="7101" y="5562"/>
                  </a:lnTo>
                  <a:lnTo>
                    <a:pt x="7537" y="5332"/>
                  </a:lnTo>
                  <a:lnTo>
                    <a:pt x="7972" y="5075"/>
                  </a:lnTo>
                  <a:lnTo>
                    <a:pt x="8434" y="4793"/>
                  </a:lnTo>
                  <a:lnTo>
                    <a:pt x="8869" y="4486"/>
                  </a:lnTo>
                  <a:lnTo>
                    <a:pt x="9280" y="4178"/>
                  </a:lnTo>
                  <a:lnTo>
                    <a:pt x="9715" y="3819"/>
                  </a:lnTo>
                  <a:lnTo>
                    <a:pt x="10125" y="3435"/>
                  </a:lnTo>
                  <a:lnTo>
                    <a:pt x="10510" y="3025"/>
                  </a:lnTo>
                  <a:lnTo>
                    <a:pt x="10894" y="2615"/>
                  </a:lnTo>
                  <a:lnTo>
                    <a:pt x="11253" y="2153"/>
                  </a:lnTo>
                  <a:lnTo>
                    <a:pt x="11586" y="1666"/>
                  </a:lnTo>
                  <a:lnTo>
                    <a:pt x="11894" y="1128"/>
                  </a:lnTo>
                  <a:lnTo>
                    <a:pt x="12202" y="590"/>
                  </a:lnTo>
                  <a:lnTo>
                    <a:pt x="124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30"/>
            <p:cNvSpPr/>
            <p:nvPr/>
          </p:nvSpPr>
          <p:spPr>
            <a:xfrm>
              <a:off x="4304125" y="2086338"/>
              <a:ext cx="138450" cy="119850"/>
            </a:xfrm>
            <a:custGeom>
              <a:avLst/>
              <a:gdLst/>
              <a:ahLst/>
              <a:cxnLst/>
              <a:rect l="l" t="t" r="r" b="b"/>
              <a:pathLst>
                <a:path w="5538" h="4794" extrusionOk="0">
                  <a:moveTo>
                    <a:pt x="2666" y="0"/>
                  </a:moveTo>
                  <a:lnTo>
                    <a:pt x="2436" y="26"/>
                  </a:lnTo>
                  <a:lnTo>
                    <a:pt x="2205" y="51"/>
                  </a:lnTo>
                  <a:lnTo>
                    <a:pt x="1974" y="103"/>
                  </a:lnTo>
                  <a:lnTo>
                    <a:pt x="1769" y="180"/>
                  </a:lnTo>
                  <a:lnTo>
                    <a:pt x="1564" y="256"/>
                  </a:lnTo>
                  <a:lnTo>
                    <a:pt x="1385" y="359"/>
                  </a:lnTo>
                  <a:lnTo>
                    <a:pt x="1205" y="462"/>
                  </a:lnTo>
                  <a:lnTo>
                    <a:pt x="1026" y="615"/>
                  </a:lnTo>
                  <a:lnTo>
                    <a:pt x="872" y="744"/>
                  </a:lnTo>
                  <a:lnTo>
                    <a:pt x="744" y="897"/>
                  </a:lnTo>
                  <a:lnTo>
                    <a:pt x="616" y="1051"/>
                  </a:lnTo>
                  <a:lnTo>
                    <a:pt x="488" y="1231"/>
                  </a:lnTo>
                  <a:lnTo>
                    <a:pt x="282" y="1615"/>
                  </a:lnTo>
                  <a:lnTo>
                    <a:pt x="154" y="1999"/>
                  </a:lnTo>
                  <a:lnTo>
                    <a:pt x="52" y="2410"/>
                  </a:lnTo>
                  <a:lnTo>
                    <a:pt x="1" y="2845"/>
                  </a:lnTo>
                  <a:lnTo>
                    <a:pt x="26" y="3255"/>
                  </a:lnTo>
                  <a:lnTo>
                    <a:pt x="103" y="3666"/>
                  </a:lnTo>
                  <a:lnTo>
                    <a:pt x="231" y="4076"/>
                  </a:lnTo>
                  <a:lnTo>
                    <a:pt x="308" y="4255"/>
                  </a:lnTo>
                  <a:lnTo>
                    <a:pt x="411" y="4435"/>
                  </a:lnTo>
                  <a:lnTo>
                    <a:pt x="513" y="4614"/>
                  </a:lnTo>
                  <a:lnTo>
                    <a:pt x="641" y="4793"/>
                  </a:lnTo>
                  <a:lnTo>
                    <a:pt x="718" y="4486"/>
                  </a:lnTo>
                  <a:lnTo>
                    <a:pt x="795" y="4204"/>
                  </a:lnTo>
                  <a:lnTo>
                    <a:pt x="923" y="3922"/>
                  </a:lnTo>
                  <a:lnTo>
                    <a:pt x="1051" y="3666"/>
                  </a:lnTo>
                  <a:lnTo>
                    <a:pt x="1205" y="3409"/>
                  </a:lnTo>
                  <a:lnTo>
                    <a:pt x="1385" y="3153"/>
                  </a:lnTo>
                  <a:lnTo>
                    <a:pt x="1564" y="2948"/>
                  </a:lnTo>
                  <a:lnTo>
                    <a:pt x="1795" y="2743"/>
                  </a:lnTo>
                  <a:lnTo>
                    <a:pt x="2025" y="2563"/>
                  </a:lnTo>
                  <a:lnTo>
                    <a:pt x="2282" y="2410"/>
                  </a:lnTo>
                  <a:lnTo>
                    <a:pt x="2564" y="2281"/>
                  </a:lnTo>
                  <a:lnTo>
                    <a:pt x="2871" y="2179"/>
                  </a:lnTo>
                  <a:lnTo>
                    <a:pt x="3179" y="2102"/>
                  </a:lnTo>
                  <a:lnTo>
                    <a:pt x="3538" y="2076"/>
                  </a:lnTo>
                  <a:lnTo>
                    <a:pt x="3871" y="2051"/>
                  </a:lnTo>
                  <a:lnTo>
                    <a:pt x="4256" y="2102"/>
                  </a:lnTo>
                  <a:lnTo>
                    <a:pt x="4614" y="2179"/>
                  </a:lnTo>
                  <a:lnTo>
                    <a:pt x="4948" y="2281"/>
                  </a:lnTo>
                  <a:lnTo>
                    <a:pt x="5255" y="2410"/>
                  </a:lnTo>
                  <a:lnTo>
                    <a:pt x="5537" y="2538"/>
                  </a:lnTo>
                  <a:lnTo>
                    <a:pt x="5511" y="2333"/>
                  </a:lnTo>
                  <a:lnTo>
                    <a:pt x="5486" y="2102"/>
                  </a:lnTo>
                  <a:lnTo>
                    <a:pt x="5409" y="1897"/>
                  </a:lnTo>
                  <a:lnTo>
                    <a:pt x="5358" y="1692"/>
                  </a:lnTo>
                  <a:lnTo>
                    <a:pt x="5255" y="1487"/>
                  </a:lnTo>
                  <a:lnTo>
                    <a:pt x="5153" y="1282"/>
                  </a:lnTo>
                  <a:lnTo>
                    <a:pt x="5050" y="1102"/>
                  </a:lnTo>
                  <a:lnTo>
                    <a:pt x="4896" y="923"/>
                  </a:lnTo>
                  <a:lnTo>
                    <a:pt x="4743" y="769"/>
                  </a:lnTo>
                  <a:lnTo>
                    <a:pt x="4589" y="615"/>
                  </a:lnTo>
                  <a:lnTo>
                    <a:pt x="4384" y="487"/>
                  </a:lnTo>
                  <a:lnTo>
                    <a:pt x="4179" y="359"/>
                  </a:lnTo>
                  <a:lnTo>
                    <a:pt x="3974" y="256"/>
                  </a:lnTo>
                  <a:lnTo>
                    <a:pt x="3717" y="154"/>
                  </a:lnTo>
                  <a:lnTo>
                    <a:pt x="3461" y="77"/>
                  </a:lnTo>
                  <a:lnTo>
                    <a:pt x="3205" y="26"/>
                  </a:lnTo>
                  <a:lnTo>
                    <a:pt x="29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30"/>
            <p:cNvSpPr/>
            <p:nvPr/>
          </p:nvSpPr>
          <p:spPr>
            <a:xfrm>
              <a:off x="3508250" y="2308038"/>
              <a:ext cx="87175" cy="80775"/>
            </a:xfrm>
            <a:custGeom>
              <a:avLst/>
              <a:gdLst/>
              <a:ahLst/>
              <a:cxnLst/>
              <a:rect l="l" t="t" r="r" b="b"/>
              <a:pathLst>
                <a:path w="3487" h="3231" extrusionOk="0">
                  <a:moveTo>
                    <a:pt x="718" y="1"/>
                  </a:moveTo>
                  <a:lnTo>
                    <a:pt x="615" y="27"/>
                  </a:lnTo>
                  <a:lnTo>
                    <a:pt x="487" y="52"/>
                  </a:lnTo>
                  <a:lnTo>
                    <a:pt x="385" y="103"/>
                  </a:lnTo>
                  <a:lnTo>
                    <a:pt x="308" y="155"/>
                  </a:lnTo>
                  <a:lnTo>
                    <a:pt x="205" y="257"/>
                  </a:lnTo>
                  <a:lnTo>
                    <a:pt x="128" y="334"/>
                  </a:lnTo>
                  <a:lnTo>
                    <a:pt x="77" y="437"/>
                  </a:lnTo>
                  <a:lnTo>
                    <a:pt x="26" y="565"/>
                  </a:lnTo>
                  <a:lnTo>
                    <a:pt x="0" y="693"/>
                  </a:lnTo>
                  <a:lnTo>
                    <a:pt x="0" y="795"/>
                  </a:lnTo>
                  <a:lnTo>
                    <a:pt x="26" y="924"/>
                  </a:lnTo>
                  <a:lnTo>
                    <a:pt x="77" y="1052"/>
                  </a:lnTo>
                  <a:lnTo>
                    <a:pt x="308" y="1436"/>
                  </a:lnTo>
                  <a:lnTo>
                    <a:pt x="538" y="1821"/>
                  </a:lnTo>
                  <a:lnTo>
                    <a:pt x="820" y="2180"/>
                  </a:lnTo>
                  <a:lnTo>
                    <a:pt x="1128" y="2513"/>
                  </a:lnTo>
                  <a:lnTo>
                    <a:pt x="1282" y="2641"/>
                  </a:lnTo>
                  <a:lnTo>
                    <a:pt x="1461" y="2795"/>
                  </a:lnTo>
                  <a:lnTo>
                    <a:pt x="1641" y="2897"/>
                  </a:lnTo>
                  <a:lnTo>
                    <a:pt x="1846" y="3000"/>
                  </a:lnTo>
                  <a:lnTo>
                    <a:pt x="2051" y="3102"/>
                  </a:lnTo>
                  <a:lnTo>
                    <a:pt x="2256" y="3154"/>
                  </a:lnTo>
                  <a:lnTo>
                    <a:pt x="2486" y="3205"/>
                  </a:lnTo>
                  <a:lnTo>
                    <a:pt x="2717" y="3231"/>
                  </a:lnTo>
                  <a:lnTo>
                    <a:pt x="2845" y="3205"/>
                  </a:lnTo>
                  <a:lnTo>
                    <a:pt x="2948" y="3179"/>
                  </a:lnTo>
                  <a:lnTo>
                    <a:pt x="3076" y="3128"/>
                  </a:lnTo>
                  <a:lnTo>
                    <a:pt x="3179" y="3077"/>
                  </a:lnTo>
                  <a:lnTo>
                    <a:pt x="3255" y="2974"/>
                  </a:lnTo>
                  <a:lnTo>
                    <a:pt x="3358" y="2872"/>
                  </a:lnTo>
                  <a:lnTo>
                    <a:pt x="3409" y="2769"/>
                  </a:lnTo>
                  <a:lnTo>
                    <a:pt x="3460" y="2667"/>
                  </a:lnTo>
                  <a:lnTo>
                    <a:pt x="3486" y="2513"/>
                  </a:lnTo>
                  <a:lnTo>
                    <a:pt x="3486" y="2385"/>
                  </a:lnTo>
                  <a:lnTo>
                    <a:pt x="3460" y="2282"/>
                  </a:lnTo>
                  <a:lnTo>
                    <a:pt x="3409" y="2154"/>
                  </a:lnTo>
                  <a:lnTo>
                    <a:pt x="3358" y="2051"/>
                  </a:lnTo>
                  <a:lnTo>
                    <a:pt x="3281" y="1949"/>
                  </a:lnTo>
                  <a:lnTo>
                    <a:pt x="3102" y="1770"/>
                  </a:lnTo>
                  <a:lnTo>
                    <a:pt x="2845" y="1616"/>
                  </a:lnTo>
                  <a:lnTo>
                    <a:pt x="2615" y="1488"/>
                  </a:lnTo>
                  <a:lnTo>
                    <a:pt x="2358" y="1334"/>
                  </a:lnTo>
                  <a:lnTo>
                    <a:pt x="2128" y="1180"/>
                  </a:lnTo>
                  <a:lnTo>
                    <a:pt x="1871" y="975"/>
                  </a:lnTo>
                  <a:lnTo>
                    <a:pt x="1615" y="719"/>
                  </a:lnTo>
                  <a:lnTo>
                    <a:pt x="1154" y="232"/>
                  </a:lnTo>
                  <a:lnTo>
                    <a:pt x="1051" y="129"/>
                  </a:lnTo>
                  <a:lnTo>
                    <a:pt x="948" y="52"/>
                  </a:lnTo>
                  <a:lnTo>
                    <a:pt x="846" y="27"/>
                  </a:lnTo>
                  <a:lnTo>
                    <a:pt x="71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30"/>
            <p:cNvSpPr/>
            <p:nvPr/>
          </p:nvSpPr>
          <p:spPr>
            <a:xfrm>
              <a:off x="3407000" y="2358663"/>
              <a:ext cx="97425" cy="83975"/>
            </a:xfrm>
            <a:custGeom>
              <a:avLst/>
              <a:gdLst/>
              <a:ahLst/>
              <a:cxnLst/>
              <a:rect l="l" t="t" r="r" b="b"/>
              <a:pathLst>
                <a:path w="3897" h="3359" extrusionOk="0">
                  <a:moveTo>
                    <a:pt x="718" y="1"/>
                  </a:moveTo>
                  <a:lnTo>
                    <a:pt x="615" y="26"/>
                  </a:lnTo>
                  <a:lnTo>
                    <a:pt x="487" y="52"/>
                  </a:lnTo>
                  <a:lnTo>
                    <a:pt x="385" y="103"/>
                  </a:lnTo>
                  <a:lnTo>
                    <a:pt x="282" y="155"/>
                  </a:lnTo>
                  <a:lnTo>
                    <a:pt x="205" y="257"/>
                  </a:lnTo>
                  <a:lnTo>
                    <a:pt x="128" y="334"/>
                  </a:lnTo>
                  <a:lnTo>
                    <a:pt x="51" y="462"/>
                  </a:lnTo>
                  <a:lnTo>
                    <a:pt x="26" y="565"/>
                  </a:lnTo>
                  <a:lnTo>
                    <a:pt x="0" y="693"/>
                  </a:lnTo>
                  <a:lnTo>
                    <a:pt x="0" y="821"/>
                  </a:lnTo>
                  <a:lnTo>
                    <a:pt x="26" y="949"/>
                  </a:lnTo>
                  <a:lnTo>
                    <a:pt x="77" y="1052"/>
                  </a:lnTo>
                  <a:lnTo>
                    <a:pt x="359" y="1513"/>
                  </a:lnTo>
                  <a:lnTo>
                    <a:pt x="692" y="1949"/>
                  </a:lnTo>
                  <a:lnTo>
                    <a:pt x="1051" y="2359"/>
                  </a:lnTo>
                  <a:lnTo>
                    <a:pt x="1256" y="2564"/>
                  </a:lnTo>
                  <a:lnTo>
                    <a:pt x="1461" y="2743"/>
                  </a:lnTo>
                  <a:lnTo>
                    <a:pt x="1666" y="2897"/>
                  </a:lnTo>
                  <a:lnTo>
                    <a:pt x="1897" y="3025"/>
                  </a:lnTo>
                  <a:lnTo>
                    <a:pt x="2128" y="3154"/>
                  </a:lnTo>
                  <a:lnTo>
                    <a:pt x="2384" y="3230"/>
                  </a:lnTo>
                  <a:lnTo>
                    <a:pt x="2615" y="3307"/>
                  </a:lnTo>
                  <a:lnTo>
                    <a:pt x="2897" y="3359"/>
                  </a:lnTo>
                  <a:lnTo>
                    <a:pt x="3153" y="3359"/>
                  </a:lnTo>
                  <a:lnTo>
                    <a:pt x="3435" y="3333"/>
                  </a:lnTo>
                  <a:lnTo>
                    <a:pt x="3589" y="3282"/>
                  </a:lnTo>
                  <a:lnTo>
                    <a:pt x="3717" y="3179"/>
                  </a:lnTo>
                  <a:lnTo>
                    <a:pt x="3819" y="3051"/>
                  </a:lnTo>
                  <a:lnTo>
                    <a:pt x="3871" y="2897"/>
                  </a:lnTo>
                  <a:lnTo>
                    <a:pt x="3896" y="2743"/>
                  </a:lnTo>
                  <a:lnTo>
                    <a:pt x="3871" y="2564"/>
                  </a:lnTo>
                  <a:lnTo>
                    <a:pt x="3819" y="2436"/>
                  </a:lnTo>
                  <a:lnTo>
                    <a:pt x="3717" y="2308"/>
                  </a:lnTo>
                  <a:lnTo>
                    <a:pt x="3384" y="2051"/>
                  </a:lnTo>
                  <a:lnTo>
                    <a:pt x="3050" y="1846"/>
                  </a:lnTo>
                  <a:lnTo>
                    <a:pt x="2358" y="1411"/>
                  </a:lnTo>
                  <a:lnTo>
                    <a:pt x="2025" y="1154"/>
                  </a:lnTo>
                  <a:lnTo>
                    <a:pt x="1718" y="872"/>
                  </a:lnTo>
                  <a:lnTo>
                    <a:pt x="1436" y="565"/>
                  </a:lnTo>
                  <a:lnTo>
                    <a:pt x="1154" y="232"/>
                  </a:lnTo>
                  <a:lnTo>
                    <a:pt x="1051" y="129"/>
                  </a:lnTo>
                  <a:lnTo>
                    <a:pt x="949" y="52"/>
                  </a:lnTo>
                  <a:lnTo>
                    <a:pt x="846" y="26"/>
                  </a:lnTo>
                  <a:lnTo>
                    <a:pt x="71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30"/>
            <p:cNvSpPr/>
            <p:nvPr/>
          </p:nvSpPr>
          <p:spPr>
            <a:xfrm>
              <a:off x="3516575" y="2454788"/>
              <a:ext cx="104475" cy="75650"/>
            </a:xfrm>
            <a:custGeom>
              <a:avLst/>
              <a:gdLst/>
              <a:ahLst/>
              <a:cxnLst/>
              <a:rect l="l" t="t" r="r" b="b"/>
              <a:pathLst>
                <a:path w="4179" h="3026" extrusionOk="0">
                  <a:moveTo>
                    <a:pt x="308" y="1"/>
                  </a:moveTo>
                  <a:lnTo>
                    <a:pt x="180" y="26"/>
                  </a:lnTo>
                  <a:lnTo>
                    <a:pt x="103" y="103"/>
                  </a:lnTo>
                  <a:lnTo>
                    <a:pt x="26" y="206"/>
                  </a:lnTo>
                  <a:lnTo>
                    <a:pt x="0" y="308"/>
                  </a:lnTo>
                  <a:lnTo>
                    <a:pt x="0" y="411"/>
                  </a:lnTo>
                  <a:lnTo>
                    <a:pt x="52" y="513"/>
                  </a:lnTo>
                  <a:lnTo>
                    <a:pt x="359" y="949"/>
                  </a:lnTo>
                  <a:lnTo>
                    <a:pt x="718" y="1410"/>
                  </a:lnTo>
                  <a:lnTo>
                    <a:pt x="1103" y="1821"/>
                  </a:lnTo>
                  <a:lnTo>
                    <a:pt x="1513" y="2231"/>
                  </a:lnTo>
                  <a:lnTo>
                    <a:pt x="1718" y="2410"/>
                  </a:lnTo>
                  <a:lnTo>
                    <a:pt x="1948" y="2564"/>
                  </a:lnTo>
                  <a:lnTo>
                    <a:pt x="2205" y="2718"/>
                  </a:lnTo>
                  <a:lnTo>
                    <a:pt x="2435" y="2820"/>
                  </a:lnTo>
                  <a:lnTo>
                    <a:pt x="2692" y="2923"/>
                  </a:lnTo>
                  <a:lnTo>
                    <a:pt x="2974" y="2974"/>
                  </a:lnTo>
                  <a:lnTo>
                    <a:pt x="3256" y="3025"/>
                  </a:lnTo>
                  <a:lnTo>
                    <a:pt x="3538" y="3025"/>
                  </a:lnTo>
                  <a:lnTo>
                    <a:pt x="3640" y="3000"/>
                  </a:lnTo>
                  <a:lnTo>
                    <a:pt x="3743" y="2974"/>
                  </a:lnTo>
                  <a:lnTo>
                    <a:pt x="3845" y="2923"/>
                  </a:lnTo>
                  <a:lnTo>
                    <a:pt x="3922" y="2871"/>
                  </a:lnTo>
                  <a:lnTo>
                    <a:pt x="4076" y="2718"/>
                  </a:lnTo>
                  <a:lnTo>
                    <a:pt x="4153" y="2538"/>
                  </a:lnTo>
                  <a:lnTo>
                    <a:pt x="4178" y="2436"/>
                  </a:lnTo>
                  <a:lnTo>
                    <a:pt x="4178" y="2333"/>
                  </a:lnTo>
                  <a:lnTo>
                    <a:pt x="4178" y="2231"/>
                  </a:lnTo>
                  <a:lnTo>
                    <a:pt x="4153" y="2128"/>
                  </a:lnTo>
                  <a:lnTo>
                    <a:pt x="4101" y="2051"/>
                  </a:lnTo>
                  <a:lnTo>
                    <a:pt x="4050" y="1949"/>
                  </a:lnTo>
                  <a:lnTo>
                    <a:pt x="3973" y="1872"/>
                  </a:lnTo>
                  <a:lnTo>
                    <a:pt x="3871" y="1821"/>
                  </a:lnTo>
                  <a:lnTo>
                    <a:pt x="3409" y="1615"/>
                  </a:lnTo>
                  <a:lnTo>
                    <a:pt x="2948" y="1436"/>
                  </a:lnTo>
                  <a:lnTo>
                    <a:pt x="2487" y="1257"/>
                  </a:lnTo>
                  <a:lnTo>
                    <a:pt x="2256" y="1154"/>
                  </a:lnTo>
                  <a:lnTo>
                    <a:pt x="2025" y="1026"/>
                  </a:lnTo>
                  <a:lnTo>
                    <a:pt x="1641" y="795"/>
                  </a:lnTo>
                  <a:lnTo>
                    <a:pt x="1256" y="565"/>
                  </a:lnTo>
                  <a:lnTo>
                    <a:pt x="513" y="52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30"/>
            <p:cNvSpPr/>
            <p:nvPr/>
          </p:nvSpPr>
          <p:spPr>
            <a:xfrm>
              <a:off x="3642800" y="2408663"/>
              <a:ext cx="95525" cy="78825"/>
            </a:xfrm>
            <a:custGeom>
              <a:avLst/>
              <a:gdLst/>
              <a:ahLst/>
              <a:cxnLst/>
              <a:rect l="l" t="t" r="r" b="b"/>
              <a:pathLst>
                <a:path w="3821" h="3153" extrusionOk="0">
                  <a:moveTo>
                    <a:pt x="462" y="0"/>
                  </a:moveTo>
                  <a:lnTo>
                    <a:pt x="283" y="26"/>
                  </a:lnTo>
                  <a:lnTo>
                    <a:pt x="155" y="103"/>
                  </a:lnTo>
                  <a:lnTo>
                    <a:pt x="103" y="154"/>
                  </a:lnTo>
                  <a:lnTo>
                    <a:pt x="52" y="231"/>
                  </a:lnTo>
                  <a:lnTo>
                    <a:pt x="27" y="308"/>
                  </a:lnTo>
                  <a:lnTo>
                    <a:pt x="1" y="385"/>
                  </a:lnTo>
                  <a:lnTo>
                    <a:pt x="1" y="487"/>
                  </a:lnTo>
                  <a:lnTo>
                    <a:pt x="27" y="590"/>
                  </a:lnTo>
                  <a:lnTo>
                    <a:pt x="129" y="820"/>
                  </a:lnTo>
                  <a:lnTo>
                    <a:pt x="232" y="1051"/>
                  </a:lnTo>
                  <a:lnTo>
                    <a:pt x="334" y="1282"/>
                  </a:lnTo>
                  <a:lnTo>
                    <a:pt x="488" y="1487"/>
                  </a:lnTo>
                  <a:lnTo>
                    <a:pt x="616" y="1692"/>
                  </a:lnTo>
                  <a:lnTo>
                    <a:pt x="770" y="1897"/>
                  </a:lnTo>
                  <a:lnTo>
                    <a:pt x="949" y="2076"/>
                  </a:lnTo>
                  <a:lnTo>
                    <a:pt x="1129" y="2256"/>
                  </a:lnTo>
                  <a:lnTo>
                    <a:pt x="1334" y="2410"/>
                  </a:lnTo>
                  <a:lnTo>
                    <a:pt x="1539" y="2563"/>
                  </a:lnTo>
                  <a:lnTo>
                    <a:pt x="1744" y="2692"/>
                  </a:lnTo>
                  <a:lnTo>
                    <a:pt x="1975" y="2820"/>
                  </a:lnTo>
                  <a:lnTo>
                    <a:pt x="2205" y="2922"/>
                  </a:lnTo>
                  <a:lnTo>
                    <a:pt x="2436" y="3025"/>
                  </a:lnTo>
                  <a:lnTo>
                    <a:pt x="2692" y="3102"/>
                  </a:lnTo>
                  <a:lnTo>
                    <a:pt x="2923" y="3153"/>
                  </a:lnTo>
                  <a:lnTo>
                    <a:pt x="3154" y="3153"/>
                  </a:lnTo>
                  <a:lnTo>
                    <a:pt x="3282" y="3127"/>
                  </a:lnTo>
                  <a:lnTo>
                    <a:pt x="3384" y="3076"/>
                  </a:lnTo>
                  <a:lnTo>
                    <a:pt x="3487" y="3025"/>
                  </a:lnTo>
                  <a:lnTo>
                    <a:pt x="3564" y="2973"/>
                  </a:lnTo>
                  <a:lnTo>
                    <a:pt x="3718" y="2794"/>
                  </a:lnTo>
                  <a:lnTo>
                    <a:pt x="3769" y="2717"/>
                  </a:lnTo>
                  <a:lnTo>
                    <a:pt x="3794" y="2615"/>
                  </a:lnTo>
                  <a:lnTo>
                    <a:pt x="3820" y="2512"/>
                  </a:lnTo>
                  <a:lnTo>
                    <a:pt x="3820" y="2410"/>
                  </a:lnTo>
                  <a:lnTo>
                    <a:pt x="3794" y="2281"/>
                  </a:lnTo>
                  <a:lnTo>
                    <a:pt x="3769" y="2179"/>
                  </a:lnTo>
                  <a:lnTo>
                    <a:pt x="3692" y="2076"/>
                  </a:lnTo>
                  <a:lnTo>
                    <a:pt x="3615" y="1999"/>
                  </a:lnTo>
                  <a:lnTo>
                    <a:pt x="3282" y="1743"/>
                  </a:lnTo>
                  <a:lnTo>
                    <a:pt x="2949" y="1538"/>
                  </a:lnTo>
                  <a:lnTo>
                    <a:pt x="2231" y="1154"/>
                  </a:lnTo>
                  <a:lnTo>
                    <a:pt x="1872" y="974"/>
                  </a:lnTo>
                  <a:lnTo>
                    <a:pt x="1539" y="769"/>
                  </a:lnTo>
                  <a:lnTo>
                    <a:pt x="1206" y="513"/>
                  </a:lnTo>
                  <a:lnTo>
                    <a:pt x="1077" y="359"/>
                  </a:lnTo>
                  <a:lnTo>
                    <a:pt x="949" y="205"/>
                  </a:lnTo>
                  <a:lnTo>
                    <a:pt x="872" y="128"/>
                  </a:lnTo>
                  <a:lnTo>
                    <a:pt x="795" y="77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30"/>
            <p:cNvSpPr/>
            <p:nvPr/>
          </p:nvSpPr>
          <p:spPr>
            <a:xfrm>
              <a:off x="3440325" y="2509913"/>
              <a:ext cx="95500" cy="79475"/>
            </a:xfrm>
            <a:custGeom>
              <a:avLst/>
              <a:gdLst/>
              <a:ahLst/>
              <a:cxnLst/>
              <a:rect l="l" t="t" r="r" b="b"/>
              <a:pathLst>
                <a:path w="3820" h="3179" extrusionOk="0">
                  <a:moveTo>
                    <a:pt x="461" y="0"/>
                  </a:moveTo>
                  <a:lnTo>
                    <a:pt x="282" y="26"/>
                  </a:lnTo>
                  <a:lnTo>
                    <a:pt x="128" y="103"/>
                  </a:lnTo>
                  <a:lnTo>
                    <a:pt x="77" y="154"/>
                  </a:lnTo>
                  <a:lnTo>
                    <a:pt x="26" y="231"/>
                  </a:lnTo>
                  <a:lnTo>
                    <a:pt x="0" y="308"/>
                  </a:lnTo>
                  <a:lnTo>
                    <a:pt x="0" y="384"/>
                  </a:lnTo>
                  <a:lnTo>
                    <a:pt x="0" y="487"/>
                  </a:lnTo>
                  <a:lnTo>
                    <a:pt x="26" y="590"/>
                  </a:lnTo>
                  <a:lnTo>
                    <a:pt x="103" y="820"/>
                  </a:lnTo>
                  <a:lnTo>
                    <a:pt x="205" y="1051"/>
                  </a:lnTo>
                  <a:lnTo>
                    <a:pt x="333" y="1282"/>
                  </a:lnTo>
                  <a:lnTo>
                    <a:pt x="461" y="1487"/>
                  </a:lnTo>
                  <a:lnTo>
                    <a:pt x="615" y="1692"/>
                  </a:lnTo>
                  <a:lnTo>
                    <a:pt x="769" y="1897"/>
                  </a:lnTo>
                  <a:lnTo>
                    <a:pt x="948" y="2076"/>
                  </a:lnTo>
                  <a:lnTo>
                    <a:pt x="1128" y="2256"/>
                  </a:lnTo>
                  <a:lnTo>
                    <a:pt x="1307" y="2409"/>
                  </a:lnTo>
                  <a:lnTo>
                    <a:pt x="1512" y="2563"/>
                  </a:lnTo>
                  <a:lnTo>
                    <a:pt x="1743" y="2691"/>
                  </a:lnTo>
                  <a:lnTo>
                    <a:pt x="1948" y="2820"/>
                  </a:lnTo>
                  <a:lnTo>
                    <a:pt x="2179" y="2922"/>
                  </a:lnTo>
                  <a:lnTo>
                    <a:pt x="2435" y="3025"/>
                  </a:lnTo>
                  <a:lnTo>
                    <a:pt x="2666" y="3101"/>
                  </a:lnTo>
                  <a:lnTo>
                    <a:pt x="2922" y="3153"/>
                  </a:lnTo>
                  <a:lnTo>
                    <a:pt x="3050" y="3178"/>
                  </a:lnTo>
                  <a:lnTo>
                    <a:pt x="3153" y="3153"/>
                  </a:lnTo>
                  <a:lnTo>
                    <a:pt x="3255" y="3127"/>
                  </a:lnTo>
                  <a:lnTo>
                    <a:pt x="3358" y="3101"/>
                  </a:lnTo>
                  <a:lnTo>
                    <a:pt x="3460" y="3050"/>
                  </a:lnTo>
                  <a:lnTo>
                    <a:pt x="3563" y="2973"/>
                  </a:lnTo>
                  <a:lnTo>
                    <a:pt x="3691" y="2820"/>
                  </a:lnTo>
                  <a:lnTo>
                    <a:pt x="3768" y="2717"/>
                  </a:lnTo>
                  <a:lnTo>
                    <a:pt x="3794" y="2614"/>
                  </a:lnTo>
                  <a:lnTo>
                    <a:pt x="3819" y="2512"/>
                  </a:lnTo>
                  <a:lnTo>
                    <a:pt x="3819" y="2409"/>
                  </a:lnTo>
                  <a:lnTo>
                    <a:pt x="3794" y="2307"/>
                  </a:lnTo>
                  <a:lnTo>
                    <a:pt x="3742" y="2204"/>
                  </a:lnTo>
                  <a:lnTo>
                    <a:pt x="3691" y="2102"/>
                  </a:lnTo>
                  <a:lnTo>
                    <a:pt x="3589" y="1999"/>
                  </a:lnTo>
                  <a:lnTo>
                    <a:pt x="3281" y="1743"/>
                  </a:lnTo>
                  <a:lnTo>
                    <a:pt x="2922" y="1538"/>
                  </a:lnTo>
                  <a:lnTo>
                    <a:pt x="2204" y="1179"/>
                  </a:lnTo>
                  <a:lnTo>
                    <a:pt x="1846" y="974"/>
                  </a:lnTo>
                  <a:lnTo>
                    <a:pt x="1512" y="769"/>
                  </a:lnTo>
                  <a:lnTo>
                    <a:pt x="1205" y="513"/>
                  </a:lnTo>
                  <a:lnTo>
                    <a:pt x="1051" y="359"/>
                  </a:lnTo>
                  <a:lnTo>
                    <a:pt x="923" y="205"/>
                  </a:lnTo>
                  <a:lnTo>
                    <a:pt x="872" y="128"/>
                  </a:lnTo>
                  <a:lnTo>
                    <a:pt x="795" y="7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30"/>
            <p:cNvSpPr/>
            <p:nvPr/>
          </p:nvSpPr>
          <p:spPr>
            <a:xfrm>
              <a:off x="3667800" y="2563088"/>
              <a:ext cx="89100" cy="51925"/>
            </a:xfrm>
            <a:custGeom>
              <a:avLst/>
              <a:gdLst/>
              <a:ahLst/>
              <a:cxnLst/>
              <a:rect l="l" t="t" r="r" b="b"/>
              <a:pathLst>
                <a:path w="3564" h="2077" extrusionOk="0">
                  <a:moveTo>
                    <a:pt x="334" y="0"/>
                  </a:moveTo>
                  <a:lnTo>
                    <a:pt x="206" y="26"/>
                  </a:lnTo>
                  <a:lnTo>
                    <a:pt x="103" y="129"/>
                  </a:lnTo>
                  <a:lnTo>
                    <a:pt x="26" y="231"/>
                  </a:lnTo>
                  <a:lnTo>
                    <a:pt x="1" y="359"/>
                  </a:lnTo>
                  <a:lnTo>
                    <a:pt x="1" y="487"/>
                  </a:lnTo>
                  <a:lnTo>
                    <a:pt x="77" y="590"/>
                  </a:lnTo>
                  <a:lnTo>
                    <a:pt x="129" y="641"/>
                  </a:lnTo>
                  <a:lnTo>
                    <a:pt x="180" y="693"/>
                  </a:lnTo>
                  <a:lnTo>
                    <a:pt x="513" y="872"/>
                  </a:lnTo>
                  <a:lnTo>
                    <a:pt x="846" y="1103"/>
                  </a:lnTo>
                  <a:lnTo>
                    <a:pt x="1538" y="1564"/>
                  </a:lnTo>
                  <a:lnTo>
                    <a:pt x="1872" y="1769"/>
                  </a:lnTo>
                  <a:lnTo>
                    <a:pt x="2231" y="1949"/>
                  </a:lnTo>
                  <a:lnTo>
                    <a:pt x="2410" y="2000"/>
                  </a:lnTo>
                  <a:lnTo>
                    <a:pt x="2615" y="2051"/>
                  </a:lnTo>
                  <a:lnTo>
                    <a:pt x="2794" y="2077"/>
                  </a:lnTo>
                  <a:lnTo>
                    <a:pt x="2974" y="2077"/>
                  </a:lnTo>
                  <a:lnTo>
                    <a:pt x="3153" y="2051"/>
                  </a:lnTo>
                  <a:lnTo>
                    <a:pt x="3307" y="1974"/>
                  </a:lnTo>
                  <a:lnTo>
                    <a:pt x="3410" y="1872"/>
                  </a:lnTo>
                  <a:lnTo>
                    <a:pt x="3512" y="1718"/>
                  </a:lnTo>
                  <a:lnTo>
                    <a:pt x="3563" y="1564"/>
                  </a:lnTo>
                  <a:lnTo>
                    <a:pt x="3563" y="1410"/>
                  </a:lnTo>
                  <a:lnTo>
                    <a:pt x="3487" y="1256"/>
                  </a:lnTo>
                  <a:lnTo>
                    <a:pt x="3461" y="1180"/>
                  </a:lnTo>
                  <a:lnTo>
                    <a:pt x="3384" y="1128"/>
                  </a:lnTo>
                  <a:lnTo>
                    <a:pt x="3230" y="1000"/>
                  </a:lnTo>
                  <a:lnTo>
                    <a:pt x="3076" y="898"/>
                  </a:lnTo>
                  <a:lnTo>
                    <a:pt x="2718" y="718"/>
                  </a:lnTo>
                  <a:lnTo>
                    <a:pt x="2359" y="590"/>
                  </a:lnTo>
                  <a:lnTo>
                    <a:pt x="2000" y="462"/>
                  </a:lnTo>
                  <a:lnTo>
                    <a:pt x="1257" y="206"/>
                  </a:lnTo>
                  <a:lnTo>
                    <a:pt x="872" y="77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30"/>
            <p:cNvSpPr/>
            <p:nvPr/>
          </p:nvSpPr>
          <p:spPr>
            <a:xfrm>
              <a:off x="3591550" y="2603463"/>
              <a:ext cx="114075" cy="71150"/>
            </a:xfrm>
            <a:custGeom>
              <a:avLst/>
              <a:gdLst/>
              <a:ahLst/>
              <a:cxnLst/>
              <a:rect l="l" t="t" r="r" b="b"/>
              <a:pathLst>
                <a:path w="4563" h="2846" extrusionOk="0">
                  <a:moveTo>
                    <a:pt x="487" y="0"/>
                  </a:moveTo>
                  <a:lnTo>
                    <a:pt x="308" y="52"/>
                  </a:lnTo>
                  <a:lnTo>
                    <a:pt x="154" y="128"/>
                  </a:lnTo>
                  <a:lnTo>
                    <a:pt x="103" y="180"/>
                  </a:lnTo>
                  <a:lnTo>
                    <a:pt x="52" y="257"/>
                  </a:lnTo>
                  <a:lnTo>
                    <a:pt x="26" y="334"/>
                  </a:lnTo>
                  <a:lnTo>
                    <a:pt x="0" y="410"/>
                  </a:lnTo>
                  <a:lnTo>
                    <a:pt x="0" y="513"/>
                  </a:lnTo>
                  <a:lnTo>
                    <a:pt x="52" y="615"/>
                  </a:lnTo>
                  <a:lnTo>
                    <a:pt x="154" y="872"/>
                  </a:lnTo>
                  <a:lnTo>
                    <a:pt x="334" y="1128"/>
                  </a:lnTo>
                  <a:lnTo>
                    <a:pt x="513" y="1384"/>
                  </a:lnTo>
                  <a:lnTo>
                    <a:pt x="718" y="1615"/>
                  </a:lnTo>
                  <a:lnTo>
                    <a:pt x="949" y="1846"/>
                  </a:lnTo>
                  <a:lnTo>
                    <a:pt x="1205" y="2051"/>
                  </a:lnTo>
                  <a:lnTo>
                    <a:pt x="1461" y="2230"/>
                  </a:lnTo>
                  <a:lnTo>
                    <a:pt x="1743" y="2384"/>
                  </a:lnTo>
                  <a:lnTo>
                    <a:pt x="2025" y="2538"/>
                  </a:lnTo>
                  <a:lnTo>
                    <a:pt x="2333" y="2666"/>
                  </a:lnTo>
                  <a:lnTo>
                    <a:pt x="2640" y="2743"/>
                  </a:lnTo>
                  <a:lnTo>
                    <a:pt x="2948" y="2820"/>
                  </a:lnTo>
                  <a:lnTo>
                    <a:pt x="3256" y="2845"/>
                  </a:lnTo>
                  <a:lnTo>
                    <a:pt x="3563" y="2845"/>
                  </a:lnTo>
                  <a:lnTo>
                    <a:pt x="3871" y="2820"/>
                  </a:lnTo>
                  <a:lnTo>
                    <a:pt x="4153" y="2769"/>
                  </a:lnTo>
                  <a:lnTo>
                    <a:pt x="4281" y="2692"/>
                  </a:lnTo>
                  <a:lnTo>
                    <a:pt x="4409" y="2615"/>
                  </a:lnTo>
                  <a:lnTo>
                    <a:pt x="4486" y="2487"/>
                  </a:lnTo>
                  <a:lnTo>
                    <a:pt x="4537" y="2358"/>
                  </a:lnTo>
                  <a:lnTo>
                    <a:pt x="4563" y="2230"/>
                  </a:lnTo>
                  <a:lnTo>
                    <a:pt x="4537" y="2076"/>
                  </a:lnTo>
                  <a:lnTo>
                    <a:pt x="4486" y="1948"/>
                  </a:lnTo>
                  <a:lnTo>
                    <a:pt x="4409" y="1820"/>
                  </a:lnTo>
                  <a:lnTo>
                    <a:pt x="4230" y="1666"/>
                  </a:lnTo>
                  <a:lnTo>
                    <a:pt x="4025" y="1538"/>
                  </a:lnTo>
                  <a:lnTo>
                    <a:pt x="3820" y="1436"/>
                  </a:lnTo>
                  <a:lnTo>
                    <a:pt x="3589" y="1333"/>
                  </a:lnTo>
                  <a:lnTo>
                    <a:pt x="3127" y="1205"/>
                  </a:lnTo>
                  <a:lnTo>
                    <a:pt x="2640" y="1077"/>
                  </a:lnTo>
                  <a:lnTo>
                    <a:pt x="2153" y="974"/>
                  </a:lnTo>
                  <a:lnTo>
                    <a:pt x="1923" y="897"/>
                  </a:lnTo>
                  <a:lnTo>
                    <a:pt x="1718" y="795"/>
                  </a:lnTo>
                  <a:lnTo>
                    <a:pt x="1513" y="692"/>
                  </a:lnTo>
                  <a:lnTo>
                    <a:pt x="1308" y="564"/>
                  </a:lnTo>
                  <a:lnTo>
                    <a:pt x="1128" y="410"/>
                  </a:lnTo>
                  <a:lnTo>
                    <a:pt x="974" y="231"/>
                  </a:lnTo>
                  <a:lnTo>
                    <a:pt x="897" y="154"/>
                  </a:lnTo>
                  <a:lnTo>
                    <a:pt x="821" y="103"/>
                  </a:lnTo>
                  <a:lnTo>
                    <a:pt x="744" y="52"/>
                  </a:lnTo>
                  <a:lnTo>
                    <a:pt x="667" y="26"/>
                  </a:lnTo>
                  <a:lnTo>
                    <a:pt x="48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30"/>
            <p:cNvSpPr/>
            <p:nvPr/>
          </p:nvSpPr>
          <p:spPr>
            <a:xfrm>
              <a:off x="3779300" y="2486188"/>
              <a:ext cx="95500" cy="67300"/>
            </a:xfrm>
            <a:custGeom>
              <a:avLst/>
              <a:gdLst/>
              <a:ahLst/>
              <a:cxnLst/>
              <a:rect l="l" t="t" r="r" b="b"/>
              <a:pathLst>
                <a:path w="3820" h="2692" extrusionOk="0">
                  <a:moveTo>
                    <a:pt x="488" y="1"/>
                  </a:moveTo>
                  <a:lnTo>
                    <a:pt x="411" y="26"/>
                  </a:lnTo>
                  <a:lnTo>
                    <a:pt x="308" y="52"/>
                  </a:lnTo>
                  <a:lnTo>
                    <a:pt x="231" y="103"/>
                  </a:lnTo>
                  <a:lnTo>
                    <a:pt x="154" y="154"/>
                  </a:lnTo>
                  <a:lnTo>
                    <a:pt x="77" y="231"/>
                  </a:lnTo>
                  <a:lnTo>
                    <a:pt x="52" y="334"/>
                  </a:lnTo>
                  <a:lnTo>
                    <a:pt x="1" y="436"/>
                  </a:lnTo>
                  <a:lnTo>
                    <a:pt x="1" y="565"/>
                  </a:lnTo>
                  <a:lnTo>
                    <a:pt x="1" y="693"/>
                  </a:lnTo>
                  <a:lnTo>
                    <a:pt x="77" y="975"/>
                  </a:lnTo>
                  <a:lnTo>
                    <a:pt x="180" y="1231"/>
                  </a:lnTo>
                  <a:lnTo>
                    <a:pt x="308" y="1462"/>
                  </a:lnTo>
                  <a:lnTo>
                    <a:pt x="436" y="1667"/>
                  </a:lnTo>
                  <a:lnTo>
                    <a:pt x="616" y="1872"/>
                  </a:lnTo>
                  <a:lnTo>
                    <a:pt x="821" y="2051"/>
                  </a:lnTo>
                  <a:lnTo>
                    <a:pt x="1026" y="2205"/>
                  </a:lnTo>
                  <a:lnTo>
                    <a:pt x="1257" y="2333"/>
                  </a:lnTo>
                  <a:lnTo>
                    <a:pt x="1487" y="2436"/>
                  </a:lnTo>
                  <a:lnTo>
                    <a:pt x="1744" y="2538"/>
                  </a:lnTo>
                  <a:lnTo>
                    <a:pt x="2000" y="2615"/>
                  </a:lnTo>
                  <a:lnTo>
                    <a:pt x="2256" y="2666"/>
                  </a:lnTo>
                  <a:lnTo>
                    <a:pt x="2538" y="2692"/>
                  </a:lnTo>
                  <a:lnTo>
                    <a:pt x="2795" y="2692"/>
                  </a:lnTo>
                  <a:lnTo>
                    <a:pt x="3076" y="2666"/>
                  </a:lnTo>
                  <a:lnTo>
                    <a:pt x="3333" y="2641"/>
                  </a:lnTo>
                  <a:lnTo>
                    <a:pt x="3461" y="2615"/>
                  </a:lnTo>
                  <a:lnTo>
                    <a:pt x="3563" y="2564"/>
                  </a:lnTo>
                  <a:lnTo>
                    <a:pt x="3640" y="2487"/>
                  </a:lnTo>
                  <a:lnTo>
                    <a:pt x="3717" y="2410"/>
                  </a:lnTo>
                  <a:lnTo>
                    <a:pt x="3769" y="2308"/>
                  </a:lnTo>
                  <a:lnTo>
                    <a:pt x="3794" y="2205"/>
                  </a:lnTo>
                  <a:lnTo>
                    <a:pt x="3820" y="2102"/>
                  </a:lnTo>
                  <a:lnTo>
                    <a:pt x="3820" y="2000"/>
                  </a:lnTo>
                  <a:lnTo>
                    <a:pt x="3820" y="1872"/>
                  </a:lnTo>
                  <a:lnTo>
                    <a:pt x="3794" y="1769"/>
                  </a:lnTo>
                  <a:lnTo>
                    <a:pt x="3769" y="1667"/>
                  </a:lnTo>
                  <a:lnTo>
                    <a:pt x="3717" y="1564"/>
                  </a:lnTo>
                  <a:lnTo>
                    <a:pt x="3640" y="1487"/>
                  </a:lnTo>
                  <a:lnTo>
                    <a:pt x="3563" y="1410"/>
                  </a:lnTo>
                  <a:lnTo>
                    <a:pt x="3461" y="1359"/>
                  </a:lnTo>
                  <a:lnTo>
                    <a:pt x="3333" y="1333"/>
                  </a:lnTo>
                  <a:lnTo>
                    <a:pt x="3051" y="1282"/>
                  </a:lnTo>
                  <a:lnTo>
                    <a:pt x="2718" y="1231"/>
                  </a:lnTo>
                  <a:lnTo>
                    <a:pt x="2384" y="1205"/>
                  </a:lnTo>
                  <a:lnTo>
                    <a:pt x="2077" y="1128"/>
                  </a:lnTo>
                  <a:lnTo>
                    <a:pt x="1769" y="1026"/>
                  </a:lnTo>
                  <a:lnTo>
                    <a:pt x="1615" y="975"/>
                  </a:lnTo>
                  <a:lnTo>
                    <a:pt x="1487" y="872"/>
                  </a:lnTo>
                  <a:lnTo>
                    <a:pt x="1385" y="795"/>
                  </a:lnTo>
                  <a:lnTo>
                    <a:pt x="1257" y="667"/>
                  </a:lnTo>
                  <a:lnTo>
                    <a:pt x="1180" y="539"/>
                  </a:lnTo>
                  <a:lnTo>
                    <a:pt x="1103" y="385"/>
                  </a:lnTo>
                  <a:lnTo>
                    <a:pt x="1026" y="283"/>
                  </a:lnTo>
                  <a:lnTo>
                    <a:pt x="975" y="180"/>
                  </a:lnTo>
                  <a:lnTo>
                    <a:pt x="872" y="103"/>
                  </a:lnTo>
                  <a:lnTo>
                    <a:pt x="795" y="52"/>
                  </a:lnTo>
                  <a:lnTo>
                    <a:pt x="693" y="26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30"/>
            <p:cNvSpPr/>
            <p:nvPr/>
          </p:nvSpPr>
          <p:spPr>
            <a:xfrm>
              <a:off x="3792125" y="2681638"/>
              <a:ext cx="132025" cy="53200"/>
            </a:xfrm>
            <a:custGeom>
              <a:avLst/>
              <a:gdLst/>
              <a:ahLst/>
              <a:cxnLst/>
              <a:rect l="l" t="t" r="r" b="b"/>
              <a:pathLst>
                <a:path w="5281" h="2128" extrusionOk="0">
                  <a:moveTo>
                    <a:pt x="4409" y="0"/>
                  </a:moveTo>
                  <a:lnTo>
                    <a:pt x="4204" y="26"/>
                  </a:lnTo>
                  <a:lnTo>
                    <a:pt x="3768" y="129"/>
                  </a:lnTo>
                  <a:lnTo>
                    <a:pt x="3332" y="257"/>
                  </a:lnTo>
                  <a:lnTo>
                    <a:pt x="2922" y="385"/>
                  </a:lnTo>
                  <a:lnTo>
                    <a:pt x="2640" y="462"/>
                  </a:lnTo>
                  <a:lnTo>
                    <a:pt x="2358" y="487"/>
                  </a:lnTo>
                  <a:lnTo>
                    <a:pt x="1769" y="487"/>
                  </a:lnTo>
                  <a:lnTo>
                    <a:pt x="1179" y="411"/>
                  </a:lnTo>
                  <a:lnTo>
                    <a:pt x="615" y="334"/>
                  </a:lnTo>
                  <a:lnTo>
                    <a:pt x="436" y="334"/>
                  </a:lnTo>
                  <a:lnTo>
                    <a:pt x="282" y="385"/>
                  </a:lnTo>
                  <a:lnTo>
                    <a:pt x="154" y="487"/>
                  </a:lnTo>
                  <a:lnTo>
                    <a:pt x="52" y="616"/>
                  </a:lnTo>
                  <a:lnTo>
                    <a:pt x="0" y="769"/>
                  </a:lnTo>
                  <a:lnTo>
                    <a:pt x="26" y="923"/>
                  </a:lnTo>
                  <a:lnTo>
                    <a:pt x="52" y="1000"/>
                  </a:lnTo>
                  <a:lnTo>
                    <a:pt x="103" y="1077"/>
                  </a:lnTo>
                  <a:lnTo>
                    <a:pt x="154" y="1154"/>
                  </a:lnTo>
                  <a:lnTo>
                    <a:pt x="231" y="1231"/>
                  </a:lnTo>
                  <a:lnTo>
                    <a:pt x="513" y="1385"/>
                  </a:lnTo>
                  <a:lnTo>
                    <a:pt x="820" y="1564"/>
                  </a:lnTo>
                  <a:lnTo>
                    <a:pt x="1154" y="1692"/>
                  </a:lnTo>
                  <a:lnTo>
                    <a:pt x="1487" y="1820"/>
                  </a:lnTo>
                  <a:lnTo>
                    <a:pt x="1846" y="1948"/>
                  </a:lnTo>
                  <a:lnTo>
                    <a:pt x="2230" y="2025"/>
                  </a:lnTo>
                  <a:lnTo>
                    <a:pt x="2589" y="2102"/>
                  </a:lnTo>
                  <a:lnTo>
                    <a:pt x="2974" y="2128"/>
                  </a:lnTo>
                  <a:lnTo>
                    <a:pt x="3332" y="2102"/>
                  </a:lnTo>
                  <a:lnTo>
                    <a:pt x="3691" y="2077"/>
                  </a:lnTo>
                  <a:lnTo>
                    <a:pt x="4025" y="1974"/>
                  </a:lnTo>
                  <a:lnTo>
                    <a:pt x="4332" y="1846"/>
                  </a:lnTo>
                  <a:lnTo>
                    <a:pt x="4614" y="1667"/>
                  </a:lnTo>
                  <a:lnTo>
                    <a:pt x="4742" y="1564"/>
                  </a:lnTo>
                  <a:lnTo>
                    <a:pt x="4870" y="1436"/>
                  </a:lnTo>
                  <a:lnTo>
                    <a:pt x="4973" y="1308"/>
                  </a:lnTo>
                  <a:lnTo>
                    <a:pt x="5075" y="1154"/>
                  </a:lnTo>
                  <a:lnTo>
                    <a:pt x="5178" y="1000"/>
                  </a:lnTo>
                  <a:lnTo>
                    <a:pt x="5255" y="821"/>
                  </a:lnTo>
                  <a:lnTo>
                    <a:pt x="5281" y="667"/>
                  </a:lnTo>
                  <a:lnTo>
                    <a:pt x="5281" y="513"/>
                  </a:lnTo>
                  <a:lnTo>
                    <a:pt x="5229" y="385"/>
                  </a:lnTo>
                  <a:lnTo>
                    <a:pt x="5152" y="257"/>
                  </a:lnTo>
                  <a:lnTo>
                    <a:pt x="5050" y="154"/>
                  </a:lnTo>
                  <a:lnTo>
                    <a:pt x="4922" y="77"/>
                  </a:lnTo>
                  <a:lnTo>
                    <a:pt x="4794" y="26"/>
                  </a:lnTo>
                  <a:lnTo>
                    <a:pt x="46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5" name="Google Shape;985;p30"/>
          <p:cNvSpPr/>
          <p:nvPr/>
        </p:nvSpPr>
        <p:spPr>
          <a:xfrm>
            <a:off x="592547" y="3683186"/>
            <a:ext cx="845090" cy="463980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CUSTOM_5_1">
    <p:spTree>
      <p:nvGrpSpPr>
        <p:cNvPr id="1" name="Shape 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87" name="Google Shape;987;p3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988" name="Google Shape;988;p31"/>
          <p:cNvSpPr/>
          <p:nvPr/>
        </p:nvSpPr>
        <p:spPr>
          <a:xfrm>
            <a:off x="150" y="1818350"/>
            <a:ext cx="9143936" cy="3325038"/>
          </a:xfrm>
          <a:custGeom>
            <a:avLst/>
            <a:gdLst/>
            <a:ahLst/>
            <a:cxnLst/>
            <a:rect l="l" t="t" r="r" b="b"/>
            <a:pathLst>
              <a:path w="115834" h="52402" extrusionOk="0">
                <a:moveTo>
                  <a:pt x="34597" y="0"/>
                </a:moveTo>
                <a:lnTo>
                  <a:pt x="34311" y="19"/>
                </a:lnTo>
                <a:lnTo>
                  <a:pt x="34006" y="38"/>
                </a:lnTo>
                <a:lnTo>
                  <a:pt x="33720" y="95"/>
                </a:lnTo>
                <a:lnTo>
                  <a:pt x="33433" y="153"/>
                </a:lnTo>
                <a:lnTo>
                  <a:pt x="33147" y="248"/>
                </a:lnTo>
                <a:lnTo>
                  <a:pt x="32880" y="344"/>
                </a:lnTo>
                <a:lnTo>
                  <a:pt x="32594" y="439"/>
                </a:lnTo>
                <a:lnTo>
                  <a:pt x="32326" y="573"/>
                </a:lnTo>
                <a:lnTo>
                  <a:pt x="32078" y="706"/>
                </a:lnTo>
                <a:lnTo>
                  <a:pt x="31830" y="878"/>
                </a:lnTo>
                <a:lnTo>
                  <a:pt x="31582" y="1050"/>
                </a:lnTo>
                <a:lnTo>
                  <a:pt x="31353" y="1240"/>
                </a:lnTo>
                <a:lnTo>
                  <a:pt x="31143" y="1431"/>
                </a:lnTo>
                <a:lnTo>
                  <a:pt x="30953" y="1660"/>
                </a:lnTo>
                <a:lnTo>
                  <a:pt x="30762" y="1889"/>
                </a:lnTo>
                <a:lnTo>
                  <a:pt x="30590" y="2118"/>
                </a:lnTo>
                <a:lnTo>
                  <a:pt x="30437" y="2366"/>
                </a:lnTo>
                <a:lnTo>
                  <a:pt x="30285" y="2634"/>
                </a:lnTo>
                <a:lnTo>
                  <a:pt x="30170" y="2901"/>
                </a:lnTo>
                <a:lnTo>
                  <a:pt x="30056" y="3168"/>
                </a:lnTo>
                <a:lnTo>
                  <a:pt x="29979" y="3454"/>
                </a:lnTo>
                <a:lnTo>
                  <a:pt x="29903" y="3740"/>
                </a:lnTo>
                <a:lnTo>
                  <a:pt x="29865" y="4027"/>
                </a:lnTo>
                <a:lnTo>
                  <a:pt x="29827" y="4332"/>
                </a:lnTo>
                <a:lnTo>
                  <a:pt x="29827" y="4618"/>
                </a:lnTo>
                <a:lnTo>
                  <a:pt x="29846" y="4904"/>
                </a:lnTo>
                <a:lnTo>
                  <a:pt x="29884" y="5210"/>
                </a:lnTo>
                <a:lnTo>
                  <a:pt x="29655" y="5095"/>
                </a:lnTo>
                <a:lnTo>
                  <a:pt x="29426" y="5000"/>
                </a:lnTo>
                <a:lnTo>
                  <a:pt x="29197" y="4943"/>
                </a:lnTo>
                <a:lnTo>
                  <a:pt x="28949" y="4885"/>
                </a:lnTo>
                <a:lnTo>
                  <a:pt x="28720" y="4847"/>
                </a:lnTo>
                <a:lnTo>
                  <a:pt x="28472" y="4828"/>
                </a:lnTo>
                <a:lnTo>
                  <a:pt x="28205" y="4828"/>
                </a:lnTo>
                <a:lnTo>
                  <a:pt x="27956" y="4847"/>
                </a:lnTo>
                <a:lnTo>
                  <a:pt x="27708" y="4866"/>
                </a:lnTo>
                <a:lnTo>
                  <a:pt x="27460" y="4923"/>
                </a:lnTo>
                <a:lnTo>
                  <a:pt x="27212" y="4981"/>
                </a:lnTo>
                <a:lnTo>
                  <a:pt x="26964" y="5038"/>
                </a:lnTo>
                <a:lnTo>
                  <a:pt x="26735" y="5133"/>
                </a:lnTo>
                <a:lnTo>
                  <a:pt x="26506" y="5229"/>
                </a:lnTo>
                <a:lnTo>
                  <a:pt x="26277" y="5343"/>
                </a:lnTo>
                <a:lnTo>
                  <a:pt x="26067" y="5458"/>
                </a:lnTo>
                <a:lnTo>
                  <a:pt x="25857" y="5591"/>
                </a:lnTo>
                <a:lnTo>
                  <a:pt x="25667" y="5744"/>
                </a:lnTo>
                <a:lnTo>
                  <a:pt x="25495" y="5916"/>
                </a:lnTo>
                <a:lnTo>
                  <a:pt x="25323" y="6088"/>
                </a:lnTo>
                <a:lnTo>
                  <a:pt x="25170" y="6259"/>
                </a:lnTo>
                <a:lnTo>
                  <a:pt x="25018" y="6450"/>
                </a:lnTo>
                <a:lnTo>
                  <a:pt x="24884" y="6660"/>
                </a:lnTo>
                <a:lnTo>
                  <a:pt x="24751" y="6870"/>
                </a:lnTo>
                <a:lnTo>
                  <a:pt x="24655" y="7099"/>
                </a:lnTo>
                <a:lnTo>
                  <a:pt x="24560" y="7309"/>
                </a:lnTo>
                <a:lnTo>
                  <a:pt x="24483" y="7538"/>
                </a:lnTo>
                <a:lnTo>
                  <a:pt x="24407" y="7786"/>
                </a:lnTo>
                <a:lnTo>
                  <a:pt x="24369" y="8015"/>
                </a:lnTo>
                <a:lnTo>
                  <a:pt x="24331" y="8263"/>
                </a:lnTo>
                <a:lnTo>
                  <a:pt x="24312" y="8492"/>
                </a:lnTo>
                <a:lnTo>
                  <a:pt x="24312" y="8740"/>
                </a:lnTo>
                <a:lnTo>
                  <a:pt x="24254" y="8397"/>
                </a:lnTo>
                <a:lnTo>
                  <a:pt x="24159" y="8072"/>
                </a:lnTo>
                <a:lnTo>
                  <a:pt x="24064" y="7729"/>
                </a:lnTo>
                <a:lnTo>
                  <a:pt x="23949" y="7404"/>
                </a:lnTo>
                <a:lnTo>
                  <a:pt x="23796" y="7099"/>
                </a:lnTo>
                <a:lnTo>
                  <a:pt x="23644" y="6794"/>
                </a:lnTo>
                <a:lnTo>
                  <a:pt x="23472" y="6488"/>
                </a:lnTo>
                <a:lnTo>
                  <a:pt x="23281" y="6202"/>
                </a:lnTo>
                <a:lnTo>
                  <a:pt x="23071" y="5935"/>
                </a:lnTo>
                <a:lnTo>
                  <a:pt x="22842" y="5668"/>
                </a:lnTo>
                <a:lnTo>
                  <a:pt x="22594" y="5420"/>
                </a:lnTo>
                <a:lnTo>
                  <a:pt x="22346" y="5191"/>
                </a:lnTo>
                <a:lnTo>
                  <a:pt x="22079" y="4981"/>
                </a:lnTo>
                <a:lnTo>
                  <a:pt x="21793" y="4790"/>
                </a:lnTo>
                <a:lnTo>
                  <a:pt x="21506" y="4599"/>
                </a:lnTo>
                <a:lnTo>
                  <a:pt x="21182" y="4446"/>
                </a:lnTo>
                <a:lnTo>
                  <a:pt x="20877" y="4313"/>
                </a:lnTo>
                <a:lnTo>
                  <a:pt x="20552" y="4198"/>
                </a:lnTo>
                <a:lnTo>
                  <a:pt x="20209" y="4122"/>
                </a:lnTo>
                <a:lnTo>
                  <a:pt x="19865" y="4046"/>
                </a:lnTo>
                <a:lnTo>
                  <a:pt x="19541" y="3988"/>
                </a:lnTo>
                <a:lnTo>
                  <a:pt x="19178" y="3969"/>
                </a:lnTo>
                <a:lnTo>
                  <a:pt x="18835" y="3950"/>
                </a:lnTo>
                <a:lnTo>
                  <a:pt x="18491" y="3969"/>
                </a:lnTo>
                <a:lnTo>
                  <a:pt x="18148" y="4008"/>
                </a:lnTo>
                <a:lnTo>
                  <a:pt x="17804" y="4046"/>
                </a:lnTo>
                <a:lnTo>
                  <a:pt x="17461" y="4122"/>
                </a:lnTo>
                <a:lnTo>
                  <a:pt x="17136" y="4217"/>
                </a:lnTo>
                <a:lnTo>
                  <a:pt x="16812" y="4332"/>
                </a:lnTo>
                <a:lnTo>
                  <a:pt x="16488" y="4465"/>
                </a:lnTo>
                <a:lnTo>
                  <a:pt x="16182" y="4618"/>
                </a:lnTo>
                <a:lnTo>
                  <a:pt x="15877" y="4790"/>
                </a:lnTo>
                <a:lnTo>
                  <a:pt x="15591" y="4981"/>
                </a:lnTo>
                <a:lnTo>
                  <a:pt x="15324" y="5191"/>
                </a:lnTo>
                <a:lnTo>
                  <a:pt x="15056" y="5420"/>
                </a:lnTo>
                <a:lnTo>
                  <a:pt x="14808" y="5668"/>
                </a:lnTo>
                <a:lnTo>
                  <a:pt x="14579" y="5916"/>
                </a:lnTo>
                <a:lnTo>
                  <a:pt x="14369" y="6202"/>
                </a:lnTo>
                <a:lnTo>
                  <a:pt x="14179" y="6469"/>
                </a:lnTo>
                <a:lnTo>
                  <a:pt x="13988" y="6775"/>
                </a:lnTo>
                <a:lnTo>
                  <a:pt x="13835" y="7080"/>
                </a:lnTo>
                <a:lnTo>
                  <a:pt x="13682" y="7385"/>
                </a:lnTo>
                <a:lnTo>
                  <a:pt x="13568" y="7710"/>
                </a:lnTo>
                <a:lnTo>
                  <a:pt x="13453" y="8053"/>
                </a:lnTo>
                <a:lnTo>
                  <a:pt x="13377" y="8378"/>
                </a:lnTo>
                <a:lnTo>
                  <a:pt x="13301" y="8721"/>
                </a:lnTo>
                <a:lnTo>
                  <a:pt x="13263" y="9064"/>
                </a:lnTo>
                <a:lnTo>
                  <a:pt x="13244" y="9408"/>
                </a:lnTo>
                <a:lnTo>
                  <a:pt x="13015" y="9313"/>
                </a:lnTo>
                <a:lnTo>
                  <a:pt x="12766" y="9217"/>
                </a:lnTo>
                <a:lnTo>
                  <a:pt x="12518" y="9160"/>
                </a:lnTo>
                <a:lnTo>
                  <a:pt x="12270" y="9084"/>
                </a:lnTo>
                <a:lnTo>
                  <a:pt x="12022" y="9045"/>
                </a:lnTo>
                <a:lnTo>
                  <a:pt x="11774" y="9007"/>
                </a:lnTo>
                <a:lnTo>
                  <a:pt x="11526" y="9007"/>
                </a:lnTo>
                <a:lnTo>
                  <a:pt x="11259" y="8988"/>
                </a:lnTo>
                <a:lnTo>
                  <a:pt x="11011" y="9007"/>
                </a:lnTo>
                <a:lnTo>
                  <a:pt x="10763" y="9045"/>
                </a:lnTo>
                <a:lnTo>
                  <a:pt x="10515" y="9084"/>
                </a:lnTo>
                <a:lnTo>
                  <a:pt x="10286" y="9141"/>
                </a:lnTo>
                <a:lnTo>
                  <a:pt x="10038" y="9236"/>
                </a:lnTo>
                <a:lnTo>
                  <a:pt x="9809" y="9332"/>
                </a:lnTo>
                <a:lnTo>
                  <a:pt x="9599" y="9446"/>
                </a:lnTo>
                <a:lnTo>
                  <a:pt x="9389" y="9580"/>
                </a:lnTo>
                <a:lnTo>
                  <a:pt x="9179" y="9732"/>
                </a:lnTo>
                <a:lnTo>
                  <a:pt x="8988" y="9885"/>
                </a:lnTo>
                <a:lnTo>
                  <a:pt x="8816" y="10057"/>
                </a:lnTo>
                <a:lnTo>
                  <a:pt x="8645" y="10248"/>
                </a:lnTo>
                <a:lnTo>
                  <a:pt x="8492" y="10458"/>
                </a:lnTo>
                <a:lnTo>
                  <a:pt x="8339" y="10648"/>
                </a:lnTo>
                <a:lnTo>
                  <a:pt x="8206" y="10877"/>
                </a:lnTo>
                <a:lnTo>
                  <a:pt x="8091" y="11087"/>
                </a:lnTo>
                <a:lnTo>
                  <a:pt x="7996" y="11335"/>
                </a:lnTo>
                <a:lnTo>
                  <a:pt x="7900" y="11564"/>
                </a:lnTo>
                <a:lnTo>
                  <a:pt x="7824" y="11812"/>
                </a:lnTo>
                <a:lnTo>
                  <a:pt x="7767" y="12041"/>
                </a:lnTo>
                <a:lnTo>
                  <a:pt x="7729" y="12290"/>
                </a:lnTo>
                <a:lnTo>
                  <a:pt x="7710" y="12538"/>
                </a:lnTo>
                <a:lnTo>
                  <a:pt x="7690" y="12805"/>
                </a:lnTo>
                <a:lnTo>
                  <a:pt x="7710" y="13053"/>
                </a:lnTo>
                <a:lnTo>
                  <a:pt x="7500" y="12881"/>
                </a:lnTo>
                <a:lnTo>
                  <a:pt x="7271" y="12728"/>
                </a:lnTo>
                <a:lnTo>
                  <a:pt x="7042" y="12595"/>
                </a:lnTo>
                <a:lnTo>
                  <a:pt x="6813" y="12461"/>
                </a:lnTo>
                <a:lnTo>
                  <a:pt x="6565" y="12328"/>
                </a:lnTo>
                <a:lnTo>
                  <a:pt x="6316" y="12232"/>
                </a:lnTo>
                <a:lnTo>
                  <a:pt x="6049" y="12118"/>
                </a:lnTo>
                <a:lnTo>
                  <a:pt x="5801" y="12041"/>
                </a:lnTo>
                <a:lnTo>
                  <a:pt x="5534" y="11965"/>
                </a:lnTo>
                <a:lnTo>
                  <a:pt x="5267" y="11908"/>
                </a:lnTo>
                <a:lnTo>
                  <a:pt x="5000" y="11851"/>
                </a:lnTo>
                <a:lnTo>
                  <a:pt x="4733" y="11812"/>
                </a:lnTo>
                <a:lnTo>
                  <a:pt x="4446" y="11793"/>
                </a:lnTo>
                <a:lnTo>
                  <a:pt x="4179" y="11774"/>
                </a:lnTo>
                <a:lnTo>
                  <a:pt x="3912" y="11774"/>
                </a:lnTo>
                <a:lnTo>
                  <a:pt x="3645" y="11793"/>
                </a:lnTo>
                <a:lnTo>
                  <a:pt x="3378" y="11812"/>
                </a:lnTo>
                <a:lnTo>
                  <a:pt x="3111" y="11851"/>
                </a:lnTo>
                <a:lnTo>
                  <a:pt x="2862" y="11908"/>
                </a:lnTo>
                <a:lnTo>
                  <a:pt x="2614" y="11984"/>
                </a:lnTo>
                <a:lnTo>
                  <a:pt x="2366" y="12061"/>
                </a:lnTo>
                <a:lnTo>
                  <a:pt x="2118" y="12175"/>
                </a:lnTo>
                <a:lnTo>
                  <a:pt x="1870" y="12270"/>
                </a:lnTo>
                <a:lnTo>
                  <a:pt x="1641" y="12404"/>
                </a:lnTo>
                <a:lnTo>
                  <a:pt x="1412" y="12538"/>
                </a:lnTo>
                <a:lnTo>
                  <a:pt x="1202" y="12690"/>
                </a:lnTo>
                <a:lnTo>
                  <a:pt x="763" y="12996"/>
                </a:lnTo>
                <a:lnTo>
                  <a:pt x="363" y="13358"/>
                </a:lnTo>
                <a:lnTo>
                  <a:pt x="0" y="13740"/>
                </a:lnTo>
                <a:lnTo>
                  <a:pt x="95" y="22041"/>
                </a:lnTo>
                <a:lnTo>
                  <a:pt x="439" y="52402"/>
                </a:lnTo>
                <a:lnTo>
                  <a:pt x="115833" y="52402"/>
                </a:lnTo>
                <a:lnTo>
                  <a:pt x="115833" y="4599"/>
                </a:lnTo>
                <a:lnTo>
                  <a:pt x="115623" y="4504"/>
                </a:lnTo>
                <a:lnTo>
                  <a:pt x="115394" y="4427"/>
                </a:lnTo>
                <a:lnTo>
                  <a:pt x="115165" y="4370"/>
                </a:lnTo>
                <a:lnTo>
                  <a:pt x="114936" y="4351"/>
                </a:lnTo>
                <a:lnTo>
                  <a:pt x="114707" y="4332"/>
                </a:lnTo>
                <a:lnTo>
                  <a:pt x="114459" y="4332"/>
                </a:lnTo>
                <a:lnTo>
                  <a:pt x="114230" y="4370"/>
                </a:lnTo>
                <a:lnTo>
                  <a:pt x="114001" y="4408"/>
                </a:lnTo>
                <a:lnTo>
                  <a:pt x="113772" y="4485"/>
                </a:lnTo>
                <a:lnTo>
                  <a:pt x="113562" y="4580"/>
                </a:lnTo>
                <a:lnTo>
                  <a:pt x="113353" y="4694"/>
                </a:lnTo>
                <a:lnTo>
                  <a:pt x="113162" y="4828"/>
                </a:lnTo>
                <a:lnTo>
                  <a:pt x="112971" y="4981"/>
                </a:lnTo>
                <a:lnTo>
                  <a:pt x="112799" y="5152"/>
                </a:lnTo>
                <a:lnTo>
                  <a:pt x="112647" y="5324"/>
                </a:lnTo>
                <a:lnTo>
                  <a:pt x="112513" y="5515"/>
                </a:lnTo>
                <a:lnTo>
                  <a:pt x="112475" y="5343"/>
                </a:lnTo>
                <a:lnTo>
                  <a:pt x="112418" y="5172"/>
                </a:lnTo>
                <a:lnTo>
                  <a:pt x="112284" y="4847"/>
                </a:lnTo>
                <a:lnTo>
                  <a:pt x="112093" y="4542"/>
                </a:lnTo>
                <a:lnTo>
                  <a:pt x="111883" y="4256"/>
                </a:lnTo>
                <a:lnTo>
                  <a:pt x="111635" y="4008"/>
                </a:lnTo>
                <a:lnTo>
                  <a:pt x="111368" y="3779"/>
                </a:lnTo>
                <a:lnTo>
                  <a:pt x="111215" y="3683"/>
                </a:lnTo>
                <a:lnTo>
                  <a:pt x="111063" y="3607"/>
                </a:lnTo>
                <a:lnTo>
                  <a:pt x="110891" y="3530"/>
                </a:lnTo>
                <a:lnTo>
                  <a:pt x="110738" y="3473"/>
                </a:lnTo>
                <a:lnTo>
                  <a:pt x="110566" y="3416"/>
                </a:lnTo>
                <a:lnTo>
                  <a:pt x="110395" y="3378"/>
                </a:lnTo>
                <a:lnTo>
                  <a:pt x="110223" y="3340"/>
                </a:lnTo>
                <a:lnTo>
                  <a:pt x="110051" y="3321"/>
                </a:lnTo>
                <a:lnTo>
                  <a:pt x="109689" y="3321"/>
                </a:lnTo>
                <a:lnTo>
                  <a:pt x="109345" y="3378"/>
                </a:lnTo>
                <a:lnTo>
                  <a:pt x="109002" y="3454"/>
                </a:lnTo>
                <a:lnTo>
                  <a:pt x="108658" y="3588"/>
                </a:lnTo>
                <a:lnTo>
                  <a:pt x="108506" y="3664"/>
                </a:lnTo>
                <a:lnTo>
                  <a:pt x="108353" y="3759"/>
                </a:lnTo>
                <a:lnTo>
                  <a:pt x="108200" y="3855"/>
                </a:lnTo>
                <a:lnTo>
                  <a:pt x="108067" y="3969"/>
                </a:lnTo>
                <a:lnTo>
                  <a:pt x="108009" y="3759"/>
                </a:lnTo>
                <a:lnTo>
                  <a:pt x="107952" y="3569"/>
                </a:lnTo>
                <a:lnTo>
                  <a:pt x="107780" y="3206"/>
                </a:lnTo>
                <a:lnTo>
                  <a:pt x="107570" y="2843"/>
                </a:lnTo>
                <a:lnTo>
                  <a:pt x="107322" y="2500"/>
                </a:lnTo>
                <a:lnTo>
                  <a:pt x="107055" y="2176"/>
                </a:lnTo>
                <a:lnTo>
                  <a:pt x="106750" y="1889"/>
                </a:lnTo>
                <a:lnTo>
                  <a:pt x="106425" y="1641"/>
                </a:lnTo>
                <a:lnTo>
                  <a:pt x="106082" y="1431"/>
                </a:lnTo>
                <a:lnTo>
                  <a:pt x="105719" y="1240"/>
                </a:lnTo>
                <a:lnTo>
                  <a:pt x="105338" y="1088"/>
                </a:lnTo>
                <a:lnTo>
                  <a:pt x="104956" y="973"/>
                </a:lnTo>
                <a:lnTo>
                  <a:pt x="104555" y="878"/>
                </a:lnTo>
                <a:lnTo>
                  <a:pt x="104155" y="821"/>
                </a:lnTo>
                <a:lnTo>
                  <a:pt x="103735" y="782"/>
                </a:lnTo>
                <a:lnTo>
                  <a:pt x="103334" y="763"/>
                </a:lnTo>
                <a:lnTo>
                  <a:pt x="102933" y="763"/>
                </a:lnTo>
                <a:lnTo>
                  <a:pt x="102456" y="821"/>
                </a:lnTo>
                <a:lnTo>
                  <a:pt x="101998" y="897"/>
                </a:lnTo>
                <a:lnTo>
                  <a:pt x="101540" y="992"/>
                </a:lnTo>
                <a:lnTo>
                  <a:pt x="101082" y="1145"/>
                </a:lnTo>
                <a:lnTo>
                  <a:pt x="100662" y="1336"/>
                </a:lnTo>
                <a:lnTo>
                  <a:pt x="100453" y="1431"/>
                </a:lnTo>
                <a:lnTo>
                  <a:pt x="100243" y="1546"/>
                </a:lnTo>
                <a:lnTo>
                  <a:pt x="100052" y="1679"/>
                </a:lnTo>
                <a:lnTo>
                  <a:pt x="99861" y="1813"/>
                </a:lnTo>
                <a:lnTo>
                  <a:pt x="99689" y="1947"/>
                </a:lnTo>
                <a:lnTo>
                  <a:pt x="99498" y="2118"/>
                </a:lnTo>
                <a:lnTo>
                  <a:pt x="99346" y="2271"/>
                </a:lnTo>
                <a:lnTo>
                  <a:pt x="99193" y="2462"/>
                </a:lnTo>
                <a:lnTo>
                  <a:pt x="99040" y="2653"/>
                </a:lnTo>
                <a:lnTo>
                  <a:pt x="98907" y="2843"/>
                </a:lnTo>
                <a:lnTo>
                  <a:pt x="98792" y="3053"/>
                </a:lnTo>
                <a:lnTo>
                  <a:pt x="98697" y="3263"/>
                </a:lnTo>
                <a:lnTo>
                  <a:pt x="98601" y="3473"/>
                </a:lnTo>
                <a:lnTo>
                  <a:pt x="98525" y="3702"/>
                </a:lnTo>
                <a:lnTo>
                  <a:pt x="98468" y="3912"/>
                </a:lnTo>
                <a:lnTo>
                  <a:pt x="98411" y="4141"/>
                </a:lnTo>
                <a:lnTo>
                  <a:pt x="98392" y="4370"/>
                </a:lnTo>
                <a:lnTo>
                  <a:pt x="98372" y="4618"/>
                </a:lnTo>
                <a:lnTo>
                  <a:pt x="98372" y="4847"/>
                </a:lnTo>
                <a:lnTo>
                  <a:pt x="98392" y="5076"/>
                </a:lnTo>
                <a:lnTo>
                  <a:pt x="98430" y="5305"/>
                </a:lnTo>
                <a:lnTo>
                  <a:pt x="98506" y="5534"/>
                </a:lnTo>
                <a:lnTo>
                  <a:pt x="98258" y="5477"/>
                </a:lnTo>
                <a:lnTo>
                  <a:pt x="98010" y="5439"/>
                </a:lnTo>
                <a:lnTo>
                  <a:pt x="97743" y="5420"/>
                </a:lnTo>
                <a:lnTo>
                  <a:pt x="97495" y="5401"/>
                </a:lnTo>
                <a:lnTo>
                  <a:pt x="97247" y="5401"/>
                </a:lnTo>
                <a:lnTo>
                  <a:pt x="96979" y="5420"/>
                </a:lnTo>
                <a:lnTo>
                  <a:pt x="96731" y="5439"/>
                </a:lnTo>
                <a:lnTo>
                  <a:pt x="96483" y="5477"/>
                </a:lnTo>
                <a:lnTo>
                  <a:pt x="96235" y="5534"/>
                </a:lnTo>
                <a:lnTo>
                  <a:pt x="95987" y="5591"/>
                </a:lnTo>
                <a:lnTo>
                  <a:pt x="95739" y="5668"/>
                </a:lnTo>
                <a:lnTo>
                  <a:pt x="95491" y="5763"/>
                </a:lnTo>
                <a:lnTo>
                  <a:pt x="95262" y="5859"/>
                </a:lnTo>
                <a:lnTo>
                  <a:pt x="95033" y="5973"/>
                </a:lnTo>
                <a:lnTo>
                  <a:pt x="94823" y="6088"/>
                </a:lnTo>
                <a:lnTo>
                  <a:pt x="94594" y="6221"/>
                </a:lnTo>
                <a:lnTo>
                  <a:pt x="94403" y="6374"/>
                </a:lnTo>
                <a:lnTo>
                  <a:pt x="94193" y="6526"/>
                </a:lnTo>
                <a:lnTo>
                  <a:pt x="94002" y="6679"/>
                </a:lnTo>
                <a:lnTo>
                  <a:pt x="93831" y="6851"/>
                </a:lnTo>
                <a:lnTo>
                  <a:pt x="93659" y="7042"/>
                </a:lnTo>
                <a:lnTo>
                  <a:pt x="93506" y="7233"/>
                </a:lnTo>
                <a:lnTo>
                  <a:pt x="93354" y="7442"/>
                </a:lnTo>
                <a:lnTo>
                  <a:pt x="93201" y="7633"/>
                </a:lnTo>
                <a:lnTo>
                  <a:pt x="93067" y="7862"/>
                </a:lnTo>
                <a:lnTo>
                  <a:pt x="92953" y="8072"/>
                </a:lnTo>
                <a:lnTo>
                  <a:pt x="92838" y="8301"/>
                </a:lnTo>
                <a:lnTo>
                  <a:pt x="92743" y="8530"/>
                </a:lnTo>
                <a:lnTo>
                  <a:pt x="92667" y="8759"/>
                </a:lnTo>
                <a:lnTo>
                  <a:pt x="92590" y="9007"/>
                </a:lnTo>
                <a:lnTo>
                  <a:pt x="92533" y="9255"/>
                </a:lnTo>
                <a:lnTo>
                  <a:pt x="92476" y="9503"/>
                </a:lnTo>
                <a:lnTo>
                  <a:pt x="91922" y="9389"/>
                </a:lnTo>
                <a:lnTo>
                  <a:pt x="91331" y="9332"/>
                </a:lnTo>
                <a:lnTo>
                  <a:pt x="91045" y="9313"/>
                </a:lnTo>
                <a:lnTo>
                  <a:pt x="90472" y="9313"/>
                </a:lnTo>
                <a:lnTo>
                  <a:pt x="90186" y="9351"/>
                </a:lnTo>
                <a:lnTo>
                  <a:pt x="89919" y="9408"/>
                </a:lnTo>
                <a:lnTo>
                  <a:pt x="89633" y="9503"/>
                </a:lnTo>
                <a:lnTo>
                  <a:pt x="89365" y="9618"/>
                </a:lnTo>
                <a:lnTo>
                  <a:pt x="89136" y="9771"/>
                </a:lnTo>
                <a:lnTo>
                  <a:pt x="88907" y="9942"/>
                </a:lnTo>
                <a:lnTo>
                  <a:pt x="88717" y="10133"/>
                </a:lnTo>
                <a:lnTo>
                  <a:pt x="88545" y="10362"/>
                </a:lnTo>
                <a:lnTo>
                  <a:pt x="88488" y="10496"/>
                </a:lnTo>
                <a:lnTo>
                  <a:pt x="88430" y="10629"/>
                </a:lnTo>
                <a:lnTo>
                  <a:pt x="88392" y="10438"/>
                </a:lnTo>
                <a:lnTo>
                  <a:pt x="88354" y="10267"/>
                </a:lnTo>
                <a:lnTo>
                  <a:pt x="88278" y="10095"/>
                </a:lnTo>
                <a:lnTo>
                  <a:pt x="88220" y="9923"/>
                </a:lnTo>
                <a:lnTo>
                  <a:pt x="88125" y="9771"/>
                </a:lnTo>
                <a:lnTo>
                  <a:pt x="88030" y="9599"/>
                </a:lnTo>
                <a:lnTo>
                  <a:pt x="87934" y="9446"/>
                </a:lnTo>
                <a:lnTo>
                  <a:pt x="87820" y="9313"/>
                </a:lnTo>
                <a:lnTo>
                  <a:pt x="87686" y="9179"/>
                </a:lnTo>
                <a:lnTo>
                  <a:pt x="87552" y="9045"/>
                </a:lnTo>
                <a:lnTo>
                  <a:pt x="87419" y="8912"/>
                </a:lnTo>
                <a:lnTo>
                  <a:pt x="87266" y="8816"/>
                </a:lnTo>
                <a:lnTo>
                  <a:pt x="87114" y="8702"/>
                </a:lnTo>
                <a:lnTo>
                  <a:pt x="86942" y="8626"/>
                </a:lnTo>
                <a:lnTo>
                  <a:pt x="86789" y="8530"/>
                </a:lnTo>
                <a:lnTo>
                  <a:pt x="86617" y="8473"/>
                </a:lnTo>
                <a:lnTo>
                  <a:pt x="86446" y="8416"/>
                </a:lnTo>
                <a:lnTo>
                  <a:pt x="86274" y="8378"/>
                </a:lnTo>
                <a:lnTo>
                  <a:pt x="86083" y="8339"/>
                </a:lnTo>
                <a:lnTo>
                  <a:pt x="85911" y="8320"/>
                </a:lnTo>
                <a:lnTo>
                  <a:pt x="85720" y="8320"/>
                </a:lnTo>
                <a:lnTo>
                  <a:pt x="85549" y="8339"/>
                </a:lnTo>
                <a:lnTo>
                  <a:pt x="85358" y="8358"/>
                </a:lnTo>
                <a:lnTo>
                  <a:pt x="85186" y="8378"/>
                </a:lnTo>
                <a:lnTo>
                  <a:pt x="85014" y="8435"/>
                </a:lnTo>
                <a:lnTo>
                  <a:pt x="84843" y="8473"/>
                </a:lnTo>
                <a:lnTo>
                  <a:pt x="84671" y="8549"/>
                </a:lnTo>
                <a:lnTo>
                  <a:pt x="84499" y="8626"/>
                </a:lnTo>
                <a:lnTo>
                  <a:pt x="84347" y="8702"/>
                </a:lnTo>
                <a:lnTo>
                  <a:pt x="84194" y="8797"/>
                </a:lnTo>
                <a:lnTo>
                  <a:pt x="84041" y="8912"/>
                </a:lnTo>
                <a:lnTo>
                  <a:pt x="83908" y="9026"/>
                </a:lnTo>
                <a:lnTo>
                  <a:pt x="84060" y="8740"/>
                </a:lnTo>
                <a:lnTo>
                  <a:pt x="84194" y="8416"/>
                </a:lnTo>
                <a:lnTo>
                  <a:pt x="84308" y="8110"/>
                </a:lnTo>
                <a:lnTo>
                  <a:pt x="84404" y="7786"/>
                </a:lnTo>
                <a:lnTo>
                  <a:pt x="84480" y="7442"/>
                </a:lnTo>
                <a:lnTo>
                  <a:pt x="84537" y="7118"/>
                </a:lnTo>
                <a:lnTo>
                  <a:pt x="84576" y="6775"/>
                </a:lnTo>
                <a:lnTo>
                  <a:pt x="84595" y="6450"/>
                </a:lnTo>
                <a:lnTo>
                  <a:pt x="84595" y="6107"/>
                </a:lnTo>
                <a:lnTo>
                  <a:pt x="84576" y="5763"/>
                </a:lnTo>
                <a:lnTo>
                  <a:pt x="84518" y="5420"/>
                </a:lnTo>
                <a:lnTo>
                  <a:pt x="84461" y="5095"/>
                </a:lnTo>
                <a:lnTo>
                  <a:pt x="84385" y="4752"/>
                </a:lnTo>
                <a:lnTo>
                  <a:pt x="84289" y="4427"/>
                </a:lnTo>
                <a:lnTo>
                  <a:pt x="84175" y="4103"/>
                </a:lnTo>
                <a:lnTo>
                  <a:pt x="84041" y="3798"/>
                </a:lnTo>
                <a:lnTo>
                  <a:pt x="83889" y="3492"/>
                </a:lnTo>
                <a:lnTo>
                  <a:pt x="83717" y="3206"/>
                </a:lnTo>
                <a:lnTo>
                  <a:pt x="83526" y="2920"/>
                </a:lnTo>
                <a:lnTo>
                  <a:pt x="83335" y="2653"/>
                </a:lnTo>
                <a:lnTo>
                  <a:pt x="83106" y="2385"/>
                </a:lnTo>
                <a:lnTo>
                  <a:pt x="82877" y="2137"/>
                </a:lnTo>
                <a:lnTo>
                  <a:pt x="82629" y="1908"/>
                </a:lnTo>
                <a:lnTo>
                  <a:pt x="82362" y="1698"/>
                </a:lnTo>
                <a:lnTo>
                  <a:pt x="82095" y="1489"/>
                </a:lnTo>
                <a:lnTo>
                  <a:pt x="81808" y="1298"/>
                </a:lnTo>
                <a:lnTo>
                  <a:pt x="81522" y="1145"/>
                </a:lnTo>
                <a:lnTo>
                  <a:pt x="81217" y="992"/>
                </a:lnTo>
                <a:lnTo>
                  <a:pt x="80912" y="859"/>
                </a:lnTo>
                <a:lnTo>
                  <a:pt x="80587" y="744"/>
                </a:lnTo>
                <a:lnTo>
                  <a:pt x="80263" y="649"/>
                </a:lnTo>
                <a:lnTo>
                  <a:pt x="79919" y="573"/>
                </a:lnTo>
                <a:lnTo>
                  <a:pt x="79595" y="515"/>
                </a:lnTo>
                <a:lnTo>
                  <a:pt x="79251" y="477"/>
                </a:lnTo>
                <a:lnTo>
                  <a:pt x="78908" y="458"/>
                </a:lnTo>
                <a:lnTo>
                  <a:pt x="78583" y="477"/>
                </a:lnTo>
                <a:lnTo>
                  <a:pt x="78240" y="496"/>
                </a:lnTo>
                <a:lnTo>
                  <a:pt x="77896" y="534"/>
                </a:lnTo>
                <a:lnTo>
                  <a:pt x="77572" y="611"/>
                </a:lnTo>
                <a:lnTo>
                  <a:pt x="77248" y="687"/>
                </a:lnTo>
                <a:lnTo>
                  <a:pt x="76923" y="802"/>
                </a:lnTo>
                <a:lnTo>
                  <a:pt x="76599" y="916"/>
                </a:lnTo>
                <a:lnTo>
                  <a:pt x="76294" y="1050"/>
                </a:lnTo>
                <a:lnTo>
                  <a:pt x="75988" y="1221"/>
                </a:lnTo>
                <a:lnTo>
                  <a:pt x="75702" y="1393"/>
                </a:lnTo>
                <a:lnTo>
                  <a:pt x="75416" y="1584"/>
                </a:lnTo>
                <a:lnTo>
                  <a:pt x="75149" y="1794"/>
                </a:lnTo>
                <a:lnTo>
                  <a:pt x="74900" y="2004"/>
                </a:lnTo>
                <a:lnTo>
                  <a:pt x="74710" y="1832"/>
                </a:lnTo>
                <a:lnTo>
                  <a:pt x="74481" y="1698"/>
                </a:lnTo>
                <a:lnTo>
                  <a:pt x="74252" y="1584"/>
                </a:lnTo>
                <a:lnTo>
                  <a:pt x="74004" y="1489"/>
                </a:lnTo>
                <a:lnTo>
                  <a:pt x="73736" y="1412"/>
                </a:lnTo>
                <a:lnTo>
                  <a:pt x="73488" y="1393"/>
                </a:lnTo>
                <a:lnTo>
                  <a:pt x="73221" y="1374"/>
                </a:lnTo>
                <a:lnTo>
                  <a:pt x="72954" y="1412"/>
                </a:lnTo>
                <a:lnTo>
                  <a:pt x="72706" y="1469"/>
                </a:lnTo>
                <a:lnTo>
                  <a:pt x="72477" y="1565"/>
                </a:lnTo>
                <a:lnTo>
                  <a:pt x="72248" y="1679"/>
                </a:lnTo>
                <a:lnTo>
                  <a:pt x="72038" y="1813"/>
                </a:lnTo>
                <a:lnTo>
                  <a:pt x="71847" y="1985"/>
                </a:lnTo>
                <a:lnTo>
                  <a:pt x="71675" y="2176"/>
                </a:lnTo>
                <a:lnTo>
                  <a:pt x="71523" y="2385"/>
                </a:lnTo>
                <a:lnTo>
                  <a:pt x="71408" y="2614"/>
                </a:lnTo>
                <a:lnTo>
                  <a:pt x="71237" y="2347"/>
                </a:lnTo>
                <a:lnTo>
                  <a:pt x="71046" y="2080"/>
                </a:lnTo>
                <a:lnTo>
                  <a:pt x="70836" y="1813"/>
                </a:lnTo>
                <a:lnTo>
                  <a:pt x="70607" y="1584"/>
                </a:lnTo>
                <a:lnTo>
                  <a:pt x="70378" y="1355"/>
                </a:lnTo>
                <a:lnTo>
                  <a:pt x="70111" y="1145"/>
                </a:lnTo>
                <a:lnTo>
                  <a:pt x="69844" y="954"/>
                </a:lnTo>
                <a:lnTo>
                  <a:pt x="69557" y="782"/>
                </a:lnTo>
                <a:lnTo>
                  <a:pt x="69252" y="630"/>
                </a:lnTo>
                <a:lnTo>
                  <a:pt x="68947" y="477"/>
                </a:lnTo>
                <a:lnTo>
                  <a:pt x="68641" y="363"/>
                </a:lnTo>
                <a:lnTo>
                  <a:pt x="68317" y="267"/>
                </a:lnTo>
                <a:lnTo>
                  <a:pt x="68012" y="191"/>
                </a:lnTo>
                <a:lnTo>
                  <a:pt x="67687" y="134"/>
                </a:lnTo>
                <a:lnTo>
                  <a:pt x="67363" y="95"/>
                </a:lnTo>
                <a:lnTo>
                  <a:pt x="67038" y="95"/>
                </a:lnTo>
                <a:lnTo>
                  <a:pt x="66714" y="115"/>
                </a:lnTo>
                <a:lnTo>
                  <a:pt x="66389" y="153"/>
                </a:lnTo>
                <a:lnTo>
                  <a:pt x="66084" y="210"/>
                </a:lnTo>
                <a:lnTo>
                  <a:pt x="65779" y="286"/>
                </a:lnTo>
                <a:lnTo>
                  <a:pt x="65474" y="401"/>
                </a:lnTo>
                <a:lnTo>
                  <a:pt x="65168" y="515"/>
                </a:lnTo>
                <a:lnTo>
                  <a:pt x="64882" y="649"/>
                </a:lnTo>
                <a:lnTo>
                  <a:pt x="64615" y="821"/>
                </a:lnTo>
                <a:lnTo>
                  <a:pt x="64348" y="992"/>
                </a:lnTo>
                <a:lnTo>
                  <a:pt x="64080" y="1183"/>
                </a:lnTo>
                <a:lnTo>
                  <a:pt x="63832" y="1393"/>
                </a:lnTo>
                <a:lnTo>
                  <a:pt x="63622" y="1622"/>
                </a:lnTo>
                <a:lnTo>
                  <a:pt x="63393" y="1870"/>
                </a:lnTo>
                <a:lnTo>
                  <a:pt x="63203" y="2118"/>
                </a:lnTo>
                <a:lnTo>
                  <a:pt x="63031" y="2385"/>
                </a:lnTo>
                <a:lnTo>
                  <a:pt x="62878" y="2672"/>
                </a:lnTo>
                <a:lnTo>
                  <a:pt x="62745" y="2958"/>
                </a:lnTo>
                <a:lnTo>
                  <a:pt x="62630" y="3263"/>
                </a:lnTo>
                <a:lnTo>
                  <a:pt x="62535" y="3569"/>
                </a:lnTo>
                <a:lnTo>
                  <a:pt x="62458" y="3874"/>
                </a:lnTo>
                <a:lnTo>
                  <a:pt x="62401" y="4198"/>
                </a:lnTo>
                <a:lnTo>
                  <a:pt x="62363" y="4504"/>
                </a:lnTo>
                <a:lnTo>
                  <a:pt x="62363" y="4828"/>
                </a:lnTo>
                <a:lnTo>
                  <a:pt x="62363" y="5152"/>
                </a:lnTo>
                <a:lnTo>
                  <a:pt x="62401" y="5477"/>
                </a:lnTo>
                <a:lnTo>
                  <a:pt x="62458" y="5782"/>
                </a:lnTo>
                <a:lnTo>
                  <a:pt x="62516" y="6107"/>
                </a:lnTo>
                <a:lnTo>
                  <a:pt x="62611" y="6412"/>
                </a:lnTo>
                <a:lnTo>
                  <a:pt x="62726" y="6698"/>
                </a:lnTo>
                <a:lnTo>
                  <a:pt x="62859" y="7004"/>
                </a:lnTo>
                <a:lnTo>
                  <a:pt x="63012" y="7271"/>
                </a:lnTo>
                <a:lnTo>
                  <a:pt x="63184" y="7557"/>
                </a:lnTo>
                <a:lnTo>
                  <a:pt x="62974" y="7423"/>
                </a:lnTo>
                <a:lnTo>
                  <a:pt x="62745" y="7347"/>
                </a:lnTo>
                <a:lnTo>
                  <a:pt x="62516" y="7271"/>
                </a:lnTo>
                <a:lnTo>
                  <a:pt x="62287" y="7213"/>
                </a:lnTo>
                <a:lnTo>
                  <a:pt x="62039" y="7194"/>
                </a:lnTo>
                <a:lnTo>
                  <a:pt x="61791" y="7175"/>
                </a:lnTo>
                <a:lnTo>
                  <a:pt x="61562" y="7194"/>
                </a:lnTo>
                <a:lnTo>
                  <a:pt x="61313" y="7233"/>
                </a:lnTo>
                <a:lnTo>
                  <a:pt x="61065" y="7271"/>
                </a:lnTo>
                <a:lnTo>
                  <a:pt x="60836" y="7347"/>
                </a:lnTo>
                <a:lnTo>
                  <a:pt x="60607" y="7423"/>
                </a:lnTo>
                <a:lnTo>
                  <a:pt x="60378" y="7538"/>
                </a:lnTo>
                <a:lnTo>
                  <a:pt x="60168" y="7652"/>
                </a:lnTo>
                <a:lnTo>
                  <a:pt x="59959" y="7786"/>
                </a:lnTo>
                <a:lnTo>
                  <a:pt x="59768" y="7939"/>
                </a:lnTo>
                <a:lnTo>
                  <a:pt x="59577" y="8110"/>
                </a:lnTo>
                <a:lnTo>
                  <a:pt x="59405" y="8282"/>
                </a:lnTo>
                <a:lnTo>
                  <a:pt x="59252" y="8473"/>
                </a:lnTo>
                <a:lnTo>
                  <a:pt x="59100" y="8664"/>
                </a:lnTo>
                <a:lnTo>
                  <a:pt x="58966" y="8874"/>
                </a:lnTo>
                <a:lnTo>
                  <a:pt x="58852" y="9084"/>
                </a:lnTo>
                <a:lnTo>
                  <a:pt x="58737" y="9293"/>
                </a:lnTo>
                <a:lnTo>
                  <a:pt x="58642" y="9522"/>
                </a:lnTo>
                <a:lnTo>
                  <a:pt x="58546" y="9751"/>
                </a:lnTo>
                <a:lnTo>
                  <a:pt x="58413" y="10229"/>
                </a:lnTo>
                <a:lnTo>
                  <a:pt x="58298" y="10706"/>
                </a:lnTo>
                <a:lnTo>
                  <a:pt x="58222" y="11202"/>
                </a:lnTo>
                <a:lnTo>
                  <a:pt x="58203" y="11698"/>
                </a:lnTo>
                <a:lnTo>
                  <a:pt x="58108" y="11488"/>
                </a:lnTo>
                <a:lnTo>
                  <a:pt x="58012" y="11278"/>
                </a:lnTo>
                <a:lnTo>
                  <a:pt x="57898" y="11087"/>
                </a:lnTo>
                <a:lnTo>
                  <a:pt x="57783" y="10896"/>
                </a:lnTo>
                <a:lnTo>
                  <a:pt x="57650" y="10725"/>
                </a:lnTo>
                <a:lnTo>
                  <a:pt x="57497" y="10553"/>
                </a:lnTo>
                <a:lnTo>
                  <a:pt x="57344" y="10381"/>
                </a:lnTo>
                <a:lnTo>
                  <a:pt x="57192" y="10229"/>
                </a:lnTo>
                <a:lnTo>
                  <a:pt x="57020" y="10076"/>
                </a:lnTo>
                <a:lnTo>
                  <a:pt x="56829" y="9942"/>
                </a:lnTo>
                <a:lnTo>
                  <a:pt x="56638" y="9809"/>
                </a:lnTo>
                <a:lnTo>
                  <a:pt x="56447" y="9694"/>
                </a:lnTo>
                <a:lnTo>
                  <a:pt x="56256" y="9599"/>
                </a:lnTo>
                <a:lnTo>
                  <a:pt x="56047" y="9503"/>
                </a:lnTo>
                <a:lnTo>
                  <a:pt x="55837" y="9408"/>
                </a:lnTo>
                <a:lnTo>
                  <a:pt x="55627" y="9351"/>
                </a:lnTo>
                <a:lnTo>
                  <a:pt x="55398" y="9293"/>
                </a:lnTo>
                <a:lnTo>
                  <a:pt x="55169" y="9236"/>
                </a:lnTo>
                <a:lnTo>
                  <a:pt x="54959" y="9217"/>
                </a:lnTo>
                <a:lnTo>
                  <a:pt x="54730" y="9198"/>
                </a:lnTo>
                <a:lnTo>
                  <a:pt x="54272" y="9198"/>
                </a:lnTo>
                <a:lnTo>
                  <a:pt x="54062" y="9217"/>
                </a:lnTo>
                <a:lnTo>
                  <a:pt x="53833" y="9255"/>
                </a:lnTo>
                <a:lnTo>
                  <a:pt x="53604" y="9313"/>
                </a:lnTo>
                <a:lnTo>
                  <a:pt x="53394" y="9370"/>
                </a:lnTo>
                <a:lnTo>
                  <a:pt x="53184" y="9446"/>
                </a:lnTo>
                <a:lnTo>
                  <a:pt x="52974" y="9522"/>
                </a:lnTo>
                <a:lnTo>
                  <a:pt x="52764" y="9618"/>
                </a:lnTo>
                <a:lnTo>
                  <a:pt x="52573" y="9732"/>
                </a:lnTo>
                <a:lnTo>
                  <a:pt x="52383" y="9847"/>
                </a:lnTo>
                <a:lnTo>
                  <a:pt x="52192" y="9980"/>
                </a:lnTo>
                <a:lnTo>
                  <a:pt x="52192" y="9809"/>
                </a:lnTo>
                <a:lnTo>
                  <a:pt x="52173" y="9637"/>
                </a:lnTo>
                <a:lnTo>
                  <a:pt x="52115" y="9313"/>
                </a:lnTo>
                <a:lnTo>
                  <a:pt x="52001" y="8988"/>
                </a:lnTo>
                <a:lnTo>
                  <a:pt x="51848" y="8664"/>
                </a:lnTo>
                <a:lnTo>
                  <a:pt x="51677" y="8358"/>
                </a:lnTo>
                <a:lnTo>
                  <a:pt x="51467" y="8091"/>
                </a:lnTo>
                <a:lnTo>
                  <a:pt x="51219" y="7843"/>
                </a:lnTo>
                <a:lnTo>
                  <a:pt x="50970" y="7633"/>
                </a:lnTo>
                <a:lnTo>
                  <a:pt x="50684" y="7462"/>
                </a:lnTo>
                <a:lnTo>
                  <a:pt x="50379" y="7328"/>
                </a:lnTo>
                <a:lnTo>
                  <a:pt x="50074" y="7213"/>
                </a:lnTo>
                <a:lnTo>
                  <a:pt x="49749" y="7156"/>
                </a:lnTo>
                <a:lnTo>
                  <a:pt x="49406" y="7137"/>
                </a:lnTo>
                <a:lnTo>
                  <a:pt x="49081" y="7156"/>
                </a:lnTo>
                <a:lnTo>
                  <a:pt x="48757" y="7194"/>
                </a:lnTo>
                <a:lnTo>
                  <a:pt x="48432" y="7290"/>
                </a:lnTo>
                <a:lnTo>
                  <a:pt x="48509" y="6984"/>
                </a:lnTo>
                <a:lnTo>
                  <a:pt x="48547" y="6660"/>
                </a:lnTo>
                <a:lnTo>
                  <a:pt x="48585" y="6336"/>
                </a:lnTo>
                <a:lnTo>
                  <a:pt x="48585" y="6011"/>
                </a:lnTo>
                <a:lnTo>
                  <a:pt x="48566" y="5706"/>
                </a:lnTo>
                <a:lnTo>
                  <a:pt x="48547" y="5401"/>
                </a:lnTo>
                <a:lnTo>
                  <a:pt x="48490" y="5076"/>
                </a:lnTo>
                <a:lnTo>
                  <a:pt x="48413" y="4771"/>
                </a:lnTo>
                <a:lnTo>
                  <a:pt x="48337" y="4485"/>
                </a:lnTo>
                <a:lnTo>
                  <a:pt x="48223" y="4179"/>
                </a:lnTo>
                <a:lnTo>
                  <a:pt x="48089" y="3893"/>
                </a:lnTo>
                <a:lnTo>
                  <a:pt x="47955" y="3607"/>
                </a:lnTo>
                <a:lnTo>
                  <a:pt x="47784" y="3340"/>
                </a:lnTo>
                <a:lnTo>
                  <a:pt x="47612" y="3072"/>
                </a:lnTo>
                <a:lnTo>
                  <a:pt x="47402" y="2824"/>
                </a:lnTo>
                <a:lnTo>
                  <a:pt x="47192" y="2576"/>
                </a:lnTo>
                <a:lnTo>
                  <a:pt x="46963" y="2347"/>
                </a:lnTo>
                <a:lnTo>
                  <a:pt x="46715" y="2137"/>
                </a:lnTo>
                <a:lnTo>
                  <a:pt x="46448" y="1947"/>
                </a:lnTo>
                <a:lnTo>
                  <a:pt x="46181" y="1756"/>
                </a:lnTo>
                <a:lnTo>
                  <a:pt x="45894" y="1603"/>
                </a:lnTo>
                <a:lnTo>
                  <a:pt x="45608" y="1450"/>
                </a:lnTo>
                <a:lnTo>
                  <a:pt x="45303" y="1317"/>
                </a:lnTo>
                <a:lnTo>
                  <a:pt x="44998" y="1202"/>
                </a:lnTo>
                <a:lnTo>
                  <a:pt x="44673" y="1126"/>
                </a:lnTo>
                <a:lnTo>
                  <a:pt x="44368" y="1050"/>
                </a:lnTo>
                <a:lnTo>
                  <a:pt x="44043" y="992"/>
                </a:lnTo>
                <a:lnTo>
                  <a:pt x="43719" y="954"/>
                </a:lnTo>
                <a:lnTo>
                  <a:pt x="43395" y="935"/>
                </a:lnTo>
                <a:lnTo>
                  <a:pt x="43051" y="954"/>
                </a:lnTo>
                <a:lnTo>
                  <a:pt x="42727" y="973"/>
                </a:lnTo>
                <a:lnTo>
                  <a:pt x="42402" y="1031"/>
                </a:lnTo>
                <a:lnTo>
                  <a:pt x="42135" y="1088"/>
                </a:lnTo>
                <a:lnTo>
                  <a:pt x="41849" y="1164"/>
                </a:lnTo>
                <a:lnTo>
                  <a:pt x="41582" y="1260"/>
                </a:lnTo>
                <a:lnTo>
                  <a:pt x="41315" y="1374"/>
                </a:lnTo>
                <a:lnTo>
                  <a:pt x="41047" y="1489"/>
                </a:lnTo>
                <a:lnTo>
                  <a:pt x="40799" y="1641"/>
                </a:lnTo>
                <a:lnTo>
                  <a:pt x="40570" y="1813"/>
                </a:lnTo>
                <a:lnTo>
                  <a:pt x="40341" y="2004"/>
                </a:lnTo>
                <a:lnTo>
                  <a:pt x="40131" y="2195"/>
                </a:lnTo>
                <a:lnTo>
                  <a:pt x="39941" y="2424"/>
                </a:lnTo>
                <a:lnTo>
                  <a:pt x="39788" y="2653"/>
                </a:lnTo>
                <a:lnTo>
                  <a:pt x="39635" y="2920"/>
                </a:lnTo>
                <a:lnTo>
                  <a:pt x="39521" y="3168"/>
                </a:lnTo>
                <a:lnTo>
                  <a:pt x="39425" y="3454"/>
                </a:lnTo>
                <a:lnTo>
                  <a:pt x="39387" y="3645"/>
                </a:lnTo>
                <a:lnTo>
                  <a:pt x="39387" y="3511"/>
                </a:lnTo>
                <a:lnTo>
                  <a:pt x="39368" y="3340"/>
                </a:lnTo>
                <a:lnTo>
                  <a:pt x="39349" y="3168"/>
                </a:lnTo>
                <a:lnTo>
                  <a:pt x="39311" y="2996"/>
                </a:lnTo>
                <a:lnTo>
                  <a:pt x="39196" y="2653"/>
                </a:lnTo>
                <a:lnTo>
                  <a:pt x="39063" y="2309"/>
                </a:lnTo>
                <a:lnTo>
                  <a:pt x="38891" y="2004"/>
                </a:lnTo>
                <a:lnTo>
                  <a:pt x="38681" y="1718"/>
                </a:lnTo>
                <a:lnTo>
                  <a:pt x="38452" y="1431"/>
                </a:lnTo>
                <a:lnTo>
                  <a:pt x="38223" y="1183"/>
                </a:lnTo>
                <a:lnTo>
                  <a:pt x="37956" y="973"/>
                </a:lnTo>
                <a:lnTo>
                  <a:pt x="37670" y="782"/>
                </a:lnTo>
                <a:lnTo>
                  <a:pt x="37364" y="592"/>
                </a:lnTo>
                <a:lnTo>
                  <a:pt x="37059" y="458"/>
                </a:lnTo>
                <a:lnTo>
                  <a:pt x="36735" y="324"/>
                </a:lnTo>
                <a:lnTo>
                  <a:pt x="36410" y="210"/>
                </a:lnTo>
                <a:lnTo>
                  <a:pt x="36067" y="134"/>
                </a:lnTo>
                <a:lnTo>
                  <a:pt x="35780" y="76"/>
                </a:lnTo>
                <a:lnTo>
                  <a:pt x="35494" y="38"/>
                </a:lnTo>
                <a:lnTo>
                  <a:pt x="35189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blurRad="57150" dist="57150" dir="215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9" name="Google Shape;989;p31"/>
          <p:cNvSpPr/>
          <p:nvPr/>
        </p:nvSpPr>
        <p:spPr>
          <a:xfrm flipH="1">
            <a:off x="3333693" y="640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0" name="Google Shape;990;p31"/>
          <p:cNvSpPr/>
          <p:nvPr/>
        </p:nvSpPr>
        <p:spPr>
          <a:xfrm>
            <a:off x="4620905" y="640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1" name="Google Shape;991;p31"/>
          <p:cNvSpPr/>
          <p:nvPr/>
        </p:nvSpPr>
        <p:spPr>
          <a:xfrm>
            <a:off x="4102705" y="1841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2" name="Google Shape;992;p31"/>
          <p:cNvSpPr/>
          <p:nvPr/>
        </p:nvSpPr>
        <p:spPr>
          <a:xfrm rot="2516804" flipH="1">
            <a:off x="5858441" y="1546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3" name="Google Shape;993;p31"/>
          <p:cNvSpPr/>
          <p:nvPr/>
        </p:nvSpPr>
        <p:spPr>
          <a:xfrm>
            <a:off x="5007580" y="3579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4" name="Google Shape;994;p31"/>
          <p:cNvSpPr/>
          <p:nvPr/>
        </p:nvSpPr>
        <p:spPr>
          <a:xfrm rot="2417287">
            <a:off x="3329831" y="6008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5" name="Google Shape;995;p31"/>
          <p:cNvSpPr/>
          <p:nvPr/>
        </p:nvSpPr>
        <p:spPr>
          <a:xfrm rot="-2516804">
            <a:off x="213653" y="5965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6" name="Google Shape;996;p31"/>
          <p:cNvSpPr/>
          <p:nvPr/>
        </p:nvSpPr>
        <p:spPr>
          <a:xfrm>
            <a:off x="4623955" y="7611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7" name="Google Shape;997;p31"/>
          <p:cNvSpPr/>
          <p:nvPr/>
        </p:nvSpPr>
        <p:spPr>
          <a:xfrm>
            <a:off x="2388205" y="8351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8" name="Google Shape;998;p31"/>
          <p:cNvSpPr/>
          <p:nvPr/>
        </p:nvSpPr>
        <p:spPr>
          <a:xfrm rot="2517313" flipH="1">
            <a:off x="7261302" y="8317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9" name="Google Shape;999;p31"/>
          <p:cNvSpPr/>
          <p:nvPr/>
        </p:nvSpPr>
        <p:spPr>
          <a:xfrm>
            <a:off x="8050205" y="9565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0" name="Google Shape;1000;p31"/>
          <p:cNvSpPr/>
          <p:nvPr/>
        </p:nvSpPr>
        <p:spPr>
          <a:xfrm>
            <a:off x="8475956" y="12526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1" name="Google Shape;1001;p31"/>
          <p:cNvSpPr/>
          <p:nvPr/>
        </p:nvSpPr>
        <p:spPr>
          <a:xfrm>
            <a:off x="8727080" y="12751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2" name="Google Shape;1002;p31"/>
          <p:cNvSpPr/>
          <p:nvPr/>
        </p:nvSpPr>
        <p:spPr>
          <a:xfrm>
            <a:off x="1494055" y="13384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3" name="Google Shape;1003;p31"/>
          <p:cNvSpPr/>
          <p:nvPr/>
        </p:nvSpPr>
        <p:spPr>
          <a:xfrm rot="2516804" flipH="1">
            <a:off x="8825478" y="16181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" name="Google Shape;1004;p31"/>
          <p:cNvSpPr/>
          <p:nvPr/>
        </p:nvSpPr>
        <p:spPr>
          <a:xfrm>
            <a:off x="479355" y="18545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5" name="Google Shape;1005;p31"/>
          <p:cNvSpPr/>
          <p:nvPr/>
        </p:nvSpPr>
        <p:spPr>
          <a:xfrm>
            <a:off x="8951980" y="21757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6" name="Google Shape;1006;p31"/>
          <p:cNvSpPr/>
          <p:nvPr/>
        </p:nvSpPr>
        <p:spPr>
          <a:xfrm rot="-2516804">
            <a:off x="349028" y="25079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7" name="Google Shape;1007;p31"/>
          <p:cNvSpPr/>
          <p:nvPr/>
        </p:nvSpPr>
        <p:spPr>
          <a:xfrm>
            <a:off x="8872318" y="27679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8" name="Google Shape;1008;p31"/>
          <p:cNvSpPr/>
          <p:nvPr/>
        </p:nvSpPr>
        <p:spPr>
          <a:xfrm>
            <a:off x="641555" y="29291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9" name="Google Shape;1009;p31"/>
          <p:cNvSpPr/>
          <p:nvPr/>
        </p:nvSpPr>
        <p:spPr>
          <a:xfrm>
            <a:off x="431013" y="1193072"/>
            <a:ext cx="899306" cy="49374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0" name="Google Shape;1010;p31"/>
          <p:cNvSpPr/>
          <p:nvPr/>
        </p:nvSpPr>
        <p:spPr>
          <a:xfrm>
            <a:off x="2032600" y="407989"/>
            <a:ext cx="479056" cy="26301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" name="Google Shape;124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25" name="Google Shape;125;p6"/>
          <p:cNvSpPr txBox="1">
            <a:spLocks noGrp="1"/>
          </p:cNvSpPr>
          <p:nvPr>
            <p:ph type="title"/>
          </p:nvPr>
        </p:nvSpPr>
        <p:spPr>
          <a:xfrm>
            <a:off x="720000" y="54864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endParaRPr/>
          </a:p>
        </p:txBody>
      </p:sp>
      <p:grpSp>
        <p:nvGrpSpPr>
          <p:cNvPr id="126" name="Google Shape;126;p6"/>
          <p:cNvGrpSpPr/>
          <p:nvPr/>
        </p:nvGrpSpPr>
        <p:grpSpPr>
          <a:xfrm>
            <a:off x="-529929" y="1115947"/>
            <a:ext cx="10203857" cy="4027628"/>
            <a:chOff x="-6930" y="1115947"/>
            <a:chExt cx="10203857" cy="4027628"/>
          </a:xfrm>
        </p:grpSpPr>
        <p:sp>
          <p:nvSpPr>
            <p:cNvPr id="127" name="Google Shape;127;p6"/>
            <p:cNvSpPr/>
            <p:nvPr/>
          </p:nvSpPr>
          <p:spPr>
            <a:xfrm>
              <a:off x="522998" y="2470275"/>
              <a:ext cx="8625000" cy="2597100"/>
            </a:xfrm>
            <a:prstGeom prst="rect">
              <a:avLst/>
            </a:prstGeom>
            <a:solidFill>
              <a:srgbClr val="77C0EA">
                <a:alpha val="106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6"/>
            <p:cNvSpPr/>
            <p:nvPr/>
          </p:nvSpPr>
          <p:spPr>
            <a:xfrm flipH="1">
              <a:off x="5088069" y="1115947"/>
              <a:ext cx="5108859" cy="2311190"/>
            </a:xfrm>
            <a:custGeom>
              <a:avLst/>
              <a:gdLst/>
              <a:ahLst/>
              <a:cxnLst/>
              <a:rect l="l" t="t" r="r" b="b"/>
              <a:pathLst>
                <a:path w="115834" h="52402" extrusionOk="0">
                  <a:moveTo>
                    <a:pt x="34597" y="0"/>
                  </a:moveTo>
                  <a:lnTo>
                    <a:pt x="34311" y="19"/>
                  </a:lnTo>
                  <a:lnTo>
                    <a:pt x="34006" y="38"/>
                  </a:lnTo>
                  <a:lnTo>
                    <a:pt x="33720" y="95"/>
                  </a:lnTo>
                  <a:lnTo>
                    <a:pt x="33433" y="153"/>
                  </a:lnTo>
                  <a:lnTo>
                    <a:pt x="33147" y="248"/>
                  </a:lnTo>
                  <a:lnTo>
                    <a:pt x="32880" y="344"/>
                  </a:lnTo>
                  <a:lnTo>
                    <a:pt x="32594" y="439"/>
                  </a:lnTo>
                  <a:lnTo>
                    <a:pt x="32326" y="573"/>
                  </a:lnTo>
                  <a:lnTo>
                    <a:pt x="32078" y="706"/>
                  </a:lnTo>
                  <a:lnTo>
                    <a:pt x="31830" y="878"/>
                  </a:lnTo>
                  <a:lnTo>
                    <a:pt x="31582" y="1050"/>
                  </a:lnTo>
                  <a:lnTo>
                    <a:pt x="31353" y="1240"/>
                  </a:lnTo>
                  <a:lnTo>
                    <a:pt x="31143" y="1431"/>
                  </a:lnTo>
                  <a:lnTo>
                    <a:pt x="30953" y="1660"/>
                  </a:lnTo>
                  <a:lnTo>
                    <a:pt x="30762" y="1889"/>
                  </a:lnTo>
                  <a:lnTo>
                    <a:pt x="30590" y="2118"/>
                  </a:lnTo>
                  <a:lnTo>
                    <a:pt x="30437" y="2366"/>
                  </a:lnTo>
                  <a:lnTo>
                    <a:pt x="30285" y="2634"/>
                  </a:lnTo>
                  <a:lnTo>
                    <a:pt x="30170" y="2901"/>
                  </a:lnTo>
                  <a:lnTo>
                    <a:pt x="30056" y="3168"/>
                  </a:lnTo>
                  <a:lnTo>
                    <a:pt x="29979" y="3454"/>
                  </a:lnTo>
                  <a:lnTo>
                    <a:pt x="29903" y="3740"/>
                  </a:lnTo>
                  <a:lnTo>
                    <a:pt x="29865" y="4027"/>
                  </a:lnTo>
                  <a:lnTo>
                    <a:pt x="29827" y="4332"/>
                  </a:lnTo>
                  <a:lnTo>
                    <a:pt x="29827" y="4618"/>
                  </a:lnTo>
                  <a:lnTo>
                    <a:pt x="29846" y="4904"/>
                  </a:lnTo>
                  <a:lnTo>
                    <a:pt x="29884" y="5210"/>
                  </a:lnTo>
                  <a:lnTo>
                    <a:pt x="29655" y="5095"/>
                  </a:lnTo>
                  <a:lnTo>
                    <a:pt x="29426" y="5000"/>
                  </a:lnTo>
                  <a:lnTo>
                    <a:pt x="29197" y="4943"/>
                  </a:lnTo>
                  <a:lnTo>
                    <a:pt x="28949" y="4885"/>
                  </a:lnTo>
                  <a:lnTo>
                    <a:pt x="28720" y="4847"/>
                  </a:lnTo>
                  <a:lnTo>
                    <a:pt x="28472" y="4828"/>
                  </a:lnTo>
                  <a:lnTo>
                    <a:pt x="28205" y="4828"/>
                  </a:lnTo>
                  <a:lnTo>
                    <a:pt x="27956" y="4847"/>
                  </a:lnTo>
                  <a:lnTo>
                    <a:pt x="27708" y="4866"/>
                  </a:lnTo>
                  <a:lnTo>
                    <a:pt x="27460" y="4923"/>
                  </a:lnTo>
                  <a:lnTo>
                    <a:pt x="27212" y="4981"/>
                  </a:lnTo>
                  <a:lnTo>
                    <a:pt x="26964" y="5038"/>
                  </a:lnTo>
                  <a:lnTo>
                    <a:pt x="26735" y="5133"/>
                  </a:lnTo>
                  <a:lnTo>
                    <a:pt x="26506" y="5229"/>
                  </a:lnTo>
                  <a:lnTo>
                    <a:pt x="26277" y="5343"/>
                  </a:lnTo>
                  <a:lnTo>
                    <a:pt x="26067" y="5458"/>
                  </a:lnTo>
                  <a:lnTo>
                    <a:pt x="25857" y="5591"/>
                  </a:lnTo>
                  <a:lnTo>
                    <a:pt x="25667" y="5744"/>
                  </a:lnTo>
                  <a:lnTo>
                    <a:pt x="25495" y="5916"/>
                  </a:lnTo>
                  <a:lnTo>
                    <a:pt x="25323" y="6088"/>
                  </a:lnTo>
                  <a:lnTo>
                    <a:pt x="25170" y="6259"/>
                  </a:lnTo>
                  <a:lnTo>
                    <a:pt x="25018" y="6450"/>
                  </a:lnTo>
                  <a:lnTo>
                    <a:pt x="24884" y="6660"/>
                  </a:lnTo>
                  <a:lnTo>
                    <a:pt x="24751" y="6870"/>
                  </a:lnTo>
                  <a:lnTo>
                    <a:pt x="24655" y="7099"/>
                  </a:lnTo>
                  <a:lnTo>
                    <a:pt x="24560" y="7309"/>
                  </a:lnTo>
                  <a:lnTo>
                    <a:pt x="24483" y="7538"/>
                  </a:lnTo>
                  <a:lnTo>
                    <a:pt x="24407" y="7786"/>
                  </a:lnTo>
                  <a:lnTo>
                    <a:pt x="24369" y="8015"/>
                  </a:lnTo>
                  <a:lnTo>
                    <a:pt x="24331" y="8263"/>
                  </a:lnTo>
                  <a:lnTo>
                    <a:pt x="24312" y="8492"/>
                  </a:lnTo>
                  <a:lnTo>
                    <a:pt x="24312" y="8740"/>
                  </a:lnTo>
                  <a:lnTo>
                    <a:pt x="24254" y="8397"/>
                  </a:lnTo>
                  <a:lnTo>
                    <a:pt x="24159" y="8072"/>
                  </a:lnTo>
                  <a:lnTo>
                    <a:pt x="24064" y="7729"/>
                  </a:lnTo>
                  <a:lnTo>
                    <a:pt x="23949" y="7404"/>
                  </a:lnTo>
                  <a:lnTo>
                    <a:pt x="23796" y="7099"/>
                  </a:lnTo>
                  <a:lnTo>
                    <a:pt x="23644" y="6794"/>
                  </a:lnTo>
                  <a:lnTo>
                    <a:pt x="23472" y="6488"/>
                  </a:lnTo>
                  <a:lnTo>
                    <a:pt x="23281" y="6202"/>
                  </a:lnTo>
                  <a:lnTo>
                    <a:pt x="23071" y="5935"/>
                  </a:lnTo>
                  <a:lnTo>
                    <a:pt x="22842" y="5668"/>
                  </a:lnTo>
                  <a:lnTo>
                    <a:pt x="22594" y="5420"/>
                  </a:lnTo>
                  <a:lnTo>
                    <a:pt x="22346" y="5191"/>
                  </a:lnTo>
                  <a:lnTo>
                    <a:pt x="22079" y="4981"/>
                  </a:lnTo>
                  <a:lnTo>
                    <a:pt x="21793" y="4790"/>
                  </a:lnTo>
                  <a:lnTo>
                    <a:pt x="21506" y="4599"/>
                  </a:lnTo>
                  <a:lnTo>
                    <a:pt x="21182" y="4446"/>
                  </a:lnTo>
                  <a:lnTo>
                    <a:pt x="20877" y="4313"/>
                  </a:lnTo>
                  <a:lnTo>
                    <a:pt x="20552" y="4198"/>
                  </a:lnTo>
                  <a:lnTo>
                    <a:pt x="20209" y="4122"/>
                  </a:lnTo>
                  <a:lnTo>
                    <a:pt x="19865" y="4046"/>
                  </a:lnTo>
                  <a:lnTo>
                    <a:pt x="19541" y="3988"/>
                  </a:lnTo>
                  <a:lnTo>
                    <a:pt x="19178" y="3969"/>
                  </a:lnTo>
                  <a:lnTo>
                    <a:pt x="18835" y="3950"/>
                  </a:lnTo>
                  <a:lnTo>
                    <a:pt x="18491" y="3969"/>
                  </a:lnTo>
                  <a:lnTo>
                    <a:pt x="18148" y="4008"/>
                  </a:lnTo>
                  <a:lnTo>
                    <a:pt x="17804" y="4046"/>
                  </a:lnTo>
                  <a:lnTo>
                    <a:pt x="17461" y="4122"/>
                  </a:lnTo>
                  <a:lnTo>
                    <a:pt x="17136" y="4217"/>
                  </a:lnTo>
                  <a:lnTo>
                    <a:pt x="16812" y="4332"/>
                  </a:lnTo>
                  <a:lnTo>
                    <a:pt x="16488" y="4465"/>
                  </a:lnTo>
                  <a:lnTo>
                    <a:pt x="16182" y="4618"/>
                  </a:lnTo>
                  <a:lnTo>
                    <a:pt x="15877" y="4790"/>
                  </a:lnTo>
                  <a:lnTo>
                    <a:pt x="15591" y="4981"/>
                  </a:lnTo>
                  <a:lnTo>
                    <a:pt x="15324" y="5191"/>
                  </a:lnTo>
                  <a:lnTo>
                    <a:pt x="15056" y="5420"/>
                  </a:lnTo>
                  <a:lnTo>
                    <a:pt x="14808" y="5668"/>
                  </a:lnTo>
                  <a:lnTo>
                    <a:pt x="14579" y="5916"/>
                  </a:lnTo>
                  <a:lnTo>
                    <a:pt x="14369" y="6202"/>
                  </a:lnTo>
                  <a:lnTo>
                    <a:pt x="14179" y="6469"/>
                  </a:lnTo>
                  <a:lnTo>
                    <a:pt x="13988" y="6775"/>
                  </a:lnTo>
                  <a:lnTo>
                    <a:pt x="13835" y="7080"/>
                  </a:lnTo>
                  <a:lnTo>
                    <a:pt x="13682" y="7385"/>
                  </a:lnTo>
                  <a:lnTo>
                    <a:pt x="13568" y="7710"/>
                  </a:lnTo>
                  <a:lnTo>
                    <a:pt x="13453" y="8053"/>
                  </a:lnTo>
                  <a:lnTo>
                    <a:pt x="13377" y="8378"/>
                  </a:lnTo>
                  <a:lnTo>
                    <a:pt x="13301" y="8721"/>
                  </a:lnTo>
                  <a:lnTo>
                    <a:pt x="13263" y="9064"/>
                  </a:lnTo>
                  <a:lnTo>
                    <a:pt x="13244" y="9408"/>
                  </a:lnTo>
                  <a:lnTo>
                    <a:pt x="13015" y="9313"/>
                  </a:lnTo>
                  <a:lnTo>
                    <a:pt x="12766" y="9217"/>
                  </a:lnTo>
                  <a:lnTo>
                    <a:pt x="12518" y="9160"/>
                  </a:lnTo>
                  <a:lnTo>
                    <a:pt x="12270" y="9084"/>
                  </a:lnTo>
                  <a:lnTo>
                    <a:pt x="12022" y="9045"/>
                  </a:lnTo>
                  <a:lnTo>
                    <a:pt x="11774" y="9007"/>
                  </a:lnTo>
                  <a:lnTo>
                    <a:pt x="11526" y="9007"/>
                  </a:lnTo>
                  <a:lnTo>
                    <a:pt x="11259" y="8988"/>
                  </a:lnTo>
                  <a:lnTo>
                    <a:pt x="11011" y="9007"/>
                  </a:lnTo>
                  <a:lnTo>
                    <a:pt x="10763" y="9045"/>
                  </a:lnTo>
                  <a:lnTo>
                    <a:pt x="10515" y="9084"/>
                  </a:lnTo>
                  <a:lnTo>
                    <a:pt x="10286" y="9141"/>
                  </a:lnTo>
                  <a:lnTo>
                    <a:pt x="10038" y="9236"/>
                  </a:lnTo>
                  <a:lnTo>
                    <a:pt x="9809" y="9332"/>
                  </a:lnTo>
                  <a:lnTo>
                    <a:pt x="9599" y="9446"/>
                  </a:lnTo>
                  <a:lnTo>
                    <a:pt x="9389" y="9580"/>
                  </a:lnTo>
                  <a:lnTo>
                    <a:pt x="9179" y="9732"/>
                  </a:lnTo>
                  <a:lnTo>
                    <a:pt x="8988" y="9885"/>
                  </a:lnTo>
                  <a:lnTo>
                    <a:pt x="8816" y="10057"/>
                  </a:lnTo>
                  <a:lnTo>
                    <a:pt x="8645" y="10248"/>
                  </a:lnTo>
                  <a:lnTo>
                    <a:pt x="8492" y="10458"/>
                  </a:lnTo>
                  <a:lnTo>
                    <a:pt x="8339" y="10648"/>
                  </a:lnTo>
                  <a:lnTo>
                    <a:pt x="8206" y="10877"/>
                  </a:lnTo>
                  <a:lnTo>
                    <a:pt x="8091" y="11087"/>
                  </a:lnTo>
                  <a:lnTo>
                    <a:pt x="7996" y="11335"/>
                  </a:lnTo>
                  <a:lnTo>
                    <a:pt x="7900" y="11564"/>
                  </a:lnTo>
                  <a:lnTo>
                    <a:pt x="7824" y="11812"/>
                  </a:lnTo>
                  <a:lnTo>
                    <a:pt x="7767" y="12041"/>
                  </a:lnTo>
                  <a:lnTo>
                    <a:pt x="7729" y="12290"/>
                  </a:lnTo>
                  <a:lnTo>
                    <a:pt x="7710" y="12538"/>
                  </a:lnTo>
                  <a:lnTo>
                    <a:pt x="7690" y="12805"/>
                  </a:lnTo>
                  <a:lnTo>
                    <a:pt x="7710" y="13053"/>
                  </a:lnTo>
                  <a:lnTo>
                    <a:pt x="7500" y="12881"/>
                  </a:lnTo>
                  <a:lnTo>
                    <a:pt x="7271" y="12728"/>
                  </a:lnTo>
                  <a:lnTo>
                    <a:pt x="7042" y="12595"/>
                  </a:lnTo>
                  <a:lnTo>
                    <a:pt x="6813" y="12461"/>
                  </a:lnTo>
                  <a:lnTo>
                    <a:pt x="6565" y="12328"/>
                  </a:lnTo>
                  <a:lnTo>
                    <a:pt x="6316" y="12232"/>
                  </a:lnTo>
                  <a:lnTo>
                    <a:pt x="6049" y="12118"/>
                  </a:lnTo>
                  <a:lnTo>
                    <a:pt x="5801" y="12041"/>
                  </a:lnTo>
                  <a:lnTo>
                    <a:pt x="5534" y="11965"/>
                  </a:lnTo>
                  <a:lnTo>
                    <a:pt x="5267" y="11908"/>
                  </a:lnTo>
                  <a:lnTo>
                    <a:pt x="5000" y="11851"/>
                  </a:lnTo>
                  <a:lnTo>
                    <a:pt x="4733" y="11812"/>
                  </a:lnTo>
                  <a:lnTo>
                    <a:pt x="4446" y="11793"/>
                  </a:lnTo>
                  <a:lnTo>
                    <a:pt x="4179" y="11774"/>
                  </a:lnTo>
                  <a:lnTo>
                    <a:pt x="3912" y="11774"/>
                  </a:lnTo>
                  <a:lnTo>
                    <a:pt x="3645" y="11793"/>
                  </a:lnTo>
                  <a:lnTo>
                    <a:pt x="3378" y="11812"/>
                  </a:lnTo>
                  <a:lnTo>
                    <a:pt x="3111" y="11851"/>
                  </a:lnTo>
                  <a:lnTo>
                    <a:pt x="2862" y="11908"/>
                  </a:lnTo>
                  <a:lnTo>
                    <a:pt x="2614" y="11984"/>
                  </a:lnTo>
                  <a:lnTo>
                    <a:pt x="2366" y="12061"/>
                  </a:lnTo>
                  <a:lnTo>
                    <a:pt x="2118" y="12175"/>
                  </a:lnTo>
                  <a:lnTo>
                    <a:pt x="1870" y="12270"/>
                  </a:lnTo>
                  <a:lnTo>
                    <a:pt x="1641" y="12404"/>
                  </a:lnTo>
                  <a:lnTo>
                    <a:pt x="1412" y="12538"/>
                  </a:lnTo>
                  <a:lnTo>
                    <a:pt x="1202" y="12690"/>
                  </a:lnTo>
                  <a:lnTo>
                    <a:pt x="763" y="12996"/>
                  </a:lnTo>
                  <a:lnTo>
                    <a:pt x="363" y="13358"/>
                  </a:lnTo>
                  <a:lnTo>
                    <a:pt x="0" y="13740"/>
                  </a:lnTo>
                  <a:lnTo>
                    <a:pt x="95" y="22041"/>
                  </a:lnTo>
                  <a:lnTo>
                    <a:pt x="439" y="52402"/>
                  </a:lnTo>
                  <a:lnTo>
                    <a:pt x="115833" y="52402"/>
                  </a:lnTo>
                  <a:lnTo>
                    <a:pt x="115833" y="4599"/>
                  </a:lnTo>
                  <a:lnTo>
                    <a:pt x="115623" y="4504"/>
                  </a:lnTo>
                  <a:lnTo>
                    <a:pt x="115394" y="4427"/>
                  </a:lnTo>
                  <a:lnTo>
                    <a:pt x="115165" y="4370"/>
                  </a:lnTo>
                  <a:lnTo>
                    <a:pt x="114936" y="4351"/>
                  </a:lnTo>
                  <a:lnTo>
                    <a:pt x="114707" y="4332"/>
                  </a:lnTo>
                  <a:lnTo>
                    <a:pt x="114459" y="4332"/>
                  </a:lnTo>
                  <a:lnTo>
                    <a:pt x="114230" y="4370"/>
                  </a:lnTo>
                  <a:lnTo>
                    <a:pt x="114001" y="4408"/>
                  </a:lnTo>
                  <a:lnTo>
                    <a:pt x="113772" y="4485"/>
                  </a:lnTo>
                  <a:lnTo>
                    <a:pt x="113562" y="4580"/>
                  </a:lnTo>
                  <a:lnTo>
                    <a:pt x="113353" y="4694"/>
                  </a:lnTo>
                  <a:lnTo>
                    <a:pt x="113162" y="4828"/>
                  </a:lnTo>
                  <a:lnTo>
                    <a:pt x="112971" y="4981"/>
                  </a:lnTo>
                  <a:lnTo>
                    <a:pt x="112799" y="5152"/>
                  </a:lnTo>
                  <a:lnTo>
                    <a:pt x="112647" y="5324"/>
                  </a:lnTo>
                  <a:lnTo>
                    <a:pt x="112513" y="5515"/>
                  </a:lnTo>
                  <a:lnTo>
                    <a:pt x="112475" y="5343"/>
                  </a:lnTo>
                  <a:lnTo>
                    <a:pt x="112418" y="5172"/>
                  </a:lnTo>
                  <a:lnTo>
                    <a:pt x="112284" y="4847"/>
                  </a:lnTo>
                  <a:lnTo>
                    <a:pt x="112093" y="4542"/>
                  </a:lnTo>
                  <a:lnTo>
                    <a:pt x="111883" y="4256"/>
                  </a:lnTo>
                  <a:lnTo>
                    <a:pt x="111635" y="4008"/>
                  </a:lnTo>
                  <a:lnTo>
                    <a:pt x="111368" y="3779"/>
                  </a:lnTo>
                  <a:lnTo>
                    <a:pt x="111215" y="3683"/>
                  </a:lnTo>
                  <a:lnTo>
                    <a:pt x="111063" y="3607"/>
                  </a:lnTo>
                  <a:lnTo>
                    <a:pt x="110891" y="3530"/>
                  </a:lnTo>
                  <a:lnTo>
                    <a:pt x="110738" y="3473"/>
                  </a:lnTo>
                  <a:lnTo>
                    <a:pt x="110566" y="3416"/>
                  </a:lnTo>
                  <a:lnTo>
                    <a:pt x="110395" y="3378"/>
                  </a:lnTo>
                  <a:lnTo>
                    <a:pt x="110223" y="3340"/>
                  </a:lnTo>
                  <a:lnTo>
                    <a:pt x="110051" y="3321"/>
                  </a:lnTo>
                  <a:lnTo>
                    <a:pt x="109689" y="3321"/>
                  </a:lnTo>
                  <a:lnTo>
                    <a:pt x="109345" y="3378"/>
                  </a:lnTo>
                  <a:lnTo>
                    <a:pt x="109002" y="3454"/>
                  </a:lnTo>
                  <a:lnTo>
                    <a:pt x="108658" y="3588"/>
                  </a:lnTo>
                  <a:lnTo>
                    <a:pt x="108506" y="3664"/>
                  </a:lnTo>
                  <a:lnTo>
                    <a:pt x="108353" y="3759"/>
                  </a:lnTo>
                  <a:lnTo>
                    <a:pt x="108200" y="3855"/>
                  </a:lnTo>
                  <a:lnTo>
                    <a:pt x="108067" y="3969"/>
                  </a:lnTo>
                  <a:lnTo>
                    <a:pt x="108009" y="3759"/>
                  </a:lnTo>
                  <a:lnTo>
                    <a:pt x="107952" y="3569"/>
                  </a:lnTo>
                  <a:lnTo>
                    <a:pt x="107780" y="3206"/>
                  </a:lnTo>
                  <a:lnTo>
                    <a:pt x="107570" y="2843"/>
                  </a:lnTo>
                  <a:lnTo>
                    <a:pt x="107322" y="2500"/>
                  </a:lnTo>
                  <a:lnTo>
                    <a:pt x="107055" y="2176"/>
                  </a:lnTo>
                  <a:lnTo>
                    <a:pt x="106750" y="1889"/>
                  </a:lnTo>
                  <a:lnTo>
                    <a:pt x="106425" y="1641"/>
                  </a:lnTo>
                  <a:lnTo>
                    <a:pt x="106082" y="1431"/>
                  </a:lnTo>
                  <a:lnTo>
                    <a:pt x="105719" y="1240"/>
                  </a:lnTo>
                  <a:lnTo>
                    <a:pt x="105338" y="1088"/>
                  </a:lnTo>
                  <a:lnTo>
                    <a:pt x="104956" y="973"/>
                  </a:lnTo>
                  <a:lnTo>
                    <a:pt x="104555" y="878"/>
                  </a:lnTo>
                  <a:lnTo>
                    <a:pt x="104155" y="821"/>
                  </a:lnTo>
                  <a:lnTo>
                    <a:pt x="103735" y="782"/>
                  </a:lnTo>
                  <a:lnTo>
                    <a:pt x="103334" y="763"/>
                  </a:lnTo>
                  <a:lnTo>
                    <a:pt x="102933" y="763"/>
                  </a:lnTo>
                  <a:lnTo>
                    <a:pt x="102456" y="821"/>
                  </a:lnTo>
                  <a:lnTo>
                    <a:pt x="101998" y="897"/>
                  </a:lnTo>
                  <a:lnTo>
                    <a:pt x="101540" y="992"/>
                  </a:lnTo>
                  <a:lnTo>
                    <a:pt x="101082" y="1145"/>
                  </a:lnTo>
                  <a:lnTo>
                    <a:pt x="100662" y="1336"/>
                  </a:lnTo>
                  <a:lnTo>
                    <a:pt x="100453" y="1431"/>
                  </a:lnTo>
                  <a:lnTo>
                    <a:pt x="100243" y="1546"/>
                  </a:lnTo>
                  <a:lnTo>
                    <a:pt x="100052" y="1679"/>
                  </a:lnTo>
                  <a:lnTo>
                    <a:pt x="99861" y="1813"/>
                  </a:lnTo>
                  <a:lnTo>
                    <a:pt x="99689" y="1947"/>
                  </a:lnTo>
                  <a:lnTo>
                    <a:pt x="99498" y="2118"/>
                  </a:lnTo>
                  <a:lnTo>
                    <a:pt x="99346" y="2271"/>
                  </a:lnTo>
                  <a:lnTo>
                    <a:pt x="99193" y="2462"/>
                  </a:lnTo>
                  <a:lnTo>
                    <a:pt x="99040" y="2653"/>
                  </a:lnTo>
                  <a:lnTo>
                    <a:pt x="98907" y="2843"/>
                  </a:lnTo>
                  <a:lnTo>
                    <a:pt x="98792" y="3053"/>
                  </a:lnTo>
                  <a:lnTo>
                    <a:pt x="98697" y="3263"/>
                  </a:lnTo>
                  <a:lnTo>
                    <a:pt x="98601" y="3473"/>
                  </a:lnTo>
                  <a:lnTo>
                    <a:pt x="98525" y="3702"/>
                  </a:lnTo>
                  <a:lnTo>
                    <a:pt x="98468" y="3912"/>
                  </a:lnTo>
                  <a:lnTo>
                    <a:pt x="98411" y="4141"/>
                  </a:lnTo>
                  <a:lnTo>
                    <a:pt x="98392" y="4370"/>
                  </a:lnTo>
                  <a:lnTo>
                    <a:pt x="98372" y="4618"/>
                  </a:lnTo>
                  <a:lnTo>
                    <a:pt x="98372" y="4847"/>
                  </a:lnTo>
                  <a:lnTo>
                    <a:pt x="98392" y="5076"/>
                  </a:lnTo>
                  <a:lnTo>
                    <a:pt x="98430" y="5305"/>
                  </a:lnTo>
                  <a:lnTo>
                    <a:pt x="98506" y="5534"/>
                  </a:lnTo>
                  <a:lnTo>
                    <a:pt x="98258" y="5477"/>
                  </a:lnTo>
                  <a:lnTo>
                    <a:pt x="98010" y="5439"/>
                  </a:lnTo>
                  <a:lnTo>
                    <a:pt x="97743" y="5420"/>
                  </a:lnTo>
                  <a:lnTo>
                    <a:pt x="97495" y="5401"/>
                  </a:lnTo>
                  <a:lnTo>
                    <a:pt x="97247" y="5401"/>
                  </a:lnTo>
                  <a:lnTo>
                    <a:pt x="96979" y="5420"/>
                  </a:lnTo>
                  <a:lnTo>
                    <a:pt x="96731" y="5439"/>
                  </a:lnTo>
                  <a:lnTo>
                    <a:pt x="96483" y="5477"/>
                  </a:lnTo>
                  <a:lnTo>
                    <a:pt x="96235" y="5534"/>
                  </a:lnTo>
                  <a:lnTo>
                    <a:pt x="95987" y="5591"/>
                  </a:lnTo>
                  <a:lnTo>
                    <a:pt x="95739" y="5668"/>
                  </a:lnTo>
                  <a:lnTo>
                    <a:pt x="95491" y="5763"/>
                  </a:lnTo>
                  <a:lnTo>
                    <a:pt x="95262" y="5859"/>
                  </a:lnTo>
                  <a:lnTo>
                    <a:pt x="95033" y="5973"/>
                  </a:lnTo>
                  <a:lnTo>
                    <a:pt x="94823" y="6088"/>
                  </a:lnTo>
                  <a:lnTo>
                    <a:pt x="94594" y="6221"/>
                  </a:lnTo>
                  <a:lnTo>
                    <a:pt x="94403" y="6374"/>
                  </a:lnTo>
                  <a:lnTo>
                    <a:pt x="94193" y="6526"/>
                  </a:lnTo>
                  <a:lnTo>
                    <a:pt x="94002" y="6679"/>
                  </a:lnTo>
                  <a:lnTo>
                    <a:pt x="93831" y="6851"/>
                  </a:lnTo>
                  <a:lnTo>
                    <a:pt x="93659" y="7042"/>
                  </a:lnTo>
                  <a:lnTo>
                    <a:pt x="93506" y="7233"/>
                  </a:lnTo>
                  <a:lnTo>
                    <a:pt x="93354" y="7442"/>
                  </a:lnTo>
                  <a:lnTo>
                    <a:pt x="93201" y="7633"/>
                  </a:lnTo>
                  <a:lnTo>
                    <a:pt x="93067" y="7862"/>
                  </a:lnTo>
                  <a:lnTo>
                    <a:pt x="92953" y="8072"/>
                  </a:lnTo>
                  <a:lnTo>
                    <a:pt x="92838" y="8301"/>
                  </a:lnTo>
                  <a:lnTo>
                    <a:pt x="92743" y="8530"/>
                  </a:lnTo>
                  <a:lnTo>
                    <a:pt x="92667" y="8759"/>
                  </a:lnTo>
                  <a:lnTo>
                    <a:pt x="92590" y="9007"/>
                  </a:lnTo>
                  <a:lnTo>
                    <a:pt x="92533" y="9255"/>
                  </a:lnTo>
                  <a:lnTo>
                    <a:pt x="92476" y="9503"/>
                  </a:lnTo>
                  <a:lnTo>
                    <a:pt x="91922" y="9389"/>
                  </a:lnTo>
                  <a:lnTo>
                    <a:pt x="91331" y="9332"/>
                  </a:lnTo>
                  <a:lnTo>
                    <a:pt x="91045" y="9313"/>
                  </a:lnTo>
                  <a:lnTo>
                    <a:pt x="90472" y="9313"/>
                  </a:lnTo>
                  <a:lnTo>
                    <a:pt x="90186" y="9351"/>
                  </a:lnTo>
                  <a:lnTo>
                    <a:pt x="89919" y="9408"/>
                  </a:lnTo>
                  <a:lnTo>
                    <a:pt x="89633" y="9503"/>
                  </a:lnTo>
                  <a:lnTo>
                    <a:pt x="89365" y="9618"/>
                  </a:lnTo>
                  <a:lnTo>
                    <a:pt x="89136" y="9771"/>
                  </a:lnTo>
                  <a:lnTo>
                    <a:pt x="88907" y="9942"/>
                  </a:lnTo>
                  <a:lnTo>
                    <a:pt x="88717" y="10133"/>
                  </a:lnTo>
                  <a:lnTo>
                    <a:pt x="88545" y="10362"/>
                  </a:lnTo>
                  <a:lnTo>
                    <a:pt x="88488" y="10496"/>
                  </a:lnTo>
                  <a:lnTo>
                    <a:pt x="88430" y="10629"/>
                  </a:lnTo>
                  <a:lnTo>
                    <a:pt x="88392" y="10438"/>
                  </a:lnTo>
                  <a:lnTo>
                    <a:pt x="88354" y="10267"/>
                  </a:lnTo>
                  <a:lnTo>
                    <a:pt x="88278" y="10095"/>
                  </a:lnTo>
                  <a:lnTo>
                    <a:pt x="88220" y="9923"/>
                  </a:lnTo>
                  <a:lnTo>
                    <a:pt x="88125" y="9771"/>
                  </a:lnTo>
                  <a:lnTo>
                    <a:pt x="88030" y="9599"/>
                  </a:lnTo>
                  <a:lnTo>
                    <a:pt x="87934" y="9446"/>
                  </a:lnTo>
                  <a:lnTo>
                    <a:pt x="87820" y="9313"/>
                  </a:lnTo>
                  <a:lnTo>
                    <a:pt x="87686" y="9179"/>
                  </a:lnTo>
                  <a:lnTo>
                    <a:pt x="87552" y="9045"/>
                  </a:lnTo>
                  <a:lnTo>
                    <a:pt x="87419" y="8912"/>
                  </a:lnTo>
                  <a:lnTo>
                    <a:pt x="87266" y="8816"/>
                  </a:lnTo>
                  <a:lnTo>
                    <a:pt x="87114" y="8702"/>
                  </a:lnTo>
                  <a:lnTo>
                    <a:pt x="86942" y="8626"/>
                  </a:lnTo>
                  <a:lnTo>
                    <a:pt x="86789" y="8530"/>
                  </a:lnTo>
                  <a:lnTo>
                    <a:pt x="86617" y="8473"/>
                  </a:lnTo>
                  <a:lnTo>
                    <a:pt x="86446" y="8416"/>
                  </a:lnTo>
                  <a:lnTo>
                    <a:pt x="86274" y="8378"/>
                  </a:lnTo>
                  <a:lnTo>
                    <a:pt x="86083" y="8339"/>
                  </a:lnTo>
                  <a:lnTo>
                    <a:pt x="85911" y="8320"/>
                  </a:lnTo>
                  <a:lnTo>
                    <a:pt x="85720" y="8320"/>
                  </a:lnTo>
                  <a:lnTo>
                    <a:pt x="85549" y="8339"/>
                  </a:lnTo>
                  <a:lnTo>
                    <a:pt x="85358" y="8358"/>
                  </a:lnTo>
                  <a:lnTo>
                    <a:pt x="85186" y="8378"/>
                  </a:lnTo>
                  <a:lnTo>
                    <a:pt x="85014" y="8435"/>
                  </a:lnTo>
                  <a:lnTo>
                    <a:pt x="84843" y="8473"/>
                  </a:lnTo>
                  <a:lnTo>
                    <a:pt x="84671" y="8549"/>
                  </a:lnTo>
                  <a:lnTo>
                    <a:pt x="84499" y="8626"/>
                  </a:lnTo>
                  <a:lnTo>
                    <a:pt x="84347" y="8702"/>
                  </a:lnTo>
                  <a:lnTo>
                    <a:pt x="84194" y="8797"/>
                  </a:lnTo>
                  <a:lnTo>
                    <a:pt x="84041" y="8912"/>
                  </a:lnTo>
                  <a:lnTo>
                    <a:pt x="83908" y="9026"/>
                  </a:lnTo>
                  <a:lnTo>
                    <a:pt x="84060" y="8740"/>
                  </a:lnTo>
                  <a:lnTo>
                    <a:pt x="84194" y="8416"/>
                  </a:lnTo>
                  <a:lnTo>
                    <a:pt x="84308" y="8110"/>
                  </a:lnTo>
                  <a:lnTo>
                    <a:pt x="84404" y="7786"/>
                  </a:lnTo>
                  <a:lnTo>
                    <a:pt x="84480" y="7442"/>
                  </a:lnTo>
                  <a:lnTo>
                    <a:pt x="84537" y="7118"/>
                  </a:lnTo>
                  <a:lnTo>
                    <a:pt x="84576" y="6775"/>
                  </a:lnTo>
                  <a:lnTo>
                    <a:pt x="84595" y="6450"/>
                  </a:lnTo>
                  <a:lnTo>
                    <a:pt x="84595" y="6107"/>
                  </a:lnTo>
                  <a:lnTo>
                    <a:pt x="84576" y="5763"/>
                  </a:lnTo>
                  <a:lnTo>
                    <a:pt x="84518" y="5420"/>
                  </a:lnTo>
                  <a:lnTo>
                    <a:pt x="84461" y="5095"/>
                  </a:lnTo>
                  <a:lnTo>
                    <a:pt x="84385" y="4752"/>
                  </a:lnTo>
                  <a:lnTo>
                    <a:pt x="84289" y="4427"/>
                  </a:lnTo>
                  <a:lnTo>
                    <a:pt x="84175" y="4103"/>
                  </a:lnTo>
                  <a:lnTo>
                    <a:pt x="84041" y="3798"/>
                  </a:lnTo>
                  <a:lnTo>
                    <a:pt x="83889" y="3492"/>
                  </a:lnTo>
                  <a:lnTo>
                    <a:pt x="83717" y="3206"/>
                  </a:lnTo>
                  <a:lnTo>
                    <a:pt x="83526" y="2920"/>
                  </a:lnTo>
                  <a:lnTo>
                    <a:pt x="83335" y="2653"/>
                  </a:lnTo>
                  <a:lnTo>
                    <a:pt x="83106" y="2385"/>
                  </a:lnTo>
                  <a:lnTo>
                    <a:pt x="82877" y="2137"/>
                  </a:lnTo>
                  <a:lnTo>
                    <a:pt x="82629" y="1908"/>
                  </a:lnTo>
                  <a:lnTo>
                    <a:pt x="82362" y="1698"/>
                  </a:lnTo>
                  <a:lnTo>
                    <a:pt x="82095" y="1489"/>
                  </a:lnTo>
                  <a:lnTo>
                    <a:pt x="81808" y="1298"/>
                  </a:lnTo>
                  <a:lnTo>
                    <a:pt x="81522" y="1145"/>
                  </a:lnTo>
                  <a:lnTo>
                    <a:pt x="81217" y="992"/>
                  </a:lnTo>
                  <a:lnTo>
                    <a:pt x="80912" y="859"/>
                  </a:lnTo>
                  <a:lnTo>
                    <a:pt x="80587" y="744"/>
                  </a:lnTo>
                  <a:lnTo>
                    <a:pt x="80263" y="649"/>
                  </a:lnTo>
                  <a:lnTo>
                    <a:pt x="79919" y="573"/>
                  </a:lnTo>
                  <a:lnTo>
                    <a:pt x="79595" y="515"/>
                  </a:lnTo>
                  <a:lnTo>
                    <a:pt x="79251" y="477"/>
                  </a:lnTo>
                  <a:lnTo>
                    <a:pt x="78908" y="458"/>
                  </a:lnTo>
                  <a:lnTo>
                    <a:pt x="78583" y="477"/>
                  </a:lnTo>
                  <a:lnTo>
                    <a:pt x="78240" y="496"/>
                  </a:lnTo>
                  <a:lnTo>
                    <a:pt x="77896" y="534"/>
                  </a:lnTo>
                  <a:lnTo>
                    <a:pt x="77572" y="611"/>
                  </a:lnTo>
                  <a:lnTo>
                    <a:pt x="77248" y="687"/>
                  </a:lnTo>
                  <a:lnTo>
                    <a:pt x="76923" y="802"/>
                  </a:lnTo>
                  <a:lnTo>
                    <a:pt x="76599" y="916"/>
                  </a:lnTo>
                  <a:lnTo>
                    <a:pt x="76294" y="1050"/>
                  </a:lnTo>
                  <a:lnTo>
                    <a:pt x="75988" y="1221"/>
                  </a:lnTo>
                  <a:lnTo>
                    <a:pt x="75702" y="1393"/>
                  </a:lnTo>
                  <a:lnTo>
                    <a:pt x="75416" y="1584"/>
                  </a:lnTo>
                  <a:lnTo>
                    <a:pt x="75149" y="1794"/>
                  </a:lnTo>
                  <a:lnTo>
                    <a:pt x="74900" y="2004"/>
                  </a:lnTo>
                  <a:lnTo>
                    <a:pt x="74710" y="1832"/>
                  </a:lnTo>
                  <a:lnTo>
                    <a:pt x="74481" y="1698"/>
                  </a:lnTo>
                  <a:lnTo>
                    <a:pt x="74252" y="1584"/>
                  </a:lnTo>
                  <a:lnTo>
                    <a:pt x="74004" y="1489"/>
                  </a:lnTo>
                  <a:lnTo>
                    <a:pt x="73736" y="1412"/>
                  </a:lnTo>
                  <a:lnTo>
                    <a:pt x="73488" y="1393"/>
                  </a:lnTo>
                  <a:lnTo>
                    <a:pt x="73221" y="1374"/>
                  </a:lnTo>
                  <a:lnTo>
                    <a:pt x="72954" y="1412"/>
                  </a:lnTo>
                  <a:lnTo>
                    <a:pt x="72706" y="1469"/>
                  </a:lnTo>
                  <a:lnTo>
                    <a:pt x="72477" y="1565"/>
                  </a:lnTo>
                  <a:lnTo>
                    <a:pt x="72248" y="1679"/>
                  </a:lnTo>
                  <a:lnTo>
                    <a:pt x="72038" y="1813"/>
                  </a:lnTo>
                  <a:lnTo>
                    <a:pt x="71847" y="1985"/>
                  </a:lnTo>
                  <a:lnTo>
                    <a:pt x="71675" y="2176"/>
                  </a:lnTo>
                  <a:lnTo>
                    <a:pt x="71523" y="2385"/>
                  </a:lnTo>
                  <a:lnTo>
                    <a:pt x="71408" y="2614"/>
                  </a:lnTo>
                  <a:lnTo>
                    <a:pt x="71237" y="2347"/>
                  </a:lnTo>
                  <a:lnTo>
                    <a:pt x="71046" y="2080"/>
                  </a:lnTo>
                  <a:lnTo>
                    <a:pt x="70836" y="1813"/>
                  </a:lnTo>
                  <a:lnTo>
                    <a:pt x="70607" y="1584"/>
                  </a:lnTo>
                  <a:lnTo>
                    <a:pt x="70378" y="1355"/>
                  </a:lnTo>
                  <a:lnTo>
                    <a:pt x="70111" y="1145"/>
                  </a:lnTo>
                  <a:lnTo>
                    <a:pt x="69844" y="954"/>
                  </a:lnTo>
                  <a:lnTo>
                    <a:pt x="69557" y="782"/>
                  </a:lnTo>
                  <a:lnTo>
                    <a:pt x="69252" y="630"/>
                  </a:lnTo>
                  <a:lnTo>
                    <a:pt x="68947" y="477"/>
                  </a:lnTo>
                  <a:lnTo>
                    <a:pt x="68641" y="363"/>
                  </a:lnTo>
                  <a:lnTo>
                    <a:pt x="68317" y="267"/>
                  </a:lnTo>
                  <a:lnTo>
                    <a:pt x="68012" y="191"/>
                  </a:lnTo>
                  <a:lnTo>
                    <a:pt x="67687" y="134"/>
                  </a:lnTo>
                  <a:lnTo>
                    <a:pt x="67363" y="95"/>
                  </a:lnTo>
                  <a:lnTo>
                    <a:pt x="67038" y="95"/>
                  </a:lnTo>
                  <a:lnTo>
                    <a:pt x="66714" y="115"/>
                  </a:lnTo>
                  <a:lnTo>
                    <a:pt x="66389" y="153"/>
                  </a:lnTo>
                  <a:lnTo>
                    <a:pt x="66084" y="210"/>
                  </a:lnTo>
                  <a:lnTo>
                    <a:pt x="65779" y="286"/>
                  </a:lnTo>
                  <a:lnTo>
                    <a:pt x="65474" y="401"/>
                  </a:lnTo>
                  <a:lnTo>
                    <a:pt x="65168" y="515"/>
                  </a:lnTo>
                  <a:lnTo>
                    <a:pt x="64882" y="649"/>
                  </a:lnTo>
                  <a:lnTo>
                    <a:pt x="64615" y="821"/>
                  </a:lnTo>
                  <a:lnTo>
                    <a:pt x="64348" y="992"/>
                  </a:lnTo>
                  <a:lnTo>
                    <a:pt x="64080" y="1183"/>
                  </a:lnTo>
                  <a:lnTo>
                    <a:pt x="63832" y="1393"/>
                  </a:lnTo>
                  <a:lnTo>
                    <a:pt x="63622" y="1622"/>
                  </a:lnTo>
                  <a:lnTo>
                    <a:pt x="63393" y="1870"/>
                  </a:lnTo>
                  <a:lnTo>
                    <a:pt x="63203" y="2118"/>
                  </a:lnTo>
                  <a:lnTo>
                    <a:pt x="63031" y="2385"/>
                  </a:lnTo>
                  <a:lnTo>
                    <a:pt x="62878" y="2672"/>
                  </a:lnTo>
                  <a:lnTo>
                    <a:pt x="62745" y="2958"/>
                  </a:lnTo>
                  <a:lnTo>
                    <a:pt x="62630" y="3263"/>
                  </a:lnTo>
                  <a:lnTo>
                    <a:pt x="62535" y="3569"/>
                  </a:lnTo>
                  <a:lnTo>
                    <a:pt x="62458" y="3874"/>
                  </a:lnTo>
                  <a:lnTo>
                    <a:pt x="62401" y="4198"/>
                  </a:lnTo>
                  <a:lnTo>
                    <a:pt x="62363" y="4504"/>
                  </a:lnTo>
                  <a:lnTo>
                    <a:pt x="62363" y="4828"/>
                  </a:lnTo>
                  <a:lnTo>
                    <a:pt x="62363" y="5152"/>
                  </a:lnTo>
                  <a:lnTo>
                    <a:pt x="62401" y="5477"/>
                  </a:lnTo>
                  <a:lnTo>
                    <a:pt x="62458" y="5782"/>
                  </a:lnTo>
                  <a:lnTo>
                    <a:pt x="62516" y="6107"/>
                  </a:lnTo>
                  <a:lnTo>
                    <a:pt x="62611" y="6412"/>
                  </a:lnTo>
                  <a:lnTo>
                    <a:pt x="62726" y="6698"/>
                  </a:lnTo>
                  <a:lnTo>
                    <a:pt x="62859" y="7004"/>
                  </a:lnTo>
                  <a:lnTo>
                    <a:pt x="63012" y="7271"/>
                  </a:lnTo>
                  <a:lnTo>
                    <a:pt x="63184" y="7557"/>
                  </a:lnTo>
                  <a:lnTo>
                    <a:pt x="62974" y="7423"/>
                  </a:lnTo>
                  <a:lnTo>
                    <a:pt x="62745" y="7347"/>
                  </a:lnTo>
                  <a:lnTo>
                    <a:pt x="62516" y="7271"/>
                  </a:lnTo>
                  <a:lnTo>
                    <a:pt x="62287" y="7213"/>
                  </a:lnTo>
                  <a:lnTo>
                    <a:pt x="62039" y="7194"/>
                  </a:lnTo>
                  <a:lnTo>
                    <a:pt x="61791" y="7175"/>
                  </a:lnTo>
                  <a:lnTo>
                    <a:pt x="61562" y="7194"/>
                  </a:lnTo>
                  <a:lnTo>
                    <a:pt x="61313" y="7233"/>
                  </a:lnTo>
                  <a:lnTo>
                    <a:pt x="61065" y="7271"/>
                  </a:lnTo>
                  <a:lnTo>
                    <a:pt x="60836" y="7347"/>
                  </a:lnTo>
                  <a:lnTo>
                    <a:pt x="60607" y="7423"/>
                  </a:lnTo>
                  <a:lnTo>
                    <a:pt x="60378" y="7538"/>
                  </a:lnTo>
                  <a:lnTo>
                    <a:pt x="60168" y="7652"/>
                  </a:lnTo>
                  <a:lnTo>
                    <a:pt x="59959" y="7786"/>
                  </a:lnTo>
                  <a:lnTo>
                    <a:pt x="59768" y="7939"/>
                  </a:lnTo>
                  <a:lnTo>
                    <a:pt x="59577" y="8110"/>
                  </a:lnTo>
                  <a:lnTo>
                    <a:pt x="59405" y="8282"/>
                  </a:lnTo>
                  <a:lnTo>
                    <a:pt x="59252" y="8473"/>
                  </a:lnTo>
                  <a:lnTo>
                    <a:pt x="59100" y="8664"/>
                  </a:lnTo>
                  <a:lnTo>
                    <a:pt x="58966" y="8874"/>
                  </a:lnTo>
                  <a:lnTo>
                    <a:pt x="58852" y="9084"/>
                  </a:lnTo>
                  <a:lnTo>
                    <a:pt x="58737" y="9293"/>
                  </a:lnTo>
                  <a:lnTo>
                    <a:pt x="58642" y="9522"/>
                  </a:lnTo>
                  <a:lnTo>
                    <a:pt x="58546" y="9751"/>
                  </a:lnTo>
                  <a:lnTo>
                    <a:pt x="58413" y="10229"/>
                  </a:lnTo>
                  <a:lnTo>
                    <a:pt x="58298" y="10706"/>
                  </a:lnTo>
                  <a:lnTo>
                    <a:pt x="58222" y="11202"/>
                  </a:lnTo>
                  <a:lnTo>
                    <a:pt x="58203" y="11698"/>
                  </a:lnTo>
                  <a:lnTo>
                    <a:pt x="58108" y="11488"/>
                  </a:lnTo>
                  <a:lnTo>
                    <a:pt x="58012" y="11278"/>
                  </a:lnTo>
                  <a:lnTo>
                    <a:pt x="57898" y="11087"/>
                  </a:lnTo>
                  <a:lnTo>
                    <a:pt x="57783" y="10896"/>
                  </a:lnTo>
                  <a:lnTo>
                    <a:pt x="57650" y="10725"/>
                  </a:lnTo>
                  <a:lnTo>
                    <a:pt x="57497" y="10553"/>
                  </a:lnTo>
                  <a:lnTo>
                    <a:pt x="57344" y="10381"/>
                  </a:lnTo>
                  <a:lnTo>
                    <a:pt x="57192" y="10229"/>
                  </a:lnTo>
                  <a:lnTo>
                    <a:pt x="57020" y="10076"/>
                  </a:lnTo>
                  <a:lnTo>
                    <a:pt x="56829" y="9942"/>
                  </a:lnTo>
                  <a:lnTo>
                    <a:pt x="56638" y="9809"/>
                  </a:lnTo>
                  <a:lnTo>
                    <a:pt x="56447" y="9694"/>
                  </a:lnTo>
                  <a:lnTo>
                    <a:pt x="56256" y="9599"/>
                  </a:lnTo>
                  <a:lnTo>
                    <a:pt x="56047" y="9503"/>
                  </a:lnTo>
                  <a:lnTo>
                    <a:pt x="55837" y="9408"/>
                  </a:lnTo>
                  <a:lnTo>
                    <a:pt x="55627" y="9351"/>
                  </a:lnTo>
                  <a:lnTo>
                    <a:pt x="55398" y="9293"/>
                  </a:lnTo>
                  <a:lnTo>
                    <a:pt x="55169" y="9236"/>
                  </a:lnTo>
                  <a:lnTo>
                    <a:pt x="54959" y="9217"/>
                  </a:lnTo>
                  <a:lnTo>
                    <a:pt x="54730" y="9198"/>
                  </a:lnTo>
                  <a:lnTo>
                    <a:pt x="54272" y="9198"/>
                  </a:lnTo>
                  <a:lnTo>
                    <a:pt x="54062" y="9217"/>
                  </a:lnTo>
                  <a:lnTo>
                    <a:pt x="53833" y="9255"/>
                  </a:lnTo>
                  <a:lnTo>
                    <a:pt x="53604" y="9313"/>
                  </a:lnTo>
                  <a:lnTo>
                    <a:pt x="53394" y="9370"/>
                  </a:lnTo>
                  <a:lnTo>
                    <a:pt x="53184" y="9446"/>
                  </a:lnTo>
                  <a:lnTo>
                    <a:pt x="52974" y="9522"/>
                  </a:lnTo>
                  <a:lnTo>
                    <a:pt x="52764" y="9618"/>
                  </a:lnTo>
                  <a:lnTo>
                    <a:pt x="52573" y="9732"/>
                  </a:lnTo>
                  <a:lnTo>
                    <a:pt x="52383" y="9847"/>
                  </a:lnTo>
                  <a:lnTo>
                    <a:pt x="52192" y="9980"/>
                  </a:lnTo>
                  <a:lnTo>
                    <a:pt x="52192" y="9809"/>
                  </a:lnTo>
                  <a:lnTo>
                    <a:pt x="52173" y="9637"/>
                  </a:lnTo>
                  <a:lnTo>
                    <a:pt x="52115" y="9313"/>
                  </a:lnTo>
                  <a:lnTo>
                    <a:pt x="52001" y="8988"/>
                  </a:lnTo>
                  <a:lnTo>
                    <a:pt x="51848" y="8664"/>
                  </a:lnTo>
                  <a:lnTo>
                    <a:pt x="51677" y="8358"/>
                  </a:lnTo>
                  <a:lnTo>
                    <a:pt x="51467" y="8091"/>
                  </a:lnTo>
                  <a:lnTo>
                    <a:pt x="51219" y="7843"/>
                  </a:lnTo>
                  <a:lnTo>
                    <a:pt x="50970" y="7633"/>
                  </a:lnTo>
                  <a:lnTo>
                    <a:pt x="50684" y="7462"/>
                  </a:lnTo>
                  <a:lnTo>
                    <a:pt x="50379" y="7328"/>
                  </a:lnTo>
                  <a:lnTo>
                    <a:pt x="50074" y="7213"/>
                  </a:lnTo>
                  <a:lnTo>
                    <a:pt x="49749" y="7156"/>
                  </a:lnTo>
                  <a:lnTo>
                    <a:pt x="49406" y="7137"/>
                  </a:lnTo>
                  <a:lnTo>
                    <a:pt x="49081" y="7156"/>
                  </a:lnTo>
                  <a:lnTo>
                    <a:pt x="48757" y="7194"/>
                  </a:lnTo>
                  <a:lnTo>
                    <a:pt x="48432" y="7290"/>
                  </a:lnTo>
                  <a:lnTo>
                    <a:pt x="48509" y="6984"/>
                  </a:lnTo>
                  <a:lnTo>
                    <a:pt x="48547" y="6660"/>
                  </a:lnTo>
                  <a:lnTo>
                    <a:pt x="48585" y="6336"/>
                  </a:lnTo>
                  <a:lnTo>
                    <a:pt x="48585" y="6011"/>
                  </a:lnTo>
                  <a:lnTo>
                    <a:pt x="48566" y="5706"/>
                  </a:lnTo>
                  <a:lnTo>
                    <a:pt x="48547" y="5401"/>
                  </a:lnTo>
                  <a:lnTo>
                    <a:pt x="48490" y="5076"/>
                  </a:lnTo>
                  <a:lnTo>
                    <a:pt x="48413" y="4771"/>
                  </a:lnTo>
                  <a:lnTo>
                    <a:pt x="48337" y="4485"/>
                  </a:lnTo>
                  <a:lnTo>
                    <a:pt x="48223" y="4179"/>
                  </a:lnTo>
                  <a:lnTo>
                    <a:pt x="48089" y="3893"/>
                  </a:lnTo>
                  <a:lnTo>
                    <a:pt x="47955" y="3607"/>
                  </a:lnTo>
                  <a:lnTo>
                    <a:pt x="47784" y="3340"/>
                  </a:lnTo>
                  <a:lnTo>
                    <a:pt x="47612" y="3072"/>
                  </a:lnTo>
                  <a:lnTo>
                    <a:pt x="47402" y="2824"/>
                  </a:lnTo>
                  <a:lnTo>
                    <a:pt x="47192" y="2576"/>
                  </a:lnTo>
                  <a:lnTo>
                    <a:pt x="46963" y="2347"/>
                  </a:lnTo>
                  <a:lnTo>
                    <a:pt x="46715" y="2137"/>
                  </a:lnTo>
                  <a:lnTo>
                    <a:pt x="46448" y="1947"/>
                  </a:lnTo>
                  <a:lnTo>
                    <a:pt x="46181" y="1756"/>
                  </a:lnTo>
                  <a:lnTo>
                    <a:pt x="45894" y="1603"/>
                  </a:lnTo>
                  <a:lnTo>
                    <a:pt x="45608" y="1450"/>
                  </a:lnTo>
                  <a:lnTo>
                    <a:pt x="45303" y="1317"/>
                  </a:lnTo>
                  <a:lnTo>
                    <a:pt x="44998" y="1202"/>
                  </a:lnTo>
                  <a:lnTo>
                    <a:pt x="44673" y="1126"/>
                  </a:lnTo>
                  <a:lnTo>
                    <a:pt x="44368" y="1050"/>
                  </a:lnTo>
                  <a:lnTo>
                    <a:pt x="44043" y="992"/>
                  </a:lnTo>
                  <a:lnTo>
                    <a:pt x="43719" y="954"/>
                  </a:lnTo>
                  <a:lnTo>
                    <a:pt x="43395" y="935"/>
                  </a:lnTo>
                  <a:lnTo>
                    <a:pt x="43051" y="954"/>
                  </a:lnTo>
                  <a:lnTo>
                    <a:pt x="42727" y="973"/>
                  </a:lnTo>
                  <a:lnTo>
                    <a:pt x="42402" y="1031"/>
                  </a:lnTo>
                  <a:lnTo>
                    <a:pt x="42135" y="1088"/>
                  </a:lnTo>
                  <a:lnTo>
                    <a:pt x="41849" y="1164"/>
                  </a:lnTo>
                  <a:lnTo>
                    <a:pt x="41582" y="1260"/>
                  </a:lnTo>
                  <a:lnTo>
                    <a:pt x="41315" y="1374"/>
                  </a:lnTo>
                  <a:lnTo>
                    <a:pt x="41047" y="1489"/>
                  </a:lnTo>
                  <a:lnTo>
                    <a:pt x="40799" y="1641"/>
                  </a:lnTo>
                  <a:lnTo>
                    <a:pt x="40570" y="1813"/>
                  </a:lnTo>
                  <a:lnTo>
                    <a:pt x="40341" y="2004"/>
                  </a:lnTo>
                  <a:lnTo>
                    <a:pt x="40131" y="2195"/>
                  </a:lnTo>
                  <a:lnTo>
                    <a:pt x="39941" y="2424"/>
                  </a:lnTo>
                  <a:lnTo>
                    <a:pt x="39788" y="2653"/>
                  </a:lnTo>
                  <a:lnTo>
                    <a:pt x="39635" y="2920"/>
                  </a:lnTo>
                  <a:lnTo>
                    <a:pt x="39521" y="3168"/>
                  </a:lnTo>
                  <a:lnTo>
                    <a:pt x="39425" y="3454"/>
                  </a:lnTo>
                  <a:lnTo>
                    <a:pt x="39387" y="3645"/>
                  </a:lnTo>
                  <a:lnTo>
                    <a:pt x="39387" y="3511"/>
                  </a:lnTo>
                  <a:lnTo>
                    <a:pt x="39368" y="3340"/>
                  </a:lnTo>
                  <a:lnTo>
                    <a:pt x="39349" y="3168"/>
                  </a:lnTo>
                  <a:lnTo>
                    <a:pt x="39311" y="2996"/>
                  </a:lnTo>
                  <a:lnTo>
                    <a:pt x="39196" y="2653"/>
                  </a:lnTo>
                  <a:lnTo>
                    <a:pt x="39063" y="2309"/>
                  </a:lnTo>
                  <a:lnTo>
                    <a:pt x="38891" y="2004"/>
                  </a:lnTo>
                  <a:lnTo>
                    <a:pt x="38681" y="1718"/>
                  </a:lnTo>
                  <a:lnTo>
                    <a:pt x="38452" y="1431"/>
                  </a:lnTo>
                  <a:lnTo>
                    <a:pt x="38223" y="1183"/>
                  </a:lnTo>
                  <a:lnTo>
                    <a:pt x="37956" y="973"/>
                  </a:lnTo>
                  <a:lnTo>
                    <a:pt x="37670" y="782"/>
                  </a:lnTo>
                  <a:lnTo>
                    <a:pt x="37364" y="592"/>
                  </a:lnTo>
                  <a:lnTo>
                    <a:pt x="37059" y="458"/>
                  </a:lnTo>
                  <a:lnTo>
                    <a:pt x="36735" y="324"/>
                  </a:lnTo>
                  <a:lnTo>
                    <a:pt x="36410" y="210"/>
                  </a:lnTo>
                  <a:lnTo>
                    <a:pt x="36067" y="134"/>
                  </a:lnTo>
                  <a:lnTo>
                    <a:pt x="35780" y="76"/>
                  </a:lnTo>
                  <a:lnTo>
                    <a:pt x="35494" y="38"/>
                  </a:lnTo>
                  <a:lnTo>
                    <a:pt x="35189" y="0"/>
                  </a:lnTo>
                  <a:close/>
                </a:path>
              </a:pathLst>
            </a:custGeom>
            <a:solidFill>
              <a:srgbClr val="77C0EA">
                <a:alpha val="106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6"/>
            <p:cNvSpPr/>
            <p:nvPr/>
          </p:nvSpPr>
          <p:spPr>
            <a:xfrm>
              <a:off x="-6930" y="1115947"/>
              <a:ext cx="5108859" cy="2311190"/>
            </a:xfrm>
            <a:custGeom>
              <a:avLst/>
              <a:gdLst/>
              <a:ahLst/>
              <a:cxnLst/>
              <a:rect l="l" t="t" r="r" b="b"/>
              <a:pathLst>
                <a:path w="115834" h="52402" extrusionOk="0">
                  <a:moveTo>
                    <a:pt x="34597" y="0"/>
                  </a:moveTo>
                  <a:lnTo>
                    <a:pt x="34311" y="19"/>
                  </a:lnTo>
                  <a:lnTo>
                    <a:pt x="34006" y="38"/>
                  </a:lnTo>
                  <a:lnTo>
                    <a:pt x="33720" y="95"/>
                  </a:lnTo>
                  <a:lnTo>
                    <a:pt x="33433" y="153"/>
                  </a:lnTo>
                  <a:lnTo>
                    <a:pt x="33147" y="248"/>
                  </a:lnTo>
                  <a:lnTo>
                    <a:pt x="32880" y="344"/>
                  </a:lnTo>
                  <a:lnTo>
                    <a:pt x="32594" y="439"/>
                  </a:lnTo>
                  <a:lnTo>
                    <a:pt x="32326" y="573"/>
                  </a:lnTo>
                  <a:lnTo>
                    <a:pt x="32078" y="706"/>
                  </a:lnTo>
                  <a:lnTo>
                    <a:pt x="31830" y="878"/>
                  </a:lnTo>
                  <a:lnTo>
                    <a:pt x="31582" y="1050"/>
                  </a:lnTo>
                  <a:lnTo>
                    <a:pt x="31353" y="1240"/>
                  </a:lnTo>
                  <a:lnTo>
                    <a:pt x="31143" y="1431"/>
                  </a:lnTo>
                  <a:lnTo>
                    <a:pt x="30953" y="1660"/>
                  </a:lnTo>
                  <a:lnTo>
                    <a:pt x="30762" y="1889"/>
                  </a:lnTo>
                  <a:lnTo>
                    <a:pt x="30590" y="2118"/>
                  </a:lnTo>
                  <a:lnTo>
                    <a:pt x="30437" y="2366"/>
                  </a:lnTo>
                  <a:lnTo>
                    <a:pt x="30285" y="2634"/>
                  </a:lnTo>
                  <a:lnTo>
                    <a:pt x="30170" y="2901"/>
                  </a:lnTo>
                  <a:lnTo>
                    <a:pt x="30056" y="3168"/>
                  </a:lnTo>
                  <a:lnTo>
                    <a:pt x="29979" y="3454"/>
                  </a:lnTo>
                  <a:lnTo>
                    <a:pt x="29903" y="3740"/>
                  </a:lnTo>
                  <a:lnTo>
                    <a:pt x="29865" y="4027"/>
                  </a:lnTo>
                  <a:lnTo>
                    <a:pt x="29827" y="4332"/>
                  </a:lnTo>
                  <a:lnTo>
                    <a:pt x="29827" y="4618"/>
                  </a:lnTo>
                  <a:lnTo>
                    <a:pt x="29846" y="4904"/>
                  </a:lnTo>
                  <a:lnTo>
                    <a:pt x="29884" y="5210"/>
                  </a:lnTo>
                  <a:lnTo>
                    <a:pt x="29655" y="5095"/>
                  </a:lnTo>
                  <a:lnTo>
                    <a:pt x="29426" y="5000"/>
                  </a:lnTo>
                  <a:lnTo>
                    <a:pt x="29197" y="4943"/>
                  </a:lnTo>
                  <a:lnTo>
                    <a:pt x="28949" y="4885"/>
                  </a:lnTo>
                  <a:lnTo>
                    <a:pt x="28720" y="4847"/>
                  </a:lnTo>
                  <a:lnTo>
                    <a:pt x="28472" y="4828"/>
                  </a:lnTo>
                  <a:lnTo>
                    <a:pt x="28205" y="4828"/>
                  </a:lnTo>
                  <a:lnTo>
                    <a:pt x="27956" y="4847"/>
                  </a:lnTo>
                  <a:lnTo>
                    <a:pt x="27708" y="4866"/>
                  </a:lnTo>
                  <a:lnTo>
                    <a:pt x="27460" y="4923"/>
                  </a:lnTo>
                  <a:lnTo>
                    <a:pt x="27212" y="4981"/>
                  </a:lnTo>
                  <a:lnTo>
                    <a:pt x="26964" y="5038"/>
                  </a:lnTo>
                  <a:lnTo>
                    <a:pt x="26735" y="5133"/>
                  </a:lnTo>
                  <a:lnTo>
                    <a:pt x="26506" y="5229"/>
                  </a:lnTo>
                  <a:lnTo>
                    <a:pt x="26277" y="5343"/>
                  </a:lnTo>
                  <a:lnTo>
                    <a:pt x="26067" y="5458"/>
                  </a:lnTo>
                  <a:lnTo>
                    <a:pt x="25857" y="5591"/>
                  </a:lnTo>
                  <a:lnTo>
                    <a:pt x="25667" y="5744"/>
                  </a:lnTo>
                  <a:lnTo>
                    <a:pt x="25495" y="5916"/>
                  </a:lnTo>
                  <a:lnTo>
                    <a:pt x="25323" y="6088"/>
                  </a:lnTo>
                  <a:lnTo>
                    <a:pt x="25170" y="6259"/>
                  </a:lnTo>
                  <a:lnTo>
                    <a:pt x="25018" y="6450"/>
                  </a:lnTo>
                  <a:lnTo>
                    <a:pt x="24884" y="6660"/>
                  </a:lnTo>
                  <a:lnTo>
                    <a:pt x="24751" y="6870"/>
                  </a:lnTo>
                  <a:lnTo>
                    <a:pt x="24655" y="7099"/>
                  </a:lnTo>
                  <a:lnTo>
                    <a:pt x="24560" y="7309"/>
                  </a:lnTo>
                  <a:lnTo>
                    <a:pt x="24483" y="7538"/>
                  </a:lnTo>
                  <a:lnTo>
                    <a:pt x="24407" y="7786"/>
                  </a:lnTo>
                  <a:lnTo>
                    <a:pt x="24369" y="8015"/>
                  </a:lnTo>
                  <a:lnTo>
                    <a:pt x="24331" y="8263"/>
                  </a:lnTo>
                  <a:lnTo>
                    <a:pt x="24312" y="8492"/>
                  </a:lnTo>
                  <a:lnTo>
                    <a:pt x="24312" y="8740"/>
                  </a:lnTo>
                  <a:lnTo>
                    <a:pt x="24254" y="8397"/>
                  </a:lnTo>
                  <a:lnTo>
                    <a:pt x="24159" y="8072"/>
                  </a:lnTo>
                  <a:lnTo>
                    <a:pt x="24064" y="7729"/>
                  </a:lnTo>
                  <a:lnTo>
                    <a:pt x="23949" y="7404"/>
                  </a:lnTo>
                  <a:lnTo>
                    <a:pt x="23796" y="7099"/>
                  </a:lnTo>
                  <a:lnTo>
                    <a:pt x="23644" y="6794"/>
                  </a:lnTo>
                  <a:lnTo>
                    <a:pt x="23472" y="6488"/>
                  </a:lnTo>
                  <a:lnTo>
                    <a:pt x="23281" y="6202"/>
                  </a:lnTo>
                  <a:lnTo>
                    <a:pt x="23071" y="5935"/>
                  </a:lnTo>
                  <a:lnTo>
                    <a:pt x="22842" y="5668"/>
                  </a:lnTo>
                  <a:lnTo>
                    <a:pt x="22594" y="5420"/>
                  </a:lnTo>
                  <a:lnTo>
                    <a:pt x="22346" y="5191"/>
                  </a:lnTo>
                  <a:lnTo>
                    <a:pt x="22079" y="4981"/>
                  </a:lnTo>
                  <a:lnTo>
                    <a:pt x="21793" y="4790"/>
                  </a:lnTo>
                  <a:lnTo>
                    <a:pt x="21506" y="4599"/>
                  </a:lnTo>
                  <a:lnTo>
                    <a:pt x="21182" y="4446"/>
                  </a:lnTo>
                  <a:lnTo>
                    <a:pt x="20877" y="4313"/>
                  </a:lnTo>
                  <a:lnTo>
                    <a:pt x="20552" y="4198"/>
                  </a:lnTo>
                  <a:lnTo>
                    <a:pt x="20209" y="4122"/>
                  </a:lnTo>
                  <a:lnTo>
                    <a:pt x="19865" y="4046"/>
                  </a:lnTo>
                  <a:lnTo>
                    <a:pt x="19541" y="3988"/>
                  </a:lnTo>
                  <a:lnTo>
                    <a:pt x="19178" y="3969"/>
                  </a:lnTo>
                  <a:lnTo>
                    <a:pt x="18835" y="3950"/>
                  </a:lnTo>
                  <a:lnTo>
                    <a:pt x="18491" y="3969"/>
                  </a:lnTo>
                  <a:lnTo>
                    <a:pt x="18148" y="4008"/>
                  </a:lnTo>
                  <a:lnTo>
                    <a:pt x="17804" y="4046"/>
                  </a:lnTo>
                  <a:lnTo>
                    <a:pt x="17461" y="4122"/>
                  </a:lnTo>
                  <a:lnTo>
                    <a:pt x="17136" y="4217"/>
                  </a:lnTo>
                  <a:lnTo>
                    <a:pt x="16812" y="4332"/>
                  </a:lnTo>
                  <a:lnTo>
                    <a:pt x="16488" y="4465"/>
                  </a:lnTo>
                  <a:lnTo>
                    <a:pt x="16182" y="4618"/>
                  </a:lnTo>
                  <a:lnTo>
                    <a:pt x="15877" y="4790"/>
                  </a:lnTo>
                  <a:lnTo>
                    <a:pt x="15591" y="4981"/>
                  </a:lnTo>
                  <a:lnTo>
                    <a:pt x="15324" y="5191"/>
                  </a:lnTo>
                  <a:lnTo>
                    <a:pt x="15056" y="5420"/>
                  </a:lnTo>
                  <a:lnTo>
                    <a:pt x="14808" y="5668"/>
                  </a:lnTo>
                  <a:lnTo>
                    <a:pt x="14579" y="5916"/>
                  </a:lnTo>
                  <a:lnTo>
                    <a:pt x="14369" y="6202"/>
                  </a:lnTo>
                  <a:lnTo>
                    <a:pt x="14179" y="6469"/>
                  </a:lnTo>
                  <a:lnTo>
                    <a:pt x="13988" y="6775"/>
                  </a:lnTo>
                  <a:lnTo>
                    <a:pt x="13835" y="7080"/>
                  </a:lnTo>
                  <a:lnTo>
                    <a:pt x="13682" y="7385"/>
                  </a:lnTo>
                  <a:lnTo>
                    <a:pt x="13568" y="7710"/>
                  </a:lnTo>
                  <a:lnTo>
                    <a:pt x="13453" y="8053"/>
                  </a:lnTo>
                  <a:lnTo>
                    <a:pt x="13377" y="8378"/>
                  </a:lnTo>
                  <a:lnTo>
                    <a:pt x="13301" y="8721"/>
                  </a:lnTo>
                  <a:lnTo>
                    <a:pt x="13263" y="9064"/>
                  </a:lnTo>
                  <a:lnTo>
                    <a:pt x="13244" y="9408"/>
                  </a:lnTo>
                  <a:lnTo>
                    <a:pt x="13015" y="9313"/>
                  </a:lnTo>
                  <a:lnTo>
                    <a:pt x="12766" y="9217"/>
                  </a:lnTo>
                  <a:lnTo>
                    <a:pt x="12518" y="9160"/>
                  </a:lnTo>
                  <a:lnTo>
                    <a:pt x="12270" y="9084"/>
                  </a:lnTo>
                  <a:lnTo>
                    <a:pt x="12022" y="9045"/>
                  </a:lnTo>
                  <a:lnTo>
                    <a:pt x="11774" y="9007"/>
                  </a:lnTo>
                  <a:lnTo>
                    <a:pt x="11526" y="9007"/>
                  </a:lnTo>
                  <a:lnTo>
                    <a:pt x="11259" y="8988"/>
                  </a:lnTo>
                  <a:lnTo>
                    <a:pt x="11011" y="9007"/>
                  </a:lnTo>
                  <a:lnTo>
                    <a:pt x="10763" y="9045"/>
                  </a:lnTo>
                  <a:lnTo>
                    <a:pt x="10515" y="9084"/>
                  </a:lnTo>
                  <a:lnTo>
                    <a:pt x="10286" y="9141"/>
                  </a:lnTo>
                  <a:lnTo>
                    <a:pt x="10038" y="9236"/>
                  </a:lnTo>
                  <a:lnTo>
                    <a:pt x="9809" y="9332"/>
                  </a:lnTo>
                  <a:lnTo>
                    <a:pt x="9599" y="9446"/>
                  </a:lnTo>
                  <a:lnTo>
                    <a:pt x="9389" y="9580"/>
                  </a:lnTo>
                  <a:lnTo>
                    <a:pt x="9179" y="9732"/>
                  </a:lnTo>
                  <a:lnTo>
                    <a:pt x="8988" y="9885"/>
                  </a:lnTo>
                  <a:lnTo>
                    <a:pt x="8816" y="10057"/>
                  </a:lnTo>
                  <a:lnTo>
                    <a:pt x="8645" y="10248"/>
                  </a:lnTo>
                  <a:lnTo>
                    <a:pt x="8492" y="10458"/>
                  </a:lnTo>
                  <a:lnTo>
                    <a:pt x="8339" y="10648"/>
                  </a:lnTo>
                  <a:lnTo>
                    <a:pt x="8206" y="10877"/>
                  </a:lnTo>
                  <a:lnTo>
                    <a:pt x="8091" y="11087"/>
                  </a:lnTo>
                  <a:lnTo>
                    <a:pt x="7996" y="11335"/>
                  </a:lnTo>
                  <a:lnTo>
                    <a:pt x="7900" y="11564"/>
                  </a:lnTo>
                  <a:lnTo>
                    <a:pt x="7824" y="11812"/>
                  </a:lnTo>
                  <a:lnTo>
                    <a:pt x="7767" y="12041"/>
                  </a:lnTo>
                  <a:lnTo>
                    <a:pt x="7729" y="12290"/>
                  </a:lnTo>
                  <a:lnTo>
                    <a:pt x="7710" y="12538"/>
                  </a:lnTo>
                  <a:lnTo>
                    <a:pt x="7690" y="12805"/>
                  </a:lnTo>
                  <a:lnTo>
                    <a:pt x="7710" y="13053"/>
                  </a:lnTo>
                  <a:lnTo>
                    <a:pt x="7500" y="12881"/>
                  </a:lnTo>
                  <a:lnTo>
                    <a:pt x="7271" y="12728"/>
                  </a:lnTo>
                  <a:lnTo>
                    <a:pt x="7042" y="12595"/>
                  </a:lnTo>
                  <a:lnTo>
                    <a:pt x="6813" y="12461"/>
                  </a:lnTo>
                  <a:lnTo>
                    <a:pt x="6565" y="12328"/>
                  </a:lnTo>
                  <a:lnTo>
                    <a:pt x="6316" y="12232"/>
                  </a:lnTo>
                  <a:lnTo>
                    <a:pt x="6049" y="12118"/>
                  </a:lnTo>
                  <a:lnTo>
                    <a:pt x="5801" y="12041"/>
                  </a:lnTo>
                  <a:lnTo>
                    <a:pt x="5534" y="11965"/>
                  </a:lnTo>
                  <a:lnTo>
                    <a:pt x="5267" y="11908"/>
                  </a:lnTo>
                  <a:lnTo>
                    <a:pt x="5000" y="11851"/>
                  </a:lnTo>
                  <a:lnTo>
                    <a:pt x="4733" y="11812"/>
                  </a:lnTo>
                  <a:lnTo>
                    <a:pt x="4446" y="11793"/>
                  </a:lnTo>
                  <a:lnTo>
                    <a:pt x="4179" y="11774"/>
                  </a:lnTo>
                  <a:lnTo>
                    <a:pt x="3912" y="11774"/>
                  </a:lnTo>
                  <a:lnTo>
                    <a:pt x="3645" y="11793"/>
                  </a:lnTo>
                  <a:lnTo>
                    <a:pt x="3378" y="11812"/>
                  </a:lnTo>
                  <a:lnTo>
                    <a:pt x="3111" y="11851"/>
                  </a:lnTo>
                  <a:lnTo>
                    <a:pt x="2862" y="11908"/>
                  </a:lnTo>
                  <a:lnTo>
                    <a:pt x="2614" y="11984"/>
                  </a:lnTo>
                  <a:lnTo>
                    <a:pt x="2366" y="12061"/>
                  </a:lnTo>
                  <a:lnTo>
                    <a:pt x="2118" y="12175"/>
                  </a:lnTo>
                  <a:lnTo>
                    <a:pt x="1870" y="12270"/>
                  </a:lnTo>
                  <a:lnTo>
                    <a:pt x="1641" y="12404"/>
                  </a:lnTo>
                  <a:lnTo>
                    <a:pt x="1412" y="12538"/>
                  </a:lnTo>
                  <a:lnTo>
                    <a:pt x="1202" y="12690"/>
                  </a:lnTo>
                  <a:lnTo>
                    <a:pt x="763" y="12996"/>
                  </a:lnTo>
                  <a:lnTo>
                    <a:pt x="363" y="13358"/>
                  </a:lnTo>
                  <a:lnTo>
                    <a:pt x="0" y="13740"/>
                  </a:lnTo>
                  <a:lnTo>
                    <a:pt x="95" y="22041"/>
                  </a:lnTo>
                  <a:lnTo>
                    <a:pt x="439" y="52402"/>
                  </a:lnTo>
                  <a:lnTo>
                    <a:pt x="115833" y="52402"/>
                  </a:lnTo>
                  <a:lnTo>
                    <a:pt x="115833" y="4599"/>
                  </a:lnTo>
                  <a:lnTo>
                    <a:pt x="115623" y="4504"/>
                  </a:lnTo>
                  <a:lnTo>
                    <a:pt x="115394" y="4427"/>
                  </a:lnTo>
                  <a:lnTo>
                    <a:pt x="115165" y="4370"/>
                  </a:lnTo>
                  <a:lnTo>
                    <a:pt x="114936" y="4351"/>
                  </a:lnTo>
                  <a:lnTo>
                    <a:pt x="114707" y="4332"/>
                  </a:lnTo>
                  <a:lnTo>
                    <a:pt x="114459" y="4332"/>
                  </a:lnTo>
                  <a:lnTo>
                    <a:pt x="114230" y="4370"/>
                  </a:lnTo>
                  <a:lnTo>
                    <a:pt x="114001" y="4408"/>
                  </a:lnTo>
                  <a:lnTo>
                    <a:pt x="113772" y="4485"/>
                  </a:lnTo>
                  <a:lnTo>
                    <a:pt x="113562" y="4580"/>
                  </a:lnTo>
                  <a:lnTo>
                    <a:pt x="113353" y="4694"/>
                  </a:lnTo>
                  <a:lnTo>
                    <a:pt x="113162" y="4828"/>
                  </a:lnTo>
                  <a:lnTo>
                    <a:pt x="112971" y="4981"/>
                  </a:lnTo>
                  <a:lnTo>
                    <a:pt x="112799" y="5152"/>
                  </a:lnTo>
                  <a:lnTo>
                    <a:pt x="112647" y="5324"/>
                  </a:lnTo>
                  <a:lnTo>
                    <a:pt x="112513" y="5515"/>
                  </a:lnTo>
                  <a:lnTo>
                    <a:pt x="112475" y="5343"/>
                  </a:lnTo>
                  <a:lnTo>
                    <a:pt x="112418" y="5172"/>
                  </a:lnTo>
                  <a:lnTo>
                    <a:pt x="112284" y="4847"/>
                  </a:lnTo>
                  <a:lnTo>
                    <a:pt x="112093" y="4542"/>
                  </a:lnTo>
                  <a:lnTo>
                    <a:pt x="111883" y="4256"/>
                  </a:lnTo>
                  <a:lnTo>
                    <a:pt x="111635" y="4008"/>
                  </a:lnTo>
                  <a:lnTo>
                    <a:pt x="111368" y="3779"/>
                  </a:lnTo>
                  <a:lnTo>
                    <a:pt x="111215" y="3683"/>
                  </a:lnTo>
                  <a:lnTo>
                    <a:pt x="111063" y="3607"/>
                  </a:lnTo>
                  <a:lnTo>
                    <a:pt x="110891" y="3530"/>
                  </a:lnTo>
                  <a:lnTo>
                    <a:pt x="110738" y="3473"/>
                  </a:lnTo>
                  <a:lnTo>
                    <a:pt x="110566" y="3416"/>
                  </a:lnTo>
                  <a:lnTo>
                    <a:pt x="110395" y="3378"/>
                  </a:lnTo>
                  <a:lnTo>
                    <a:pt x="110223" y="3340"/>
                  </a:lnTo>
                  <a:lnTo>
                    <a:pt x="110051" y="3321"/>
                  </a:lnTo>
                  <a:lnTo>
                    <a:pt x="109689" y="3321"/>
                  </a:lnTo>
                  <a:lnTo>
                    <a:pt x="109345" y="3378"/>
                  </a:lnTo>
                  <a:lnTo>
                    <a:pt x="109002" y="3454"/>
                  </a:lnTo>
                  <a:lnTo>
                    <a:pt x="108658" y="3588"/>
                  </a:lnTo>
                  <a:lnTo>
                    <a:pt x="108506" y="3664"/>
                  </a:lnTo>
                  <a:lnTo>
                    <a:pt x="108353" y="3759"/>
                  </a:lnTo>
                  <a:lnTo>
                    <a:pt x="108200" y="3855"/>
                  </a:lnTo>
                  <a:lnTo>
                    <a:pt x="108067" y="3969"/>
                  </a:lnTo>
                  <a:lnTo>
                    <a:pt x="108009" y="3759"/>
                  </a:lnTo>
                  <a:lnTo>
                    <a:pt x="107952" y="3569"/>
                  </a:lnTo>
                  <a:lnTo>
                    <a:pt x="107780" y="3206"/>
                  </a:lnTo>
                  <a:lnTo>
                    <a:pt x="107570" y="2843"/>
                  </a:lnTo>
                  <a:lnTo>
                    <a:pt x="107322" y="2500"/>
                  </a:lnTo>
                  <a:lnTo>
                    <a:pt x="107055" y="2176"/>
                  </a:lnTo>
                  <a:lnTo>
                    <a:pt x="106750" y="1889"/>
                  </a:lnTo>
                  <a:lnTo>
                    <a:pt x="106425" y="1641"/>
                  </a:lnTo>
                  <a:lnTo>
                    <a:pt x="106082" y="1431"/>
                  </a:lnTo>
                  <a:lnTo>
                    <a:pt x="105719" y="1240"/>
                  </a:lnTo>
                  <a:lnTo>
                    <a:pt x="105338" y="1088"/>
                  </a:lnTo>
                  <a:lnTo>
                    <a:pt x="104956" y="973"/>
                  </a:lnTo>
                  <a:lnTo>
                    <a:pt x="104555" y="878"/>
                  </a:lnTo>
                  <a:lnTo>
                    <a:pt x="104155" y="821"/>
                  </a:lnTo>
                  <a:lnTo>
                    <a:pt x="103735" y="782"/>
                  </a:lnTo>
                  <a:lnTo>
                    <a:pt x="103334" y="763"/>
                  </a:lnTo>
                  <a:lnTo>
                    <a:pt x="102933" y="763"/>
                  </a:lnTo>
                  <a:lnTo>
                    <a:pt x="102456" y="821"/>
                  </a:lnTo>
                  <a:lnTo>
                    <a:pt x="101998" y="897"/>
                  </a:lnTo>
                  <a:lnTo>
                    <a:pt x="101540" y="992"/>
                  </a:lnTo>
                  <a:lnTo>
                    <a:pt x="101082" y="1145"/>
                  </a:lnTo>
                  <a:lnTo>
                    <a:pt x="100662" y="1336"/>
                  </a:lnTo>
                  <a:lnTo>
                    <a:pt x="100453" y="1431"/>
                  </a:lnTo>
                  <a:lnTo>
                    <a:pt x="100243" y="1546"/>
                  </a:lnTo>
                  <a:lnTo>
                    <a:pt x="100052" y="1679"/>
                  </a:lnTo>
                  <a:lnTo>
                    <a:pt x="99861" y="1813"/>
                  </a:lnTo>
                  <a:lnTo>
                    <a:pt x="99689" y="1947"/>
                  </a:lnTo>
                  <a:lnTo>
                    <a:pt x="99498" y="2118"/>
                  </a:lnTo>
                  <a:lnTo>
                    <a:pt x="99346" y="2271"/>
                  </a:lnTo>
                  <a:lnTo>
                    <a:pt x="99193" y="2462"/>
                  </a:lnTo>
                  <a:lnTo>
                    <a:pt x="99040" y="2653"/>
                  </a:lnTo>
                  <a:lnTo>
                    <a:pt x="98907" y="2843"/>
                  </a:lnTo>
                  <a:lnTo>
                    <a:pt x="98792" y="3053"/>
                  </a:lnTo>
                  <a:lnTo>
                    <a:pt x="98697" y="3263"/>
                  </a:lnTo>
                  <a:lnTo>
                    <a:pt x="98601" y="3473"/>
                  </a:lnTo>
                  <a:lnTo>
                    <a:pt x="98525" y="3702"/>
                  </a:lnTo>
                  <a:lnTo>
                    <a:pt x="98468" y="3912"/>
                  </a:lnTo>
                  <a:lnTo>
                    <a:pt x="98411" y="4141"/>
                  </a:lnTo>
                  <a:lnTo>
                    <a:pt x="98392" y="4370"/>
                  </a:lnTo>
                  <a:lnTo>
                    <a:pt x="98372" y="4618"/>
                  </a:lnTo>
                  <a:lnTo>
                    <a:pt x="98372" y="4847"/>
                  </a:lnTo>
                  <a:lnTo>
                    <a:pt x="98392" y="5076"/>
                  </a:lnTo>
                  <a:lnTo>
                    <a:pt x="98430" y="5305"/>
                  </a:lnTo>
                  <a:lnTo>
                    <a:pt x="98506" y="5534"/>
                  </a:lnTo>
                  <a:lnTo>
                    <a:pt x="98258" y="5477"/>
                  </a:lnTo>
                  <a:lnTo>
                    <a:pt x="98010" y="5439"/>
                  </a:lnTo>
                  <a:lnTo>
                    <a:pt x="97743" y="5420"/>
                  </a:lnTo>
                  <a:lnTo>
                    <a:pt x="97495" y="5401"/>
                  </a:lnTo>
                  <a:lnTo>
                    <a:pt x="97247" y="5401"/>
                  </a:lnTo>
                  <a:lnTo>
                    <a:pt x="96979" y="5420"/>
                  </a:lnTo>
                  <a:lnTo>
                    <a:pt x="96731" y="5439"/>
                  </a:lnTo>
                  <a:lnTo>
                    <a:pt x="96483" y="5477"/>
                  </a:lnTo>
                  <a:lnTo>
                    <a:pt x="96235" y="5534"/>
                  </a:lnTo>
                  <a:lnTo>
                    <a:pt x="95987" y="5591"/>
                  </a:lnTo>
                  <a:lnTo>
                    <a:pt x="95739" y="5668"/>
                  </a:lnTo>
                  <a:lnTo>
                    <a:pt x="95491" y="5763"/>
                  </a:lnTo>
                  <a:lnTo>
                    <a:pt x="95262" y="5859"/>
                  </a:lnTo>
                  <a:lnTo>
                    <a:pt x="95033" y="5973"/>
                  </a:lnTo>
                  <a:lnTo>
                    <a:pt x="94823" y="6088"/>
                  </a:lnTo>
                  <a:lnTo>
                    <a:pt x="94594" y="6221"/>
                  </a:lnTo>
                  <a:lnTo>
                    <a:pt x="94403" y="6374"/>
                  </a:lnTo>
                  <a:lnTo>
                    <a:pt x="94193" y="6526"/>
                  </a:lnTo>
                  <a:lnTo>
                    <a:pt x="94002" y="6679"/>
                  </a:lnTo>
                  <a:lnTo>
                    <a:pt x="93831" y="6851"/>
                  </a:lnTo>
                  <a:lnTo>
                    <a:pt x="93659" y="7042"/>
                  </a:lnTo>
                  <a:lnTo>
                    <a:pt x="93506" y="7233"/>
                  </a:lnTo>
                  <a:lnTo>
                    <a:pt x="93354" y="7442"/>
                  </a:lnTo>
                  <a:lnTo>
                    <a:pt x="93201" y="7633"/>
                  </a:lnTo>
                  <a:lnTo>
                    <a:pt x="93067" y="7862"/>
                  </a:lnTo>
                  <a:lnTo>
                    <a:pt x="92953" y="8072"/>
                  </a:lnTo>
                  <a:lnTo>
                    <a:pt x="92838" y="8301"/>
                  </a:lnTo>
                  <a:lnTo>
                    <a:pt x="92743" y="8530"/>
                  </a:lnTo>
                  <a:lnTo>
                    <a:pt x="92667" y="8759"/>
                  </a:lnTo>
                  <a:lnTo>
                    <a:pt x="92590" y="9007"/>
                  </a:lnTo>
                  <a:lnTo>
                    <a:pt x="92533" y="9255"/>
                  </a:lnTo>
                  <a:lnTo>
                    <a:pt x="92476" y="9503"/>
                  </a:lnTo>
                  <a:lnTo>
                    <a:pt x="91922" y="9389"/>
                  </a:lnTo>
                  <a:lnTo>
                    <a:pt x="91331" y="9332"/>
                  </a:lnTo>
                  <a:lnTo>
                    <a:pt x="91045" y="9313"/>
                  </a:lnTo>
                  <a:lnTo>
                    <a:pt x="90472" y="9313"/>
                  </a:lnTo>
                  <a:lnTo>
                    <a:pt x="90186" y="9351"/>
                  </a:lnTo>
                  <a:lnTo>
                    <a:pt x="89919" y="9408"/>
                  </a:lnTo>
                  <a:lnTo>
                    <a:pt x="89633" y="9503"/>
                  </a:lnTo>
                  <a:lnTo>
                    <a:pt x="89365" y="9618"/>
                  </a:lnTo>
                  <a:lnTo>
                    <a:pt x="89136" y="9771"/>
                  </a:lnTo>
                  <a:lnTo>
                    <a:pt x="88907" y="9942"/>
                  </a:lnTo>
                  <a:lnTo>
                    <a:pt x="88717" y="10133"/>
                  </a:lnTo>
                  <a:lnTo>
                    <a:pt x="88545" y="10362"/>
                  </a:lnTo>
                  <a:lnTo>
                    <a:pt x="88488" y="10496"/>
                  </a:lnTo>
                  <a:lnTo>
                    <a:pt x="88430" y="10629"/>
                  </a:lnTo>
                  <a:lnTo>
                    <a:pt x="88392" y="10438"/>
                  </a:lnTo>
                  <a:lnTo>
                    <a:pt x="88354" y="10267"/>
                  </a:lnTo>
                  <a:lnTo>
                    <a:pt x="88278" y="10095"/>
                  </a:lnTo>
                  <a:lnTo>
                    <a:pt x="88220" y="9923"/>
                  </a:lnTo>
                  <a:lnTo>
                    <a:pt x="88125" y="9771"/>
                  </a:lnTo>
                  <a:lnTo>
                    <a:pt x="88030" y="9599"/>
                  </a:lnTo>
                  <a:lnTo>
                    <a:pt x="87934" y="9446"/>
                  </a:lnTo>
                  <a:lnTo>
                    <a:pt x="87820" y="9313"/>
                  </a:lnTo>
                  <a:lnTo>
                    <a:pt x="87686" y="9179"/>
                  </a:lnTo>
                  <a:lnTo>
                    <a:pt x="87552" y="9045"/>
                  </a:lnTo>
                  <a:lnTo>
                    <a:pt x="87419" y="8912"/>
                  </a:lnTo>
                  <a:lnTo>
                    <a:pt x="87266" y="8816"/>
                  </a:lnTo>
                  <a:lnTo>
                    <a:pt x="87114" y="8702"/>
                  </a:lnTo>
                  <a:lnTo>
                    <a:pt x="86942" y="8626"/>
                  </a:lnTo>
                  <a:lnTo>
                    <a:pt x="86789" y="8530"/>
                  </a:lnTo>
                  <a:lnTo>
                    <a:pt x="86617" y="8473"/>
                  </a:lnTo>
                  <a:lnTo>
                    <a:pt x="86446" y="8416"/>
                  </a:lnTo>
                  <a:lnTo>
                    <a:pt x="86274" y="8378"/>
                  </a:lnTo>
                  <a:lnTo>
                    <a:pt x="86083" y="8339"/>
                  </a:lnTo>
                  <a:lnTo>
                    <a:pt x="85911" y="8320"/>
                  </a:lnTo>
                  <a:lnTo>
                    <a:pt x="85720" y="8320"/>
                  </a:lnTo>
                  <a:lnTo>
                    <a:pt x="85549" y="8339"/>
                  </a:lnTo>
                  <a:lnTo>
                    <a:pt x="85358" y="8358"/>
                  </a:lnTo>
                  <a:lnTo>
                    <a:pt x="85186" y="8378"/>
                  </a:lnTo>
                  <a:lnTo>
                    <a:pt x="85014" y="8435"/>
                  </a:lnTo>
                  <a:lnTo>
                    <a:pt x="84843" y="8473"/>
                  </a:lnTo>
                  <a:lnTo>
                    <a:pt x="84671" y="8549"/>
                  </a:lnTo>
                  <a:lnTo>
                    <a:pt x="84499" y="8626"/>
                  </a:lnTo>
                  <a:lnTo>
                    <a:pt x="84347" y="8702"/>
                  </a:lnTo>
                  <a:lnTo>
                    <a:pt x="84194" y="8797"/>
                  </a:lnTo>
                  <a:lnTo>
                    <a:pt x="84041" y="8912"/>
                  </a:lnTo>
                  <a:lnTo>
                    <a:pt x="83908" y="9026"/>
                  </a:lnTo>
                  <a:lnTo>
                    <a:pt x="84060" y="8740"/>
                  </a:lnTo>
                  <a:lnTo>
                    <a:pt x="84194" y="8416"/>
                  </a:lnTo>
                  <a:lnTo>
                    <a:pt x="84308" y="8110"/>
                  </a:lnTo>
                  <a:lnTo>
                    <a:pt x="84404" y="7786"/>
                  </a:lnTo>
                  <a:lnTo>
                    <a:pt x="84480" y="7442"/>
                  </a:lnTo>
                  <a:lnTo>
                    <a:pt x="84537" y="7118"/>
                  </a:lnTo>
                  <a:lnTo>
                    <a:pt x="84576" y="6775"/>
                  </a:lnTo>
                  <a:lnTo>
                    <a:pt x="84595" y="6450"/>
                  </a:lnTo>
                  <a:lnTo>
                    <a:pt x="84595" y="6107"/>
                  </a:lnTo>
                  <a:lnTo>
                    <a:pt x="84576" y="5763"/>
                  </a:lnTo>
                  <a:lnTo>
                    <a:pt x="84518" y="5420"/>
                  </a:lnTo>
                  <a:lnTo>
                    <a:pt x="84461" y="5095"/>
                  </a:lnTo>
                  <a:lnTo>
                    <a:pt x="84385" y="4752"/>
                  </a:lnTo>
                  <a:lnTo>
                    <a:pt x="84289" y="4427"/>
                  </a:lnTo>
                  <a:lnTo>
                    <a:pt x="84175" y="4103"/>
                  </a:lnTo>
                  <a:lnTo>
                    <a:pt x="84041" y="3798"/>
                  </a:lnTo>
                  <a:lnTo>
                    <a:pt x="83889" y="3492"/>
                  </a:lnTo>
                  <a:lnTo>
                    <a:pt x="83717" y="3206"/>
                  </a:lnTo>
                  <a:lnTo>
                    <a:pt x="83526" y="2920"/>
                  </a:lnTo>
                  <a:lnTo>
                    <a:pt x="83335" y="2653"/>
                  </a:lnTo>
                  <a:lnTo>
                    <a:pt x="83106" y="2385"/>
                  </a:lnTo>
                  <a:lnTo>
                    <a:pt x="82877" y="2137"/>
                  </a:lnTo>
                  <a:lnTo>
                    <a:pt x="82629" y="1908"/>
                  </a:lnTo>
                  <a:lnTo>
                    <a:pt x="82362" y="1698"/>
                  </a:lnTo>
                  <a:lnTo>
                    <a:pt x="82095" y="1489"/>
                  </a:lnTo>
                  <a:lnTo>
                    <a:pt x="81808" y="1298"/>
                  </a:lnTo>
                  <a:lnTo>
                    <a:pt x="81522" y="1145"/>
                  </a:lnTo>
                  <a:lnTo>
                    <a:pt x="81217" y="992"/>
                  </a:lnTo>
                  <a:lnTo>
                    <a:pt x="80912" y="859"/>
                  </a:lnTo>
                  <a:lnTo>
                    <a:pt x="80587" y="744"/>
                  </a:lnTo>
                  <a:lnTo>
                    <a:pt x="80263" y="649"/>
                  </a:lnTo>
                  <a:lnTo>
                    <a:pt x="79919" y="573"/>
                  </a:lnTo>
                  <a:lnTo>
                    <a:pt x="79595" y="515"/>
                  </a:lnTo>
                  <a:lnTo>
                    <a:pt x="79251" y="477"/>
                  </a:lnTo>
                  <a:lnTo>
                    <a:pt x="78908" y="458"/>
                  </a:lnTo>
                  <a:lnTo>
                    <a:pt x="78583" y="477"/>
                  </a:lnTo>
                  <a:lnTo>
                    <a:pt x="78240" y="496"/>
                  </a:lnTo>
                  <a:lnTo>
                    <a:pt x="77896" y="534"/>
                  </a:lnTo>
                  <a:lnTo>
                    <a:pt x="77572" y="611"/>
                  </a:lnTo>
                  <a:lnTo>
                    <a:pt x="77248" y="687"/>
                  </a:lnTo>
                  <a:lnTo>
                    <a:pt x="76923" y="802"/>
                  </a:lnTo>
                  <a:lnTo>
                    <a:pt x="76599" y="916"/>
                  </a:lnTo>
                  <a:lnTo>
                    <a:pt x="76294" y="1050"/>
                  </a:lnTo>
                  <a:lnTo>
                    <a:pt x="75988" y="1221"/>
                  </a:lnTo>
                  <a:lnTo>
                    <a:pt x="75702" y="1393"/>
                  </a:lnTo>
                  <a:lnTo>
                    <a:pt x="75416" y="1584"/>
                  </a:lnTo>
                  <a:lnTo>
                    <a:pt x="75149" y="1794"/>
                  </a:lnTo>
                  <a:lnTo>
                    <a:pt x="74900" y="2004"/>
                  </a:lnTo>
                  <a:lnTo>
                    <a:pt x="74710" y="1832"/>
                  </a:lnTo>
                  <a:lnTo>
                    <a:pt x="74481" y="1698"/>
                  </a:lnTo>
                  <a:lnTo>
                    <a:pt x="74252" y="1584"/>
                  </a:lnTo>
                  <a:lnTo>
                    <a:pt x="74004" y="1489"/>
                  </a:lnTo>
                  <a:lnTo>
                    <a:pt x="73736" y="1412"/>
                  </a:lnTo>
                  <a:lnTo>
                    <a:pt x="73488" y="1393"/>
                  </a:lnTo>
                  <a:lnTo>
                    <a:pt x="73221" y="1374"/>
                  </a:lnTo>
                  <a:lnTo>
                    <a:pt x="72954" y="1412"/>
                  </a:lnTo>
                  <a:lnTo>
                    <a:pt x="72706" y="1469"/>
                  </a:lnTo>
                  <a:lnTo>
                    <a:pt x="72477" y="1565"/>
                  </a:lnTo>
                  <a:lnTo>
                    <a:pt x="72248" y="1679"/>
                  </a:lnTo>
                  <a:lnTo>
                    <a:pt x="72038" y="1813"/>
                  </a:lnTo>
                  <a:lnTo>
                    <a:pt x="71847" y="1985"/>
                  </a:lnTo>
                  <a:lnTo>
                    <a:pt x="71675" y="2176"/>
                  </a:lnTo>
                  <a:lnTo>
                    <a:pt x="71523" y="2385"/>
                  </a:lnTo>
                  <a:lnTo>
                    <a:pt x="71408" y="2614"/>
                  </a:lnTo>
                  <a:lnTo>
                    <a:pt x="71237" y="2347"/>
                  </a:lnTo>
                  <a:lnTo>
                    <a:pt x="71046" y="2080"/>
                  </a:lnTo>
                  <a:lnTo>
                    <a:pt x="70836" y="1813"/>
                  </a:lnTo>
                  <a:lnTo>
                    <a:pt x="70607" y="1584"/>
                  </a:lnTo>
                  <a:lnTo>
                    <a:pt x="70378" y="1355"/>
                  </a:lnTo>
                  <a:lnTo>
                    <a:pt x="70111" y="1145"/>
                  </a:lnTo>
                  <a:lnTo>
                    <a:pt x="69844" y="954"/>
                  </a:lnTo>
                  <a:lnTo>
                    <a:pt x="69557" y="782"/>
                  </a:lnTo>
                  <a:lnTo>
                    <a:pt x="69252" y="630"/>
                  </a:lnTo>
                  <a:lnTo>
                    <a:pt x="68947" y="477"/>
                  </a:lnTo>
                  <a:lnTo>
                    <a:pt x="68641" y="363"/>
                  </a:lnTo>
                  <a:lnTo>
                    <a:pt x="68317" y="267"/>
                  </a:lnTo>
                  <a:lnTo>
                    <a:pt x="68012" y="191"/>
                  </a:lnTo>
                  <a:lnTo>
                    <a:pt x="67687" y="134"/>
                  </a:lnTo>
                  <a:lnTo>
                    <a:pt x="67363" y="95"/>
                  </a:lnTo>
                  <a:lnTo>
                    <a:pt x="67038" y="95"/>
                  </a:lnTo>
                  <a:lnTo>
                    <a:pt x="66714" y="115"/>
                  </a:lnTo>
                  <a:lnTo>
                    <a:pt x="66389" y="153"/>
                  </a:lnTo>
                  <a:lnTo>
                    <a:pt x="66084" y="210"/>
                  </a:lnTo>
                  <a:lnTo>
                    <a:pt x="65779" y="286"/>
                  </a:lnTo>
                  <a:lnTo>
                    <a:pt x="65474" y="401"/>
                  </a:lnTo>
                  <a:lnTo>
                    <a:pt x="65168" y="515"/>
                  </a:lnTo>
                  <a:lnTo>
                    <a:pt x="64882" y="649"/>
                  </a:lnTo>
                  <a:lnTo>
                    <a:pt x="64615" y="821"/>
                  </a:lnTo>
                  <a:lnTo>
                    <a:pt x="64348" y="992"/>
                  </a:lnTo>
                  <a:lnTo>
                    <a:pt x="64080" y="1183"/>
                  </a:lnTo>
                  <a:lnTo>
                    <a:pt x="63832" y="1393"/>
                  </a:lnTo>
                  <a:lnTo>
                    <a:pt x="63622" y="1622"/>
                  </a:lnTo>
                  <a:lnTo>
                    <a:pt x="63393" y="1870"/>
                  </a:lnTo>
                  <a:lnTo>
                    <a:pt x="63203" y="2118"/>
                  </a:lnTo>
                  <a:lnTo>
                    <a:pt x="63031" y="2385"/>
                  </a:lnTo>
                  <a:lnTo>
                    <a:pt x="62878" y="2672"/>
                  </a:lnTo>
                  <a:lnTo>
                    <a:pt x="62745" y="2958"/>
                  </a:lnTo>
                  <a:lnTo>
                    <a:pt x="62630" y="3263"/>
                  </a:lnTo>
                  <a:lnTo>
                    <a:pt x="62535" y="3569"/>
                  </a:lnTo>
                  <a:lnTo>
                    <a:pt x="62458" y="3874"/>
                  </a:lnTo>
                  <a:lnTo>
                    <a:pt x="62401" y="4198"/>
                  </a:lnTo>
                  <a:lnTo>
                    <a:pt x="62363" y="4504"/>
                  </a:lnTo>
                  <a:lnTo>
                    <a:pt x="62363" y="4828"/>
                  </a:lnTo>
                  <a:lnTo>
                    <a:pt x="62363" y="5152"/>
                  </a:lnTo>
                  <a:lnTo>
                    <a:pt x="62401" y="5477"/>
                  </a:lnTo>
                  <a:lnTo>
                    <a:pt x="62458" y="5782"/>
                  </a:lnTo>
                  <a:lnTo>
                    <a:pt x="62516" y="6107"/>
                  </a:lnTo>
                  <a:lnTo>
                    <a:pt x="62611" y="6412"/>
                  </a:lnTo>
                  <a:lnTo>
                    <a:pt x="62726" y="6698"/>
                  </a:lnTo>
                  <a:lnTo>
                    <a:pt x="62859" y="7004"/>
                  </a:lnTo>
                  <a:lnTo>
                    <a:pt x="63012" y="7271"/>
                  </a:lnTo>
                  <a:lnTo>
                    <a:pt x="63184" y="7557"/>
                  </a:lnTo>
                  <a:lnTo>
                    <a:pt x="62974" y="7423"/>
                  </a:lnTo>
                  <a:lnTo>
                    <a:pt x="62745" y="7347"/>
                  </a:lnTo>
                  <a:lnTo>
                    <a:pt x="62516" y="7271"/>
                  </a:lnTo>
                  <a:lnTo>
                    <a:pt x="62287" y="7213"/>
                  </a:lnTo>
                  <a:lnTo>
                    <a:pt x="62039" y="7194"/>
                  </a:lnTo>
                  <a:lnTo>
                    <a:pt x="61791" y="7175"/>
                  </a:lnTo>
                  <a:lnTo>
                    <a:pt x="61562" y="7194"/>
                  </a:lnTo>
                  <a:lnTo>
                    <a:pt x="61313" y="7233"/>
                  </a:lnTo>
                  <a:lnTo>
                    <a:pt x="61065" y="7271"/>
                  </a:lnTo>
                  <a:lnTo>
                    <a:pt x="60836" y="7347"/>
                  </a:lnTo>
                  <a:lnTo>
                    <a:pt x="60607" y="7423"/>
                  </a:lnTo>
                  <a:lnTo>
                    <a:pt x="60378" y="7538"/>
                  </a:lnTo>
                  <a:lnTo>
                    <a:pt x="60168" y="7652"/>
                  </a:lnTo>
                  <a:lnTo>
                    <a:pt x="59959" y="7786"/>
                  </a:lnTo>
                  <a:lnTo>
                    <a:pt x="59768" y="7939"/>
                  </a:lnTo>
                  <a:lnTo>
                    <a:pt x="59577" y="8110"/>
                  </a:lnTo>
                  <a:lnTo>
                    <a:pt x="59405" y="8282"/>
                  </a:lnTo>
                  <a:lnTo>
                    <a:pt x="59252" y="8473"/>
                  </a:lnTo>
                  <a:lnTo>
                    <a:pt x="59100" y="8664"/>
                  </a:lnTo>
                  <a:lnTo>
                    <a:pt x="58966" y="8874"/>
                  </a:lnTo>
                  <a:lnTo>
                    <a:pt x="58852" y="9084"/>
                  </a:lnTo>
                  <a:lnTo>
                    <a:pt x="58737" y="9293"/>
                  </a:lnTo>
                  <a:lnTo>
                    <a:pt x="58642" y="9522"/>
                  </a:lnTo>
                  <a:lnTo>
                    <a:pt x="58546" y="9751"/>
                  </a:lnTo>
                  <a:lnTo>
                    <a:pt x="58413" y="10229"/>
                  </a:lnTo>
                  <a:lnTo>
                    <a:pt x="58298" y="10706"/>
                  </a:lnTo>
                  <a:lnTo>
                    <a:pt x="58222" y="11202"/>
                  </a:lnTo>
                  <a:lnTo>
                    <a:pt x="58203" y="11698"/>
                  </a:lnTo>
                  <a:lnTo>
                    <a:pt x="58108" y="11488"/>
                  </a:lnTo>
                  <a:lnTo>
                    <a:pt x="58012" y="11278"/>
                  </a:lnTo>
                  <a:lnTo>
                    <a:pt x="57898" y="11087"/>
                  </a:lnTo>
                  <a:lnTo>
                    <a:pt x="57783" y="10896"/>
                  </a:lnTo>
                  <a:lnTo>
                    <a:pt x="57650" y="10725"/>
                  </a:lnTo>
                  <a:lnTo>
                    <a:pt x="57497" y="10553"/>
                  </a:lnTo>
                  <a:lnTo>
                    <a:pt x="57344" y="10381"/>
                  </a:lnTo>
                  <a:lnTo>
                    <a:pt x="57192" y="10229"/>
                  </a:lnTo>
                  <a:lnTo>
                    <a:pt x="57020" y="10076"/>
                  </a:lnTo>
                  <a:lnTo>
                    <a:pt x="56829" y="9942"/>
                  </a:lnTo>
                  <a:lnTo>
                    <a:pt x="56638" y="9809"/>
                  </a:lnTo>
                  <a:lnTo>
                    <a:pt x="56447" y="9694"/>
                  </a:lnTo>
                  <a:lnTo>
                    <a:pt x="56256" y="9599"/>
                  </a:lnTo>
                  <a:lnTo>
                    <a:pt x="56047" y="9503"/>
                  </a:lnTo>
                  <a:lnTo>
                    <a:pt x="55837" y="9408"/>
                  </a:lnTo>
                  <a:lnTo>
                    <a:pt x="55627" y="9351"/>
                  </a:lnTo>
                  <a:lnTo>
                    <a:pt x="55398" y="9293"/>
                  </a:lnTo>
                  <a:lnTo>
                    <a:pt x="55169" y="9236"/>
                  </a:lnTo>
                  <a:lnTo>
                    <a:pt x="54959" y="9217"/>
                  </a:lnTo>
                  <a:lnTo>
                    <a:pt x="54730" y="9198"/>
                  </a:lnTo>
                  <a:lnTo>
                    <a:pt x="54272" y="9198"/>
                  </a:lnTo>
                  <a:lnTo>
                    <a:pt x="54062" y="9217"/>
                  </a:lnTo>
                  <a:lnTo>
                    <a:pt x="53833" y="9255"/>
                  </a:lnTo>
                  <a:lnTo>
                    <a:pt x="53604" y="9313"/>
                  </a:lnTo>
                  <a:lnTo>
                    <a:pt x="53394" y="9370"/>
                  </a:lnTo>
                  <a:lnTo>
                    <a:pt x="53184" y="9446"/>
                  </a:lnTo>
                  <a:lnTo>
                    <a:pt x="52974" y="9522"/>
                  </a:lnTo>
                  <a:lnTo>
                    <a:pt x="52764" y="9618"/>
                  </a:lnTo>
                  <a:lnTo>
                    <a:pt x="52573" y="9732"/>
                  </a:lnTo>
                  <a:lnTo>
                    <a:pt x="52383" y="9847"/>
                  </a:lnTo>
                  <a:lnTo>
                    <a:pt x="52192" y="9980"/>
                  </a:lnTo>
                  <a:lnTo>
                    <a:pt x="52192" y="9809"/>
                  </a:lnTo>
                  <a:lnTo>
                    <a:pt x="52173" y="9637"/>
                  </a:lnTo>
                  <a:lnTo>
                    <a:pt x="52115" y="9313"/>
                  </a:lnTo>
                  <a:lnTo>
                    <a:pt x="52001" y="8988"/>
                  </a:lnTo>
                  <a:lnTo>
                    <a:pt x="51848" y="8664"/>
                  </a:lnTo>
                  <a:lnTo>
                    <a:pt x="51677" y="8358"/>
                  </a:lnTo>
                  <a:lnTo>
                    <a:pt x="51467" y="8091"/>
                  </a:lnTo>
                  <a:lnTo>
                    <a:pt x="51219" y="7843"/>
                  </a:lnTo>
                  <a:lnTo>
                    <a:pt x="50970" y="7633"/>
                  </a:lnTo>
                  <a:lnTo>
                    <a:pt x="50684" y="7462"/>
                  </a:lnTo>
                  <a:lnTo>
                    <a:pt x="50379" y="7328"/>
                  </a:lnTo>
                  <a:lnTo>
                    <a:pt x="50074" y="7213"/>
                  </a:lnTo>
                  <a:lnTo>
                    <a:pt x="49749" y="7156"/>
                  </a:lnTo>
                  <a:lnTo>
                    <a:pt x="49406" y="7137"/>
                  </a:lnTo>
                  <a:lnTo>
                    <a:pt x="49081" y="7156"/>
                  </a:lnTo>
                  <a:lnTo>
                    <a:pt x="48757" y="7194"/>
                  </a:lnTo>
                  <a:lnTo>
                    <a:pt x="48432" y="7290"/>
                  </a:lnTo>
                  <a:lnTo>
                    <a:pt x="48509" y="6984"/>
                  </a:lnTo>
                  <a:lnTo>
                    <a:pt x="48547" y="6660"/>
                  </a:lnTo>
                  <a:lnTo>
                    <a:pt x="48585" y="6336"/>
                  </a:lnTo>
                  <a:lnTo>
                    <a:pt x="48585" y="6011"/>
                  </a:lnTo>
                  <a:lnTo>
                    <a:pt x="48566" y="5706"/>
                  </a:lnTo>
                  <a:lnTo>
                    <a:pt x="48547" y="5401"/>
                  </a:lnTo>
                  <a:lnTo>
                    <a:pt x="48490" y="5076"/>
                  </a:lnTo>
                  <a:lnTo>
                    <a:pt x="48413" y="4771"/>
                  </a:lnTo>
                  <a:lnTo>
                    <a:pt x="48337" y="4485"/>
                  </a:lnTo>
                  <a:lnTo>
                    <a:pt x="48223" y="4179"/>
                  </a:lnTo>
                  <a:lnTo>
                    <a:pt x="48089" y="3893"/>
                  </a:lnTo>
                  <a:lnTo>
                    <a:pt x="47955" y="3607"/>
                  </a:lnTo>
                  <a:lnTo>
                    <a:pt x="47784" y="3340"/>
                  </a:lnTo>
                  <a:lnTo>
                    <a:pt x="47612" y="3072"/>
                  </a:lnTo>
                  <a:lnTo>
                    <a:pt x="47402" y="2824"/>
                  </a:lnTo>
                  <a:lnTo>
                    <a:pt x="47192" y="2576"/>
                  </a:lnTo>
                  <a:lnTo>
                    <a:pt x="46963" y="2347"/>
                  </a:lnTo>
                  <a:lnTo>
                    <a:pt x="46715" y="2137"/>
                  </a:lnTo>
                  <a:lnTo>
                    <a:pt x="46448" y="1947"/>
                  </a:lnTo>
                  <a:lnTo>
                    <a:pt x="46181" y="1756"/>
                  </a:lnTo>
                  <a:lnTo>
                    <a:pt x="45894" y="1603"/>
                  </a:lnTo>
                  <a:lnTo>
                    <a:pt x="45608" y="1450"/>
                  </a:lnTo>
                  <a:lnTo>
                    <a:pt x="45303" y="1317"/>
                  </a:lnTo>
                  <a:lnTo>
                    <a:pt x="44998" y="1202"/>
                  </a:lnTo>
                  <a:lnTo>
                    <a:pt x="44673" y="1126"/>
                  </a:lnTo>
                  <a:lnTo>
                    <a:pt x="44368" y="1050"/>
                  </a:lnTo>
                  <a:lnTo>
                    <a:pt x="44043" y="992"/>
                  </a:lnTo>
                  <a:lnTo>
                    <a:pt x="43719" y="954"/>
                  </a:lnTo>
                  <a:lnTo>
                    <a:pt x="43395" y="935"/>
                  </a:lnTo>
                  <a:lnTo>
                    <a:pt x="43051" y="954"/>
                  </a:lnTo>
                  <a:lnTo>
                    <a:pt x="42727" y="973"/>
                  </a:lnTo>
                  <a:lnTo>
                    <a:pt x="42402" y="1031"/>
                  </a:lnTo>
                  <a:lnTo>
                    <a:pt x="42135" y="1088"/>
                  </a:lnTo>
                  <a:lnTo>
                    <a:pt x="41849" y="1164"/>
                  </a:lnTo>
                  <a:lnTo>
                    <a:pt x="41582" y="1260"/>
                  </a:lnTo>
                  <a:lnTo>
                    <a:pt x="41315" y="1374"/>
                  </a:lnTo>
                  <a:lnTo>
                    <a:pt x="41047" y="1489"/>
                  </a:lnTo>
                  <a:lnTo>
                    <a:pt x="40799" y="1641"/>
                  </a:lnTo>
                  <a:lnTo>
                    <a:pt x="40570" y="1813"/>
                  </a:lnTo>
                  <a:lnTo>
                    <a:pt x="40341" y="2004"/>
                  </a:lnTo>
                  <a:lnTo>
                    <a:pt x="40131" y="2195"/>
                  </a:lnTo>
                  <a:lnTo>
                    <a:pt x="39941" y="2424"/>
                  </a:lnTo>
                  <a:lnTo>
                    <a:pt x="39788" y="2653"/>
                  </a:lnTo>
                  <a:lnTo>
                    <a:pt x="39635" y="2920"/>
                  </a:lnTo>
                  <a:lnTo>
                    <a:pt x="39521" y="3168"/>
                  </a:lnTo>
                  <a:lnTo>
                    <a:pt x="39425" y="3454"/>
                  </a:lnTo>
                  <a:lnTo>
                    <a:pt x="39387" y="3645"/>
                  </a:lnTo>
                  <a:lnTo>
                    <a:pt x="39387" y="3511"/>
                  </a:lnTo>
                  <a:lnTo>
                    <a:pt x="39368" y="3340"/>
                  </a:lnTo>
                  <a:lnTo>
                    <a:pt x="39349" y="3168"/>
                  </a:lnTo>
                  <a:lnTo>
                    <a:pt x="39311" y="2996"/>
                  </a:lnTo>
                  <a:lnTo>
                    <a:pt x="39196" y="2653"/>
                  </a:lnTo>
                  <a:lnTo>
                    <a:pt x="39063" y="2309"/>
                  </a:lnTo>
                  <a:lnTo>
                    <a:pt x="38891" y="2004"/>
                  </a:lnTo>
                  <a:lnTo>
                    <a:pt x="38681" y="1718"/>
                  </a:lnTo>
                  <a:lnTo>
                    <a:pt x="38452" y="1431"/>
                  </a:lnTo>
                  <a:lnTo>
                    <a:pt x="38223" y="1183"/>
                  </a:lnTo>
                  <a:lnTo>
                    <a:pt x="37956" y="973"/>
                  </a:lnTo>
                  <a:lnTo>
                    <a:pt x="37670" y="782"/>
                  </a:lnTo>
                  <a:lnTo>
                    <a:pt x="37364" y="592"/>
                  </a:lnTo>
                  <a:lnTo>
                    <a:pt x="37059" y="458"/>
                  </a:lnTo>
                  <a:lnTo>
                    <a:pt x="36735" y="324"/>
                  </a:lnTo>
                  <a:lnTo>
                    <a:pt x="36410" y="210"/>
                  </a:lnTo>
                  <a:lnTo>
                    <a:pt x="36067" y="134"/>
                  </a:lnTo>
                  <a:lnTo>
                    <a:pt x="35780" y="76"/>
                  </a:lnTo>
                  <a:lnTo>
                    <a:pt x="35494" y="38"/>
                  </a:lnTo>
                  <a:lnTo>
                    <a:pt x="35189" y="0"/>
                  </a:lnTo>
                  <a:close/>
                </a:path>
              </a:pathLst>
            </a:custGeom>
            <a:solidFill>
              <a:srgbClr val="77C0EA">
                <a:alpha val="106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6"/>
            <p:cNvSpPr/>
            <p:nvPr/>
          </p:nvSpPr>
          <p:spPr>
            <a:xfrm>
              <a:off x="522999" y="2546475"/>
              <a:ext cx="9158400" cy="25971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6"/>
            <p:cNvSpPr/>
            <p:nvPr/>
          </p:nvSpPr>
          <p:spPr>
            <a:xfrm flipH="1">
              <a:off x="5088069" y="1192147"/>
              <a:ext cx="5108859" cy="2311190"/>
            </a:xfrm>
            <a:custGeom>
              <a:avLst/>
              <a:gdLst/>
              <a:ahLst/>
              <a:cxnLst/>
              <a:rect l="l" t="t" r="r" b="b"/>
              <a:pathLst>
                <a:path w="115834" h="52402" extrusionOk="0">
                  <a:moveTo>
                    <a:pt x="34597" y="0"/>
                  </a:moveTo>
                  <a:lnTo>
                    <a:pt x="34311" y="19"/>
                  </a:lnTo>
                  <a:lnTo>
                    <a:pt x="34006" y="38"/>
                  </a:lnTo>
                  <a:lnTo>
                    <a:pt x="33720" y="95"/>
                  </a:lnTo>
                  <a:lnTo>
                    <a:pt x="33433" y="153"/>
                  </a:lnTo>
                  <a:lnTo>
                    <a:pt x="33147" y="248"/>
                  </a:lnTo>
                  <a:lnTo>
                    <a:pt x="32880" y="344"/>
                  </a:lnTo>
                  <a:lnTo>
                    <a:pt x="32594" y="439"/>
                  </a:lnTo>
                  <a:lnTo>
                    <a:pt x="32326" y="573"/>
                  </a:lnTo>
                  <a:lnTo>
                    <a:pt x="32078" y="706"/>
                  </a:lnTo>
                  <a:lnTo>
                    <a:pt x="31830" y="878"/>
                  </a:lnTo>
                  <a:lnTo>
                    <a:pt x="31582" y="1050"/>
                  </a:lnTo>
                  <a:lnTo>
                    <a:pt x="31353" y="1240"/>
                  </a:lnTo>
                  <a:lnTo>
                    <a:pt x="31143" y="1431"/>
                  </a:lnTo>
                  <a:lnTo>
                    <a:pt x="30953" y="1660"/>
                  </a:lnTo>
                  <a:lnTo>
                    <a:pt x="30762" y="1889"/>
                  </a:lnTo>
                  <a:lnTo>
                    <a:pt x="30590" y="2118"/>
                  </a:lnTo>
                  <a:lnTo>
                    <a:pt x="30437" y="2366"/>
                  </a:lnTo>
                  <a:lnTo>
                    <a:pt x="30285" y="2634"/>
                  </a:lnTo>
                  <a:lnTo>
                    <a:pt x="30170" y="2901"/>
                  </a:lnTo>
                  <a:lnTo>
                    <a:pt x="30056" y="3168"/>
                  </a:lnTo>
                  <a:lnTo>
                    <a:pt x="29979" y="3454"/>
                  </a:lnTo>
                  <a:lnTo>
                    <a:pt x="29903" y="3740"/>
                  </a:lnTo>
                  <a:lnTo>
                    <a:pt x="29865" y="4027"/>
                  </a:lnTo>
                  <a:lnTo>
                    <a:pt x="29827" y="4332"/>
                  </a:lnTo>
                  <a:lnTo>
                    <a:pt x="29827" y="4618"/>
                  </a:lnTo>
                  <a:lnTo>
                    <a:pt x="29846" y="4904"/>
                  </a:lnTo>
                  <a:lnTo>
                    <a:pt x="29884" y="5210"/>
                  </a:lnTo>
                  <a:lnTo>
                    <a:pt x="29655" y="5095"/>
                  </a:lnTo>
                  <a:lnTo>
                    <a:pt x="29426" y="5000"/>
                  </a:lnTo>
                  <a:lnTo>
                    <a:pt x="29197" y="4943"/>
                  </a:lnTo>
                  <a:lnTo>
                    <a:pt x="28949" y="4885"/>
                  </a:lnTo>
                  <a:lnTo>
                    <a:pt x="28720" y="4847"/>
                  </a:lnTo>
                  <a:lnTo>
                    <a:pt x="28472" y="4828"/>
                  </a:lnTo>
                  <a:lnTo>
                    <a:pt x="28205" y="4828"/>
                  </a:lnTo>
                  <a:lnTo>
                    <a:pt x="27956" y="4847"/>
                  </a:lnTo>
                  <a:lnTo>
                    <a:pt x="27708" y="4866"/>
                  </a:lnTo>
                  <a:lnTo>
                    <a:pt x="27460" y="4923"/>
                  </a:lnTo>
                  <a:lnTo>
                    <a:pt x="27212" y="4981"/>
                  </a:lnTo>
                  <a:lnTo>
                    <a:pt x="26964" y="5038"/>
                  </a:lnTo>
                  <a:lnTo>
                    <a:pt x="26735" y="5133"/>
                  </a:lnTo>
                  <a:lnTo>
                    <a:pt x="26506" y="5229"/>
                  </a:lnTo>
                  <a:lnTo>
                    <a:pt x="26277" y="5343"/>
                  </a:lnTo>
                  <a:lnTo>
                    <a:pt x="26067" y="5458"/>
                  </a:lnTo>
                  <a:lnTo>
                    <a:pt x="25857" y="5591"/>
                  </a:lnTo>
                  <a:lnTo>
                    <a:pt x="25667" y="5744"/>
                  </a:lnTo>
                  <a:lnTo>
                    <a:pt x="25495" y="5916"/>
                  </a:lnTo>
                  <a:lnTo>
                    <a:pt x="25323" y="6088"/>
                  </a:lnTo>
                  <a:lnTo>
                    <a:pt x="25170" y="6259"/>
                  </a:lnTo>
                  <a:lnTo>
                    <a:pt x="25018" y="6450"/>
                  </a:lnTo>
                  <a:lnTo>
                    <a:pt x="24884" y="6660"/>
                  </a:lnTo>
                  <a:lnTo>
                    <a:pt x="24751" y="6870"/>
                  </a:lnTo>
                  <a:lnTo>
                    <a:pt x="24655" y="7099"/>
                  </a:lnTo>
                  <a:lnTo>
                    <a:pt x="24560" y="7309"/>
                  </a:lnTo>
                  <a:lnTo>
                    <a:pt x="24483" y="7538"/>
                  </a:lnTo>
                  <a:lnTo>
                    <a:pt x="24407" y="7786"/>
                  </a:lnTo>
                  <a:lnTo>
                    <a:pt x="24369" y="8015"/>
                  </a:lnTo>
                  <a:lnTo>
                    <a:pt x="24331" y="8263"/>
                  </a:lnTo>
                  <a:lnTo>
                    <a:pt x="24312" y="8492"/>
                  </a:lnTo>
                  <a:lnTo>
                    <a:pt x="24312" y="8740"/>
                  </a:lnTo>
                  <a:lnTo>
                    <a:pt x="24254" y="8397"/>
                  </a:lnTo>
                  <a:lnTo>
                    <a:pt x="24159" y="8072"/>
                  </a:lnTo>
                  <a:lnTo>
                    <a:pt x="24064" y="7729"/>
                  </a:lnTo>
                  <a:lnTo>
                    <a:pt x="23949" y="7404"/>
                  </a:lnTo>
                  <a:lnTo>
                    <a:pt x="23796" y="7099"/>
                  </a:lnTo>
                  <a:lnTo>
                    <a:pt x="23644" y="6794"/>
                  </a:lnTo>
                  <a:lnTo>
                    <a:pt x="23472" y="6488"/>
                  </a:lnTo>
                  <a:lnTo>
                    <a:pt x="23281" y="6202"/>
                  </a:lnTo>
                  <a:lnTo>
                    <a:pt x="23071" y="5935"/>
                  </a:lnTo>
                  <a:lnTo>
                    <a:pt x="22842" y="5668"/>
                  </a:lnTo>
                  <a:lnTo>
                    <a:pt x="22594" y="5420"/>
                  </a:lnTo>
                  <a:lnTo>
                    <a:pt x="22346" y="5191"/>
                  </a:lnTo>
                  <a:lnTo>
                    <a:pt x="22079" y="4981"/>
                  </a:lnTo>
                  <a:lnTo>
                    <a:pt x="21793" y="4790"/>
                  </a:lnTo>
                  <a:lnTo>
                    <a:pt x="21506" y="4599"/>
                  </a:lnTo>
                  <a:lnTo>
                    <a:pt x="21182" y="4446"/>
                  </a:lnTo>
                  <a:lnTo>
                    <a:pt x="20877" y="4313"/>
                  </a:lnTo>
                  <a:lnTo>
                    <a:pt x="20552" y="4198"/>
                  </a:lnTo>
                  <a:lnTo>
                    <a:pt x="20209" y="4122"/>
                  </a:lnTo>
                  <a:lnTo>
                    <a:pt x="19865" y="4046"/>
                  </a:lnTo>
                  <a:lnTo>
                    <a:pt x="19541" y="3988"/>
                  </a:lnTo>
                  <a:lnTo>
                    <a:pt x="19178" y="3969"/>
                  </a:lnTo>
                  <a:lnTo>
                    <a:pt x="18835" y="3950"/>
                  </a:lnTo>
                  <a:lnTo>
                    <a:pt x="18491" y="3969"/>
                  </a:lnTo>
                  <a:lnTo>
                    <a:pt x="18148" y="4008"/>
                  </a:lnTo>
                  <a:lnTo>
                    <a:pt x="17804" y="4046"/>
                  </a:lnTo>
                  <a:lnTo>
                    <a:pt x="17461" y="4122"/>
                  </a:lnTo>
                  <a:lnTo>
                    <a:pt x="17136" y="4217"/>
                  </a:lnTo>
                  <a:lnTo>
                    <a:pt x="16812" y="4332"/>
                  </a:lnTo>
                  <a:lnTo>
                    <a:pt x="16488" y="4465"/>
                  </a:lnTo>
                  <a:lnTo>
                    <a:pt x="16182" y="4618"/>
                  </a:lnTo>
                  <a:lnTo>
                    <a:pt x="15877" y="4790"/>
                  </a:lnTo>
                  <a:lnTo>
                    <a:pt x="15591" y="4981"/>
                  </a:lnTo>
                  <a:lnTo>
                    <a:pt x="15324" y="5191"/>
                  </a:lnTo>
                  <a:lnTo>
                    <a:pt x="15056" y="5420"/>
                  </a:lnTo>
                  <a:lnTo>
                    <a:pt x="14808" y="5668"/>
                  </a:lnTo>
                  <a:lnTo>
                    <a:pt x="14579" y="5916"/>
                  </a:lnTo>
                  <a:lnTo>
                    <a:pt x="14369" y="6202"/>
                  </a:lnTo>
                  <a:lnTo>
                    <a:pt x="14179" y="6469"/>
                  </a:lnTo>
                  <a:lnTo>
                    <a:pt x="13988" y="6775"/>
                  </a:lnTo>
                  <a:lnTo>
                    <a:pt x="13835" y="7080"/>
                  </a:lnTo>
                  <a:lnTo>
                    <a:pt x="13682" y="7385"/>
                  </a:lnTo>
                  <a:lnTo>
                    <a:pt x="13568" y="7710"/>
                  </a:lnTo>
                  <a:lnTo>
                    <a:pt x="13453" y="8053"/>
                  </a:lnTo>
                  <a:lnTo>
                    <a:pt x="13377" y="8378"/>
                  </a:lnTo>
                  <a:lnTo>
                    <a:pt x="13301" y="8721"/>
                  </a:lnTo>
                  <a:lnTo>
                    <a:pt x="13263" y="9064"/>
                  </a:lnTo>
                  <a:lnTo>
                    <a:pt x="13244" y="9408"/>
                  </a:lnTo>
                  <a:lnTo>
                    <a:pt x="13015" y="9313"/>
                  </a:lnTo>
                  <a:lnTo>
                    <a:pt x="12766" y="9217"/>
                  </a:lnTo>
                  <a:lnTo>
                    <a:pt x="12518" y="9160"/>
                  </a:lnTo>
                  <a:lnTo>
                    <a:pt x="12270" y="9084"/>
                  </a:lnTo>
                  <a:lnTo>
                    <a:pt x="12022" y="9045"/>
                  </a:lnTo>
                  <a:lnTo>
                    <a:pt x="11774" y="9007"/>
                  </a:lnTo>
                  <a:lnTo>
                    <a:pt x="11526" y="9007"/>
                  </a:lnTo>
                  <a:lnTo>
                    <a:pt x="11259" y="8988"/>
                  </a:lnTo>
                  <a:lnTo>
                    <a:pt x="11011" y="9007"/>
                  </a:lnTo>
                  <a:lnTo>
                    <a:pt x="10763" y="9045"/>
                  </a:lnTo>
                  <a:lnTo>
                    <a:pt x="10515" y="9084"/>
                  </a:lnTo>
                  <a:lnTo>
                    <a:pt x="10286" y="9141"/>
                  </a:lnTo>
                  <a:lnTo>
                    <a:pt x="10038" y="9236"/>
                  </a:lnTo>
                  <a:lnTo>
                    <a:pt x="9809" y="9332"/>
                  </a:lnTo>
                  <a:lnTo>
                    <a:pt x="9599" y="9446"/>
                  </a:lnTo>
                  <a:lnTo>
                    <a:pt x="9389" y="9580"/>
                  </a:lnTo>
                  <a:lnTo>
                    <a:pt x="9179" y="9732"/>
                  </a:lnTo>
                  <a:lnTo>
                    <a:pt x="8988" y="9885"/>
                  </a:lnTo>
                  <a:lnTo>
                    <a:pt x="8816" y="10057"/>
                  </a:lnTo>
                  <a:lnTo>
                    <a:pt x="8645" y="10248"/>
                  </a:lnTo>
                  <a:lnTo>
                    <a:pt x="8492" y="10458"/>
                  </a:lnTo>
                  <a:lnTo>
                    <a:pt x="8339" y="10648"/>
                  </a:lnTo>
                  <a:lnTo>
                    <a:pt x="8206" y="10877"/>
                  </a:lnTo>
                  <a:lnTo>
                    <a:pt x="8091" y="11087"/>
                  </a:lnTo>
                  <a:lnTo>
                    <a:pt x="7996" y="11335"/>
                  </a:lnTo>
                  <a:lnTo>
                    <a:pt x="7900" y="11564"/>
                  </a:lnTo>
                  <a:lnTo>
                    <a:pt x="7824" y="11812"/>
                  </a:lnTo>
                  <a:lnTo>
                    <a:pt x="7767" y="12041"/>
                  </a:lnTo>
                  <a:lnTo>
                    <a:pt x="7729" y="12290"/>
                  </a:lnTo>
                  <a:lnTo>
                    <a:pt x="7710" y="12538"/>
                  </a:lnTo>
                  <a:lnTo>
                    <a:pt x="7690" y="12805"/>
                  </a:lnTo>
                  <a:lnTo>
                    <a:pt x="7710" y="13053"/>
                  </a:lnTo>
                  <a:lnTo>
                    <a:pt x="7500" y="12881"/>
                  </a:lnTo>
                  <a:lnTo>
                    <a:pt x="7271" y="12728"/>
                  </a:lnTo>
                  <a:lnTo>
                    <a:pt x="7042" y="12595"/>
                  </a:lnTo>
                  <a:lnTo>
                    <a:pt x="6813" y="12461"/>
                  </a:lnTo>
                  <a:lnTo>
                    <a:pt x="6565" y="12328"/>
                  </a:lnTo>
                  <a:lnTo>
                    <a:pt x="6316" y="12232"/>
                  </a:lnTo>
                  <a:lnTo>
                    <a:pt x="6049" y="12118"/>
                  </a:lnTo>
                  <a:lnTo>
                    <a:pt x="5801" y="12041"/>
                  </a:lnTo>
                  <a:lnTo>
                    <a:pt x="5534" y="11965"/>
                  </a:lnTo>
                  <a:lnTo>
                    <a:pt x="5267" y="11908"/>
                  </a:lnTo>
                  <a:lnTo>
                    <a:pt x="5000" y="11851"/>
                  </a:lnTo>
                  <a:lnTo>
                    <a:pt x="4733" y="11812"/>
                  </a:lnTo>
                  <a:lnTo>
                    <a:pt x="4446" y="11793"/>
                  </a:lnTo>
                  <a:lnTo>
                    <a:pt x="4179" y="11774"/>
                  </a:lnTo>
                  <a:lnTo>
                    <a:pt x="3912" y="11774"/>
                  </a:lnTo>
                  <a:lnTo>
                    <a:pt x="3645" y="11793"/>
                  </a:lnTo>
                  <a:lnTo>
                    <a:pt x="3378" y="11812"/>
                  </a:lnTo>
                  <a:lnTo>
                    <a:pt x="3111" y="11851"/>
                  </a:lnTo>
                  <a:lnTo>
                    <a:pt x="2862" y="11908"/>
                  </a:lnTo>
                  <a:lnTo>
                    <a:pt x="2614" y="11984"/>
                  </a:lnTo>
                  <a:lnTo>
                    <a:pt x="2366" y="12061"/>
                  </a:lnTo>
                  <a:lnTo>
                    <a:pt x="2118" y="12175"/>
                  </a:lnTo>
                  <a:lnTo>
                    <a:pt x="1870" y="12270"/>
                  </a:lnTo>
                  <a:lnTo>
                    <a:pt x="1641" y="12404"/>
                  </a:lnTo>
                  <a:lnTo>
                    <a:pt x="1412" y="12538"/>
                  </a:lnTo>
                  <a:lnTo>
                    <a:pt x="1202" y="12690"/>
                  </a:lnTo>
                  <a:lnTo>
                    <a:pt x="763" y="12996"/>
                  </a:lnTo>
                  <a:lnTo>
                    <a:pt x="363" y="13358"/>
                  </a:lnTo>
                  <a:lnTo>
                    <a:pt x="0" y="13740"/>
                  </a:lnTo>
                  <a:lnTo>
                    <a:pt x="95" y="22041"/>
                  </a:lnTo>
                  <a:lnTo>
                    <a:pt x="439" y="52402"/>
                  </a:lnTo>
                  <a:lnTo>
                    <a:pt x="115833" y="52402"/>
                  </a:lnTo>
                  <a:lnTo>
                    <a:pt x="115833" y="4599"/>
                  </a:lnTo>
                  <a:lnTo>
                    <a:pt x="115623" y="4504"/>
                  </a:lnTo>
                  <a:lnTo>
                    <a:pt x="115394" y="4427"/>
                  </a:lnTo>
                  <a:lnTo>
                    <a:pt x="115165" y="4370"/>
                  </a:lnTo>
                  <a:lnTo>
                    <a:pt x="114936" y="4351"/>
                  </a:lnTo>
                  <a:lnTo>
                    <a:pt x="114707" y="4332"/>
                  </a:lnTo>
                  <a:lnTo>
                    <a:pt x="114459" y="4332"/>
                  </a:lnTo>
                  <a:lnTo>
                    <a:pt x="114230" y="4370"/>
                  </a:lnTo>
                  <a:lnTo>
                    <a:pt x="114001" y="4408"/>
                  </a:lnTo>
                  <a:lnTo>
                    <a:pt x="113772" y="4485"/>
                  </a:lnTo>
                  <a:lnTo>
                    <a:pt x="113562" y="4580"/>
                  </a:lnTo>
                  <a:lnTo>
                    <a:pt x="113353" y="4694"/>
                  </a:lnTo>
                  <a:lnTo>
                    <a:pt x="113162" y="4828"/>
                  </a:lnTo>
                  <a:lnTo>
                    <a:pt x="112971" y="4981"/>
                  </a:lnTo>
                  <a:lnTo>
                    <a:pt x="112799" y="5152"/>
                  </a:lnTo>
                  <a:lnTo>
                    <a:pt x="112647" y="5324"/>
                  </a:lnTo>
                  <a:lnTo>
                    <a:pt x="112513" y="5515"/>
                  </a:lnTo>
                  <a:lnTo>
                    <a:pt x="112475" y="5343"/>
                  </a:lnTo>
                  <a:lnTo>
                    <a:pt x="112418" y="5172"/>
                  </a:lnTo>
                  <a:lnTo>
                    <a:pt x="112284" y="4847"/>
                  </a:lnTo>
                  <a:lnTo>
                    <a:pt x="112093" y="4542"/>
                  </a:lnTo>
                  <a:lnTo>
                    <a:pt x="111883" y="4256"/>
                  </a:lnTo>
                  <a:lnTo>
                    <a:pt x="111635" y="4008"/>
                  </a:lnTo>
                  <a:lnTo>
                    <a:pt x="111368" y="3779"/>
                  </a:lnTo>
                  <a:lnTo>
                    <a:pt x="111215" y="3683"/>
                  </a:lnTo>
                  <a:lnTo>
                    <a:pt x="111063" y="3607"/>
                  </a:lnTo>
                  <a:lnTo>
                    <a:pt x="110891" y="3530"/>
                  </a:lnTo>
                  <a:lnTo>
                    <a:pt x="110738" y="3473"/>
                  </a:lnTo>
                  <a:lnTo>
                    <a:pt x="110566" y="3416"/>
                  </a:lnTo>
                  <a:lnTo>
                    <a:pt x="110395" y="3378"/>
                  </a:lnTo>
                  <a:lnTo>
                    <a:pt x="110223" y="3340"/>
                  </a:lnTo>
                  <a:lnTo>
                    <a:pt x="110051" y="3321"/>
                  </a:lnTo>
                  <a:lnTo>
                    <a:pt x="109689" y="3321"/>
                  </a:lnTo>
                  <a:lnTo>
                    <a:pt x="109345" y="3378"/>
                  </a:lnTo>
                  <a:lnTo>
                    <a:pt x="109002" y="3454"/>
                  </a:lnTo>
                  <a:lnTo>
                    <a:pt x="108658" y="3588"/>
                  </a:lnTo>
                  <a:lnTo>
                    <a:pt x="108506" y="3664"/>
                  </a:lnTo>
                  <a:lnTo>
                    <a:pt x="108353" y="3759"/>
                  </a:lnTo>
                  <a:lnTo>
                    <a:pt x="108200" y="3855"/>
                  </a:lnTo>
                  <a:lnTo>
                    <a:pt x="108067" y="3969"/>
                  </a:lnTo>
                  <a:lnTo>
                    <a:pt x="108009" y="3759"/>
                  </a:lnTo>
                  <a:lnTo>
                    <a:pt x="107952" y="3569"/>
                  </a:lnTo>
                  <a:lnTo>
                    <a:pt x="107780" y="3206"/>
                  </a:lnTo>
                  <a:lnTo>
                    <a:pt x="107570" y="2843"/>
                  </a:lnTo>
                  <a:lnTo>
                    <a:pt x="107322" y="2500"/>
                  </a:lnTo>
                  <a:lnTo>
                    <a:pt x="107055" y="2176"/>
                  </a:lnTo>
                  <a:lnTo>
                    <a:pt x="106750" y="1889"/>
                  </a:lnTo>
                  <a:lnTo>
                    <a:pt x="106425" y="1641"/>
                  </a:lnTo>
                  <a:lnTo>
                    <a:pt x="106082" y="1431"/>
                  </a:lnTo>
                  <a:lnTo>
                    <a:pt x="105719" y="1240"/>
                  </a:lnTo>
                  <a:lnTo>
                    <a:pt x="105338" y="1088"/>
                  </a:lnTo>
                  <a:lnTo>
                    <a:pt x="104956" y="973"/>
                  </a:lnTo>
                  <a:lnTo>
                    <a:pt x="104555" y="878"/>
                  </a:lnTo>
                  <a:lnTo>
                    <a:pt x="104155" y="821"/>
                  </a:lnTo>
                  <a:lnTo>
                    <a:pt x="103735" y="782"/>
                  </a:lnTo>
                  <a:lnTo>
                    <a:pt x="103334" y="763"/>
                  </a:lnTo>
                  <a:lnTo>
                    <a:pt x="102933" y="763"/>
                  </a:lnTo>
                  <a:lnTo>
                    <a:pt x="102456" y="821"/>
                  </a:lnTo>
                  <a:lnTo>
                    <a:pt x="101998" y="897"/>
                  </a:lnTo>
                  <a:lnTo>
                    <a:pt x="101540" y="992"/>
                  </a:lnTo>
                  <a:lnTo>
                    <a:pt x="101082" y="1145"/>
                  </a:lnTo>
                  <a:lnTo>
                    <a:pt x="100662" y="1336"/>
                  </a:lnTo>
                  <a:lnTo>
                    <a:pt x="100453" y="1431"/>
                  </a:lnTo>
                  <a:lnTo>
                    <a:pt x="100243" y="1546"/>
                  </a:lnTo>
                  <a:lnTo>
                    <a:pt x="100052" y="1679"/>
                  </a:lnTo>
                  <a:lnTo>
                    <a:pt x="99861" y="1813"/>
                  </a:lnTo>
                  <a:lnTo>
                    <a:pt x="99689" y="1947"/>
                  </a:lnTo>
                  <a:lnTo>
                    <a:pt x="99498" y="2118"/>
                  </a:lnTo>
                  <a:lnTo>
                    <a:pt x="99346" y="2271"/>
                  </a:lnTo>
                  <a:lnTo>
                    <a:pt x="99193" y="2462"/>
                  </a:lnTo>
                  <a:lnTo>
                    <a:pt x="99040" y="2653"/>
                  </a:lnTo>
                  <a:lnTo>
                    <a:pt x="98907" y="2843"/>
                  </a:lnTo>
                  <a:lnTo>
                    <a:pt x="98792" y="3053"/>
                  </a:lnTo>
                  <a:lnTo>
                    <a:pt x="98697" y="3263"/>
                  </a:lnTo>
                  <a:lnTo>
                    <a:pt x="98601" y="3473"/>
                  </a:lnTo>
                  <a:lnTo>
                    <a:pt x="98525" y="3702"/>
                  </a:lnTo>
                  <a:lnTo>
                    <a:pt x="98468" y="3912"/>
                  </a:lnTo>
                  <a:lnTo>
                    <a:pt x="98411" y="4141"/>
                  </a:lnTo>
                  <a:lnTo>
                    <a:pt x="98392" y="4370"/>
                  </a:lnTo>
                  <a:lnTo>
                    <a:pt x="98372" y="4618"/>
                  </a:lnTo>
                  <a:lnTo>
                    <a:pt x="98372" y="4847"/>
                  </a:lnTo>
                  <a:lnTo>
                    <a:pt x="98392" y="5076"/>
                  </a:lnTo>
                  <a:lnTo>
                    <a:pt x="98430" y="5305"/>
                  </a:lnTo>
                  <a:lnTo>
                    <a:pt x="98506" y="5534"/>
                  </a:lnTo>
                  <a:lnTo>
                    <a:pt x="98258" y="5477"/>
                  </a:lnTo>
                  <a:lnTo>
                    <a:pt x="98010" y="5439"/>
                  </a:lnTo>
                  <a:lnTo>
                    <a:pt x="97743" y="5420"/>
                  </a:lnTo>
                  <a:lnTo>
                    <a:pt x="97495" y="5401"/>
                  </a:lnTo>
                  <a:lnTo>
                    <a:pt x="97247" y="5401"/>
                  </a:lnTo>
                  <a:lnTo>
                    <a:pt x="96979" y="5420"/>
                  </a:lnTo>
                  <a:lnTo>
                    <a:pt x="96731" y="5439"/>
                  </a:lnTo>
                  <a:lnTo>
                    <a:pt x="96483" y="5477"/>
                  </a:lnTo>
                  <a:lnTo>
                    <a:pt x="96235" y="5534"/>
                  </a:lnTo>
                  <a:lnTo>
                    <a:pt x="95987" y="5591"/>
                  </a:lnTo>
                  <a:lnTo>
                    <a:pt x="95739" y="5668"/>
                  </a:lnTo>
                  <a:lnTo>
                    <a:pt x="95491" y="5763"/>
                  </a:lnTo>
                  <a:lnTo>
                    <a:pt x="95262" y="5859"/>
                  </a:lnTo>
                  <a:lnTo>
                    <a:pt x="95033" y="5973"/>
                  </a:lnTo>
                  <a:lnTo>
                    <a:pt x="94823" y="6088"/>
                  </a:lnTo>
                  <a:lnTo>
                    <a:pt x="94594" y="6221"/>
                  </a:lnTo>
                  <a:lnTo>
                    <a:pt x="94403" y="6374"/>
                  </a:lnTo>
                  <a:lnTo>
                    <a:pt x="94193" y="6526"/>
                  </a:lnTo>
                  <a:lnTo>
                    <a:pt x="94002" y="6679"/>
                  </a:lnTo>
                  <a:lnTo>
                    <a:pt x="93831" y="6851"/>
                  </a:lnTo>
                  <a:lnTo>
                    <a:pt x="93659" y="7042"/>
                  </a:lnTo>
                  <a:lnTo>
                    <a:pt x="93506" y="7233"/>
                  </a:lnTo>
                  <a:lnTo>
                    <a:pt x="93354" y="7442"/>
                  </a:lnTo>
                  <a:lnTo>
                    <a:pt x="93201" y="7633"/>
                  </a:lnTo>
                  <a:lnTo>
                    <a:pt x="93067" y="7862"/>
                  </a:lnTo>
                  <a:lnTo>
                    <a:pt x="92953" y="8072"/>
                  </a:lnTo>
                  <a:lnTo>
                    <a:pt x="92838" y="8301"/>
                  </a:lnTo>
                  <a:lnTo>
                    <a:pt x="92743" y="8530"/>
                  </a:lnTo>
                  <a:lnTo>
                    <a:pt x="92667" y="8759"/>
                  </a:lnTo>
                  <a:lnTo>
                    <a:pt x="92590" y="9007"/>
                  </a:lnTo>
                  <a:lnTo>
                    <a:pt x="92533" y="9255"/>
                  </a:lnTo>
                  <a:lnTo>
                    <a:pt x="92476" y="9503"/>
                  </a:lnTo>
                  <a:lnTo>
                    <a:pt x="91922" y="9389"/>
                  </a:lnTo>
                  <a:lnTo>
                    <a:pt x="91331" y="9332"/>
                  </a:lnTo>
                  <a:lnTo>
                    <a:pt x="91045" y="9313"/>
                  </a:lnTo>
                  <a:lnTo>
                    <a:pt x="90472" y="9313"/>
                  </a:lnTo>
                  <a:lnTo>
                    <a:pt x="90186" y="9351"/>
                  </a:lnTo>
                  <a:lnTo>
                    <a:pt x="89919" y="9408"/>
                  </a:lnTo>
                  <a:lnTo>
                    <a:pt x="89633" y="9503"/>
                  </a:lnTo>
                  <a:lnTo>
                    <a:pt x="89365" y="9618"/>
                  </a:lnTo>
                  <a:lnTo>
                    <a:pt x="89136" y="9771"/>
                  </a:lnTo>
                  <a:lnTo>
                    <a:pt x="88907" y="9942"/>
                  </a:lnTo>
                  <a:lnTo>
                    <a:pt x="88717" y="10133"/>
                  </a:lnTo>
                  <a:lnTo>
                    <a:pt x="88545" y="10362"/>
                  </a:lnTo>
                  <a:lnTo>
                    <a:pt x="88488" y="10496"/>
                  </a:lnTo>
                  <a:lnTo>
                    <a:pt x="88430" y="10629"/>
                  </a:lnTo>
                  <a:lnTo>
                    <a:pt x="88392" y="10438"/>
                  </a:lnTo>
                  <a:lnTo>
                    <a:pt x="88354" y="10267"/>
                  </a:lnTo>
                  <a:lnTo>
                    <a:pt x="88278" y="10095"/>
                  </a:lnTo>
                  <a:lnTo>
                    <a:pt x="88220" y="9923"/>
                  </a:lnTo>
                  <a:lnTo>
                    <a:pt x="88125" y="9771"/>
                  </a:lnTo>
                  <a:lnTo>
                    <a:pt x="88030" y="9599"/>
                  </a:lnTo>
                  <a:lnTo>
                    <a:pt x="87934" y="9446"/>
                  </a:lnTo>
                  <a:lnTo>
                    <a:pt x="87820" y="9313"/>
                  </a:lnTo>
                  <a:lnTo>
                    <a:pt x="87686" y="9179"/>
                  </a:lnTo>
                  <a:lnTo>
                    <a:pt x="87552" y="9045"/>
                  </a:lnTo>
                  <a:lnTo>
                    <a:pt x="87419" y="8912"/>
                  </a:lnTo>
                  <a:lnTo>
                    <a:pt x="87266" y="8816"/>
                  </a:lnTo>
                  <a:lnTo>
                    <a:pt x="87114" y="8702"/>
                  </a:lnTo>
                  <a:lnTo>
                    <a:pt x="86942" y="8626"/>
                  </a:lnTo>
                  <a:lnTo>
                    <a:pt x="86789" y="8530"/>
                  </a:lnTo>
                  <a:lnTo>
                    <a:pt x="86617" y="8473"/>
                  </a:lnTo>
                  <a:lnTo>
                    <a:pt x="86446" y="8416"/>
                  </a:lnTo>
                  <a:lnTo>
                    <a:pt x="86274" y="8378"/>
                  </a:lnTo>
                  <a:lnTo>
                    <a:pt x="86083" y="8339"/>
                  </a:lnTo>
                  <a:lnTo>
                    <a:pt x="85911" y="8320"/>
                  </a:lnTo>
                  <a:lnTo>
                    <a:pt x="85720" y="8320"/>
                  </a:lnTo>
                  <a:lnTo>
                    <a:pt x="85549" y="8339"/>
                  </a:lnTo>
                  <a:lnTo>
                    <a:pt x="85358" y="8358"/>
                  </a:lnTo>
                  <a:lnTo>
                    <a:pt x="85186" y="8378"/>
                  </a:lnTo>
                  <a:lnTo>
                    <a:pt x="85014" y="8435"/>
                  </a:lnTo>
                  <a:lnTo>
                    <a:pt x="84843" y="8473"/>
                  </a:lnTo>
                  <a:lnTo>
                    <a:pt x="84671" y="8549"/>
                  </a:lnTo>
                  <a:lnTo>
                    <a:pt x="84499" y="8626"/>
                  </a:lnTo>
                  <a:lnTo>
                    <a:pt x="84347" y="8702"/>
                  </a:lnTo>
                  <a:lnTo>
                    <a:pt x="84194" y="8797"/>
                  </a:lnTo>
                  <a:lnTo>
                    <a:pt x="84041" y="8912"/>
                  </a:lnTo>
                  <a:lnTo>
                    <a:pt x="83908" y="9026"/>
                  </a:lnTo>
                  <a:lnTo>
                    <a:pt x="84060" y="8740"/>
                  </a:lnTo>
                  <a:lnTo>
                    <a:pt x="84194" y="8416"/>
                  </a:lnTo>
                  <a:lnTo>
                    <a:pt x="84308" y="8110"/>
                  </a:lnTo>
                  <a:lnTo>
                    <a:pt x="84404" y="7786"/>
                  </a:lnTo>
                  <a:lnTo>
                    <a:pt x="84480" y="7442"/>
                  </a:lnTo>
                  <a:lnTo>
                    <a:pt x="84537" y="7118"/>
                  </a:lnTo>
                  <a:lnTo>
                    <a:pt x="84576" y="6775"/>
                  </a:lnTo>
                  <a:lnTo>
                    <a:pt x="84595" y="6450"/>
                  </a:lnTo>
                  <a:lnTo>
                    <a:pt x="84595" y="6107"/>
                  </a:lnTo>
                  <a:lnTo>
                    <a:pt x="84576" y="5763"/>
                  </a:lnTo>
                  <a:lnTo>
                    <a:pt x="84518" y="5420"/>
                  </a:lnTo>
                  <a:lnTo>
                    <a:pt x="84461" y="5095"/>
                  </a:lnTo>
                  <a:lnTo>
                    <a:pt x="84385" y="4752"/>
                  </a:lnTo>
                  <a:lnTo>
                    <a:pt x="84289" y="4427"/>
                  </a:lnTo>
                  <a:lnTo>
                    <a:pt x="84175" y="4103"/>
                  </a:lnTo>
                  <a:lnTo>
                    <a:pt x="84041" y="3798"/>
                  </a:lnTo>
                  <a:lnTo>
                    <a:pt x="83889" y="3492"/>
                  </a:lnTo>
                  <a:lnTo>
                    <a:pt x="83717" y="3206"/>
                  </a:lnTo>
                  <a:lnTo>
                    <a:pt x="83526" y="2920"/>
                  </a:lnTo>
                  <a:lnTo>
                    <a:pt x="83335" y="2653"/>
                  </a:lnTo>
                  <a:lnTo>
                    <a:pt x="83106" y="2385"/>
                  </a:lnTo>
                  <a:lnTo>
                    <a:pt x="82877" y="2137"/>
                  </a:lnTo>
                  <a:lnTo>
                    <a:pt x="82629" y="1908"/>
                  </a:lnTo>
                  <a:lnTo>
                    <a:pt x="82362" y="1698"/>
                  </a:lnTo>
                  <a:lnTo>
                    <a:pt x="82095" y="1489"/>
                  </a:lnTo>
                  <a:lnTo>
                    <a:pt x="81808" y="1298"/>
                  </a:lnTo>
                  <a:lnTo>
                    <a:pt x="81522" y="1145"/>
                  </a:lnTo>
                  <a:lnTo>
                    <a:pt x="81217" y="992"/>
                  </a:lnTo>
                  <a:lnTo>
                    <a:pt x="80912" y="859"/>
                  </a:lnTo>
                  <a:lnTo>
                    <a:pt x="80587" y="744"/>
                  </a:lnTo>
                  <a:lnTo>
                    <a:pt x="80263" y="649"/>
                  </a:lnTo>
                  <a:lnTo>
                    <a:pt x="79919" y="573"/>
                  </a:lnTo>
                  <a:lnTo>
                    <a:pt x="79595" y="515"/>
                  </a:lnTo>
                  <a:lnTo>
                    <a:pt x="79251" y="477"/>
                  </a:lnTo>
                  <a:lnTo>
                    <a:pt x="78908" y="458"/>
                  </a:lnTo>
                  <a:lnTo>
                    <a:pt x="78583" y="477"/>
                  </a:lnTo>
                  <a:lnTo>
                    <a:pt x="78240" y="496"/>
                  </a:lnTo>
                  <a:lnTo>
                    <a:pt x="77896" y="534"/>
                  </a:lnTo>
                  <a:lnTo>
                    <a:pt x="77572" y="611"/>
                  </a:lnTo>
                  <a:lnTo>
                    <a:pt x="77248" y="687"/>
                  </a:lnTo>
                  <a:lnTo>
                    <a:pt x="76923" y="802"/>
                  </a:lnTo>
                  <a:lnTo>
                    <a:pt x="76599" y="916"/>
                  </a:lnTo>
                  <a:lnTo>
                    <a:pt x="76294" y="1050"/>
                  </a:lnTo>
                  <a:lnTo>
                    <a:pt x="75988" y="1221"/>
                  </a:lnTo>
                  <a:lnTo>
                    <a:pt x="75702" y="1393"/>
                  </a:lnTo>
                  <a:lnTo>
                    <a:pt x="75416" y="1584"/>
                  </a:lnTo>
                  <a:lnTo>
                    <a:pt x="75149" y="1794"/>
                  </a:lnTo>
                  <a:lnTo>
                    <a:pt x="74900" y="2004"/>
                  </a:lnTo>
                  <a:lnTo>
                    <a:pt x="74710" y="1832"/>
                  </a:lnTo>
                  <a:lnTo>
                    <a:pt x="74481" y="1698"/>
                  </a:lnTo>
                  <a:lnTo>
                    <a:pt x="74252" y="1584"/>
                  </a:lnTo>
                  <a:lnTo>
                    <a:pt x="74004" y="1489"/>
                  </a:lnTo>
                  <a:lnTo>
                    <a:pt x="73736" y="1412"/>
                  </a:lnTo>
                  <a:lnTo>
                    <a:pt x="73488" y="1393"/>
                  </a:lnTo>
                  <a:lnTo>
                    <a:pt x="73221" y="1374"/>
                  </a:lnTo>
                  <a:lnTo>
                    <a:pt x="72954" y="1412"/>
                  </a:lnTo>
                  <a:lnTo>
                    <a:pt x="72706" y="1469"/>
                  </a:lnTo>
                  <a:lnTo>
                    <a:pt x="72477" y="1565"/>
                  </a:lnTo>
                  <a:lnTo>
                    <a:pt x="72248" y="1679"/>
                  </a:lnTo>
                  <a:lnTo>
                    <a:pt x="72038" y="1813"/>
                  </a:lnTo>
                  <a:lnTo>
                    <a:pt x="71847" y="1985"/>
                  </a:lnTo>
                  <a:lnTo>
                    <a:pt x="71675" y="2176"/>
                  </a:lnTo>
                  <a:lnTo>
                    <a:pt x="71523" y="2385"/>
                  </a:lnTo>
                  <a:lnTo>
                    <a:pt x="71408" y="2614"/>
                  </a:lnTo>
                  <a:lnTo>
                    <a:pt x="71237" y="2347"/>
                  </a:lnTo>
                  <a:lnTo>
                    <a:pt x="71046" y="2080"/>
                  </a:lnTo>
                  <a:lnTo>
                    <a:pt x="70836" y="1813"/>
                  </a:lnTo>
                  <a:lnTo>
                    <a:pt x="70607" y="1584"/>
                  </a:lnTo>
                  <a:lnTo>
                    <a:pt x="70378" y="1355"/>
                  </a:lnTo>
                  <a:lnTo>
                    <a:pt x="70111" y="1145"/>
                  </a:lnTo>
                  <a:lnTo>
                    <a:pt x="69844" y="954"/>
                  </a:lnTo>
                  <a:lnTo>
                    <a:pt x="69557" y="782"/>
                  </a:lnTo>
                  <a:lnTo>
                    <a:pt x="69252" y="630"/>
                  </a:lnTo>
                  <a:lnTo>
                    <a:pt x="68947" y="477"/>
                  </a:lnTo>
                  <a:lnTo>
                    <a:pt x="68641" y="363"/>
                  </a:lnTo>
                  <a:lnTo>
                    <a:pt x="68317" y="267"/>
                  </a:lnTo>
                  <a:lnTo>
                    <a:pt x="68012" y="191"/>
                  </a:lnTo>
                  <a:lnTo>
                    <a:pt x="67687" y="134"/>
                  </a:lnTo>
                  <a:lnTo>
                    <a:pt x="67363" y="95"/>
                  </a:lnTo>
                  <a:lnTo>
                    <a:pt x="67038" y="95"/>
                  </a:lnTo>
                  <a:lnTo>
                    <a:pt x="66714" y="115"/>
                  </a:lnTo>
                  <a:lnTo>
                    <a:pt x="66389" y="153"/>
                  </a:lnTo>
                  <a:lnTo>
                    <a:pt x="66084" y="210"/>
                  </a:lnTo>
                  <a:lnTo>
                    <a:pt x="65779" y="286"/>
                  </a:lnTo>
                  <a:lnTo>
                    <a:pt x="65474" y="401"/>
                  </a:lnTo>
                  <a:lnTo>
                    <a:pt x="65168" y="515"/>
                  </a:lnTo>
                  <a:lnTo>
                    <a:pt x="64882" y="649"/>
                  </a:lnTo>
                  <a:lnTo>
                    <a:pt x="64615" y="821"/>
                  </a:lnTo>
                  <a:lnTo>
                    <a:pt x="64348" y="992"/>
                  </a:lnTo>
                  <a:lnTo>
                    <a:pt x="64080" y="1183"/>
                  </a:lnTo>
                  <a:lnTo>
                    <a:pt x="63832" y="1393"/>
                  </a:lnTo>
                  <a:lnTo>
                    <a:pt x="63622" y="1622"/>
                  </a:lnTo>
                  <a:lnTo>
                    <a:pt x="63393" y="1870"/>
                  </a:lnTo>
                  <a:lnTo>
                    <a:pt x="63203" y="2118"/>
                  </a:lnTo>
                  <a:lnTo>
                    <a:pt x="63031" y="2385"/>
                  </a:lnTo>
                  <a:lnTo>
                    <a:pt x="62878" y="2672"/>
                  </a:lnTo>
                  <a:lnTo>
                    <a:pt x="62745" y="2958"/>
                  </a:lnTo>
                  <a:lnTo>
                    <a:pt x="62630" y="3263"/>
                  </a:lnTo>
                  <a:lnTo>
                    <a:pt x="62535" y="3569"/>
                  </a:lnTo>
                  <a:lnTo>
                    <a:pt x="62458" y="3874"/>
                  </a:lnTo>
                  <a:lnTo>
                    <a:pt x="62401" y="4198"/>
                  </a:lnTo>
                  <a:lnTo>
                    <a:pt x="62363" y="4504"/>
                  </a:lnTo>
                  <a:lnTo>
                    <a:pt x="62363" y="4828"/>
                  </a:lnTo>
                  <a:lnTo>
                    <a:pt x="62363" y="5152"/>
                  </a:lnTo>
                  <a:lnTo>
                    <a:pt x="62401" y="5477"/>
                  </a:lnTo>
                  <a:lnTo>
                    <a:pt x="62458" y="5782"/>
                  </a:lnTo>
                  <a:lnTo>
                    <a:pt x="62516" y="6107"/>
                  </a:lnTo>
                  <a:lnTo>
                    <a:pt x="62611" y="6412"/>
                  </a:lnTo>
                  <a:lnTo>
                    <a:pt x="62726" y="6698"/>
                  </a:lnTo>
                  <a:lnTo>
                    <a:pt x="62859" y="7004"/>
                  </a:lnTo>
                  <a:lnTo>
                    <a:pt x="63012" y="7271"/>
                  </a:lnTo>
                  <a:lnTo>
                    <a:pt x="63184" y="7557"/>
                  </a:lnTo>
                  <a:lnTo>
                    <a:pt x="62974" y="7423"/>
                  </a:lnTo>
                  <a:lnTo>
                    <a:pt x="62745" y="7347"/>
                  </a:lnTo>
                  <a:lnTo>
                    <a:pt x="62516" y="7271"/>
                  </a:lnTo>
                  <a:lnTo>
                    <a:pt x="62287" y="7213"/>
                  </a:lnTo>
                  <a:lnTo>
                    <a:pt x="62039" y="7194"/>
                  </a:lnTo>
                  <a:lnTo>
                    <a:pt x="61791" y="7175"/>
                  </a:lnTo>
                  <a:lnTo>
                    <a:pt x="61562" y="7194"/>
                  </a:lnTo>
                  <a:lnTo>
                    <a:pt x="61313" y="7233"/>
                  </a:lnTo>
                  <a:lnTo>
                    <a:pt x="61065" y="7271"/>
                  </a:lnTo>
                  <a:lnTo>
                    <a:pt x="60836" y="7347"/>
                  </a:lnTo>
                  <a:lnTo>
                    <a:pt x="60607" y="7423"/>
                  </a:lnTo>
                  <a:lnTo>
                    <a:pt x="60378" y="7538"/>
                  </a:lnTo>
                  <a:lnTo>
                    <a:pt x="60168" y="7652"/>
                  </a:lnTo>
                  <a:lnTo>
                    <a:pt x="59959" y="7786"/>
                  </a:lnTo>
                  <a:lnTo>
                    <a:pt x="59768" y="7939"/>
                  </a:lnTo>
                  <a:lnTo>
                    <a:pt x="59577" y="8110"/>
                  </a:lnTo>
                  <a:lnTo>
                    <a:pt x="59405" y="8282"/>
                  </a:lnTo>
                  <a:lnTo>
                    <a:pt x="59252" y="8473"/>
                  </a:lnTo>
                  <a:lnTo>
                    <a:pt x="59100" y="8664"/>
                  </a:lnTo>
                  <a:lnTo>
                    <a:pt x="58966" y="8874"/>
                  </a:lnTo>
                  <a:lnTo>
                    <a:pt x="58852" y="9084"/>
                  </a:lnTo>
                  <a:lnTo>
                    <a:pt x="58737" y="9293"/>
                  </a:lnTo>
                  <a:lnTo>
                    <a:pt x="58642" y="9522"/>
                  </a:lnTo>
                  <a:lnTo>
                    <a:pt x="58546" y="9751"/>
                  </a:lnTo>
                  <a:lnTo>
                    <a:pt x="58413" y="10229"/>
                  </a:lnTo>
                  <a:lnTo>
                    <a:pt x="58298" y="10706"/>
                  </a:lnTo>
                  <a:lnTo>
                    <a:pt x="58222" y="11202"/>
                  </a:lnTo>
                  <a:lnTo>
                    <a:pt x="58203" y="11698"/>
                  </a:lnTo>
                  <a:lnTo>
                    <a:pt x="58108" y="11488"/>
                  </a:lnTo>
                  <a:lnTo>
                    <a:pt x="58012" y="11278"/>
                  </a:lnTo>
                  <a:lnTo>
                    <a:pt x="57898" y="11087"/>
                  </a:lnTo>
                  <a:lnTo>
                    <a:pt x="57783" y="10896"/>
                  </a:lnTo>
                  <a:lnTo>
                    <a:pt x="57650" y="10725"/>
                  </a:lnTo>
                  <a:lnTo>
                    <a:pt x="57497" y="10553"/>
                  </a:lnTo>
                  <a:lnTo>
                    <a:pt x="57344" y="10381"/>
                  </a:lnTo>
                  <a:lnTo>
                    <a:pt x="57192" y="10229"/>
                  </a:lnTo>
                  <a:lnTo>
                    <a:pt x="57020" y="10076"/>
                  </a:lnTo>
                  <a:lnTo>
                    <a:pt x="56829" y="9942"/>
                  </a:lnTo>
                  <a:lnTo>
                    <a:pt x="56638" y="9809"/>
                  </a:lnTo>
                  <a:lnTo>
                    <a:pt x="56447" y="9694"/>
                  </a:lnTo>
                  <a:lnTo>
                    <a:pt x="56256" y="9599"/>
                  </a:lnTo>
                  <a:lnTo>
                    <a:pt x="56047" y="9503"/>
                  </a:lnTo>
                  <a:lnTo>
                    <a:pt x="55837" y="9408"/>
                  </a:lnTo>
                  <a:lnTo>
                    <a:pt x="55627" y="9351"/>
                  </a:lnTo>
                  <a:lnTo>
                    <a:pt x="55398" y="9293"/>
                  </a:lnTo>
                  <a:lnTo>
                    <a:pt x="55169" y="9236"/>
                  </a:lnTo>
                  <a:lnTo>
                    <a:pt x="54959" y="9217"/>
                  </a:lnTo>
                  <a:lnTo>
                    <a:pt x="54730" y="9198"/>
                  </a:lnTo>
                  <a:lnTo>
                    <a:pt x="54272" y="9198"/>
                  </a:lnTo>
                  <a:lnTo>
                    <a:pt x="54062" y="9217"/>
                  </a:lnTo>
                  <a:lnTo>
                    <a:pt x="53833" y="9255"/>
                  </a:lnTo>
                  <a:lnTo>
                    <a:pt x="53604" y="9313"/>
                  </a:lnTo>
                  <a:lnTo>
                    <a:pt x="53394" y="9370"/>
                  </a:lnTo>
                  <a:lnTo>
                    <a:pt x="53184" y="9446"/>
                  </a:lnTo>
                  <a:lnTo>
                    <a:pt x="52974" y="9522"/>
                  </a:lnTo>
                  <a:lnTo>
                    <a:pt x="52764" y="9618"/>
                  </a:lnTo>
                  <a:lnTo>
                    <a:pt x="52573" y="9732"/>
                  </a:lnTo>
                  <a:lnTo>
                    <a:pt x="52383" y="9847"/>
                  </a:lnTo>
                  <a:lnTo>
                    <a:pt x="52192" y="9980"/>
                  </a:lnTo>
                  <a:lnTo>
                    <a:pt x="52192" y="9809"/>
                  </a:lnTo>
                  <a:lnTo>
                    <a:pt x="52173" y="9637"/>
                  </a:lnTo>
                  <a:lnTo>
                    <a:pt x="52115" y="9313"/>
                  </a:lnTo>
                  <a:lnTo>
                    <a:pt x="52001" y="8988"/>
                  </a:lnTo>
                  <a:lnTo>
                    <a:pt x="51848" y="8664"/>
                  </a:lnTo>
                  <a:lnTo>
                    <a:pt x="51677" y="8358"/>
                  </a:lnTo>
                  <a:lnTo>
                    <a:pt x="51467" y="8091"/>
                  </a:lnTo>
                  <a:lnTo>
                    <a:pt x="51219" y="7843"/>
                  </a:lnTo>
                  <a:lnTo>
                    <a:pt x="50970" y="7633"/>
                  </a:lnTo>
                  <a:lnTo>
                    <a:pt x="50684" y="7462"/>
                  </a:lnTo>
                  <a:lnTo>
                    <a:pt x="50379" y="7328"/>
                  </a:lnTo>
                  <a:lnTo>
                    <a:pt x="50074" y="7213"/>
                  </a:lnTo>
                  <a:lnTo>
                    <a:pt x="49749" y="7156"/>
                  </a:lnTo>
                  <a:lnTo>
                    <a:pt x="49406" y="7137"/>
                  </a:lnTo>
                  <a:lnTo>
                    <a:pt x="49081" y="7156"/>
                  </a:lnTo>
                  <a:lnTo>
                    <a:pt x="48757" y="7194"/>
                  </a:lnTo>
                  <a:lnTo>
                    <a:pt x="48432" y="7290"/>
                  </a:lnTo>
                  <a:lnTo>
                    <a:pt x="48509" y="6984"/>
                  </a:lnTo>
                  <a:lnTo>
                    <a:pt x="48547" y="6660"/>
                  </a:lnTo>
                  <a:lnTo>
                    <a:pt x="48585" y="6336"/>
                  </a:lnTo>
                  <a:lnTo>
                    <a:pt x="48585" y="6011"/>
                  </a:lnTo>
                  <a:lnTo>
                    <a:pt x="48566" y="5706"/>
                  </a:lnTo>
                  <a:lnTo>
                    <a:pt x="48547" y="5401"/>
                  </a:lnTo>
                  <a:lnTo>
                    <a:pt x="48490" y="5076"/>
                  </a:lnTo>
                  <a:lnTo>
                    <a:pt x="48413" y="4771"/>
                  </a:lnTo>
                  <a:lnTo>
                    <a:pt x="48337" y="4485"/>
                  </a:lnTo>
                  <a:lnTo>
                    <a:pt x="48223" y="4179"/>
                  </a:lnTo>
                  <a:lnTo>
                    <a:pt x="48089" y="3893"/>
                  </a:lnTo>
                  <a:lnTo>
                    <a:pt x="47955" y="3607"/>
                  </a:lnTo>
                  <a:lnTo>
                    <a:pt x="47784" y="3340"/>
                  </a:lnTo>
                  <a:lnTo>
                    <a:pt x="47612" y="3072"/>
                  </a:lnTo>
                  <a:lnTo>
                    <a:pt x="47402" y="2824"/>
                  </a:lnTo>
                  <a:lnTo>
                    <a:pt x="47192" y="2576"/>
                  </a:lnTo>
                  <a:lnTo>
                    <a:pt x="46963" y="2347"/>
                  </a:lnTo>
                  <a:lnTo>
                    <a:pt x="46715" y="2137"/>
                  </a:lnTo>
                  <a:lnTo>
                    <a:pt x="46448" y="1947"/>
                  </a:lnTo>
                  <a:lnTo>
                    <a:pt x="46181" y="1756"/>
                  </a:lnTo>
                  <a:lnTo>
                    <a:pt x="45894" y="1603"/>
                  </a:lnTo>
                  <a:lnTo>
                    <a:pt x="45608" y="1450"/>
                  </a:lnTo>
                  <a:lnTo>
                    <a:pt x="45303" y="1317"/>
                  </a:lnTo>
                  <a:lnTo>
                    <a:pt x="44998" y="1202"/>
                  </a:lnTo>
                  <a:lnTo>
                    <a:pt x="44673" y="1126"/>
                  </a:lnTo>
                  <a:lnTo>
                    <a:pt x="44368" y="1050"/>
                  </a:lnTo>
                  <a:lnTo>
                    <a:pt x="44043" y="992"/>
                  </a:lnTo>
                  <a:lnTo>
                    <a:pt x="43719" y="954"/>
                  </a:lnTo>
                  <a:lnTo>
                    <a:pt x="43395" y="935"/>
                  </a:lnTo>
                  <a:lnTo>
                    <a:pt x="43051" y="954"/>
                  </a:lnTo>
                  <a:lnTo>
                    <a:pt x="42727" y="973"/>
                  </a:lnTo>
                  <a:lnTo>
                    <a:pt x="42402" y="1031"/>
                  </a:lnTo>
                  <a:lnTo>
                    <a:pt x="42135" y="1088"/>
                  </a:lnTo>
                  <a:lnTo>
                    <a:pt x="41849" y="1164"/>
                  </a:lnTo>
                  <a:lnTo>
                    <a:pt x="41582" y="1260"/>
                  </a:lnTo>
                  <a:lnTo>
                    <a:pt x="41315" y="1374"/>
                  </a:lnTo>
                  <a:lnTo>
                    <a:pt x="41047" y="1489"/>
                  </a:lnTo>
                  <a:lnTo>
                    <a:pt x="40799" y="1641"/>
                  </a:lnTo>
                  <a:lnTo>
                    <a:pt x="40570" y="1813"/>
                  </a:lnTo>
                  <a:lnTo>
                    <a:pt x="40341" y="2004"/>
                  </a:lnTo>
                  <a:lnTo>
                    <a:pt x="40131" y="2195"/>
                  </a:lnTo>
                  <a:lnTo>
                    <a:pt x="39941" y="2424"/>
                  </a:lnTo>
                  <a:lnTo>
                    <a:pt x="39788" y="2653"/>
                  </a:lnTo>
                  <a:lnTo>
                    <a:pt x="39635" y="2920"/>
                  </a:lnTo>
                  <a:lnTo>
                    <a:pt x="39521" y="3168"/>
                  </a:lnTo>
                  <a:lnTo>
                    <a:pt x="39425" y="3454"/>
                  </a:lnTo>
                  <a:lnTo>
                    <a:pt x="39387" y="3645"/>
                  </a:lnTo>
                  <a:lnTo>
                    <a:pt x="39387" y="3511"/>
                  </a:lnTo>
                  <a:lnTo>
                    <a:pt x="39368" y="3340"/>
                  </a:lnTo>
                  <a:lnTo>
                    <a:pt x="39349" y="3168"/>
                  </a:lnTo>
                  <a:lnTo>
                    <a:pt x="39311" y="2996"/>
                  </a:lnTo>
                  <a:lnTo>
                    <a:pt x="39196" y="2653"/>
                  </a:lnTo>
                  <a:lnTo>
                    <a:pt x="39063" y="2309"/>
                  </a:lnTo>
                  <a:lnTo>
                    <a:pt x="38891" y="2004"/>
                  </a:lnTo>
                  <a:lnTo>
                    <a:pt x="38681" y="1718"/>
                  </a:lnTo>
                  <a:lnTo>
                    <a:pt x="38452" y="1431"/>
                  </a:lnTo>
                  <a:lnTo>
                    <a:pt x="38223" y="1183"/>
                  </a:lnTo>
                  <a:lnTo>
                    <a:pt x="37956" y="973"/>
                  </a:lnTo>
                  <a:lnTo>
                    <a:pt x="37670" y="782"/>
                  </a:lnTo>
                  <a:lnTo>
                    <a:pt x="37364" y="592"/>
                  </a:lnTo>
                  <a:lnTo>
                    <a:pt x="37059" y="458"/>
                  </a:lnTo>
                  <a:lnTo>
                    <a:pt x="36735" y="324"/>
                  </a:lnTo>
                  <a:lnTo>
                    <a:pt x="36410" y="210"/>
                  </a:lnTo>
                  <a:lnTo>
                    <a:pt x="36067" y="134"/>
                  </a:lnTo>
                  <a:lnTo>
                    <a:pt x="35780" y="76"/>
                  </a:lnTo>
                  <a:lnTo>
                    <a:pt x="35494" y="38"/>
                  </a:lnTo>
                  <a:lnTo>
                    <a:pt x="351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6"/>
            <p:cNvSpPr/>
            <p:nvPr/>
          </p:nvSpPr>
          <p:spPr>
            <a:xfrm>
              <a:off x="-6930" y="1192147"/>
              <a:ext cx="5108859" cy="2311190"/>
            </a:xfrm>
            <a:custGeom>
              <a:avLst/>
              <a:gdLst/>
              <a:ahLst/>
              <a:cxnLst/>
              <a:rect l="l" t="t" r="r" b="b"/>
              <a:pathLst>
                <a:path w="115834" h="52402" extrusionOk="0">
                  <a:moveTo>
                    <a:pt x="34597" y="0"/>
                  </a:moveTo>
                  <a:lnTo>
                    <a:pt x="34311" y="19"/>
                  </a:lnTo>
                  <a:lnTo>
                    <a:pt x="34006" y="38"/>
                  </a:lnTo>
                  <a:lnTo>
                    <a:pt x="33720" y="95"/>
                  </a:lnTo>
                  <a:lnTo>
                    <a:pt x="33433" y="153"/>
                  </a:lnTo>
                  <a:lnTo>
                    <a:pt x="33147" y="248"/>
                  </a:lnTo>
                  <a:lnTo>
                    <a:pt x="32880" y="344"/>
                  </a:lnTo>
                  <a:lnTo>
                    <a:pt x="32594" y="439"/>
                  </a:lnTo>
                  <a:lnTo>
                    <a:pt x="32326" y="573"/>
                  </a:lnTo>
                  <a:lnTo>
                    <a:pt x="32078" y="706"/>
                  </a:lnTo>
                  <a:lnTo>
                    <a:pt x="31830" y="878"/>
                  </a:lnTo>
                  <a:lnTo>
                    <a:pt x="31582" y="1050"/>
                  </a:lnTo>
                  <a:lnTo>
                    <a:pt x="31353" y="1240"/>
                  </a:lnTo>
                  <a:lnTo>
                    <a:pt x="31143" y="1431"/>
                  </a:lnTo>
                  <a:lnTo>
                    <a:pt x="30953" y="1660"/>
                  </a:lnTo>
                  <a:lnTo>
                    <a:pt x="30762" y="1889"/>
                  </a:lnTo>
                  <a:lnTo>
                    <a:pt x="30590" y="2118"/>
                  </a:lnTo>
                  <a:lnTo>
                    <a:pt x="30437" y="2366"/>
                  </a:lnTo>
                  <a:lnTo>
                    <a:pt x="30285" y="2634"/>
                  </a:lnTo>
                  <a:lnTo>
                    <a:pt x="30170" y="2901"/>
                  </a:lnTo>
                  <a:lnTo>
                    <a:pt x="30056" y="3168"/>
                  </a:lnTo>
                  <a:lnTo>
                    <a:pt x="29979" y="3454"/>
                  </a:lnTo>
                  <a:lnTo>
                    <a:pt x="29903" y="3740"/>
                  </a:lnTo>
                  <a:lnTo>
                    <a:pt x="29865" y="4027"/>
                  </a:lnTo>
                  <a:lnTo>
                    <a:pt x="29827" y="4332"/>
                  </a:lnTo>
                  <a:lnTo>
                    <a:pt x="29827" y="4618"/>
                  </a:lnTo>
                  <a:lnTo>
                    <a:pt x="29846" y="4904"/>
                  </a:lnTo>
                  <a:lnTo>
                    <a:pt x="29884" y="5210"/>
                  </a:lnTo>
                  <a:lnTo>
                    <a:pt x="29655" y="5095"/>
                  </a:lnTo>
                  <a:lnTo>
                    <a:pt x="29426" y="5000"/>
                  </a:lnTo>
                  <a:lnTo>
                    <a:pt x="29197" y="4943"/>
                  </a:lnTo>
                  <a:lnTo>
                    <a:pt x="28949" y="4885"/>
                  </a:lnTo>
                  <a:lnTo>
                    <a:pt x="28720" y="4847"/>
                  </a:lnTo>
                  <a:lnTo>
                    <a:pt x="28472" y="4828"/>
                  </a:lnTo>
                  <a:lnTo>
                    <a:pt x="28205" y="4828"/>
                  </a:lnTo>
                  <a:lnTo>
                    <a:pt x="27956" y="4847"/>
                  </a:lnTo>
                  <a:lnTo>
                    <a:pt x="27708" y="4866"/>
                  </a:lnTo>
                  <a:lnTo>
                    <a:pt x="27460" y="4923"/>
                  </a:lnTo>
                  <a:lnTo>
                    <a:pt x="27212" y="4981"/>
                  </a:lnTo>
                  <a:lnTo>
                    <a:pt x="26964" y="5038"/>
                  </a:lnTo>
                  <a:lnTo>
                    <a:pt x="26735" y="5133"/>
                  </a:lnTo>
                  <a:lnTo>
                    <a:pt x="26506" y="5229"/>
                  </a:lnTo>
                  <a:lnTo>
                    <a:pt x="26277" y="5343"/>
                  </a:lnTo>
                  <a:lnTo>
                    <a:pt x="26067" y="5458"/>
                  </a:lnTo>
                  <a:lnTo>
                    <a:pt x="25857" y="5591"/>
                  </a:lnTo>
                  <a:lnTo>
                    <a:pt x="25667" y="5744"/>
                  </a:lnTo>
                  <a:lnTo>
                    <a:pt x="25495" y="5916"/>
                  </a:lnTo>
                  <a:lnTo>
                    <a:pt x="25323" y="6088"/>
                  </a:lnTo>
                  <a:lnTo>
                    <a:pt x="25170" y="6259"/>
                  </a:lnTo>
                  <a:lnTo>
                    <a:pt x="25018" y="6450"/>
                  </a:lnTo>
                  <a:lnTo>
                    <a:pt x="24884" y="6660"/>
                  </a:lnTo>
                  <a:lnTo>
                    <a:pt x="24751" y="6870"/>
                  </a:lnTo>
                  <a:lnTo>
                    <a:pt x="24655" y="7099"/>
                  </a:lnTo>
                  <a:lnTo>
                    <a:pt x="24560" y="7309"/>
                  </a:lnTo>
                  <a:lnTo>
                    <a:pt x="24483" y="7538"/>
                  </a:lnTo>
                  <a:lnTo>
                    <a:pt x="24407" y="7786"/>
                  </a:lnTo>
                  <a:lnTo>
                    <a:pt x="24369" y="8015"/>
                  </a:lnTo>
                  <a:lnTo>
                    <a:pt x="24331" y="8263"/>
                  </a:lnTo>
                  <a:lnTo>
                    <a:pt x="24312" y="8492"/>
                  </a:lnTo>
                  <a:lnTo>
                    <a:pt x="24312" y="8740"/>
                  </a:lnTo>
                  <a:lnTo>
                    <a:pt x="24254" y="8397"/>
                  </a:lnTo>
                  <a:lnTo>
                    <a:pt x="24159" y="8072"/>
                  </a:lnTo>
                  <a:lnTo>
                    <a:pt x="24064" y="7729"/>
                  </a:lnTo>
                  <a:lnTo>
                    <a:pt x="23949" y="7404"/>
                  </a:lnTo>
                  <a:lnTo>
                    <a:pt x="23796" y="7099"/>
                  </a:lnTo>
                  <a:lnTo>
                    <a:pt x="23644" y="6794"/>
                  </a:lnTo>
                  <a:lnTo>
                    <a:pt x="23472" y="6488"/>
                  </a:lnTo>
                  <a:lnTo>
                    <a:pt x="23281" y="6202"/>
                  </a:lnTo>
                  <a:lnTo>
                    <a:pt x="23071" y="5935"/>
                  </a:lnTo>
                  <a:lnTo>
                    <a:pt x="22842" y="5668"/>
                  </a:lnTo>
                  <a:lnTo>
                    <a:pt x="22594" y="5420"/>
                  </a:lnTo>
                  <a:lnTo>
                    <a:pt x="22346" y="5191"/>
                  </a:lnTo>
                  <a:lnTo>
                    <a:pt x="22079" y="4981"/>
                  </a:lnTo>
                  <a:lnTo>
                    <a:pt x="21793" y="4790"/>
                  </a:lnTo>
                  <a:lnTo>
                    <a:pt x="21506" y="4599"/>
                  </a:lnTo>
                  <a:lnTo>
                    <a:pt x="21182" y="4446"/>
                  </a:lnTo>
                  <a:lnTo>
                    <a:pt x="20877" y="4313"/>
                  </a:lnTo>
                  <a:lnTo>
                    <a:pt x="20552" y="4198"/>
                  </a:lnTo>
                  <a:lnTo>
                    <a:pt x="20209" y="4122"/>
                  </a:lnTo>
                  <a:lnTo>
                    <a:pt x="19865" y="4046"/>
                  </a:lnTo>
                  <a:lnTo>
                    <a:pt x="19541" y="3988"/>
                  </a:lnTo>
                  <a:lnTo>
                    <a:pt x="19178" y="3969"/>
                  </a:lnTo>
                  <a:lnTo>
                    <a:pt x="18835" y="3950"/>
                  </a:lnTo>
                  <a:lnTo>
                    <a:pt x="18491" y="3969"/>
                  </a:lnTo>
                  <a:lnTo>
                    <a:pt x="18148" y="4008"/>
                  </a:lnTo>
                  <a:lnTo>
                    <a:pt x="17804" y="4046"/>
                  </a:lnTo>
                  <a:lnTo>
                    <a:pt x="17461" y="4122"/>
                  </a:lnTo>
                  <a:lnTo>
                    <a:pt x="17136" y="4217"/>
                  </a:lnTo>
                  <a:lnTo>
                    <a:pt x="16812" y="4332"/>
                  </a:lnTo>
                  <a:lnTo>
                    <a:pt x="16488" y="4465"/>
                  </a:lnTo>
                  <a:lnTo>
                    <a:pt x="16182" y="4618"/>
                  </a:lnTo>
                  <a:lnTo>
                    <a:pt x="15877" y="4790"/>
                  </a:lnTo>
                  <a:lnTo>
                    <a:pt x="15591" y="4981"/>
                  </a:lnTo>
                  <a:lnTo>
                    <a:pt x="15324" y="5191"/>
                  </a:lnTo>
                  <a:lnTo>
                    <a:pt x="15056" y="5420"/>
                  </a:lnTo>
                  <a:lnTo>
                    <a:pt x="14808" y="5668"/>
                  </a:lnTo>
                  <a:lnTo>
                    <a:pt x="14579" y="5916"/>
                  </a:lnTo>
                  <a:lnTo>
                    <a:pt x="14369" y="6202"/>
                  </a:lnTo>
                  <a:lnTo>
                    <a:pt x="14179" y="6469"/>
                  </a:lnTo>
                  <a:lnTo>
                    <a:pt x="13988" y="6775"/>
                  </a:lnTo>
                  <a:lnTo>
                    <a:pt x="13835" y="7080"/>
                  </a:lnTo>
                  <a:lnTo>
                    <a:pt x="13682" y="7385"/>
                  </a:lnTo>
                  <a:lnTo>
                    <a:pt x="13568" y="7710"/>
                  </a:lnTo>
                  <a:lnTo>
                    <a:pt x="13453" y="8053"/>
                  </a:lnTo>
                  <a:lnTo>
                    <a:pt x="13377" y="8378"/>
                  </a:lnTo>
                  <a:lnTo>
                    <a:pt x="13301" y="8721"/>
                  </a:lnTo>
                  <a:lnTo>
                    <a:pt x="13263" y="9064"/>
                  </a:lnTo>
                  <a:lnTo>
                    <a:pt x="13244" y="9408"/>
                  </a:lnTo>
                  <a:lnTo>
                    <a:pt x="13015" y="9313"/>
                  </a:lnTo>
                  <a:lnTo>
                    <a:pt x="12766" y="9217"/>
                  </a:lnTo>
                  <a:lnTo>
                    <a:pt x="12518" y="9160"/>
                  </a:lnTo>
                  <a:lnTo>
                    <a:pt x="12270" y="9084"/>
                  </a:lnTo>
                  <a:lnTo>
                    <a:pt x="12022" y="9045"/>
                  </a:lnTo>
                  <a:lnTo>
                    <a:pt x="11774" y="9007"/>
                  </a:lnTo>
                  <a:lnTo>
                    <a:pt x="11526" y="9007"/>
                  </a:lnTo>
                  <a:lnTo>
                    <a:pt x="11259" y="8988"/>
                  </a:lnTo>
                  <a:lnTo>
                    <a:pt x="11011" y="9007"/>
                  </a:lnTo>
                  <a:lnTo>
                    <a:pt x="10763" y="9045"/>
                  </a:lnTo>
                  <a:lnTo>
                    <a:pt x="10515" y="9084"/>
                  </a:lnTo>
                  <a:lnTo>
                    <a:pt x="10286" y="9141"/>
                  </a:lnTo>
                  <a:lnTo>
                    <a:pt x="10038" y="9236"/>
                  </a:lnTo>
                  <a:lnTo>
                    <a:pt x="9809" y="9332"/>
                  </a:lnTo>
                  <a:lnTo>
                    <a:pt x="9599" y="9446"/>
                  </a:lnTo>
                  <a:lnTo>
                    <a:pt x="9389" y="9580"/>
                  </a:lnTo>
                  <a:lnTo>
                    <a:pt x="9179" y="9732"/>
                  </a:lnTo>
                  <a:lnTo>
                    <a:pt x="8988" y="9885"/>
                  </a:lnTo>
                  <a:lnTo>
                    <a:pt x="8816" y="10057"/>
                  </a:lnTo>
                  <a:lnTo>
                    <a:pt x="8645" y="10248"/>
                  </a:lnTo>
                  <a:lnTo>
                    <a:pt x="8492" y="10458"/>
                  </a:lnTo>
                  <a:lnTo>
                    <a:pt x="8339" y="10648"/>
                  </a:lnTo>
                  <a:lnTo>
                    <a:pt x="8206" y="10877"/>
                  </a:lnTo>
                  <a:lnTo>
                    <a:pt x="8091" y="11087"/>
                  </a:lnTo>
                  <a:lnTo>
                    <a:pt x="7996" y="11335"/>
                  </a:lnTo>
                  <a:lnTo>
                    <a:pt x="7900" y="11564"/>
                  </a:lnTo>
                  <a:lnTo>
                    <a:pt x="7824" y="11812"/>
                  </a:lnTo>
                  <a:lnTo>
                    <a:pt x="7767" y="12041"/>
                  </a:lnTo>
                  <a:lnTo>
                    <a:pt x="7729" y="12290"/>
                  </a:lnTo>
                  <a:lnTo>
                    <a:pt x="7710" y="12538"/>
                  </a:lnTo>
                  <a:lnTo>
                    <a:pt x="7690" y="12805"/>
                  </a:lnTo>
                  <a:lnTo>
                    <a:pt x="7710" y="13053"/>
                  </a:lnTo>
                  <a:lnTo>
                    <a:pt x="7500" y="12881"/>
                  </a:lnTo>
                  <a:lnTo>
                    <a:pt x="7271" y="12728"/>
                  </a:lnTo>
                  <a:lnTo>
                    <a:pt x="7042" y="12595"/>
                  </a:lnTo>
                  <a:lnTo>
                    <a:pt x="6813" y="12461"/>
                  </a:lnTo>
                  <a:lnTo>
                    <a:pt x="6565" y="12328"/>
                  </a:lnTo>
                  <a:lnTo>
                    <a:pt x="6316" y="12232"/>
                  </a:lnTo>
                  <a:lnTo>
                    <a:pt x="6049" y="12118"/>
                  </a:lnTo>
                  <a:lnTo>
                    <a:pt x="5801" y="12041"/>
                  </a:lnTo>
                  <a:lnTo>
                    <a:pt x="5534" y="11965"/>
                  </a:lnTo>
                  <a:lnTo>
                    <a:pt x="5267" y="11908"/>
                  </a:lnTo>
                  <a:lnTo>
                    <a:pt x="5000" y="11851"/>
                  </a:lnTo>
                  <a:lnTo>
                    <a:pt x="4733" y="11812"/>
                  </a:lnTo>
                  <a:lnTo>
                    <a:pt x="4446" y="11793"/>
                  </a:lnTo>
                  <a:lnTo>
                    <a:pt x="4179" y="11774"/>
                  </a:lnTo>
                  <a:lnTo>
                    <a:pt x="3912" y="11774"/>
                  </a:lnTo>
                  <a:lnTo>
                    <a:pt x="3645" y="11793"/>
                  </a:lnTo>
                  <a:lnTo>
                    <a:pt x="3378" y="11812"/>
                  </a:lnTo>
                  <a:lnTo>
                    <a:pt x="3111" y="11851"/>
                  </a:lnTo>
                  <a:lnTo>
                    <a:pt x="2862" y="11908"/>
                  </a:lnTo>
                  <a:lnTo>
                    <a:pt x="2614" y="11984"/>
                  </a:lnTo>
                  <a:lnTo>
                    <a:pt x="2366" y="12061"/>
                  </a:lnTo>
                  <a:lnTo>
                    <a:pt x="2118" y="12175"/>
                  </a:lnTo>
                  <a:lnTo>
                    <a:pt x="1870" y="12270"/>
                  </a:lnTo>
                  <a:lnTo>
                    <a:pt x="1641" y="12404"/>
                  </a:lnTo>
                  <a:lnTo>
                    <a:pt x="1412" y="12538"/>
                  </a:lnTo>
                  <a:lnTo>
                    <a:pt x="1202" y="12690"/>
                  </a:lnTo>
                  <a:lnTo>
                    <a:pt x="763" y="12996"/>
                  </a:lnTo>
                  <a:lnTo>
                    <a:pt x="363" y="13358"/>
                  </a:lnTo>
                  <a:lnTo>
                    <a:pt x="0" y="13740"/>
                  </a:lnTo>
                  <a:lnTo>
                    <a:pt x="95" y="22041"/>
                  </a:lnTo>
                  <a:lnTo>
                    <a:pt x="439" y="52402"/>
                  </a:lnTo>
                  <a:lnTo>
                    <a:pt x="115833" y="52402"/>
                  </a:lnTo>
                  <a:lnTo>
                    <a:pt x="115833" y="4599"/>
                  </a:lnTo>
                  <a:lnTo>
                    <a:pt x="115623" y="4504"/>
                  </a:lnTo>
                  <a:lnTo>
                    <a:pt x="115394" y="4427"/>
                  </a:lnTo>
                  <a:lnTo>
                    <a:pt x="115165" y="4370"/>
                  </a:lnTo>
                  <a:lnTo>
                    <a:pt x="114936" y="4351"/>
                  </a:lnTo>
                  <a:lnTo>
                    <a:pt x="114707" y="4332"/>
                  </a:lnTo>
                  <a:lnTo>
                    <a:pt x="114459" y="4332"/>
                  </a:lnTo>
                  <a:lnTo>
                    <a:pt x="114230" y="4370"/>
                  </a:lnTo>
                  <a:lnTo>
                    <a:pt x="114001" y="4408"/>
                  </a:lnTo>
                  <a:lnTo>
                    <a:pt x="113772" y="4485"/>
                  </a:lnTo>
                  <a:lnTo>
                    <a:pt x="113562" y="4580"/>
                  </a:lnTo>
                  <a:lnTo>
                    <a:pt x="113353" y="4694"/>
                  </a:lnTo>
                  <a:lnTo>
                    <a:pt x="113162" y="4828"/>
                  </a:lnTo>
                  <a:lnTo>
                    <a:pt x="112971" y="4981"/>
                  </a:lnTo>
                  <a:lnTo>
                    <a:pt x="112799" y="5152"/>
                  </a:lnTo>
                  <a:lnTo>
                    <a:pt x="112647" y="5324"/>
                  </a:lnTo>
                  <a:lnTo>
                    <a:pt x="112513" y="5515"/>
                  </a:lnTo>
                  <a:lnTo>
                    <a:pt x="112475" y="5343"/>
                  </a:lnTo>
                  <a:lnTo>
                    <a:pt x="112418" y="5172"/>
                  </a:lnTo>
                  <a:lnTo>
                    <a:pt x="112284" y="4847"/>
                  </a:lnTo>
                  <a:lnTo>
                    <a:pt x="112093" y="4542"/>
                  </a:lnTo>
                  <a:lnTo>
                    <a:pt x="111883" y="4256"/>
                  </a:lnTo>
                  <a:lnTo>
                    <a:pt x="111635" y="4008"/>
                  </a:lnTo>
                  <a:lnTo>
                    <a:pt x="111368" y="3779"/>
                  </a:lnTo>
                  <a:lnTo>
                    <a:pt x="111215" y="3683"/>
                  </a:lnTo>
                  <a:lnTo>
                    <a:pt x="111063" y="3607"/>
                  </a:lnTo>
                  <a:lnTo>
                    <a:pt x="110891" y="3530"/>
                  </a:lnTo>
                  <a:lnTo>
                    <a:pt x="110738" y="3473"/>
                  </a:lnTo>
                  <a:lnTo>
                    <a:pt x="110566" y="3416"/>
                  </a:lnTo>
                  <a:lnTo>
                    <a:pt x="110395" y="3378"/>
                  </a:lnTo>
                  <a:lnTo>
                    <a:pt x="110223" y="3340"/>
                  </a:lnTo>
                  <a:lnTo>
                    <a:pt x="110051" y="3321"/>
                  </a:lnTo>
                  <a:lnTo>
                    <a:pt x="109689" y="3321"/>
                  </a:lnTo>
                  <a:lnTo>
                    <a:pt x="109345" y="3378"/>
                  </a:lnTo>
                  <a:lnTo>
                    <a:pt x="109002" y="3454"/>
                  </a:lnTo>
                  <a:lnTo>
                    <a:pt x="108658" y="3588"/>
                  </a:lnTo>
                  <a:lnTo>
                    <a:pt x="108506" y="3664"/>
                  </a:lnTo>
                  <a:lnTo>
                    <a:pt x="108353" y="3759"/>
                  </a:lnTo>
                  <a:lnTo>
                    <a:pt x="108200" y="3855"/>
                  </a:lnTo>
                  <a:lnTo>
                    <a:pt x="108067" y="3969"/>
                  </a:lnTo>
                  <a:lnTo>
                    <a:pt x="108009" y="3759"/>
                  </a:lnTo>
                  <a:lnTo>
                    <a:pt x="107952" y="3569"/>
                  </a:lnTo>
                  <a:lnTo>
                    <a:pt x="107780" y="3206"/>
                  </a:lnTo>
                  <a:lnTo>
                    <a:pt x="107570" y="2843"/>
                  </a:lnTo>
                  <a:lnTo>
                    <a:pt x="107322" y="2500"/>
                  </a:lnTo>
                  <a:lnTo>
                    <a:pt x="107055" y="2176"/>
                  </a:lnTo>
                  <a:lnTo>
                    <a:pt x="106750" y="1889"/>
                  </a:lnTo>
                  <a:lnTo>
                    <a:pt x="106425" y="1641"/>
                  </a:lnTo>
                  <a:lnTo>
                    <a:pt x="106082" y="1431"/>
                  </a:lnTo>
                  <a:lnTo>
                    <a:pt x="105719" y="1240"/>
                  </a:lnTo>
                  <a:lnTo>
                    <a:pt x="105338" y="1088"/>
                  </a:lnTo>
                  <a:lnTo>
                    <a:pt x="104956" y="973"/>
                  </a:lnTo>
                  <a:lnTo>
                    <a:pt x="104555" y="878"/>
                  </a:lnTo>
                  <a:lnTo>
                    <a:pt x="104155" y="821"/>
                  </a:lnTo>
                  <a:lnTo>
                    <a:pt x="103735" y="782"/>
                  </a:lnTo>
                  <a:lnTo>
                    <a:pt x="103334" y="763"/>
                  </a:lnTo>
                  <a:lnTo>
                    <a:pt x="102933" y="763"/>
                  </a:lnTo>
                  <a:lnTo>
                    <a:pt x="102456" y="821"/>
                  </a:lnTo>
                  <a:lnTo>
                    <a:pt x="101998" y="897"/>
                  </a:lnTo>
                  <a:lnTo>
                    <a:pt x="101540" y="992"/>
                  </a:lnTo>
                  <a:lnTo>
                    <a:pt x="101082" y="1145"/>
                  </a:lnTo>
                  <a:lnTo>
                    <a:pt x="100662" y="1336"/>
                  </a:lnTo>
                  <a:lnTo>
                    <a:pt x="100453" y="1431"/>
                  </a:lnTo>
                  <a:lnTo>
                    <a:pt x="100243" y="1546"/>
                  </a:lnTo>
                  <a:lnTo>
                    <a:pt x="100052" y="1679"/>
                  </a:lnTo>
                  <a:lnTo>
                    <a:pt x="99861" y="1813"/>
                  </a:lnTo>
                  <a:lnTo>
                    <a:pt x="99689" y="1947"/>
                  </a:lnTo>
                  <a:lnTo>
                    <a:pt x="99498" y="2118"/>
                  </a:lnTo>
                  <a:lnTo>
                    <a:pt x="99346" y="2271"/>
                  </a:lnTo>
                  <a:lnTo>
                    <a:pt x="99193" y="2462"/>
                  </a:lnTo>
                  <a:lnTo>
                    <a:pt x="99040" y="2653"/>
                  </a:lnTo>
                  <a:lnTo>
                    <a:pt x="98907" y="2843"/>
                  </a:lnTo>
                  <a:lnTo>
                    <a:pt x="98792" y="3053"/>
                  </a:lnTo>
                  <a:lnTo>
                    <a:pt x="98697" y="3263"/>
                  </a:lnTo>
                  <a:lnTo>
                    <a:pt x="98601" y="3473"/>
                  </a:lnTo>
                  <a:lnTo>
                    <a:pt x="98525" y="3702"/>
                  </a:lnTo>
                  <a:lnTo>
                    <a:pt x="98468" y="3912"/>
                  </a:lnTo>
                  <a:lnTo>
                    <a:pt x="98411" y="4141"/>
                  </a:lnTo>
                  <a:lnTo>
                    <a:pt x="98392" y="4370"/>
                  </a:lnTo>
                  <a:lnTo>
                    <a:pt x="98372" y="4618"/>
                  </a:lnTo>
                  <a:lnTo>
                    <a:pt x="98372" y="4847"/>
                  </a:lnTo>
                  <a:lnTo>
                    <a:pt x="98392" y="5076"/>
                  </a:lnTo>
                  <a:lnTo>
                    <a:pt x="98430" y="5305"/>
                  </a:lnTo>
                  <a:lnTo>
                    <a:pt x="98506" y="5534"/>
                  </a:lnTo>
                  <a:lnTo>
                    <a:pt x="98258" y="5477"/>
                  </a:lnTo>
                  <a:lnTo>
                    <a:pt x="98010" y="5439"/>
                  </a:lnTo>
                  <a:lnTo>
                    <a:pt x="97743" y="5420"/>
                  </a:lnTo>
                  <a:lnTo>
                    <a:pt x="97495" y="5401"/>
                  </a:lnTo>
                  <a:lnTo>
                    <a:pt x="97247" y="5401"/>
                  </a:lnTo>
                  <a:lnTo>
                    <a:pt x="96979" y="5420"/>
                  </a:lnTo>
                  <a:lnTo>
                    <a:pt x="96731" y="5439"/>
                  </a:lnTo>
                  <a:lnTo>
                    <a:pt x="96483" y="5477"/>
                  </a:lnTo>
                  <a:lnTo>
                    <a:pt x="96235" y="5534"/>
                  </a:lnTo>
                  <a:lnTo>
                    <a:pt x="95987" y="5591"/>
                  </a:lnTo>
                  <a:lnTo>
                    <a:pt x="95739" y="5668"/>
                  </a:lnTo>
                  <a:lnTo>
                    <a:pt x="95491" y="5763"/>
                  </a:lnTo>
                  <a:lnTo>
                    <a:pt x="95262" y="5859"/>
                  </a:lnTo>
                  <a:lnTo>
                    <a:pt x="95033" y="5973"/>
                  </a:lnTo>
                  <a:lnTo>
                    <a:pt x="94823" y="6088"/>
                  </a:lnTo>
                  <a:lnTo>
                    <a:pt x="94594" y="6221"/>
                  </a:lnTo>
                  <a:lnTo>
                    <a:pt x="94403" y="6374"/>
                  </a:lnTo>
                  <a:lnTo>
                    <a:pt x="94193" y="6526"/>
                  </a:lnTo>
                  <a:lnTo>
                    <a:pt x="94002" y="6679"/>
                  </a:lnTo>
                  <a:lnTo>
                    <a:pt x="93831" y="6851"/>
                  </a:lnTo>
                  <a:lnTo>
                    <a:pt x="93659" y="7042"/>
                  </a:lnTo>
                  <a:lnTo>
                    <a:pt x="93506" y="7233"/>
                  </a:lnTo>
                  <a:lnTo>
                    <a:pt x="93354" y="7442"/>
                  </a:lnTo>
                  <a:lnTo>
                    <a:pt x="93201" y="7633"/>
                  </a:lnTo>
                  <a:lnTo>
                    <a:pt x="93067" y="7862"/>
                  </a:lnTo>
                  <a:lnTo>
                    <a:pt x="92953" y="8072"/>
                  </a:lnTo>
                  <a:lnTo>
                    <a:pt x="92838" y="8301"/>
                  </a:lnTo>
                  <a:lnTo>
                    <a:pt x="92743" y="8530"/>
                  </a:lnTo>
                  <a:lnTo>
                    <a:pt x="92667" y="8759"/>
                  </a:lnTo>
                  <a:lnTo>
                    <a:pt x="92590" y="9007"/>
                  </a:lnTo>
                  <a:lnTo>
                    <a:pt x="92533" y="9255"/>
                  </a:lnTo>
                  <a:lnTo>
                    <a:pt x="92476" y="9503"/>
                  </a:lnTo>
                  <a:lnTo>
                    <a:pt x="91922" y="9389"/>
                  </a:lnTo>
                  <a:lnTo>
                    <a:pt x="91331" y="9332"/>
                  </a:lnTo>
                  <a:lnTo>
                    <a:pt x="91045" y="9313"/>
                  </a:lnTo>
                  <a:lnTo>
                    <a:pt x="90472" y="9313"/>
                  </a:lnTo>
                  <a:lnTo>
                    <a:pt x="90186" y="9351"/>
                  </a:lnTo>
                  <a:lnTo>
                    <a:pt x="89919" y="9408"/>
                  </a:lnTo>
                  <a:lnTo>
                    <a:pt x="89633" y="9503"/>
                  </a:lnTo>
                  <a:lnTo>
                    <a:pt x="89365" y="9618"/>
                  </a:lnTo>
                  <a:lnTo>
                    <a:pt x="89136" y="9771"/>
                  </a:lnTo>
                  <a:lnTo>
                    <a:pt x="88907" y="9942"/>
                  </a:lnTo>
                  <a:lnTo>
                    <a:pt x="88717" y="10133"/>
                  </a:lnTo>
                  <a:lnTo>
                    <a:pt x="88545" y="10362"/>
                  </a:lnTo>
                  <a:lnTo>
                    <a:pt x="88488" y="10496"/>
                  </a:lnTo>
                  <a:lnTo>
                    <a:pt x="88430" y="10629"/>
                  </a:lnTo>
                  <a:lnTo>
                    <a:pt x="88392" y="10438"/>
                  </a:lnTo>
                  <a:lnTo>
                    <a:pt x="88354" y="10267"/>
                  </a:lnTo>
                  <a:lnTo>
                    <a:pt x="88278" y="10095"/>
                  </a:lnTo>
                  <a:lnTo>
                    <a:pt x="88220" y="9923"/>
                  </a:lnTo>
                  <a:lnTo>
                    <a:pt x="88125" y="9771"/>
                  </a:lnTo>
                  <a:lnTo>
                    <a:pt x="88030" y="9599"/>
                  </a:lnTo>
                  <a:lnTo>
                    <a:pt x="87934" y="9446"/>
                  </a:lnTo>
                  <a:lnTo>
                    <a:pt x="87820" y="9313"/>
                  </a:lnTo>
                  <a:lnTo>
                    <a:pt x="87686" y="9179"/>
                  </a:lnTo>
                  <a:lnTo>
                    <a:pt x="87552" y="9045"/>
                  </a:lnTo>
                  <a:lnTo>
                    <a:pt x="87419" y="8912"/>
                  </a:lnTo>
                  <a:lnTo>
                    <a:pt x="87266" y="8816"/>
                  </a:lnTo>
                  <a:lnTo>
                    <a:pt x="87114" y="8702"/>
                  </a:lnTo>
                  <a:lnTo>
                    <a:pt x="86942" y="8626"/>
                  </a:lnTo>
                  <a:lnTo>
                    <a:pt x="86789" y="8530"/>
                  </a:lnTo>
                  <a:lnTo>
                    <a:pt x="86617" y="8473"/>
                  </a:lnTo>
                  <a:lnTo>
                    <a:pt x="86446" y="8416"/>
                  </a:lnTo>
                  <a:lnTo>
                    <a:pt x="86274" y="8378"/>
                  </a:lnTo>
                  <a:lnTo>
                    <a:pt x="86083" y="8339"/>
                  </a:lnTo>
                  <a:lnTo>
                    <a:pt x="85911" y="8320"/>
                  </a:lnTo>
                  <a:lnTo>
                    <a:pt x="85720" y="8320"/>
                  </a:lnTo>
                  <a:lnTo>
                    <a:pt x="85549" y="8339"/>
                  </a:lnTo>
                  <a:lnTo>
                    <a:pt x="85358" y="8358"/>
                  </a:lnTo>
                  <a:lnTo>
                    <a:pt x="85186" y="8378"/>
                  </a:lnTo>
                  <a:lnTo>
                    <a:pt x="85014" y="8435"/>
                  </a:lnTo>
                  <a:lnTo>
                    <a:pt x="84843" y="8473"/>
                  </a:lnTo>
                  <a:lnTo>
                    <a:pt x="84671" y="8549"/>
                  </a:lnTo>
                  <a:lnTo>
                    <a:pt x="84499" y="8626"/>
                  </a:lnTo>
                  <a:lnTo>
                    <a:pt x="84347" y="8702"/>
                  </a:lnTo>
                  <a:lnTo>
                    <a:pt x="84194" y="8797"/>
                  </a:lnTo>
                  <a:lnTo>
                    <a:pt x="84041" y="8912"/>
                  </a:lnTo>
                  <a:lnTo>
                    <a:pt x="83908" y="9026"/>
                  </a:lnTo>
                  <a:lnTo>
                    <a:pt x="84060" y="8740"/>
                  </a:lnTo>
                  <a:lnTo>
                    <a:pt x="84194" y="8416"/>
                  </a:lnTo>
                  <a:lnTo>
                    <a:pt x="84308" y="8110"/>
                  </a:lnTo>
                  <a:lnTo>
                    <a:pt x="84404" y="7786"/>
                  </a:lnTo>
                  <a:lnTo>
                    <a:pt x="84480" y="7442"/>
                  </a:lnTo>
                  <a:lnTo>
                    <a:pt x="84537" y="7118"/>
                  </a:lnTo>
                  <a:lnTo>
                    <a:pt x="84576" y="6775"/>
                  </a:lnTo>
                  <a:lnTo>
                    <a:pt x="84595" y="6450"/>
                  </a:lnTo>
                  <a:lnTo>
                    <a:pt x="84595" y="6107"/>
                  </a:lnTo>
                  <a:lnTo>
                    <a:pt x="84576" y="5763"/>
                  </a:lnTo>
                  <a:lnTo>
                    <a:pt x="84518" y="5420"/>
                  </a:lnTo>
                  <a:lnTo>
                    <a:pt x="84461" y="5095"/>
                  </a:lnTo>
                  <a:lnTo>
                    <a:pt x="84385" y="4752"/>
                  </a:lnTo>
                  <a:lnTo>
                    <a:pt x="84289" y="4427"/>
                  </a:lnTo>
                  <a:lnTo>
                    <a:pt x="84175" y="4103"/>
                  </a:lnTo>
                  <a:lnTo>
                    <a:pt x="84041" y="3798"/>
                  </a:lnTo>
                  <a:lnTo>
                    <a:pt x="83889" y="3492"/>
                  </a:lnTo>
                  <a:lnTo>
                    <a:pt x="83717" y="3206"/>
                  </a:lnTo>
                  <a:lnTo>
                    <a:pt x="83526" y="2920"/>
                  </a:lnTo>
                  <a:lnTo>
                    <a:pt x="83335" y="2653"/>
                  </a:lnTo>
                  <a:lnTo>
                    <a:pt x="83106" y="2385"/>
                  </a:lnTo>
                  <a:lnTo>
                    <a:pt x="82877" y="2137"/>
                  </a:lnTo>
                  <a:lnTo>
                    <a:pt x="82629" y="1908"/>
                  </a:lnTo>
                  <a:lnTo>
                    <a:pt x="82362" y="1698"/>
                  </a:lnTo>
                  <a:lnTo>
                    <a:pt x="82095" y="1489"/>
                  </a:lnTo>
                  <a:lnTo>
                    <a:pt x="81808" y="1298"/>
                  </a:lnTo>
                  <a:lnTo>
                    <a:pt x="81522" y="1145"/>
                  </a:lnTo>
                  <a:lnTo>
                    <a:pt x="81217" y="992"/>
                  </a:lnTo>
                  <a:lnTo>
                    <a:pt x="80912" y="859"/>
                  </a:lnTo>
                  <a:lnTo>
                    <a:pt x="80587" y="744"/>
                  </a:lnTo>
                  <a:lnTo>
                    <a:pt x="80263" y="649"/>
                  </a:lnTo>
                  <a:lnTo>
                    <a:pt x="79919" y="573"/>
                  </a:lnTo>
                  <a:lnTo>
                    <a:pt x="79595" y="515"/>
                  </a:lnTo>
                  <a:lnTo>
                    <a:pt x="79251" y="477"/>
                  </a:lnTo>
                  <a:lnTo>
                    <a:pt x="78908" y="458"/>
                  </a:lnTo>
                  <a:lnTo>
                    <a:pt x="78583" y="477"/>
                  </a:lnTo>
                  <a:lnTo>
                    <a:pt x="78240" y="496"/>
                  </a:lnTo>
                  <a:lnTo>
                    <a:pt x="77896" y="534"/>
                  </a:lnTo>
                  <a:lnTo>
                    <a:pt x="77572" y="611"/>
                  </a:lnTo>
                  <a:lnTo>
                    <a:pt x="77248" y="687"/>
                  </a:lnTo>
                  <a:lnTo>
                    <a:pt x="76923" y="802"/>
                  </a:lnTo>
                  <a:lnTo>
                    <a:pt x="76599" y="916"/>
                  </a:lnTo>
                  <a:lnTo>
                    <a:pt x="76294" y="1050"/>
                  </a:lnTo>
                  <a:lnTo>
                    <a:pt x="75988" y="1221"/>
                  </a:lnTo>
                  <a:lnTo>
                    <a:pt x="75702" y="1393"/>
                  </a:lnTo>
                  <a:lnTo>
                    <a:pt x="75416" y="1584"/>
                  </a:lnTo>
                  <a:lnTo>
                    <a:pt x="75149" y="1794"/>
                  </a:lnTo>
                  <a:lnTo>
                    <a:pt x="74900" y="2004"/>
                  </a:lnTo>
                  <a:lnTo>
                    <a:pt x="74710" y="1832"/>
                  </a:lnTo>
                  <a:lnTo>
                    <a:pt x="74481" y="1698"/>
                  </a:lnTo>
                  <a:lnTo>
                    <a:pt x="74252" y="1584"/>
                  </a:lnTo>
                  <a:lnTo>
                    <a:pt x="74004" y="1489"/>
                  </a:lnTo>
                  <a:lnTo>
                    <a:pt x="73736" y="1412"/>
                  </a:lnTo>
                  <a:lnTo>
                    <a:pt x="73488" y="1393"/>
                  </a:lnTo>
                  <a:lnTo>
                    <a:pt x="73221" y="1374"/>
                  </a:lnTo>
                  <a:lnTo>
                    <a:pt x="72954" y="1412"/>
                  </a:lnTo>
                  <a:lnTo>
                    <a:pt x="72706" y="1469"/>
                  </a:lnTo>
                  <a:lnTo>
                    <a:pt x="72477" y="1565"/>
                  </a:lnTo>
                  <a:lnTo>
                    <a:pt x="72248" y="1679"/>
                  </a:lnTo>
                  <a:lnTo>
                    <a:pt x="72038" y="1813"/>
                  </a:lnTo>
                  <a:lnTo>
                    <a:pt x="71847" y="1985"/>
                  </a:lnTo>
                  <a:lnTo>
                    <a:pt x="71675" y="2176"/>
                  </a:lnTo>
                  <a:lnTo>
                    <a:pt x="71523" y="2385"/>
                  </a:lnTo>
                  <a:lnTo>
                    <a:pt x="71408" y="2614"/>
                  </a:lnTo>
                  <a:lnTo>
                    <a:pt x="71237" y="2347"/>
                  </a:lnTo>
                  <a:lnTo>
                    <a:pt x="71046" y="2080"/>
                  </a:lnTo>
                  <a:lnTo>
                    <a:pt x="70836" y="1813"/>
                  </a:lnTo>
                  <a:lnTo>
                    <a:pt x="70607" y="1584"/>
                  </a:lnTo>
                  <a:lnTo>
                    <a:pt x="70378" y="1355"/>
                  </a:lnTo>
                  <a:lnTo>
                    <a:pt x="70111" y="1145"/>
                  </a:lnTo>
                  <a:lnTo>
                    <a:pt x="69844" y="954"/>
                  </a:lnTo>
                  <a:lnTo>
                    <a:pt x="69557" y="782"/>
                  </a:lnTo>
                  <a:lnTo>
                    <a:pt x="69252" y="630"/>
                  </a:lnTo>
                  <a:lnTo>
                    <a:pt x="68947" y="477"/>
                  </a:lnTo>
                  <a:lnTo>
                    <a:pt x="68641" y="363"/>
                  </a:lnTo>
                  <a:lnTo>
                    <a:pt x="68317" y="267"/>
                  </a:lnTo>
                  <a:lnTo>
                    <a:pt x="68012" y="191"/>
                  </a:lnTo>
                  <a:lnTo>
                    <a:pt x="67687" y="134"/>
                  </a:lnTo>
                  <a:lnTo>
                    <a:pt x="67363" y="95"/>
                  </a:lnTo>
                  <a:lnTo>
                    <a:pt x="67038" y="95"/>
                  </a:lnTo>
                  <a:lnTo>
                    <a:pt x="66714" y="115"/>
                  </a:lnTo>
                  <a:lnTo>
                    <a:pt x="66389" y="153"/>
                  </a:lnTo>
                  <a:lnTo>
                    <a:pt x="66084" y="210"/>
                  </a:lnTo>
                  <a:lnTo>
                    <a:pt x="65779" y="286"/>
                  </a:lnTo>
                  <a:lnTo>
                    <a:pt x="65474" y="401"/>
                  </a:lnTo>
                  <a:lnTo>
                    <a:pt x="65168" y="515"/>
                  </a:lnTo>
                  <a:lnTo>
                    <a:pt x="64882" y="649"/>
                  </a:lnTo>
                  <a:lnTo>
                    <a:pt x="64615" y="821"/>
                  </a:lnTo>
                  <a:lnTo>
                    <a:pt x="64348" y="992"/>
                  </a:lnTo>
                  <a:lnTo>
                    <a:pt x="64080" y="1183"/>
                  </a:lnTo>
                  <a:lnTo>
                    <a:pt x="63832" y="1393"/>
                  </a:lnTo>
                  <a:lnTo>
                    <a:pt x="63622" y="1622"/>
                  </a:lnTo>
                  <a:lnTo>
                    <a:pt x="63393" y="1870"/>
                  </a:lnTo>
                  <a:lnTo>
                    <a:pt x="63203" y="2118"/>
                  </a:lnTo>
                  <a:lnTo>
                    <a:pt x="63031" y="2385"/>
                  </a:lnTo>
                  <a:lnTo>
                    <a:pt x="62878" y="2672"/>
                  </a:lnTo>
                  <a:lnTo>
                    <a:pt x="62745" y="2958"/>
                  </a:lnTo>
                  <a:lnTo>
                    <a:pt x="62630" y="3263"/>
                  </a:lnTo>
                  <a:lnTo>
                    <a:pt x="62535" y="3569"/>
                  </a:lnTo>
                  <a:lnTo>
                    <a:pt x="62458" y="3874"/>
                  </a:lnTo>
                  <a:lnTo>
                    <a:pt x="62401" y="4198"/>
                  </a:lnTo>
                  <a:lnTo>
                    <a:pt x="62363" y="4504"/>
                  </a:lnTo>
                  <a:lnTo>
                    <a:pt x="62363" y="4828"/>
                  </a:lnTo>
                  <a:lnTo>
                    <a:pt x="62363" y="5152"/>
                  </a:lnTo>
                  <a:lnTo>
                    <a:pt x="62401" y="5477"/>
                  </a:lnTo>
                  <a:lnTo>
                    <a:pt x="62458" y="5782"/>
                  </a:lnTo>
                  <a:lnTo>
                    <a:pt x="62516" y="6107"/>
                  </a:lnTo>
                  <a:lnTo>
                    <a:pt x="62611" y="6412"/>
                  </a:lnTo>
                  <a:lnTo>
                    <a:pt x="62726" y="6698"/>
                  </a:lnTo>
                  <a:lnTo>
                    <a:pt x="62859" y="7004"/>
                  </a:lnTo>
                  <a:lnTo>
                    <a:pt x="63012" y="7271"/>
                  </a:lnTo>
                  <a:lnTo>
                    <a:pt x="63184" y="7557"/>
                  </a:lnTo>
                  <a:lnTo>
                    <a:pt x="62974" y="7423"/>
                  </a:lnTo>
                  <a:lnTo>
                    <a:pt x="62745" y="7347"/>
                  </a:lnTo>
                  <a:lnTo>
                    <a:pt x="62516" y="7271"/>
                  </a:lnTo>
                  <a:lnTo>
                    <a:pt x="62287" y="7213"/>
                  </a:lnTo>
                  <a:lnTo>
                    <a:pt x="62039" y="7194"/>
                  </a:lnTo>
                  <a:lnTo>
                    <a:pt x="61791" y="7175"/>
                  </a:lnTo>
                  <a:lnTo>
                    <a:pt x="61562" y="7194"/>
                  </a:lnTo>
                  <a:lnTo>
                    <a:pt x="61313" y="7233"/>
                  </a:lnTo>
                  <a:lnTo>
                    <a:pt x="61065" y="7271"/>
                  </a:lnTo>
                  <a:lnTo>
                    <a:pt x="60836" y="7347"/>
                  </a:lnTo>
                  <a:lnTo>
                    <a:pt x="60607" y="7423"/>
                  </a:lnTo>
                  <a:lnTo>
                    <a:pt x="60378" y="7538"/>
                  </a:lnTo>
                  <a:lnTo>
                    <a:pt x="60168" y="7652"/>
                  </a:lnTo>
                  <a:lnTo>
                    <a:pt x="59959" y="7786"/>
                  </a:lnTo>
                  <a:lnTo>
                    <a:pt x="59768" y="7939"/>
                  </a:lnTo>
                  <a:lnTo>
                    <a:pt x="59577" y="8110"/>
                  </a:lnTo>
                  <a:lnTo>
                    <a:pt x="59405" y="8282"/>
                  </a:lnTo>
                  <a:lnTo>
                    <a:pt x="59252" y="8473"/>
                  </a:lnTo>
                  <a:lnTo>
                    <a:pt x="59100" y="8664"/>
                  </a:lnTo>
                  <a:lnTo>
                    <a:pt x="58966" y="8874"/>
                  </a:lnTo>
                  <a:lnTo>
                    <a:pt x="58852" y="9084"/>
                  </a:lnTo>
                  <a:lnTo>
                    <a:pt x="58737" y="9293"/>
                  </a:lnTo>
                  <a:lnTo>
                    <a:pt x="58642" y="9522"/>
                  </a:lnTo>
                  <a:lnTo>
                    <a:pt x="58546" y="9751"/>
                  </a:lnTo>
                  <a:lnTo>
                    <a:pt x="58413" y="10229"/>
                  </a:lnTo>
                  <a:lnTo>
                    <a:pt x="58298" y="10706"/>
                  </a:lnTo>
                  <a:lnTo>
                    <a:pt x="58222" y="11202"/>
                  </a:lnTo>
                  <a:lnTo>
                    <a:pt x="58203" y="11698"/>
                  </a:lnTo>
                  <a:lnTo>
                    <a:pt x="58108" y="11488"/>
                  </a:lnTo>
                  <a:lnTo>
                    <a:pt x="58012" y="11278"/>
                  </a:lnTo>
                  <a:lnTo>
                    <a:pt x="57898" y="11087"/>
                  </a:lnTo>
                  <a:lnTo>
                    <a:pt x="57783" y="10896"/>
                  </a:lnTo>
                  <a:lnTo>
                    <a:pt x="57650" y="10725"/>
                  </a:lnTo>
                  <a:lnTo>
                    <a:pt x="57497" y="10553"/>
                  </a:lnTo>
                  <a:lnTo>
                    <a:pt x="57344" y="10381"/>
                  </a:lnTo>
                  <a:lnTo>
                    <a:pt x="57192" y="10229"/>
                  </a:lnTo>
                  <a:lnTo>
                    <a:pt x="57020" y="10076"/>
                  </a:lnTo>
                  <a:lnTo>
                    <a:pt x="56829" y="9942"/>
                  </a:lnTo>
                  <a:lnTo>
                    <a:pt x="56638" y="9809"/>
                  </a:lnTo>
                  <a:lnTo>
                    <a:pt x="56447" y="9694"/>
                  </a:lnTo>
                  <a:lnTo>
                    <a:pt x="56256" y="9599"/>
                  </a:lnTo>
                  <a:lnTo>
                    <a:pt x="56047" y="9503"/>
                  </a:lnTo>
                  <a:lnTo>
                    <a:pt x="55837" y="9408"/>
                  </a:lnTo>
                  <a:lnTo>
                    <a:pt x="55627" y="9351"/>
                  </a:lnTo>
                  <a:lnTo>
                    <a:pt x="55398" y="9293"/>
                  </a:lnTo>
                  <a:lnTo>
                    <a:pt x="55169" y="9236"/>
                  </a:lnTo>
                  <a:lnTo>
                    <a:pt x="54959" y="9217"/>
                  </a:lnTo>
                  <a:lnTo>
                    <a:pt x="54730" y="9198"/>
                  </a:lnTo>
                  <a:lnTo>
                    <a:pt x="54272" y="9198"/>
                  </a:lnTo>
                  <a:lnTo>
                    <a:pt x="54062" y="9217"/>
                  </a:lnTo>
                  <a:lnTo>
                    <a:pt x="53833" y="9255"/>
                  </a:lnTo>
                  <a:lnTo>
                    <a:pt x="53604" y="9313"/>
                  </a:lnTo>
                  <a:lnTo>
                    <a:pt x="53394" y="9370"/>
                  </a:lnTo>
                  <a:lnTo>
                    <a:pt x="53184" y="9446"/>
                  </a:lnTo>
                  <a:lnTo>
                    <a:pt x="52974" y="9522"/>
                  </a:lnTo>
                  <a:lnTo>
                    <a:pt x="52764" y="9618"/>
                  </a:lnTo>
                  <a:lnTo>
                    <a:pt x="52573" y="9732"/>
                  </a:lnTo>
                  <a:lnTo>
                    <a:pt x="52383" y="9847"/>
                  </a:lnTo>
                  <a:lnTo>
                    <a:pt x="52192" y="9980"/>
                  </a:lnTo>
                  <a:lnTo>
                    <a:pt x="52192" y="9809"/>
                  </a:lnTo>
                  <a:lnTo>
                    <a:pt x="52173" y="9637"/>
                  </a:lnTo>
                  <a:lnTo>
                    <a:pt x="52115" y="9313"/>
                  </a:lnTo>
                  <a:lnTo>
                    <a:pt x="52001" y="8988"/>
                  </a:lnTo>
                  <a:lnTo>
                    <a:pt x="51848" y="8664"/>
                  </a:lnTo>
                  <a:lnTo>
                    <a:pt x="51677" y="8358"/>
                  </a:lnTo>
                  <a:lnTo>
                    <a:pt x="51467" y="8091"/>
                  </a:lnTo>
                  <a:lnTo>
                    <a:pt x="51219" y="7843"/>
                  </a:lnTo>
                  <a:lnTo>
                    <a:pt x="50970" y="7633"/>
                  </a:lnTo>
                  <a:lnTo>
                    <a:pt x="50684" y="7462"/>
                  </a:lnTo>
                  <a:lnTo>
                    <a:pt x="50379" y="7328"/>
                  </a:lnTo>
                  <a:lnTo>
                    <a:pt x="50074" y="7213"/>
                  </a:lnTo>
                  <a:lnTo>
                    <a:pt x="49749" y="7156"/>
                  </a:lnTo>
                  <a:lnTo>
                    <a:pt x="49406" y="7137"/>
                  </a:lnTo>
                  <a:lnTo>
                    <a:pt x="49081" y="7156"/>
                  </a:lnTo>
                  <a:lnTo>
                    <a:pt x="48757" y="7194"/>
                  </a:lnTo>
                  <a:lnTo>
                    <a:pt x="48432" y="7290"/>
                  </a:lnTo>
                  <a:lnTo>
                    <a:pt x="48509" y="6984"/>
                  </a:lnTo>
                  <a:lnTo>
                    <a:pt x="48547" y="6660"/>
                  </a:lnTo>
                  <a:lnTo>
                    <a:pt x="48585" y="6336"/>
                  </a:lnTo>
                  <a:lnTo>
                    <a:pt x="48585" y="6011"/>
                  </a:lnTo>
                  <a:lnTo>
                    <a:pt x="48566" y="5706"/>
                  </a:lnTo>
                  <a:lnTo>
                    <a:pt x="48547" y="5401"/>
                  </a:lnTo>
                  <a:lnTo>
                    <a:pt x="48490" y="5076"/>
                  </a:lnTo>
                  <a:lnTo>
                    <a:pt x="48413" y="4771"/>
                  </a:lnTo>
                  <a:lnTo>
                    <a:pt x="48337" y="4485"/>
                  </a:lnTo>
                  <a:lnTo>
                    <a:pt x="48223" y="4179"/>
                  </a:lnTo>
                  <a:lnTo>
                    <a:pt x="48089" y="3893"/>
                  </a:lnTo>
                  <a:lnTo>
                    <a:pt x="47955" y="3607"/>
                  </a:lnTo>
                  <a:lnTo>
                    <a:pt x="47784" y="3340"/>
                  </a:lnTo>
                  <a:lnTo>
                    <a:pt x="47612" y="3072"/>
                  </a:lnTo>
                  <a:lnTo>
                    <a:pt x="47402" y="2824"/>
                  </a:lnTo>
                  <a:lnTo>
                    <a:pt x="47192" y="2576"/>
                  </a:lnTo>
                  <a:lnTo>
                    <a:pt x="46963" y="2347"/>
                  </a:lnTo>
                  <a:lnTo>
                    <a:pt x="46715" y="2137"/>
                  </a:lnTo>
                  <a:lnTo>
                    <a:pt x="46448" y="1947"/>
                  </a:lnTo>
                  <a:lnTo>
                    <a:pt x="46181" y="1756"/>
                  </a:lnTo>
                  <a:lnTo>
                    <a:pt x="45894" y="1603"/>
                  </a:lnTo>
                  <a:lnTo>
                    <a:pt x="45608" y="1450"/>
                  </a:lnTo>
                  <a:lnTo>
                    <a:pt x="45303" y="1317"/>
                  </a:lnTo>
                  <a:lnTo>
                    <a:pt x="44998" y="1202"/>
                  </a:lnTo>
                  <a:lnTo>
                    <a:pt x="44673" y="1126"/>
                  </a:lnTo>
                  <a:lnTo>
                    <a:pt x="44368" y="1050"/>
                  </a:lnTo>
                  <a:lnTo>
                    <a:pt x="44043" y="992"/>
                  </a:lnTo>
                  <a:lnTo>
                    <a:pt x="43719" y="954"/>
                  </a:lnTo>
                  <a:lnTo>
                    <a:pt x="43395" y="935"/>
                  </a:lnTo>
                  <a:lnTo>
                    <a:pt x="43051" y="954"/>
                  </a:lnTo>
                  <a:lnTo>
                    <a:pt x="42727" y="973"/>
                  </a:lnTo>
                  <a:lnTo>
                    <a:pt x="42402" y="1031"/>
                  </a:lnTo>
                  <a:lnTo>
                    <a:pt x="42135" y="1088"/>
                  </a:lnTo>
                  <a:lnTo>
                    <a:pt x="41849" y="1164"/>
                  </a:lnTo>
                  <a:lnTo>
                    <a:pt x="41582" y="1260"/>
                  </a:lnTo>
                  <a:lnTo>
                    <a:pt x="41315" y="1374"/>
                  </a:lnTo>
                  <a:lnTo>
                    <a:pt x="41047" y="1489"/>
                  </a:lnTo>
                  <a:lnTo>
                    <a:pt x="40799" y="1641"/>
                  </a:lnTo>
                  <a:lnTo>
                    <a:pt x="40570" y="1813"/>
                  </a:lnTo>
                  <a:lnTo>
                    <a:pt x="40341" y="2004"/>
                  </a:lnTo>
                  <a:lnTo>
                    <a:pt x="40131" y="2195"/>
                  </a:lnTo>
                  <a:lnTo>
                    <a:pt x="39941" y="2424"/>
                  </a:lnTo>
                  <a:lnTo>
                    <a:pt x="39788" y="2653"/>
                  </a:lnTo>
                  <a:lnTo>
                    <a:pt x="39635" y="2920"/>
                  </a:lnTo>
                  <a:lnTo>
                    <a:pt x="39521" y="3168"/>
                  </a:lnTo>
                  <a:lnTo>
                    <a:pt x="39425" y="3454"/>
                  </a:lnTo>
                  <a:lnTo>
                    <a:pt x="39387" y="3645"/>
                  </a:lnTo>
                  <a:lnTo>
                    <a:pt x="39387" y="3511"/>
                  </a:lnTo>
                  <a:lnTo>
                    <a:pt x="39368" y="3340"/>
                  </a:lnTo>
                  <a:lnTo>
                    <a:pt x="39349" y="3168"/>
                  </a:lnTo>
                  <a:lnTo>
                    <a:pt x="39311" y="2996"/>
                  </a:lnTo>
                  <a:lnTo>
                    <a:pt x="39196" y="2653"/>
                  </a:lnTo>
                  <a:lnTo>
                    <a:pt x="39063" y="2309"/>
                  </a:lnTo>
                  <a:lnTo>
                    <a:pt x="38891" y="2004"/>
                  </a:lnTo>
                  <a:lnTo>
                    <a:pt x="38681" y="1718"/>
                  </a:lnTo>
                  <a:lnTo>
                    <a:pt x="38452" y="1431"/>
                  </a:lnTo>
                  <a:lnTo>
                    <a:pt x="38223" y="1183"/>
                  </a:lnTo>
                  <a:lnTo>
                    <a:pt x="37956" y="973"/>
                  </a:lnTo>
                  <a:lnTo>
                    <a:pt x="37670" y="782"/>
                  </a:lnTo>
                  <a:lnTo>
                    <a:pt x="37364" y="592"/>
                  </a:lnTo>
                  <a:lnTo>
                    <a:pt x="37059" y="458"/>
                  </a:lnTo>
                  <a:lnTo>
                    <a:pt x="36735" y="324"/>
                  </a:lnTo>
                  <a:lnTo>
                    <a:pt x="36410" y="210"/>
                  </a:lnTo>
                  <a:lnTo>
                    <a:pt x="36067" y="134"/>
                  </a:lnTo>
                  <a:lnTo>
                    <a:pt x="35780" y="76"/>
                  </a:lnTo>
                  <a:lnTo>
                    <a:pt x="35494" y="38"/>
                  </a:lnTo>
                  <a:lnTo>
                    <a:pt x="351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3" name="Google Shape;133;p6"/>
          <p:cNvSpPr/>
          <p:nvPr/>
        </p:nvSpPr>
        <p:spPr>
          <a:xfrm flipH="1">
            <a:off x="1642644" y="7620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34;p6"/>
          <p:cNvSpPr/>
          <p:nvPr/>
        </p:nvSpPr>
        <p:spPr>
          <a:xfrm>
            <a:off x="2929856" y="7620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35;p6"/>
          <p:cNvSpPr/>
          <p:nvPr/>
        </p:nvSpPr>
        <p:spPr>
          <a:xfrm>
            <a:off x="2411656" y="1963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36;p6"/>
          <p:cNvSpPr/>
          <p:nvPr/>
        </p:nvSpPr>
        <p:spPr>
          <a:xfrm rot="2516804" flipH="1">
            <a:off x="4167391" y="1668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37;p6"/>
          <p:cNvSpPr/>
          <p:nvPr/>
        </p:nvSpPr>
        <p:spPr>
          <a:xfrm>
            <a:off x="3316531" y="37012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9" name="Google Shape;139;p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40" name="Google Shape;140;p7"/>
          <p:cNvSpPr txBox="1">
            <a:spLocks noGrp="1"/>
          </p:cNvSpPr>
          <p:nvPr>
            <p:ph type="body" idx="1"/>
          </p:nvPr>
        </p:nvSpPr>
        <p:spPr>
          <a:xfrm>
            <a:off x="949778" y="1493349"/>
            <a:ext cx="3951600" cy="261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marL="914400" lvl="1" indent="-330200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371600" lvl="2" indent="-330200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1828800" lvl="3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2286000" lvl="4" indent="-330200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2743200" lvl="5" indent="-330200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3200400" lvl="6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3657600" lvl="7" indent="-330200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4114800" lvl="8" indent="-330200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141" name="Google Shape;141;p7"/>
          <p:cNvSpPr txBox="1">
            <a:spLocks noGrp="1"/>
          </p:cNvSpPr>
          <p:nvPr>
            <p:ph type="title"/>
          </p:nvPr>
        </p:nvSpPr>
        <p:spPr>
          <a:xfrm>
            <a:off x="720000" y="54864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endParaRPr/>
          </a:p>
        </p:txBody>
      </p:sp>
      <p:sp>
        <p:nvSpPr>
          <p:cNvPr id="142" name="Google Shape;142;p7"/>
          <p:cNvSpPr/>
          <p:nvPr/>
        </p:nvSpPr>
        <p:spPr>
          <a:xfrm>
            <a:off x="-37524" y="0"/>
            <a:ext cx="2820900" cy="156656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3"/>
              </a:solidFill>
            </a:endParaRPr>
          </a:p>
        </p:txBody>
      </p:sp>
      <p:sp>
        <p:nvSpPr>
          <p:cNvPr id="143" name="Google Shape;143;p7"/>
          <p:cNvSpPr/>
          <p:nvPr/>
        </p:nvSpPr>
        <p:spPr>
          <a:xfrm rot="-5400000">
            <a:off x="-718027" y="3018403"/>
            <a:ext cx="2820900" cy="156656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3"/>
              </a:solidFill>
            </a:endParaRPr>
          </a:p>
        </p:txBody>
      </p:sp>
      <p:sp>
        <p:nvSpPr>
          <p:cNvPr id="144" name="Google Shape;144;p7"/>
          <p:cNvSpPr/>
          <p:nvPr/>
        </p:nvSpPr>
        <p:spPr>
          <a:xfrm flipH="1">
            <a:off x="7985822" y="3789215"/>
            <a:ext cx="1425329" cy="1354276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104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" name="Google Shape;145;p7"/>
          <p:cNvSpPr/>
          <p:nvPr/>
        </p:nvSpPr>
        <p:spPr>
          <a:xfrm>
            <a:off x="7674314" y="-284737"/>
            <a:ext cx="2131370" cy="1170188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" name="Google Shape;146;p7"/>
          <p:cNvSpPr/>
          <p:nvPr/>
        </p:nvSpPr>
        <p:spPr>
          <a:xfrm flipH="1">
            <a:off x="8846125" y="21758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" name="Google Shape;147;p7"/>
          <p:cNvSpPr/>
          <p:nvPr/>
        </p:nvSpPr>
        <p:spPr>
          <a:xfrm rot="-2516804">
            <a:off x="8654053" y="2518779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" name="Google Shape;148;p7"/>
          <p:cNvSpPr/>
          <p:nvPr/>
        </p:nvSpPr>
        <p:spPr>
          <a:xfrm flipH="1">
            <a:off x="8684525" y="307632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" name="Google Shape;149;p7"/>
          <p:cNvSpPr/>
          <p:nvPr/>
        </p:nvSpPr>
        <p:spPr>
          <a:xfrm flipH="1">
            <a:off x="8700888" y="36685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" name="Google Shape;150;p7"/>
          <p:cNvSpPr/>
          <p:nvPr/>
        </p:nvSpPr>
        <p:spPr>
          <a:xfrm rot="-2517313">
            <a:off x="7250675" y="199765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" name="Google Shape;151;p7"/>
          <p:cNvSpPr/>
          <p:nvPr/>
        </p:nvSpPr>
        <p:spPr>
          <a:xfrm flipH="1">
            <a:off x="193800" y="190242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2" name="Google Shape;152;p7"/>
          <p:cNvSpPr/>
          <p:nvPr/>
        </p:nvSpPr>
        <p:spPr>
          <a:xfrm flipH="1">
            <a:off x="3227659" y="19938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2" name="Google Shape;212;p10"/>
          <p:cNvPicPr preferRelativeResize="0"/>
          <p:nvPr/>
        </p:nvPicPr>
        <p:blipFill>
          <a:blip r:embed="rId2">
            <a:alphaModFix amt="25000"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13" name="Google Shape;213;p10"/>
          <p:cNvGrpSpPr/>
          <p:nvPr/>
        </p:nvGrpSpPr>
        <p:grpSpPr>
          <a:xfrm>
            <a:off x="-37425" y="3437575"/>
            <a:ext cx="9181566" cy="1705700"/>
            <a:chOff x="0" y="3555300"/>
            <a:chExt cx="9144075" cy="1588027"/>
          </a:xfrm>
        </p:grpSpPr>
        <p:sp>
          <p:nvSpPr>
            <p:cNvPr id="214" name="Google Shape;214;p10"/>
            <p:cNvSpPr/>
            <p:nvPr/>
          </p:nvSpPr>
          <p:spPr>
            <a:xfrm rot="5400000">
              <a:off x="6959846" y="2959079"/>
              <a:ext cx="1390904" cy="2977407"/>
            </a:xfrm>
            <a:custGeom>
              <a:avLst/>
              <a:gdLst/>
              <a:ahLst/>
              <a:cxnLst/>
              <a:rect l="l" t="t" r="r" b="b"/>
              <a:pathLst>
                <a:path w="28041" h="64839" extrusionOk="0">
                  <a:moveTo>
                    <a:pt x="540" y="1"/>
                  </a:moveTo>
                  <a:lnTo>
                    <a:pt x="342" y="810"/>
                  </a:lnTo>
                  <a:lnTo>
                    <a:pt x="199" y="1638"/>
                  </a:lnTo>
                  <a:lnTo>
                    <a:pt x="91" y="2447"/>
                  </a:lnTo>
                  <a:lnTo>
                    <a:pt x="19" y="3274"/>
                  </a:lnTo>
                  <a:lnTo>
                    <a:pt x="1" y="4120"/>
                  </a:lnTo>
                  <a:lnTo>
                    <a:pt x="19" y="4947"/>
                  </a:lnTo>
                  <a:lnTo>
                    <a:pt x="37" y="5361"/>
                  </a:lnTo>
                  <a:lnTo>
                    <a:pt x="73" y="5774"/>
                  </a:lnTo>
                  <a:lnTo>
                    <a:pt x="109" y="6188"/>
                  </a:lnTo>
                  <a:lnTo>
                    <a:pt x="181" y="6602"/>
                  </a:lnTo>
                  <a:lnTo>
                    <a:pt x="271" y="7177"/>
                  </a:lnTo>
                  <a:lnTo>
                    <a:pt x="396" y="7771"/>
                  </a:lnTo>
                  <a:lnTo>
                    <a:pt x="540" y="8346"/>
                  </a:lnTo>
                  <a:lnTo>
                    <a:pt x="702" y="8904"/>
                  </a:lnTo>
                  <a:lnTo>
                    <a:pt x="900" y="9479"/>
                  </a:lnTo>
                  <a:lnTo>
                    <a:pt x="1098" y="10037"/>
                  </a:lnTo>
                  <a:lnTo>
                    <a:pt x="1332" y="10576"/>
                  </a:lnTo>
                  <a:lnTo>
                    <a:pt x="1583" y="11116"/>
                  </a:lnTo>
                  <a:lnTo>
                    <a:pt x="1835" y="11656"/>
                  </a:lnTo>
                  <a:lnTo>
                    <a:pt x="2123" y="12177"/>
                  </a:lnTo>
                  <a:lnTo>
                    <a:pt x="2429" y="12681"/>
                  </a:lnTo>
                  <a:lnTo>
                    <a:pt x="2735" y="13184"/>
                  </a:lnTo>
                  <a:lnTo>
                    <a:pt x="3076" y="13670"/>
                  </a:lnTo>
                  <a:lnTo>
                    <a:pt x="3436" y="14156"/>
                  </a:lnTo>
                  <a:lnTo>
                    <a:pt x="3796" y="14623"/>
                  </a:lnTo>
                  <a:lnTo>
                    <a:pt x="4173" y="15073"/>
                  </a:lnTo>
                  <a:lnTo>
                    <a:pt x="4569" y="15522"/>
                  </a:lnTo>
                  <a:lnTo>
                    <a:pt x="4983" y="15954"/>
                  </a:lnTo>
                  <a:lnTo>
                    <a:pt x="5414" y="16368"/>
                  </a:lnTo>
                  <a:lnTo>
                    <a:pt x="5846" y="16763"/>
                  </a:lnTo>
                  <a:lnTo>
                    <a:pt x="6314" y="17141"/>
                  </a:lnTo>
                  <a:lnTo>
                    <a:pt x="6781" y="17519"/>
                  </a:lnTo>
                  <a:lnTo>
                    <a:pt x="7249" y="17861"/>
                  </a:lnTo>
                  <a:lnTo>
                    <a:pt x="7735" y="18202"/>
                  </a:lnTo>
                  <a:lnTo>
                    <a:pt x="8238" y="18526"/>
                  </a:lnTo>
                  <a:lnTo>
                    <a:pt x="8760" y="18814"/>
                  </a:lnTo>
                  <a:lnTo>
                    <a:pt x="9281" y="19102"/>
                  </a:lnTo>
                  <a:lnTo>
                    <a:pt x="9803" y="19371"/>
                  </a:lnTo>
                  <a:lnTo>
                    <a:pt x="10342" y="19605"/>
                  </a:lnTo>
                  <a:lnTo>
                    <a:pt x="10900" y="19821"/>
                  </a:lnTo>
                  <a:lnTo>
                    <a:pt x="11458" y="20037"/>
                  </a:lnTo>
                  <a:lnTo>
                    <a:pt x="12015" y="20217"/>
                  </a:lnTo>
                  <a:lnTo>
                    <a:pt x="11817" y="20558"/>
                  </a:lnTo>
                  <a:lnTo>
                    <a:pt x="11637" y="20918"/>
                  </a:lnTo>
                  <a:lnTo>
                    <a:pt x="11458" y="21278"/>
                  </a:lnTo>
                  <a:lnTo>
                    <a:pt x="11296" y="21638"/>
                  </a:lnTo>
                  <a:lnTo>
                    <a:pt x="11152" y="22015"/>
                  </a:lnTo>
                  <a:lnTo>
                    <a:pt x="11026" y="22393"/>
                  </a:lnTo>
                  <a:lnTo>
                    <a:pt x="10900" y="22771"/>
                  </a:lnTo>
                  <a:lnTo>
                    <a:pt x="10792" y="23148"/>
                  </a:lnTo>
                  <a:lnTo>
                    <a:pt x="10702" y="23526"/>
                  </a:lnTo>
                  <a:lnTo>
                    <a:pt x="10612" y="23922"/>
                  </a:lnTo>
                  <a:lnTo>
                    <a:pt x="10540" y="24317"/>
                  </a:lnTo>
                  <a:lnTo>
                    <a:pt x="10468" y="24713"/>
                  </a:lnTo>
                  <a:lnTo>
                    <a:pt x="10432" y="25109"/>
                  </a:lnTo>
                  <a:lnTo>
                    <a:pt x="10396" y="25504"/>
                  </a:lnTo>
                  <a:lnTo>
                    <a:pt x="10360" y="25900"/>
                  </a:lnTo>
                  <a:lnTo>
                    <a:pt x="10342" y="26296"/>
                  </a:lnTo>
                  <a:lnTo>
                    <a:pt x="10342" y="27105"/>
                  </a:lnTo>
                  <a:lnTo>
                    <a:pt x="10396" y="27915"/>
                  </a:lnTo>
                  <a:lnTo>
                    <a:pt x="10468" y="28706"/>
                  </a:lnTo>
                  <a:lnTo>
                    <a:pt x="10594" y="29515"/>
                  </a:lnTo>
                  <a:lnTo>
                    <a:pt x="10738" y="30307"/>
                  </a:lnTo>
                  <a:lnTo>
                    <a:pt x="10936" y="31098"/>
                  </a:lnTo>
                  <a:lnTo>
                    <a:pt x="11152" y="31889"/>
                  </a:lnTo>
                  <a:lnTo>
                    <a:pt x="11404" y="32663"/>
                  </a:lnTo>
                  <a:lnTo>
                    <a:pt x="11547" y="33040"/>
                  </a:lnTo>
                  <a:lnTo>
                    <a:pt x="11709" y="33418"/>
                  </a:lnTo>
                  <a:lnTo>
                    <a:pt x="11871" y="33778"/>
                  </a:lnTo>
                  <a:lnTo>
                    <a:pt x="12033" y="34156"/>
                  </a:lnTo>
                  <a:lnTo>
                    <a:pt x="12213" y="34515"/>
                  </a:lnTo>
                  <a:lnTo>
                    <a:pt x="12411" y="34875"/>
                  </a:lnTo>
                  <a:lnTo>
                    <a:pt x="12609" y="35217"/>
                  </a:lnTo>
                  <a:lnTo>
                    <a:pt x="12824" y="35558"/>
                  </a:lnTo>
                  <a:lnTo>
                    <a:pt x="13040" y="35900"/>
                  </a:lnTo>
                  <a:lnTo>
                    <a:pt x="13274" y="36242"/>
                  </a:lnTo>
                  <a:lnTo>
                    <a:pt x="13508" y="36566"/>
                  </a:lnTo>
                  <a:lnTo>
                    <a:pt x="13760" y="36889"/>
                  </a:lnTo>
                  <a:lnTo>
                    <a:pt x="14281" y="37501"/>
                  </a:lnTo>
                  <a:lnTo>
                    <a:pt x="14821" y="38094"/>
                  </a:lnTo>
                  <a:lnTo>
                    <a:pt x="15414" y="38652"/>
                  </a:lnTo>
                  <a:lnTo>
                    <a:pt x="15702" y="38922"/>
                  </a:lnTo>
                  <a:lnTo>
                    <a:pt x="16026" y="39191"/>
                  </a:lnTo>
                  <a:lnTo>
                    <a:pt x="16332" y="39443"/>
                  </a:lnTo>
                  <a:lnTo>
                    <a:pt x="16655" y="39677"/>
                  </a:lnTo>
                  <a:lnTo>
                    <a:pt x="16979" y="39929"/>
                  </a:lnTo>
                  <a:lnTo>
                    <a:pt x="17321" y="40145"/>
                  </a:lnTo>
                  <a:lnTo>
                    <a:pt x="17663" y="40361"/>
                  </a:lnTo>
                  <a:lnTo>
                    <a:pt x="18004" y="40576"/>
                  </a:lnTo>
                  <a:lnTo>
                    <a:pt x="18364" y="40774"/>
                  </a:lnTo>
                  <a:lnTo>
                    <a:pt x="18724" y="40954"/>
                  </a:lnTo>
                  <a:lnTo>
                    <a:pt x="19083" y="41134"/>
                  </a:lnTo>
                  <a:lnTo>
                    <a:pt x="19461" y="41296"/>
                  </a:lnTo>
                  <a:lnTo>
                    <a:pt x="19821" y="41458"/>
                  </a:lnTo>
                  <a:lnTo>
                    <a:pt x="20199" y="41602"/>
                  </a:lnTo>
                  <a:lnTo>
                    <a:pt x="20019" y="42159"/>
                  </a:lnTo>
                  <a:lnTo>
                    <a:pt x="19839" y="42717"/>
                  </a:lnTo>
                  <a:lnTo>
                    <a:pt x="19677" y="43274"/>
                  </a:lnTo>
                  <a:lnTo>
                    <a:pt x="19533" y="43832"/>
                  </a:lnTo>
                  <a:lnTo>
                    <a:pt x="19407" y="44389"/>
                  </a:lnTo>
                  <a:lnTo>
                    <a:pt x="19281" y="44965"/>
                  </a:lnTo>
                  <a:lnTo>
                    <a:pt x="19155" y="45540"/>
                  </a:lnTo>
                  <a:lnTo>
                    <a:pt x="19065" y="46098"/>
                  </a:lnTo>
                  <a:lnTo>
                    <a:pt x="18940" y="46997"/>
                  </a:lnTo>
                  <a:lnTo>
                    <a:pt x="18850" y="47879"/>
                  </a:lnTo>
                  <a:lnTo>
                    <a:pt x="18778" y="48778"/>
                  </a:lnTo>
                  <a:lnTo>
                    <a:pt x="18760" y="49659"/>
                  </a:lnTo>
                  <a:lnTo>
                    <a:pt x="18778" y="50522"/>
                  </a:lnTo>
                  <a:lnTo>
                    <a:pt x="18814" y="51368"/>
                  </a:lnTo>
                  <a:lnTo>
                    <a:pt x="18904" y="52213"/>
                  </a:lnTo>
                  <a:lnTo>
                    <a:pt x="19012" y="53058"/>
                  </a:lnTo>
                  <a:lnTo>
                    <a:pt x="19173" y="53886"/>
                  </a:lnTo>
                  <a:lnTo>
                    <a:pt x="19371" y="54713"/>
                  </a:lnTo>
                  <a:lnTo>
                    <a:pt x="19605" y="55522"/>
                  </a:lnTo>
                  <a:lnTo>
                    <a:pt x="19749" y="55936"/>
                  </a:lnTo>
                  <a:lnTo>
                    <a:pt x="19893" y="56332"/>
                  </a:lnTo>
                  <a:lnTo>
                    <a:pt x="20163" y="57033"/>
                  </a:lnTo>
                  <a:lnTo>
                    <a:pt x="20486" y="57735"/>
                  </a:lnTo>
                  <a:lnTo>
                    <a:pt x="20846" y="58400"/>
                  </a:lnTo>
                  <a:lnTo>
                    <a:pt x="21224" y="59066"/>
                  </a:lnTo>
                  <a:lnTo>
                    <a:pt x="21655" y="59695"/>
                  </a:lnTo>
                  <a:lnTo>
                    <a:pt x="22105" y="60325"/>
                  </a:lnTo>
                  <a:lnTo>
                    <a:pt x="22591" y="60918"/>
                  </a:lnTo>
                  <a:lnTo>
                    <a:pt x="23094" y="61476"/>
                  </a:lnTo>
                  <a:lnTo>
                    <a:pt x="23634" y="62015"/>
                  </a:lnTo>
                  <a:lnTo>
                    <a:pt x="24191" y="62519"/>
                  </a:lnTo>
                  <a:lnTo>
                    <a:pt x="24785" y="63004"/>
                  </a:lnTo>
                  <a:lnTo>
                    <a:pt x="25396" y="63454"/>
                  </a:lnTo>
                  <a:lnTo>
                    <a:pt x="26026" y="63850"/>
                  </a:lnTo>
                  <a:lnTo>
                    <a:pt x="26350" y="64048"/>
                  </a:lnTo>
                  <a:lnTo>
                    <a:pt x="26673" y="64227"/>
                  </a:lnTo>
                  <a:lnTo>
                    <a:pt x="27015" y="64389"/>
                  </a:lnTo>
                  <a:lnTo>
                    <a:pt x="27357" y="64551"/>
                  </a:lnTo>
                  <a:lnTo>
                    <a:pt x="27699" y="64713"/>
                  </a:lnTo>
                  <a:lnTo>
                    <a:pt x="28040" y="64839"/>
                  </a:lnTo>
                  <a:lnTo>
                    <a:pt x="2804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57150" dir="17880000" algn="bl" rotWithShape="0">
                <a:schemeClr val="accent3">
                  <a:alpha val="1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77C0EA"/>
                </a:solidFill>
              </a:endParaRPr>
            </a:p>
          </p:txBody>
        </p:sp>
        <p:grpSp>
          <p:nvGrpSpPr>
            <p:cNvPr id="215" name="Google Shape;215;p10"/>
            <p:cNvGrpSpPr/>
            <p:nvPr/>
          </p:nvGrpSpPr>
          <p:grpSpPr>
            <a:xfrm>
              <a:off x="0" y="3555300"/>
              <a:ext cx="9144075" cy="1588027"/>
              <a:chOff x="0" y="3555300"/>
              <a:chExt cx="9144075" cy="1588027"/>
            </a:xfrm>
          </p:grpSpPr>
          <p:sp>
            <p:nvSpPr>
              <p:cNvPr id="216" name="Google Shape;216;p10"/>
              <p:cNvSpPr/>
              <p:nvPr/>
            </p:nvSpPr>
            <p:spPr>
              <a:xfrm>
                <a:off x="0" y="3555300"/>
                <a:ext cx="3390788" cy="1588018"/>
              </a:xfrm>
              <a:custGeom>
                <a:avLst/>
                <a:gdLst/>
                <a:ahLst/>
                <a:cxnLst/>
                <a:rect l="l" t="t" r="r" b="b"/>
                <a:pathLst>
                  <a:path w="71385" h="39641" extrusionOk="0">
                    <a:moveTo>
                      <a:pt x="0" y="0"/>
                    </a:moveTo>
                    <a:lnTo>
                      <a:pt x="0" y="39641"/>
                    </a:lnTo>
                    <a:lnTo>
                      <a:pt x="71385" y="39641"/>
                    </a:lnTo>
                    <a:lnTo>
                      <a:pt x="70971" y="39119"/>
                    </a:lnTo>
                    <a:lnTo>
                      <a:pt x="70558" y="38615"/>
                    </a:lnTo>
                    <a:lnTo>
                      <a:pt x="70126" y="38130"/>
                    </a:lnTo>
                    <a:lnTo>
                      <a:pt x="69676" y="37644"/>
                    </a:lnTo>
                    <a:lnTo>
                      <a:pt x="69209" y="37195"/>
                    </a:lnTo>
                    <a:lnTo>
                      <a:pt x="68723" y="36763"/>
                    </a:lnTo>
                    <a:lnTo>
                      <a:pt x="68220" y="36331"/>
                    </a:lnTo>
                    <a:lnTo>
                      <a:pt x="67698" y="35918"/>
                    </a:lnTo>
                    <a:lnTo>
                      <a:pt x="67176" y="35540"/>
                    </a:lnTo>
                    <a:lnTo>
                      <a:pt x="66637" y="35162"/>
                    </a:lnTo>
                    <a:lnTo>
                      <a:pt x="66079" y="34820"/>
                    </a:lnTo>
                    <a:lnTo>
                      <a:pt x="65522" y="34497"/>
                    </a:lnTo>
                    <a:lnTo>
                      <a:pt x="64928" y="34191"/>
                    </a:lnTo>
                    <a:lnTo>
                      <a:pt x="64353" y="33903"/>
                    </a:lnTo>
                    <a:lnTo>
                      <a:pt x="63741" y="33633"/>
                    </a:lnTo>
                    <a:lnTo>
                      <a:pt x="63148" y="33400"/>
                    </a:lnTo>
                    <a:lnTo>
                      <a:pt x="62446" y="33148"/>
                    </a:lnTo>
                    <a:lnTo>
                      <a:pt x="61763" y="32932"/>
                    </a:lnTo>
                    <a:lnTo>
                      <a:pt x="61043" y="32752"/>
                    </a:lnTo>
                    <a:lnTo>
                      <a:pt x="60342" y="32590"/>
                    </a:lnTo>
                    <a:lnTo>
                      <a:pt x="59622" y="32464"/>
                    </a:lnTo>
                    <a:lnTo>
                      <a:pt x="58903" y="32374"/>
                    </a:lnTo>
                    <a:lnTo>
                      <a:pt x="58166" y="32302"/>
                    </a:lnTo>
                    <a:lnTo>
                      <a:pt x="57446" y="32267"/>
                    </a:lnTo>
                    <a:lnTo>
                      <a:pt x="56781" y="32249"/>
                    </a:lnTo>
                    <a:lnTo>
                      <a:pt x="56115" y="32249"/>
                    </a:lnTo>
                    <a:lnTo>
                      <a:pt x="55432" y="32284"/>
                    </a:lnTo>
                    <a:lnTo>
                      <a:pt x="54766" y="32356"/>
                    </a:lnTo>
                    <a:lnTo>
                      <a:pt x="54119" y="32428"/>
                    </a:lnTo>
                    <a:lnTo>
                      <a:pt x="53453" y="32536"/>
                    </a:lnTo>
                    <a:lnTo>
                      <a:pt x="52806" y="32680"/>
                    </a:lnTo>
                    <a:lnTo>
                      <a:pt x="52140" y="32842"/>
                    </a:lnTo>
                    <a:lnTo>
                      <a:pt x="51655" y="32968"/>
                    </a:lnTo>
                    <a:lnTo>
                      <a:pt x="51169" y="33112"/>
                    </a:lnTo>
                    <a:lnTo>
                      <a:pt x="51079" y="32662"/>
                    </a:lnTo>
                    <a:lnTo>
                      <a:pt x="50989" y="32213"/>
                    </a:lnTo>
                    <a:lnTo>
                      <a:pt x="50863" y="31781"/>
                    </a:lnTo>
                    <a:lnTo>
                      <a:pt x="50702" y="31331"/>
                    </a:lnTo>
                    <a:lnTo>
                      <a:pt x="50540" y="30900"/>
                    </a:lnTo>
                    <a:lnTo>
                      <a:pt x="50360" y="30468"/>
                    </a:lnTo>
                    <a:lnTo>
                      <a:pt x="50162" y="30036"/>
                    </a:lnTo>
                    <a:lnTo>
                      <a:pt x="49964" y="29605"/>
                    </a:lnTo>
                    <a:lnTo>
                      <a:pt x="49515" y="28759"/>
                    </a:lnTo>
                    <a:lnTo>
                      <a:pt x="49029" y="27932"/>
                    </a:lnTo>
                    <a:lnTo>
                      <a:pt x="48058" y="26331"/>
                    </a:lnTo>
                    <a:lnTo>
                      <a:pt x="47590" y="25576"/>
                    </a:lnTo>
                    <a:lnTo>
                      <a:pt x="47086" y="24838"/>
                    </a:lnTo>
                    <a:lnTo>
                      <a:pt x="46565" y="24119"/>
                    </a:lnTo>
                    <a:lnTo>
                      <a:pt x="46295" y="23759"/>
                    </a:lnTo>
                    <a:lnTo>
                      <a:pt x="46007" y="23418"/>
                    </a:lnTo>
                    <a:lnTo>
                      <a:pt x="45702" y="23076"/>
                    </a:lnTo>
                    <a:lnTo>
                      <a:pt x="45414" y="22752"/>
                    </a:lnTo>
                    <a:lnTo>
                      <a:pt x="45090" y="22428"/>
                    </a:lnTo>
                    <a:lnTo>
                      <a:pt x="44766" y="22123"/>
                    </a:lnTo>
                    <a:lnTo>
                      <a:pt x="44443" y="21835"/>
                    </a:lnTo>
                    <a:lnTo>
                      <a:pt x="44101" y="21547"/>
                    </a:lnTo>
                    <a:lnTo>
                      <a:pt x="43741" y="21277"/>
                    </a:lnTo>
                    <a:lnTo>
                      <a:pt x="43381" y="21026"/>
                    </a:lnTo>
                    <a:lnTo>
                      <a:pt x="42950" y="20738"/>
                    </a:lnTo>
                    <a:lnTo>
                      <a:pt x="42500" y="20486"/>
                    </a:lnTo>
                    <a:lnTo>
                      <a:pt x="42033" y="20234"/>
                    </a:lnTo>
                    <a:lnTo>
                      <a:pt x="41565" y="20018"/>
                    </a:lnTo>
                    <a:lnTo>
                      <a:pt x="41079" y="19838"/>
                    </a:lnTo>
                    <a:lnTo>
                      <a:pt x="40594" y="19659"/>
                    </a:lnTo>
                    <a:lnTo>
                      <a:pt x="40090" y="19497"/>
                    </a:lnTo>
                    <a:lnTo>
                      <a:pt x="39586" y="19371"/>
                    </a:lnTo>
                    <a:lnTo>
                      <a:pt x="39083" y="19263"/>
                    </a:lnTo>
                    <a:lnTo>
                      <a:pt x="38579" y="19173"/>
                    </a:lnTo>
                    <a:lnTo>
                      <a:pt x="38058" y="19101"/>
                    </a:lnTo>
                    <a:lnTo>
                      <a:pt x="37536" y="19047"/>
                    </a:lnTo>
                    <a:lnTo>
                      <a:pt x="37015" y="19011"/>
                    </a:lnTo>
                    <a:lnTo>
                      <a:pt x="36493" y="18993"/>
                    </a:lnTo>
                    <a:lnTo>
                      <a:pt x="35971" y="19011"/>
                    </a:lnTo>
                    <a:lnTo>
                      <a:pt x="35450" y="19029"/>
                    </a:lnTo>
                    <a:lnTo>
                      <a:pt x="34928" y="19065"/>
                    </a:lnTo>
                    <a:lnTo>
                      <a:pt x="34407" y="19119"/>
                    </a:lnTo>
                    <a:lnTo>
                      <a:pt x="33903" y="19209"/>
                    </a:lnTo>
                    <a:lnTo>
                      <a:pt x="33381" y="19299"/>
                    </a:lnTo>
                    <a:lnTo>
                      <a:pt x="32878" y="19389"/>
                    </a:lnTo>
                    <a:lnTo>
                      <a:pt x="32374" y="19515"/>
                    </a:lnTo>
                    <a:lnTo>
                      <a:pt x="31871" y="19659"/>
                    </a:lnTo>
                    <a:lnTo>
                      <a:pt x="31367" y="19803"/>
                    </a:lnTo>
                    <a:lnTo>
                      <a:pt x="30881" y="19964"/>
                    </a:lnTo>
                    <a:lnTo>
                      <a:pt x="30378" y="20126"/>
                    </a:lnTo>
                    <a:lnTo>
                      <a:pt x="29892" y="20324"/>
                    </a:lnTo>
                    <a:lnTo>
                      <a:pt x="29407" y="20522"/>
                    </a:lnTo>
                    <a:lnTo>
                      <a:pt x="28939" y="20720"/>
                    </a:lnTo>
                    <a:lnTo>
                      <a:pt x="28453" y="20936"/>
                    </a:lnTo>
                    <a:lnTo>
                      <a:pt x="27518" y="21403"/>
                    </a:lnTo>
                    <a:lnTo>
                      <a:pt x="27446" y="21026"/>
                    </a:lnTo>
                    <a:lnTo>
                      <a:pt x="27356" y="20648"/>
                    </a:lnTo>
                    <a:lnTo>
                      <a:pt x="27248" y="20288"/>
                    </a:lnTo>
                    <a:lnTo>
                      <a:pt x="27122" y="19946"/>
                    </a:lnTo>
                    <a:lnTo>
                      <a:pt x="26979" y="19605"/>
                    </a:lnTo>
                    <a:lnTo>
                      <a:pt x="26817" y="19263"/>
                    </a:lnTo>
                    <a:lnTo>
                      <a:pt x="26655" y="18939"/>
                    </a:lnTo>
                    <a:lnTo>
                      <a:pt x="26457" y="18633"/>
                    </a:lnTo>
                    <a:lnTo>
                      <a:pt x="26259" y="18328"/>
                    </a:lnTo>
                    <a:lnTo>
                      <a:pt x="26043" y="18040"/>
                    </a:lnTo>
                    <a:lnTo>
                      <a:pt x="25810" y="17752"/>
                    </a:lnTo>
                    <a:lnTo>
                      <a:pt x="25558" y="17482"/>
                    </a:lnTo>
                    <a:lnTo>
                      <a:pt x="25288" y="17231"/>
                    </a:lnTo>
                    <a:lnTo>
                      <a:pt x="25000" y="16997"/>
                    </a:lnTo>
                    <a:lnTo>
                      <a:pt x="24694" y="16763"/>
                    </a:lnTo>
                    <a:lnTo>
                      <a:pt x="24389" y="16547"/>
                    </a:lnTo>
                    <a:lnTo>
                      <a:pt x="24047" y="16349"/>
                    </a:lnTo>
                    <a:lnTo>
                      <a:pt x="23705" y="16169"/>
                    </a:lnTo>
                    <a:lnTo>
                      <a:pt x="23364" y="16008"/>
                    </a:lnTo>
                    <a:lnTo>
                      <a:pt x="23004" y="15864"/>
                    </a:lnTo>
                    <a:lnTo>
                      <a:pt x="22644" y="15738"/>
                    </a:lnTo>
                    <a:lnTo>
                      <a:pt x="22284" y="15630"/>
                    </a:lnTo>
                    <a:lnTo>
                      <a:pt x="21907" y="15540"/>
                    </a:lnTo>
                    <a:lnTo>
                      <a:pt x="21529" y="15468"/>
                    </a:lnTo>
                    <a:lnTo>
                      <a:pt x="21151" y="15414"/>
                    </a:lnTo>
                    <a:lnTo>
                      <a:pt x="20756" y="15378"/>
                    </a:lnTo>
                    <a:lnTo>
                      <a:pt x="20378" y="15360"/>
                    </a:lnTo>
                    <a:lnTo>
                      <a:pt x="19982" y="15378"/>
                    </a:lnTo>
                    <a:lnTo>
                      <a:pt x="19605" y="15396"/>
                    </a:lnTo>
                    <a:lnTo>
                      <a:pt x="19227" y="15432"/>
                    </a:lnTo>
                    <a:lnTo>
                      <a:pt x="18849" y="15504"/>
                    </a:lnTo>
                    <a:lnTo>
                      <a:pt x="18471" y="15594"/>
                    </a:lnTo>
                    <a:lnTo>
                      <a:pt x="17914" y="14515"/>
                    </a:lnTo>
                    <a:lnTo>
                      <a:pt x="17338" y="13454"/>
                    </a:lnTo>
                    <a:lnTo>
                      <a:pt x="17033" y="12950"/>
                    </a:lnTo>
                    <a:lnTo>
                      <a:pt x="16709" y="12428"/>
                    </a:lnTo>
                    <a:lnTo>
                      <a:pt x="16385" y="11925"/>
                    </a:lnTo>
                    <a:lnTo>
                      <a:pt x="16043" y="11421"/>
                    </a:lnTo>
                    <a:lnTo>
                      <a:pt x="15702" y="10918"/>
                    </a:lnTo>
                    <a:lnTo>
                      <a:pt x="15342" y="10432"/>
                    </a:lnTo>
                    <a:lnTo>
                      <a:pt x="14982" y="9946"/>
                    </a:lnTo>
                    <a:lnTo>
                      <a:pt x="14605" y="9461"/>
                    </a:lnTo>
                    <a:lnTo>
                      <a:pt x="14227" y="8993"/>
                    </a:lnTo>
                    <a:lnTo>
                      <a:pt x="13831" y="8526"/>
                    </a:lnTo>
                    <a:lnTo>
                      <a:pt x="13435" y="8076"/>
                    </a:lnTo>
                    <a:lnTo>
                      <a:pt x="13022" y="7626"/>
                    </a:lnTo>
                    <a:lnTo>
                      <a:pt x="12590" y="7195"/>
                    </a:lnTo>
                    <a:lnTo>
                      <a:pt x="12176" y="6763"/>
                    </a:lnTo>
                    <a:lnTo>
                      <a:pt x="11745" y="6331"/>
                    </a:lnTo>
                    <a:lnTo>
                      <a:pt x="11295" y="5936"/>
                    </a:lnTo>
                    <a:lnTo>
                      <a:pt x="10846" y="5540"/>
                    </a:lnTo>
                    <a:lnTo>
                      <a:pt x="10378" y="5144"/>
                    </a:lnTo>
                    <a:lnTo>
                      <a:pt x="9910" y="4767"/>
                    </a:lnTo>
                    <a:lnTo>
                      <a:pt x="9443" y="4407"/>
                    </a:lnTo>
                    <a:lnTo>
                      <a:pt x="8957" y="4047"/>
                    </a:lnTo>
                    <a:lnTo>
                      <a:pt x="8453" y="3705"/>
                    </a:lnTo>
                    <a:lnTo>
                      <a:pt x="7950" y="3364"/>
                    </a:lnTo>
                    <a:lnTo>
                      <a:pt x="7446" y="3058"/>
                    </a:lnTo>
                    <a:lnTo>
                      <a:pt x="6943" y="2752"/>
                    </a:lnTo>
                    <a:lnTo>
                      <a:pt x="6403" y="2446"/>
                    </a:lnTo>
                    <a:lnTo>
                      <a:pt x="5882" y="2177"/>
                    </a:lnTo>
                    <a:lnTo>
                      <a:pt x="5342" y="1907"/>
                    </a:lnTo>
                    <a:lnTo>
                      <a:pt x="4694" y="1601"/>
                    </a:lnTo>
                    <a:lnTo>
                      <a:pt x="4047" y="1331"/>
                    </a:lnTo>
                    <a:lnTo>
                      <a:pt x="3382" y="1062"/>
                    </a:lnTo>
                    <a:lnTo>
                      <a:pt x="2716" y="810"/>
                    </a:lnTo>
                    <a:lnTo>
                      <a:pt x="2051" y="576"/>
                    </a:lnTo>
                    <a:lnTo>
                      <a:pt x="1367" y="378"/>
                    </a:lnTo>
                    <a:lnTo>
                      <a:pt x="684" y="1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57150" dir="15360000" algn="bl" rotWithShape="0">
                  <a:schemeClr val="accent3">
                    <a:alpha val="15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77C0EA"/>
                  </a:solidFill>
                </a:endParaRPr>
              </a:p>
            </p:txBody>
          </p:sp>
          <p:sp>
            <p:nvSpPr>
              <p:cNvPr id="217" name="Google Shape;217;p10"/>
              <p:cNvSpPr/>
              <p:nvPr/>
            </p:nvSpPr>
            <p:spPr>
              <a:xfrm>
                <a:off x="0" y="3922651"/>
                <a:ext cx="9144075" cy="1220676"/>
              </a:xfrm>
              <a:custGeom>
                <a:avLst/>
                <a:gdLst/>
                <a:ahLst/>
                <a:cxnLst/>
                <a:rect l="l" t="t" r="r" b="b"/>
                <a:pathLst>
                  <a:path w="102177" h="19821" extrusionOk="0">
                    <a:moveTo>
                      <a:pt x="50073" y="1"/>
                    </a:moveTo>
                    <a:lnTo>
                      <a:pt x="49138" y="19"/>
                    </a:lnTo>
                    <a:lnTo>
                      <a:pt x="48346" y="55"/>
                    </a:lnTo>
                    <a:lnTo>
                      <a:pt x="47789" y="109"/>
                    </a:lnTo>
                    <a:lnTo>
                      <a:pt x="47303" y="181"/>
                    </a:lnTo>
                    <a:lnTo>
                      <a:pt x="46835" y="271"/>
                    </a:lnTo>
                    <a:lnTo>
                      <a:pt x="46368" y="379"/>
                    </a:lnTo>
                    <a:lnTo>
                      <a:pt x="45900" y="487"/>
                    </a:lnTo>
                    <a:lnTo>
                      <a:pt x="45433" y="612"/>
                    </a:lnTo>
                    <a:lnTo>
                      <a:pt x="44983" y="774"/>
                    </a:lnTo>
                    <a:lnTo>
                      <a:pt x="44533" y="918"/>
                    </a:lnTo>
                    <a:lnTo>
                      <a:pt x="44084" y="1098"/>
                    </a:lnTo>
                    <a:lnTo>
                      <a:pt x="43652" y="1296"/>
                    </a:lnTo>
                    <a:lnTo>
                      <a:pt x="43220" y="1494"/>
                    </a:lnTo>
                    <a:lnTo>
                      <a:pt x="42807" y="1692"/>
                    </a:lnTo>
                    <a:lnTo>
                      <a:pt x="42393" y="1925"/>
                    </a:lnTo>
                    <a:lnTo>
                      <a:pt x="41979" y="2159"/>
                    </a:lnTo>
                    <a:lnTo>
                      <a:pt x="41584" y="2411"/>
                    </a:lnTo>
                    <a:lnTo>
                      <a:pt x="41206" y="2663"/>
                    </a:lnTo>
                    <a:lnTo>
                      <a:pt x="40828" y="2933"/>
                    </a:lnTo>
                    <a:lnTo>
                      <a:pt x="40469" y="3220"/>
                    </a:lnTo>
                    <a:lnTo>
                      <a:pt x="40127" y="3508"/>
                    </a:lnTo>
                    <a:lnTo>
                      <a:pt x="39785" y="3814"/>
                    </a:lnTo>
                    <a:lnTo>
                      <a:pt x="39461" y="4120"/>
                    </a:lnTo>
                    <a:lnTo>
                      <a:pt x="39138" y="4443"/>
                    </a:lnTo>
                    <a:lnTo>
                      <a:pt x="38832" y="4785"/>
                    </a:lnTo>
                    <a:lnTo>
                      <a:pt x="38544" y="5109"/>
                    </a:lnTo>
                    <a:lnTo>
                      <a:pt x="38274" y="5469"/>
                    </a:lnTo>
                    <a:lnTo>
                      <a:pt x="38004" y="5810"/>
                    </a:lnTo>
                    <a:lnTo>
                      <a:pt x="37771" y="6170"/>
                    </a:lnTo>
                    <a:lnTo>
                      <a:pt x="37537" y="6548"/>
                    </a:lnTo>
                    <a:lnTo>
                      <a:pt x="37321" y="6925"/>
                    </a:lnTo>
                    <a:lnTo>
                      <a:pt x="37123" y="7303"/>
                    </a:lnTo>
                    <a:lnTo>
                      <a:pt x="36943" y="7699"/>
                    </a:lnTo>
                    <a:lnTo>
                      <a:pt x="36763" y="8094"/>
                    </a:lnTo>
                    <a:lnTo>
                      <a:pt x="36620" y="8490"/>
                    </a:lnTo>
                    <a:lnTo>
                      <a:pt x="36044" y="8220"/>
                    </a:lnTo>
                    <a:lnTo>
                      <a:pt x="35451" y="7986"/>
                    </a:lnTo>
                    <a:lnTo>
                      <a:pt x="34839" y="7789"/>
                    </a:lnTo>
                    <a:lnTo>
                      <a:pt x="34210" y="7627"/>
                    </a:lnTo>
                    <a:lnTo>
                      <a:pt x="33580" y="7501"/>
                    </a:lnTo>
                    <a:lnTo>
                      <a:pt x="32933" y="7393"/>
                    </a:lnTo>
                    <a:lnTo>
                      <a:pt x="32285" y="7339"/>
                    </a:lnTo>
                    <a:lnTo>
                      <a:pt x="31638" y="7303"/>
                    </a:lnTo>
                    <a:lnTo>
                      <a:pt x="30972" y="7303"/>
                    </a:lnTo>
                    <a:lnTo>
                      <a:pt x="30307" y="7339"/>
                    </a:lnTo>
                    <a:lnTo>
                      <a:pt x="29641" y="7393"/>
                    </a:lnTo>
                    <a:lnTo>
                      <a:pt x="28994" y="7483"/>
                    </a:lnTo>
                    <a:lnTo>
                      <a:pt x="28328" y="7591"/>
                    </a:lnTo>
                    <a:lnTo>
                      <a:pt x="27681" y="7717"/>
                    </a:lnTo>
                    <a:lnTo>
                      <a:pt x="27051" y="7879"/>
                    </a:lnTo>
                    <a:lnTo>
                      <a:pt x="26404" y="8058"/>
                    </a:lnTo>
                    <a:lnTo>
                      <a:pt x="25792" y="8256"/>
                    </a:lnTo>
                    <a:lnTo>
                      <a:pt x="25181" y="8508"/>
                    </a:lnTo>
                    <a:lnTo>
                      <a:pt x="24605" y="8760"/>
                    </a:lnTo>
                    <a:lnTo>
                      <a:pt x="24030" y="9048"/>
                    </a:lnTo>
                    <a:lnTo>
                      <a:pt x="23472" y="9371"/>
                    </a:lnTo>
                    <a:lnTo>
                      <a:pt x="22951" y="9713"/>
                    </a:lnTo>
                    <a:lnTo>
                      <a:pt x="22429" y="10091"/>
                    </a:lnTo>
                    <a:lnTo>
                      <a:pt x="21943" y="10469"/>
                    </a:lnTo>
                    <a:lnTo>
                      <a:pt x="21494" y="10882"/>
                    </a:lnTo>
                    <a:lnTo>
                      <a:pt x="21062" y="11314"/>
                    </a:lnTo>
                    <a:lnTo>
                      <a:pt x="20648" y="11763"/>
                    </a:lnTo>
                    <a:lnTo>
                      <a:pt x="20271" y="12249"/>
                    </a:lnTo>
                    <a:lnTo>
                      <a:pt x="19929" y="12735"/>
                    </a:lnTo>
                    <a:lnTo>
                      <a:pt x="19605" y="13238"/>
                    </a:lnTo>
                    <a:lnTo>
                      <a:pt x="19317" y="13742"/>
                    </a:lnTo>
                    <a:lnTo>
                      <a:pt x="19066" y="14281"/>
                    </a:lnTo>
                    <a:lnTo>
                      <a:pt x="18166" y="14030"/>
                    </a:lnTo>
                    <a:lnTo>
                      <a:pt x="17249" y="13814"/>
                    </a:lnTo>
                    <a:lnTo>
                      <a:pt x="16314" y="13616"/>
                    </a:lnTo>
                    <a:lnTo>
                      <a:pt x="15379" y="13472"/>
                    </a:lnTo>
                    <a:lnTo>
                      <a:pt x="14659" y="13382"/>
                    </a:lnTo>
                    <a:lnTo>
                      <a:pt x="13922" y="13310"/>
                    </a:lnTo>
                    <a:lnTo>
                      <a:pt x="13184" y="13274"/>
                    </a:lnTo>
                    <a:lnTo>
                      <a:pt x="12465" y="13256"/>
                    </a:lnTo>
                    <a:lnTo>
                      <a:pt x="11764" y="13274"/>
                    </a:lnTo>
                    <a:lnTo>
                      <a:pt x="11062" y="13292"/>
                    </a:lnTo>
                    <a:lnTo>
                      <a:pt x="10361" y="13364"/>
                    </a:lnTo>
                    <a:lnTo>
                      <a:pt x="9677" y="13436"/>
                    </a:lnTo>
                    <a:lnTo>
                      <a:pt x="8994" y="13562"/>
                    </a:lnTo>
                    <a:lnTo>
                      <a:pt x="8310" y="13688"/>
                    </a:lnTo>
                    <a:lnTo>
                      <a:pt x="7645" y="13868"/>
                    </a:lnTo>
                    <a:lnTo>
                      <a:pt x="6997" y="14048"/>
                    </a:lnTo>
                    <a:lnTo>
                      <a:pt x="6404" y="14263"/>
                    </a:lnTo>
                    <a:lnTo>
                      <a:pt x="5846" y="14479"/>
                    </a:lnTo>
                    <a:lnTo>
                      <a:pt x="5289" y="14731"/>
                    </a:lnTo>
                    <a:lnTo>
                      <a:pt x="4749" y="15001"/>
                    </a:lnTo>
                    <a:lnTo>
                      <a:pt x="4228" y="15307"/>
                    </a:lnTo>
                    <a:lnTo>
                      <a:pt x="3724" y="15630"/>
                    </a:lnTo>
                    <a:lnTo>
                      <a:pt x="3238" y="15972"/>
                    </a:lnTo>
                    <a:lnTo>
                      <a:pt x="2771" y="16332"/>
                    </a:lnTo>
                    <a:lnTo>
                      <a:pt x="2321" y="16710"/>
                    </a:lnTo>
                    <a:lnTo>
                      <a:pt x="1907" y="17105"/>
                    </a:lnTo>
                    <a:lnTo>
                      <a:pt x="1512" y="17519"/>
                    </a:lnTo>
                    <a:lnTo>
                      <a:pt x="1152" y="17951"/>
                    </a:lnTo>
                    <a:lnTo>
                      <a:pt x="828" y="18400"/>
                    </a:lnTo>
                    <a:lnTo>
                      <a:pt x="523" y="18868"/>
                    </a:lnTo>
                    <a:lnTo>
                      <a:pt x="253" y="19335"/>
                    </a:lnTo>
                    <a:lnTo>
                      <a:pt x="1" y="19821"/>
                    </a:lnTo>
                    <a:lnTo>
                      <a:pt x="102177" y="19821"/>
                    </a:lnTo>
                    <a:lnTo>
                      <a:pt x="101943" y="19335"/>
                    </a:lnTo>
                    <a:lnTo>
                      <a:pt x="101673" y="18868"/>
                    </a:lnTo>
                    <a:lnTo>
                      <a:pt x="101368" y="18400"/>
                    </a:lnTo>
                    <a:lnTo>
                      <a:pt x="101026" y="17951"/>
                    </a:lnTo>
                    <a:lnTo>
                      <a:pt x="100666" y="17519"/>
                    </a:lnTo>
                    <a:lnTo>
                      <a:pt x="100271" y="17105"/>
                    </a:lnTo>
                    <a:lnTo>
                      <a:pt x="99857" y="16710"/>
                    </a:lnTo>
                    <a:lnTo>
                      <a:pt x="99407" y="16332"/>
                    </a:lnTo>
                    <a:lnTo>
                      <a:pt x="98940" y="15972"/>
                    </a:lnTo>
                    <a:lnTo>
                      <a:pt x="98454" y="15630"/>
                    </a:lnTo>
                    <a:lnTo>
                      <a:pt x="97950" y="15307"/>
                    </a:lnTo>
                    <a:lnTo>
                      <a:pt x="97429" y="15001"/>
                    </a:lnTo>
                    <a:lnTo>
                      <a:pt x="96889" y="14731"/>
                    </a:lnTo>
                    <a:lnTo>
                      <a:pt x="96332" y="14479"/>
                    </a:lnTo>
                    <a:lnTo>
                      <a:pt x="95774" y="14263"/>
                    </a:lnTo>
                    <a:lnTo>
                      <a:pt x="95199" y="14048"/>
                    </a:lnTo>
                    <a:lnTo>
                      <a:pt x="94533" y="13868"/>
                    </a:lnTo>
                    <a:lnTo>
                      <a:pt x="93868" y="13688"/>
                    </a:lnTo>
                    <a:lnTo>
                      <a:pt x="93184" y="13562"/>
                    </a:lnTo>
                    <a:lnTo>
                      <a:pt x="92501" y="13436"/>
                    </a:lnTo>
                    <a:lnTo>
                      <a:pt x="91817" y="13364"/>
                    </a:lnTo>
                    <a:lnTo>
                      <a:pt x="91116" y="13292"/>
                    </a:lnTo>
                    <a:lnTo>
                      <a:pt x="90414" y="13274"/>
                    </a:lnTo>
                    <a:lnTo>
                      <a:pt x="89731" y="13256"/>
                    </a:lnTo>
                    <a:lnTo>
                      <a:pt x="88994" y="13274"/>
                    </a:lnTo>
                    <a:lnTo>
                      <a:pt x="88256" y="13310"/>
                    </a:lnTo>
                    <a:lnTo>
                      <a:pt x="87537" y="13382"/>
                    </a:lnTo>
                    <a:lnTo>
                      <a:pt x="86799" y="13472"/>
                    </a:lnTo>
                    <a:lnTo>
                      <a:pt x="85864" y="13616"/>
                    </a:lnTo>
                    <a:lnTo>
                      <a:pt x="84929" y="13814"/>
                    </a:lnTo>
                    <a:lnTo>
                      <a:pt x="84012" y="14030"/>
                    </a:lnTo>
                    <a:lnTo>
                      <a:pt x="83112" y="14281"/>
                    </a:lnTo>
                    <a:lnTo>
                      <a:pt x="82861" y="13742"/>
                    </a:lnTo>
                    <a:lnTo>
                      <a:pt x="82573" y="13238"/>
                    </a:lnTo>
                    <a:lnTo>
                      <a:pt x="82267" y="12735"/>
                    </a:lnTo>
                    <a:lnTo>
                      <a:pt x="81907" y="12249"/>
                    </a:lnTo>
                    <a:lnTo>
                      <a:pt x="81530" y="11763"/>
                    </a:lnTo>
                    <a:lnTo>
                      <a:pt x="81134" y="11314"/>
                    </a:lnTo>
                    <a:lnTo>
                      <a:pt x="80702" y="10882"/>
                    </a:lnTo>
                    <a:lnTo>
                      <a:pt x="80235" y="10469"/>
                    </a:lnTo>
                    <a:lnTo>
                      <a:pt x="79749" y="10091"/>
                    </a:lnTo>
                    <a:lnTo>
                      <a:pt x="79245" y="9713"/>
                    </a:lnTo>
                    <a:lnTo>
                      <a:pt x="78706" y="9371"/>
                    </a:lnTo>
                    <a:lnTo>
                      <a:pt x="78148" y="9048"/>
                    </a:lnTo>
                    <a:lnTo>
                      <a:pt x="77591" y="8760"/>
                    </a:lnTo>
                    <a:lnTo>
                      <a:pt x="76997" y="8508"/>
                    </a:lnTo>
                    <a:lnTo>
                      <a:pt x="76386" y="8256"/>
                    </a:lnTo>
                    <a:lnTo>
                      <a:pt x="75774" y="8058"/>
                    </a:lnTo>
                    <a:lnTo>
                      <a:pt x="75145" y="7879"/>
                    </a:lnTo>
                    <a:lnTo>
                      <a:pt x="74497" y="7717"/>
                    </a:lnTo>
                    <a:lnTo>
                      <a:pt x="73850" y="7591"/>
                    </a:lnTo>
                    <a:lnTo>
                      <a:pt x="73202" y="7483"/>
                    </a:lnTo>
                    <a:lnTo>
                      <a:pt x="72537" y="7393"/>
                    </a:lnTo>
                    <a:lnTo>
                      <a:pt x="71871" y="7339"/>
                    </a:lnTo>
                    <a:lnTo>
                      <a:pt x="71206" y="7303"/>
                    </a:lnTo>
                    <a:lnTo>
                      <a:pt x="70558" y="7303"/>
                    </a:lnTo>
                    <a:lnTo>
                      <a:pt x="69893" y="7339"/>
                    </a:lnTo>
                    <a:lnTo>
                      <a:pt x="69245" y="7393"/>
                    </a:lnTo>
                    <a:lnTo>
                      <a:pt x="68598" y="7501"/>
                    </a:lnTo>
                    <a:lnTo>
                      <a:pt x="67968" y="7627"/>
                    </a:lnTo>
                    <a:lnTo>
                      <a:pt x="67339" y="7789"/>
                    </a:lnTo>
                    <a:lnTo>
                      <a:pt x="66745" y="7986"/>
                    </a:lnTo>
                    <a:lnTo>
                      <a:pt x="66134" y="8220"/>
                    </a:lnTo>
                    <a:lnTo>
                      <a:pt x="65558" y="8490"/>
                    </a:lnTo>
                    <a:lnTo>
                      <a:pt x="65414" y="8094"/>
                    </a:lnTo>
                    <a:lnTo>
                      <a:pt x="65253" y="7699"/>
                    </a:lnTo>
                    <a:lnTo>
                      <a:pt x="65073" y="7303"/>
                    </a:lnTo>
                    <a:lnTo>
                      <a:pt x="64857" y="6925"/>
                    </a:lnTo>
                    <a:lnTo>
                      <a:pt x="64641" y="6548"/>
                    </a:lnTo>
                    <a:lnTo>
                      <a:pt x="64425" y="6170"/>
                    </a:lnTo>
                    <a:lnTo>
                      <a:pt x="64173" y="5810"/>
                    </a:lnTo>
                    <a:lnTo>
                      <a:pt x="63904" y="5469"/>
                    </a:lnTo>
                    <a:lnTo>
                      <a:pt x="63634" y="5109"/>
                    </a:lnTo>
                    <a:lnTo>
                      <a:pt x="63346" y="4785"/>
                    </a:lnTo>
                    <a:lnTo>
                      <a:pt x="63040" y="4443"/>
                    </a:lnTo>
                    <a:lnTo>
                      <a:pt x="62735" y="4120"/>
                    </a:lnTo>
                    <a:lnTo>
                      <a:pt x="62411" y="3814"/>
                    </a:lnTo>
                    <a:lnTo>
                      <a:pt x="62069" y="3508"/>
                    </a:lnTo>
                    <a:lnTo>
                      <a:pt x="61709" y="3220"/>
                    </a:lnTo>
                    <a:lnTo>
                      <a:pt x="61350" y="2933"/>
                    </a:lnTo>
                    <a:lnTo>
                      <a:pt x="60972" y="2663"/>
                    </a:lnTo>
                    <a:lnTo>
                      <a:pt x="60594" y="2411"/>
                    </a:lnTo>
                    <a:lnTo>
                      <a:pt x="60199" y="2159"/>
                    </a:lnTo>
                    <a:lnTo>
                      <a:pt x="59803" y="1925"/>
                    </a:lnTo>
                    <a:lnTo>
                      <a:pt x="59389" y="1692"/>
                    </a:lnTo>
                    <a:lnTo>
                      <a:pt x="58958" y="1494"/>
                    </a:lnTo>
                    <a:lnTo>
                      <a:pt x="58544" y="1296"/>
                    </a:lnTo>
                    <a:lnTo>
                      <a:pt x="58094" y="1098"/>
                    </a:lnTo>
                    <a:lnTo>
                      <a:pt x="57663" y="918"/>
                    </a:lnTo>
                    <a:lnTo>
                      <a:pt x="57213" y="774"/>
                    </a:lnTo>
                    <a:lnTo>
                      <a:pt x="56745" y="612"/>
                    </a:lnTo>
                    <a:lnTo>
                      <a:pt x="56296" y="487"/>
                    </a:lnTo>
                    <a:lnTo>
                      <a:pt x="55828" y="379"/>
                    </a:lnTo>
                    <a:lnTo>
                      <a:pt x="55361" y="271"/>
                    </a:lnTo>
                    <a:lnTo>
                      <a:pt x="54875" y="181"/>
                    </a:lnTo>
                    <a:lnTo>
                      <a:pt x="54389" y="109"/>
                    </a:lnTo>
                    <a:lnTo>
                      <a:pt x="53850" y="55"/>
                    </a:lnTo>
                    <a:lnTo>
                      <a:pt x="53058" y="19"/>
                    </a:lnTo>
                    <a:lnTo>
                      <a:pt x="5210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>
                <a:outerShdw dist="57150" dir="15360000" algn="bl" rotWithShape="0">
                  <a:schemeClr val="accent3">
                    <a:alpha val="15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77C0EA"/>
                  </a:solidFill>
                </a:endParaRPr>
              </a:p>
            </p:txBody>
          </p:sp>
        </p:grpSp>
      </p:grpSp>
      <p:sp>
        <p:nvSpPr>
          <p:cNvPr id="218" name="Google Shape;218;p10"/>
          <p:cNvSpPr/>
          <p:nvPr/>
        </p:nvSpPr>
        <p:spPr>
          <a:xfrm flipH="1">
            <a:off x="361088" y="13975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9" name="Google Shape;219;p10"/>
          <p:cNvGrpSpPr/>
          <p:nvPr/>
        </p:nvGrpSpPr>
        <p:grpSpPr>
          <a:xfrm>
            <a:off x="361097" y="1855484"/>
            <a:ext cx="321294" cy="409484"/>
            <a:chOff x="201950" y="103975"/>
            <a:chExt cx="409500" cy="463375"/>
          </a:xfrm>
        </p:grpSpPr>
        <p:sp>
          <p:nvSpPr>
            <p:cNvPr id="220" name="Google Shape;220;p10"/>
            <p:cNvSpPr/>
            <p:nvPr/>
          </p:nvSpPr>
          <p:spPr>
            <a:xfrm>
              <a:off x="201950" y="441050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10"/>
            <p:cNvSpPr/>
            <p:nvPr/>
          </p:nvSpPr>
          <p:spPr>
            <a:xfrm>
              <a:off x="548450" y="103975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2" name="Google Shape;222;p10"/>
          <p:cNvGrpSpPr/>
          <p:nvPr/>
        </p:nvGrpSpPr>
        <p:grpSpPr>
          <a:xfrm rot="5400000" flipH="1">
            <a:off x="6994197" y="79034"/>
            <a:ext cx="321294" cy="409484"/>
            <a:chOff x="201950" y="103975"/>
            <a:chExt cx="409500" cy="463375"/>
          </a:xfrm>
        </p:grpSpPr>
        <p:sp>
          <p:nvSpPr>
            <p:cNvPr id="223" name="Google Shape;223;p10"/>
            <p:cNvSpPr/>
            <p:nvPr/>
          </p:nvSpPr>
          <p:spPr>
            <a:xfrm>
              <a:off x="201950" y="441050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10"/>
            <p:cNvSpPr/>
            <p:nvPr/>
          </p:nvSpPr>
          <p:spPr>
            <a:xfrm>
              <a:off x="548450" y="103975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5" name="Google Shape;225;p10"/>
          <p:cNvGrpSpPr/>
          <p:nvPr/>
        </p:nvGrpSpPr>
        <p:grpSpPr>
          <a:xfrm flipH="1">
            <a:off x="1450647" y="79034"/>
            <a:ext cx="321294" cy="409484"/>
            <a:chOff x="201950" y="103975"/>
            <a:chExt cx="409500" cy="463375"/>
          </a:xfrm>
        </p:grpSpPr>
        <p:sp>
          <p:nvSpPr>
            <p:cNvPr id="226" name="Google Shape;226;p10"/>
            <p:cNvSpPr/>
            <p:nvPr/>
          </p:nvSpPr>
          <p:spPr>
            <a:xfrm>
              <a:off x="201950" y="441050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10"/>
            <p:cNvSpPr/>
            <p:nvPr/>
          </p:nvSpPr>
          <p:spPr>
            <a:xfrm>
              <a:off x="548450" y="103975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8" name="Google Shape;228;p10"/>
          <p:cNvGrpSpPr/>
          <p:nvPr/>
        </p:nvGrpSpPr>
        <p:grpSpPr>
          <a:xfrm rot="10800000" flipH="1">
            <a:off x="8765847" y="236234"/>
            <a:ext cx="321294" cy="409484"/>
            <a:chOff x="201950" y="103975"/>
            <a:chExt cx="409500" cy="463375"/>
          </a:xfrm>
        </p:grpSpPr>
        <p:sp>
          <p:nvSpPr>
            <p:cNvPr id="229" name="Google Shape;229;p10"/>
            <p:cNvSpPr/>
            <p:nvPr/>
          </p:nvSpPr>
          <p:spPr>
            <a:xfrm>
              <a:off x="201950" y="441050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10"/>
            <p:cNvSpPr/>
            <p:nvPr/>
          </p:nvSpPr>
          <p:spPr>
            <a:xfrm>
              <a:off x="548450" y="103975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1" name="Google Shape;231;p10"/>
          <p:cNvSpPr txBox="1">
            <a:spLocks noGrp="1"/>
          </p:cNvSpPr>
          <p:nvPr>
            <p:ph type="body" idx="1"/>
          </p:nvPr>
        </p:nvSpPr>
        <p:spPr>
          <a:xfrm>
            <a:off x="1572600" y="3974703"/>
            <a:ext cx="5998800" cy="4572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Bebas Neue"/>
              <a:buNone/>
              <a:defRPr sz="2800">
                <a:solidFill>
                  <a:schemeClr val="lt2"/>
                </a:solidFill>
                <a:latin typeface="Pacifico"/>
                <a:ea typeface="Pacifico"/>
                <a:cs typeface="Pacifico"/>
                <a:sym typeface="Pacifico"/>
              </a:defRPr>
            </a:lvl1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24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_1_1_1_1_1">
    <p:spTree>
      <p:nvGrpSpPr>
        <p:cNvPr id="1" name="Shape 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1" name="Google Shape;251;p1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52" name="Google Shape;252;p13"/>
          <p:cNvSpPr txBox="1">
            <a:spLocks noGrp="1"/>
          </p:cNvSpPr>
          <p:nvPr>
            <p:ph type="title"/>
          </p:nvPr>
        </p:nvSpPr>
        <p:spPr>
          <a:xfrm>
            <a:off x="720000" y="54864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53" name="Google Shape;253;p13"/>
          <p:cNvSpPr txBox="1">
            <a:spLocks noGrp="1"/>
          </p:cNvSpPr>
          <p:nvPr>
            <p:ph type="title" idx="2"/>
          </p:nvPr>
        </p:nvSpPr>
        <p:spPr>
          <a:xfrm>
            <a:off x="746550" y="1912707"/>
            <a:ext cx="23055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54" name="Google Shape;254;p13"/>
          <p:cNvSpPr txBox="1">
            <a:spLocks noGrp="1"/>
          </p:cNvSpPr>
          <p:nvPr>
            <p:ph type="subTitle" idx="1"/>
          </p:nvPr>
        </p:nvSpPr>
        <p:spPr>
          <a:xfrm>
            <a:off x="704850" y="2269969"/>
            <a:ext cx="2388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55" name="Google Shape;255;p13"/>
          <p:cNvSpPr txBox="1">
            <a:spLocks noGrp="1"/>
          </p:cNvSpPr>
          <p:nvPr>
            <p:ph type="title" idx="3"/>
          </p:nvPr>
        </p:nvSpPr>
        <p:spPr>
          <a:xfrm>
            <a:off x="3419262" y="1912707"/>
            <a:ext cx="23055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56" name="Google Shape;256;p13"/>
          <p:cNvSpPr txBox="1">
            <a:spLocks noGrp="1"/>
          </p:cNvSpPr>
          <p:nvPr>
            <p:ph type="subTitle" idx="4"/>
          </p:nvPr>
        </p:nvSpPr>
        <p:spPr>
          <a:xfrm>
            <a:off x="3377562" y="2269969"/>
            <a:ext cx="2388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57" name="Google Shape;257;p13"/>
          <p:cNvSpPr txBox="1">
            <a:spLocks noGrp="1"/>
          </p:cNvSpPr>
          <p:nvPr>
            <p:ph type="title" idx="5"/>
          </p:nvPr>
        </p:nvSpPr>
        <p:spPr>
          <a:xfrm>
            <a:off x="6091950" y="1912707"/>
            <a:ext cx="23055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58" name="Google Shape;258;p13"/>
          <p:cNvSpPr txBox="1">
            <a:spLocks noGrp="1"/>
          </p:cNvSpPr>
          <p:nvPr>
            <p:ph type="subTitle" idx="6"/>
          </p:nvPr>
        </p:nvSpPr>
        <p:spPr>
          <a:xfrm>
            <a:off x="6050250" y="2269969"/>
            <a:ext cx="2388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59" name="Google Shape;259;p13"/>
          <p:cNvSpPr txBox="1">
            <a:spLocks noGrp="1"/>
          </p:cNvSpPr>
          <p:nvPr>
            <p:ph type="title" idx="7"/>
          </p:nvPr>
        </p:nvSpPr>
        <p:spPr>
          <a:xfrm>
            <a:off x="2084479" y="3569282"/>
            <a:ext cx="23055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60" name="Google Shape;260;p13"/>
          <p:cNvSpPr txBox="1">
            <a:spLocks noGrp="1"/>
          </p:cNvSpPr>
          <p:nvPr>
            <p:ph type="subTitle" idx="8"/>
          </p:nvPr>
        </p:nvSpPr>
        <p:spPr>
          <a:xfrm>
            <a:off x="2042779" y="3922444"/>
            <a:ext cx="2388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61" name="Google Shape;261;p13"/>
          <p:cNvSpPr txBox="1">
            <a:spLocks noGrp="1"/>
          </p:cNvSpPr>
          <p:nvPr>
            <p:ph type="title" idx="9"/>
          </p:nvPr>
        </p:nvSpPr>
        <p:spPr>
          <a:xfrm>
            <a:off x="4754021" y="3569282"/>
            <a:ext cx="23055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62" name="Google Shape;262;p13"/>
          <p:cNvSpPr txBox="1">
            <a:spLocks noGrp="1"/>
          </p:cNvSpPr>
          <p:nvPr>
            <p:ph type="subTitle" idx="13"/>
          </p:nvPr>
        </p:nvSpPr>
        <p:spPr>
          <a:xfrm>
            <a:off x="4712321" y="3922444"/>
            <a:ext cx="2388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63" name="Google Shape;263;p13"/>
          <p:cNvSpPr txBox="1">
            <a:spLocks noGrp="1"/>
          </p:cNvSpPr>
          <p:nvPr>
            <p:ph type="title" idx="14" hasCustomPrompt="1"/>
          </p:nvPr>
        </p:nvSpPr>
        <p:spPr>
          <a:xfrm>
            <a:off x="1531950" y="1371634"/>
            <a:ext cx="7347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64" name="Google Shape;264;p13"/>
          <p:cNvSpPr txBox="1">
            <a:spLocks noGrp="1"/>
          </p:cNvSpPr>
          <p:nvPr>
            <p:ph type="title" idx="15" hasCustomPrompt="1"/>
          </p:nvPr>
        </p:nvSpPr>
        <p:spPr>
          <a:xfrm>
            <a:off x="6877350" y="1371634"/>
            <a:ext cx="7347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65" name="Google Shape;265;p13"/>
          <p:cNvSpPr txBox="1">
            <a:spLocks noGrp="1"/>
          </p:cNvSpPr>
          <p:nvPr>
            <p:ph type="title" idx="16" hasCustomPrompt="1"/>
          </p:nvPr>
        </p:nvSpPr>
        <p:spPr>
          <a:xfrm>
            <a:off x="4204662" y="1371634"/>
            <a:ext cx="7347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66" name="Google Shape;266;p13"/>
          <p:cNvSpPr txBox="1">
            <a:spLocks noGrp="1"/>
          </p:cNvSpPr>
          <p:nvPr>
            <p:ph type="title" idx="17" hasCustomPrompt="1"/>
          </p:nvPr>
        </p:nvSpPr>
        <p:spPr>
          <a:xfrm>
            <a:off x="2869879" y="3034044"/>
            <a:ext cx="7347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67" name="Google Shape;267;p13"/>
          <p:cNvSpPr txBox="1">
            <a:spLocks noGrp="1"/>
          </p:cNvSpPr>
          <p:nvPr>
            <p:ph type="title" idx="18" hasCustomPrompt="1"/>
          </p:nvPr>
        </p:nvSpPr>
        <p:spPr>
          <a:xfrm>
            <a:off x="5539421" y="3034044"/>
            <a:ext cx="7347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grpSp>
        <p:nvGrpSpPr>
          <p:cNvPr id="268" name="Google Shape;268;p13"/>
          <p:cNvGrpSpPr/>
          <p:nvPr/>
        </p:nvGrpSpPr>
        <p:grpSpPr>
          <a:xfrm>
            <a:off x="435263" y="1404788"/>
            <a:ext cx="409500" cy="463375"/>
            <a:chOff x="156150" y="2997438"/>
            <a:chExt cx="409500" cy="463375"/>
          </a:xfrm>
        </p:grpSpPr>
        <p:sp>
          <p:nvSpPr>
            <p:cNvPr id="269" name="Google Shape;269;p13"/>
            <p:cNvSpPr/>
            <p:nvPr/>
          </p:nvSpPr>
          <p:spPr>
            <a:xfrm>
              <a:off x="156150" y="3334513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13"/>
            <p:cNvSpPr/>
            <p:nvPr/>
          </p:nvSpPr>
          <p:spPr>
            <a:xfrm>
              <a:off x="502650" y="2997438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1" name="Google Shape;271;p13"/>
          <p:cNvSpPr/>
          <p:nvPr/>
        </p:nvSpPr>
        <p:spPr>
          <a:xfrm flipH="1">
            <a:off x="472300" y="25790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2" name="Google Shape;272;p13"/>
          <p:cNvSpPr/>
          <p:nvPr/>
        </p:nvSpPr>
        <p:spPr>
          <a:xfrm>
            <a:off x="76524" y="13329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3" name="Google Shape;273;p13"/>
          <p:cNvGrpSpPr/>
          <p:nvPr/>
        </p:nvGrpSpPr>
        <p:grpSpPr>
          <a:xfrm rot="10800000">
            <a:off x="0" y="-9"/>
            <a:ext cx="9144000" cy="1255484"/>
            <a:chOff x="0" y="3564082"/>
            <a:chExt cx="9144000" cy="1607740"/>
          </a:xfrm>
        </p:grpSpPr>
        <p:sp>
          <p:nvSpPr>
            <p:cNvPr id="274" name="Google Shape;274;p13"/>
            <p:cNvSpPr/>
            <p:nvPr/>
          </p:nvSpPr>
          <p:spPr>
            <a:xfrm>
              <a:off x="0" y="3564082"/>
              <a:ext cx="4527594" cy="1607740"/>
            </a:xfrm>
            <a:custGeom>
              <a:avLst/>
              <a:gdLst/>
              <a:ahLst/>
              <a:cxnLst/>
              <a:rect l="l" t="t" r="r" b="b"/>
              <a:pathLst>
                <a:path w="71385" h="39641" extrusionOk="0">
                  <a:moveTo>
                    <a:pt x="0" y="0"/>
                  </a:moveTo>
                  <a:lnTo>
                    <a:pt x="0" y="39641"/>
                  </a:lnTo>
                  <a:lnTo>
                    <a:pt x="71385" y="39641"/>
                  </a:lnTo>
                  <a:lnTo>
                    <a:pt x="70971" y="39119"/>
                  </a:lnTo>
                  <a:lnTo>
                    <a:pt x="70558" y="38615"/>
                  </a:lnTo>
                  <a:lnTo>
                    <a:pt x="70126" y="38130"/>
                  </a:lnTo>
                  <a:lnTo>
                    <a:pt x="69676" y="37644"/>
                  </a:lnTo>
                  <a:lnTo>
                    <a:pt x="69209" y="37195"/>
                  </a:lnTo>
                  <a:lnTo>
                    <a:pt x="68723" y="36763"/>
                  </a:lnTo>
                  <a:lnTo>
                    <a:pt x="68220" y="36331"/>
                  </a:lnTo>
                  <a:lnTo>
                    <a:pt x="67698" y="35918"/>
                  </a:lnTo>
                  <a:lnTo>
                    <a:pt x="67176" y="35540"/>
                  </a:lnTo>
                  <a:lnTo>
                    <a:pt x="66637" y="35162"/>
                  </a:lnTo>
                  <a:lnTo>
                    <a:pt x="66079" y="34820"/>
                  </a:lnTo>
                  <a:lnTo>
                    <a:pt x="65522" y="34497"/>
                  </a:lnTo>
                  <a:lnTo>
                    <a:pt x="64928" y="34191"/>
                  </a:lnTo>
                  <a:lnTo>
                    <a:pt x="64353" y="33903"/>
                  </a:lnTo>
                  <a:lnTo>
                    <a:pt x="63741" y="33633"/>
                  </a:lnTo>
                  <a:lnTo>
                    <a:pt x="63148" y="33400"/>
                  </a:lnTo>
                  <a:lnTo>
                    <a:pt x="62446" y="33148"/>
                  </a:lnTo>
                  <a:lnTo>
                    <a:pt x="61763" y="32932"/>
                  </a:lnTo>
                  <a:lnTo>
                    <a:pt x="61043" y="32752"/>
                  </a:lnTo>
                  <a:lnTo>
                    <a:pt x="60342" y="32590"/>
                  </a:lnTo>
                  <a:lnTo>
                    <a:pt x="59622" y="32464"/>
                  </a:lnTo>
                  <a:lnTo>
                    <a:pt x="58903" y="32374"/>
                  </a:lnTo>
                  <a:lnTo>
                    <a:pt x="58166" y="32302"/>
                  </a:lnTo>
                  <a:lnTo>
                    <a:pt x="57446" y="32267"/>
                  </a:lnTo>
                  <a:lnTo>
                    <a:pt x="56781" y="32249"/>
                  </a:lnTo>
                  <a:lnTo>
                    <a:pt x="56115" y="32249"/>
                  </a:lnTo>
                  <a:lnTo>
                    <a:pt x="55432" y="32284"/>
                  </a:lnTo>
                  <a:lnTo>
                    <a:pt x="54766" y="32356"/>
                  </a:lnTo>
                  <a:lnTo>
                    <a:pt x="54119" y="32428"/>
                  </a:lnTo>
                  <a:lnTo>
                    <a:pt x="53453" y="32536"/>
                  </a:lnTo>
                  <a:lnTo>
                    <a:pt x="52806" y="32680"/>
                  </a:lnTo>
                  <a:lnTo>
                    <a:pt x="52140" y="32842"/>
                  </a:lnTo>
                  <a:lnTo>
                    <a:pt x="51655" y="32968"/>
                  </a:lnTo>
                  <a:lnTo>
                    <a:pt x="51169" y="33112"/>
                  </a:lnTo>
                  <a:lnTo>
                    <a:pt x="51079" y="32662"/>
                  </a:lnTo>
                  <a:lnTo>
                    <a:pt x="50989" y="32213"/>
                  </a:lnTo>
                  <a:lnTo>
                    <a:pt x="50863" y="31781"/>
                  </a:lnTo>
                  <a:lnTo>
                    <a:pt x="50702" y="31331"/>
                  </a:lnTo>
                  <a:lnTo>
                    <a:pt x="50540" y="30900"/>
                  </a:lnTo>
                  <a:lnTo>
                    <a:pt x="50360" y="30468"/>
                  </a:lnTo>
                  <a:lnTo>
                    <a:pt x="50162" y="30036"/>
                  </a:lnTo>
                  <a:lnTo>
                    <a:pt x="49964" y="29605"/>
                  </a:lnTo>
                  <a:lnTo>
                    <a:pt x="49515" y="28759"/>
                  </a:lnTo>
                  <a:lnTo>
                    <a:pt x="49029" y="27932"/>
                  </a:lnTo>
                  <a:lnTo>
                    <a:pt x="48058" y="26331"/>
                  </a:lnTo>
                  <a:lnTo>
                    <a:pt x="47590" y="25576"/>
                  </a:lnTo>
                  <a:lnTo>
                    <a:pt x="47086" y="24838"/>
                  </a:lnTo>
                  <a:lnTo>
                    <a:pt x="46565" y="24119"/>
                  </a:lnTo>
                  <a:lnTo>
                    <a:pt x="46295" y="23759"/>
                  </a:lnTo>
                  <a:lnTo>
                    <a:pt x="46007" y="23418"/>
                  </a:lnTo>
                  <a:lnTo>
                    <a:pt x="45702" y="23076"/>
                  </a:lnTo>
                  <a:lnTo>
                    <a:pt x="45414" y="22752"/>
                  </a:lnTo>
                  <a:lnTo>
                    <a:pt x="45090" y="22428"/>
                  </a:lnTo>
                  <a:lnTo>
                    <a:pt x="44766" y="22123"/>
                  </a:lnTo>
                  <a:lnTo>
                    <a:pt x="44443" y="21835"/>
                  </a:lnTo>
                  <a:lnTo>
                    <a:pt x="44101" y="21547"/>
                  </a:lnTo>
                  <a:lnTo>
                    <a:pt x="43741" y="21277"/>
                  </a:lnTo>
                  <a:lnTo>
                    <a:pt x="43381" y="21026"/>
                  </a:lnTo>
                  <a:lnTo>
                    <a:pt x="42950" y="20738"/>
                  </a:lnTo>
                  <a:lnTo>
                    <a:pt x="42500" y="20486"/>
                  </a:lnTo>
                  <a:lnTo>
                    <a:pt x="42033" y="20234"/>
                  </a:lnTo>
                  <a:lnTo>
                    <a:pt x="41565" y="20018"/>
                  </a:lnTo>
                  <a:lnTo>
                    <a:pt x="41079" y="19838"/>
                  </a:lnTo>
                  <a:lnTo>
                    <a:pt x="40594" y="19659"/>
                  </a:lnTo>
                  <a:lnTo>
                    <a:pt x="40090" y="19497"/>
                  </a:lnTo>
                  <a:lnTo>
                    <a:pt x="39586" y="19371"/>
                  </a:lnTo>
                  <a:lnTo>
                    <a:pt x="39083" y="19263"/>
                  </a:lnTo>
                  <a:lnTo>
                    <a:pt x="38579" y="19173"/>
                  </a:lnTo>
                  <a:lnTo>
                    <a:pt x="38058" y="19101"/>
                  </a:lnTo>
                  <a:lnTo>
                    <a:pt x="37536" y="19047"/>
                  </a:lnTo>
                  <a:lnTo>
                    <a:pt x="37015" y="19011"/>
                  </a:lnTo>
                  <a:lnTo>
                    <a:pt x="36493" y="18993"/>
                  </a:lnTo>
                  <a:lnTo>
                    <a:pt x="35971" y="19011"/>
                  </a:lnTo>
                  <a:lnTo>
                    <a:pt x="35450" y="19029"/>
                  </a:lnTo>
                  <a:lnTo>
                    <a:pt x="34928" y="19065"/>
                  </a:lnTo>
                  <a:lnTo>
                    <a:pt x="34407" y="19119"/>
                  </a:lnTo>
                  <a:lnTo>
                    <a:pt x="33903" y="19209"/>
                  </a:lnTo>
                  <a:lnTo>
                    <a:pt x="33381" y="19299"/>
                  </a:lnTo>
                  <a:lnTo>
                    <a:pt x="32878" y="19389"/>
                  </a:lnTo>
                  <a:lnTo>
                    <a:pt x="32374" y="19515"/>
                  </a:lnTo>
                  <a:lnTo>
                    <a:pt x="31871" y="19659"/>
                  </a:lnTo>
                  <a:lnTo>
                    <a:pt x="31367" y="19803"/>
                  </a:lnTo>
                  <a:lnTo>
                    <a:pt x="30881" y="19964"/>
                  </a:lnTo>
                  <a:lnTo>
                    <a:pt x="30378" y="20126"/>
                  </a:lnTo>
                  <a:lnTo>
                    <a:pt x="29892" y="20324"/>
                  </a:lnTo>
                  <a:lnTo>
                    <a:pt x="29407" y="20522"/>
                  </a:lnTo>
                  <a:lnTo>
                    <a:pt x="28939" y="20720"/>
                  </a:lnTo>
                  <a:lnTo>
                    <a:pt x="28453" y="20936"/>
                  </a:lnTo>
                  <a:lnTo>
                    <a:pt x="27518" y="21403"/>
                  </a:lnTo>
                  <a:lnTo>
                    <a:pt x="27446" y="21026"/>
                  </a:lnTo>
                  <a:lnTo>
                    <a:pt x="27356" y="20648"/>
                  </a:lnTo>
                  <a:lnTo>
                    <a:pt x="27248" y="20288"/>
                  </a:lnTo>
                  <a:lnTo>
                    <a:pt x="27122" y="19946"/>
                  </a:lnTo>
                  <a:lnTo>
                    <a:pt x="26979" y="19605"/>
                  </a:lnTo>
                  <a:lnTo>
                    <a:pt x="26817" y="19263"/>
                  </a:lnTo>
                  <a:lnTo>
                    <a:pt x="26655" y="18939"/>
                  </a:lnTo>
                  <a:lnTo>
                    <a:pt x="26457" y="18633"/>
                  </a:lnTo>
                  <a:lnTo>
                    <a:pt x="26259" y="18328"/>
                  </a:lnTo>
                  <a:lnTo>
                    <a:pt x="26043" y="18040"/>
                  </a:lnTo>
                  <a:lnTo>
                    <a:pt x="25810" y="17752"/>
                  </a:lnTo>
                  <a:lnTo>
                    <a:pt x="25558" y="17482"/>
                  </a:lnTo>
                  <a:lnTo>
                    <a:pt x="25288" y="17231"/>
                  </a:lnTo>
                  <a:lnTo>
                    <a:pt x="25000" y="16997"/>
                  </a:lnTo>
                  <a:lnTo>
                    <a:pt x="24694" y="16763"/>
                  </a:lnTo>
                  <a:lnTo>
                    <a:pt x="24389" y="16547"/>
                  </a:lnTo>
                  <a:lnTo>
                    <a:pt x="24047" y="16349"/>
                  </a:lnTo>
                  <a:lnTo>
                    <a:pt x="23705" y="16169"/>
                  </a:lnTo>
                  <a:lnTo>
                    <a:pt x="23364" y="16008"/>
                  </a:lnTo>
                  <a:lnTo>
                    <a:pt x="23004" y="15864"/>
                  </a:lnTo>
                  <a:lnTo>
                    <a:pt x="22644" y="15738"/>
                  </a:lnTo>
                  <a:lnTo>
                    <a:pt x="22284" y="15630"/>
                  </a:lnTo>
                  <a:lnTo>
                    <a:pt x="21907" y="15540"/>
                  </a:lnTo>
                  <a:lnTo>
                    <a:pt x="21529" y="15468"/>
                  </a:lnTo>
                  <a:lnTo>
                    <a:pt x="21151" y="15414"/>
                  </a:lnTo>
                  <a:lnTo>
                    <a:pt x="20756" y="15378"/>
                  </a:lnTo>
                  <a:lnTo>
                    <a:pt x="20378" y="15360"/>
                  </a:lnTo>
                  <a:lnTo>
                    <a:pt x="19982" y="15378"/>
                  </a:lnTo>
                  <a:lnTo>
                    <a:pt x="19605" y="15396"/>
                  </a:lnTo>
                  <a:lnTo>
                    <a:pt x="19227" y="15432"/>
                  </a:lnTo>
                  <a:lnTo>
                    <a:pt x="18849" y="15504"/>
                  </a:lnTo>
                  <a:lnTo>
                    <a:pt x="18471" y="15594"/>
                  </a:lnTo>
                  <a:lnTo>
                    <a:pt x="17914" y="14515"/>
                  </a:lnTo>
                  <a:lnTo>
                    <a:pt x="17338" y="13454"/>
                  </a:lnTo>
                  <a:lnTo>
                    <a:pt x="17033" y="12950"/>
                  </a:lnTo>
                  <a:lnTo>
                    <a:pt x="16709" y="12428"/>
                  </a:lnTo>
                  <a:lnTo>
                    <a:pt x="16385" y="11925"/>
                  </a:lnTo>
                  <a:lnTo>
                    <a:pt x="16043" y="11421"/>
                  </a:lnTo>
                  <a:lnTo>
                    <a:pt x="15702" y="10918"/>
                  </a:lnTo>
                  <a:lnTo>
                    <a:pt x="15342" y="10432"/>
                  </a:lnTo>
                  <a:lnTo>
                    <a:pt x="14982" y="9946"/>
                  </a:lnTo>
                  <a:lnTo>
                    <a:pt x="14605" y="9461"/>
                  </a:lnTo>
                  <a:lnTo>
                    <a:pt x="14227" y="8993"/>
                  </a:lnTo>
                  <a:lnTo>
                    <a:pt x="13831" y="8526"/>
                  </a:lnTo>
                  <a:lnTo>
                    <a:pt x="13435" y="8076"/>
                  </a:lnTo>
                  <a:lnTo>
                    <a:pt x="13022" y="7626"/>
                  </a:lnTo>
                  <a:lnTo>
                    <a:pt x="12590" y="7195"/>
                  </a:lnTo>
                  <a:lnTo>
                    <a:pt x="12176" y="6763"/>
                  </a:lnTo>
                  <a:lnTo>
                    <a:pt x="11745" y="6331"/>
                  </a:lnTo>
                  <a:lnTo>
                    <a:pt x="11295" y="5936"/>
                  </a:lnTo>
                  <a:lnTo>
                    <a:pt x="10846" y="5540"/>
                  </a:lnTo>
                  <a:lnTo>
                    <a:pt x="10378" y="5144"/>
                  </a:lnTo>
                  <a:lnTo>
                    <a:pt x="9910" y="4767"/>
                  </a:lnTo>
                  <a:lnTo>
                    <a:pt x="9443" y="4407"/>
                  </a:lnTo>
                  <a:lnTo>
                    <a:pt x="8957" y="4047"/>
                  </a:lnTo>
                  <a:lnTo>
                    <a:pt x="8453" y="3705"/>
                  </a:lnTo>
                  <a:lnTo>
                    <a:pt x="7950" y="3364"/>
                  </a:lnTo>
                  <a:lnTo>
                    <a:pt x="7446" y="3058"/>
                  </a:lnTo>
                  <a:lnTo>
                    <a:pt x="6943" y="2752"/>
                  </a:lnTo>
                  <a:lnTo>
                    <a:pt x="6403" y="2446"/>
                  </a:lnTo>
                  <a:lnTo>
                    <a:pt x="5882" y="2177"/>
                  </a:lnTo>
                  <a:lnTo>
                    <a:pt x="5342" y="1907"/>
                  </a:lnTo>
                  <a:lnTo>
                    <a:pt x="4694" y="1601"/>
                  </a:lnTo>
                  <a:lnTo>
                    <a:pt x="4047" y="1331"/>
                  </a:lnTo>
                  <a:lnTo>
                    <a:pt x="3382" y="1062"/>
                  </a:lnTo>
                  <a:lnTo>
                    <a:pt x="2716" y="810"/>
                  </a:lnTo>
                  <a:lnTo>
                    <a:pt x="2051" y="576"/>
                  </a:lnTo>
                  <a:lnTo>
                    <a:pt x="1367" y="378"/>
                  </a:lnTo>
                  <a:lnTo>
                    <a:pt x="684" y="1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57150" dir="4020000" algn="bl" rotWithShape="0">
                <a:schemeClr val="accent3">
                  <a:alpha val="1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13"/>
            <p:cNvSpPr/>
            <p:nvPr/>
          </p:nvSpPr>
          <p:spPr>
            <a:xfrm rot="5400000">
              <a:off x="6249131" y="2276871"/>
              <a:ext cx="1287643" cy="4502096"/>
            </a:xfrm>
            <a:custGeom>
              <a:avLst/>
              <a:gdLst/>
              <a:ahLst/>
              <a:cxnLst/>
              <a:rect l="l" t="t" r="r" b="b"/>
              <a:pathLst>
                <a:path w="28041" h="64839" extrusionOk="0">
                  <a:moveTo>
                    <a:pt x="540" y="1"/>
                  </a:moveTo>
                  <a:lnTo>
                    <a:pt x="342" y="810"/>
                  </a:lnTo>
                  <a:lnTo>
                    <a:pt x="199" y="1638"/>
                  </a:lnTo>
                  <a:lnTo>
                    <a:pt x="91" y="2447"/>
                  </a:lnTo>
                  <a:lnTo>
                    <a:pt x="19" y="3274"/>
                  </a:lnTo>
                  <a:lnTo>
                    <a:pt x="1" y="4120"/>
                  </a:lnTo>
                  <a:lnTo>
                    <a:pt x="19" y="4947"/>
                  </a:lnTo>
                  <a:lnTo>
                    <a:pt x="37" y="5361"/>
                  </a:lnTo>
                  <a:lnTo>
                    <a:pt x="73" y="5774"/>
                  </a:lnTo>
                  <a:lnTo>
                    <a:pt x="109" y="6188"/>
                  </a:lnTo>
                  <a:lnTo>
                    <a:pt x="181" y="6602"/>
                  </a:lnTo>
                  <a:lnTo>
                    <a:pt x="271" y="7177"/>
                  </a:lnTo>
                  <a:lnTo>
                    <a:pt x="396" y="7771"/>
                  </a:lnTo>
                  <a:lnTo>
                    <a:pt x="540" y="8346"/>
                  </a:lnTo>
                  <a:lnTo>
                    <a:pt x="702" y="8904"/>
                  </a:lnTo>
                  <a:lnTo>
                    <a:pt x="900" y="9479"/>
                  </a:lnTo>
                  <a:lnTo>
                    <a:pt x="1098" y="10037"/>
                  </a:lnTo>
                  <a:lnTo>
                    <a:pt x="1332" y="10576"/>
                  </a:lnTo>
                  <a:lnTo>
                    <a:pt x="1583" y="11116"/>
                  </a:lnTo>
                  <a:lnTo>
                    <a:pt x="1835" y="11656"/>
                  </a:lnTo>
                  <a:lnTo>
                    <a:pt x="2123" y="12177"/>
                  </a:lnTo>
                  <a:lnTo>
                    <a:pt x="2429" y="12681"/>
                  </a:lnTo>
                  <a:lnTo>
                    <a:pt x="2735" y="13184"/>
                  </a:lnTo>
                  <a:lnTo>
                    <a:pt x="3076" y="13670"/>
                  </a:lnTo>
                  <a:lnTo>
                    <a:pt x="3436" y="14156"/>
                  </a:lnTo>
                  <a:lnTo>
                    <a:pt x="3796" y="14623"/>
                  </a:lnTo>
                  <a:lnTo>
                    <a:pt x="4173" y="15073"/>
                  </a:lnTo>
                  <a:lnTo>
                    <a:pt x="4569" y="15522"/>
                  </a:lnTo>
                  <a:lnTo>
                    <a:pt x="4983" y="15954"/>
                  </a:lnTo>
                  <a:lnTo>
                    <a:pt x="5414" y="16368"/>
                  </a:lnTo>
                  <a:lnTo>
                    <a:pt x="5846" y="16763"/>
                  </a:lnTo>
                  <a:lnTo>
                    <a:pt x="6314" y="17141"/>
                  </a:lnTo>
                  <a:lnTo>
                    <a:pt x="6781" y="17519"/>
                  </a:lnTo>
                  <a:lnTo>
                    <a:pt x="7249" y="17861"/>
                  </a:lnTo>
                  <a:lnTo>
                    <a:pt x="7735" y="18202"/>
                  </a:lnTo>
                  <a:lnTo>
                    <a:pt x="8238" y="18526"/>
                  </a:lnTo>
                  <a:lnTo>
                    <a:pt x="8760" y="18814"/>
                  </a:lnTo>
                  <a:lnTo>
                    <a:pt x="9281" y="19102"/>
                  </a:lnTo>
                  <a:lnTo>
                    <a:pt x="9803" y="19371"/>
                  </a:lnTo>
                  <a:lnTo>
                    <a:pt x="10342" y="19605"/>
                  </a:lnTo>
                  <a:lnTo>
                    <a:pt x="10900" y="19821"/>
                  </a:lnTo>
                  <a:lnTo>
                    <a:pt x="11458" y="20037"/>
                  </a:lnTo>
                  <a:lnTo>
                    <a:pt x="12015" y="20217"/>
                  </a:lnTo>
                  <a:lnTo>
                    <a:pt x="11817" y="20558"/>
                  </a:lnTo>
                  <a:lnTo>
                    <a:pt x="11637" y="20918"/>
                  </a:lnTo>
                  <a:lnTo>
                    <a:pt x="11458" y="21278"/>
                  </a:lnTo>
                  <a:lnTo>
                    <a:pt x="11296" y="21638"/>
                  </a:lnTo>
                  <a:lnTo>
                    <a:pt x="11152" y="22015"/>
                  </a:lnTo>
                  <a:lnTo>
                    <a:pt x="11026" y="22393"/>
                  </a:lnTo>
                  <a:lnTo>
                    <a:pt x="10900" y="22771"/>
                  </a:lnTo>
                  <a:lnTo>
                    <a:pt x="10792" y="23148"/>
                  </a:lnTo>
                  <a:lnTo>
                    <a:pt x="10702" y="23526"/>
                  </a:lnTo>
                  <a:lnTo>
                    <a:pt x="10612" y="23922"/>
                  </a:lnTo>
                  <a:lnTo>
                    <a:pt x="10540" y="24317"/>
                  </a:lnTo>
                  <a:lnTo>
                    <a:pt x="10468" y="24713"/>
                  </a:lnTo>
                  <a:lnTo>
                    <a:pt x="10432" y="25109"/>
                  </a:lnTo>
                  <a:lnTo>
                    <a:pt x="10396" y="25504"/>
                  </a:lnTo>
                  <a:lnTo>
                    <a:pt x="10360" y="25900"/>
                  </a:lnTo>
                  <a:lnTo>
                    <a:pt x="10342" y="26296"/>
                  </a:lnTo>
                  <a:lnTo>
                    <a:pt x="10342" y="27105"/>
                  </a:lnTo>
                  <a:lnTo>
                    <a:pt x="10396" y="27915"/>
                  </a:lnTo>
                  <a:lnTo>
                    <a:pt x="10468" y="28706"/>
                  </a:lnTo>
                  <a:lnTo>
                    <a:pt x="10594" y="29515"/>
                  </a:lnTo>
                  <a:lnTo>
                    <a:pt x="10738" y="30307"/>
                  </a:lnTo>
                  <a:lnTo>
                    <a:pt x="10936" y="31098"/>
                  </a:lnTo>
                  <a:lnTo>
                    <a:pt x="11152" y="31889"/>
                  </a:lnTo>
                  <a:lnTo>
                    <a:pt x="11404" y="32663"/>
                  </a:lnTo>
                  <a:lnTo>
                    <a:pt x="11547" y="33040"/>
                  </a:lnTo>
                  <a:lnTo>
                    <a:pt x="11709" y="33418"/>
                  </a:lnTo>
                  <a:lnTo>
                    <a:pt x="11871" y="33778"/>
                  </a:lnTo>
                  <a:lnTo>
                    <a:pt x="12033" y="34156"/>
                  </a:lnTo>
                  <a:lnTo>
                    <a:pt x="12213" y="34515"/>
                  </a:lnTo>
                  <a:lnTo>
                    <a:pt x="12411" y="34875"/>
                  </a:lnTo>
                  <a:lnTo>
                    <a:pt x="12609" y="35217"/>
                  </a:lnTo>
                  <a:lnTo>
                    <a:pt x="12824" y="35558"/>
                  </a:lnTo>
                  <a:lnTo>
                    <a:pt x="13040" y="35900"/>
                  </a:lnTo>
                  <a:lnTo>
                    <a:pt x="13274" y="36242"/>
                  </a:lnTo>
                  <a:lnTo>
                    <a:pt x="13508" y="36566"/>
                  </a:lnTo>
                  <a:lnTo>
                    <a:pt x="13760" y="36889"/>
                  </a:lnTo>
                  <a:lnTo>
                    <a:pt x="14281" y="37501"/>
                  </a:lnTo>
                  <a:lnTo>
                    <a:pt x="14821" y="38094"/>
                  </a:lnTo>
                  <a:lnTo>
                    <a:pt x="15414" y="38652"/>
                  </a:lnTo>
                  <a:lnTo>
                    <a:pt x="15702" y="38922"/>
                  </a:lnTo>
                  <a:lnTo>
                    <a:pt x="16026" y="39191"/>
                  </a:lnTo>
                  <a:lnTo>
                    <a:pt x="16332" y="39443"/>
                  </a:lnTo>
                  <a:lnTo>
                    <a:pt x="16655" y="39677"/>
                  </a:lnTo>
                  <a:lnTo>
                    <a:pt x="16979" y="39929"/>
                  </a:lnTo>
                  <a:lnTo>
                    <a:pt x="17321" y="40145"/>
                  </a:lnTo>
                  <a:lnTo>
                    <a:pt x="17663" y="40361"/>
                  </a:lnTo>
                  <a:lnTo>
                    <a:pt x="18004" y="40576"/>
                  </a:lnTo>
                  <a:lnTo>
                    <a:pt x="18364" y="40774"/>
                  </a:lnTo>
                  <a:lnTo>
                    <a:pt x="18724" y="40954"/>
                  </a:lnTo>
                  <a:lnTo>
                    <a:pt x="19083" y="41134"/>
                  </a:lnTo>
                  <a:lnTo>
                    <a:pt x="19461" y="41296"/>
                  </a:lnTo>
                  <a:lnTo>
                    <a:pt x="19821" y="41458"/>
                  </a:lnTo>
                  <a:lnTo>
                    <a:pt x="20199" y="41602"/>
                  </a:lnTo>
                  <a:lnTo>
                    <a:pt x="20019" y="42159"/>
                  </a:lnTo>
                  <a:lnTo>
                    <a:pt x="19839" y="42717"/>
                  </a:lnTo>
                  <a:lnTo>
                    <a:pt x="19677" y="43274"/>
                  </a:lnTo>
                  <a:lnTo>
                    <a:pt x="19533" y="43832"/>
                  </a:lnTo>
                  <a:lnTo>
                    <a:pt x="19407" y="44389"/>
                  </a:lnTo>
                  <a:lnTo>
                    <a:pt x="19281" y="44965"/>
                  </a:lnTo>
                  <a:lnTo>
                    <a:pt x="19155" y="45540"/>
                  </a:lnTo>
                  <a:lnTo>
                    <a:pt x="19065" y="46098"/>
                  </a:lnTo>
                  <a:lnTo>
                    <a:pt x="18940" y="46997"/>
                  </a:lnTo>
                  <a:lnTo>
                    <a:pt x="18850" y="47879"/>
                  </a:lnTo>
                  <a:lnTo>
                    <a:pt x="18778" y="48778"/>
                  </a:lnTo>
                  <a:lnTo>
                    <a:pt x="18760" y="49659"/>
                  </a:lnTo>
                  <a:lnTo>
                    <a:pt x="18778" y="50522"/>
                  </a:lnTo>
                  <a:lnTo>
                    <a:pt x="18814" y="51368"/>
                  </a:lnTo>
                  <a:lnTo>
                    <a:pt x="18904" y="52213"/>
                  </a:lnTo>
                  <a:lnTo>
                    <a:pt x="19012" y="53058"/>
                  </a:lnTo>
                  <a:lnTo>
                    <a:pt x="19173" y="53886"/>
                  </a:lnTo>
                  <a:lnTo>
                    <a:pt x="19371" y="54713"/>
                  </a:lnTo>
                  <a:lnTo>
                    <a:pt x="19605" y="55522"/>
                  </a:lnTo>
                  <a:lnTo>
                    <a:pt x="19749" y="55936"/>
                  </a:lnTo>
                  <a:lnTo>
                    <a:pt x="19893" y="56332"/>
                  </a:lnTo>
                  <a:lnTo>
                    <a:pt x="20163" y="57033"/>
                  </a:lnTo>
                  <a:lnTo>
                    <a:pt x="20486" y="57735"/>
                  </a:lnTo>
                  <a:lnTo>
                    <a:pt x="20846" y="58400"/>
                  </a:lnTo>
                  <a:lnTo>
                    <a:pt x="21224" y="59066"/>
                  </a:lnTo>
                  <a:lnTo>
                    <a:pt x="21655" y="59695"/>
                  </a:lnTo>
                  <a:lnTo>
                    <a:pt x="22105" y="60325"/>
                  </a:lnTo>
                  <a:lnTo>
                    <a:pt x="22591" y="60918"/>
                  </a:lnTo>
                  <a:lnTo>
                    <a:pt x="23094" y="61476"/>
                  </a:lnTo>
                  <a:lnTo>
                    <a:pt x="23634" y="62015"/>
                  </a:lnTo>
                  <a:lnTo>
                    <a:pt x="24191" y="62519"/>
                  </a:lnTo>
                  <a:lnTo>
                    <a:pt x="24785" y="63004"/>
                  </a:lnTo>
                  <a:lnTo>
                    <a:pt x="25396" y="63454"/>
                  </a:lnTo>
                  <a:lnTo>
                    <a:pt x="26026" y="63850"/>
                  </a:lnTo>
                  <a:lnTo>
                    <a:pt x="26350" y="64048"/>
                  </a:lnTo>
                  <a:lnTo>
                    <a:pt x="26673" y="64227"/>
                  </a:lnTo>
                  <a:lnTo>
                    <a:pt x="27015" y="64389"/>
                  </a:lnTo>
                  <a:lnTo>
                    <a:pt x="27357" y="64551"/>
                  </a:lnTo>
                  <a:lnTo>
                    <a:pt x="27699" y="64713"/>
                  </a:lnTo>
                  <a:lnTo>
                    <a:pt x="28040" y="64839"/>
                  </a:lnTo>
                  <a:lnTo>
                    <a:pt x="2804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57150" dir="4020000" algn="bl" rotWithShape="0">
                <a:schemeClr val="accent3">
                  <a:alpha val="1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6" name="Google Shape;276;p13"/>
          <p:cNvSpPr/>
          <p:nvPr/>
        </p:nvSpPr>
        <p:spPr>
          <a:xfrm>
            <a:off x="8614350" y="13590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7" name="Google Shape;277;p13"/>
          <p:cNvSpPr/>
          <p:nvPr/>
        </p:nvSpPr>
        <p:spPr>
          <a:xfrm flipH="1">
            <a:off x="8853049" y="1504563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8" name="Google Shape;278;p13"/>
          <p:cNvSpPr/>
          <p:nvPr/>
        </p:nvSpPr>
        <p:spPr>
          <a:xfrm rot="10800000" flipH="1">
            <a:off x="8538150" y="31841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9" name="Google Shape;279;p13"/>
          <p:cNvSpPr/>
          <p:nvPr/>
        </p:nvSpPr>
        <p:spPr>
          <a:xfrm rot="10800000" flipH="1">
            <a:off x="8884650" y="358452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0" name="Google Shape;280;p13"/>
          <p:cNvSpPr/>
          <p:nvPr/>
        </p:nvSpPr>
        <p:spPr>
          <a:xfrm rot="10800000">
            <a:off x="8929249" y="2909413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1" name="Google Shape;281;p13"/>
          <p:cNvGrpSpPr/>
          <p:nvPr/>
        </p:nvGrpSpPr>
        <p:grpSpPr>
          <a:xfrm rot="-5400000">
            <a:off x="75725" y="3132838"/>
            <a:ext cx="409500" cy="463375"/>
            <a:chOff x="156150" y="2997438"/>
            <a:chExt cx="409500" cy="463375"/>
          </a:xfrm>
        </p:grpSpPr>
        <p:sp>
          <p:nvSpPr>
            <p:cNvPr id="282" name="Google Shape;282;p13"/>
            <p:cNvSpPr/>
            <p:nvPr/>
          </p:nvSpPr>
          <p:spPr>
            <a:xfrm>
              <a:off x="156150" y="3334513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13"/>
            <p:cNvSpPr/>
            <p:nvPr/>
          </p:nvSpPr>
          <p:spPr>
            <a:xfrm>
              <a:off x="502650" y="2997438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4" name="Google Shape;284;p13"/>
          <p:cNvGrpSpPr/>
          <p:nvPr/>
        </p:nvGrpSpPr>
        <p:grpSpPr>
          <a:xfrm rot="-5400000">
            <a:off x="8594175" y="3933163"/>
            <a:ext cx="409500" cy="463375"/>
            <a:chOff x="156150" y="2997438"/>
            <a:chExt cx="409500" cy="463375"/>
          </a:xfrm>
        </p:grpSpPr>
        <p:sp>
          <p:nvSpPr>
            <p:cNvPr id="285" name="Google Shape;285;p13"/>
            <p:cNvSpPr/>
            <p:nvPr/>
          </p:nvSpPr>
          <p:spPr>
            <a:xfrm>
              <a:off x="156150" y="3334513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13"/>
            <p:cNvSpPr/>
            <p:nvPr/>
          </p:nvSpPr>
          <p:spPr>
            <a:xfrm>
              <a:off x="502650" y="2997438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7" name="Google Shape;287;p13"/>
          <p:cNvSpPr/>
          <p:nvPr/>
        </p:nvSpPr>
        <p:spPr>
          <a:xfrm>
            <a:off x="512175" y="12146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">
    <p:spTree>
      <p:nvGrpSpPr>
        <p:cNvPr id="1" name="Shape 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9" name="Google Shape;289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90" name="Google Shape;290;p14"/>
          <p:cNvSpPr txBox="1">
            <a:spLocks noGrp="1"/>
          </p:cNvSpPr>
          <p:nvPr>
            <p:ph type="title"/>
          </p:nvPr>
        </p:nvSpPr>
        <p:spPr>
          <a:xfrm>
            <a:off x="2896950" y="3243075"/>
            <a:ext cx="3350100" cy="4041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91" name="Google Shape;291;p14"/>
          <p:cNvSpPr txBox="1">
            <a:spLocks noGrp="1"/>
          </p:cNvSpPr>
          <p:nvPr>
            <p:ph type="subTitle" idx="1"/>
          </p:nvPr>
        </p:nvSpPr>
        <p:spPr>
          <a:xfrm>
            <a:off x="1907250" y="958300"/>
            <a:ext cx="5329500" cy="198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92" name="Google Shape;292;p14"/>
          <p:cNvSpPr/>
          <p:nvPr/>
        </p:nvSpPr>
        <p:spPr>
          <a:xfrm>
            <a:off x="0" y="-31944"/>
            <a:ext cx="9144125" cy="5175514"/>
          </a:xfrm>
          <a:custGeom>
            <a:avLst/>
            <a:gdLst/>
            <a:ahLst/>
            <a:cxnLst/>
            <a:rect l="l" t="t" r="r" b="b"/>
            <a:pathLst>
              <a:path w="128528" h="72746" extrusionOk="0">
                <a:moveTo>
                  <a:pt x="4179" y="0"/>
                </a:moveTo>
                <a:lnTo>
                  <a:pt x="3869" y="39"/>
                </a:lnTo>
                <a:lnTo>
                  <a:pt x="3579" y="78"/>
                </a:lnTo>
                <a:lnTo>
                  <a:pt x="3270" y="136"/>
                </a:lnTo>
                <a:lnTo>
                  <a:pt x="2980" y="213"/>
                </a:lnTo>
                <a:lnTo>
                  <a:pt x="2709" y="291"/>
                </a:lnTo>
                <a:lnTo>
                  <a:pt x="2438" y="387"/>
                </a:lnTo>
                <a:lnTo>
                  <a:pt x="1916" y="581"/>
                </a:lnTo>
                <a:lnTo>
                  <a:pt x="1452" y="813"/>
                </a:lnTo>
                <a:lnTo>
                  <a:pt x="1026" y="1026"/>
                </a:lnTo>
                <a:lnTo>
                  <a:pt x="678" y="1238"/>
                </a:lnTo>
                <a:lnTo>
                  <a:pt x="388" y="1432"/>
                </a:lnTo>
                <a:lnTo>
                  <a:pt x="175" y="1567"/>
                </a:lnTo>
                <a:lnTo>
                  <a:pt x="1" y="1703"/>
                </a:lnTo>
                <a:lnTo>
                  <a:pt x="1" y="72745"/>
                </a:lnTo>
                <a:lnTo>
                  <a:pt x="127696" y="72745"/>
                </a:lnTo>
                <a:lnTo>
                  <a:pt x="128528" y="37911"/>
                </a:lnTo>
                <a:lnTo>
                  <a:pt x="128353" y="37833"/>
                </a:lnTo>
                <a:lnTo>
                  <a:pt x="127831" y="37698"/>
                </a:lnTo>
                <a:lnTo>
                  <a:pt x="127483" y="37601"/>
                </a:lnTo>
                <a:lnTo>
                  <a:pt x="127058" y="37504"/>
                </a:lnTo>
                <a:lnTo>
                  <a:pt x="126574" y="37427"/>
                </a:lnTo>
                <a:lnTo>
                  <a:pt x="126052" y="37350"/>
                </a:lnTo>
                <a:lnTo>
                  <a:pt x="125491" y="37292"/>
                </a:lnTo>
                <a:lnTo>
                  <a:pt x="124872" y="37253"/>
                </a:lnTo>
                <a:lnTo>
                  <a:pt x="124253" y="37253"/>
                </a:lnTo>
                <a:lnTo>
                  <a:pt x="123595" y="37292"/>
                </a:lnTo>
                <a:lnTo>
                  <a:pt x="123247" y="37330"/>
                </a:lnTo>
                <a:lnTo>
                  <a:pt x="122918" y="37388"/>
                </a:lnTo>
                <a:lnTo>
                  <a:pt x="122570" y="37446"/>
                </a:lnTo>
                <a:lnTo>
                  <a:pt x="122222" y="37524"/>
                </a:lnTo>
                <a:lnTo>
                  <a:pt x="121874" y="37601"/>
                </a:lnTo>
                <a:lnTo>
                  <a:pt x="121545" y="37717"/>
                </a:lnTo>
                <a:lnTo>
                  <a:pt x="121197" y="37833"/>
                </a:lnTo>
                <a:lnTo>
                  <a:pt x="120849" y="37969"/>
                </a:lnTo>
                <a:lnTo>
                  <a:pt x="120520" y="38143"/>
                </a:lnTo>
                <a:lnTo>
                  <a:pt x="120191" y="38317"/>
                </a:lnTo>
                <a:lnTo>
                  <a:pt x="119862" y="38529"/>
                </a:lnTo>
                <a:lnTo>
                  <a:pt x="119553" y="38762"/>
                </a:lnTo>
                <a:lnTo>
                  <a:pt x="119243" y="39013"/>
                </a:lnTo>
                <a:lnTo>
                  <a:pt x="118953" y="39284"/>
                </a:lnTo>
                <a:lnTo>
                  <a:pt x="118663" y="39574"/>
                </a:lnTo>
                <a:lnTo>
                  <a:pt x="118373" y="39864"/>
                </a:lnTo>
                <a:lnTo>
                  <a:pt x="118102" y="40174"/>
                </a:lnTo>
                <a:lnTo>
                  <a:pt x="117851" y="40483"/>
                </a:lnTo>
                <a:lnTo>
                  <a:pt x="117348" y="41141"/>
                </a:lnTo>
                <a:lnTo>
                  <a:pt x="116903" y="41818"/>
                </a:lnTo>
                <a:lnTo>
                  <a:pt x="116497" y="42475"/>
                </a:lnTo>
                <a:lnTo>
                  <a:pt x="116110" y="43114"/>
                </a:lnTo>
                <a:lnTo>
                  <a:pt x="115781" y="43732"/>
                </a:lnTo>
                <a:lnTo>
                  <a:pt x="115259" y="44758"/>
                </a:lnTo>
                <a:lnTo>
                  <a:pt x="114911" y="45473"/>
                </a:lnTo>
                <a:lnTo>
                  <a:pt x="114814" y="45647"/>
                </a:lnTo>
                <a:lnTo>
                  <a:pt x="114775" y="45686"/>
                </a:lnTo>
                <a:lnTo>
                  <a:pt x="114756" y="45686"/>
                </a:lnTo>
                <a:lnTo>
                  <a:pt x="114679" y="45647"/>
                </a:lnTo>
                <a:lnTo>
                  <a:pt x="114524" y="45609"/>
                </a:lnTo>
                <a:lnTo>
                  <a:pt x="114273" y="45551"/>
                </a:lnTo>
                <a:lnTo>
                  <a:pt x="113944" y="45473"/>
                </a:lnTo>
                <a:lnTo>
                  <a:pt x="113538" y="45415"/>
                </a:lnTo>
                <a:lnTo>
                  <a:pt x="113093" y="45377"/>
                </a:lnTo>
                <a:lnTo>
                  <a:pt x="112571" y="45357"/>
                </a:lnTo>
                <a:lnTo>
                  <a:pt x="112029" y="45357"/>
                </a:lnTo>
                <a:lnTo>
                  <a:pt x="111429" y="45396"/>
                </a:lnTo>
                <a:lnTo>
                  <a:pt x="110810" y="45473"/>
                </a:lnTo>
                <a:lnTo>
                  <a:pt x="110501" y="45531"/>
                </a:lnTo>
                <a:lnTo>
                  <a:pt x="110172" y="45609"/>
                </a:lnTo>
                <a:lnTo>
                  <a:pt x="109863" y="45686"/>
                </a:lnTo>
                <a:lnTo>
                  <a:pt x="109534" y="45802"/>
                </a:lnTo>
                <a:lnTo>
                  <a:pt x="109205" y="45918"/>
                </a:lnTo>
                <a:lnTo>
                  <a:pt x="108876" y="46034"/>
                </a:lnTo>
                <a:lnTo>
                  <a:pt x="108547" y="46189"/>
                </a:lnTo>
                <a:lnTo>
                  <a:pt x="108238" y="46363"/>
                </a:lnTo>
                <a:lnTo>
                  <a:pt x="107909" y="46556"/>
                </a:lnTo>
                <a:lnTo>
                  <a:pt x="107600" y="46769"/>
                </a:lnTo>
                <a:lnTo>
                  <a:pt x="107290" y="47001"/>
                </a:lnTo>
                <a:lnTo>
                  <a:pt x="106981" y="47253"/>
                </a:lnTo>
                <a:lnTo>
                  <a:pt x="106420" y="47775"/>
                </a:lnTo>
                <a:lnTo>
                  <a:pt x="105936" y="48278"/>
                </a:lnTo>
                <a:lnTo>
                  <a:pt x="105511" y="48781"/>
                </a:lnTo>
                <a:lnTo>
                  <a:pt x="105163" y="49245"/>
                </a:lnTo>
                <a:lnTo>
                  <a:pt x="104872" y="49709"/>
                </a:lnTo>
                <a:lnTo>
                  <a:pt x="104640" y="50135"/>
                </a:lnTo>
                <a:lnTo>
                  <a:pt x="104447" y="50521"/>
                </a:lnTo>
                <a:lnTo>
                  <a:pt x="104292" y="50889"/>
                </a:lnTo>
                <a:lnTo>
                  <a:pt x="104176" y="51237"/>
                </a:lnTo>
                <a:lnTo>
                  <a:pt x="104099" y="51527"/>
                </a:lnTo>
                <a:lnTo>
                  <a:pt x="104041" y="51779"/>
                </a:lnTo>
                <a:lnTo>
                  <a:pt x="104002" y="52011"/>
                </a:lnTo>
                <a:lnTo>
                  <a:pt x="103983" y="52301"/>
                </a:lnTo>
                <a:lnTo>
                  <a:pt x="103983" y="52417"/>
                </a:lnTo>
                <a:lnTo>
                  <a:pt x="103828" y="52301"/>
                </a:lnTo>
                <a:lnTo>
                  <a:pt x="103383" y="52011"/>
                </a:lnTo>
                <a:lnTo>
                  <a:pt x="103054" y="51837"/>
                </a:lnTo>
                <a:lnTo>
                  <a:pt x="102687" y="51643"/>
                </a:lnTo>
                <a:lnTo>
                  <a:pt x="102242" y="51450"/>
                </a:lnTo>
                <a:lnTo>
                  <a:pt x="101758" y="51276"/>
                </a:lnTo>
                <a:lnTo>
                  <a:pt x="101236" y="51102"/>
                </a:lnTo>
                <a:lnTo>
                  <a:pt x="100675" y="50986"/>
                </a:lnTo>
                <a:lnTo>
                  <a:pt x="100366" y="50928"/>
                </a:lnTo>
                <a:lnTo>
                  <a:pt x="100076" y="50889"/>
                </a:lnTo>
                <a:lnTo>
                  <a:pt x="99766" y="50850"/>
                </a:lnTo>
                <a:lnTo>
                  <a:pt x="99109" y="50850"/>
                </a:lnTo>
                <a:lnTo>
                  <a:pt x="98780" y="50870"/>
                </a:lnTo>
                <a:lnTo>
                  <a:pt x="98451" y="50889"/>
                </a:lnTo>
                <a:lnTo>
                  <a:pt x="98122" y="50947"/>
                </a:lnTo>
                <a:lnTo>
                  <a:pt x="97774" y="51024"/>
                </a:lnTo>
                <a:lnTo>
                  <a:pt x="97426" y="51121"/>
                </a:lnTo>
                <a:lnTo>
                  <a:pt x="97078" y="51237"/>
                </a:lnTo>
                <a:lnTo>
                  <a:pt x="96730" y="51392"/>
                </a:lnTo>
                <a:lnTo>
                  <a:pt x="96401" y="51547"/>
                </a:lnTo>
                <a:lnTo>
                  <a:pt x="96072" y="51721"/>
                </a:lnTo>
                <a:lnTo>
                  <a:pt x="95762" y="51914"/>
                </a:lnTo>
                <a:lnTo>
                  <a:pt x="95472" y="52107"/>
                </a:lnTo>
                <a:lnTo>
                  <a:pt x="95221" y="52301"/>
                </a:lnTo>
                <a:lnTo>
                  <a:pt x="94969" y="52494"/>
                </a:lnTo>
                <a:lnTo>
                  <a:pt x="94718" y="52707"/>
                </a:lnTo>
                <a:lnTo>
                  <a:pt x="94505" y="52920"/>
                </a:lnTo>
                <a:lnTo>
                  <a:pt x="94292" y="53152"/>
                </a:lnTo>
                <a:lnTo>
                  <a:pt x="94118" y="53365"/>
                </a:lnTo>
                <a:lnTo>
                  <a:pt x="93770" y="53810"/>
                </a:lnTo>
                <a:lnTo>
                  <a:pt x="93480" y="54235"/>
                </a:lnTo>
                <a:lnTo>
                  <a:pt x="93248" y="54661"/>
                </a:lnTo>
                <a:lnTo>
                  <a:pt x="93055" y="55067"/>
                </a:lnTo>
                <a:lnTo>
                  <a:pt x="92880" y="55454"/>
                </a:lnTo>
                <a:lnTo>
                  <a:pt x="92764" y="55782"/>
                </a:lnTo>
                <a:lnTo>
                  <a:pt x="92687" y="56092"/>
                </a:lnTo>
                <a:lnTo>
                  <a:pt x="92571" y="56517"/>
                </a:lnTo>
                <a:lnTo>
                  <a:pt x="92552" y="56672"/>
                </a:lnTo>
                <a:lnTo>
                  <a:pt x="92242" y="56633"/>
                </a:lnTo>
                <a:lnTo>
                  <a:pt x="91894" y="56614"/>
                </a:lnTo>
                <a:lnTo>
                  <a:pt x="91488" y="56595"/>
                </a:lnTo>
                <a:lnTo>
                  <a:pt x="91024" y="56595"/>
                </a:lnTo>
                <a:lnTo>
                  <a:pt x="90792" y="56614"/>
                </a:lnTo>
                <a:lnTo>
                  <a:pt x="90540" y="56653"/>
                </a:lnTo>
                <a:lnTo>
                  <a:pt x="90308" y="56692"/>
                </a:lnTo>
                <a:lnTo>
                  <a:pt x="90095" y="56750"/>
                </a:lnTo>
                <a:lnTo>
                  <a:pt x="89883" y="56827"/>
                </a:lnTo>
                <a:lnTo>
                  <a:pt x="89689" y="56924"/>
                </a:lnTo>
                <a:lnTo>
                  <a:pt x="89496" y="57040"/>
                </a:lnTo>
                <a:lnTo>
                  <a:pt x="89341" y="57156"/>
                </a:lnTo>
                <a:lnTo>
                  <a:pt x="89206" y="57291"/>
                </a:lnTo>
                <a:lnTo>
                  <a:pt x="89070" y="57446"/>
                </a:lnTo>
                <a:lnTo>
                  <a:pt x="88954" y="57581"/>
                </a:lnTo>
                <a:lnTo>
                  <a:pt x="88838" y="57717"/>
                </a:lnTo>
                <a:lnTo>
                  <a:pt x="88683" y="58007"/>
                </a:lnTo>
                <a:lnTo>
                  <a:pt x="88548" y="58258"/>
                </a:lnTo>
                <a:lnTo>
                  <a:pt x="88471" y="58452"/>
                </a:lnTo>
                <a:lnTo>
                  <a:pt x="88413" y="58645"/>
                </a:lnTo>
                <a:lnTo>
                  <a:pt x="88316" y="58606"/>
                </a:lnTo>
                <a:lnTo>
                  <a:pt x="88045" y="58510"/>
                </a:lnTo>
                <a:lnTo>
                  <a:pt x="87600" y="58374"/>
                </a:lnTo>
                <a:lnTo>
                  <a:pt x="87329" y="58297"/>
                </a:lnTo>
                <a:lnTo>
                  <a:pt x="87039" y="58220"/>
                </a:lnTo>
                <a:lnTo>
                  <a:pt x="86691" y="58161"/>
                </a:lnTo>
                <a:lnTo>
                  <a:pt x="86324" y="58123"/>
                </a:lnTo>
                <a:lnTo>
                  <a:pt x="85937" y="58084"/>
                </a:lnTo>
                <a:lnTo>
                  <a:pt x="85511" y="58065"/>
                </a:lnTo>
                <a:lnTo>
                  <a:pt x="85086" y="58065"/>
                </a:lnTo>
                <a:lnTo>
                  <a:pt x="84622" y="58084"/>
                </a:lnTo>
                <a:lnTo>
                  <a:pt x="84138" y="58142"/>
                </a:lnTo>
                <a:lnTo>
                  <a:pt x="83654" y="58239"/>
                </a:lnTo>
                <a:lnTo>
                  <a:pt x="83403" y="58297"/>
                </a:lnTo>
                <a:lnTo>
                  <a:pt x="83171" y="58374"/>
                </a:lnTo>
                <a:lnTo>
                  <a:pt x="82958" y="58452"/>
                </a:lnTo>
                <a:lnTo>
                  <a:pt x="82726" y="58529"/>
                </a:lnTo>
                <a:lnTo>
                  <a:pt x="82339" y="58722"/>
                </a:lnTo>
                <a:lnTo>
                  <a:pt x="81972" y="58955"/>
                </a:lnTo>
                <a:lnTo>
                  <a:pt x="81643" y="59187"/>
                </a:lnTo>
                <a:lnTo>
                  <a:pt x="81353" y="59438"/>
                </a:lnTo>
                <a:lnTo>
                  <a:pt x="81101" y="59689"/>
                </a:lnTo>
                <a:lnTo>
                  <a:pt x="80869" y="59941"/>
                </a:lnTo>
                <a:lnTo>
                  <a:pt x="80676" y="60192"/>
                </a:lnTo>
                <a:lnTo>
                  <a:pt x="80502" y="60444"/>
                </a:lnTo>
                <a:lnTo>
                  <a:pt x="80366" y="60657"/>
                </a:lnTo>
                <a:lnTo>
                  <a:pt x="80270" y="60850"/>
                </a:lnTo>
                <a:lnTo>
                  <a:pt x="80134" y="61121"/>
                </a:lnTo>
                <a:lnTo>
                  <a:pt x="80076" y="61237"/>
                </a:lnTo>
                <a:lnTo>
                  <a:pt x="79902" y="61140"/>
                </a:lnTo>
                <a:lnTo>
                  <a:pt x="79670" y="61063"/>
                </a:lnTo>
                <a:lnTo>
                  <a:pt x="79361" y="60947"/>
                </a:lnTo>
                <a:lnTo>
                  <a:pt x="78974" y="60831"/>
                </a:lnTo>
                <a:lnTo>
                  <a:pt x="78529" y="60734"/>
                </a:lnTo>
                <a:lnTo>
                  <a:pt x="78007" y="60637"/>
                </a:lnTo>
                <a:lnTo>
                  <a:pt x="77426" y="60579"/>
                </a:lnTo>
                <a:lnTo>
                  <a:pt x="76479" y="60579"/>
                </a:lnTo>
                <a:lnTo>
                  <a:pt x="76130" y="60599"/>
                </a:lnTo>
                <a:lnTo>
                  <a:pt x="75782" y="60657"/>
                </a:lnTo>
                <a:lnTo>
                  <a:pt x="75415" y="60715"/>
                </a:lnTo>
                <a:lnTo>
                  <a:pt x="75047" y="60792"/>
                </a:lnTo>
                <a:lnTo>
                  <a:pt x="74680" y="60889"/>
                </a:lnTo>
                <a:lnTo>
                  <a:pt x="74293" y="61005"/>
                </a:lnTo>
                <a:lnTo>
                  <a:pt x="73887" y="61159"/>
                </a:lnTo>
                <a:lnTo>
                  <a:pt x="73500" y="61314"/>
                </a:lnTo>
                <a:lnTo>
                  <a:pt x="73094" y="61508"/>
                </a:lnTo>
                <a:lnTo>
                  <a:pt x="72688" y="61740"/>
                </a:lnTo>
                <a:lnTo>
                  <a:pt x="72262" y="61991"/>
                </a:lnTo>
                <a:lnTo>
                  <a:pt x="71856" y="62262"/>
                </a:lnTo>
                <a:lnTo>
                  <a:pt x="71430" y="62591"/>
                </a:lnTo>
                <a:lnTo>
                  <a:pt x="71334" y="62455"/>
                </a:lnTo>
                <a:lnTo>
                  <a:pt x="71218" y="62281"/>
                </a:lnTo>
                <a:lnTo>
                  <a:pt x="71044" y="62088"/>
                </a:lnTo>
                <a:lnTo>
                  <a:pt x="70811" y="61836"/>
                </a:lnTo>
                <a:lnTo>
                  <a:pt x="70541" y="61566"/>
                </a:lnTo>
                <a:lnTo>
                  <a:pt x="70212" y="61276"/>
                </a:lnTo>
                <a:lnTo>
                  <a:pt x="69825" y="60966"/>
                </a:lnTo>
                <a:lnTo>
                  <a:pt x="69380" y="60657"/>
                </a:lnTo>
                <a:lnTo>
                  <a:pt x="68897" y="60366"/>
                </a:lnTo>
                <a:lnTo>
                  <a:pt x="68626" y="60231"/>
                </a:lnTo>
                <a:lnTo>
                  <a:pt x="68355" y="60096"/>
                </a:lnTo>
                <a:lnTo>
                  <a:pt x="68046" y="59980"/>
                </a:lnTo>
                <a:lnTo>
                  <a:pt x="67755" y="59844"/>
                </a:lnTo>
                <a:lnTo>
                  <a:pt x="67427" y="59748"/>
                </a:lnTo>
                <a:lnTo>
                  <a:pt x="67078" y="59651"/>
                </a:lnTo>
                <a:lnTo>
                  <a:pt x="66730" y="59554"/>
                </a:lnTo>
                <a:lnTo>
                  <a:pt x="66363" y="59477"/>
                </a:lnTo>
                <a:lnTo>
                  <a:pt x="65976" y="59419"/>
                </a:lnTo>
                <a:lnTo>
                  <a:pt x="65589" y="59380"/>
                </a:lnTo>
                <a:lnTo>
                  <a:pt x="65183" y="59361"/>
                </a:lnTo>
                <a:lnTo>
                  <a:pt x="64757" y="59341"/>
                </a:lnTo>
                <a:lnTo>
                  <a:pt x="64255" y="59361"/>
                </a:lnTo>
                <a:lnTo>
                  <a:pt x="63790" y="59419"/>
                </a:lnTo>
                <a:lnTo>
                  <a:pt x="63345" y="59496"/>
                </a:lnTo>
                <a:lnTo>
                  <a:pt x="62939" y="59593"/>
                </a:lnTo>
                <a:lnTo>
                  <a:pt x="62552" y="59709"/>
                </a:lnTo>
                <a:lnTo>
                  <a:pt x="62204" y="59844"/>
                </a:lnTo>
                <a:lnTo>
                  <a:pt x="61895" y="59980"/>
                </a:lnTo>
                <a:lnTo>
                  <a:pt x="61605" y="60115"/>
                </a:lnTo>
                <a:lnTo>
                  <a:pt x="61353" y="60270"/>
                </a:lnTo>
                <a:lnTo>
                  <a:pt x="61140" y="60405"/>
                </a:lnTo>
                <a:lnTo>
                  <a:pt x="60792" y="60657"/>
                </a:lnTo>
                <a:lnTo>
                  <a:pt x="60599" y="60831"/>
                </a:lnTo>
                <a:lnTo>
                  <a:pt x="60522" y="60908"/>
                </a:lnTo>
                <a:lnTo>
                  <a:pt x="60483" y="60695"/>
                </a:lnTo>
                <a:lnTo>
                  <a:pt x="60425" y="60444"/>
                </a:lnTo>
                <a:lnTo>
                  <a:pt x="60328" y="60115"/>
                </a:lnTo>
                <a:lnTo>
                  <a:pt x="60193" y="59728"/>
                </a:lnTo>
                <a:lnTo>
                  <a:pt x="60019" y="59283"/>
                </a:lnTo>
                <a:lnTo>
                  <a:pt x="59787" y="58780"/>
                </a:lnTo>
                <a:lnTo>
                  <a:pt x="59496" y="58278"/>
                </a:lnTo>
                <a:lnTo>
                  <a:pt x="59322" y="58007"/>
                </a:lnTo>
                <a:lnTo>
                  <a:pt x="59129" y="57736"/>
                </a:lnTo>
                <a:lnTo>
                  <a:pt x="58936" y="57465"/>
                </a:lnTo>
                <a:lnTo>
                  <a:pt x="58703" y="57214"/>
                </a:lnTo>
                <a:lnTo>
                  <a:pt x="58471" y="56943"/>
                </a:lnTo>
                <a:lnTo>
                  <a:pt x="58220" y="56672"/>
                </a:lnTo>
                <a:lnTo>
                  <a:pt x="57930" y="56421"/>
                </a:lnTo>
                <a:lnTo>
                  <a:pt x="57640" y="56169"/>
                </a:lnTo>
                <a:lnTo>
                  <a:pt x="57311" y="55918"/>
                </a:lnTo>
                <a:lnTo>
                  <a:pt x="56963" y="55686"/>
                </a:lnTo>
                <a:lnTo>
                  <a:pt x="56595" y="55473"/>
                </a:lnTo>
                <a:lnTo>
                  <a:pt x="56208" y="55260"/>
                </a:lnTo>
                <a:lnTo>
                  <a:pt x="55783" y="55067"/>
                </a:lnTo>
                <a:lnTo>
                  <a:pt x="55357" y="54893"/>
                </a:lnTo>
                <a:lnTo>
                  <a:pt x="54874" y="54719"/>
                </a:lnTo>
                <a:lnTo>
                  <a:pt x="54390" y="54583"/>
                </a:lnTo>
                <a:lnTo>
                  <a:pt x="53887" y="54467"/>
                </a:lnTo>
                <a:lnTo>
                  <a:pt x="53384" y="54370"/>
                </a:lnTo>
                <a:lnTo>
                  <a:pt x="52882" y="54293"/>
                </a:lnTo>
                <a:lnTo>
                  <a:pt x="52398" y="54254"/>
                </a:lnTo>
                <a:lnTo>
                  <a:pt x="51934" y="54235"/>
                </a:lnTo>
                <a:lnTo>
                  <a:pt x="51450" y="54216"/>
                </a:lnTo>
                <a:lnTo>
                  <a:pt x="51005" y="54235"/>
                </a:lnTo>
                <a:lnTo>
                  <a:pt x="50560" y="54274"/>
                </a:lnTo>
                <a:lnTo>
                  <a:pt x="50116" y="54312"/>
                </a:lnTo>
                <a:lnTo>
                  <a:pt x="49690" y="54370"/>
                </a:lnTo>
                <a:lnTo>
                  <a:pt x="49284" y="54448"/>
                </a:lnTo>
                <a:lnTo>
                  <a:pt x="48878" y="54525"/>
                </a:lnTo>
                <a:lnTo>
                  <a:pt x="48491" y="54622"/>
                </a:lnTo>
                <a:lnTo>
                  <a:pt x="48123" y="54738"/>
                </a:lnTo>
                <a:lnTo>
                  <a:pt x="47427" y="54951"/>
                </a:lnTo>
                <a:lnTo>
                  <a:pt x="46789" y="55202"/>
                </a:lnTo>
                <a:lnTo>
                  <a:pt x="46228" y="55454"/>
                </a:lnTo>
                <a:lnTo>
                  <a:pt x="45725" y="55686"/>
                </a:lnTo>
                <a:lnTo>
                  <a:pt x="45319" y="55918"/>
                </a:lnTo>
                <a:lnTo>
                  <a:pt x="44971" y="56111"/>
                </a:lnTo>
                <a:lnTo>
                  <a:pt x="44739" y="56266"/>
                </a:lnTo>
                <a:lnTo>
                  <a:pt x="44526" y="56401"/>
                </a:lnTo>
                <a:lnTo>
                  <a:pt x="44545" y="56169"/>
                </a:lnTo>
                <a:lnTo>
                  <a:pt x="44565" y="55898"/>
                </a:lnTo>
                <a:lnTo>
                  <a:pt x="44565" y="55550"/>
                </a:lnTo>
                <a:lnTo>
                  <a:pt x="44526" y="55125"/>
                </a:lnTo>
                <a:lnTo>
                  <a:pt x="44487" y="54641"/>
                </a:lnTo>
                <a:lnTo>
                  <a:pt x="44410" y="54100"/>
                </a:lnTo>
                <a:lnTo>
                  <a:pt x="44274" y="53519"/>
                </a:lnTo>
                <a:lnTo>
                  <a:pt x="44197" y="53229"/>
                </a:lnTo>
                <a:lnTo>
                  <a:pt x="44100" y="52920"/>
                </a:lnTo>
                <a:lnTo>
                  <a:pt x="44004" y="52610"/>
                </a:lnTo>
                <a:lnTo>
                  <a:pt x="43888" y="52282"/>
                </a:lnTo>
                <a:lnTo>
                  <a:pt x="43733" y="51972"/>
                </a:lnTo>
                <a:lnTo>
                  <a:pt x="43578" y="51663"/>
                </a:lnTo>
                <a:lnTo>
                  <a:pt x="43404" y="51353"/>
                </a:lnTo>
                <a:lnTo>
                  <a:pt x="43211" y="51024"/>
                </a:lnTo>
                <a:lnTo>
                  <a:pt x="42998" y="50734"/>
                </a:lnTo>
                <a:lnTo>
                  <a:pt x="42766" y="50425"/>
                </a:lnTo>
                <a:lnTo>
                  <a:pt x="42495" y="50135"/>
                </a:lnTo>
                <a:lnTo>
                  <a:pt x="42224" y="49844"/>
                </a:lnTo>
                <a:lnTo>
                  <a:pt x="41915" y="49574"/>
                </a:lnTo>
                <a:lnTo>
                  <a:pt x="41586" y="49303"/>
                </a:lnTo>
                <a:lnTo>
                  <a:pt x="41238" y="49051"/>
                </a:lnTo>
                <a:lnTo>
                  <a:pt x="40851" y="48800"/>
                </a:lnTo>
                <a:lnTo>
                  <a:pt x="40445" y="48587"/>
                </a:lnTo>
                <a:lnTo>
                  <a:pt x="40058" y="48394"/>
                </a:lnTo>
                <a:lnTo>
                  <a:pt x="39690" y="48220"/>
                </a:lnTo>
                <a:lnTo>
                  <a:pt x="39304" y="48084"/>
                </a:lnTo>
                <a:lnTo>
                  <a:pt x="38936" y="47949"/>
                </a:lnTo>
                <a:lnTo>
                  <a:pt x="38569" y="47833"/>
                </a:lnTo>
                <a:lnTo>
                  <a:pt x="38201" y="47736"/>
                </a:lnTo>
                <a:lnTo>
                  <a:pt x="37853" y="47659"/>
                </a:lnTo>
                <a:lnTo>
                  <a:pt x="37505" y="47601"/>
                </a:lnTo>
                <a:lnTo>
                  <a:pt x="37157" y="47543"/>
                </a:lnTo>
                <a:lnTo>
                  <a:pt x="36828" y="47523"/>
                </a:lnTo>
                <a:lnTo>
                  <a:pt x="36499" y="47485"/>
                </a:lnTo>
                <a:lnTo>
                  <a:pt x="35880" y="47485"/>
                </a:lnTo>
                <a:lnTo>
                  <a:pt x="35319" y="47504"/>
                </a:lnTo>
                <a:lnTo>
                  <a:pt x="34797" y="47562"/>
                </a:lnTo>
                <a:lnTo>
                  <a:pt x="34333" y="47620"/>
                </a:lnTo>
                <a:lnTo>
                  <a:pt x="33907" y="47717"/>
                </a:lnTo>
                <a:lnTo>
                  <a:pt x="33559" y="47794"/>
                </a:lnTo>
                <a:lnTo>
                  <a:pt x="33095" y="47949"/>
                </a:lnTo>
                <a:lnTo>
                  <a:pt x="32921" y="48007"/>
                </a:lnTo>
                <a:lnTo>
                  <a:pt x="32959" y="47930"/>
                </a:lnTo>
                <a:lnTo>
                  <a:pt x="33075" y="47698"/>
                </a:lnTo>
                <a:lnTo>
                  <a:pt x="33192" y="47349"/>
                </a:lnTo>
                <a:lnTo>
                  <a:pt x="33250" y="47117"/>
                </a:lnTo>
                <a:lnTo>
                  <a:pt x="33308" y="46885"/>
                </a:lnTo>
                <a:lnTo>
                  <a:pt x="33327" y="46614"/>
                </a:lnTo>
                <a:lnTo>
                  <a:pt x="33346" y="46324"/>
                </a:lnTo>
                <a:lnTo>
                  <a:pt x="33346" y="46015"/>
                </a:lnTo>
                <a:lnTo>
                  <a:pt x="33288" y="45705"/>
                </a:lnTo>
                <a:lnTo>
                  <a:pt x="33211" y="45357"/>
                </a:lnTo>
                <a:lnTo>
                  <a:pt x="33095" y="45028"/>
                </a:lnTo>
                <a:lnTo>
                  <a:pt x="32940" y="44680"/>
                </a:lnTo>
                <a:lnTo>
                  <a:pt x="32727" y="44332"/>
                </a:lnTo>
                <a:lnTo>
                  <a:pt x="32592" y="44158"/>
                </a:lnTo>
                <a:lnTo>
                  <a:pt x="32457" y="44003"/>
                </a:lnTo>
                <a:lnTo>
                  <a:pt x="32321" y="43868"/>
                </a:lnTo>
                <a:lnTo>
                  <a:pt x="32166" y="43732"/>
                </a:lnTo>
                <a:lnTo>
                  <a:pt x="32012" y="43616"/>
                </a:lnTo>
                <a:lnTo>
                  <a:pt x="31857" y="43520"/>
                </a:lnTo>
                <a:lnTo>
                  <a:pt x="31702" y="43442"/>
                </a:lnTo>
                <a:lnTo>
                  <a:pt x="31528" y="43365"/>
                </a:lnTo>
                <a:lnTo>
                  <a:pt x="31180" y="43249"/>
                </a:lnTo>
                <a:lnTo>
                  <a:pt x="30832" y="43152"/>
                </a:lnTo>
                <a:lnTo>
                  <a:pt x="30484" y="43114"/>
                </a:lnTo>
                <a:lnTo>
                  <a:pt x="30135" y="43075"/>
                </a:lnTo>
                <a:lnTo>
                  <a:pt x="29807" y="43075"/>
                </a:lnTo>
                <a:lnTo>
                  <a:pt x="29517" y="43094"/>
                </a:lnTo>
                <a:lnTo>
                  <a:pt x="29226" y="43133"/>
                </a:lnTo>
                <a:lnTo>
                  <a:pt x="28994" y="43152"/>
                </a:lnTo>
                <a:lnTo>
                  <a:pt x="28646" y="43230"/>
                </a:lnTo>
                <a:lnTo>
                  <a:pt x="28511" y="43249"/>
                </a:lnTo>
                <a:lnTo>
                  <a:pt x="28646" y="43094"/>
                </a:lnTo>
                <a:lnTo>
                  <a:pt x="28762" y="42881"/>
                </a:lnTo>
                <a:lnTo>
                  <a:pt x="28936" y="42591"/>
                </a:lnTo>
                <a:lnTo>
                  <a:pt x="29110" y="42243"/>
                </a:lnTo>
                <a:lnTo>
                  <a:pt x="29284" y="41818"/>
                </a:lnTo>
                <a:lnTo>
                  <a:pt x="29439" y="41334"/>
                </a:lnTo>
                <a:lnTo>
                  <a:pt x="29517" y="41063"/>
                </a:lnTo>
                <a:lnTo>
                  <a:pt x="29594" y="40773"/>
                </a:lnTo>
                <a:lnTo>
                  <a:pt x="29633" y="40464"/>
                </a:lnTo>
                <a:lnTo>
                  <a:pt x="29691" y="40154"/>
                </a:lnTo>
                <a:lnTo>
                  <a:pt x="29710" y="39825"/>
                </a:lnTo>
                <a:lnTo>
                  <a:pt x="29729" y="39477"/>
                </a:lnTo>
                <a:lnTo>
                  <a:pt x="29729" y="39129"/>
                </a:lnTo>
                <a:lnTo>
                  <a:pt x="29710" y="38762"/>
                </a:lnTo>
                <a:lnTo>
                  <a:pt x="29671" y="38394"/>
                </a:lnTo>
                <a:lnTo>
                  <a:pt x="29613" y="37988"/>
                </a:lnTo>
                <a:lnTo>
                  <a:pt x="29517" y="37582"/>
                </a:lnTo>
                <a:lnTo>
                  <a:pt x="29420" y="37176"/>
                </a:lnTo>
                <a:lnTo>
                  <a:pt x="29265" y="36750"/>
                </a:lnTo>
                <a:lnTo>
                  <a:pt x="29110" y="36325"/>
                </a:lnTo>
                <a:lnTo>
                  <a:pt x="28917" y="35880"/>
                </a:lnTo>
                <a:lnTo>
                  <a:pt x="28685" y="35415"/>
                </a:lnTo>
                <a:lnTo>
                  <a:pt x="28414" y="34951"/>
                </a:lnTo>
                <a:lnTo>
                  <a:pt x="28124" y="34487"/>
                </a:lnTo>
                <a:lnTo>
                  <a:pt x="27853" y="34139"/>
                </a:lnTo>
                <a:lnTo>
                  <a:pt x="27582" y="33810"/>
                </a:lnTo>
                <a:lnTo>
                  <a:pt x="27292" y="33520"/>
                </a:lnTo>
                <a:lnTo>
                  <a:pt x="27002" y="33249"/>
                </a:lnTo>
                <a:lnTo>
                  <a:pt x="26693" y="32998"/>
                </a:lnTo>
                <a:lnTo>
                  <a:pt x="26364" y="32785"/>
                </a:lnTo>
                <a:lnTo>
                  <a:pt x="26035" y="32572"/>
                </a:lnTo>
                <a:lnTo>
                  <a:pt x="25706" y="32398"/>
                </a:lnTo>
                <a:lnTo>
                  <a:pt x="25358" y="32243"/>
                </a:lnTo>
                <a:lnTo>
                  <a:pt x="25010" y="32108"/>
                </a:lnTo>
                <a:lnTo>
                  <a:pt x="24662" y="31992"/>
                </a:lnTo>
                <a:lnTo>
                  <a:pt x="24314" y="31895"/>
                </a:lnTo>
                <a:lnTo>
                  <a:pt x="23965" y="31818"/>
                </a:lnTo>
                <a:lnTo>
                  <a:pt x="23617" y="31740"/>
                </a:lnTo>
                <a:lnTo>
                  <a:pt x="23288" y="31682"/>
                </a:lnTo>
                <a:lnTo>
                  <a:pt x="22960" y="31644"/>
                </a:lnTo>
                <a:lnTo>
                  <a:pt x="22321" y="31586"/>
                </a:lnTo>
                <a:lnTo>
                  <a:pt x="21180" y="31586"/>
                </a:lnTo>
                <a:lnTo>
                  <a:pt x="20697" y="31624"/>
                </a:lnTo>
                <a:lnTo>
                  <a:pt x="20310" y="31663"/>
                </a:lnTo>
                <a:lnTo>
                  <a:pt x="20020" y="31702"/>
                </a:lnTo>
                <a:lnTo>
                  <a:pt x="19768" y="31740"/>
                </a:lnTo>
                <a:lnTo>
                  <a:pt x="19826" y="31682"/>
                </a:lnTo>
                <a:lnTo>
                  <a:pt x="20000" y="31489"/>
                </a:lnTo>
                <a:lnTo>
                  <a:pt x="20194" y="31199"/>
                </a:lnTo>
                <a:lnTo>
                  <a:pt x="20310" y="31025"/>
                </a:lnTo>
                <a:lnTo>
                  <a:pt x="20426" y="30812"/>
                </a:lnTo>
                <a:lnTo>
                  <a:pt x="20503" y="30599"/>
                </a:lnTo>
                <a:lnTo>
                  <a:pt x="20581" y="30387"/>
                </a:lnTo>
                <a:lnTo>
                  <a:pt x="20639" y="30154"/>
                </a:lnTo>
                <a:lnTo>
                  <a:pt x="20658" y="29903"/>
                </a:lnTo>
                <a:lnTo>
                  <a:pt x="20658" y="29652"/>
                </a:lnTo>
                <a:lnTo>
                  <a:pt x="20619" y="29400"/>
                </a:lnTo>
                <a:lnTo>
                  <a:pt x="20561" y="29284"/>
                </a:lnTo>
                <a:lnTo>
                  <a:pt x="20523" y="29149"/>
                </a:lnTo>
                <a:lnTo>
                  <a:pt x="20445" y="29033"/>
                </a:lnTo>
                <a:lnTo>
                  <a:pt x="20368" y="28897"/>
                </a:lnTo>
                <a:lnTo>
                  <a:pt x="20194" y="28684"/>
                </a:lnTo>
                <a:lnTo>
                  <a:pt x="20000" y="28491"/>
                </a:lnTo>
                <a:lnTo>
                  <a:pt x="19807" y="28336"/>
                </a:lnTo>
                <a:lnTo>
                  <a:pt x="19614" y="28201"/>
                </a:lnTo>
                <a:lnTo>
                  <a:pt x="19439" y="28104"/>
                </a:lnTo>
                <a:lnTo>
                  <a:pt x="19246" y="28027"/>
                </a:lnTo>
                <a:lnTo>
                  <a:pt x="19053" y="27969"/>
                </a:lnTo>
                <a:lnTo>
                  <a:pt x="18879" y="27930"/>
                </a:lnTo>
                <a:lnTo>
                  <a:pt x="18724" y="27911"/>
                </a:lnTo>
                <a:lnTo>
                  <a:pt x="18318" y="27911"/>
                </a:lnTo>
                <a:lnTo>
                  <a:pt x="18163" y="27930"/>
                </a:lnTo>
                <a:lnTo>
                  <a:pt x="18105" y="27949"/>
                </a:lnTo>
                <a:lnTo>
                  <a:pt x="18221" y="27698"/>
                </a:lnTo>
                <a:lnTo>
                  <a:pt x="18337" y="27389"/>
                </a:lnTo>
                <a:lnTo>
                  <a:pt x="18492" y="27002"/>
                </a:lnTo>
                <a:lnTo>
                  <a:pt x="18646" y="26518"/>
                </a:lnTo>
                <a:lnTo>
                  <a:pt x="18801" y="25957"/>
                </a:lnTo>
                <a:lnTo>
                  <a:pt x="18956" y="25358"/>
                </a:lnTo>
                <a:lnTo>
                  <a:pt x="19053" y="24719"/>
                </a:lnTo>
                <a:lnTo>
                  <a:pt x="19091" y="24391"/>
                </a:lnTo>
                <a:lnTo>
                  <a:pt x="19111" y="24042"/>
                </a:lnTo>
                <a:lnTo>
                  <a:pt x="19130" y="23694"/>
                </a:lnTo>
                <a:lnTo>
                  <a:pt x="19111" y="23365"/>
                </a:lnTo>
                <a:lnTo>
                  <a:pt x="19091" y="23017"/>
                </a:lnTo>
                <a:lnTo>
                  <a:pt x="19053" y="22669"/>
                </a:lnTo>
                <a:lnTo>
                  <a:pt x="18975" y="22340"/>
                </a:lnTo>
                <a:lnTo>
                  <a:pt x="18879" y="21992"/>
                </a:lnTo>
                <a:lnTo>
                  <a:pt x="18762" y="21663"/>
                </a:lnTo>
                <a:lnTo>
                  <a:pt x="18627" y="21354"/>
                </a:lnTo>
                <a:lnTo>
                  <a:pt x="18434" y="21044"/>
                </a:lnTo>
                <a:lnTo>
                  <a:pt x="18240" y="20754"/>
                </a:lnTo>
                <a:lnTo>
                  <a:pt x="17989" y="20464"/>
                </a:lnTo>
                <a:lnTo>
                  <a:pt x="17718" y="20193"/>
                </a:lnTo>
                <a:lnTo>
                  <a:pt x="17409" y="19961"/>
                </a:lnTo>
                <a:lnTo>
                  <a:pt x="17060" y="19729"/>
                </a:lnTo>
                <a:lnTo>
                  <a:pt x="16693" y="19516"/>
                </a:lnTo>
                <a:lnTo>
                  <a:pt x="16345" y="19323"/>
                </a:lnTo>
                <a:lnTo>
                  <a:pt x="15977" y="19168"/>
                </a:lnTo>
                <a:lnTo>
                  <a:pt x="15629" y="19033"/>
                </a:lnTo>
                <a:lnTo>
                  <a:pt x="15300" y="18897"/>
                </a:lnTo>
                <a:lnTo>
                  <a:pt x="14971" y="18801"/>
                </a:lnTo>
                <a:lnTo>
                  <a:pt x="14643" y="18723"/>
                </a:lnTo>
                <a:lnTo>
                  <a:pt x="14333" y="18665"/>
                </a:lnTo>
                <a:lnTo>
                  <a:pt x="14024" y="18607"/>
                </a:lnTo>
                <a:lnTo>
                  <a:pt x="13714" y="18569"/>
                </a:lnTo>
                <a:lnTo>
                  <a:pt x="13424" y="18549"/>
                </a:lnTo>
                <a:lnTo>
                  <a:pt x="12631" y="18549"/>
                </a:lnTo>
                <a:lnTo>
                  <a:pt x="12148" y="18607"/>
                </a:lnTo>
                <a:lnTo>
                  <a:pt x="11703" y="18685"/>
                </a:lnTo>
                <a:lnTo>
                  <a:pt x="11316" y="18781"/>
                </a:lnTo>
                <a:lnTo>
                  <a:pt x="10987" y="18897"/>
                </a:lnTo>
                <a:lnTo>
                  <a:pt x="10697" y="18994"/>
                </a:lnTo>
                <a:lnTo>
                  <a:pt x="10465" y="19091"/>
                </a:lnTo>
                <a:lnTo>
                  <a:pt x="10310" y="19188"/>
                </a:lnTo>
                <a:lnTo>
                  <a:pt x="10175" y="19265"/>
                </a:lnTo>
                <a:lnTo>
                  <a:pt x="10368" y="19110"/>
                </a:lnTo>
                <a:lnTo>
                  <a:pt x="10581" y="18936"/>
                </a:lnTo>
                <a:lnTo>
                  <a:pt x="10852" y="18685"/>
                </a:lnTo>
                <a:lnTo>
                  <a:pt x="11180" y="18375"/>
                </a:lnTo>
                <a:lnTo>
                  <a:pt x="11548" y="18027"/>
                </a:lnTo>
                <a:lnTo>
                  <a:pt x="11915" y="17602"/>
                </a:lnTo>
                <a:lnTo>
                  <a:pt x="12283" y="17137"/>
                </a:lnTo>
                <a:lnTo>
                  <a:pt x="12631" y="16634"/>
                </a:lnTo>
                <a:lnTo>
                  <a:pt x="12805" y="16364"/>
                </a:lnTo>
                <a:lnTo>
                  <a:pt x="12960" y="16074"/>
                </a:lnTo>
                <a:lnTo>
                  <a:pt x="13095" y="15783"/>
                </a:lnTo>
                <a:lnTo>
                  <a:pt x="13231" y="15474"/>
                </a:lnTo>
                <a:lnTo>
                  <a:pt x="13347" y="15164"/>
                </a:lnTo>
                <a:lnTo>
                  <a:pt x="13443" y="14855"/>
                </a:lnTo>
                <a:lnTo>
                  <a:pt x="13521" y="14526"/>
                </a:lnTo>
                <a:lnTo>
                  <a:pt x="13579" y="14197"/>
                </a:lnTo>
                <a:lnTo>
                  <a:pt x="13618" y="13849"/>
                </a:lnTo>
                <a:lnTo>
                  <a:pt x="13637" y="13501"/>
                </a:lnTo>
                <a:lnTo>
                  <a:pt x="13618" y="13153"/>
                </a:lnTo>
                <a:lnTo>
                  <a:pt x="13579" y="12805"/>
                </a:lnTo>
                <a:lnTo>
                  <a:pt x="13501" y="12437"/>
                </a:lnTo>
                <a:lnTo>
                  <a:pt x="13405" y="12070"/>
                </a:lnTo>
                <a:lnTo>
                  <a:pt x="13269" y="11702"/>
                </a:lnTo>
                <a:lnTo>
                  <a:pt x="13115" y="11373"/>
                </a:lnTo>
                <a:lnTo>
                  <a:pt x="12960" y="11045"/>
                </a:lnTo>
                <a:lnTo>
                  <a:pt x="12786" y="10755"/>
                </a:lnTo>
                <a:lnTo>
                  <a:pt x="12592" y="10464"/>
                </a:lnTo>
                <a:lnTo>
                  <a:pt x="12380" y="10194"/>
                </a:lnTo>
                <a:lnTo>
                  <a:pt x="12186" y="9942"/>
                </a:lnTo>
                <a:lnTo>
                  <a:pt x="11954" y="9710"/>
                </a:lnTo>
                <a:lnTo>
                  <a:pt x="11741" y="9497"/>
                </a:lnTo>
                <a:lnTo>
                  <a:pt x="11509" y="9304"/>
                </a:lnTo>
                <a:lnTo>
                  <a:pt x="11277" y="9110"/>
                </a:lnTo>
                <a:lnTo>
                  <a:pt x="11026" y="8936"/>
                </a:lnTo>
                <a:lnTo>
                  <a:pt x="10562" y="8627"/>
                </a:lnTo>
                <a:lnTo>
                  <a:pt x="10078" y="8375"/>
                </a:lnTo>
                <a:lnTo>
                  <a:pt x="9633" y="8163"/>
                </a:lnTo>
                <a:lnTo>
                  <a:pt x="9208" y="8008"/>
                </a:lnTo>
                <a:lnTo>
                  <a:pt x="8821" y="7873"/>
                </a:lnTo>
                <a:lnTo>
                  <a:pt x="8492" y="7776"/>
                </a:lnTo>
                <a:lnTo>
                  <a:pt x="8028" y="7660"/>
                </a:lnTo>
                <a:lnTo>
                  <a:pt x="7912" y="7640"/>
                </a:lnTo>
                <a:lnTo>
                  <a:pt x="7970" y="7582"/>
                </a:lnTo>
                <a:lnTo>
                  <a:pt x="8086" y="7447"/>
                </a:lnTo>
                <a:lnTo>
                  <a:pt x="8221" y="7234"/>
                </a:lnTo>
                <a:lnTo>
                  <a:pt x="8395" y="6925"/>
                </a:lnTo>
                <a:lnTo>
                  <a:pt x="8569" y="6577"/>
                </a:lnTo>
                <a:lnTo>
                  <a:pt x="8743" y="6151"/>
                </a:lnTo>
                <a:lnTo>
                  <a:pt x="8898" y="5706"/>
                </a:lnTo>
                <a:lnTo>
                  <a:pt x="9034" y="5203"/>
                </a:lnTo>
                <a:lnTo>
                  <a:pt x="9092" y="4933"/>
                </a:lnTo>
                <a:lnTo>
                  <a:pt x="9111" y="4662"/>
                </a:lnTo>
                <a:lnTo>
                  <a:pt x="9150" y="4391"/>
                </a:lnTo>
                <a:lnTo>
                  <a:pt x="9150" y="4120"/>
                </a:lnTo>
                <a:lnTo>
                  <a:pt x="9150" y="3849"/>
                </a:lnTo>
                <a:lnTo>
                  <a:pt x="9111" y="3559"/>
                </a:lnTo>
                <a:lnTo>
                  <a:pt x="9053" y="3289"/>
                </a:lnTo>
                <a:lnTo>
                  <a:pt x="8995" y="2998"/>
                </a:lnTo>
                <a:lnTo>
                  <a:pt x="8898" y="2728"/>
                </a:lnTo>
                <a:lnTo>
                  <a:pt x="8782" y="2457"/>
                </a:lnTo>
                <a:lnTo>
                  <a:pt x="8627" y="2167"/>
                </a:lnTo>
                <a:lnTo>
                  <a:pt x="8453" y="1915"/>
                </a:lnTo>
                <a:lnTo>
                  <a:pt x="8260" y="1644"/>
                </a:lnTo>
                <a:lnTo>
                  <a:pt x="8008" y="1393"/>
                </a:lnTo>
                <a:lnTo>
                  <a:pt x="7738" y="1142"/>
                </a:lnTo>
                <a:lnTo>
                  <a:pt x="7447" y="910"/>
                </a:lnTo>
                <a:lnTo>
                  <a:pt x="7119" y="697"/>
                </a:lnTo>
                <a:lnTo>
                  <a:pt x="6790" y="523"/>
                </a:lnTo>
                <a:lnTo>
                  <a:pt x="6461" y="368"/>
                </a:lnTo>
                <a:lnTo>
                  <a:pt x="6132" y="233"/>
                </a:lnTo>
                <a:lnTo>
                  <a:pt x="5803" y="136"/>
                </a:lnTo>
                <a:lnTo>
                  <a:pt x="5475" y="78"/>
                </a:lnTo>
                <a:lnTo>
                  <a:pt x="5146" y="20"/>
                </a:lnTo>
                <a:lnTo>
                  <a:pt x="481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66675" dir="1368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" name="Google Shape;293;p14"/>
          <p:cNvSpPr/>
          <p:nvPr/>
        </p:nvSpPr>
        <p:spPr>
          <a:xfrm>
            <a:off x="-59350" y="3789215"/>
            <a:ext cx="1425329" cy="1354276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" name="Google Shape;294;p14"/>
          <p:cNvSpPr/>
          <p:nvPr/>
        </p:nvSpPr>
        <p:spPr>
          <a:xfrm flipH="1">
            <a:off x="7778025" y="3789215"/>
            <a:ext cx="1425329" cy="1354276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104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" name="Google Shape;295;p14"/>
          <p:cNvSpPr/>
          <p:nvPr/>
        </p:nvSpPr>
        <p:spPr>
          <a:xfrm>
            <a:off x="5787180" y="1402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96;p14"/>
          <p:cNvSpPr/>
          <p:nvPr/>
        </p:nvSpPr>
        <p:spPr>
          <a:xfrm flipH="1">
            <a:off x="4512011" y="1402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" name="Google Shape;297;p14"/>
          <p:cNvSpPr/>
          <p:nvPr/>
        </p:nvSpPr>
        <p:spPr>
          <a:xfrm flipH="1">
            <a:off x="5093400" y="2603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" name="Google Shape;298;p14"/>
          <p:cNvSpPr/>
          <p:nvPr/>
        </p:nvSpPr>
        <p:spPr>
          <a:xfrm rot="-2516804">
            <a:off x="3180691" y="2308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" name="Google Shape;299;p14"/>
          <p:cNvSpPr/>
          <p:nvPr/>
        </p:nvSpPr>
        <p:spPr>
          <a:xfrm flipH="1">
            <a:off x="4188525" y="4341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" name="Google Shape;300;p14"/>
          <p:cNvSpPr/>
          <p:nvPr/>
        </p:nvSpPr>
        <p:spPr>
          <a:xfrm rot="-2417287" flipH="1">
            <a:off x="5783307" y="6770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" name="Google Shape;301;p14"/>
          <p:cNvSpPr/>
          <p:nvPr/>
        </p:nvSpPr>
        <p:spPr>
          <a:xfrm rot="2516804" flipH="1">
            <a:off x="8825478" y="6727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" name="Google Shape;302;p14"/>
          <p:cNvSpPr/>
          <p:nvPr/>
        </p:nvSpPr>
        <p:spPr>
          <a:xfrm flipH="1">
            <a:off x="4508850" y="8373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" name="Google Shape;303;p14"/>
          <p:cNvSpPr/>
          <p:nvPr/>
        </p:nvSpPr>
        <p:spPr>
          <a:xfrm flipH="1">
            <a:off x="6744600" y="9113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4" name="Google Shape;304;p14"/>
          <p:cNvSpPr/>
          <p:nvPr/>
        </p:nvSpPr>
        <p:spPr>
          <a:xfrm rot="-2517313">
            <a:off x="1894725" y="9079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5" name="Google Shape;305;p14"/>
          <p:cNvSpPr/>
          <p:nvPr/>
        </p:nvSpPr>
        <p:spPr>
          <a:xfrm flipH="1">
            <a:off x="1145900" y="10327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6" name="Google Shape;306;p14"/>
          <p:cNvSpPr/>
          <p:nvPr/>
        </p:nvSpPr>
        <p:spPr>
          <a:xfrm flipH="1">
            <a:off x="656959" y="13288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7" name="Google Shape;307;p14"/>
          <p:cNvSpPr/>
          <p:nvPr/>
        </p:nvSpPr>
        <p:spPr>
          <a:xfrm flipH="1">
            <a:off x="405725" y="13513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8" name="Google Shape;308;p14"/>
          <p:cNvSpPr/>
          <p:nvPr/>
        </p:nvSpPr>
        <p:spPr>
          <a:xfrm flipH="1">
            <a:off x="7702050" y="14146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9" name="Google Shape;309;p14"/>
          <p:cNvSpPr/>
          <p:nvPr/>
        </p:nvSpPr>
        <p:spPr>
          <a:xfrm rot="-2516804">
            <a:off x="213653" y="16943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0" name="Google Shape;310;p14"/>
          <p:cNvSpPr/>
          <p:nvPr/>
        </p:nvSpPr>
        <p:spPr>
          <a:xfrm flipH="1">
            <a:off x="8641517" y="19307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1" name="Google Shape;311;p14"/>
          <p:cNvSpPr/>
          <p:nvPr/>
        </p:nvSpPr>
        <p:spPr>
          <a:xfrm flipH="1">
            <a:off x="244125" y="22519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" name="Google Shape;312;p14"/>
          <p:cNvSpPr/>
          <p:nvPr/>
        </p:nvSpPr>
        <p:spPr>
          <a:xfrm rot="2516804" flipH="1">
            <a:off x="8690103" y="25841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3" name="Google Shape;313;p14"/>
          <p:cNvSpPr/>
          <p:nvPr/>
        </p:nvSpPr>
        <p:spPr>
          <a:xfrm flipH="1">
            <a:off x="260488" y="28441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4" name="Google Shape;314;p14"/>
          <p:cNvSpPr/>
          <p:nvPr/>
        </p:nvSpPr>
        <p:spPr>
          <a:xfrm flipH="1">
            <a:off x="8554550" y="30053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CUSTOM_9_1">
    <p:spTree>
      <p:nvGrpSpPr>
        <p:cNvPr id="1" name="Shape 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4" name="Google Shape;344;p1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345" name="Google Shape;345;p16"/>
          <p:cNvSpPr txBox="1">
            <a:spLocks noGrp="1"/>
          </p:cNvSpPr>
          <p:nvPr>
            <p:ph type="title"/>
          </p:nvPr>
        </p:nvSpPr>
        <p:spPr>
          <a:xfrm>
            <a:off x="2763000" y="1283031"/>
            <a:ext cx="3618000" cy="841800"/>
          </a:xfrm>
          <a:prstGeom prst="rect">
            <a:avLst/>
          </a:prstGeom>
          <a:effectLst>
            <a:outerShdw dist="57150" dir="5400000" algn="bl" rotWithShape="0">
              <a:schemeClr val="accent3">
                <a:alpha val="13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55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46" name="Google Shape;346;p16"/>
          <p:cNvSpPr txBox="1">
            <a:spLocks noGrp="1"/>
          </p:cNvSpPr>
          <p:nvPr>
            <p:ph type="subTitle" idx="1"/>
          </p:nvPr>
        </p:nvSpPr>
        <p:spPr>
          <a:xfrm>
            <a:off x="2118300" y="2281244"/>
            <a:ext cx="49074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47" name="Google Shape;347;p16"/>
          <p:cNvSpPr txBox="1">
            <a:spLocks noGrp="1"/>
          </p:cNvSpPr>
          <p:nvPr>
            <p:ph type="title" idx="2" hasCustomPrompt="1"/>
          </p:nvPr>
        </p:nvSpPr>
        <p:spPr>
          <a:xfrm>
            <a:off x="3969750" y="2887538"/>
            <a:ext cx="12045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48" name="Google Shape;348;p16"/>
          <p:cNvSpPr/>
          <p:nvPr/>
        </p:nvSpPr>
        <p:spPr>
          <a:xfrm>
            <a:off x="-468512" y="3352725"/>
            <a:ext cx="1884723" cy="1790769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76200" algn="bl" rotWithShape="0">
              <a:schemeClr val="accent3">
                <a:alpha val="16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9" name="Google Shape;349;p16"/>
          <p:cNvSpPr/>
          <p:nvPr/>
        </p:nvSpPr>
        <p:spPr>
          <a:xfrm flipH="1">
            <a:off x="7880188" y="3352725"/>
            <a:ext cx="1884723" cy="1790769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76200" dir="13380000" algn="bl" rotWithShape="0">
              <a:schemeClr val="accent3">
                <a:alpha val="16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0" name="Google Shape;350;p16"/>
          <p:cNvSpPr/>
          <p:nvPr/>
        </p:nvSpPr>
        <p:spPr>
          <a:xfrm rot="10800000" flipH="1">
            <a:off x="-51850" y="-2590788"/>
            <a:ext cx="9231391" cy="3325038"/>
          </a:xfrm>
          <a:custGeom>
            <a:avLst/>
            <a:gdLst/>
            <a:ahLst/>
            <a:cxnLst/>
            <a:rect l="l" t="t" r="r" b="b"/>
            <a:pathLst>
              <a:path w="115834" h="52402" extrusionOk="0">
                <a:moveTo>
                  <a:pt x="34597" y="0"/>
                </a:moveTo>
                <a:lnTo>
                  <a:pt x="34311" y="19"/>
                </a:lnTo>
                <a:lnTo>
                  <a:pt x="34006" y="38"/>
                </a:lnTo>
                <a:lnTo>
                  <a:pt x="33720" y="95"/>
                </a:lnTo>
                <a:lnTo>
                  <a:pt x="33433" y="153"/>
                </a:lnTo>
                <a:lnTo>
                  <a:pt x="33147" y="248"/>
                </a:lnTo>
                <a:lnTo>
                  <a:pt x="32880" y="344"/>
                </a:lnTo>
                <a:lnTo>
                  <a:pt x="32594" y="439"/>
                </a:lnTo>
                <a:lnTo>
                  <a:pt x="32326" y="573"/>
                </a:lnTo>
                <a:lnTo>
                  <a:pt x="32078" y="706"/>
                </a:lnTo>
                <a:lnTo>
                  <a:pt x="31830" y="878"/>
                </a:lnTo>
                <a:lnTo>
                  <a:pt x="31582" y="1050"/>
                </a:lnTo>
                <a:lnTo>
                  <a:pt x="31353" y="1240"/>
                </a:lnTo>
                <a:lnTo>
                  <a:pt x="31143" y="1431"/>
                </a:lnTo>
                <a:lnTo>
                  <a:pt x="30953" y="1660"/>
                </a:lnTo>
                <a:lnTo>
                  <a:pt x="30762" y="1889"/>
                </a:lnTo>
                <a:lnTo>
                  <a:pt x="30590" y="2118"/>
                </a:lnTo>
                <a:lnTo>
                  <a:pt x="30437" y="2366"/>
                </a:lnTo>
                <a:lnTo>
                  <a:pt x="30285" y="2634"/>
                </a:lnTo>
                <a:lnTo>
                  <a:pt x="30170" y="2901"/>
                </a:lnTo>
                <a:lnTo>
                  <a:pt x="30056" y="3168"/>
                </a:lnTo>
                <a:lnTo>
                  <a:pt x="29979" y="3454"/>
                </a:lnTo>
                <a:lnTo>
                  <a:pt x="29903" y="3740"/>
                </a:lnTo>
                <a:lnTo>
                  <a:pt x="29865" y="4027"/>
                </a:lnTo>
                <a:lnTo>
                  <a:pt x="29827" y="4332"/>
                </a:lnTo>
                <a:lnTo>
                  <a:pt x="29827" y="4618"/>
                </a:lnTo>
                <a:lnTo>
                  <a:pt x="29846" y="4904"/>
                </a:lnTo>
                <a:lnTo>
                  <a:pt x="29884" y="5210"/>
                </a:lnTo>
                <a:lnTo>
                  <a:pt x="29655" y="5095"/>
                </a:lnTo>
                <a:lnTo>
                  <a:pt x="29426" y="5000"/>
                </a:lnTo>
                <a:lnTo>
                  <a:pt x="29197" y="4943"/>
                </a:lnTo>
                <a:lnTo>
                  <a:pt x="28949" y="4885"/>
                </a:lnTo>
                <a:lnTo>
                  <a:pt x="28720" y="4847"/>
                </a:lnTo>
                <a:lnTo>
                  <a:pt x="28472" y="4828"/>
                </a:lnTo>
                <a:lnTo>
                  <a:pt x="28205" y="4828"/>
                </a:lnTo>
                <a:lnTo>
                  <a:pt x="27956" y="4847"/>
                </a:lnTo>
                <a:lnTo>
                  <a:pt x="27708" y="4866"/>
                </a:lnTo>
                <a:lnTo>
                  <a:pt x="27460" y="4923"/>
                </a:lnTo>
                <a:lnTo>
                  <a:pt x="27212" y="4981"/>
                </a:lnTo>
                <a:lnTo>
                  <a:pt x="26964" y="5038"/>
                </a:lnTo>
                <a:lnTo>
                  <a:pt x="26735" y="5133"/>
                </a:lnTo>
                <a:lnTo>
                  <a:pt x="26506" y="5229"/>
                </a:lnTo>
                <a:lnTo>
                  <a:pt x="26277" y="5343"/>
                </a:lnTo>
                <a:lnTo>
                  <a:pt x="26067" y="5458"/>
                </a:lnTo>
                <a:lnTo>
                  <a:pt x="25857" y="5591"/>
                </a:lnTo>
                <a:lnTo>
                  <a:pt x="25667" y="5744"/>
                </a:lnTo>
                <a:lnTo>
                  <a:pt x="25495" y="5916"/>
                </a:lnTo>
                <a:lnTo>
                  <a:pt x="25323" y="6088"/>
                </a:lnTo>
                <a:lnTo>
                  <a:pt x="25170" y="6259"/>
                </a:lnTo>
                <a:lnTo>
                  <a:pt x="25018" y="6450"/>
                </a:lnTo>
                <a:lnTo>
                  <a:pt x="24884" y="6660"/>
                </a:lnTo>
                <a:lnTo>
                  <a:pt x="24751" y="6870"/>
                </a:lnTo>
                <a:lnTo>
                  <a:pt x="24655" y="7099"/>
                </a:lnTo>
                <a:lnTo>
                  <a:pt x="24560" y="7309"/>
                </a:lnTo>
                <a:lnTo>
                  <a:pt x="24483" y="7538"/>
                </a:lnTo>
                <a:lnTo>
                  <a:pt x="24407" y="7786"/>
                </a:lnTo>
                <a:lnTo>
                  <a:pt x="24369" y="8015"/>
                </a:lnTo>
                <a:lnTo>
                  <a:pt x="24331" y="8263"/>
                </a:lnTo>
                <a:lnTo>
                  <a:pt x="24312" y="8492"/>
                </a:lnTo>
                <a:lnTo>
                  <a:pt x="24312" y="8740"/>
                </a:lnTo>
                <a:lnTo>
                  <a:pt x="24254" y="8397"/>
                </a:lnTo>
                <a:lnTo>
                  <a:pt x="24159" y="8072"/>
                </a:lnTo>
                <a:lnTo>
                  <a:pt x="24064" y="7729"/>
                </a:lnTo>
                <a:lnTo>
                  <a:pt x="23949" y="7404"/>
                </a:lnTo>
                <a:lnTo>
                  <a:pt x="23796" y="7099"/>
                </a:lnTo>
                <a:lnTo>
                  <a:pt x="23644" y="6794"/>
                </a:lnTo>
                <a:lnTo>
                  <a:pt x="23472" y="6488"/>
                </a:lnTo>
                <a:lnTo>
                  <a:pt x="23281" y="6202"/>
                </a:lnTo>
                <a:lnTo>
                  <a:pt x="23071" y="5935"/>
                </a:lnTo>
                <a:lnTo>
                  <a:pt x="22842" y="5668"/>
                </a:lnTo>
                <a:lnTo>
                  <a:pt x="22594" y="5420"/>
                </a:lnTo>
                <a:lnTo>
                  <a:pt x="22346" y="5191"/>
                </a:lnTo>
                <a:lnTo>
                  <a:pt x="22079" y="4981"/>
                </a:lnTo>
                <a:lnTo>
                  <a:pt x="21793" y="4790"/>
                </a:lnTo>
                <a:lnTo>
                  <a:pt x="21506" y="4599"/>
                </a:lnTo>
                <a:lnTo>
                  <a:pt x="21182" y="4446"/>
                </a:lnTo>
                <a:lnTo>
                  <a:pt x="20877" y="4313"/>
                </a:lnTo>
                <a:lnTo>
                  <a:pt x="20552" y="4198"/>
                </a:lnTo>
                <a:lnTo>
                  <a:pt x="20209" y="4122"/>
                </a:lnTo>
                <a:lnTo>
                  <a:pt x="19865" y="4046"/>
                </a:lnTo>
                <a:lnTo>
                  <a:pt x="19541" y="3988"/>
                </a:lnTo>
                <a:lnTo>
                  <a:pt x="19178" y="3969"/>
                </a:lnTo>
                <a:lnTo>
                  <a:pt x="18835" y="3950"/>
                </a:lnTo>
                <a:lnTo>
                  <a:pt x="18491" y="3969"/>
                </a:lnTo>
                <a:lnTo>
                  <a:pt x="18148" y="4008"/>
                </a:lnTo>
                <a:lnTo>
                  <a:pt x="17804" y="4046"/>
                </a:lnTo>
                <a:lnTo>
                  <a:pt x="17461" y="4122"/>
                </a:lnTo>
                <a:lnTo>
                  <a:pt x="17136" y="4217"/>
                </a:lnTo>
                <a:lnTo>
                  <a:pt x="16812" y="4332"/>
                </a:lnTo>
                <a:lnTo>
                  <a:pt x="16488" y="4465"/>
                </a:lnTo>
                <a:lnTo>
                  <a:pt x="16182" y="4618"/>
                </a:lnTo>
                <a:lnTo>
                  <a:pt x="15877" y="4790"/>
                </a:lnTo>
                <a:lnTo>
                  <a:pt x="15591" y="4981"/>
                </a:lnTo>
                <a:lnTo>
                  <a:pt x="15324" y="5191"/>
                </a:lnTo>
                <a:lnTo>
                  <a:pt x="15056" y="5420"/>
                </a:lnTo>
                <a:lnTo>
                  <a:pt x="14808" y="5668"/>
                </a:lnTo>
                <a:lnTo>
                  <a:pt x="14579" y="5916"/>
                </a:lnTo>
                <a:lnTo>
                  <a:pt x="14369" y="6202"/>
                </a:lnTo>
                <a:lnTo>
                  <a:pt x="14179" y="6469"/>
                </a:lnTo>
                <a:lnTo>
                  <a:pt x="13988" y="6775"/>
                </a:lnTo>
                <a:lnTo>
                  <a:pt x="13835" y="7080"/>
                </a:lnTo>
                <a:lnTo>
                  <a:pt x="13682" y="7385"/>
                </a:lnTo>
                <a:lnTo>
                  <a:pt x="13568" y="7710"/>
                </a:lnTo>
                <a:lnTo>
                  <a:pt x="13453" y="8053"/>
                </a:lnTo>
                <a:lnTo>
                  <a:pt x="13377" y="8378"/>
                </a:lnTo>
                <a:lnTo>
                  <a:pt x="13301" y="8721"/>
                </a:lnTo>
                <a:lnTo>
                  <a:pt x="13263" y="9064"/>
                </a:lnTo>
                <a:lnTo>
                  <a:pt x="13244" y="9408"/>
                </a:lnTo>
                <a:lnTo>
                  <a:pt x="13015" y="9313"/>
                </a:lnTo>
                <a:lnTo>
                  <a:pt x="12766" y="9217"/>
                </a:lnTo>
                <a:lnTo>
                  <a:pt x="12518" y="9160"/>
                </a:lnTo>
                <a:lnTo>
                  <a:pt x="12270" y="9084"/>
                </a:lnTo>
                <a:lnTo>
                  <a:pt x="12022" y="9045"/>
                </a:lnTo>
                <a:lnTo>
                  <a:pt x="11774" y="9007"/>
                </a:lnTo>
                <a:lnTo>
                  <a:pt x="11526" y="9007"/>
                </a:lnTo>
                <a:lnTo>
                  <a:pt x="11259" y="8988"/>
                </a:lnTo>
                <a:lnTo>
                  <a:pt x="11011" y="9007"/>
                </a:lnTo>
                <a:lnTo>
                  <a:pt x="10763" y="9045"/>
                </a:lnTo>
                <a:lnTo>
                  <a:pt x="10515" y="9084"/>
                </a:lnTo>
                <a:lnTo>
                  <a:pt x="10286" y="9141"/>
                </a:lnTo>
                <a:lnTo>
                  <a:pt x="10038" y="9236"/>
                </a:lnTo>
                <a:lnTo>
                  <a:pt x="9809" y="9332"/>
                </a:lnTo>
                <a:lnTo>
                  <a:pt x="9599" y="9446"/>
                </a:lnTo>
                <a:lnTo>
                  <a:pt x="9389" y="9580"/>
                </a:lnTo>
                <a:lnTo>
                  <a:pt x="9179" y="9732"/>
                </a:lnTo>
                <a:lnTo>
                  <a:pt x="8988" y="9885"/>
                </a:lnTo>
                <a:lnTo>
                  <a:pt x="8816" y="10057"/>
                </a:lnTo>
                <a:lnTo>
                  <a:pt x="8645" y="10248"/>
                </a:lnTo>
                <a:lnTo>
                  <a:pt x="8492" y="10458"/>
                </a:lnTo>
                <a:lnTo>
                  <a:pt x="8339" y="10648"/>
                </a:lnTo>
                <a:lnTo>
                  <a:pt x="8206" y="10877"/>
                </a:lnTo>
                <a:lnTo>
                  <a:pt x="8091" y="11087"/>
                </a:lnTo>
                <a:lnTo>
                  <a:pt x="7996" y="11335"/>
                </a:lnTo>
                <a:lnTo>
                  <a:pt x="7900" y="11564"/>
                </a:lnTo>
                <a:lnTo>
                  <a:pt x="7824" y="11812"/>
                </a:lnTo>
                <a:lnTo>
                  <a:pt x="7767" y="12041"/>
                </a:lnTo>
                <a:lnTo>
                  <a:pt x="7729" y="12290"/>
                </a:lnTo>
                <a:lnTo>
                  <a:pt x="7710" y="12538"/>
                </a:lnTo>
                <a:lnTo>
                  <a:pt x="7690" y="12805"/>
                </a:lnTo>
                <a:lnTo>
                  <a:pt x="7710" y="13053"/>
                </a:lnTo>
                <a:lnTo>
                  <a:pt x="7500" y="12881"/>
                </a:lnTo>
                <a:lnTo>
                  <a:pt x="7271" y="12728"/>
                </a:lnTo>
                <a:lnTo>
                  <a:pt x="7042" y="12595"/>
                </a:lnTo>
                <a:lnTo>
                  <a:pt x="6813" y="12461"/>
                </a:lnTo>
                <a:lnTo>
                  <a:pt x="6565" y="12328"/>
                </a:lnTo>
                <a:lnTo>
                  <a:pt x="6316" y="12232"/>
                </a:lnTo>
                <a:lnTo>
                  <a:pt x="6049" y="12118"/>
                </a:lnTo>
                <a:lnTo>
                  <a:pt x="5801" y="12041"/>
                </a:lnTo>
                <a:lnTo>
                  <a:pt x="5534" y="11965"/>
                </a:lnTo>
                <a:lnTo>
                  <a:pt x="5267" y="11908"/>
                </a:lnTo>
                <a:lnTo>
                  <a:pt x="5000" y="11851"/>
                </a:lnTo>
                <a:lnTo>
                  <a:pt x="4733" y="11812"/>
                </a:lnTo>
                <a:lnTo>
                  <a:pt x="4446" y="11793"/>
                </a:lnTo>
                <a:lnTo>
                  <a:pt x="4179" y="11774"/>
                </a:lnTo>
                <a:lnTo>
                  <a:pt x="3912" y="11774"/>
                </a:lnTo>
                <a:lnTo>
                  <a:pt x="3645" y="11793"/>
                </a:lnTo>
                <a:lnTo>
                  <a:pt x="3378" y="11812"/>
                </a:lnTo>
                <a:lnTo>
                  <a:pt x="3111" y="11851"/>
                </a:lnTo>
                <a:lnTo>
                  <a:pt x="2862" y="11908"/>
                </a:lnTo>
                <a:lnTo>
                  <a:pt x="2614" y="11984"/>
                </a:lnTo>
                <a:lnTo>
                  <a:pt x="2366" y="12061"/>
                </a:lnTo>
                <a:lnTo>
                  <a:pt x="2118" y="12175"/>
                </a:lnTo>
                <a:lnTo>
                  <a:pt x="1870" y="12270"/>
                </a:lnTo>
                <a:lnTo>
                  <a:pt x="1641" y="12404"/>
                </a:lnTo>
                <a:lnTo>
                  <a:pt x="1412" y="12538"/>
                </a:lnTo>
                <a:lnTo>
                  <a:pt x="1202" y="12690"/>
                </a:lnTo>
                <a:lnTo>
                  <a:pt x="763" y="12996"/>
                </a:lnTo>
                <a:lnTo>
                  <a:pt x="363" y="13358"/>
                </a:lnTo>
                <a:lnTo>
                  <a:pt x="0" y="13740"/>
                </a:lnTo>
                <a:lnTo>
                  <a:pt x="95" y="22041"/>
                </a:lnTo>
                <a:lnTo>
                  <a:pt x="439" y="52402"/>
                </a:lnTo>
                <a:lnTo>
                  <a:pt x="115833" y="52402"/>
                </a:lnTo>
                <a:lnTo>
                  <a:pt x="115833" y="4599"/>
                </a:lnTo>
                <a:lnTo>
                  <a:pt x="115623" y="4504"/>
                </a:lnTo>
                <a:lnTo>
                  <a:pt x="115394" y="4427"/>
                </a:lnTo>
                <a:lnTo>
                  <a:pt x="115165" y="4370"/>
                </a:lnTo>
                <a:lnTo>
                  <a:pt x="114936" y="4351"/>
                </a:lnTo>
                <a:lnTo>
                  <a:pt x="114707" y="4332"/>
                </a:lnTo>
                <a:lnTo>
                  <a:pt x="114459" y="4332"/>
                </a:lnTo>
                <a:lnTo>
                  <a:pt x="114230" y="4370"/>
                </a:lnTo>
                <a:lnTo>
                  <a:pt x="114001" y="4408"/>
                </a:lnTo>
                <a:lnTo>
                  <a:pt x="113772" y="4485"/>
                </a:lnTo>
                <a:lnTo>
                  <a:pt x="113562" y="4580"/>
                </a:lnTo>
                <a:lnTo>
                  <a:pt x="113353" y="4694"/>
                </a:lnTo>
                <a:lnTo>
                  <a:pt x="113162" y="4828"/>
                </a:lnTo>
                <a:lnTo>
                  <a:pt x="112971" y="4981"/>
                </a:lnTo>
                <a:lnTo>
                  <a:pt x="112799" y="5152"/>
                </a:lnTo>
                <a:lnTo>
                  <a:pt x="112647" y="5324"/>
                </a:lnTo>
                <a:lnTo>
                  <a:pt x="112513" y="5515"/>
                </a:lnTo>
                <a:lnTo>
                  <a:pt x="112475" y="5343"/>
                </a:lnTo>
                <a:lnTo>
                  <a:pt x="112418" y="5172"/>
                </a:lnTo>
                <a:lnTo>
                  <a:pt x="112284" y="4847"/>
                </a:lnTo>
                <a:lnTo>
                  <a:pt x="112093" y="4542"/>
                </a:lnTo>
                <a:lnTo>
                  <a:pt x="111883" y="4256"/>
                </a:lnTo>
                <a:lnTo>
                  <a:pt x="111635" y="4008"/>
                </a:lnTo>
                <a:lnTo>
                  <a:pt x="111368" y="3779"/>
                </a:lnTo>
                <a:lnTo>
                  <a:pt x="111215" y="3683"/>
                </a:lnTo>
                <a:lnTo>
                  <a:pt x="111063" y="3607"/>
                </a:lnTo>
                <a:lnTo>
                  <a:pt x="110891" y="3530"/>
                </a:lnTo>
                <a:lnTo>
                  <a:pt x="110738" y="3473"/>
                </a:lnTo>
                <a:lnTo>
                  <a:pt x="110566" y="3416"/>
                </a:lnTo>
                <a:lnTo>
                  <a:pt x="110395" y="3378"/>
                </a:lnTo>
                <a:lnTo>
                  <a:pt x="110223" y="3340"/>
                </a:lnTo>
                <a:lnTo>
                  <a:pt x="110051" y="3321"/>
                </a:lnTo>
                <a:lnTo>
                  <a:pt x="109689" y="3321"/>
                </a:lnTo>
                <a:lnTo>
                  <a:pt x="109345" y="3378"/>
                </a:lnTo>
                <a:lnTo>
                  <a:pt x="109002" y="3454"/>
                </a:lnTo>
                <a:lnTo>
                  <a:pt x="108658" y="3588"/>
                </a:lnTo>
                <a:lnTo>
                  <a:pt x="108506" y="3664"/>
                </a:lnTo>
                <a:lnTo>
                  <a:pt x="108353" y="3759"/>
                </a:lnTo>
                <a:lnTo>
                  <a:pt x="108200" y="3855"/>
                </a:lnTo>
                <a:lnTo>
                  <a:pt x="108067" y="3969"/>
                </a:lnTo>
                <a:lnTo>
                  <a:pt x="108009" y="3759"/>
                </a:lnTo>
                <a:lnTo>
                  <a:pt x="107952" y="3569"/>
                </a:lnTo>
                <a:lnTo>
                  <a:pt x="107780" y="3206"/>
                </a:lnTo>
                <a:lnTo>
                  <a:pt x="107570" y="2843"/>
                </a:lnTo>
                <a:lnTo>
                  <a:pt x="107322" y="2500"/>
                </a:lnTo>
                <a:lnTo>
                  <a:pt x="107055" y="2176"/>
                </a:lnTo>
                <a:lnTo>
                  <a:pt x="106750" y="1889"/>
                </a:lnTo>
                <a:lnTo>
                  <a:pt x="106425" y="1641"/>
                </a:lnTo>
                <a:lnTo>
                  <a:pt x="106082" y="1431"/>
                </a:lnTo>
                <a:lnTo>
                  <a:pt x="105719" y="1240"/>
                </a:lnTo>
                <a:lnTo>
                  <a:pt x="105338" y="1088"/>
                </a:lnTo>
                <a:lnTo>
                  <a:pt x="104956" y="973"/>
                </a:lnTo>
                <a:lnTo>
                  <a:pt x="104555" y="878"/>
                </a:lnTo>
                <a:lnTo>
                  <a:pt x="104155" y="821"/>
                </a:lnTo>
                <a:lnTo>
                  <a:pt x="103735" y="782"/>
                </a:lnTo>
                <a:lnTo>
                  <a:pt x="103334" y="763"/>
                </a:lnTo>
                <a:lnTo>
                  <a:pt x="102933" y="763"/>
                </a:lnTo>
                <a:lnTo>
                  <a:pt x="102456" y="821"/>
                </a:lnTo>
                <a:lnTo>
                  <a:pt x="101998" y="897"/>
                </a:lnTo>
                <a:lnTo>
                  <a:pt x="101540" y="992"/>
                </a:lnTo>
                <a:lnTo>
                  <a:pt x="101082" y="1145"/>
                </a:lnTo>
                <a:lnTo>
                  <a:pt x="100662" y="1336"/>
                </a:lnTo>
                <a:lnTo>
                  <a:pt x="100453" y="1431"/>
                </a:lnTo>
                <a:lnTo>
                  <a:pt x="100243" y="1546"/>
                </a:lnTo>
                <a:lnTo>
                  <a:pt x="100052" y="1679"/>
                </a:lnTo>
                <a:lnTo>
                  <a:pt x="99861" y="1813"/>
                </a:lnTo>
                <a:lnTo>
                  <a:pt x="99689" y="1947"/>
                </a:lnTo>
                <a:lnTo>
                  <a:pt x="99498" y="2118"/>
                </a:lnTo>
                <a:lnTo>
                  <a:pt x="99346" y="2271"/>
                </a:lnTo>
                <a:lnTo>
                  <a:pt x="99193" y="2462"/>
                </a:lnTo>
                <a:lnTo>
                  <a:pt x="99040" y="2653"/>
                </a:lnTo>
                <a:lnTo>
                  <a:pt x="98907" y="2843"/>
                </a:lnTo>
                <a:lnTo>
                  <a:pt x="98792" y="3053"/>
                </a:lnTo>
                <a:lnTo>
                  <a:pt x="98697" y="3263"/>
                </a:lnTo>
                <a:lnTo>
                  <a:pt x="98601" y="3473"/>
                </a:lnTo>
                <a:lnTo>
                  <a:pt x="98525" y="3702"/>
                </a:lnTo>
                <a:lnTo>
                  <a:pt x="98468" y="3912"/>
                </a:lnTo>
                <a:lnTo>
                  <a:pt x="98411" y="4141"/>
                </a:lnTo>
                <a:lnTo>
                  <a:pt x="98392" y="4370"/>
                </a:lnTo>
                <a:lnTo>
                  <a:pt x="98372" y="4618"/>
                </a:lnTo>
                <a:lnTo>
                  <a:pt x="98372" y="4847"/>
                </a:lnTo>
                <a:lnTo>
                  <a:pt x="98392" y="5076"/>
                </a:lnTo>
                <a:lnTo>
                  <a:pt x="98430" y="5305"/>
                </a:lnTo>
                <a:lnTo>
                  <a:pt x="98506" y="5534"/>
                </a:lnTo>
                <a:lnTo>
                  <a:pt x="98258" y="5477"/>
                </a:lnTo>
                <a:lnTo>
                  <a:pt x="98010" y="5439"/>
                </a:lnTo>
                <a:lnTo>
                  <a:pt x="97743" y="5420"/>
                </a:lnTo>
                <a:lnTo>
                  <a:pt x="97495" y="5401"/>
                </a:lnTo>
                <a:lnTo>
                  <a:pt x="97247" y="5401"/>
                </a:lnTo>
                <a:lnTo>
                  <a:pt x="96979" y="5420"/>
                </a:lnTo>
                <a:lnTo>
                  <a:pt x="96731" y="5439"/>
                </a:lnTo>
                <a:lnTo>
                  <a:pt x="96483" y="5477"/>
                </a:lnTo>
                <a:lnTo>
                  <a:pt x="96235" y="5534"/>
                </a:lnTo>
                <a:lnTo>
                  <a:pt x="95987" y="5591"/>
                </a:lnTo>
                <a:lnTo>
                  <a:pt x="95739" y="5668"/>
                </a:lnTo>
                <a:lnTo>
                  <a:pt x="95491" y="5763"/>
                </a:lnTo>
                <a:lnTo>
                  <a:pt x="95262" y="5859"/>
                </a:lnTo>
                <a:lnTo>
                  <a:pt x="95033" y="5973"/>
                </a:lnTo>
                <a:lnTo>
                  <a:pt x="94823" y="6088"/>
                </a:lnTo>
                <a:lnTo>
                  <a:pt x="94594" y="6221"/>
                </a:lnTo>
                <a:lnTo>
                  <a:pt x="94403" y="6374"/>
                </a:lnTo>
                <a:lnTo>
                  <a:pt x="94193" y="6526"/>
                </a:lnTo>
                <a:lnTo>
                  <a:pt x="94002" y="6679"/>
                </a:lnTo>
                <a:lnTo>
                  <a:pt x="93831" y="6851"/>
                </a:lnTo>
                <a:lnTo>
                  <a:pt x="93659" y="7042"/>
                </a:lnTo>
                <a:lnTo>
                  <a:pt x="93506" y="7233"/>
                </a:lnTo>
                <a:lnTo>
                  <a:pt x="93354" y="7442"/>
                </a:lnTo>
                <a:lnTo>
                  <a:pt x="93201" y="7633"/>
                </a:lnTo>
                <a:lnTo>
                  <a:pt x="93067" y="7862"/>
                </a:lnTo>
                <a:lnTo>
                  <a:pt x="92953" y="8072"/>
                </a:lnTo>
                <a:lnTo>
                  <a:pt x="92838" y="8301"/>
                </a:lnTo>
                <a:lnTo>
                  <a:pt x="92743" y="8530"/>
                </a:lnTo>
                <a:lnTo>
                  <a:pt x="92667" y="8759"/>
                </a:lnTo>
                <a:lnTo>
                  <a:pt x="92590" y="9007"/>
                </a:lnTo>
                <a:lnTo>
                  <a:pt x="92533" y="9255"/>
                </a:lnTo>
                <a:lnTo>
                  <a:pt x="92476" y="9503"/>
                </a:lnTo>
                <a:lnTo>
                  <a:pt x="91922" y="9389"/>
                </a:lnTo>
                <a:lnTo>
                  <a:pt x="91331" y="9332"/>
                </a:lnTo>
                <a:lnTo>
                  <a:pt x="91045" y="9313"/>
                </a:lnTo>
                <a:lnTo>
                  <a:pt x="90472" y="9313"/>
                </a:lnTo>
                <a:lnTo>
                  <a:pt x="90186" y="9351"/>
                </a:lnTo>
                <a:lnTo>
                  <a:pt x="89919" y="9408"/>
                </a:lnTo>
                <a:lnTo>
                  <a:pt x="89633" y="9503"/>
                </a:lnTo>
                <a:lnTo>
                  <a:pt x="89365" y="9618"/>
                </a:lnTo>
                <a:lnTo>
                  <a:pt x="89136" y="9771"/>
                </a:lnTo>
                <a:lnTo>
                  <a:pt x="88907" y="9942"/>
                </a:lnTo>
                <a:lnTo>
                  <a:pt x="88717" y="10133"/>
                </a:lnTo>
                <a:lnTo>
                  <a:pt x="88545" y="10362"/>
                </a:lnTo>
                <a:lnTo>
                  <a:pt x="88488" y="10496"/>
                </a:lnTo>
                <a:lnTo>
                  <a:pt x="88430" y="10629"/>
                </a:lnTo>
                <a:lnTo>
                  <a:pt x="88392" y="10438"/>
                </a:lnTo>
                <a:lnTo>
                  <a:pt x="88354" y="10267"/>
                </a:lnTo>
                <a:lnTo>
                  <a:pt x="88278" y="10095"/>
                </a:lnTo>
                <a:lnTo>
                  <a:pt x="88220" y="9923"/>
                </a:lnTo>
                <a:lnTo>
                  <a:pt x="88125" y="9771"/>
                </a:lnTo>
                <a:lnTo>
                  <a:pt x="88030" y="9599"/>
                </a:lnTo>
                <a:lnTo>
                  <a:pt x="87934" y="9446"/>
                </a:lnTo>
                <a:lnTo>
                  <a:pt x="87820" y="9313"/>
                </a:lnTo>
                <a:lnTo>
                  <a:pt x="87686" y="9179"/>
                </a:lnTo>
                <a:lnTo>
                  <a:pt x="87552" y="9045"/>
                </a:lnTo>
                <a:lnTo>
                  <a:pt x="87419" y="8912"/>
                </a:lnTo>
                <a:lnTo>
                  <a:pt x="87266" y="8816"/>
                </a:lnTo>
                <a:lnTo>
                  <a:pt x="87114" y="8702"/>
                </a:lnTo>
                <a:lnTo>
                  <a:pt x="86942" y="8626"/>
                </a:lnTo>
                <a:lnTo>
                  <a:pt x="86789" y="8530"/>
                </a:lnTo>
                <a:lnTo>
                  <a:pt x="86617" y="8473"/>
                </a:lnTo>
                <a:lnTo>
                  <a:pt x="86446" y="8416"/>
                </a:lnTo>
                <a:lnTo>
                  <a:pt x="86274" y="8378"/>
                </a:lnTo>
                <a:lnTo>
                  <a:pt x="86083" y="8339"/>
                </a:lnTo>
                <a:lnTo>
                  <a:pt x="85911" y="8320"/>
                </a:lnTo>
                <a:lnTo>
                  <a:pt x="85720" y="8320"/>
                </a:lnTo>
                <a:lnTo>
                  <a:pt x="85549" y="8339"/>
                </a:lnTo>
                <a:lnTo>
                  <a:pt x="85358" y="8358"/>
                </a:lnTo>
                <a:lnTo>
                  <a:pt x="85186" y="8378"/>
                </a:lnTo>
                <a:lnTo>
                  <a:pt x="85014" y="8435"/>
                </a:lnTo>
                <a:lnTo>
                  <a:pt x="84843" y="8473"/>
                </a:lnTo>
                <a:lnTo>
                  <a:pt x="84671" y="8549"/>
                </a:lnTo>
                <a:lnTo>
                  <a:pt x="84499" y="8626"/>
                </a:lnTo>
                <a:lnTo>
                  <a:pt x="84347" y="8702"/>
                </a:lnTo>
                <a:lnTo>
                  <a:pt x="84194" y="8797"/>
                </a:lnTo>
                <a:lnTo>
                  <a:pt x="84041" y="8912"/>
                </a:lnTo>
                <a:lnTo>
                  <a:pt x="83908" y="9026"/>
                </a:lnTo>
                <a:lnTo>
                  <a:pt x="84060" y="8740"/>
                </a:lnTo>
                <a:lnTo>
                  <a:pt x="84194" y="8416"/>
                </a:lnTo>
                <a:lnTo>
                  <a:pt x="84308" y="8110"/>
                </a:lnTo>
                <a:lnTo>
                  <a:pt x="84404" y="7786"/>
                </a:lnTo>
                <a:lnTo>
                  <a:pt x="84480" y="7442"/>
                </a:lnTo>
                <a:lnTo>
                  <a:pt x="84537" y="7118"/>
                </a:lnTo>
                <a:lnTo>
                  <a:pt x="84576" y="6775"/>
                </a:lnTo>
                <a:lnTo>
                  <a:pt x="84595" y="6450"/>
                </a:lnTo>
                <a:lnTo>
                  <a:pt x="84595" y="6107"/>
                </a:lnTo>
                <a:lnTo>
                  <a:pt x="84576" y="5763"/>
                </a:lnTo>
                <a:lnTo>
                  <a:pt x="84518" y="5420"/>
                </a:lnTo>
                <a:lnTo>
                  <a:pt x="84461" y="5095"/>
                </a:lnTo>
                <a:lnTo>
                  <a:pt x="84385" y="4752"/>
                </a:lnTo>
                <a:lnTo>
                  <a:pt x="84289" y="4427"/>
                </a:lnTo>
                <a:lnTo>
                  <a:pt x="84175" y="4103"/>
                </a:lnTo>
                <a:lnTo>
                  <a:pt x="84041" y="3798"/>
                </a:lnTo>
                <a:lnTo>
                  <a:pt x="83889" y="3492"/>
                </a:lnTo>
                <a:lnTo>
                  <a:pt x="83717" y="3206"/>
                </a:lnTo>
                <a:lnTo>
                  <a:pt x="83526" y="2920"/>
                </a:lnTo>
                <a:lnTo>
                  <a:pt x="83335" y="2653"/>
                </a:lnTo>
                <a:lnTo>
                  <a:pt x="83106" y="2385"/>
                </a:lnTo>
                <a:lnTo>
                  <a:pt x="82877" y="2137"/>
                </a:lnTo>
                <a:lnTo>
                  <a:pt x="82629" y="1908"/>
                </a:lnTo>
                <a:lnTo>
                  <a:pt x="82362" y="1698"/>
                </a:lnTo>
                <a:lnTo>
                  <a:pt x="82095" y="1489"/>
                </a:lnTo>
                <a:lnTo>
                  <a:pt x="81808" y="1298"/>
                </a:lnTo>
                <a:lnTo>
                  <a:pt x="81522" y="1145"/>
                </a:lnTo>
                <a:lnTo>
                  <a:pt x="81217" y="992"/>
                </a:lnTo>
                <a:lnTo>
                  <a:pt x="80912" y="859"/>
                </a:lnTo>
                <a:lnTo>
                  <a:pt x="80587" y="744"/>
                </a:lnTo>
                <a:lnTo>
                  <a:pt x="80263" y="649"/>
                </a:lnTo>
                <a:lnTo>
                  <a:pt x="79919" y="573"/>
                </a:lnTo>
                <a:lnTo>
                  <a:pt x="79595" y="515"/>
                </a:lnTo>
                <a:lnTo>
                  <a:pt x="79251" y="477"/>
                </a:lnTo>
                <a:lnTo>
                  <a:pt x="78908" y="458"/>
                </a:lnTo>
                <a:lnTo>
                  <a:pt x="78583" y="477"/>
                </a:lnTo>
                <a:lnTo>
                  <a:pt x="78240" y="496"/>
                </a:lnTo>
                <a:lnTo>
                  <a:pt x="77896" y="534"/>
                </a:lnTo>
                <a:lnTo>
                  <a:pt x="77572" y="611"/>
                </a:lnTo>
                <a:lnTo>
                  <a:pt x="77248" y="687"/>
                </a:lnTo>
                <a:lnTo>
                  <a:pt x="76923" y="802"/>
                </a:lnTo>
                <a:lnTo>
                  <a:pt x="76599" y="916"/>
                </a:lnTo>
                <a:lnTo>
                  <a:pt x="76294" y="1050"/>
                </a:lnTo>
                <a:lnTo>
                  <a:pt x="75988" y="1221"/>
                </a:lnTo>
                <a:lnTo>
                  <a:pt x="75702" y="1393"/>
                </a:lnTo>
                <a:lnTo>
                  <a:pt x="75416" y="1584"/>
                </a:lnTo>
                <a:lnTo>
                  <a:pt x="75149" y="1794"/>
                </a:lnTo>
                <a:lnTo>
                  <a:pt x="74900" y="2004"/>
                </a:lnTo>
                <a:lnTo>
                  <a:pt x="74710" y="1832"/>
                </a:lnTo>
                <a:lnTo>
                  <a:pt x="74481" y="1698"/>
                </a:lnTo>
                <a:lnTo>
                  <a:pt x="74252" y="1584"/>
                </a:lnTo>
                <a:lnTo>
                  <a:pt x="74004" y="1489"/>
                </a:lnTo>
                <a:lnTo>
                  <a:pt x="73736" y="1412"/>
                </a:lnTo>
                <a:lnTo>
                  <a:pt x="73488" y="1393"/>
                </a:lnTo>
                <a:lnTo>
                  <a:pt x="73221" y="1374"/>
                </a:lnTo>
                <a:lnTo>
                  <a:pt x="72954" y="1412"/>
                </a:lnTo>
                <a:lnTo>
                  <a:pt x="72706" y="1469"/>
                </a:lnTo>
                <a:lnTo>
                  <a:pt x="72477" y="1565"/>
                </a:lnTo>
                <a:lnTo>
                  <a:pt x="72248" y="1679"/>
                </a:lnTo>
                <a:lnTo>
                  <a:pt x="72038" y="1813"/>
                </a:lnTo>
                <a:lnTo>
                  <a:pt x="71847" y="1985"/>
                </a:lnTo>
                <a:lnTo>
                  <a:pt x="71675" y="2176"/>
                </a:lnTo>
                <a:lnTo>
                  <a:pt x="71523" y="2385"/>
                </a:lnTo>
                <a:lnTo>
                  <a:pt x="71408" y="2614"/>
                </a:lnTo>
                <a:lnTo>
                  <a:pt x="71237" y="2347"/>
                </a:lnTo>
                <a:lnTo>
                  <a:pt x="71046" y="2080"/>
                </a:lnTo>
                <a:lnTo>
                  <a:pt x="70836" y="1813"/>
                </a:lnTo>
                <a:lnTo>
                  <a:pt x="70607" y="1584"/>
                </a:lnTo>
                <a:lnTo>
                  <a:pt x="70378" y="1355"/>
                </a:lnTo>
                <a:lnTo>
                  <a:pt x="70111" y="1145"/>
                </a:lnTo>
                <a:lnTo>
                  <a:pt x="69844" y="954"/>
                </a:lnTo>
                <a:lnTo>
                  <a:pt x="69557" y="782"/>
                </a:lnTo>
                <a:lnTo>
                  <a:pt x="69252" y="630"/>
                </a:lnTo>
                <a:lnTo>
                  <a:pt x="68947" y="477"/>
                </a:lnTo>
                <a:lnTo>
                  <a:pt x="68641" y="363"/>
                </a:lnTo>
                <a:lnTo>
                  <a:pt x="68317" y="267"/>
                </a:lnTo>
                <a:lnTo>
                  <a:pt x="68012" y="191"/>
                </a:lnTo>
                <a:lnTo>
                  <a:pt x="67687" y="134"/>
                </a:lnTo>
                <a:lnTo>
                  <a:pt x="67363" y="95"/>
                </a:lnTo>
                <a:lnTo>
                  <a:pt x="67038" y="95"/>
                </a:lnTo>
                <a:lnTo>
                  <a:pt x="66714" y="115"/>
                </a:lnTo>
                <a:lnTo>
                  <a:pt x="66389" y="153"/>
                </a:lnTo>
                <a:lnTo>
                  <a:pt x="66084" y="210"/>
                </a:lnTo>
                <a:lnTo>
                  <a:pt x="65779" y="286"/>
                </a:lnTo>
                <a:lnTo>
                  <a:pt x="65474" y="401"/>
                </a:lnTo>
                <a:lnTo>
                  <a:pt x="65168" y="515"/>
                </a:lnTo>
                <a:lnTo>
                  <a:pt x="64882" y="649"/>
                </a:lnTo>
                <a:lnTo>
                  <a:pt x="64615" y="821"/>
                </a:lnTo>
                <a:lnTo>
                  <a:pt x="64348" y="992"/>
                </a:lnTo>
                <a:lnTo>
                  <a:pt x="64080" y="1183"/>
                </a:lnTo>
                <a:lnTo>
                  <a:pt x="63832" y="1393"/>
                </a:lnTo>
                <a:lnTo>
                  <a:pt x="63622" y="1622"/>
                </a:lnTo>
                <a:lnTo>
                  <a:pt x="63393" y="1870"/>
                </a:lnTo>
                <a:lnTo>
                  <a:pt x="63203" y="2118"/>
                </a:lnTo>
                <a:lnTo>
                  <a:pt x="63031" y="2385"/>
                </a:lnTo>
                <a:lnTo>
                  <a:pt x="62878" y="2672"/>
                </a:lnTo>
                <a:lnTo>
                  <a:pt x="62745" y="2958"/>
                </a:lnTo>
                <a:lnTo>
                  <a:pt x="62630" y="3263"/>
                </a:lnTo>
                <a:lnTo>
                  <a:pt x="62535" y="3569"/>
                </a:lnTo>
                <a:lnTo>
                  <a:pt x="62458" y="3874"/>
                </a:lnTo>
                <a:lnTo>
                  <a:pt x="62401" y="4198"/>
                </a:lnTo>
                <a:lnTo>
                  <a:pt x="62363" y="4504"/>
                </a:lnTo>
                <a:lnTo>
                  <a:pt x="62363" y="4828"/>
                </a:lnTo>
                <a:lnTo>
                  <a:pt x="62363" y="5152"/>
                </a:lnTo>
                <a:lnTo>
                  <a:pt x="62401" y="5477"/>
                </a:lnTo>
                <a:lnTo>
                  <a:pt x="62458" y="5782"/>
                </a:lnTo>
                <a:lnTo>
                  <a:pt x="62516" y="6107"/>
                </a:lnTo>
                <a:lnTo>
                  <a:pt x="62611" y="6412"/>
                </a:lnTo>
                <a:lnTo>
                  <a:pt x="62726" y="6698"/>
                </a:lnTo>
                <a:lnTo>
                  <a:pt x="62859" y="7004"/>
                </a:lnTo>
                <a:lnTo>
                  <a:pt x="63012" y="7271"/>
                </a:lnTo>
                <a:lnTo>
                  <a:pt x="63184" y="7557"/>
                </a:lnTo>
                <a:lnTo>
                  <a:pt x="62974" y="7423"/>
                </a:lnTo>
                <a:lnTo>
                  <a:pt x="62745" y="7347"/>
                </a:lnTo>
                <a:lnTo>
                  <a:pt x="62516" y="7271"/>
                </a:lnTo>
                <a:lnTo>
                  <a:pt x="62287" y="7213"/>
                </a:lnTo>
                <a:lnTo>
                  <a:pt x="62039" y="7194"/>
                </a:lnTo>
                <a:lnTo>
                  <a:pt x="61791" y="7175"/>
                </a:lnTo>
                <a:lnTo>
                  <a:pt x="61562" y="7194"/>
                </a:lnTo>
                <a:lnTo>
                  <a:pt x="61313" y="7233"/>
                </a:lnTo>
                <a:lnTo>
                  <a:pt x="61065" y="7271"/>
                </a:lnTo>
                <a:lnTo>
                  <a:pt x="60836" y="7347"/>
                </a:lnTo>
                <a:lnTo>
                  <a:pt x="60607" y="7423"/>
                </a:lnTo>
                <a:lnTo>
                  <a:pt x="60378" y="7538"/>
                </a:lnTo>
                <a:lnTo>
                  <a:pt x="60168" y="7652"/>
                </a:lnTo>
                <a:lnTo>
                  <a:pt x="59959" y="7786"/>
                </a:lnTo>
                <a:lnTo>
                  <a:pt x="59768" y="7939"/>
                </a:lnTo>
                <a:lnTo>
                  <a:pt x="59577" y="8110"/>
                </a:lnTo>
                <a:lnTo>
                  <a:pt x="59405" y="8282"/>
                </a:lnTo>
                <a:lnTo>
                  <a:pt x="59252" y="8473"/>
                </a:lnTo>
                <a:lnTo>
                  <a:pt x="59100" y="8664"/>
                </a:lnTo>
                <a:lnTo>
                  <a:pt x="58966" y="8874"/>
                </a:lnTo>
                <a:lnTo>
                  <a:pt x="58852" y="9084"/>
                </a:lnTo>
                <a:lnTo>
                  <a:pt x="58737" y="9293"/>
                </a:lnTo>
                <a:lnTo>
                  <a:pt x="58642" y="9522"/>
                </a:lnTo>
                <a:lnTo>
                  <a:pt x="58546" y="9751"/>
                </a:lnTo>
                <a:lnTo>
                  <a:pt x="58413" y="10229"/>
                </a:lnTo>
                <a:lnTo>
                  <a:pt x="58298" y="10706"/>
                </a:lnTo>
                <a:lnTo>
                  <a:pt x="58222" y="11202"/>
                </a:lnTo>
                <a:lnTo>
                  <a:pt x="58203" y="11698"/>
                </a:lnTo>
                <a:lnTo>
                  <a:pt x="58108" y="11488"/>
                </a:lnTo>
                <a:lnTo>
                  <a:pt x="58012" y="11278"/>
                </a:lnTo>
                <a:lnTo>
                  <a:pt x="57898" y="11087"/>
                </a:lnTo>
                <a:lnTo>
                  <a:pt x="57783" y="10896"/>
                </a:lnTo>
                <a:lnTo>
                  <a:pt x="57650" y="10725"/>
                </a:lnTo>
                <a:lnTo>
                  <a:pt x="57497" y="10553"/>
                </a:lnTo>
                <a:lnTo>
                  <a:pt x="57344" y="10381"/>
                </a:lnTo>
                <a:lnTo>
                  <a:pt x="57192" y="10229"/>
                </a:lnTo>
                <a:lnTo>
                  <a:pt x="57020" y="10076"/>
                </a:lnTo>
                <a:lnTo>
                  <a:pt x="56829" y="9942"/>
                </a:lnTo>
                <a:lnTo>
                  <a:pt x="56638" y="9809"/>
                </a:lnTo>
                <a:lnTo>
                  <a:pt x="56447" y="9694"/>
                </a:lnTo>
                <a:lnTo>
                  <a:pt x="56256" y="9599"/>
                </a:lnTo>
                <a:lnTo>
                  <a:pt x="56047" y="9503"/>
                </a:lnTo>
                <a:lnTo>
                  <a:pt x="55837" y="9408"/>
                </a:lnTo>
                <a:lnTo>
                  <a:pt x="55627" y="9351"/>
                </a:lnTo>
                <a:lnTo>
                  <a:pt x="55398" y="9293"/>
                </a:lnTo>
                <a:lnTo>
                  <a:pt x="55169" y="9236"/>
                </a:lnTo>
                <a:lnTo>
                  <a:pt x="54959" y="9217"/>
                </a:lnTo>
                <a:lnTo>
                  <a:pt x="54730" y="9198"/>
                </a:lnTo>
                <a:lnTo>
                  <a:pt x="54272" y="9198"/>
                </a:lnTo>
                <a:lnTo>
                  <a:pt x="54062" y="9217"/>
                </a:lnTo>
                <a:lnTo>
                  <a:pt x="53833" y="9255"/>
                </a:lnTo>
                <a:lnTo>
                  <a:pt x="53604" y="9313"/>
                </a:lnTo>
                <a:lnTo>
                  <a:pt x="53394" y="9370"/>
                </a:lnTo>
                <a:lnTo>
                  <a:pt x="53184" y="9446"/>
                </a:lnTo>
                <a:lnTo>
                  <a:pt x="52974" y="9522"/>
                </a:lnTo>
                <a:lnTo>
                  <a:pt x="52764" y="9618"/>
                </a:lnTo>
                <a:lnTo>
                  <a:pt x="52573" y="9732"/>
                </a:lnTo>
                <a:lnTo>
                  <a:pt x="52383" y="9847"/>
                </a:lnTo>
                <a:lnTo>
                  <a:pt x="52192" y="9980"/>
                </a:lnTo>
                <a:lnTo>
                  <a:pt x="52192" y="9809"/>
                </a:lnTo>
                <a:lnTo>
                  <a:pt x="52173" y="9637"/>
                </a:lnTo>
                <a:lnTo>
                  <a:pt x="52115" y="9313"/>
                </a:lnTo>
                <a:lnTo>
                  <a:pt x="52001" y="8988"/>
                </a:lnTo>
                <a:lnTo>
                  <a:pt x="51848" y="8664"/>
                </a:lnTo>
                <a:lnTo>
                  <a:pt x="51677" y="8358"/>
                </a:lnTo>
                <a:lnTo>
                  <a:pt x="51467" y="8091"/>
                </a:lnTo>
                <a:lnTo>
                  <a:pt x="51219" y="7843"/>
                </a:lnTo>
                <a:lnTo>
                  <a:pt x="50970" y="7633"/>
                </a:lnTo>
                <a:lnTo>
                  <a:pt x="50684" y="7462"/>
                </a:lnTo>
                <a:lnTo>
                  <a:pt x="50379" y="7328"/>
                </a:lnTo>
                <a:lnTo>
                  <a:pt x="50074" y="7213"/>
                </a:lnTo>
                <a:lnTo>
                  <a:pt x="49749" y="7156"/>
                </a:lnTo>
                <a:lnTo>
                  <a:pt x="49406" y="7137"/>
                </a:lnTo>
                <a:lnTo>
                  <a:pt x="49081" y="7156"/>
                </a:lnTo>
                <a:lnTo>
                  <a:pt x="48757" y="7194"/>
                </a:lnTo>
                <a:lnTo>
                  <a:pt x="48432" y="7290"/>
                </a:lnTo>
                <a:lnTo>
                  <a:pt x="48509" y="6984"/>
                </a:lnTo>
                <a:lnTo>
                  <a:pt x="48547" y="6660"/>
                </a:lnTo>
                <a:lnTo>
                  <a:pt x="48585" y="6336"/>
                </a:lnTo>
                <a:lnTo>
                  <a:pt x="48585" y="6011"/>
                </a:lnTo>
                <a:lnTo>
                  <a:pt x="48566" y="5706"/>
                </a:lnTo>
                <a:lnTo>
                  <a:pt x="48547" y="5401"/>
                </a:lnTo>
                <a:lnTo>
                  <a:pt x="48490" y="5076"/>
                </a:lnTo>
                <a:lnTo>
                  <a:pt x="48413" y="4771"/>
                </a:lnTo>
                <a:lnTo>
                  <a:pt x="48337" y="4485"/>
                </a:lnTo>
                <a:lnTo>
                  <a:pt x="48223" y="4179"/>
                </a:lnTo>
                <a:lnTo>
                  <a:pt x="48089" y="3893"/>
                </a:lnTo>
                <a:lnTo>
                  <a:pt x="47955" y="3607"/>
                </a:lnTo>
                <a:lnTo>
                  <a:pt x="47784" y="3340"/>
                </a:lnTo>
                <a:lnTo>
                  <a:pt x="47612" y="3072"/>
                </a:lnTo>
                <a:lnTo>
                  <a:pt x="47402" y="2824"/>
                </a:lnTo>
                <a:lnTo>
                  <a:pt x="47192" y="2576"/>
                </a:lnTo>
                <a:lnTo>
                  <a:pt x="46963" y="2347"/>
                </a:lnTo>
                <a:lnTo>
                  <a:pt x="46715" y="2137"/>
                </a:lnTo>
                <a:lnTo>
                  <a:pt x="46448" y="1947"/>
                </a:lnTo>
                <a:lnTo>
                  <a:pt x="46181" y="1756"/>
                </a:lnTo>
                <a:lnTo>
                  <a:pt x="45894" y="1603"/>
                </a:lnTo>
                <a:lnTo>
                  <a:pt x="45608" y="1450"/>
                </a:lnTo>
                <a:lnTo>
                  <a:pt x="45303" y="1317"/>
                </a:lnTo>
                <a:lnTo>
                  <a:pt x="44998" y="1202"/>
                </a:lnTo>
                <a:lnTo>
                  <a:pt x="44673" y="1126"/>
                </a:lnTo>
                <a:lnTo>
                  <a:pt x="44368" y="1050"/>
                </a:lnTo>
                <a:lnTo>
                  <a:pt x="44043" y="992"/>
                </a:lnTo>
                <a:lnTo>
                  <a:pt x="43719" y="954"/>
                </a:lnTo>
                <a:lnTo>
                  <a:pt x="43395" y="935"/>
                </a:lnTo>
                <a:lnTo>
                  <a:pt x="43051" y="954"/>
                </a:lnTo>
                <a:lnTo>
                  <a:pt x="42727" y="973"/>
                </a:lnTo>
                <a:lnTo>
                  <a:pt x="42402" y="1031"/>
                </a:lnTo>
                <a:lnTo>
                  <a:pt x="42135" y="1088"/>
                </a:lnTo>
                <a:lnTo>
                  <a:pt x="41849" y="1164"/>
                </a:lnTo>
                <a:lnTo>
                  <a:pt x="41582" y="1260"/>
                </a:lnTo>
                <a:lnTo>
                  <a:pt x="41315" y="1374"/>
                </a:lnTo>
                <a:lnTo>
                  <a:pt x="41047" y="1489"/>
                </a:lnTo>
                <a:lnTo>
                  <a:pt x="40799" y="1641"/>
                </a:lnTo>
                <a:lnTo>
                  <a:pt x="40570" y="1813"/>
                </a:lnTo>
                <a:lnTo>
                  <a:pt x="40341" y="2004"/>
                </a:lnTo>
                <a:lnTo>
                  <a:pt x="40131" y="2195"/>
                </a:lnTo>
                <a:lnTo>
                  <a:pt x="39941" y="2424"/>
                </a:lnTo>
                <a:lnTo>
                  <a:pt x="39788" y="2653"/>
                </a:lnTo>
                <a:lnTo>
                  <a:pt x="39635" y="2920"/>
                </a:lnTo>
                <a:lnTo>
                  <a:pt x="39521" y="3168"/>
                </a:lnTo>
                <a:lnTo>
                  <a:pt x="39425" y="3454"/>
                </a:lnTo>
                <a:lnTo>
                  <a:pt x="39387" y="3645"/>
                </a:lnTo>
                <a:lnTo>
                  <a:pt x="39387" y="3511"/>
                </a:lnTo>
                <a:lnTo>
                  <a:pt x="39368" y="3340"/>
                </a:lnTo>
                <a:lnTo>
                  <a:pt x="39349" y="3168"/>
                </a:lnTo>
                <a:lnTo>
                  <a:pt x="39311" y="2996"/>
                </a:lnTo>
                <a:lnTo>
                  <a:pt x="39196" y="2653"/>
                </a:lnTo>
                <a:lnTo>
                  <a:pt x="39063" y="2309"/>
                </a:lnTo>
                <a:lnTo>
                  <a:pt x="38891" y="2004"/>
                </a:lnTo>
                <a:lnTo>
                  <a:pt x="38681" y="1718"/>
                </a:lnTo>
                <a:lnTo>
                  <a:pt x="38452" y="1431"/>
                </a:lnTo>
                <a:lnTo>
                  <a:pt x="38223" y="1183"/>
                </a:lnTo>
                <a:lnTo>
                  <a:pt x="37956" y="973"/>
                </a:lnTo>
                <a:lnTo>
                  <a:pt x="37670" y="782"/>
                </a:lnTo>
                <a:lnTo>
                  <a:pt x="37364" y="592"/>
                </a:lnTo>
                <a:lnTo>
                  <a:pt x="37059" y="458"/>
                </a:lnTo>
                <a:lnTo>
                  <a:pt x="36735" y="324"/>
                </a:lnTo>
                <a:lnTo>
                  <a:pt x="36410" y="210"/>
                </a:lnTo>
                <a:lnTo>
                  <a:pt x="36067" y="134"/>
                </a:lnTo>
                <a:lnTo>
                  <a:pt x="35780" y="76"/>
                </a:lnTo>
                <a:lnTo>
                  <a:pt x="35494" y="38"/>
                </a:lnTo>
                <a:lnTo>
                  <a:pt x="35189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4800000" algn="bl" rotWithShape="0">
              <a:schemeClr val="accent3">
                <a:alpha val="16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1" name="Google Shape;351;p16"/>
          <p:cNvSpPr/>
          <p:nvPr/>
        </p:nvSpPr>
        <p:spPr>
          <a:xfrm>
            <a:off x="5787180" y="5974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2" name="Google Shape;352;p16"/>
          <p:cNvSpPr/>
          <p:nvPr/>
        </p:nvSpPr>
        <p:spPr>
          <a:xfrm flipH="1">
            <a:off x="4512011" y="5974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3" name="Google Shape;353;p16"/>
          <p:cNvSpPr/>
          <p:nvPr/>
        </p:nvSpPr>
        <p:spPr>
          <a:xfrm flipH="1">
            <a:off x="5093400" y="7175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" name="Google Shape;354;p16"/>
          <p:cNvSpPr/>
          <p:nvPr/>
        </p:nvSpPr>
        <p:spPr>
          <a:xfrm rot="-2516804">
            <a:off x="3180691" y="6880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5" name="Google Shape;355;p16"/>
          <p:cNvSpPr/>
          <p:nvPr/>
        </p:nvSpPr>
        <p:spPr>
          <a:xfrm flipH="1">
            <a:off x="4188525" y="8913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6" name="Google Shape;356;p16"/>
          <p:cNvSpPr/>
          <p:nvPr/>
        </p:nvSpPr>
        <p:spPr>
          <a:xfrm rot="-2417287" flipH="1">
            <a:off x="5783307" y="11342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7" name="Google Shape;357;p16"/>
          <p:cNvSpPr/>
          <p:nvPr/>
        </p:nvSpPr>
        <p:spPr>
          <a:xfrm rot="2516804" flipH="1">
            <a:off x="8825478" y="11299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8" name="Google Shape;358;p16"/>
          <p:cNvSpPr/>
          <p:nvPr/>
        </p:nvSpPr>
        <p:spPr>
          <a:xfrm flipH="1">
            <a:off x="4508850" y="12945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9" name="Google Shape;359;p16"/>
          <p:cNvSpPr/>
          <p:nvPr/>
        </p:nvSpPr>
        <p:spPr>
          <a:xfrm flipH="1">
            <a:off x="6744600" y="13685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0" name="Google Shape;360;p16"/>
          <p:cNvSpPr/>
          <p:nvPr/>
        </p:nvSpPr>
        <p:spPr>
          <a:xfrm rot="-2517313">
            <a:off x="1894725" y="13651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1" name="Google Shape;361;p16"/>
          <p:cNvSpPr/>
          <p:nvPr/>
        </p:nvSpPr>
        <p:spPr>
          <a:xfrm flipH="1">
            <a:off x="1145900" y="14899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2" name="Google Shape;362;p16"/>
          <p:cNvSpPr/>
          <p:nvPr/>
        </p:nvSpPr>
        <p:spPr>
          <a:xfrm flipH="1">
            <a:off x="656959" y="17860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3" name="Google Shape;363;p16"/>
          <p:cNvSpPr/>
          <p:nvPr/>
        </p:nvSpPr>
        <p:spPr>
          <a:xfrm flipH="1">
            <a:off x="405725" y="18085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4" name="Google Shape;364;p16"/>
          <p:cNvSpPr/>
          <p:nvPr/>
        </p:nvSpPr>
        <p:spPr>
          <a:xfrm flipH="1">
            <a:off x="7702050" y="18718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5" name="Google Shape;365;p16"/>
          <p:cNvSpPr/>
          <p:nvPr/>
        </p:nvSpPr>
        <p:spPr>
          <a:xfrm rot="-2516804">
            <a:off x="213653" y="21515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6" name="Google Shape;366;p16"/>
          <p:cNvSpPr/>
          <p:nvPr/>
        </p:nvSpPr>
        <p:spPr>
          <a:xfrm flipH="1">
            <a:off x="8641517" y="23879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7" name="Google Shape;367;p16"/>
          <p:cNvSpPr/>
          <p:nvPr/>
        </p:nvSpPr>
        <p:spPr>
          <a:xfrm flipH="1">
            <a:off x="244125" y="27091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8" name="Google Shape;368;p16"/>
          <p:cNvSpPr/>
          <p:nvPr/>
        </p:nvSpPr>
        <p:spPr>
          <a:xfrm rot="2516804" flipH="1">
            <a:off x="8690103" y="30413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9" name="Google Shape;369;p16"/>
          <p:cNvSpPr/>
          <p:nvPr/>
        </p:nvSpPr>
        <p:spPr>
          <a:xfrm flipH="1">
            <a:off x="260488" y="33013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0" name="Google Shape;370;p16"/>
          <p:cNvSpPr/>
          <p:nvPr/>
        </p:nvSpPr>
        <p:spPr>
          <a:xfrm flipH="1">
            <a:off x="8554550" y="34625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8_1_1">
    <p:spTree>
      <p:nvGrpSpPr>
        <p:cNvPr id="1" name="Shape 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8" name="Google Shape;388;p1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389" name="Google Shape;389;p18"/>
          <p:cNvSpPr txBox="1">
            <a:spLocks noGrp="1"/>
          </p:cNvSpPr>
          <p:nvPr>
            <p:ph type="title"/>
          </p:nvPr>
        </p:nvSpPr>
        <p:spPr>
          <a:xfrm>
            <a:off x="720000" y="54864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endParaRPr/>
          </a:p>
        </p:txBody>
      </p:sp>
      <p:sp>
        <p:nvSpPr>
          <p:cNvPr id="390" name="Google Shape;390;p18"/>
          <p:cNvSpPr/>
          <p:nvPr/>
        </p:nvSpPr>
        <p:spPr>
          <a:xfrm>
            <a:off x="-37524" y="0"/>
            <a:ext cx="2820900" cy="156656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3"/>
              </a:solidFill>
            </a:endParaRPr>
          </a:p>
        </p:txBody>
      </p:sp>
      <p:sp>
        <p:nvSpPr>
          <p:cNvPr id="391" name="Google Shape;391;p18"/>
          <p:cNvSpPr/>
          <p:nvPr/>
        </p:nvSpPr>
        <p:spPr>
          <a:xfrm>
            <a:off x="6789239" y="3"/>
            <a:ext cx="2354720" cy="1307583"/>
          </a:xfrm>
          <a:custGeom>
            <a:avLst/>
            <a:gdLst/>
            <a:ahLst/>
            <a:cxnLst/>
            <a:rect l="l" t="t" r="r" b="b"/>
            <a:pathLst>
              <a:path w="62447" h="34677" extrusionOk="0">
                <a:moveTo>
                  <a:pt x="1" y="0"/>
                </a:moveTo>
                <a:lnTo>
                  <a:pt x="343" y="450"/>
                </a:lnTo>
                <a:lnTo>
                  <a:pt x="702" y="882"/>
                </a:lnTo>
                <a:lnTo>
                  <a:pt x="1080" y="1313"/>
                </a:lnTo>
                <a:lnTo>
                  <a:pt x="1476" y="1727"/>
                </a:lnTo>
                <a:lnTo>
                  <a:pt x="1889" y="2141"/>
                </a:lnTo>
                <a:lnTo>
                  <a:pt x="2321" y="2518"/>
                </a:lnTo>
                <a:lnTo>
                  <a:pt x="2753" y="2896"/>
                </a:lnTo>
                <a:lnTo>
                  <a:pt x="3202" y="3238"/>
                </a:lnTo>
                <a:lnTo>
                  <a:pt x="3670" y="3579"/>
                </a:lnTo>
                <a:lnTo>
                  <a:pt x="4138" y="3903"/>
                </a:lnTo>
                <a:lnTo>
                  <a:pt x="4623" y="4209"/>
                </a:lnTo>
                <a:lnTo>
                  <a:pt x="5127" y="4497"/>
                </a:lnTo>
                <a:lnTo>
                  <a:pt x="5630" y="4766"/>
                </a:lnTo>
                <a:lnTo>
                  <a:pt x="6152" y="5018"/>
                </a:lnTo>
                <a:lnTo>
                  <a:pt x="6674" y="5252"/>
                </a:lnTo>
                <a:lnTo>
                  <a:pt x="7195" y="5450"/>
                </a:lnTo>
                <a:lnTo>
                  <a:pt x="7807" y="5666"/>
                </a:lnTo>
                <a:lnTo>
                  <a:pt x="8418" y="5846"/>
                </a:lnTo>
                <a:lnTo>
                  <a:pt x="9030" y="6007"/>
                </a:lnTo>
                <a:lnTo>
                  <a:pt x="9659" y="6151"/>
                </a:lnTo>
                <a:lnTo>
                  <a:pt x="10271" y="6259"/>
                </a:lnTo>
                <a:lnTo>
                  <a:pt x="10918" y="6349"/>
                </a:lnTo>
                <a:lnTo>
                  <a:pt x="11548" y="6421"/>
                </a:lnTo>
                <a:lnTo>
                  <a:pt x="12177" y="6457"/>
                </a:lnTo>
                <a:lnTo>
                  <a:pt x="13346" y="6457"/>
                </a:lnTo>
                <a:lnTo>
                  <a:pt x="13940" y="6421"/>
                </a:lnTo>
                <a:lnTo>
                  <a:pt x="14515" y="6367"/>
                </a:lnTo>
                <a:lnTo>
                  <a:pt x="15109" y="6295"/>
                </a:lnTo>
                <a:lnTo>
                  <a:pt x="15684" y="6205"/>
                </a:lnTo>
                <a:lnTo>
                  <a:pt x="16242" y="6079"/>
                </a:lnTo>
                <a:lnTo>
                  <a:pt x="16817" y="5953"/>
                </a:lnTo>
                <a:lnTo>
                  <a:pt x="17249" y="5828"/>
                </a:lnTo>
                <a:lnTo>
                  <a:pt x="17681" y="5702"/>
                </a:lnTo>
                <a:lnTo>
                  <a:pt x="17753" y="6097"/>
                </a:lnTo>
                <a:lnTo>
                  <a:pt x="17843" y="6493"/>
                </a:lnTo>
                <a:lnTo>
                  <a:pt x="17951" y="6871"/>
                </a:lnTo>
                <a:lnTo>
                  <a:pt x="18076" y="7266"/>
                </a:lnTo>
                <a:lnTo>
                  <a:pt x="18220" y="7644"/>
                </a:lnTo>
                <a:lnTo>
                  <a:pt x="18382" y="8022"/>
                </a:lnTo>
                <a:lnTo>
                  <a:pt x="18544" y="8400"/>
                </a:lnTo>
                <a:lnTo>
                  <a:pt x="18742" y="8777"/>
                </a:lnTo>
                <a:lnTo>
                  <a:pt x="19120" y="9515"/>
                </a:lnTo>
                <a:lnTo>
                  <a:pt x="19551" y="10234"/>
                </a:lnTo>
                <a:lnTo>
                  <a:pt x="20397" y="11637"/>
                </a:lnTo>
                <a:lnTo>
                  <a:pt x="20810" y="12302"/>
                </a:lnTo>
                <a:lnTo>
                  <a:pt x="21242" y="12950"/>
                </a:lnTo>
                <a:lnTo>
                  <a:pt x="21710" y="13579"/>
                </a:lnTo>
                <a:lnTo>
                  <a:pt x="22195" y="14191"/>
                </a:lnTo>
                <a:lnTo>
                  <a:pt x="22447" y="14479"/>
                </a:lnTo>
                <a:lnTo>
                  <a:pt x="22717" y="14766"/>
                </a:lnTo>
                <a:lnTo>
                  <a:pt x="22986" y="15054"/>
                </a:lnTo>
                <a:lnTo>
                  <a:pt x="23274" y="15324"/>
                </a:lnTo>
                <a:lnTo>
                  <a:pt x="23562" y="15576"/>
                </a:lnTo>
                <a:lnTo>
                  <a:pt x="23850" y="15828"/>
                </a:lnTo>
                <a:lnTo>
                  <a:pt x="24174" y="16061"/>
                </a:lnTo>
                <a:lnTo>
                  <a:pt x="24479" y="16295"/>
                </a:lnTo>
                <a:lnTo>
                  <a:pt x="24875" y="16529"/>
                </a:lnTo>
                <a:lnTo>
                  <a:pt x="25253" y="16763"/>
                </a:lnTo>
                <a:lnTo>
                  <a:pt x="25666" y="16961"/>
                </a:lnTo>
                <a:lnTo>
                  <a:pt x="26080" y="17158"/>
                </a:lnTo>
                <a:lnTo>
                  <a:pt x="26494" y="17320"/>
                </a:lnTo>
                <a:lnTo>
                  <a:pt x="26925" y="17482"/>
                </a:lnTo>
                <a:lnTo>
                  <a:pt x="27357" y="17608"/>
                </a:lnTo>
                <a:lnTo>
                  <a:pt x="27807" y="17716"/>
                </a:lnTo>
                <a:lnTo>
                  <a:pt x="28238" y="17824"/>
                </a:lnTo>
                <a:lnTo>
                  <a:pt x="28688" y="17896"/>
                </a:lnTo>
                <a:lnTo>
                  <a:pt x="29156" y="17968"/>
                </a:lnTo>
                <a:lnTo>
                  <a:pt x="29605" y="18004"/>
                </a:lnTo>
                <a:lnTo>
                  <a:pt x="30055" y="18040"/>
                </a:lnTo>
                <a:lnTo>
                  <a:pt x="30522" y="18058"/>
                </a:lnTo>
                <a:lnTo>
                  <a:pt x="30972" y="18040"/>
                </a:lnTo>
                <a:lnTo>
                  <a:pt x="31422" y="18022"/>
                </a:lnTo>
                <a:lnTo>
                  <a:pt x="31889" y="17986"/>
                </a:lnTo>
                <a:lnTo>
                  <a:pt x="32339" y="17932"/>
                </a:lnTo>
                <a:lnTo>
                  <a:pt x="32789" y="17878"/>
                </a:lnTo>
                <a:lnTo>
                  <a:pt x="33238" y="17788"/>
                </a:lnTo>
                <a:lnTo>
                  <a:pt x="33670" y="17698"/>
                </a:lnTo>
                <a:lnTo>
                  <a:pt x="34120" y="17590"/>
                </a:lnTo>
                <a:lnTo>
                  <a:pt x="34551" y="17482"/>
                </a:lnTo>
                <a:lnTo>
                  <a:pt x="35001" y="17356"/>
                </a:lnTo>
                <a:lnTo>
                  <a:pt x="35433" y="17212"/>
                </a:lnTo>
                <a:lnTo>
                  <a:pt x="35864" y="17069"/>
                </a:lnTo>
                <a:lnTo>
                  <a:pt x="36709" y="16727"/>
                </a:lnTo>
                <a:lnTo>
                  <a:pt x="37537" y="16349"/>
                </a:lnTo>
                <a:lnTo>
                  <a:pt x="38364" y="15953"/>
                </a:lnTo>
                <a:lnTo>
                  <a:pt x="38436" y="16277"/>
                </a:lnTo>
                <a:lnTo>
                  <a:pt x="38508" y="16601"/>
                </a:lnTo>
                <a:lnTo>
                  <a:pt x="38598" y="16925"/>
                </a:lnTo>
                <a:lnTo>
                  <a:pt x="38724" y="17230"/>
                </a:lnTo>
                <a:lnTo>
                  <a:pt x="38832" y="17518"/>
                </a:lnTo>
                <a:lnTo>
                  <a:pt x="38976" y="17824"/>
                </a:lnTo>
                <a:lnTo>
                  <a:pt x="39120" y="18094"/>
                </a:lnTo>
                <a:lnTo>
                  <a:pt x="39299" y="18364"/>
                </a:lnTo>
                <a:lnTo>
                  <a:pt x="39461" y="18633"/>
                </a:lnTo>
                <a:lnTo>
                  <a:pt x="39659" y="18885"/>
                </a:lnTo>
                <a:lnTo>
                  <a:pt x="39875" y="19137"/>
                </a:lnTo>
                <a:lnTo>
                  <a:pt x="40091" y="19371"/>
                </a:lnTo>
                <a:lnTo>
                  <a:pt x="40325" y="19587"/>
                </a:lnTo>
                <a:lnTo>
                  <a:pt x="40576" y="19802"/>
                </a:lnTo>
                <a:lnTo>
                  <a:pt x="40828" y="20000"/>
                </a:lnTo>
                <a:lnTo>
                  <a:pt x="41116" y="20198"/>
                </a:lnTo>
                <a:lnTo>
                  <a:pt x="41404" y="20378"/>
                </a:lnTo>
                <a:lnTo>
                  <a:pt x="41691" y="20522"/>
                </a:lnTo>
                <a:lnTo>
                  <a:pt x="41997" y="20666"/>
                </a:lnTo>
                <a:lnTo>
                  <a:pt x="42321" y="20792"/>
                </a:lnTo>
                <a:lnTo>
                  <a:pt x="42627" y="20917"/>
                </a:lnTo>
                <a:lnTo>
                  <a:pt x="42950" y="21007"/>
                </a:lnTo>
                <a:lnTo>
                  <a:pt x="43274" y="21079"/>
                </a:lnTo>
                <a:lnTo>
                  <a:pt x="43616" y="21151"/>
                </a:lnTo>
                <a:lnTo>
                  <a:pt x="43940" y="21187"/>
                </a:lnTo>
                <a:lnTo>
                  <a:pt x="44281" y="21223"/>
                </a:lnTo>
                <a:lnTo>
                  <a:pt x="44947" y="21223"/>
                </a:lnTo>
                <a:lnTo>
                  <a:pt x="45289" y="21205"/>
                </a:lnTo>
                <a:lnTo>
                  <a:pt x="45630" y="21169"/>
                </a:lnTo>
                <a:lnTo>
                  <a:pt x="45954" y="21115"/>
                </a:lnTo>
                <a:lnTo>
                  <a:pt x="46278" y="21043"/>
                </a:lnTo>
                <a:lnTo>
                  <a:pt x="46763" y="21979"/>
                </a:lnTo>
                <a:lnTo>
                  <a:pt x="47267" y="22896"/>
                </a:lnTo>
                <a:lnTo>
                  <a:pt x="47825" y="23795"/>
                </a:lnTo>
                <a:lnTo>
                  <a:pt x="48400" y="24694"/>
                </a:lnTo>
                <a:lnTo>
                  <a:pt x="49012" y="25558"/>
                </a:lnTo>
                <a:lnTo>
                  <a:pt x="49659" y="26403"/>
                </a:lnTo>
                <a:lnTo>
                  <a:pt x="50343" y="27212"/>
                </a:lnTo>
                <a:lnTo>
                  <a:pt x="51062" y="28004"/>
                </a:lnTo>
                <a:lnTo>
                  <a:pt x="51422" y="28381"/>
                </a:lnTo>
                <a:lnTo>
                  <a:pt x="51799" y="28759"/>
                </a:lnTo>
                <a:lnTo>
                  <a:pt x="52177" y="29119"/>
                </a:lnTo>
                <a:lnTo>
                  <a:pt x="52555" y="29479"/>
                </a:lnTo>
                <a:lnTo>
                  <a:pt x="52950" y="29838"/>
                </a:lnTo>
                <a:lnTo>
                  <a:pt x="53364" y="30180"/>
                </a:lnTo>
                <a:lnTo>
                  <a:pt x="53778" y="30504"/>
                </a:lnTo>
                <a:lnTo>
                  <a:pt x="54191" y="30828"/>
                </a:lnTo>
                <a:lnTo>
                  <a:pt x="54605" y="31133"/>
                </a:lnTo>
                <a:lnTo>
                  <a:pt x="55037" y="31439"/>
                </a:lnTo>
                <a:lnTo>
                  <a:pt x="55486" y="31727"/>
                </a:lnTo>
                <a:lnTo>
                  <a:pt x="55918" y="32015"/>
                </a:lnTo>
                <a:lnTo>
                  <a:pt x="56368" y="32266"/>
                </a:lnTo>
                <a:lnTo>
                  <a:pt x="56835" y="32536"/>
                </a:lnTo>
                <a:lnTo>
                  <a:pt x="57303" y="32770"/>
                </a:lnTo>
                <a:lnTo>
                  <a:pt x="57771" y="33004"/>
                </a:lnTo>
                <a:lnTo>
                  <a:pt x="58328" y="33274"/>
                </a:lnTo>
                <a:lnTo>
                  <a:pt x="58904" y="33507"/>
                </a:lnTo>
                <a:lnTo>
                  <a:pt x="59479" y="33741"/>
                </a:lnTo>
                <a:lnTo>
                  <a:pt x="60055" y="33957"/>
                </a:lnTo>
                <a:lnTo>
                  <a:pt x="60648" y="34173"/>
                </a:lnTo>
                <a:lnTo>
                  <a:pt x="61242" y="34353"/>
                </a:lnTo>
                <a:lnTo>
                  <a:pt x="61835" y="34533"/>
                </a:lnTo>
                <a:lnTo>
                  <a:pt x="62447" y="34676"/>
                </a:lnTo>
                <a:lnTo>
                  <a:pt x="6244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rgbClr val="77C0EA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2" name="Google Shape;392;p18"/>
          <p:cNvSpPr/>
          <p:nvPr/>
        </p:nvSpPr>
        <p:spPr>
          <a:xfrm flipH="1">
            <a:off x="7994627" y="4052248"/>
            <a:ext cx="1177523" cy="1118823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104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3" name="Google Shape;393;p18"/>
          <p:cNvSpPr/>
          <p:nvPr/>
        </p:nvSpPr>
        <p:spPr>
          <a:xfrm>
            <a:off x="-41614" y="3951723"/>
            <a:ext cx="1776236" cy="1274598"/>
          </a:xfrm>
          <a:custGeom>
            <a:avLst/>
            <a:gdLst/>
            <a:ahLst/>
            <a:cxnLst/>
            <a:rect l="l" t="t" r="r" b="b"/>
            <a:pathLst>
              <a:path w="57872" h="41528" extrusionOk="0">
                <a:moveTo>
                  <a:pt x="6016" y="0"/>
                </a:moveTo>
                <a:lnTo>
                  <a:pt x="5571" y="20"/>
                </a:lnTo>
                <a:lnTo>
                  <a:pt x="5146" y="58"/>
                </a:lnTo>
                <a:lnTo>
                  <a:pt x="4720" y="136"/>
                </a:lnTo>
                <a:lnTo>
                  <a:pt x="4295" y="213"/>
                </a:lnTo>
                <a:lnTo>
                  <a:pt x="3869" y="310"/>
                </a:lnTo>
                <a:lnTo>
                  <a:pt x="3482" y="406"/>
                </a:lnTo>
                <a:lnTo>
                  <a:pt x="3095" y="523"/>
                </a:lnTo>
                <a:lnTo>
                  <a:pt x="2360" y="774"/>
                </a:lnTo>
                <a:lnTo>
                  <a:pt x="1703" y="1045"/>
                </a:lnTo>
                <a:lnTo>
                  <a:pt x="1122" y="1316"/>
                </a:lnTo>
                <a:lnTo>
                  <a:pt x="658" y="1548"/>
                </a:lnTo>
                <a:lnTo>
                  <a:pt x="310" y="1741"/>
                </a:lnTo>
                <a:lnTo>
                  <a:pt x="1" y="1934"/>
                </a:lnTo>
                <a:lnTo>
                  <a:pt x="1" y="10155"/>
                </a:lnTo>
                <a:lnTo>
                  <a:pt x="310" y="41527"/>
                </a:lnTo>
                <a:lnTo>
                  <a:pt x="57871" y="41527"/>
                </a:lnTo>
                <a:lnTo>
                  <a:pt x="57852" y="41257"/>
                </a:lnTo>
                <a:lnTo>
                  <a:pt x="57794" y="40947"/>
                </a:lnTo>
                <a:lnTo>
                  <a:pt x="57717" y="40522"/>
                </a:lnTo>
                <a:lnTo>
                  <a:pt x="57601" y="40038"/>
                </a:lnTo>
                <a:lnTo>
                  <a:pt x="57465" y="39477"/>
                </a:lnTo>
                <a:lnTo>
                  <a:pt x="57272" y="38858"/>
                </a:lnTo>
                <a:lnTo>
                  <a:pt x="57020" y="38201"/>
                </a:lnTo>
                <a:lnTo>
                  <a:pt x="56885" y="37872"/>
                </a:lnTo>
                <a:lnTo>
                  <a:pt x="56730" y="37524"/>
                </a:lnTo>
                <a:lnTo>
                  <a:pt x="56556" y="37195"/>
                </a:lnTo>
                <a:lnTo>
                  <a:pt x="56382" y="36847"/>
                </a:lnTo>
                <a:lnTo>
                  <a:pt x="56169" y="36518"/>
                </a:lnTo>
                <a:lnTo>
                  <a:pt x="55957" y="36189"/>
                </a:lnTo>
                <a:lnTo>
                  <a:pt x="55725" y="35860"/>
                </a:lnTo>
                <a:lnTo>
                  <a:pt x="55473" y="35551"/>
                </a:lnTo>
                <a:lnTo>
                  <a:pt x="55202" y="35241"/>
                </a:lnTo>
                <a:lnTo>
                  <a:pt x="54912" y="34951"/>
                </a:lnTo>
                <a:lnTo>
                  <a:pt x="54603" y="34680"/>
                </a:lnTo>
                <a:lnTo>
                  <a:pt x="54274" y="34429"/>
                </a:lnTo>
                <a:lnTo>
                  <a:pt x="53926" y="34177"/>
                </a:lnTo>
                <a:lnTo>
                  <a:pt x="53539" y="33965"/>
                </a:lnTo>
                <a:lnTo>
                  <a:pt x="53152" y="33771"/>
                </a:lnTo>
                <a:lnTo>
                  <a:pt x="52727" y="33597"/>
                </a:lnTo>
                <a:lnTo>
                  <a:pt x="52301" y="33442"/>
                </a:lnTo>
                <a:lnTo>
                  <a:pt x="51895" y="33326"/>
                </a:lnTo>
                <a:lnTo>
                  <a:pt x="51489" y="33230"/>
                </a:lnTo>
                <a:lnTo>
                  <a:pt x="51082" y="33172"/>
                </a:lnTo>
                <a:lnTo>
                  <a:pt x="50696" y="33114"/>
                </a:lnTo>
                <a:lnTo>
                  <a:pt x="50328" y="33075"/>
                </a:lnTo>
                <a:lnTo>
                  <a:pt x="49612" y="33075"/>
                </a:lnTo>
                <a:lnTo>
                  <a:pt x="49264" y="33114"/>
                </a:lnTo>
                <a:lnTo>
                  <a:pt x="48936" y="33152"/>
                </a:lnTo>
                <a:lnTo>
                  <a:pt x="48607" y="33191"/>
                </a:lnTo>
                <a:lnTo>
                  <a:pt x="48297" y="33249"/>
                </a:lnTo>
                <a:lnTo>
                  <a:pt x="48007" y="33326"/>
                </a:lnTo>
                <a:lnTo>
                  <a:pt x="47717" y="33423"/>
                </a:lnTo>
                <a:lnTo>
                  <a:pt x="47195" y="33597"/>
                </a:lnTo>
                <a:lnTo>
                  <a:pt x="46711" y="33810"/>
                </a:lnTo>
                <a:lnTo>
                  <a:pt x="46305" y="34042"/>
                </a:lnTo>
                <a:lnTo>
                  <a:pt x="45938" y="34255"/>
                </a:lnTo>
                <a:lnTo>
                  <a:pt x="45647" y="34448"/>
                </a:lnTo>
                <a:lnTo>
                  <a:pt x="45396" y="34622"/>
                </a:lnTo>
                <a:lnTo>
                  <a:pt x="45222" y="34758"/>
                </a:lnTo>
                <a:lnTo>
                  <a:pt x="45087" y="34893"/>
                </a:lnTo>
                <a:lnTo>
                  <a:pt x="45125" y="34738"/>
                </a:lnTo>
                <a:lnTo>
                  <a:pt x="45183" y="34332"/>
                </a:lnTo>
                <a:lnTo>
                  <a:pt x="45222" y="34061"/>
                </a:lnTo>
                <a:lnTo>
                  <a:pt x="45241" y="33733"/>
                </a:lnTo>
                <a:lnTo>
                  <a:pt x="45241" y="33384"/>
                </a:lnTo>
                <a:lnTo>
                  <a:pt x="45203" y="33017"/>
                </a:lnTo>
                <a:lnTo>
                  <a:pt x="45145" y="32630"/>
                </a:lnTo>
                <a:lnTo>
                  <a:pt x="45048" y="32243"/>
                </a:lnTo>
                <a:lnTo>
                  <a:pt x="44990" y="32050"/>
                </a:lnTo>
                <a:lnTo>
                  <a:pt x="44912" y="31856"/>
                </a:lnTo>
                <a:lnTo>
                  <a:pt x="44816" y="31663"/>
                </a:lnTo>
                <a:lnTo>
                  <a:pt x="44719" y="31470"/>
                </a:lnTo>
                <a:lnTo>
                  <a:pt x="44603" y="31295"/>
                </a:lnTo>
                <a:lnTo>
                  <a:pt x="44448" y="31121"/>
                </a:lnTo>
                <a:lnTo>
                  <a:pt x="44313" y="30947"/>
                </a:lnTo>
                <a:lnTo>
                  <a:pt x="44139" y="30793"/>
                </a:lnTo>
                <a:lnTo>
                  <a:pt x="43945" y="30638"/>
                </a:lnTo>
                <a:lnTo>
                  <a:pt x="43733" y="30483"/>
                </a:lnTo>
                <a:lnTo>
                  <a:pt x="43520" y="30348"/>
                </a:lnTo>
                <a:lnTo>
                  <a:pt x="43268" y="30232"/>
                </a:lnTo>
                <a:lnTo>
                  <a:pt x="43017" y="30135"/>
                </a:lnTo>
                <a:lnTo>
                  <a:pt x="42765" y="30038"/>
                </a:lnTo>
                <a:lnTo>
                  <a:pt x="42514" y="29980"/>
                </a:lnTo>
                <a:lnTo>
                  <a:pt x="42263" y="29922"/>
                </a:lnTo>
                <a:lnTo>
                  <a:pt x="42030" y="29884"/>
                </a:lnTo>
                <a:lnTo>
                  <a:pt x="41798" y="29864"/>
                </a:lnTo>
                <a:lnTo>
                  <a:pt x="41566" y="29845"/>
                </a:lnTo>
                <a:lnTo>
                  <a:pt x="41354" y="29845"/>
                </a:lnTo>
                <a:lnTo>
                  <a:pt x="40928" y="29884"/>
                </a:lnTo>
                <a:lnTo>
                  <a:pt x="40541" y="29942"/>
                </a:lnTo>
                <a:lnTo>
                  <a:pt x="40174" y="30038"/>
                </a:lnTo>
                <a:lnTo>
                  <a:pt x="39826" y="30174"/>
                </a:lnTo>
                <a:lnTo>
                  <a:pt x="39516" y="30290"/>
                </a:lnTo>
                <a:lnTo>
                  <a:pt x="39245" y="30444"/>
                </a:lnTo>
                <a:lnTo>
                  <a:pt x="39013" y="30580"/>
                </a:lnTo>
                <a:lnTo>
                  <a:pt x="38820" y="30715"/>
                </a:lnTo>
                <a:lnTo>
                  <a:pt x="38549" y="30928"/>
                </a:lnTo>
                <a:lnTo>
                  <a:pt x="38452" y="31005"/>
                </a:lnTo>
                <a:lnTo>
                  <a:pt x="38452" y="31005"/>
                </a:lnTo>
                <a:lnTo>
                  <a:pt x="38491" y="30599"/>
                </a:lnTo>
                <a:lnTo>
                  <a:pt x="38530" y="30116"/>
                </a:lnTo>
                <a:lnTo>
                  <a:pt x="38549" y="29497"/>
                </a:lnTo>
                <a:lnTo>
                  <a:pt x="38510" y="28742"/>
                </a:lnTo>
                <a:lnTo>
                  <a:pt x="38491" y="28336"/>
                </a:lnTo>
                <a:lnTo>
                  <a:pt x="38433" y="27891"/>
                </a:lnTo>
                <a:lnTo>
                  <a:pt x="38375" y="27427"/>
                </a:lnTo>
                <a:lnTo>
                  <a:pt x="38298" y="26944"/>
                </a:lnTo>
                <a:lnTo>
                  <a:pt x="38181" y="26441"/>
                </a:lnTo>
                <a:lnTo>
                  <a:pt x="38046" y="25938"/>
                </a:lnTo>
                <a:lnTo>
                  <a:pt x="37891" y="25435"/>
                </a:lnTo>
                <a:lnTo>
                  <a:pt x="37698" y="24913"/>
                </a:lnTo>
                <a:lnTo>
                  <a:pt x="37485" y="24371"/>
                </a:lnTo>
                <a:lnTo>
                  <a:pt x="37234" y="23849"/>
                </a:lnTo>
                <a:lnTo>
                  <a:pt x="36944" y="23327"/>
                </a:lnTo>
                <a:lnTo>
                  <a:pt x="36615" y="22804"/>
                </a:lnTo>
                <a:lnTo>
                  <a:pt x="36247" y="22282"/>
                </a:lnTo>
                <a:lnTo>
                  <a:pt x="35841" y="21779"/>
                </a:lnTo>
                <a:lnTo>
                  <a:pt x="35377" y="21296"/>
                </a:lnTo>
                <a:lnTo>
                  <a:pt x="34874" y="20812"/>
                </a:lnTo>
                <a:lnTo>
                  <a:pt x="34603" y="20580"/>
                </a:lnTo>
                <a:lnTo>
                  <a:pt x="34332" y="20367"/>
                </a:lnTo>
                <a:lnTo>
                  <a:pt x="34042" y="20135"/>
                </a:lnTo>
                <a:lnTo>
                  <a:pt x="33733" y="19922"/>
                </a:lnTo>
                <a:lnTo>
                  <a:pt x="33404" y="19729"/>
                </a:lnTo>
                <a:lnTo>
                  <a:pt x="33075" y="19516"/>
                </a:lnTo>
                <a:lnTo>
                  <a:pt x="32727" y="19323"/>
                </a:lnTo>
                <a:lnTo>
                  <a:pt x="32360" y="19129"/>
                </a:lnTo>
                <a:lnTo>
                  <a:pt x="31973" y="18955"/>
                </a:lnTo>
                <a:lnTo>
                  <a:pt x="31586" y="18781"/>
                </a:lnTo>
                <a:lnTo>
                  <a:pt x="31180" y="18627"/>
                </a:lnTo>
                <a:lnTo>
                  <a:pt x="30754" y="18472"/>
                </a:lnTo>
                <a:lnTo>
                  <a:pt x="30000" y="18220"/>
                </a:lnTo>
                <a:lnTo>
                  <a:pt x="29246" y="18027"/>
                </a:lnTo>
                <a:lnTo>
                  <a:pt x="28530" y="17872"/>
                </a:lnTo>
                <a:lnTo>
                  <a:pt x="27814" y="17775"/>
                </a:lnTo>
                <a:lnTo>
                  <a:pt x="27137" y="17698"/>
                </a:lnTo>
                <a:lnTo>
                  <a:pt x="26480" y="17679"/>
                </a:lnTo>
                <a:lnTo>
                  <a:pt x="25822" y="17679"/>
                </a:lnTo>
                <a:lnTo>
                  <a:pt x="25203" y="17717"/>
                </a:lnTo>
                <a:lnTo>
                  <a:pt x="24603" y="17795"/>
                </a:lnTo>
                <a:lnTo>
                  <a:pt x="24043" y="17892"/>
                </a:lnTo>
                <a:lnTo>
                  <a:pt x="23482" y="18027"/>
                </a:lnTo>
                <a:lnTo>
                  <a:pt x="22940" y="18162"/>
                </a:lnTo>
                <a:lnTo>
                  <a:pt x="22437" y="18336"/>
                </a:lnTo>
                <a:lnTo>
                  <a:pt x="21954" y="18510"/>
                </a:lnTo>
                <a:lnTo>
                  <a:pt x="21489" y="18704"/>
                </a:lnTo>
                <a:lnTo>
                  <a:pt x="21045" y="18917"/>
                </a:lnTo>
                <a:lnTo>
                  <a:pt x="20638" y="19129"/>
                </a:lnTo>
                <a:lnTo>
                  <a:pt x="20252" y="19342"/>
                </a:lnTo>
                <a:lnTo>
                  <a:pt x="19884" y="19574"/>
                </a:lnTo>
                <a:lnTo>
                  <a:pt x="19536" y="19806"/>
                </a:lnTo>
                <a:lnTo>
                  <a:pt x="19226" y="20019"/>
                </a:lnTo>
                <a:lnTo>
                  <a:pt x="18936" y="20232"/>
                </a:lnTo>
                <a:lnTo>
                  <a:pt x="18433" y="20638"/>
                </a:lnTo>
                <a:lnTo>
                  <a:pt x="18047" y="21006"/>
                </a:lnTo>
                <a:lnTo>
                  <a:pt x="17756" y="21276"/>
                </a:lnTo>
                <a:lnTo>
                  <a:pt x="17524" y="21528"/>
                </a:lnTo>
                <a:lnTo>
                  <a:pt x="17640" y="21180"/>
                </a:lnTo>
                <a:lnTo>
                  <a:pt x="17737" y="20754"/>
                </a:lnTo>
                <a:lnTo>
                  <a:pt x="17834" y="20193"/>
                </a:lnTo>
                <a:lnTo>
                  <a:pt x="17950" y="19516"/>
                </a:lnTo>
                <a:lnTo>
                  <a:pt x="17989" y="19149"/>
                </a:lnTo>
                <a:lnTo>
                  <a:pt x="18008" y="18743"/>
                </a:lnTo>
                <a:lnTo>
                  <a:pt x="18047" y="18317"/>
                </a:lnTo>
                <a:lnTo>
                  <a:pt x="18047" y="17892"/>
                </a:lnTo>
                <a:lnTo>
                  <a:pt x="18027" y="17427"/>
                </a:lnTo>
                <a:lnTo>
                  <a:pt x="18008" y="16963"/>
                </a:lnTo>
                <a:lnTo>
                  <a:pt x="17969" y="16480"/>
                </a:lnTo>
                <a:lnTo>
                  <a:pt x="17892" y="15996"/>
                </a:lnTo>
                <a:lnTo>
                  <a:pt x="17795" y="15493"/>
                </a:lnTo>
                <a:lnTo>
                  <a:pt x="17679" y="15010"/>
                </a:lnTo>
                <a:lnTo>
                  <a:pt x="17524" y="14507"/>
                </a:lnTo>
                <a:lnTo>
                  <a:pt x="17331" y="14004"/>
                </a:lnTo>
                <a:lnTo>
                  <a:pt x="17118" y="13501"/>
                </a:lnTo>
                <a:lnTo>
                  <a:pt x="16867" y="12998"/>
                </a:lnTo>
                <a:lnTo>
                  <a:pt x="16577" y="12515"/>
                </a:lnTo>
                <a:lnTo>
                  <a:pt x="16248" y="12031"/>
                </a:lnTo>
                <a:lnTo>
                  <a:pt x="15861" y="11567"/>
                </a:lnTo>
                <a:lnTo>
                  <a:pt x="15435" y="11122"/>
                </a:lnTo>
                <a:lnTo>
                  <a:pt x="15203" y="10909"/>
                </a:lnTo>
                <a:lnTo>
                  <a:pt x="14971" y="10677"/>
                </a:lnTo>
                <a:lnTo>
                  <a:pt x="14720" y="10484"/>
                </a:lnTo>
                <a:lnTo>
                  <a:pt x="14449" y="10271"/>
                </a:lnTo>
                <a:lnTo>
                  <a:pt x="14178" y="10058"/>
                </a:lnTo>
                <a:lnTo>
                  <a:pt x="13888" y="9865"/>
                </a:lnTo>
                <a:lnTo>
                  <a:pt x="13579" y="9671"/>
                </a:lnTo>
                <a:lnTo>
                  <a:pt x="13250" y="9497"/>
                </a:lnTo>
                <a:lnTo>
                  <a:pt x="12747" y="9226"/>
                </a:lnTo>
                <a:lnTo>
                  <a:pt x="12244" y="8994"/>
                </a:lnTo>
                <a:lnTo>
                  <a:pt x="11760" y="8782"/>
                </a:lnTo>
                <a:lnTo>
                  <a:pt x="11258" y="8607"/>
                </a:lnTo>
                <a:lnTo>
                  <a:pt x="11412" y="8279"/>
                </a:lnTo>
                <a:lnTo>
                  <a:pt x="11548" y="7930"/>
                </a:lnTo>
                <a:lnTo>
                  <a:pt x="11664" y="7563"/>
                </a:lnTo>
                <a:lnTo>
                  <a:pt x="11760" y="7176"/>
                </a:lnTo>
                <a:lnTo>
                  <a:pt x="11838" y="6770"/>
                </a:lnTo>
                <a:lnTo>
                  <a:pt x="11896" y="6364"/>
                </a:lnTo>
                <a:lnTo>
                  <a:pt x="11915" y="5919"/>
                </a:lnTo>
                <a:lnTo>
                  <a:pt x="11915" y="5493"/>
                </a:lnTo>
                <a:lnTo>
                  <a:pt x="11896" y="5049"/>
                </a:lnTo>
                <a:lnTo>
                  <a:pt x="11819" y="4604"/>
                </a:lnTo>
                <a:lnTo>
                  <a:pt x="11722" y="4139"/>
                </a:lnTo>
                <a:lnTo>
                  <a:pt x="11567" y="3695"/>
                </a:lnTo>
                <a:lnTo>
                  <a:pt x="11393" y="3250"/>
                </a:lnTo>
                <a:lnTo>
                  <a:pt x="11161" y="2824"/>
                </a:lnTo>
                <a:lnTo>
                  <a:pt x="11025" y="2592"/>
                </a:lnTo>
                <a:lnTo>
                  <a:pt x="10890" y="2379"/>
                </a:lnTo>
                <a:lnTo>
                  <a:pt x="10735" y="2167"/>
                </a:lnTo>
                <a:lnTo>
                  <a:pt x="10561" y="1973"/>
                </a:lnTo>
                <a:lnTo>
                  <a:pt x="10387" y="1760"/>
                </a:lnTo>
                <a:lnTo>
                  <a:pt x="10194" y="1586"/>
                </a:lnTo>
                <a:lnTo>
                  <a:pt x="9826" y="1238"/>
                </a:lnTo>
                <a:lnTo>
                  <a:pt x="9439" y="948"/>
                </a:lnTo>
                <a:lnTo>
                  <a:pt x="9033" y="697"/>
                </a:lnTo>
                <a:lnTo>
                  <a:pt x="8608" y="503"/>
                </a:lnTo>
                <a:lnTo>
                  <a:pt x="8202" y="329"/>
                </a:lnTo>
                <a:lnTo>
                  <a:pt x="7757" y="194"/>
                </a:lnTo>
                <a:lnTo>
                  <a:pt x="7331" y="116"/>
                </a:lnTo>
                <a:lnTo>
                  <a:pt x="6886" y="39"/>
                </a:lnTo>
                <a:lnTo>
                  <a:pt x="6441" y="20"/>
                </a:lnTo>
                <a:lnTo>
                  <a:pt x="601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4" name="Google Shape;394;p18"/>
          <p:cNvSpPr/>
          <p:nvPr/>
        </p:nvSpPr>
        <p:spPr>
          <a:xfrm>
            <a:off x="5787180" y="2926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5" name="Google Shape;395;p18"/>
          <p:cNvSpPr/>
          <p:nvPr/>
        </p:nvSpPr>
        <p:spPr>
          <a:xfrm flipH="1">
            <a:off x="4512011" y="2926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6" name="Google Shape;396;p18"/>
          <p:cNvSpPr/>
          <p:nvPr/>
        </p:nvSpPr>
        <p:spPr>
          <a:xfrm flipH="1">
            <a:off x="5093400" y="4127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7" name="Google Shape;397;p18"/>
          <p:cNvSpPr/>
          <p:nvPr/>
        </p:nvSpPr>
        <p:spPr>
          <a:xfrm rot="-2516804">
            <a:off x="3180691" y="3832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8" name="Google Shape;398;p18"/>
          <p:cNvSpPr/>
          <p:nvPr/>
        </p:nvSpPr>
        <p:spPr>
          <a:xfrm flipH="1">
            <a:off x="4188525" y="5865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9" name="Google Shape;399;p18"/>
          <p:cNvSpPr/>
          <p:nvPr/>
        </p:nvSpPr>
        <p:spPr>
          <a:xfrm rot="-2417287" flipH="1">
            <a:off x="5783307" y="8294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0" name="Google Shape;400;p18"/>
          <p:cNvSpPr/>
          <p:nvPr/>
        </p:nvSpPr>
        <p:spPr>
          <a:xfrm rot="2516804" flipH="1">
            <a:off x="8825478" y="8251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1" name="Google Shape;401;p18"/>
          <p:cNvSpPr/>
          <p:nvPr/>
        </p:nvSpPr>
        <p:spPr>
          <a:xfrm flipH="1">
            <a:off x="4508850" y="9897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2" name="Google Shape;402;p18"/>
          <p:cNvSpPr/>
          <p:nvPr/>
        </p:nvSpPr>
        <p:spPr>
          <a:xfrm flipH="1">
            <a:off x="6744600" y="10637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3" name="Google Shape;403;p18"/>
          <p:cNvSpPr/>
          <p:nvPr/>
        </p:nvSpPr>
        <p:spPr>
          <a:xfrm rot="-2517313">
            <a:off x="1894725" y="10603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4" name="Google Shape;404;p18"/>
          <p:cNvSpPr/>
          <p:nvPr/>
        </p:nvSpPr>
        <p:spPr>
          <a:xfrm flipH="1">
            <a:off x="1145900" y="11851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5" name="Google Shape;405;p18"/>
          <p:cNvSpPr/>
          <p:nvPr/>
        </p:nvSpPr>
        <p:spPr>
          <a:xfrm flipH="1">
            <a:off x="656959" y="14812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6" name="Google Shape;406;p18"/>
          <p:cNvSpPr/>
          <p:nvPr/>
        </p:nvSpPr>
        <p:spPr>
          <a:xfrm flipH="1">
            <a:off x="405725" y="15037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7" name="Google Shape;407;p18"/>
          <p:cNvSpPr/>
          <p:nvPr/>
        </p:nvSpPr>
        <p:spPr>
          <a:xfrm flipH="1">
            <a:off x="7702050" y="15670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8" name="Google Shape;408;p18"/>
          <p:cNvSpPr/>
          <p:nvPr/>
        </p:nvSpPr>
        <p:spPr>
          <a:xfrm rot="-2516804">
            <a:off x="213653" y="18467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" name="Google Shape;409;p18"/>
          <p:cNvSpPr/>
          <p:nvPr/>
        </p:nvSpPr>
        <p:spPr>
          <a:xfrm flipH="1">
            <a:off x="8641517" y="20831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" name="Google Shape;410;p18"/>
          <p:cNvSpPr/>
          <p:nvPr/>
        </p:nvSpPr>
        <p:spPr>
          <a:xfrm flipH="1">
            <a:off x="244125" y="24043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1" name="Google Shape;411;p18"/>
          <p:cNvSpPr/>
          <p:nvPr/>
        </p:nvSpPr>
        <p:spPr>
          <a:xfrm rot="2516804" flipH="1">
            <a:off x="8690103" y="27365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2" name="Google Shape;412;p18"/>
          <p:cNvSpPr/>
          <p:nvPr/>
        </p:nvSpPr>
        <p:spPr>
          <a:xfrm flipH="1">
            <a:off x="260488" y="29965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3" name="Google Shape;413;p18"/>
          <p:cNvSpPr/>
          <p:nvPr/>
        </p:nvSpPr>
        <p:spPr>
          <a:xfrm flipH="1">
            <a:off x="8554550" y="31577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864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Pacifico"/>
              <a:buNone/>
              <a:defRPr sz="2800">
                <a:solidFill>
                  <a:schemeClr val="lt2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●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○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■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●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○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■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●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○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■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52" r:id="rId2"/>
    <p:sldLayoutId id="2147483653" r:id="rId3"/>
    <p:sldLayoutId id="2147483656" r:id="rId4"/>
    <p:sldLayoutId id="2147483658" r:id="rId5"/>
    <p:sldLayoutId id="2147483659" r:id="rId6"/>
    <p:sldLayoutId id="2147483660" r:id="rId7"/>
    <p:sldLayoutId id="2147483662" r:id="rId8"/>
    <p:sldLayoutId id="2147483664" r:id="rId9"/>
    <p:sldLayoutId id="2147483667" r:id="rId10"/>
    <p:sldLayoutId id="2147483668" r:id="rId11"/>
    <p:sldLayoutId id="2147483669" r:id="rId12"/>
    <p:sldLayoutId id="2147483671" r:id="rId13"/>
    <p:sldLayoutId id="2147483674" r:id="rId14"/>
    <p:sldLayoutId id="2147483676" r:id="rId15"/>
    <p:sldLayoutId id="2147483677" r:id="rId16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9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6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2" Type="http://schemas.microsoft.com/office/2007/relationships/media" Target="../media/media2.mp4"/><Relationship Id="rId1" Type="http://schemas.openxmlformats.org/officeDocument/2006/relationships/video" Target="NULL" TargetMode="External"/><Relationship Id="rId5" Type="http://schemas.openxmlformats.org/officeDocument/2006/relationships/image" Target="../media/image16.png"/><Relationship Id="rId4" Type="http://schemas.openxmlformats.org/officeDocument/2006/relationships/notesSlide" Target="../notesSlides/notesSlide8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3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6.xml"/><Relationship Id="rId2" Type="http://schemas.openxmlformats.org/officeDocument/2006/relationships/audio" Target="../media/media3.m4a"/><Relationship Id="rId1" Type="http://schemas.microsoft.com/office/2007/relationships/media" Target="../media/media3.m4a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4" Type="http://schemas.openxmlformats.org/officeDocument/2006/relationships/notesSlide" Target="../notesSlides/notesSlide10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16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g"/><Relationship Id="rId1" Type="http://schemas.openxmlformats.org/officeDocument/2006/relationships/slideLayout" Target="../slideLayouts/slideLayout16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2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16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6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4.mp3"/><Relationship Id="rId1" Type="http://schemas.microsoft.com/office/2007/relationships/media" Target="../media/media4.mp3"/><Relationship Id="rId6" Type="http://schemas.openxmlformats.org/officeDocument/2006/relationships/image" Target="../media/image20.png"/><Relationship Id="rId5" Type="http://schemas.openxmlformats.org/officeDocument/2006/relationships/image" Target="../media/image26.png"/><Relationship Id="rId4" Type="http://schemas.openxmlformats.org/officeDocument/2006/relationships/notesSlide" Target="../notesSlides/notesSlide11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microsoft.com/office/2007/relationships/media" Target="../media/media4.mp3"/><Relationship Id="rId1" Type="http://schemas.openxmlformats.org/officeDocument/2006/relationships/audio" Target="NULL" TargetMode="External"/><Relationship Id="rId5" Type="http://schemas.openxmlformats.org/officeDocument/2006/relationships/image" Target="../media/image20.png"/><Relationship Id="rId4" Type="http://schemas.openxmlformats.org/officeDocument/2006/relationships/image" Target="../media/image26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microsoft.com/office/2007/relationships/media" Target="../media/media4.mp3"/><Relationship Id="rId1" Type="http://schemas.openxmlformats.org/officeDocument/2006/relationships/audio" Target="NULL" TargetMode="External"/><Relationship Id="rId5" Type="http://schemas.openxmlformats.org/officeDocument/2006/relationships/image" Target="../media/image20.png"/><Relationship Id="rId4" Type="http://schemas.openxmlformats.org/officeDocument/2006/relationships/image" Target="../media/image26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microsoft.com/office/2007/relationships/media" Target="../media/media4.mp3"/><Relationship Id="rId1" Type="http://schemas.openxmlformats.org/officeDocument/2006/relationships/audio" Target="NULL" TargetMode="External"/><Relationship Id="rId5" Type="http://schemas.openxmlformats.org/officeDocument/2006/relationships/image" Target="../media/image20.png"/><Relationship Id="rId4" Type="http://schemas.openxmlformats.org/officeDocument/2006/relationships/image" Target="../media/image26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microsoft.com/office/2007/relationships/media" Target="../media/media4.mp3"/><Relationship Id="rId1" Type="http://schemas.openxmlformats.org/officeDocument/2006/relationships/audio" Target="NULL" TargetMode="External"/><Relationship Id="rId6" Type="http://schemas.openxmlformats.org/officeDocument/2006/relationships/image" Target="../media/image20.png"/><Relationship Id="rId5" Type="http://schemas.openxmlformats.org/officeDocument/2006/relationships/image" Target="../media/image26.png"/><Relationship Id="rId4" Type="http://schemas.openxmlformats.org/officeDocument/2006/relationships/notesSlide" Target="../notesSlides/notesSlide1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5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5.m4a"/><Relationship Id="rId1" Type="http://schemas.microsoft.com/office/2007/relationships/media" Target="../media/media5.m4a"/><Relationship Id="rId6" Type="http://schemas.openxmlformats.org/officeDocument/2006/relationships/image" Target="../media/image20.png"/><Relationship Id="rId5" Type="http://schemas.openxmlformats.org/officeDocument/2006/relationships/image" Target="../media/image27.png"/><Relationship Id="rId4" Type="http://schemas.openxmlformats.org/officeDocument/2006/relationships/notesSlide" Target="../notesSlides/notesSlide14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g"/><Relationship Id="rId1" Type="http://schemas.openxmlformats.org/officeDocument/2006/relationships/slideLayout" Target="../slideLayouts/slideLayout14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5.m4a"/><Relationship Id="rId1" Type="http://schemas.microsoft.com/office/2007/relationships/media" Target="../media/media5.m4a"/><Relationship Id="rId6" Type="http://schemas.openxmlformats.org/officeDocument/2006/relationships/image" Target="../media/image20.png"/><Relationship Id="rId5" Type="http://schemas.openxmlformats.org/officeDocument/2006/relationships/image" Target="../media/image27.png"/><Relationship Id="rId4" Type="http://schemas.openxmlformats.org/officeDocument/2006/relationships/notesSlide" Target="../notesSlides/notesSlide15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g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jp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5.xml"/></Relationships>
</file>

<file path=ppt/slides/_rels/slide42.xml.rels><?xml version="1.0" encoding="UTF-8" standalone="yes"?>
<Relationships xmlns="http://schemas.openxmlformats.org/package/2006/relationships"><Relationship Id="rId3" Type="http://schemas.microsoft.com/office/2007/relationships/media" Target="../media/media7.mp4"/><Relationship Id="rId7" Type="http://schemas.openxmlformats.org/officeDocument/2006/relationships/image" Target="../media/image33.png"/><Relationship Id="rId2" Type="http://schemas.openxmlformats.org/officeDocument/2006/relationships/video" Target="../media/media6.mp4"/><Relationship Id="rId1" Type="http://schemas.microsoft.com/office/2007/relationships/media" Target="../media/media6.mp4"/><Relationship Id="rId6" Type="http://schemas.openxmlformats.org/officeDocument/2006/relationships/image" Target="../media/image32.png"/><Relationship Id="rId5" Type="http://schemas.openxmlformats.org/officeDocument/2006/relationships/slideLayout" Target="../slideLayouts/slideLayout15.xml"/><Relationship Id="rId4" Type="http://schemas.openxmlformats.org/officeDocument/2006/relationships/video" Target="../media/media7.mp4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15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9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9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9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9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9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4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5" name="Oval 974">
            <a:extLst>
              <a:ext uri="{FF2B5EF4-FFF2-40B4-BE49-F238E27FC236}">
                <a16:creationId xmlns:a16="http://schemas.microsoft.com/office/drawing/2014/main" id="{0A44F598-4C32-B8D5-6716-F3B89491E62F}"/>
              </a:ext>
            </a:extLst>
          </p:cNvPr>
          <p:cNvSpPr/>
          <p:nvPr/>
        </p:nvSpPr>
        <p:spPr>
          <a:xfrm>
            <a:off x="889982" y="1067066"/>
            <a:ext cx="7053351" cy="2498429"/>
          </a:xfrm>
          <a:custGeom>
            <a:avLst/>
            <a:gdLst>
              <a:gd name="connsiteX0" fmla="*/ 0 w 7053351"/>
              <a:gd name="connsiteY0" fmla="*/ 1249215 h 2498429"/>
              <a:gd name="connsiteX1" fmla="*/ 3526676 w 7053351"/>
              <a:gd name="connsiteY1" fmla="*/ 0 h 2498429"/>
              <a:gd name="connsiteX2" fmla="*/ 7053352 w 7053351"/>
              <a:gd name="connsiteY2" fmla="*/ 1249215 h 2498429"/>
              <a:gd name="connsiteX3" fmla="*/ 3526676 w 7053351"/>
              <a:gd name="connsiteY3" fmla="*/ 2498430 h 2498429"/>
              <a:gd name="connsiteX4" fmla="*/ 0 w 7053351"/>
              <a:gd name="connsiteY4" fmla="*/ 1249215 h 24984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53351" h="2498429" fill="none" extrusionOk="0">
                <a:moveTo>
                  <a:pt x="0" y="1249215"/>
                </a:moveTo>
                <a:cubicBezTo>
                  <a:pt x="222622" y="585703"/>
                  <a:pt x="1646608" y="-139246"/>
                  <a:pt x="3526676" y="0"/>
                </a:cubicBezTo>
                <a:cubicBezTo>
                  <a:pt x="5434409" y="-6125"/>
                  <a:pt x="6962665" y="644674"/>
                  <a:pt x="7053352" y="1249215"/>
                </a:cubicBezTo>
                <a:cubicBezTo>
                  <a:pt x="7036951" y="1782732"/>
                  <a:pt x="5323529" y="2708104"/>
                  <a:pt x="3526676" y="2498430"/>
                </a:cubicBezTo>
                <a:cubicBezTo>
                  <a:pt x="1649414" y="2537880"/>
                  <a:pt x="99947" y="1963168"/>
                  <a:pt x="0" y="1249215"/>
                </a:cubicBezTo>
                <a:close/>
              </a:path>
              <a:path w="7053351" h="2498429" stroke="0" extrusionOk="0">
                <a:moveTo>
                  <a:pt x="0" y="1249215"/>
                </a:moveTo>
                <a:cubicBezTo>
                  <a:pt x="-258926" y="399581"/>
                  <a:pt x="1535253" y="16399"/>
                  <a:pt x="3526676" y="0"/>
                </a:cubicBezTo>
                <a:cubicBezTo>
                  <a:pt x="5592566" y="24876"/>
                  <a:pt x="6943358" y="562790"/>
                  <a:pt x="7053352" y="1249215"/>
                </a:cubicBezTo>
                <a:cubicBezTo>
                  <a:pt x="6977092" y="2013609"/>
                  <a:pt x="5440091" y="2688092"/>
                  <a:pt x="3526676" y="2498430"/>
                </a:cubicBezTo>
                <a:cubicBezTo>
                  <a:pt x="1489274" y="2449368"/>
                  <a:pt x="85201" y="1979847"/>
                  <a:pt x="0" y="1249215"/>
                </a:cubicBezTo>
                <a:close/>
              </a:path>
            </a:pathLst>
          </a:custGeom>
          <a:solidFill>
            <a:srgbClr val="BDECBE"/>
          </a:solidFill>
          <a:ln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1219033472">
                  <a:prstGeom prst="ellipse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1022" name="Google Shape;1022;p35"/>
          <p:cNvSpPr txBox="1">
            <a:spLocks noGrp="1"/>
          </p:cNvSpPr>
          <p:nvPr>
            <p:ph type="ctrTitle"/>
          </p:nvPr>
        </p:nvSpPr>
        <p:spPr>
          <a:xfrm>
            <a:off x="1193955" y="457176"/>
            <a:ext cx="7003800" cy="211457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br>
              <a:rPr lang="en-GB" sz="96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bg2">
                    <a:lumMod val="75000"/>
                  </a:schemeClr>
                </a:solidFill>
                <a:effectLst>
                  <a:outerShdw blurRad="12700" dist="38100" dir="2700000" algn="tl" rotWithShape="0">
                    <a:schemeClr val="bg1">
                      <a:lumMod val="50000"/>
                    </a:schemeClr>
                  </a:outerShdw>
                </a:effectLst>
                <a:latin typeface="Comic Sans MS" panose="030F0702030302020204" pitchFamily="66" charset="0"/>
              </a:rPr>
            </a:br>
            <a:r>
              <a:rPr lang="en-GB" sz="96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We can 2</a:t>
            </a:r>
            <a:endParaRPr sz="9600" b="1" dirty="0">
              <a:ln w="9525">
                <a:solidFill>
                  <a:schemeClr val="tx1"/>
                </a:solidFill>
                <a:prstDash val="solid"/>
              </a:ln>
              <a:solidFill>
                <a:srgbClr val="FF8175"/>
              </a:solidFill>
              <a:effectLst>
                <a:outerShdw blurRad="12700" dist="38100" dir="2700000" algn="tl" rotWithShape="0">
                  <a:schemeClr val="bg1">
                    <a:lumMod val="50000"/>
                  </a:schemeClr>
                </a:outerShdw>
              </a:effectLst>
              <a:latin typeface="Cooper Black" panose="0208090404030B020404" pitchFamily="18" charset="77"/>
            </a:endParaRPr>
          </a:p>
        </p:txBody>
      </p:sp>
      <p:grpSp>
        <p:nvGrpSpPr>
          <p:cNvPr id="1024" name="Google Shape;1024;p35"/>
          <p:cNvGrpSpPr/>
          <p:nvPr/>
        </p:nvGrpSpPr>
        <p:grpSpPr>
          <a:xfrm rot="-571589">
            <a:off x="562235" y="329154"/>
            <a:ext cx="1031302" cy="842573"/>
            <a:chOff x="1146775" y="238125"/>
            <a:chExt cx="1232375" cy="1006850"/>
          </a:xfrm>
        </p:grpSpPr>
        <p:sp>
          <p:nvSpPr>
            <p:cNvPr id="1025" name="Google Shape;1025;p35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extrusionOk="0">
                  <a:moveTo>
                    <a:pt x="4345" y="1"/>
                  </a:move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35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fill="none" extrusionOk="0">
                  <a:moveTo>
                    <a:pt x="4715" y="1"/>
                  </a:moveTo>
                  <a:lnTo>
                    <a:pt x="4637" y="1"/>
                  </a:lnTo>
                  <a:lnTo>
                    <a:pt x="4637" y="1"/>
                  </a:lnTo>
                  <a:lnTo>
                    <a:pt x="4345" y="1"/>
                  </a:ln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lnTo>
                    <a:pt x="471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35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extrusionOk="0">
                  <a:moveTo>
                    <a:pt x="2748" y="1"/>
                  </a:move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35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fill="none" extrusionOk="0">
                  <a:moveTo>
                    <a:pt x="2982" y="1"/>
                  </a:moveTo>
                  <a:lnTo>
                    <a:pt x="2923" y="1"/>
                  </a:lnTo>
                  <a:lnTo>
                    <a:pt x="2923" y="1"/>
                  </a:lnTo>
                  <a:lnTo>
                    <a:pt x="2748" y="1"/>
                  </a:ln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lnTo>
                    <a:pt x="298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35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extrusionOk="0">
                  <a:moveTo>
                    <a:pt x="5983" y="1"/>
                  </a:moveTo>
                  <a:lnTo>
                    <a:pt x="5710" y="20"/>
                  </a:lnTo>
                  <a:lnTo>
                    <a:pt x="5437" y="59"/>
                  </a:lnTo>
                  <a:lnTo>
                    <a:pt x="5164" y="118"/>
                  </a:lnTo>
                  <a:lnTo>
                    <a:pt x="4891" y="176"/>
                  </a:lnTo>
                  <a:lnTo>
                    <a:pt x="4619" y="235"/>
                  </a:lnTo>
                  <a:lnTo>
                    <a:pt x="4346" y="332"/>
                  </a:lnTo>
                  <a:lnTo>
                    <a:pt x="4073" y="429"/>
                  </a:lnTo>
                  <a:lnTo>
                    <a:pt x="3664" y="585"/>
                  </a:lnTo>
                  <a:lnTo>
                    <a:pt x="3274" y="780"/>
                  </a:lnTo>
                  <a:lnTo>
                    <a:pt x="3157" y="780"/>
                  </a:lnTo>
                  <a:lnTo>
                    <a:pt x="3079" y="819"/>
                  </a:lnTo>
                  <a:lnTo>
                    <a:pt x="2768" y="1053"/>
                  </a:lnTo>
                  <a:lnTo>
                    <a:pt x="2378" y="1287"/>
                  </a:lnTo>
                  <a:lnTo>
                    <a:pt x="2066" y="1520"/>
                  </a:lnTo>
                  <a:lnTo>
                    <a:pt x="2027" y="1540"/>
                  </a:lnTo>
                  <a:lnTo>
                    <a:pt x="2008" y="1579"/>
                  </a:lnTo>
                  <a:lnTo>
                    <a:pt x="1988" y="1657"/>
                  </a:lnTo>
                  <a:lnTo>
                    <a:pt x="2008" y="1735"/>
                  </a:lnTo>
                  <a:lnTo>
                    <a:pt x="2047" y="1813"/>
                  </a:lnTo>
                  <a:lnTo>
                    <a:pt x="1774" y="2183"/>
                  </a:lnTo>
                  <a:lnTo>
                    <a:pt x="1501" y="2612"/>
                  </a:lnTo>
                  <a:lnTo>
                    <a:pt x="1326" y="2923"/>
                  </a:lnTo>
                  <a:lnTo>
                    <a:pt x="1151" y="3255"/>
                  </a:lnTo>
                  <a:lnTo>
                    <a:pt x="995" y="3605"/>
                  </a:lnTo>
                  <a:lnTo>
                    <a:pt x="839" y="3956"/>
                  </a:lnTo>
                  <a:lnTo>
                    <a:pt x="683" y="4346"/>
                  </a:lnTo>
                  <a:lnTo>
                    <a:pt x="547" y="4735"/>
                  </a:lnTo>
                  <a:lnTo>
                    <a:pt x="430" y="5125"/>
                  </a:lnTo>
                  <a:lnTo>
                    <a:pt x="313" y="5515"/>
                  </a:lnTo>
                  <a:lnTo>
                    <a:pt x="215" y="5904"/>
                  </a:lnTo>
                  <a:lnTo>
                    <a:pt x="157" y="6275"/>
                  </a:lnTo>
                  <a:lnTo>
                    <a:pt x="79" y="6664"/>
                  </a:lnTo>
                  <a:lnTo>
                    <a:pt x="40" y="7054"/>
                  </a:lnTo>
                  <a:lnTo>
                    <a:pt x="20" y="7463"/>
                  </a:lnTo>
                  <a:lnTo>
                    <a:pt x="1" y="7853"/>
                  </a:lnTo>
                  <a:lnTo>
                    <a:pt x="1" y="8223"/>
                  </a:lnTo>
                  <a:lnTo>
                    <a:pt x="40" y="8593"/>
                  </a:lnTo>
                  <a:lnTo>
                    <a:pt x="79" y="8963"/>
                  </a:lnTo>
                  <a:lnTo>
                    <a:pt x="157" y="9334"/>
                  </a:lnTo>
                  <a:lnTo>
                    <a:pt x="254" y="9665"/>
                  </a:lnTo>
                  <a:lnTo>
                    <a:pt x="371" y="9977"/>
                  </a:lnTo>
                  <a:lnTo>
                    <a:pt x="508" y="10308"/>
                  </a:lnTo>
                  <a:lnTo>
                    <a:pt x="683" y="10600"/>
                  </a:lnTo>
                  <a:lnTo>
                    <a:pt x="858" y="10873"/>
                  </a:lnTo>
                  <a:lnTo>
                    <a:pt x="1073" y="11126"/>
                  </a:lnTo>
                  <a:lnTo>
                    <a:pt x="1326" y="11379"/>
                  </a:lnTo>
                  <a:lnTo>
                    <a:pt x="1579" y="11574"/>
                  </a:lnTo>
                  <a:lnTo>
                    <a:pt x="1657" y="11613"/>
                  </a:lnTo>
                  <a:lnTo>
                    <a:pt x="1677" y="11633"/>
                  </a:lnTo>
                  <a:lnTo>
                    <a:pt x="1716" y="11711"/>
                  </a:lnTo>
                  <a:lnTo>
                    <a:pt x="1735" y="11750"/>
                  </a:lnTo>
                  <a:lnTo>
                    <a:pt x="1774" y="11769"/>
                  </a:lnTo>
                  <a:lnTo>
                    <a:pt x="2105" y="11905"/>
                  </a:lnTo>
                  <a:lnTo>
                    <a:pt x="2436" y="12022"/>
                  </a:lnTo>
                  <a:lnTo>
                    <a:pt x="2748" y="12120"/>
                  </a:lnTo>
                  <a:lnTo>
                    <a:pt x="3079" y="12198"/>
                  </a:lnTo>
                  <a:lnTo>
                    <a:pt x="3391" y="12256"/>
                  </a:lnTo>
                  <a:lnTo>
                    <a:pt x="3722" y="12315"/>
                  </a:lnTo>
                  <a:lnTo>
                    <a:pt x="4034" y="12334"/>
                  </a:lnTo>
                  <a:lnTo>
                    <a:pt x="4658" y="12334"/>
                  </a:lnTo>
                  <a:lnTo>
                    <a:pt x="4969" y="12315"/>
                  </a:lnTo>
                  <a:lnTo>
                    <a:pt x="5437" y="12237"/>
                  </a:lnTo>
                  <a:lnTo>
                    <a:pt x="5905" y="12139"/>
                  </a:lnTo>
                  <a:lnTo>
                    <a:pt x="6353" y="12003"/>
                  </a:lnTo>
                  <a:lnTo>
                    <a:pt x="6801" y="11847"/>
                  </a:lnTo>
                  <a:lnTo>
                    <a:pt x="7210" y="11633"/>
                  </a:lnTo>
                  <a:lnTo>
                    <a:pt x="7619" y="11418"/>
                  </a:lnTo>
                  <a:lnTo>
                    <a:pt x="8028" y="11165"/>
                  </a:lnTo>
                  <a:lnTo>
                    <a:pt x="8399" y="10873"/>
                  </a:lnTo>
                  <a:lnTo>
                    <a:pt x="8749" y="10561"/>
                  </a:lnTo>
                  <a:lnTo>
                    <a:pt x="9080" y="10230"/>
                  </a:lnTo>
                  <a:lnTo>
                    <a:pt x="9412" y="9879"/>
                  </a:lnTo>
                  <a:lnTo>
                    <a:pt x="9704" y="9489"/>
                  </a:lnTo>
                  <a:lnTo>
                    <a:pt x="9957" y="9100"/>
                  </a:lnTo>
                  <a:lnTo>
                    <a:pt x="10211" y="8671"/>
                  </a:lnTo>
                  <a:lnTo>
                    <a:pt x="10405" y="8223"/>
                  </a:lnTo>
                  <a:lnTo>
                    <a:pt x="10600" y="7775"/>
                  </a:lnTo>
                  <a:lnTo>
                    <a:pt x="10737" y="7288"/>
                  </a:lnTo>
                  <a:lnTo>
                    <a:pt x="10854" y="6801"/>
                  </a:lnTo>
                  <a:lnTo>
                    <a:pt x="10931" y="6314"/>
                  </a:lnTo>
                  <a:lnTo>
                    <a:pt x="10970" y="5846"/>
                  </a:lnTo>
                  <a:lnTo>
                    <a:pt x="10970" y="5339"/>
                  </a:lnTo>
                  <a:lnTo>
                    <a:pt x="10931" y="4833"/>
                  </a:lnTo>
                  <a:lnTo>
                    <a:pt x="10854" y="4346"/>
                  </a:lnTo>
                  <a:lnTo>
                    <a:pt x="10737" y="3859"/>
                  </a:lnTo>
                  <a:lnTo>
                    <a:pt x="10561" y="3352"/>
                  </a:lnTo>
                  <a:lnTo>
                    <a:pt x="10386" y="2865"/>
                  </a:lnTo>
                  <a:lnTo>
                    <a:pt x="10152" y="2417"/>
                  </a:lnTo>
                  <a:lnTo>
                    <a:pt x="9899" y="2008"/>
                  </a:lnTo>
                  <a:lnTo>
                    <a:pt x="9743" y="1793"/>
                  </a:lnTo>
                  <a:lnTo>
                    <a:pt x="9587" y="1579"/>
                  </a:lnTo>
                  <a:lnTo>
                    <a:pt x="9412" y="1384"/>
                  </a:lnTo>
                  <a:lnTo>
                    <a:pt x="9256" y="1209"/>
                  </a:lnTo>
                  <a:lnTo>
                    <a:pt x="9080" y="1053"/>
                  </a:lnTo>
                  <a:lnTo>
                    <a:pt x="8886" y="897"/>
                  </a:lnTo>
                  <a:lnTo>
                    <a:pt x="8691" y="741"/>
                  </a:lnTo>
                  <a:lnTo>
                    <a:pt x="8515" y="624"/>
                  </a:lnTo>
                  <a:lnTo>
                    <a:pt x="8262" y="488"/>
                  </a:lnTo>
                  <a:lnTo>
                    <a:pt x="8009" y="351"/>
                  </a:lnTo>
                  <a:lnTo>
                    <a:pt x="7736" y="254"/>
                  </a:lnTo>
                  <a:lnTo>
                    <a:pt x="7463" y="176"/>
                  </a:lnTo>
                  <a:lnTo>
                    <a:pt x="7191" y="98"/>
                  </a:lnTo>
                  <a:lnTo>
                    <a:pt x="6918" y="40"/>
                  </a:lnTo>
                  <a:lnTo>
                    <a:pt x="6626" y="20"/>
                  </a:lnTo>
                  <a:lnTo>
                    <a:pt x="6333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35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fill="none" extrusionOk="0">
                  <a:moveTo>
                    <a:pt x="6255" y="1"/>
                  </a:moveTo>
                  <a:lnTo>
                    <a:pt x="6333" y="1"/>
                  </a:lnTo>
                  <a:lnTo>
                    <a:pt x="6333" y="1"/>
                  </a:lnTo>
                  <a:lnTo>
                    <a:pt x="6626" y="20"/>
                  </a:lnTo>
                  <a:lnTo>
                    <a:pt x="6918" y="40"/>
                  </a:lnTo>
                  <a:lnTo>
                    <a:pt x="7191" y="98"/>
                  </a:lnTo>
                  <a:lnTo>
                    <a:pt x="7463" y="176"/>
                  </a:lnTo>
                  <a:lnTo>
                    <a:pt x="7736" y="254"/>
                  </a:lnTo>
                  <a:lnTo>
                    <a:pt x="8009" y="351"/>
                  </a:lnTo>
                  <a:lnTo>
                    <a:pt x="8262" y="488"/>
                  </a:lnTo>
                  <a:lnTo>
                    <a:pt x="8515" y="624"/>
                  </a:lnTo>
                  <a:lnTo>
                    <a:pt x="8515" y="624"/>
                  </a:lnTo>
                  <a:lnTo>
                    <a:pt x="8691" y="741"/>
                  </a:lnTo>
                  <a:lnTo>
                    <a:pt x="8886" y="897"/>
                  </a:lnTo>
                  <a:lnTo>
                    <a:pt x="9080" y="1053"/>
                  </a:lnTo>
                  <a:lnTo>
                    <a:pt x="9256" y="1209"/>
                  </a:lnTo>
                  <a:lnTo>
                    <a:pt x="9412" y="1384"/>
                  </a:lnTo>
                  <a:lnTo>
                    <a:pt x="9587" y="1579"/>
                  </a:lnTo>
                  <a:lnTo>
                    <a:pt x="9743" y="1793"/>
                  </a:lnTo>
                  <a:lnTo>
                    <a:pt x="9899" y="2008"/>
                  </a:lnTo>
                  <a:lnTo>
                    <a:pt x="9899" y="2008"/>
                  </a:lnTo>
                  <a:lnTo>
                    <a:pt x="10152" y="2417"/>
                  </a:lnTo>
                  <a:lnTo>
                    <a:pt x="10386" y="2865"/>
                  </a:lnTo>
                  <a:lnTo>
                    <a:pt x="10561" y="3352"/>
                  </a:lnTo>
                  <a:lnTo>
                    <a:pt x="10737" y="3859"/>
                  </a:lnTo>
                  <a:lnTo>
                    <a:pt x="10737" y="3859"/>
                  </a:lnTo>
                  <a:lnTo>
                    <a:pt x="10854" y="4346"/>
                  </a:lnTo>
                  <a:lnTo>
                    <a:pt x="10931" y="4833"/>
                  </a:lnTo>
                  <a:lnTo>
                    <a:pt x="10970" y="5339"/>
                  </a:lnTo>
                  <a:lnTo>
                    <a:pt x="10970" y="5846"/>
                  </a:lnTo>
                  <a:lnTo>
                    <a:pt x="10970" y="5846"/>
                  </a:lnTo>
                  <a:lnTo>
                    <a:pt x="10931" y="6314"/>
                  </a:lnTo>
                  <a:lnTo>
                    <a:pt x="10854" y="6801"/>
                  </a:lnTo>
                  <a:lnTo>
                    <a:pt x="10737" y="7288"/>
                  </a:lnTo>
                  <a:lnTo>
                    <a:pt x="10600" y="7775"/>
                  </a:lnTo>
                  <a:lnTo>
                    <a:pt x="10600" y="7775"/>
                  </a:lnTo>
                  <a:lnTo>
                    <a:pt x="10405" y="8223"/>
                  </a:lnTo>
                  <a:lnTo>
                    <a:pt x="10211" y="8671"/>
                  </a:lnTo>
                  <a:lnTo>
                    <a:pt x="9957" y="9100"/>
                  </a:lnTo>
                  <a:lnTo>
                    <a:pt x="9704" y="9489"/>
                  </a:lnTo>
                  <a:lnTo>
                    <a:pt x="9704" y="9489"/>
                  </a:lnTo>
                  <a:lnTo>
                    <a:pt x="9412" y="9879"/>
                  </a:lnTo>
                  <a:lnTo>
                    <a:pt x="9080" y="10230"/>
                  </a:lnTo>
                  <a:lnTo>
                    <a:pt x="8749" y="10561"/>
                  </a:lnTo>
                  <a:lnTo>
                    <a:pt x="8399" y="10873"/>
                  </a:lnTo>
                  <a:lnTo>
                    <a:pt x="8028" y="11165"/>
                  </a:lnTo>
                  <a:lnTo>
                    <a:pt x="7619" y="11418"/>
                  </a:lnTo>
                  <a:lnTo>
                    <a:pt x="7210" y="11633"/>
                  </a:lnTo>
                  <a:lnTo>
                    <a:pt x="6801" y="11847"/>
                  </a:lnTo>
                  <a:lnTo>
                    <a:pt x="6801" y="11847"/>
                  </a:lnTo>
                  <a:lnTo>
                    <a:pt x="6353" y="12003"/>
                  </a:lnTo>
                  <a:lnTo>
                    <a:pt x="5905" y="12139"/>
                  </a:lnTo>
                  <a:lnTo>
                    <a:pt x="5437" y="12237"/>
                  </a:lnTo>
                  <a:lnTo>
                    <a:pt x="4969" y="12315"/>
                  </a:lnTo>
                  <a:lnTo>
                    <a:pt x="4969" y="12315"/>
                  </a:lnTo>
                  <a:lnTo>
                    <a:pt x="4658" y="12334"/>
                  </a:lnTo>
                  <a:lnTo>
                    <a:pt x="4365" y="12334"/>
                  </a:lnTo>
                  <a:lnTo>
                    <a:pt x="4365" y="12334"/>
                  </a:lnTo>
                  <a:lnTo>
                    <a:pt x="4034" y="12334"/>
                  </a:lnTo>
                  <a:lnTo>
                    <a:pt x="3722" y="12315"/>
                  </a:lnTo>
                  <a:lnTo>
                    <a:pt x="3391" y="12256"/>
                  </a:lnTo>
                  <a:lnTo>
                    <a:pt x="3079" y="12198"/>
                  </a:lnTo>
                  <a:lnTo>
                    <a:pt x="3079" y="12198"/>
                  </a:lnTo>
                  <a:lnTo>
                    <a:pt x="2748" y="12120"/>
                  </a:lnTo>
                  <a:lnTo>
                    <a:pt x="2436" y="12022"/>
                  </a:lnTo>
                  <a:lnTo>
                    <a:pt x="2105" y="11905"/>
                  </a:lnTo>
                  <a:lnTo>
                    <a:pt x="1774" y="11769"/>
                  </a:lnTo>
                  <a:lnTo>
                    <a:pt x="1774" y="11769"/>
                  </a:lnTo>
                  <a:lnTo>
                    <a:pt x="1735" y="11750"/>
                  </a:lnTo>
                  <a:lnTo>
                    <a:pt x="1716" y="11711"/>
                  </a:lnTo>
                  <a:lnTo>
                    <a:pt x="1677" y="11633"/>
                  </a:lnTo>
                  <a:lnTo>
                    <a:pt x="1657" y="11613"/>
                  </a:lnTo>
                  <a:lnTo>
                    <a:pt x="1579" y="11574"/>
                  </a:lnTo>
                  <a:lnTo>
                    <a:pt x="1579" y="11574"/>
                  </a:lnTo>
                  <a:lnTo>
                    <a:pt x="1326" y="11379"/>
                  </a:lnTo>
                  <a:lnTo>
                    <a:pt x="1073" y="11126"/>
                  </a:lnTo>
                  <a:lnTo>
                    <a:pt x="1073" y="11126"/>
                  </a:lnTo>
                  <a:lnTo>
                    <a:pt x="858" y="10873"/>
                  </a:lnTo>
                  <a:lnTo>
                    <a:pt x="683" y="10600"/>
                  </a:lnTo>
                  <a:lnTo>
                    <a:pt x="508" y="10308"/>
                  </a:lnTo>
                  <a:lnTo>
                    <a:pt x="371" y="9977"/>
                  </a:lnTo>
                  <a:lnTo>
                    <a:pt x="371" y="9977"/>
                  </a:lnTo>
                  <a:lnTo>
                    <a:pt x="254" y="9665"/>
                  </a:lnTo>
                  <a:lnTo>
                    <a:pt x="157" y="9334"/>
                  </a:lnTo>
                  <a:lnTo>
                    <a:pt x="79" y="8963"/>
                  </a:lnTo>
                  <a:lnTo>
                    <a:pt x="40" y="8593"/>
                  </a:lnTo>
                  <a:lnTo>
                    <a:pt x="40" y="8593"/>
                  </a:lnTo>
                  <a:lnTo>
                    <a:pt x="1" y="8223"/>
                  </a:lnTo>
                  <a:lnTo>
                    <a:pt x="1" y="7853"/>
                  </a:lnTo>
                  <a:lnTo>
                    <a:pt x="20" y="7463"/>
                  </a:lnTo>
                  <a:lnTo>
                    <a:pt x="40" y="7054"/>
                  </a:lnTo>
                  <a:lnTo>
                    <a:pt x="40" y="7054"/>
                  </a:lnTo>
                  <a:lnTo>
                    <a:pt x="79" y="6664"/>
                  </a:lnTo>
                  <a:lnTo>
                    <a:pt x="157" y="6275"/>
                  </a:lnTo>
                  <a:lnTo>
                    <a:pt x="215" y="5904"/>
                  </a:lnTo>
                  <a:lnTo>
                    <a:pt x="313" y="5515"/>
                  </a:lnTo>
                  <a:lnTo>
                    <a:pt x="430" y="5125"/>
                  </a:lnTo>
                  <a:lnTo>
                    <a:pt x="547" y="4735"/>
                  </a:lnTo>
                  <a:lnTo>
                    <a:pt x="683" y="4346"/>
                  </a:lnTo>
                  <a:lnTo>
                    <a:pt x="839" y="3956"/>
                  </a:lnTo>
                  <a:lnTo>
                    <a:pt x="839" y="3956"/>
                  </a:lnTo>
                  <a:lnTo>
                    <a:pt x="995" y="3605"/>
                  </a:lnTo>
                  <a:lnTo>
                    <a:pt x="1151" y="3255"/>
                  </a:lnTo>
                  <a:lnTo>
                    <a:pt x="1326" y="2923"/>
                  </a:lnTo>
                  <a:lnTo>
                    <a:pt x="1501" y="2612"/>
                  </a:lnTo>
                  <a:lnTo>
                    <a:pt x="1501" y="2612"/>
                  </a:lnTo>
                  <a:lnTo>
                    <a:pt x="1774" y="2183"/>
                  </a:lnTo>
                  <a:lnTo>
                    <a:pt x="2047" y="1813"/>
                  </a:lnTo>
                  <a:lnTo>
                    <a:pt x="2047" y="1813"/>
                  </a:lnTo>
                  <a:lnTo>
                    <a:pt x="2008" y="1735"/>
                  </a:lnTo>
                  <a:lnTo>
                    <a:pt x="1988" y="1657"/>
                  </a:lnTo>
                  <a:lnTo>
                    <a:pt x="1988" y="1657"/>
                  </a:lnTo>
                  <a:lnTo>
                    <a:pt x="2008" y="1579"/>
                  </a:lnTo>
                  <a:lnTo>
                    <a:pt x="2027" y="1540"/>
                  </a:lnTo>
                  <a:lnTo>
                    <a:pt x="2066" y="1520"/>
                  </a:lnTo>
                  <a:lnTo>
                    <a:pt x="2066" y="1520"/>
                  </a:lnTo>
                  <a:lnTo>
                    <a:pt x="2378" y="1287"/>
                  </a:lnTo>
                  <a:lnTo>
                    <a:pt x="2768" y="1053"/>
                  </a:lnTo>
                  <a:lnTo>
                    <a:pt x="2768" y="1053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157" y="780"/>
                  </a:lnTo>
                  <a:lnTo>
                    <a:pt x="3216" y="780"/>
                  </a:lnTo>
                  <a:lnTo>
                    <a:pt x="3216" y="780"/>
                  </a:lnTo>
                  <a:lnTo>
                    <a:pt x="3274" y="780"/>
                  </a:lnTo>
                  <a:lnTo>
                    <a:pt x="3274" y="780"/>
                  </a:lnTo>
                  <a:lnTo>
                    <a:pt x="3664" y="585"/>
                  </a:lnTo>
                  <a:lnTo>
                    <a:pt x="4073" y="429"/>
                  </a:lnTo>
                  <a:lnTo>
                    <a:pt x="4073" y="429"/>
                  </a:lnTo>
                  <a:lnTo>
                    <a:pt x="4346" y="332"/>
                  </a:lnTo>
                  <a:lnTo>
                    <a:pt x="4619" y="235"/>
                  </a:lnTo>
                  <a:lnTo>
                    <a:pt x="4891" y="176"/>
                  </a:lnTo>
                  <a:lnTo>
                    <a:pt x="5164" y="118"/>
                  </a:lnTo>
                  <a:lnTo>
                    <a:pt x="5437" y="59"/>
                  </a:lnTo>
                  <a:lnTo>
                    <a:pt x="5710" y="20"/>
                  </a:lnTo>
                  <a:lnTo>
                    <a:pt x="5983" y="1"/>
                  </a:lnTo>
                  <a:lnTo>
                    <a:pt x="62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35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extrusionOk="0">
                  <a:moveTo>
                    <a:pt x="3956" y="1"/>
                  </a:moveTo>
                  <a:lnTo>
                    <a:pt x="3605" y="20"/>
                  </a:lnTo>
                  <a:lnTo>
                    <a:pt x="3274" y="79"/>
                  </a:lnTo>
                  <a:lnTo>
                    <a:pt x="2923" y="157"/>
                  </a:lnTo>
                  <a:lnTo>
                    <a:pt x="2572" y="273"/>
                  </a:lnTo>
                  <a:lnTo>
                    <a:pt x="2319" y="371"/>
                  </a:lnTo>
                  <a:lnTo>
                    <a:pt x="2066" y="488"/>
                  </a:lnTo>
                  <a:lnTo>
                    <a:pt x="1988" y="488"/>
                  </a:lnTo>
                  <a:lnTo>
                    <a:pt x="1949" y="507"/>
                  </a:lnTo>
                  <a:lnTo>
                    <a:pt x="1754" y="663"/>
                  </a:lnTo>
                  <a:lnTo>
                    <a:pt x="1501" y="819"/>
                  </a:lnTo>
                  <a:lnTo>
                    <a:pt x="1306" y="955"/>
                  </a:lnTo>
                  <a:lnTo>
                    <a:pt x="1267" y="1014"/>
                  </a:lnTo>
                  <a:lnTo>
                    <a:pt x="1247" y="1053"/>
                  </a:lnTo>
                  <a:lnTo>
                    <a:pt x="1267" y="1111"/>
                  </a:lnTo>
                  <a:lnTo>
                    <a:pt x="1286" y="1150"/>
                  </a:lnTo>
                  <a:lnTo>
                    <a:pt x="1111" y="1384"/>
                  </a:lnTo>
                  <a:lnTo>
                    <a:pt x="955" y="1657"/>
                  </a:lnTo>
                  <a:lnTo>
                    <a:pt x="721" y="2066"/>
                  </a:lnTo>
                  <a:lnTo>
                    <a:pt x="527" y="2495"/>
                  </a:lnTo>
                  <a:lnTo>
                    <a:pt x="332" y="3001"/>
                  </a:lnTo>
                  <a:lnTo>
                    <a:pt x="195" y="3488"/>
                  </a:lnTo>
                  <a:lnTo>
                    <a:pt x="78" y="3975"/>
                  </a:lnTo>
                  <a:lnTo>
                    <a:pt x="20" y="4462"/>
                  </a:lnTo>
                  <a:lnTo>
                    <a:pt x="0" y="4969"/>
                  </a:lnTo>
                  <a:lnTo>
                    <a:pt x="0" y="5203"/>
                  </a:lnTo>
                  <a:lnTo>
                    <a:pt x="20" y="5437"/>
                  </a:lnTo>
                  <a:lnTo>
                    <a:pt x="39" y="5670"/>
                  </a:lnTo>
                  <a:lnTo>
                    <a:pt x="98" y="5904"/>
                  </a:lnTo>
                  <a:lnTo>
                    <a:pt x="156" y="6119"/>
                  </a:lnTo>
                  <a:lnTo>
                    <a:pt x="215" y="6313"/>
                  </a:lnTo>
                  <a:lnTo>
                    <a:pt x="312" y="6528"/>
                  </a:lnTo>
                  <a:lnTo>
                    <a:pt x="410" y="6723"/>
                  </a:lnTo>
                  <a:lnTo>
                    <a:pt x="546" y="6898"/>
                  </a:lnTo>
                  <a:lnTo>
                    <a:pt x="663" y="7054"/>
                  </a:lnTo>
                  <a:lnTo>
                    <a:pt x="838" y="7210"/>
                  </a:lnTo>
                  <a:lnTo>
                    <a:pt x="994" y="7327"/>
                  </a:lnTo>
                  <a:lnTo>
                    <a:pt x="1053" y="7366"/>
                  </a:lnTo>
                  <a:lnTo>
                    <a:pt x="1072" y="7424"/>
                  </a:lnTo>
                  <a:lnTo>
                    <a:pt x="1111" y="7463"/>
                  </a:lnTo>
                  <a:lnTo>
                    <a:pt x="1540" y="7619"/>
                  </a:lnTo>
                  <a:lnTo>
                    <a:pt x="1735" y="7677"/>
                  </a:lnTo>
                  <a:lnTo>
                    <a:pt x="1929" y="7736"/>
                  </a:lnTo>
                  <a:lnTo>
                    <a:pt x="2339" y="7794"/>
                  </a:lnTo>
                  <a:lnTo>
                    <a:pt x="2748" y="7814"/>
                  </a:lnTo>
                  <a:lnTo>
                    <a:pt x="3137" y="7794"/>
                  </a:lnTo>
                  <a:lnTo>
                    <a:pt x="3430" y="7755"/>
                  </a:lnTo>
                  <a:lnTo>
                    <a:pt x="3722" y="7697"/>
                  </a:lnTo>
                  <a:lnTo>
                    <a:pt x="4014" y="7599"/>
                  </a:lnTo>
                  <a:lnTo>
                    <a:pt x="4287" y="7502"/>
                  </a:lnTo>
                  <a:lnTo>
                    <a:pt x="4560" y="7366"/>
                  </a:lnTo>
                  <a:lnTo>
                    <a:pt x="4832" y="7229"/>
                  </a:lnTo>
                  <a:lnTo>
                    <a:pt x="5066" y="7073"/>
                  </a:lnTo>
                  <a:lnTo>
                    <a:pt x="5320" y="6898"/>
                  </a:lnTo>
                  <a:lnTo>
                    <a:pt x="5534" y="6703"/>
                  </a:lnTo>
                  <a:lnTo>
                    <a:pt x="5748" y="6489"/>
                  </a:lnTo>
                  <a:lnTo>
                    <a:pt x="5943" y="6255"/>
                  </a:lnTo>
                  <a:lnTo>
                    <a:pt x="6138" y="6021"/>
                  </a:lnTo>
                  <a:lnTo>
                    <a:pt x="6313" y="5748"/>
                  </a:lnTo>
                  <a:lnTo>
                    <a:pt x="6450" y="5495"/>
                  </a:lnTo>
                  <a:lnTo>
                    <a:pt x="6586" y="5203"/>
                  </a:lnTo>
                  <a:lnTo>
                    <a:pt x="6703" y="4930"/>
                  </a:lnTo>
                  <a:lnTo>
                    <a:pt x="6800" y="4618"/>
                  </a:lnTo>
                  <a:lnTo>
                    <a:pt x="6878" y="4307"/>
                  </a:lnTo>
                  <a:lnTo>
                    <a:pt x="6917" y="3995"/>
                  </a:lnTo>
                  <a:lnTo>
                    <a:pt x="6937" y="3703"/>
                  </a:lnTo>
                  <a:lnTo>
                    <a:pt x="6937" y="3391"/>
                  </a:lnTo>
                  <a:lnTo>
                    <a:pt x="6917" y="3060"/>
                  </a:lnTo>
                  <a:lnTo>
                    <a:pt x="6859" y="2748"/>
                  </a:lnTo>
                  <a:lnTo>
                    <a:pt x="6781" y="2436"/>
                  </a:lnTo>
                  <a:lnTo>
                    <a:pt x="6683" y="2124"/>
                  </a:lnTo>
                  <a:lnTo>
                    <a:pt x="6567" y="1813"/>
                  </a:lnTo>
                  <a:lnTo>
                    <a:pt x="6430" y="1540"/>
                  </a:lnTo>
                  <a:lnTo>
                    <a:pt x="6274" y="1267"/>
                  </a:lnTo>
                  <a:lnTo>
                    <a:pt x="6060" y="1014"/>
                  </a:lnTo>
                  <a:lnTo>
                    <a:pt x="5846" y="761"/>
                  </a:lnTo>
                  <a:lnTo>
                    <a:pt x="5612" y="566"/>
                  </a:lnTo>
                  <a:lnTo>
                    <a:pt x="5378" y="390"/>
                  </a:lnTo>
                  <a:lnTo>
                    <a:pt x="5222" y="312"/>
                  </a:lnTo>
                  <a:lnTo>
                    <a:pt x="5066" y="234"/>
                  </a:lnTo>
                  <a:lnTo>
                    <a:pt x="4891" y="157"/>
                  </a:lnTo>
                  <a:lnTo>
                    <a:pt x="4716" y="98"/>
                  </a:lnTo>
                  <a:lnTo>
                    <a:pt x="4540" y="59"/>
                  </a:lnTo>
                  <a:lnTo>
                    <a:pt x="4365" y="40"/>
                  </a:lnTo>
                  <a:lnTo>
                    <a:pt x="41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35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fill="none" extrusionOk="0">
                  <a:moveTo>
                    <a:pt x="3956" y="1"/>
                  </a:moveTo>
                  <a:lnTo>
                    <a:pt x="3995" y="1"/>
                  </a:lnTo>
                  <a:lnTo>
                    <a:pt x="3995" y="1"/>
                  </a:lnTo>
                  <a:lnTo>
                    <a:pt x="4189" y="1"/>
                  </a:lnTo>
                  <a:lnTo>
                    <a:pt x="4365" y="40"/>
                  </a:lnTo>
                  <a:lnTo>
                    <a:pt x="4540" y="59"/>
                  </a:lnTo>
                  <a:lnTo>
                    <a:pt x="4716" y="98"/>
                  </a:lnTo>
                  <a:lnTo>
                    <a:pt x="4891" y="157"/>
                  </a:lnTo>
                  <a:lnTo>
                    <a:pt x="5066" y="234"/>
                  </a:lnTo>
                  <a:lnTo>
                    <a:pt x="5222" y="312"/>
                  </a:lnTo>
                  <a:lnTo>
                    <a:pt x="5378" y="390"/>
                  </a:lnTo>
                  <a:lnTo>
                    <a:pt x="5378" y="390"/>
                  </a:lnTo>
                  <a:lnTo>
                    <a:pt x="5612" y="566"/>
                  </a:lnTo>
                  <a:lnTo>
                    <a:pt x="5846" y="761"/>
                  </a:lnTo>
                  <a:lnTo>
                    <a:pt x="6060" y="1014"/>
                  </a:lnTo>
                  <a:lnTo>
                    <a:pt x="6274" y="1267"/>
                  </a:lnTo>
                  <a:lnTo>
                    <a:pt x="6274" y="1267"/>
                  </a:lnTo>
                  <a:lnTo>
                    <a:pt x="6430" y="1540"/>
                  </a:lnTo>
                  <a:lnTo>
                    <a:pt x="6567" y="1813"/>
                  </a:lnTo>
                  <a:lnTo>
                    <a:pt x="6683" y="2124"/>
                  </a:lnTo>
                  <a:lnTo>
                    <a:pt x="6781" y="2436"/>
                  </a:lnTo>
                  <a:lnTo>
                    <a:pt x="6781" y="2436"/>
                  </a:lnTo>
                  <a:lnTo>
                    <a:pt x="6859" y="2748"/>
                  </a:lnTo>
                  <a:lnTo>
                    <a:pt x="6917" y="3060"/>
                  </a:lnTo>
                  <a:lnTo>
                    <a:pt x="6937" y="3391"/>
                  </a:lnTo>
                  <a:lnTo>
                    <a:pt x="6937" y="3703"/>
                  </a:lnTo>
                  <a:lnTo>
                    <a:pt x="6937" y="3703"/>
                  </a:lnTo>
                  <a:lnTo>
                    <a:pt x="6917" y="3995"/>
                  </a:lnTo>
                  <a:lnTo>
                    <a:pt x="6878" y="4307"/>
                  </a:lnTo>
                  <a:lnTo>
                    <a:pt x="6800" y="4618"/>
                  </a:lnTo>
                  <a:lnTo>
                    <a:pt x="6703" y="4930"/>
                  </a:lnTo>
                  <a:lnTo>
                    <a:pt x="6703" y="4930"/>
                  </a:lnTo>
                  <a:lnTo>
                    <a:pt x="6586" y="5203"/>
                  </a:lnTo>
                  <a:lnTo>
                    <a:pt x="6450" y="5495"/>
                  </a:lnTo>
                  <a:lnTo>
                    <a:pt x="6313" y="5748"/>
                  </a:lnTo>
                  <a:lnTo>
                    <a:pt x="6138" y="6021"/>
                  </a:lnTo>
                  <a:lnTo>
                    <a:pt x="6138" y="6021"/>
                  </a:lnTo>
                  <a:lnTo>
                    <a:pt x="5943" y="6255"/>
                  </a:lnTo>
                  <a:lnTo>
                    <a:pt x="5748" y="6489"/>
                  </a:lnTo>
                  <a:lnTo>
                    <a:pt x="5534" y="6703"/>
                  </a:lnTo>
                  <a:lnTo>
                    <a:pt x="5320" y="6898"/>
                  </a:lnTo>
                  <a:lnTo>
                    <a:pt x="5066" y="7073"/>
                  </a:lnTo>
                  <a:lnTo>
                    <a:pt x="4832" y="7229"/>
                  </a:lnTo>
                  <a:lnTo>
                    <a:pt x="4560" y="7366"/>
                  </a:lnTo>
                  <a:lnTo>
                    <a:pt x="4287" y="7502"/>
                  </a:lnTo>
                  <a:lnTo>
                    <a:pt x="4287" y="7502"/>
                  </a:lnTo>
                  <a:lnTo>
                    <a:pt x="4014" y="7599"/>
                  </a:lnTo>
                  <a:lnTo>
                    <a:pt x="3722" y="7697"/>
                  </a:lnTo>
                  <a:lnTo>
                    <a:pt x="3430" y="7755"/>
                  </a:lnTo>
                  <a:lnTo>
                    <a:pt x="3137" y="7794"/>
                  </a:lnTo>
                  <a:lnTo>
                    <a:pt x="3137" y="7794"/>
                  </a:lnTo>
                  <a:lnTo>
                    <a:pt x="2748" y="7814"/>
                  </a:lnTo>
                  <a:lnTo>
                    <a:pt x="2748" y="7814"/>
                  </a:lnTo>
                  <a:lnTo>
                    <a:pt x="2339" y="7794"/>
                  </a:lnTo>
                  <a:lnTo>
                    <a:pt x="1929" y="7736"/>
                  </a:lnTo>
                  <a:lnTo>
                    <a:pt x="1929" y="7736"/>
                  </a:lnTo>
                  <a:lnTo>
                    <a:pt x="1735" y="7677"/>
                  </a:lnTo>
                  <a:lnTo>
                    <a:pt x="1540" y="7619"/>
                  </a:lnTo>
                  <a:lnTo>
                    <a:pt x="1111" y="7463"/>
                  </a:lnTo>
                  <a:lnTo>
                    <a:pt x="1111" y="7463"/>
                  </a:lnTo>
                  <a:lnTo>
                    <a:pt x="1072" y="7424"/>
                  </a:lnTo>
                  <a:lnTo>
                    <a:pt x="1053" y="7366"/>
                  </a:lnTo>
                  <a:lnTo>
                    <a:pt x="994" y="7327"/>
                  </a:lnTo>
                  <a:lnTo>
                    <a:pt x="994" y="7327"/>
                  </a:lnTo>
                  <a:lnTo>
                    <a:pt x="838" y="7210"/>
                  </a:lnTo>
                  <a:lnTo>
                    <a:pt x="663" y="7054"/>
                  </a:lnTo>
                  <a:lnTo>
                    <a:pt x="663" y="7054"/>
                  </a:lnTo>
                  <a:lnTo>
                    <a:pt x="546" y="6898"/>
                  </a:lnTo>
                  <a:lnTo>
                    <a:pt x="410" y="6723"/>
                  </a:lnTo>
                  <a:lnTo>
                    <a:pt x="312" y="6528"/>
                  </a:lnTo>
                  <a:lnTo>
                    <a:pt x="215" y="6313"/>
                  </a:lnTo>
                  <a:lnTo>
                    <a:pt x="215" y="6313"/>
                  </a:lnTo>
                  <a:lnTo>
                    <a:pt x="156" y="6119"/>
                  </a:lnTo>
                  <a:lnTo>
                    <a:pt x="98" y="5904"/>
                  </a:lnTo>
                  <a:lnTo>
                    <a:pt x="39" y="5670"/>
                  </a:lnTo>
                  <a:lnTo>
                    <a:pt x="20" y="5437"/>
                  </a:lnTo>
                  <a:lnTo>
                    <a:pt x="20" y="5437"/>
                  </a:lnTo>
                  <a:lnTo>
                    <a:pt x="0" y="5203"/>
                  </a:lnTo>
                  <a:lnTo>
                    <a:pt x="0" y="4969"/>
                  </a:lnTo>
                  <a:lnTo>
                    <a:pt x="20" y="4462"/>
                  </a:lnTo>
                  <a:lnTo>
                    <a:pt x="20" y="4462"/>
                  </a:lnTo>
                  <a:lnTo>
                    <a:pt x="78" y="3975"/>
                  </a:lnTo>
                  <a:lnTo>
                    <a:pt x="195" y="3488"/>
                  </a:lnTo>
                  <a:lnTo>
                    <a:pt x="332" y="3001"/>
                  </a:lnTo>
                  <a:lnTo>
                    <a:pt x="527" y="2495"/>
                  </a:lnTo>
                  <a:lnTo>
                    <a:pt x="527" y="2495"/>
                  </a:lnTo>
                  <a:lnTo>
                    <a:pt x="721" y="2066"/>
                  </a:lnTo>
                  <a:lnTo>
                    <a:pt x="955" y="1657"/>
                  </a:lnTo>
                  <a:lnTo>
                    <a:pt x="955" y="1657"/>
                  </a:lnTo>
                  <a:lnTo>
                    <a:pt x="1111" y="1384"/>
                  </a:lnTo>
                  <a:lnTo>
                    <a:pt x="1286" y="1150"/>
                  </a:lnTo>
                  <a:lnTo>
                    <a:pt x="1286" y="1150"/>
                  </a:lnTo>
                  <a:lnTo>
                    <a:pt x="1267" y="1111"/>
                  </a:lnTo>
                  <a:lnTo>
                    <a:pt x="1247" y="1053"/>
                  </a:lnTo>
                  <a:lnTo>
                    <a:pt x="1247" y="1053"/>
                  </a:lnTo>
                  <a:lnTo>
                    <a:pt x="1267" y="1014"/>
                  </a:lnTo>
                  <a:lnTo>
                    <a:pt x="1306" y="955"/>
                  </a:lnTo>
                  <a:lnTo>
                    <a:pt x="1306" y="955"/>
                  </a:lnTo>
                  <a:lnTo>
                    <a:pt x="1501" y="819"/>
                  </a:lnTo>
                  <a:lnTo>
                    <a:pt x="1754" y="663"/>
                  </a:lnTo>
                  <a:lnTo>
                    <a:pt x="1754" y="663"/>
                  </a:lnTo>
                  <a:lnTo>
                    <a:pt x="1949" y="507"/>
                  </a:lnTo>
                  <a:lnTo>
                    <a:pt x="1949" y="507"/>
                  </a:lnTo>
                  <a:lnTo>
                    <a:pt x="1988" y="488"/>
                  </a:lnTo>
                  <a:lnTo>
                    <a:pt x="2027" y="488"/>
                  </a:lnTo>
                  <a:lnTo>
                    <a:pt x="2027" y="488"/>
                  </a:lnTo>
                  <a:lnTo>
                    <a:pt x="2066" y="488"/>
                  </a:lnTo>
                  <a:lnTo>
                    <a:pt x="2066" y="488"/>
                  </a:lnTo>
                  <a:lnTo>
                    <a:pt x="2319" y="371"/>
                  </a:lnTo>
                  <a:lnTo>
                    <a:pt x="2572" y="273"/>
                  </a:lnTo>
                  <a:lnTo>
                    <a:pt x="2572" y="273"/>
                  </a:lnTo>
                  <a:lnTo>
                    <a:pt x="2923" y="157"/>
                  </a:lnTo>
                  <a:lnTo>
                    <a:pt x="3274" y="79"/>
                  </a:lnTo>
                  <a:lnTo>
                    <a:pt x="3605" y="20"/>
                  </a:lnTo>
                  <a:lnTo>
                    <a:pt x="395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35"/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extrusionOk="0">
                  <a:moveTo>
                    <a:pt x="17965" y="0"/>
                  </a:move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35"/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fill="none" extrusionOk="0">
                  <a:moveTo>
                    <a:pt x="17965" y="0"/>
                  </a:moveTo>
                  <a:lnTo>
                    <a:pt x="17965" y="0"/>
                  </a:lnTo>
                  <a:lnTo>
                    <a:pt x="17692" y="19"/>
                  </a:ln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4165" y="2007"/>
                  </a:lnTo>
                  <a:lnTo>
                    <a:pt x="14107" y="2007"/>
                  </a:lnTo>
                  <a:lnTo>
                    <a:pt x="14107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lnTo>
                    <a:pt x="18101" y="0"/>
                  </a:lnTo>
                  <a:lnTo>
                    <a:pt x="179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35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extrusionOk="0">
                  <a:moveTo>
                    <a:pt x="17984" y="0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35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fill="none" extrusionOk="0">
                  <a:moveTo>
                    <a:pt x="17711" y="19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lnTo>
                    <a:pt x="18120" y="0"/>
                  </a:lnTo>
                  <a:lnTo>
                    <a:pt x="17984" y="0"/>
                  </a:lnTo>
                  <a:lnTo>
                    <a:pt x="17984" y="0"/>
                  </a:lnTo>
                  <a:lnTo>
                    <a:pt x="17711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35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35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35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extrusionOk="0">
                  <a:moveTo>
                    <a:pt x="1053" y="0"/>
                  </a:move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35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fill="none" extrusionOk="0">
                  <a:moveTo>
                    <a:pt x="176" y="78"/>
                  </a:move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lnTo>
                    <a:pt x="1053" y="0"/>
                  </a:lnTo>
                  <a:lnTo>
                    <a:pt x="1053" y="0"/>
                  </a:ln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35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extrusionOk="0">
                  <a:moveTo>
                    <a:pt x="430" y="1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35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fill="none" extrusionOk="0">
                  <a:moveTo>
                    <a:pt x="196" y="20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819" y="40"/>
                  </a:lnTo>
                  <a:lnTo>
                    <a:pt x="624" y="1"/>
                  </a:lnTo>
                  <a:lnTo>
                    <a:pt x="430" y="1"/>
                  </a:lnTo>
                  <a:lnTo>
                    <a:pt x="430" y="1"/>
                  </a:lnTo>
                  <a:lnTo>
                    <a:pt x="19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35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extrusionOk="0">
                  <a:moveTo>
                    <a:pt x="760" y="1"/>
                  </a:moveTo>
                  <a:lnTo>
                    <a:pt x="468" y="40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35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fill="none" extrusionOk="0">
                  <a:moveTo>
                    <a:pt x="760" y="1"/>
                  </a:moveTo>
                  <a:lnTo>
                    <a:pt x="760" y="1"/>
                  </a:lnTo>
                  <a:lnTo>
                    <a:pt x="468" y="40"/>
                  </a:lnTo>
                  <a:lnTo>
                    <a:pt x="176" y="79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lnTo>
                    <a:pt x="780" y="1"/>
                  </a:lnTo>
                  <a:lnTo>
                    <a:pt x="760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35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extrusionOk="0">
                  <a:moveTo>
                    <a:pt x="643" y="0"/>
                  </a:move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35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fill="none" extrusionOk="0">
                  <a:moveTo>
                    <a:pt x="643" y="0"/>
                  </a:moveTo>
                  <a:lnTo>
                    <a:pt x="643" y="0"/>
                  </a:lnTo>
                  <a:lnTo>
                    <a:pt x="175" y="98"/>
                  </a:ln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35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extrusionOk="0">
                  <a:moveTo>
                    <a:pt x="877" y="1"/>
                  </a:moveTo>
                  <a:lnTo>
                    <a:pt x="507" y="79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35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fill="none" extrusionOk="0">
                  <a:moveTo>
                    <a:pt x="877" y="1"/>
                  </a:moveTo>
                  <a:lnTo>
                    <a:pt x="877" y="1"/>
                  </a:lnTo>
                  <a:lnTo>
                    <a:pt x="507" y="79"/>
                  </a:lnTo>
                  <a:lnTo>
                    <a:pt x="137" y="215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lnTo>
                    <a:pt x="916" y="1"/>
                  </a:lnTo>
                  <a:lnTo>
                    <a:pt x="877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35"/>
            <p:cNvSpPr/>
            <p:nvPr/>
          </p:nvSpPr>
          <p:spPr>
            <a:xfrm>
              <a:off x="1605125" y="45975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35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extrusionOk="0">
                  <a:moveTo>
                    <a:pt x="682" y="0"/>
                  </a:moveTo>
                  <a:lnTo>
                    <a:pt x="429" y="39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35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fill="none" extrusionOk="0">
                  <a:moveTo>
                    <a:pt x="682" y="0"/>
                  </a:moveTo>
                  <a:lnTo>
                    <a:pt x="682" y="0"/>
                  </a:lnTo>
                  <a:lnTo>
                    <a:pt x="429" y="39"/>
                  </a:lnTo>
                  <a:lnTo>
                    <a:pt x="195" y="98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35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extrusionOk="0">
                  <a:moveTo>
                    <a:pt x="565" y="1"/>
                  </a:move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35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fill="none" extrusionOk="0">
                  <a:moveTo>
                    <a:pt x="565" y="1"/>
                  </a:moveTo>
                  <a:lnTo>
                    <a:pt x="565" y="1"/>
                  </a:lnTo>
                  <a:lnTo>
                    <a:pt x="136" y="137"/>
                  </a:ln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136" y="547"/>
                  </a:lnTo>
                  <a:lnTo>
                    <a:pt x="234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lnTo>
                    <a:pt x="604" y="1"/>
                  </a:lnTo>
                  <a:lnTo>
                    <a:pt x="565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35"/>
            <p:cNvSpPr/>
            <p:nvPr/>
          </p:nvSpPr>
          <p:spPr>
            <a:xfrm>
              <a:off x="1596850" y="493350"/>
              <a:ext cx="1475" cy="525"/>
            </a:xfrm>
            <a:custGeom>
              <a:avLst/>
              <a:gdLst/>
              <a:ahLst/>
              <a:cxnLst/>
              <a:rect l="l" t="t" r="r" b="b"/>
              <a:pathLst>
                <a:path w="59" h="21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35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extrusionOk="0">
                  <a:moveTo>
                    <a:pt x="488" y="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35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fill="none" extrusionOk="0">
                  <a:moveTo>
                    <a:pt x="410" y="2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410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35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extrusionOk="0">
                  <a:moveTo>
                    <a:pt x="936" y="0"/>
                  </a:moveTo>
                  <a:lnTo>
                    <a:pt x="702" y="59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35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fill="none" extrusionOk="0">
                  <a:moveTo>
                    <a:pt x="936" y="0"/>
                  </a:moveTo>
                  <a:lnTo>
                    <a:pt x="936" y="0"/>
                  </a:lnTo>
                  <a:lnTo>
                    <a:pt x="702" y="59"/>
                  </a:lnTo>
                  <a:lnTo>
                    <a:pt x="488" y="137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36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35"/>
            <p:cNvSpPr/>
            <p:nvPr/>
          </p:nvSpPr>
          <p:spPr>
            <a:xfrm>
              <a:off x="1537425" y="495800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0"/>
                  </a:moveTo>
                  <a:lnTo>
                    <a:pt x="5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35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extrusionOk="0">
                  <a:moveTo>
                    <a:pt x="663" y="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35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fill="none" extrusionOk="0">
                  <a:moveTo>
                    <a:pt x="624" y="2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99" y="2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63" y="0"/>
                  </a:lnTo>
                  <a:lnTo>
                    <a:pt x="624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35"/>
            <p:cNvSpPr/>
            <p:nvPr/>
          </p:nvSpPr>
          <p:spPr>
            <a:xfrm>
              <a:off x="1523300" y="520150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3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35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extrusionOk="0">
                  <a:moveTo>
                    <a:pt x="156" y="1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35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fill="none" extrusionOk="0">
                  <a:moveTo>
                    <a:pt x="97" y="40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lnTo>
                    <a:pt x="273" y="1"/>
                  </a:lnTo>
                  <a:lnTo>
                    <a:pt x="214" y="1"/>
                  </a:lnTo>
                  <a:lnTo>
                    <a:pt x="214" y="1"/>
                  </a:lnTo>
                  <a:lnTo>
                    <a:pt x="156" y="1"/>
                  </a:lnTo>
                  <a:lnTo>
                    <a:pt x="97" y="4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35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35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fill="none" extrusionOk="0">
                  <a:moveTo>
                    <a:pt x="59" y="59"/>
                  </a:move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5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35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extrusionOk="0">
                  <a:moveTo>
                    <a:pt x="215" y="1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35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fill="none" extrusionOk="0">
                  <a:moveTo>
                    <a:pt x="156" y="20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15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35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extrusionOk="0">
                  <a:moveTo>
                    <a:pt x="215" y="0"/>
                  </a:moveTo>
                  <a:lnTo>
                    <a:pt x="156" y="20"/>
                  </a:ln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35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fill="none" extrusionOk="0">
                  <a:moveTo>
                    <a:pt x="98" y="39"/>
                  </a:move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7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56" y="20"/>
                  </a:lnTo>
                  <a:lnTo>
                    <a:pt x="98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35"/>
            <p:cNvSpPr/>
            <p:nvPr/>
          </p:nvSpPr>
          <p:spPr>
            <a:xfrm>
              <a:off x="2136550" y="67212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35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35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fill="none" extrusionOk="0">
                  <a:moveTo>
                    <a:pt x="59" y="78"/>
                  </a:move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35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extrusionOk="0">
                  <a:moveTo>
                    <a:pt x="9197" y="0"/>
                  </a:moveTo>
                  <a:lnTo>
                    <a:pt x="8768" y="20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35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fill="none" extrusionOk="0">
                  <a:moveTo>
                    <a:pt x="9275" y="0"/>
                  </a:moveTo>
                  <a:lnTo>
                    <a:pt x="9275" y="0"/>
                  </a:lnTo>
                  <a:lnTo>
                    <a:pt x="9197" y="0"/>
                  </a:lnTo>
                  <a:lnTo>
                    <a:pt x="9197" y="0"/>
                  </a:lnTo>
                  <a:lnTo>
                    <a:pt x="8768" y="20"/>
                  </a:lnTo>
                  <a:lnTo>
                    <a:pt x="8359" y="78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5315" y="24959"/>
                  </a:lnTo>
                  <a:lnTo>
                    <a:pt x="15315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35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extrusionOk="0">
                  <a:moveTo>
                    <a:pt x="4326" y="0"/>
                  </a:move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35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fill="none" extrusionOk="0">
                  <a:moveTo>
                    <a:pt x="3955" y="4189"/>
                  </a:move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35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extrusionOk="0">
                  <a:moveTo>
                    <a:pt x="2553" y="0"/>
                  </a:move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35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fill="none" extrusionOk="0">
                  <a:moveTo>
                    <a:pt x="3021" y="4170"/>
                  </a:move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lnTo>
                    <a:pt x="2553" y="0"/>
                  </a:ln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35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extrusionOk="0">
                  <a:moveTo>
                    <a:pt x="1462" y="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35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462" y="0"/>
                  </a:lnTo>
                  <a:lnTo>
                    <a:pt x="1462" y="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35"/>
            <p:cNvSpPr/>
            <p:nvPr/>
          </p:nvSpPr>
          <p:spPr>
            <a:xfrm>
              <a:off x="1702550" y="938075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35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extrusionOk="0">
                  <a:moveTo>
                    <a:pt x="156" y="1"/>
                  </a:moveTo>
                  <a:lnTo>
                    <a:pt x="78" y="39"/>
                  </a:lnTo>
                  <a:lnTo>
                    <a:pt x="20" y="117"/>
                  </a:lnTo>
                  <a:lnTo>
                    <a:pt x="0" y="195"/>
                  </a:lnTo>
                  <a:lnTo>
                    <a:pt x="20" y="273"/>
                  </a:lnTo>
                  <a:lnTo>
                    <a:pt x="39" y="332"/>
                  </a:lnTo>
                  <a:lnTo>
                    <a:pt x="98" y="390"/>
                  </a:lnTo>
                  <a:lnTo>
                    <a:pt x="312" y="643"/>
                  </a:lnTo>
                  <a:lnTo>
                    <a:pt x="702" y="1053"/>
                  </a:lnTo>
                  <a:lnTo>
                    <a:pt x="877" y="1209"/>
                  </a:lnTo>
                  <a:lnTo>
                    <a:pt x="1072" y="1364"/>
                  </a:lnTo>
                  <a:lnTo>
                    <a:pt x="1150" y="1423"/>
                  </a:lnTo>
                  <a:lnTo>
                    <a:pt x="1247" y="1462"/>
                  </a:lnTo>
                  <a:lnTo>
                    <a:pt x="1364" y="1501"/>
                  </a:lnTo>
                  <a:lnTo>
                    <a:pt x="1481" y="1481"/>
                  </a:lnTo>
                  <a:lnTo>
                    <a:pt x="1539" y="1462"/>
                  </a:lnTo>
                  <a:lnTo>
                    <a:pt x="1598" y="1423"/>
                  </a:lnTo>
                  <a:lnTo>
                    <a:pt x="1637" y="1384"/>
                  </a:lnTo>
                  <a:lnTo>
                    <a:pt x="1656" y="1325"/>
                  </a:lnTo>
                  <a:lnTo>
                    <a:pt x="1695" y="1209"/>
                  </a:lnTo>
                  <a:lnTo>
                    <a:pt x="1695" y="1092"/>
                  </a:lnTo>
                  <a:lnTo>
                    <a:pt x="1656" y="955"/>
                  </a:lnTo>
                  <a:lnTo>
                    <a:pt x="1578" y="819"/>
                  </a:lnTo>
                  <a:lnTo>
                    <a:pt x="1481" y="702"/>
                  </a:lnTo>
                  <a:lnTo>
                    <a:pt x="1364" y="605"/>
                  </a:lnTo>
                  <a:lnTo>
                    <a:pt x="1091" y="410"/>
                  </a:lnTo>
                  <a:lnTo>
                    <a:pt x="799" y="234"/>
                  </a:lnTo>
                  <a:lnTo>
                    <a:pt x="565" y="117"/>
                  </a:lnTo>
                  <a:lnTo>
                    <a:pt x="312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35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fill="none" extrusionOk="0">
                  <a:moveTo>
                    <a:pt x="312" y="20"/>
                  </a:moveTo>
                  <a:lnTo>
                    <a:pt x="312" y="20"/>
                  </a:lnTo>
                  <a:lnTo>
                    <a:pt x="565" y="117"/>
                  </a:lnTo>
                  <a:lnTo>
                    <a:pt x="799" y="234"/>
                  </a:lnTo>
                  <a:lnTo>
                    <a:pt x="799" y="234"/>
                  </a:lnTo>
                  <a:lnTo>
                    <a:pt x="1091" y="410"/>
                  </a:lnTo>
                  <a:lnTo>
                    <a:pt x="1364" y="605"/>
                  </a:lnTo>
                  <a:lnTo>
                    <a:pt x="1364" y="605"/>
                  </a:lnTo>
                  <a:lnTo>
                    <a:pt x="1481" y="702"/>
                  </a:lnTo>
                  <a:lnTo>
                    <a:pt x="1578" y="819"/>
                  </a:lnTo>
                  <a:lnTo>
                    <a:pt x="1656" y="955"/>
                  </a:lnTo>
                  <a:lnTo>
                    <a:pt x="1695" y="1092"/>
                  </a:lnTo>
                  <a:lnTo>
                    <a:pt x="1695" y="1092"/>
                  </a:lnTo>
                  <a:lnTo>
                    <a:pt x="1695" y="1209"/>
                  </a:lnTo>
                  <a:lnTo>
                    <a:pt x="1656" y="1325"/>
                  </a:lnTo>
                  <a:lnTo>
                    <a:pt x="1637" y="1384"/>
                  </a:lnTo>
                  <a:lnTo>
                    <a:pt x="1598" y="1423"/>
                  </a:lnTo>
                  <a:lnTo>
                    <a:pt x="1539" y="1462"/>
                  </a:lnTo>
                  <a:lnTo>
                    <a:pt x="1481" y="1481"/>
                  </a:lnTo>
                  <a:lnTo>
                    <a:pt x="1481" y="1481"/>
                  </a:lnTo>
                  <a:lnTo>
                    <a:pt x="1364" y="1501"/>
                  </a:lnTo>
                  <a:lnTo>
                    <a:pt x="1247" y="1462"/>
                  </a:lnTo>
                  <a:lnTo>
                    <a:pt x="1247" y="1462"/>
                  </a:lnTo>
                  <a:lnTo>
                    <a:pt x="1150" y="1423"/>
                  </a:lnTo>
                  <a:lnTo>
                    <a:pt x="1072" y="1364"/>
                  </a:lnTo>
                  <a:lnTo>
                    <a:pt x="1072" y="1364"/>
                  </a:lnTo>
                  <a:lnTo>
                    <a:pt x="877" y="1209"/>
                  </a:lnTo>
                  <a:lnTo>
                    <a:pt x="702" y="1053"/>
                  </a:lnTo>
                  <a:lnTo>
                    <a:pt x="702" y="1053"/>
                  </a:lnTo>
                  <a:lnTo>
                    <a:pt x="312" y="643"/>
                  </a:lnTo>
                  <a:lnTo>
                    <a:pt x="312" y="643"/>
                  </a:lnTo>
                  <a:lnTo>
                    <a:pt x="98" y="390"/>
                  </a:lnTo>
                  <a:lnTo>
                    <a:pt x="98" y="390"/>
                  </a:lnTo>
                  <a:lnTo>
                    <a:pt x="39" y="332"/>
                  </a:lnTo>
                  <a:lnTo>
                    <a:pt x="20" y="273"/>
                  </a:lnTo>
                  <a:lnTo>
                    <a:pt x="0" y="195"/>
                  </a:lnTo>
                  <a:lnTo>
                    <a:pt x="20" y="117"/>
                  </a:lnTo>
                  <a:lnTo>
                    <a:pt x="20" y="117"/>
                  </a:lnTo>
                  <a:lnTo>
                    <a:pt x="78" y="39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312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35"/>
            <p:cNvSpPr/>
            <p:nvPr/>
          </p:nvSpPr>
          <p:spPr>
            <a:xfrm>
              <a:off x="1827725" y="932725"/>
              <a:ext cx="525" cy="1000"/>
            </a:xfrm>
            <a:custGeom>
              <a:avLst/>
              <a:gdLst/>
              <a:ahLst/>
              <a:cxnLst/>
              <a:rect l="l" t="t" r="r" b="b"/>
              <a:pathLst>
                <a:path w="21" h="4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35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extrusionOk="0">
                  <a:moveTo>
                    <a:pt x="2748" y="0"/>
                  </a:move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close/>
                </a:path>
              </a:pathLst>
            </a:custGeom>
            <a:solidFill>
              <a:srgbClr val="FF8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35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fill="none" extrusionOk="0">
                  <a:moveTo>
                    <a:pt x="1676" y="136"/>
                  </a:move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lnTo>
                    <a:pt x="3430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2748" y="0"/>
                  </a:ln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35"/>
            <p:cNvSpPr/>
            <p:nvPr/>
          </p:nvSpPr>
          <p:spPr>
            <a:xfrm>
              <a:off x="1718625" y="890825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35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extrusionOk="0">
                  <a:moveTo>
                    <a:pt x="4170" y="0"/>
                  </a:move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35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fill="none" extrusionOk="0">
                  <a:moveTo>
                    <a:pt x="1" y="4871"/>
                  </a:move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404" y="9762"/>
                  </a:lnTo>
                  <a:lnTo>
                    <a:pt x="4404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170" y="0"/>
                  </a:ln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35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extrusionOk="0">
                  <a:moveTo>
                    <a:pt x="3566" y="1"/>
                  </a:moveTo>
                  <a:lnTo>
                    <a:pt x="3215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35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fill="none" extrusionOk="0">
                  <a:moveTo>
                    <a:pt x="3566" y="1"/>
                  </a:moveTo>
                  <a:lnTo>
                    <a:pt x="3566" y="1"/>
                  </a:lnTo>
                  <a:lnTo>
                    <a:pt x="3215" y="20"/>
                  </a:lnTo>
                  <a:lnTo>
                    <a:pt x="3215" y="20"/>
                  </a:lnTo>
                  <a:lnTo>
                    <a:pt x="3137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118" y="40"/>
                  </a:lnTo>
                  <a:lnTo>
                    <a:pt x="3079" y="40"/>
                  </a:lnTo>
                  <a:lnTo>
                    <a:pt x="3059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39" y="3703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lnTo>
                    <a:pt x="3838" y="1"/>
                  </a:lnTo>
                  <a:lnTo>
                    <a:pt x="3585" y="1"/>
                  </a:lnTo>
                  <a:lnTo>
                    <a:pt x="356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35"/>
            <p:cNvSpPr/>
            <p:nvPr/>
          </p:nvSpPr>
          <p:spPr>
            <a:xfrm>
              <a:off x="1519400" y="9147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35"/>
            <p:cNvSpPr/>
            <p:nvPr/>
          </p:nvSpPr>
          <p:spPr>
            <a:xfrm>
              <a:off x="1551050" y="9575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35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35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35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35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35"/>
            <p:cNvSpPr/>
            <p:nvPr/>
          </p:nvSpPr>
          <p:spPr>
            <a:xfrm>
              <a:off x="1588550" y="973625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20" y="2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35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35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35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extrusionOk="0">
                  <a:moveTo>
                    <a:pt x="1072" y="0"/>
                  </a:move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35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fill="none" extrusionOk="0">
                  <a:moveTo>
                    <a:pt x="0" y="546"/>
                  </a:move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lnTo>
                    <a:pt x="1345" y="0"/>
                  </a:lnTo>
                  <a:lnTo>
                    <a:pt x="1345" y="0"/>
                  </a:lnTo>
                  <a:lnTo>
                    <a:pt x="1072" y="0"/>
                  </a:ln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35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extrusionOk="0">
                  <a:moveTo>
                    <a:pt x="2066" y="1"/>
                  </a:moveTo>
                  <a:lnTo>
                    <a:pt x="1813" y="20"/>
                  </a:lnTo>
                  <a:lnTo>
                    <a:pt x="1540" y="40"/>
                  </a:lnTo>
                  <a:lnTo>
                    <a:pt x="1287" y="79"/>
                  </a:lnTo>
                  <a:lnTo>
                    <a:pt x="1033" y="137"/>
                  </a:lnTo>
                  <a:lnTo>
                    <a:pt x="780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9" y="546"/>
                  </a:lnTo>
                  <a:lnTo>
                    <a:pt x="449" y="585"/>
                  </a:lnTo>
                  <a:lnTo>
                    <a:pt x="800" y="683"/>
                  </a:lnTo>
                  <a:lnTo>
                    <a:pt x="1072" y="780"/>
                  </a:lnTo>
                  <a:lnTo>
                    <a:pt x="1326" y="897"/>
                  </a:lnTo>
                  <a:lnTo>
                    <a:pt x="1579" y="1033"/>
                  </a:lnTo>
                  <a:lnTo>
                    <a:pt x="1813" y="1189"/>
                  </a:lnTo>
                  <a:lnTo>
                    <a:pt x="2027" y="1364"/>
                  </a:lnTo>
                  <a:lnTo>
                    <a:pt x="2222" y="1559"/>
                  </a:lnTo>
                  <a:lnTo>
                    <a:pt x="2397" y="1754"/>
                  </a:lnTo>
                  <a:lnTo>
                    <a:pt x="2573" y="1988"/>
                  </a:lnTo>
                  <a:lnTo>
                    <a:pt x="2728" y="2202"/>
                  </a:lnTo>
                  <a:lnTo>
                    <a:pt x="2845" y="2456"/>
                  </a:lnTo>
                  <a:lnTo>
                    <a:pt x="2962" y="2709"/>
                  </a:lnTo>
                  <a:lnTo>
                    <a:pt x="3060" y="2962"/>
                  </a:lnTo>
                  <a:lnTo>
                    <a:pt x="3157" y="3235"/>
                  </a:lnTo>
                  <a:lnTo>
                    <a:pt x="3216" y="3508"/>
                  </a:lnTo>
                  <a:lnTo>
                    <a:pt x="3274" y="3800"/>
                  </a:lnTo>
                  <a:lnTo>
                    <a:pt x="3313" y="4073"/>
                  </a:lnTo>
                  <a:lnTo>
                    <a:pt x="3332" y="4365"/>
                  </a:lnTo>
                  <a:lnTo>
                    <a:pt x="3352" y="4657"/>
                  </a:lnTo>
                  <a:lnTo>
                    <a:pt x="3332" y="4950"/>
                  </a:lnTo>
                  <a:lnTo>
                    <a:pt x="3313" y="5242"/>
                  </a:lnTo>
                  <a:lnTo>
                    <a:pt x="3274" y="5515"/>
                  </a:lnTo>
                  <a:lnTo>
                    <a:pt x="3216" y="5807"/>
                  </a:lnTo>
                  <a:lnTo>
                    <a:pt x="3157" y="6080"/>
                  </a:lnTo>
                  <a:lnTo>
                    <a:pt x="3079" y="6372"/>
                  </a:lnTo>
                  <a:lnTo>
                    <a:pt x="2982" y="6645"/>
                  </a:lnTo>
                  <a:lnTo>
                    <a:pt x="2884" y="6898"/>
                  </a:lnTo>
                  <a:lnTo>
                    <a:pt x="2748" y="7171"/>
                  </a:lnTo>
                  <a:lnTo>
                    <a:pt x="2612" y="7424"/>
                  </a:lnTo>
                  <a:lnTo>
                    <a:pt x="2456" y="7658"/>
                  </a:lnTo>
                  <a:lnTo>
                    <a:pt x="2300" y="7872"/>
                  </a:lnTo>
                  <a:lnTo>
                    <a:pt x="2124" y="8086"/>
                  </a:lnTo>
                  <a:lnTo>
                    <a:pt x="1930" y="8281"/>
                  </a:lnTo>
                  <a:lnTo>
                    <a:pt x="1715" y="8457"/>
                  </a:lnTo>
                  <a:lnTo>
                    <a:pt x="1501" y="8632"/>
                  </a:lnTo>
                  <a:lnTo>
                    <a:pt x="1267" y="8768"/>
                  </a:lnTo>
                  <a:lnTo>
                    <a:pt x="1033" y="8905"/>
                  </a:lnTo>
                  <a:lnTo>
                    <a:pt x="780" y="9022"/>
                  </a:lnTo>
                  <a:lnTo>
                    <a:pt x="507" y="9100"/>
                  </a:lnTo>
                  <a:lnTo>
                    <a:pt x="254" y="9158"/>
                  </a:lnTo>
                  <a:lnTo>
                    <a:pt x="1" y="9197"/>
                  </a:lnTo>
                  <a:lnTo>
                    <a:pt x="235" y="9333"/>
                  </a:lnTo>
                  <a:lnTo>
                    <a:pt x="488" y="9450"/>
                  </a:lnTo>
                  <a:lnTo>
                    <a:pt x="722" y="9548"/>
                  </a:lnTo>
                  <a:lnTo>
                    <a:pt x="994" y="9626"/>
                  </a:lnTo>
                  <a:lnTo>
                    <a:pt x="1248" y="9684"/>
                  </a:lnTo>
                  <a:lnTo>
                    <a:pt x="1520" y="9743"/>
                  </a:lnTo>
                  <a:lnTo>
                    <a:pt x="1793" y="9762"/>
                  </a:lnTo>
                  <a:lnTo>
                    <a:pt x="2066" y="9782"/>
                  </a:lnTo>
                  <a:lnTo>
                    <a:pt x="2300" y="9762"/>
                  </a:lnTo>
                  <a:lnTo>
                    <a:pt x="2514" y="9743"/>
                  </a:lnTo>
                  <a:lnTo>
                    <a:pt x="2748" y="9723"/>
                  </a:lnTo>
                  <a:lnTo>
                    <a:pt x="2962" y="9684"/>
                  </a:lnTo>
                  <a:lnTo>
                    <a:pt x="3177" y="9626"/>
                  </a:lnTo>
                  <a:lnTo>
                    <a:pt x="3391" y="9567"/>
                  </a:lnTo>
                  <a:lnTo>
                    <a:pt x="3781" y="9392"/>
                  </a:lnTo>
                  <a:lnTo>
                    <a:pt x="4170" y="9178"/>
                  </a:lnTo>
                  <a:lnTo>
                    <a:pt x="4540" y="8944"/>
                  </a:lnTo>
                  <a:lnTo>
                    <a:pt x="4872" y="8651"/>
                  </a:lnTo>
                  <a:lnTo>
                    <a:pt x="5183" y="8340"/>
                  </a:lnTo>
                  <a:lnTo>
                    <a:pt x="5476" y="7989"/>
                  </a:lnTo>
                  <a:lnTo>
                    <a:pt x="5729" y="7619"/>
                  </a:lnTo>
                  <a:lnTo>
                    <a:pt x="5943" y="7229"/>
                  </a:lnTo>
                  <a:lnTo>
                    <a:pt x="6138" y="6800"/>
                  </a:lnTo>
                  <a:lnTo>
                    <a:pt x="6275" y="6352"/>
                  </a:lnTo>
                  <a:lnTo>
                    <a:pt x="6391" y="5885"/>
                  </a:lnTo>
                  <a:lnTo>
                    <a:pt x="6450" y="5398"/>
                  </a:lnTo>
                  <a:lnTo>
                    <a:pt x="6489" y="4891"/>
                  </a:lnTo>
                  <a:lnTo>
                    <a:pt x="6450" y="4404"/>
                  </a:lnTo>
                  <a:lnTo>
                    <a:pt x="6391" y="3917"/>
                  </a:lnTo>
                  <a:lnTo>
                    <a:pt x="6275" y="3449"/>
                  </a:lnTo>
                  <a:lnTo>
                    <a:pt x="6138" y="3001"/>
                  </a:lnTo>
                  <a:lnTo>
                    <a:pt x="5943" y="2572"/>
                  </a:lnTo>
                  <a:lnTo>
                    <a:pt x="5729" y="2163"/>
                  </a:lnTo>
                  <a:lnTo>
                    <a:pt x="5476" y="1793"/>
                  </a:lnTo>
                  <a:lnTo>
                    <a:pt x="5183" y="1442"/>
                  </a:lnTo>
                  <a:lnTo>
                    <a:pt x="4872" y="1131"/>
                  </a:lnTo>
                  <a:lnTo>
                    <a:pt x="4540" y="838"/>
                  </a:lnTo>
                  <a:lnTo>
                    <a:pt x="4170" y="605"/>
                  </a:lnTo>
                  <a:lnTo>
                    <a:pt x="3781" y="390"/>
                  </a:lnTo>
                  <a:lnTo>
                    <a:pt x="3391" y="234"/>
                  </a:lnTo>
                  <a:lnTo>
                    <a:pt x="3177" y="156"/>
                  </a:lnTo>
                  <a:lnTo>
                    <a:pt x="2962" y="117"/>
                  </a:lnTo>
                  <a:lnTo>
                    <a:pt x="2748" y="59"/>
                  </a:lnTo>
                  <a:lnTo>
                    <a:pt x="2514" y="40"/>
                  </a:lnTo>
                  <a:lnTo>
                    <a:pt x="2300" y="20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35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fill="none" extrusionOk="0">
                  <a:moveTo>
                    <a:pt x="6489" y="4891"/>
                  </a:moveTo>
                  <a:lnTo>
                    <a:pt x="6489" y="4891"/>
                  </a:lnTo>
                  <a:lnTo>
                    <a:pt x="6450" y="5398"/>
                  </a:lnTo>
                  <a:lnTo>
                    <a:pt x="6391" y="5885"/>
                  </a:lnTo>
                  <a:lnTo>
                    <a:pt x="6275" y="6352"/>
                  </a:lnTo>
                  <a:lnTo>
                    <a:pt x="6138" y="6800"/>
                  </a:lnTo>
                  <a:lnTo>
                    <a:pt x="5943" y="7229"/>
                  </a:lnTo>
                  <a:lnTo>
                    <a:pt x="5729" y="7619"/>
                  </a:lnTo>
                  <a:lnTo>
                    <a:pt x="5476" y="7989"/>
                  </a:lnTo>
                  <a:lnTo>
                    <a:pt x="5183" y="8340"/>
                  </a:lnTo>
                  <a:lnTo>
                    <a:pt x="4872" y="8651"/>
                  </a:lnTo>
                  <a:lnTo>
                    <a:pt x="4540" y="8944"/>
                  </a:lnTo>
                  <a:lnTo>
                    <a:pt x="4170" y="9178"/>
                  </a:lnTo>
                  <a:lnTo>
                    <a:pt x="3781" y="9392"/>
                  </a:lnTo>
                  <a:lnTo>
                    <a:pt x="3391" y="9567"/>
                  </a:lnTo>
                  <a:lnTo>
                    <a:pt x="3177" y="9626"/>
                  </a:lnTo>
                  <a:lnTo>
                    <a:pt x="2962" y="9684"/>
                  </a:lnTo>
                  <a:lnTo>
                    <a:pt x="2748" y="9723"/>
                  </a:lnTo>
                  <a:lnTo>
                    <a:pt x="2514" y="9743"/>
                  </a:lnTo>
                  <a:lnTo>
                    <a:pt x="2300" y="9762"/>
                  </a:lnTo>
                  <a:lnTo>
                    <a:pt x="2066" y="9782"/>
                  </a:lnTo>
                  <a:lnTo>
                    <a:pt x="2066" y="9782"/>
                  </a:lnTo>
                  <a:lnTo>
                    <a:pt x="1793" y="9762"/>
                  </a:lnTo>
                  <a:lnTo>
                    <a:pt x="1520" y="9743"/>
                  </a:lnTo>
                  <a:lnTo>
                    <a:pt x="1248" y="9684"/>
                  </a:lnTo>
                  <a:lnTo>
                    <a:pt x="994" y="9626"/>
                  </a:lnTo>
                  <a:lnTo>
                    <a:pt x="722" y="9548"/>
                  </a:lnTo>
                  <a:lnTo>
                    <a:pt x="488" y="9450"/>
                  </a:lnTo>
                  <a:lnTo>
                    <a:pt x="235" y="9333"/>
                  </a:lnTo>
                  <a:lnTo>
                    <a:pt x="1" y="9197"/>
                  </a:lnTo>
                  <a:lnTo>
                    <a:pt x="1" y="9197"/>
                  </a:lnTo>
                  <a:lnTo>
                    <a:pt x="254" y="9158"/>
                  </a:lnTo>
                  <a:lnTo>
                    <a:pt x="507" y="9100"/>
                  </a:lnTo>
                  <a:lnTo>
                    <a:pt x="507" y="9100"/>
                  </a:lnTo>
                  <a:lnTo>
                    <a:pt x="780" y="9022"/>
                  </a:lnTo>
                  <a:lnTo>
                    <a:pt x="1033" y="8905"/>
                  </a:lnTo>
                  <a:lnTo>
                    <a:pt x="1033" y="8905"/>
                  </a:lnTo>
                  <a:lnTo>
                    <a:pt x="1267" y="8768"/>
                  </a:lnTo>
                  <a:lnTo>
                    <a:pt x="1501" y="8632"/>
                  </a:lnTo>
                  <a:lnTo>
                    <a:pt x="1715" y="8457"/>
                  </a:lnTo>
                  <a:lnTo>
                    <a:pt x="1930" y="8281"/>
                  </a:lnTo>
                  <a:lnTo>
                    <a:pt x="1930" y="8281"/>
                  </a:lnTo>
                  <a:lnTo>
                    <a:pt x="2124" y="8086"/>
                  </a:lnTo>
                  <a:lnTo>
                    <a:pt x="2300" y="7872"/>
                  </a:lnTo>
                  <a:lnTo>
                    <a:pt x="2456" y="7658"/>
                  </a:lnTo>
                  <a:lnTo>
                    <a:pt x="2612" y="7424"/>
                  </a:lnTo>
                  <a:lnTo>
                    <a:pt x="2612" y="7424"/>
                  </a:lnTo>
                  <a:lnTo>
                    <a:pt x="2748" y="7171"/>
                  </a:lnTo>
                  <a:lnTo>
                    <a:pt x="2884" y="6898"/>
                  </a:lnTo>
                  <a:lnTo>
                    <a:pt x="2982" y="6645"/>
                  </a:lnTo>
                  <a:lnTo>
                    <a:pt x="3079" y="6372"/>
                  </a:lnTo>
                  <a:lnTo>
                    <a:pt x="3157" y="6080"/>
                  </a:lnTo>
                  <a:lnTo>
                    <a:pt x="3216" y="5807"/>
                  </a:lnTo>
                  <a:lnTo>
                    <a:pt x="3274" y="5515"/>
                  </a:lnTo>
                  <a:lnTo>
                    <a:pt x="3313" y="5242"/>
                  </a:lnTo>
                  <a:lnTo>
                    <a:pt x="3313" y="5242"/>
                  </a:lnTo>
                  <a:lnTo>
                    <a:pt x="3332" y="4950"/>
                  </a:lnTo>
                  <a:lnTo>
                    <a:pt x="3352" y="4657"/>
                  </a:lnTo>
                  <a:lnTo>
                    <a:pt x="3332" y="4365"/>
                  </a:lnTo>
                  <a:lnTo>
                    <a:pt x="3313" y="4073"/>
                  </a:lnTo>
                  <a:lnTo>
                    <a:pt x="3313" y="4073"/>
                  </a:lnTo>
                  <a:lnTo>
                    <a:pt x="3274" y="3800"/>
                  </a:lnTo>
                  <a:lnTo>
                    <a:pt x="3216" y="3508"/>
                  </a:lnTo>
                  <a:lnTo>
                    <a:pt x="3157" y="3235"/>
                  </a:lnTo>
                  <a:lnTo>
                    <a:pt x="3060" y="2962"/>
                  </a:lnTo>
                  <a:lnTo>
                    <a:pt x="3060" y="2962"/>
                  </a:lnTo>
                  <a:lnTo>
                    <a:pt x="2962" y="2709"/>
                  </a:lnTo>
                  <a:lnTo>
                    <a:pt x="2845" y="2456"/>
                  </a:lnTo>
                  <a:lnTo>
                    <a:pt x="2728" y="2202"/>
                  </a:lnTo>
                  <a:lnTo>
                    <a:pt x="2573" y="1988"/>
                  </a:lnTo>
                  <a:lnTo>
                    <a:pt x="2573" y="1988"/>
                  </a:lnTo>
                  <a:lnTo>
                    <a:pt x="2397" y="1754"/>
                  </a:lnTo>
                  <a:lnTo>
                    <a:pt x="2222" y="1559"/>
                  </a:lnTo>
                  <a:lnTo>
                    <a:pt x="2027" y="1364"/>
                  </a:lnTo>
                  <a:lnTo>
                    <a:pt x="1813" y="1189"/>
                  </a:lnTo>
                  <a:lnTo>
                    <a:pt x="1813" y="1189"/>
                  </a:lnTo>
                  <a:lnTo>
                    <a:pt x="1579" y="1033"/>
                  </a:lnTo>
                  <a:lnTo>
                    <a:pt x="1326" y="897"/>
                  </a:lnTo>
                  <a:lnTo>
                    <a:pt x="1072" y="780"/>
                  </a:lnTo>
                  <a:lnTo>
                    <a:pt x="800" y="683"/>
                  </a:lnTo>
                  <a:lnTo>
                    <a:pt x="800" y="683"/>
                  </a:lnTo>
                  <a:lnTo>
                    <a:pt x="449" y="585"/>
                  </a:lnTo>
                  <a:lnTo>
                    <a:pt x="79" y="546"/>
                  </a:lnTo>
                  <a:lnTo>
                    <a:pt x="79" y="546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80" y="215"/>
                  </a:lnTo>
                  <a:lnTo>
                    <a:pt x="1033" y="137"/>
                  </a:lnTo>
                  <a:lnTo>
                    <a:pt x="1287" y="79"/>
                  </a:lnTo>
                  <a:lnTo>
                    <a:pt x="1540" y="40"/>
                  </a:lnTo>
                  <a:lnTo>
                    <a:pt x="1813" y="20"/>
                  </a:lnTo>
                  <a:lnTo>
                    <a:pt x="2066" y="1"/>
                  </a:lnTo>
                  <a:lnTo>
                    <a:pt x="2066" y="1"/>
                  </a:lnTo>
                  <a:lnTo>
                    <a:pt x="2300" y="20"/>
                  </a:lnTo>
                  <a:lnTo>
                    <a:pt x="2514" y="40"/>
                  </a:lnTo>
                  <a:lnTo>
                    <a:pt x="2748" y="59"/>
                  </a:lnTo>
                  <a:lnTo>
                    <a:pt x="2962" y="117"/>
                  </a:lnTo>
                  <a:lnTo>
                    <a:pt x="3177" y="156"/>
                  </a:lnTo>
                  <a:lnTo>
                    <a:pt x="3391" y="234"/>
                  </a:lnTo>
                  <a:lnTo>
                    <a:pt x="3781" y="390"/>
                  </a:lnTo>
                  <a:lnTo>
                    <a:pt x="4170" y="605"/>
                  </a:lnTo>
                  <a:lnTo>
                    <a:pt x="4540" y="838"/>
                  </a:lnTo>
                  <a:lnTo>
                    <a:pt x="4872" y="1131"/>
                  </a:lnTo>
                  <a:lnTo>
                    <a:pt x="5183" y="1442"/>
                  </a:lnTo>
                  <a:lnTo>
                    <a:pt x="5476" y="1793"/>
                  </a:lnTo>
                  <a:lnTo>
                    <a:pt x="5729" y="2163"/>
                  </a:lnTo>
                  <a:lnTo>
                    <a:pt x="5943" y="2572"/>
                  </a:lnTo>
                  <a:lnTo>
                    <a:pt x="6138" y="3001"/>
                  </a:lnTo>
                  <a:lnTo>
                    <a:pt x="6275" y="3449"/>
                  </a:lnTo>
                  <a:lnTo>
                    <a:pt x="6391" y="3917"/>
                  </a:lnTo>
                  <a:lnTo>
                    <a:pt x="6450" y="4404"/>
                  </a:lnTo>
                  <a:lnTo>
                    <a:pt x="6489" y="48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35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extrusionOk="0">
                  <a:moveTo>
                    <a:pt x="2865" y="1"/>
                  </a:moveTo>
                  <a:lnTo>
                    <a:pt x="2631" y="20"/>
                  </a:lnTo>
                  <a:lnTo>
                    <a:pt x="2339" y="176"/>
                  </a:lnTo>
                  <a:lnTo>
                    <a:pt x="2066" y="351"/>
                  </a:lnTo>
                  <a:lnTo>
                    <a:pt x="1813" y="546"/>
                  </a:lnTo>
                  <a:lnTo>
                    <a:pt x="1559" y="761"/>
                  </a:lnTo>
                  <a:lnTo>
                    <a:pt x="1326" y="994"/>
                  </a:lnTo>
                  <a:lnTo>
                    <a:pt x="1111" y="1248"/>
                  </a:lnTo>
                  <a:lnTo>
                    <a:pt x="916" y="1501"/>
                  </a:lnTo>
                  <a:lnTo>
                    <a:pt x="741" y="1793"/>
                  </a:lnTo>
                  <a:lnTo>
                    <a:pt x="566" y="2086"/>
                  </a:lnTo>
                  <a:lnTo>
                    <a:pt x="429" y="2397"/>
                  </a:lnTo>
                  <a:lnTo>
                    <a:pt x="293" y="2728"/>
                  </a:lnTo>
                  <a:lnTo>
                    <a:pt x="195" y="3060"/>
                  </a:lnTo>
                  <a:lnTo>
                    <a:pt x="118" y="3391"/>
                  </a:lnTo>
                  <a:lnTo>
                    <a:pt x="59" y="3761"/>
                  </a:lnTo>
                  <a:lnTo>
                    <a:pt x="20" y="4112"/>
                  </a:lnTo>
                  <a:lnTo>
                    <a:pt x="1" y="448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118" y="5573"/>
                  </a:lnTo>
                  <a:lnTo>
                    <a:pt x="195" y="5904"/>
                  </a:lnTo>
                  <a:lnTo>
                    <a:pt x="293" y="6236"/>
                  </a:lnTo>
                  <a:lnTo>
                    <a:pt x="429" y="6567"/>
                  </a:lnTo>
                  <a:lnTo>
                    <a:pt x="566" y="6879"/>
                  </a:lnTo>
                  <a:lnTo>
                    <a:pt x="722" y="7171"/>
                  </a:lnTo>
                  <a:lnTo>
                    <a:pt x="916" y="7444"/>
                  </a:lnTo>
                  <a:lnTo>
                    <a:pt x="1111" y="7716"/>
                  </a:lnTo>
                  <a:lnTo>
                    <a:pt x="1326" y="7970"/>
                  </a:lnTo>
                  <a:lnTo>
                    <a:pt x="1559" y="8203"/>
                  </a:lnTo>
                  <a:lnTo>
                    <a:pt x="1793" y="8418"/>
                  </a:lnTo>
                  <a:lnTo>
                    <a:pt x="2046" y="8613"/>
                  </a:lnTo>
                  <a:lnTo>
                    <a:pt x="2319" y="8788"/>
                  </a:lnTo>
                  <a:lnTo>
                    <a:pt x="2611" y="8944"/>
                  </a:lnTo>
                  <a:lnTo>
                    <a:pt x="2884" y="8963"/>
                  </a:lnTo>
                  <a:lnTo>
                    <a:pt x="3079" y="8944"/>
                  </a:lnTo>
                  <a:lnTo>
                    <a:pt x="3274" y="8924"/>
                  </a:lnTo>
                  <a:lnTo>
                    <a:pt x="3644" y="8846"/>
                  </a:lnTo>
                  <a:lnTo>
                    <a:pt x="3839" y="8788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4034" y="8730"/>
                  </a:lnTo>
                  <a:lnTo>
                    <a:pt x="4034" y="8730"/>
                  </a:lnTo>
                  <a:lnTo>
                    <a:pt x="4209" y="8632"/>
                  </a:lnTo>
                  <a:lnTo>
                    <a:pt x="4404" y="8535"/>
                  </a:lnTo>
                  <a:lnTo>
                    <a:pt x="4579" y="8418"/>
                  </a:lnTo>
                  <a:lnTo>
                    <a:pt x="4774" y="8281"/>
                  </a:lnTo>
                  <a:lnTo>
                    <a:pt x="4950" y="8126"/>
                  </a:lnTo>
                  <a:lnTo>
                    <a:pt x="5125" y="7970"/>
                  </a:lnTo>
                  <a:lnTo>
                    <a:pt x="5300" y="7775"/>
                  </a:lnTo>
                  <a:lnTo>
                    <a:pt x="5456" y="7580"/>
                  </a:lnTo>
                  <a:lnTo>
                    <a:pt x="5631" y="7346"/>
                  </a:lnTo>
                  <a:lnTo>
                    <a:pt x="5768" y="7112"/>
                  </a:lnTo>
                  <a:lnTo>
                    <a:pt x="5924" y="6840"/>
                  </a:lnTo>
                  <a:lnTo>
                    <a:pt x="6060" y="6547"/>
                  </a:lnTo>
                  <a:lnTo>
                    <a:pt x="6041" y="6567"/>
                  </a:lnTo>
                  <a:lnTo>
                    <a:pt x="6177" y="6236"/>
                  </a:lnTo>
                  <a:lnTo>
                    <a:pt x="6274" y="5924"/>
                  </a:lnTo>
                  <a:lnTo>
                    <a:pt x="6352" y="5573"/>
                  </a:lnTo>
                  <a:lnTo>
                    <a:pt x="6411" y="5222"/>
                  </a:lnTo>
                  <a:lnTo>
                    <a:pt x="6411" y="5242"/>
                  </a:lnTo>
                  <a:lnTo>
                    <a:pt x="6450" y="4872"/>
                  </a:lnTo>
                  <a:lnTo>
                    <a:pt x="6469" y="4482"/>
                  </a:lnTo>
                  <a:lnTo>
                    <a:pt x="6450" y="4092"/>
                  </a:lnTo>
                  <a:lnTo>
                    <a:pt x="6411" y="3703"/>
                  </a:lnTo>
                  <a:lnTo>
                    <a:pt x="6333" y="3255"/>
                  </a:lnTo>
                  <a:lnTo>
                    <a:pt x="6235" y="2943"/>
                  </a:lnTo>
                  <a:lnTo>
                    <a:pt x="6235" y="2884"/>
                  </a:lnTo>
                  <a:lnTo>
                    <a:pt x="6060" y="2417"/>
                  </a:lnTo>
                  <a:lnTo>
                    <a:pt x="6041" y="2378"/>
                  </a:lnTo>
                  <a:lnTo>
                    <a:pt x="5924" y="2144"/>
                  </a:lnTo>
                  <a:lnTo>
                    <a:pt x="5807" y="1910"/>
                  </a:lnTo>
                  <a:lnTo>
                    <a:pt x="5670" y="1676"/>
                  </a:lnTo>
                  <a:lnTo>
                    <a:pt x="5515" y="1443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320" y="1209"/>
                  </a:lnTo>
                  <a:lnTo>
                    <a:pt x="5144" y="1014"/>
                  </a:lnTo>
                  <a:lnTo>
                    <a:pt x="5027" y="897"/>
                  </a:lnTo>
                  <a:lnTo>
                    <a:pt x="4989" y="878"/>
                  </a:lnTo>
                  <a:lnTo>
                    <a:pt x="4833" y="741"/>
                  </a:lnTo>
                  <a:lnTo>
                    <a:pt x="4774" y="683"/>
                  </a:lnTo>
                  <a:lnTo>
                    <a:pt x="4599" y="546"/>
                  </a:lnTo>
                  <a:lnTo>
                    <a:pt x="4423" y="449"/>
                  </a:lnTo>
                  <a:lnTo>
                    <a:pt x="4385" y="410"/>
                  </a:lnTo>
                  <a:lnTo>
                    <a:pt x="4346" y="390"/>
                  </a:lnTo>
                  <a:lnTo>
                    <a:pt x="4326" y="390"/>
                  </a:lnTo>
                  <a:lnTo>
                    <a:pt x="4307" y="371"/>
                  </a:lnTo>
                  <a:lnTo>
                    <a:pt x="4014" y="235"/>
                  </a:lnTo>
                  <a:lnTo>
                    <a:pt x="3995" y="235"/>
                  </a:lnTo>
                  <a:lnTo>
                    <a:pt x="3975" y="215"/>
                  </a:lnTo>
                  <a:lnTo>
                    <a:pt x="3936" y="215"/>
                  </a:lnTo>
                  <a:lnTo>
                    <a:pt x="3936" y="196"/>
                  </a:lnTo>
                  <a:lnTo>
                    <a:pt x="3878" y="196"/>
                  </a:lnTo>
                  <a:lnTo>
                    <a:pt x="3644" y="98"/>
                  </a:lnTo>
                  <a:lnTo>
                    <a:pt x="3391" y="59"/>
                  </a:lnTo>
                  <a:lnTo>
                    <a:pt x="3352" y="40"/>
                  </a:lnTo>
                  <a:lnTo>
                    <a:pt x="3254" y="40"/>
                  </a:lnTo>
                  <a:lnTo>
                    <a:pt x="28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35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fill="none" extrusionOk="0">
                  <a:moveTo>
                    <a:pt x="2884" y="1"/>
                  </a:moveTo>
                  <a:lnTo>
                    <a:pt x="2884" y="1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332" y="40"/>
                  </a:lnTo>
                  <a:lnTo>
                    <a:pt x="3332" y="40"/>
                  </a:lnTo>
                  <a:lnTo>
                    <a:pt x="3352" y="40"/>
                  </a:lnTo>
                  <a:lnTo>
                    <a:pt x="3352" y="40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644" y="98"/>
                  </a:lnTo>
                  <a:lnTo>
                    <a:pt x="3644" y="98"/>
                  </a:lnTo>
                  <a:lnTo>
                    <a:pt x="3878" y="196"/>
                  </a:lnTo>
                  <a:lnTo>
                    <a:pt x="3897" y="196"/>
                  </a:lnTo>
                  <a:lnTo>
                    <a:pt x="3897" y="196"/>
                  </a:lnTo>
                  <a:lnTo>
                    <a:pt x="3936" y="196"/>
                  </a:lnTo>
                  <a:lnTo>
                    <a:pt x="3936" y="215"/>
                  </a:lnTo>
                  <a:lnTo>
                    <a:pt x="3936" y="215"/>
                  </a:lnTo>
                  <a:lnTo>
                    <a:pt x="3975" y="215"/>
                  </a:lnTo>
                  <a:lnTo>
                    <a:pt x="3995" y="235"/>
                  </a:lnTo>
                  <a:lnTo>
                    <a:pt x="3995" y="235"/>
                  </a:lnTo>
                  <a:lnTo>
                    <a:pt x="403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307" y="371"/>
                  </a:lnTo>
                  <a:lnTo>
                    <a:pt x="4326" y="390"/>
                  </a:lnTo>
                  <a:lnTo>
                    <a:pt x="4346" y="390"/>
                  </a:lnTo>
                  <a:lnTo>
                    <a:pt x="4385" y="410"/>
                  </a:lnTo>
                  <a:lnTo>
                    <a:pt x="4385" y="410"/>
                  </a:lnTo>
                  <a:lnTo>
                    <a:pt x="4423" y="449"/>
                  </a:lnTo>
                  <a:lnTo>
                    <a:pt x="4423" y="449"/>
                  </a:lnTo>
                  <a:lnTo>
                    <a:pt x="4599" y="546"/>
                  </a:lnTo>
                  <a:lnTo>
                    <a:pt x="4599" y="546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833" y="741"/>
                  </a:lnTo>
                  <a:lnTo>
                    <a:pt x="4833" y="741"/>
                  </a:lnTo>
                  <a:lnTo>
                    <a:pt x="4989" y="878"/>
                  </a:lnTo>
                  <a:lnTo>
                    <a:pt x="4989" y="878"/>
                  </a:lnTo>
                  <a:lnTo>
                    <a:pt x="5027" y="897"/>
                  </a:lnTo>
                  <a:lnTo>
                    <a:pt x="5027" y="897"/>
                  </a:lnTo>
                  <a:lnTo>
                    <a:pt x="5144" y="1014"/>
                  </a:lnTo>
                  <a:lnTo>
                    <a:pt x="5144" y="1014"/>
                  </a:lnTo>
                  <a:lnTo>
                    <a:pt x="5320" y="1209"/>
                  </a:lnTo>
                  <a:lnTo>
                    <a:pt x="5320" y="1209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515" y="1443"/>
                  </a:lnTo>
                  <a:lnTo>
                    <a:pt x="5515" y="1443"/>
                  </a:lnTo>
                  <a:lnTo>
                    <a:pt x="5670" y="1676"/>
                  </a:lnTo>
                  <a:lnTo>
                    <a:pt x="5670" y="1676"/>
                  </a:lnTo>
                  <a:lnTo>
                    <a:pt x="5807" y="1910"/>
                  </a:lnTo>
                  <a:lnTo>
                    <a:pt x="5807" y="1910"/>
                  </a:lnTo>
                  <a:lnTo>
                    <a:pt x="5924" y="2144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235" y="2884"/>
                  </a:lnTo>
                  <a:lnTo>
                    <a:pt x="6235" y="2943"/>
                  </a:lnTo>
                  <a:lnTo>
                    <a:pt x="6235" y="2943"/>
                  </a:lnTo>
                  <a:lnTo>
                    <a:pt x="6333" y="3255"/>
                  </a:lnTo>
                  <a:lnTo>
                    <a:pt x="6333" y="3255"/>
                  </a:lnTo>
                  <a:lnTo>
                    <a:pt x="6411" y="3703"/>
                  </a:lnTo>
                  <a:lnTo>
                    <a:pt x="6411" y="3722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50" y="4092"/>
                  </a:lnTo>
                  <a:lnTo>
                    <a:pt x="6469" y="4482"/>
                  </a:lnTo>
                  <a:lnTo>
                    <a:pt x="6469" y="4482"/>
                  </a:lnTo>
                  <a:lnTo>
                    <a:pt x="6450" y="4872"/>
                  </a:lnTo>
                  <a:lnTo>
                    <a:pt x="6411" y="5242"/>
                  </a:lnTo>
                  <a:lnTo>
                    <a:pt x="6411" y="5222"/>
                  </a:lnTo>
                  <a:lnTo>
                    <a:pt x="6411" y="5222"/>
                  </a:lnTo>
                  <a:lnTo>
                    <a:pt x="6352" y="5573"/>
                  </a:lnTo>
                  <a:lnTo>
                    <a:pt x="6274" y="5924"/>
                  </a:lnTo>
                  <a:lnTo>
                    <a:pt x="6274" y="5924"/>
                  </a:lnTo>
                  <a:lnTo>
                    <a:pt x="6177" y="6236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60" y="6547"/>
                  </a:lnTo>
                  <a:lnTo>
                    <a:pt x="6060" y="6547"/>
                  </a:lnTo>
                  <a:lnTo>
                    <a:pt x="5924" y="6840"/>
                  </a:lnTo>
                  <a:lnTo>
                    <a:pt x="5768" y="7112"/>
                  </a:lnTo>
                  <a:lnTo>
                    <a:pt x="5768" y="7112"/>
                  </a:lnTo>
                  <a:lnTo>
                    <a:pt x="5631" y="7346"/>
                  </a:lnTo>
                  <a:lnTo>
                    <a:pt x="5456" y="7580"/>
                  </a:lnTo>
                  <a:lnTo>
                    <a:pt x="547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300" y="7775"/>
                  </a:lnTo>
                  <a:lnTo>
                    <a:pt x="5125" y="7970"/>
                  </a:lnTo>
                  <a:lnTo>
                    <a:pt x="5125" y="7970"/>
                  </a:lnTo>
                  <a:lnTo>
                    <a:pt x="4950" y="8126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579" y="8418"/>
                  </a:lnTo>
                  <a:lnTo>
                    <a:pt x="4404" y="8535"/>
                  </a:lnTo>
                  <a:lnTo>
                    <a:pt x="4404" y="8535"/>
                  </a:lnTo>
                  <a:lnTo>
                    <a:pt x="4209" y="8632"/>
                  </a:lnTo>
                  <a:lnTo>
                    <a:pt x="4034" y="8730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3839" y="8788"/>
                  </a:lnTo>
                  <a:lnTo>
                    <a:pt x="3644" y="8846"/>
                  </a:lnTo>
                  <a:lnTo>
                    <a:pt x="3644" y="8846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079" y="8944"/>
                  </a:lnTo>
                  <a:lnTo>
                    <a:pt x="2884" y="8963"/>
                  </a:lnTo>
                  <a:lnTo>
                    <a:pt x="2884" y="8963"/>
                  </a:lnTo>
                  <a:lnTo>
                    <a:pt x="2611" y="8944"/>
                  </a:lnTo>
                  <a:lnTo>
                    <a:pt x="2611" y="8944"/>
                  </a:lnTo>
                  <a:lnTo>
                    <a:pt x="2319" y="8788"/>
                  </a:lnTo>
                  <a:lnTo>
                    <a:pt x="2046" y="8613"/>
                  </a:lnTo>
                  <a:lnTo>
                    <a:pt x="1793" y="8418"/>
                  </a:lnTo>
                  <a:lnTo>
                    <a:pt x="1559" y="8203"/>
                  </a:lnTo>
                  <a:lnTo>
                    <a:pt x="1326" y="7970"/>
                  </a:lnTo>
                  <a:lnTo>
                    <a:pt x="1111" y="7716"/>
                  </a:lnTo>
                  <a:lnTo>
                    <a:pt x="916" y="7444"/>
                  </a:lnTo>
                  <a:lnTo>
                    <a:pt x="722" y="7171"/>
                  </a:lnTo>
                  <a:lnTo>
                    <a:pt x="566" y="6879"/>
                  </a:lnTo>
                  <a:lnTo>
                    <a:pt x="429" y="6567"/>
                  </a:lnTo>
                  <a:lnTo>
                    <a:pt x="293" y="6236"/>
                  </a:lnTo>
                  <a:lnTo>
                    <a:pt x="195" y="5904"/>
                  </a:lnTo>
                  <a:lnTo>
                    <a:pt x="118" y="5573"/>
                  </a:lnTo>
                  <a:lnTo>
                    <a:pt x="59" y="5222"/>
                  </a:lnTo>
                  <a:lnTo>
                    <a:pt x="20" y="4852"/>
                  </a:lnTo>
                  <a:lnTo>
                    <a:pt x="1" y="4482"/>
                  </a:lnTo>
                  <a:lnTo>
                    <a:pt x="1" y="4482"/>
                  </a:lnTo>
                  <a:lnTo>
                    <a:pt x="20" y="4112"/>
                  </a:lnTo>
                  <a:lnTo>
                    <a:pt x="59" y="3761"/>
                  </a:lnTo>
                  <a:lnTo>
                    <a:pt x="118" y="3391"/>
                  </a:lnTo>
                  <a:lnTo>
                    <a:pt x="195" y="3060"/>
                  </a:lnTo>
                  <a:lnTo>
                    <a:pt x="293" y="2728"/>
                  </a:lnTo>
                  <a:lnTo>
                    <a:pt x="429" y="2397"/>
                  </a:lnTo>
                  <a:lnTo>
                    <a:pt x="566" y="2086"/>
                  </a:lnTo>
                  <a:lnTo>
                    <a:pt x="741" y="1793"/>
                  </a:lnTo>
                  <a:lnTo>
                    <a:pt x="916" y="1501"/>
                  </a:lnTo>
                  <a:lnTo>
                    <a:pt x="1111" y="1248"/>
                  </a:lnTo>
                  <a:lnTo>
                    <a:pt x="1326" y="994"/>
                  </a:lnTo>
                  <a:lnTo>
                    <a:pt x="1559" y="761"/>
                  </a:lnTo>
                  <a:lnTo>
                    <a:pt x="1813" y="546"/>
                  </a:lnTo>
                  <a:lnTo>
                    <a:pt x="2066" y="351"/>
                  </a:lnTo>
                  <a:lnTo>
                    <a:pt x="2339" y="176"/>
                  </a:lnTo>
                  <a:lnTo>
                    <a:pt x="2631" y="20"/>
                  </a:lnTo>
                  <a:lnTo>
                    <a:pt x="2631" y="20"/>
                  </a:lnTo>
                  <a:lnTo>
                    <a:pt x="2865" y="1"/>
                  </a:lnTo>
                  <a:lnTo>
                    <a:pt x="2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35"/>
            <p:cNvSpPr/>
            <p:nvPr/>
          </p:nvSpPr>
          <p:spPr>
            <a:xfrm>
              <a:off x="2007950" y="9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35"/>
            <p:cNvSpPr/>
            <p:nvPr/>
          </p:nvSpPr>
          <p:spPr>
            <a:xfrm>
              <a:off x="1976300" y="95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35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35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35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35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35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extrusionOk="0">
                  <a:moveTo>
                    <a:pt x="1345" y="1"/>
                  </a:moveTo>
                  <a:lnTo>
                    <a:pt x="1072" y="20"/>
                  </a:lnTo>
                  <a:lnTo>
                    <a:pt x="819" y="59"/>
                  </a:lnTo>
                  <a:lnTo>
                    <a:pt x="585" y="98"/>
                  </a:lnTo>
                  <a:lnTo>
                    <a:pt x="390" y="176"/>
                  </a:lnTo>
                  <a:lnTo>
                    <a:pt x="234" y="254"/>
                  </a:lnTo>
                  <a:lnTo>
                    <a:pt x="98" y="351"/>
                  </a:lnTo>
                  <a:lnTo>
                    <a:pt x="20" y="449"/>
                  </a:lnTo>
                  <a:lnTo>
                    <a:pt x="0" y="507"/>
                  </a:lnTo>
                  <a:lnTo>
                    <a:pt x="0" y="566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80"/>
                  </a:lnTo>
                  <a:lnTo>
                    <a:pt x="234" y="877"/>
                  </a:lnTo>
                  <a:lnTo>
                    <a:pt x="390" y="955"/>
                  </a:lnTo>
                  <a:lnTo>
                    <a:pt x="585" y="1033"/>
                  </a:lnTo>
                  <a:lnTo>
                    <a:pt x="819" y="1072"/>
                  </a:lnTo>
                  <a:lnTo>
                    <a:pt x="1072" y="1111"/>
                  </a:lnTo>
                  <a:lnTo>
                    <a:pt x="1618" y="1111"/>
                  </a:lnTo>
                  <a:lnTo>
                    <a:pt x="1851" y="1072"/>
                  </a:lnTo>
                  <a:lnTo>
                    <a:pt x="2085" y="1033"/>
                  </a:lnTo>
                  <a:lnTo>
                    <a:pt x="2280" y="955"/>
                  </a:lnTo>
                  <a:lnTo>
                    <a:pt x="2455" y="877"/>
                  </a:lnTo>
                  <a:lnTo>
                    <a:pt x="2572" y="780"/>
                  </a:lnTo>
                  <a:lnTo>
                    <a:pt x="2650" y="682"/>
                  </a:lnTo>
                  <a:lnTo>
                    <a:pt x="2670" y="624"/>
                  </a:lnTo>
                  <a:lnTo>
                    <a:pt x="2670" y="566"/>
                  </a:lnTo>
                  <a:lnTo>
                    <a:pt x="2670" y="507"/>
                  </a:lnTo>
                  <a:lnTo>
                    <a:pt x="2650" y="449"/>
                  </a:lnTo>
                  <a:lnTo>
                    <a:pt x="2572" y="351"/>
                  </a:lnTo>
                  <a:lnTo>
                    <a:pt x="2455" y="254"/>
                  </a:lnTo>
                  <a:lnTo>
                    <a:pt x="2280" y="176"/>
                  </a:lnTo>
                  <a:lnTo>
                    <a:pt x="2085" y="98"/>
                  </a:lnTo>
                  <a:lnTo>
                    <a:pt x="1851" y="59"/>
                  </a:lnTo>
                  <a:lnTo>
                    <a:pt x="1618" y="20"/>
                  </a:lnTo>
                  <a:lnTo>
                    <a:pt x="13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35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fill="none" extrusionOk="0">
                  <a:moveTo>
                    <a:pt x="2670" y="566"/>
                  </a:moveTo>
                  <a:lnTo>
                    <a:pt x="2670" y="566"/>
                  </a:lnTo>
                  <a:lnTo>
                    <a:pt x="2670" y="624"/>
                  </a:lnTo>
                  <a:lnTo>
                    <a:pt x="2650" y="682"/>
                  </a:lnTo>
                  <a:lnTo>
                    <a:pt x="2572" y="780"/>
                  </a:lnTo>
                  <a:lnTo>
                    <a:pt x="2455" y="877"/>
                  </a:lnTo>
                  <a:lnTo>
                    <a:pt x="2280" y="955"/>
                  </a:lnTo>
                  <a:lnTo>
                    <a:pt x="2085" y="1033"/>
                  </a:lnTo>
                  <a:lnTo>
                    <a:pt x="1851" y="1072"/>
                  </a:lnTo>
                  <a:lnTo>
                    <a:pt x="1618" y="1111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072" y="1111"/>
                  </a:lnTo>
                  <a:lnTo>
                    <a:pt x="819" y="1072"/>
                  </a:lnTo>
                  <a:lnTo>
                    <a:pt x="585" y="1033"/>
                  </a:lnTo>
                  <a:lnTo>
                    <a:pt x="390" y="955"/>
                  </a:lnTo>
                  <a:lnTo>
                    <a:pt x="234" y="877"/>
                  </a:lnTo>
                  <a:lnTo>
                    <a:pt x="98" y="780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6"/>
                  </a:lnTo>
                  <a:lnTo>
                    <a:pt x="0" y="566"/>
                  </a:lnTo>
                  <a:lnTo>
                    <a:pt x="0" y="507"/>
                  </a:lnTo>
                  <a:lnTo>
                    <a:pt x="20" y="449"/>
                  </a:lnTo>
                  <a:lnTo>
                    <a:pt x="98" y="351"/>
                  </a:lnTo>
                  <a:lnTo>
                    <a:pt x="234" y="254"/>
                  </a:lnTo>
                  <a:lnTo>
                    <a:pt x="390" y="176"/>
                  </a:lnTo>
                  <a:lnTo>
                    <a:pt x="585" y="98"/>
                  </a:lnTo>
                  <a:lnTo>
                    <a:pt x="819" y="59"/>
                  </a:lnTo>
                  <a:lnTo>
                    <a:pt x="1072" y="20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618" y="20"/>
                  </a:lnTo>
                  <a:lnTo>
                    <a:pt x="1851" y="59"/>
                  </a:lnTo>
                  <a:lnTo>
                    <a:pt x="2085" y="98"/>
                  </a:lnTo>
                  <a:lnTo>
                    <a:pt x="2280" y="176"/>
                  </a:lnTo>
                  <a:lnTo>
                    <a:pt x="2455" y="254"/>
                  </a:lnTo>
                  <a:lnTo>
                    <a:pt x="2572" y="351"/>
                  </a:lnTo>
                  <a:lnTo>
                    <a:pt x="2650" y="449"/>
                  </a:lnTo>
                  <a:lnTo>
                    <a:pt x="2670" y="507"/>
                  </a:lnTo>
                  <a:lnTo>
                    <a:pt x="2670" y="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35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2319" y="1"/>
                  </a:moveTo>
                  <a:lnTo>
                    <a:pt x="2066" y="20"/>
                  </a:lnTo>
                  <a:lnTo>
                    <a:pt x="1929" y="59"/>
                  </a:lnTo>
                  <a:lnTo>
                    <a:pt x="1773" y="118"/>
                  </a:lnTo>
                  <a:lnTo>
                    <a:pt x="1637" y="176"/>
                  </a:lnTo>
                  <a:lnTo>
                    <a:pt x="1501" y="274"/>
                  </a:lnTo>
                  <a:lnTo>
                    <a:pt x="1384" y="371"/>
                  </a:lnTo>
                  <a:lnTo>
                    <a:pt x="1286" y="468"/>
                  </a:lnTo>
                  <a:lnTo>
                    <a:pt x="1091" y="702"/>
                  </a:lnTo>
                  <a:lnTo>
                    <a:pt x="975" y="878"/>
                  </a:lnTo>
                  <a:lnTo>
                    <a:pt x="877" y="1033"/>
                  </a:lnTo>
                  <a:lnTo>
                    <a:pt x="702" y="1423"/>
                  </a:lnTo>
                  <a:lnTo>
                    <a:pt x="565" y="1813"/>
                  </a:lnTo>
                  <a:lnTo>
                    <a:pt x="429" y="2222"/>
                  </a:lnTo>
                  <a:lnTo>
                    <a:pt x="273" y="2806"/>
                  </a:lnTo>
                  <a:lnTo>
                    <a:pt x="254" y="2943"/>
                  </a:lnTo>
                  <a:lnTo>
                    <a:pt x="137" y="3372"/>
                  </a:lnTo>
                  <a:lnTo>
                    <a:pt x="59" y="3839"/>
                  </a:lnTo>
                  <a:lnTo>
                    <a:pt x="0" y="4326"/>
                  </a:lnTo>
                  <a:lnTo>
                    <a:pt x="0" y="4813"/>
                  </a:lnTo>
                  <a:lnTo>
                    <a:pt x="20" y="5281"/>
                  </a:lnTo>
                  <a:lnTo>
                    <a:pt x="78" y="5729"/>
                  </a:lnTo>
                  <a:lnTo>
                    <a:pt x="176" y="6177"/>
                  </a:lnTo>
                  <a:lnTo>
                    <a:pt x="312" y="6606"/>
                  </a:lnTo>
                  <a:lnTo>
                    <a:pt x="487" y="7015"/>
                  </a:lnTo>
                  <a:lnTo>
                    <a:pt x="702" y="7385"/>
                  </a:lnTo>
                  <a:lnTo>
                    <a:pt x="838" y="7580"/>
                  </a:lnTo>
                  <a:lnTo>
                    <a:pt x="975" y="7755"/>
                  </a:lnTo>
                  <a:lnTo>
                    <a:pt x="1111" y="7931"/>
                  </a:lnTo>
                  <a:lnTo>
                    <a:pt x="1267" y="8106"/>
                  </a:lnTo>
                  <a:lnTo>
                    <a:pt x="1442" y="8262"/>
                  </a:lnTo>
                  <a:lnTo>
                    <a:pt x="1618" y="8398"/>
                  </a:lnTo>
                  <a:lnTo>
                    <a:pt x="1793" y="8535"/>
                  </a:lnTo>
                  <a:lnTo>
                    <a:pt x="1968" y="8671"/>
                  </a:lnTo>
                  <a:lnTo>
                    <a:pt x="2183" y="8788"/>
                  </a:lnTo>
                  <a:lnTo>
                    <a:pt x="2397" y="8905"/>
                  </a:lnTo>
                  <a:lnTo>
                    <a:pt x="2631" y="9022"/>
                  </a:lnTo>
                  <a:lnTo>
                    <a:pt x="2845" y="9100"/>
                  </a:lnTo>
                  <a:lnTo>
                    <a:pt x="3137" y="9197"/>
                  </a:lnTo>
                  <a:lnTo>
                    <a:pt x="3410" y="9295"/>
                  </a:lnTo>
                  <a:lnTo>
                    <a:pt x="3663" y="9353"/>
                  </a:lnTo>
                  <a:lnTo>
                    <a:pt x="3917" y="9392"/>
                  </a:lnTo>
                  <a:lnTo>
                    <a:pt x="4287" y="9431"/>
                  </a:lnTo>
                  <a:lnTo>
                    <a:pt x="4618" y="9451"/>
                  </a:lnTo>
                  <a:lnTo>
                    <a:pt x="5027" y="9431"/>
                  </a:lnTo>
                  <a:lnTo>
                    <a:pt x="5300" y="9392"/>
                  </a:lnTo>
                  <a:lnTo>
                    <a:pt x="5553" y="9334"/>
                  </a:lnTo>
                  <a:lnTo>
                    <a:pt x="5807" y="9275"/>
                  </a:lnTo>
                  <a:lnTo>
                    <a:pt x="6060" y="9197"/>
                  </a:lnTo>
                  <a:lnTo>
                    <a:pt x="6313" y="9100"/>
                  </a:lnTo>
                  <a:lnTo>
                    <a:pt x="6547" y="8983"/>
                  </a:lnTo>
                  <a:lnTo>
                    <a:pt x="6781" y="8847"/>
                  </a:lnTo>
                  <a:lnTo>
                    <a:pt x="7015" y="8710"/>
                  </a:lnTo>
                  <a:lnTo>
                    <a:pt x="7248" y="8554"/>
                  </a:lnTo>
                  <a:lnTo>
                    <a:pt x="7482" y="8379"/>
                  </a:lnTo>
                  <a:lnTo>
                    <a:pt x="7697" y="8204"/>
                  </a:lnTo>
                  <a:lnTo>
                    <a:pt x="7911" y="8009"/>
                  </a:lnTo>
                  <a:lnTo>
                    <a:pt x="8125" y="7794"/>
                  </a:lnTo>
                  <a:lnTo>
                    <a:pt x="8359" y="7541"/>
                  </a:lnTo>
                  <a:lnTo>
                    <a:pt x="8573" y="7288"/>
                  </a:lnTo>
                  <a:lnTo>
                    <a:pt x="8768" y="7015"/>
                  </a:lnTo>
                  <a:lnTo>
                    <a:pt x="9002" y="6664"/>
                  </a:lnTo>
                  <a:lnTo>
                    <a:pt x="9158" y="6353"/>
                  </a:lnTo>
                  <a:lnTo>
                    <a:pt x="9255" y="6158"/>
                  </a:lnTo>
                  <a:lnTo>
                    <a:pt x="9314" y="6002"/>
                  </a:lnTo>
                  <a:lnTo>
                    <a:pt x="9353" y="5846"/>
                  </a:lnTo>
                  <a:lnTo>
                    <a:pt x="9372" y="5690"/>
                  </a:lnTo>
                  <a:lnTo>
                    <a:pt x="9372" y="5534"/>
                  </a:lnTo>
                  <a:lnTo>
                    <a:pt x="9372" y="5378"/>
                  </a:lnTo>
                  <a:lnTo>
                    <a:pt x="9314" y="5242"/>
                  </a:lnTo>
                  <a:lnTo>
                    <a:pt x="9255" y="5125"/>
                  </a:lnTo>
                  <a:lnTo>
                    <a:pt x="9158" y="4989"/>
                  </a:lnTo>
                  <a:lnTo>
                    <a:pt x="9021" y="4891"/>
                  </a:lnTo>
                  <a:lnTo>
                    <a:pt x="8885" y="4813"/>
                  </a:lnTo>
                  <a:lnTo>
                    <a:pt x="8710" y="4755"/>
                  </a:lnTo>
                  <a:lnTo>
                    <a:pt x="8515" y="4716"/>
                  </a:lnTo>
                  <a:lnTo>
                    <a:pt x="8340" y="4696"/>
                  </a:lnTo>
                  <a:lnTo>
                    <a:pt x="8242" y="4716"/>
                  </a:lnTo>
                  <a:lnTo>
                    <a:pt x="8106" y="4735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340" y="4404"/>
                  </a:lnTo>
                  <a:lnTo>
                    <a:pt x="8593" y="4092"/>
                  </a:lnTo>
                  <a:lnTo>
                    <a:pt x="8710" y="3917"/>
                  </a:lnTo>
                  <a:lnTo>
                    <a:pt x="8827" y="3742"/>
                  </a:lnTo>
                  <a:lnTo>
                    <a:pt x="8905" y="3527"/>
                  </a:lnTo>
                  <a:lnTo>
                    <a:pt x="8982" y="3313"/>
                  </a:lnTo>
                  <a:lnTo>
                    <a:pt x="9002" y="3099"/>
                  </a:lnTo>
                  <a:lnTo>
                    <a:pt x="8982" y="2865"/>
                  </a:lnTo>
                  <a:lnTo>
                    <a:pt x="8924" y="2651"/>
                  </a:lnTo>
                  <a:lnTo>
                    <a:pt x="8827" y="2456"/>
                  </a:lnTo>
                  <a:lnTo>
                    <a:pt x="8729" y="2300"/>
                  </a:lnTo>
                  <a:lnTo>
                    <a:pt x="8612" y="2164"/>
                  </a:lnTo>
                  <a:lnTo>
                    <a:pt x="8456" y="2066"/>
                  </a:lnTo>
                  <a:lnTo>
                    <a:pt x="8301" y="1988"/>
                  </a:lnTo>
                  <a:lnTo>
                    <a:pt x="8164" y="1949"/>
                  </a:lnTo>
                  <a:lnTo>
                    <a:pt x="7833" y="1949"/>
                  </a:lnTo>
                  <a:lnTo>
                    <a:pt x="7658" y="1988"/>
                  </a:lnTo>
                  <a:lnTo>
                    <a:pt x="7482" y="2047"/>
                  </a:lnTo>
                  <a:lnTo>
                    <a:pt x="7307" y="2125"/>
                  </a:lnTo>
                  <a:lnTo>
                    <a:pt x="6976" y="2319"/>
                  </a:lnTo>
                  <a:lnTo>
                    <a:pt x="6625" y="2553"/>
                  </a:lnTo>
                  <a:lnTo>
                    <a:pt x="6586" y="2592"/>
                  </a:lnTo>
                  <a:lnTo>
                    <a:pt x="6800" y="2241"/>
                  </a:lnTo>
                  <a:lnTo>
                    <a:pt x="6976" y="1930"/>
                  </a:lnTo>
                  <a:lnTo>
                    <a:pt x="7132" y="1540"/>
                  </a:lnTo>
                  <a:lnTo>
                    <a:pt x="7190" y="1384"/>
                  </a:lnTo>
                  <a:lnTo>
                    <a:pt x="7229" y="1228"/>
                  </a:lnTo>
                  <a:lnTo>
                    <a:pt x="7248" y="1053"/>
                  </a:lnTo>
                  <a:lnTo>
                    <a:pt x="7248" y="917"/>
                  </a:lnTo>
                  <a:lnTo>
                    <a:pt x="7229" y="761"/>
                  </a:lnTo>
                  <a:lnTo>
                    <a:pt x="7190" y="644"/>
                  </a:lnTo>
                  <a:lnTo>
                    <a:pt x="7132" y="507"/>
                  </a:lnTo>
                  <a:lnTo>
                    <a:pt x="7034" y="390"/>
                  </a:lnTo>
                  <a:lnTo>
                    <a:pt x="6937" y="293"/>
                  </a:lnTo>
                  <a:lnTo>
                    <a:pt x="6820" y="215"/>
                  </a:lnTo>
                  <a:lnTo>
                    <a:pt x="6644" y="137"/>
                  </a:lnTo>
                  <a:lnTo>
                    <a:pt x="6469" y="79"/>
                  </a:lnTo>
                  <a:lnTo>
                    <a:pt x="6313" y="59"/>
                  </a:lnTo>
                  <a:lnTo>
                    <a:pt x="6177" y="40"/>
                  </a:lnTo>
                  <a:lnTo>
                    <a:pt x="6118" y="40"/>
                  </a:lnTo>
                  <a:lnTo>
                    <a:pt x="5943" y="79"/>
                  </a:lnTo>
                  <a:lnTo>
                    <a:pt x="5768" y="118"/>
                  </a:lnTo>
                  <a:lnTo>
                    <a:pt x="5592" y="196"/>
                  </a:lnTo>
                  <a:lnTo>
                    <a:pt x="5436" y="293"/>
                  </a:lnTo>
                  <a:lnTo>
                    <a:pt x="5281" y="410"/>
                  </a:lnTo>
                  <a:lnTo>
                    <a:pt x="5125" y="527"/>
                  </a:lnTo>
                  <a:lnTo>
                    <a:pt x="4988" y="683"/>
                  </a:lnTo>
                  <a:lnTo>
                    <a:pt x="4852" y="839"/>
                  </a:lnTo>
                  <a:lnTo>
                    <a:pt x="4599" y="1170"/>
                  </a:lnTo>
                  <a:lnTo>
                    <a:pt x="4345" y="1560"/>
                  </a:lnTo>
                  <a:lnTo>
                    <a:pt x="4092" y="1988"/>
                  </a:lnTo>
                  <a:lnTo>
                    <a:pt x="4073" y="1793"/>
                  </a:lnTo>
                  <a:lnTo>
                    <a:pt x="4034" y="1618"/>
                  </a:lnTo>
                  <a:lnTo>
                    <a:pt x="3995" y="1443"/>
                  </a:lnTo>
                  <a:lnTo>
                    <a:pt x="3936" y="1267"/>
                  </a:lnTo>
                  <a:lnTo>
                    <a:pt x="3858" y="1111"/>
                  </a:lnTo>
                  <a:lnTo>
                    <a:pt x="3780" y="956"/>
                  </a:lnTo>
                  <a:lnTo>
                    <a:pt x="3683" y="780"/>
                  </a:lnTo>
                  <a:lnTo>
                    <a:pt x="3585" y="644"/>
                  </a:lnTo>
                  <a:lnTo>
                    <a:pt x="3469" y="527"/>
                  </a:lnTo>
                  <a:lnTo>
                    <a:pt x="3352" y="410"/>
                  </a:lnTo>
                  <a:lnTo>
                    <a:pt x="3215" y="293"/>
                  </a:lnTo>
                  <a:lnTo>
                    <a:pt x="3059" y="196"/>
                  </a:lnTo>
                  <a:lnTo>
                    <a:pt x="2904" y="137"/>
                  </a:lnTo>
                  <a:lnTo>
                    <a:pt x="2767" y="79"/>
                  </a:lnTo>
                  <a:lnTo>
                    <a:pt x="253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35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2319" y="1"/>
                  </a:moveTo>
                  <a:lnTo>
                    <a:pt x="2319" y="1"/>
                  </a:lnTo>
                  <a:lnTo>
                    <a:pt x="2533" y="20"/>
                  </a:lnTo>
                  <a:lnTo>
                    <a:pt x="2767" y="79"/>
                  </a:lnTo>
                  <a:lnTo>
                    <a:pt x="2767" y="79"/>
                  </a:lnTo>
                  <a:lnTo>
                    <a:pt x="2904" y="137"/>
                  </a:lnTo>
                  <a:lnTo>
                    <a:pt x="3059" y="196"/>
                  </a:lnTo>
                  <a:lnTo>
                    <a:pt x="3215" y="293"/>
                  </a:lnTo>
                  <a:lnTo>
                    <a:pt x="3352" y="410"/>
                  </a:lnTo>
                  <a:lnTo>
                    <a:pt x="3352" y="410"/>
                  </a:lnTo>
                  <a:lnTo>
                    <a:pt x="3469" y="527"/>
                  </a:lnTo>
                  <a:lnTo>
                    <a:pt x="3585" y="644"/>
                  </a:lnTo>
                  <a:lnTo>
                    <a:pt x="3683" y="780"/>
                  </a:lnTo>
                  <a:lnTo>
                    <a:pt x="3780" y="956"/>
                  </a:lnTo>
                  <a:lnTo>
                    <a:pt x="3780" y="956"/>
                  </a:lnTo>
                  <a:lnTo>
                    <a:pt x="3858" y="1111"/>
                  </a:lnTo>
                  <a:lnTo>
                    <a:pt x="3936" y="1267"/>
                  </a:lnTo>
                  <a:lnTo>
                    <a:pt x="3995" y="1443"/>
                  </a:lnTo>
                  <a:lnTo>
                    <a:pt x="4034" y="1618"/>
                  </a:lnTo>
                  <a:lnTo>
                    <a:pt x="4034" y="1618"/>
                  </a:lnTo>
                  <a:lnTo>
                    <a:pt x="4073" y="1793"/>
                  </a:lnTo>
                  <a:lnTo>
                    <a:pt x="4092" y="1988"/>
                  </a:lnTo>
                  <a:lnTo>
                    <a:pt x="4092" y="1988"/>
                  </a:lnTo>
                  <a:lnTo>
                    <a:pt x="4345" y="1560"/>
                  </a:lnTo>
                  <a:lnTo>
                    <a:pt x="4345" y="1560"/>
                  </a:lnTo>
                  <a:lnTo>
                    <a:pt x="4599" y="1170"/>
                  </a:lnTo>
                  <a:lnTo>
                    <a:pt x="4852" y="839"/>
                  </a:lnTo>
                  <a:lnTo>
                    <a:pt x="4852" y="839"/>
                  </a:lnTo>
                  <a:lnTo>
                    <a:pt x="4988" y="683"/>
                  </a:lnTo>
                  <a:lnTo>
                    <a:pt x="5125" y="527"/>
                  </a:lnTo>
                  <a:lnTo>
                    <a:pt x="5281" y="410"/>
                  </a:lnTo>
                  <a:lnTo>
                    <a:pt x="5436" y="293"/>
                  </a:lnTo>
                  <a:lnTo>
                    <a:pt x="5436" y="293"/>
                  </a:lnTo>
                  <a:lnTo>
                    <a:pt x="5592" y="196"/>
                  </a:lnTo>
                  <a:lnTo>
                    <a:pt x="5768" y="118"/>
                  </a:lnTo>
                  <a:lnTo>
                    <a:pt x="5943" y="79"/>
                  </a:lnTo>
                  <a:lnTo>
                    <a:pt x="6118" y="40"/>
                  </a:lnTo>
                  <a:lnTo>
                    <a:pt x="6118" y="40"/>
                  </a:lnTo>
                  <a:lnTo>
                    <a:pt x="6177" y="40"/>
                  </a:lnTo>
                  <a:lnTo>
                    <a:pt x="6177" y="40"/>
                  </a:lnTo>
                  <a:lnTo>
                    <a:pt x="6313" y="59"/>
                  </a:lnTo>
                  <a:lnTo>
                    <a:pt x="6469" y="79"/>
                  </a:lnTo>
                  <a:lnTo>
                    <a:pt x="6469" y="79"/>
                  </a:lnTo>
                  <a:lnTo>
                    <a:pt x="6644" y="137"/>
                  </a:lnTo>
                  <a:lnTo>
                    <a:pt x="6820" y="215"/>
                  </a:lnTo>
                  <a:lnTo>
                    <a:pt x="6820" y="215"/>
                  </a:lnTo>
                  <a:lnTo>
                    <a:pt x="6937" y="293"/>
                  </a:lnTo>
                  <a:lnTo>
                    <a:pt x="7034" y="390"/>
                  </a:lnTo>
                  <a:lnTo>
                    <a:pt x="7034" y="390"/>
                  </a:lnTo>
                  <a:lnTo>
                    <a:pt x="7132" y="507"/>
                  </a:lnTo>
                  <a:lnTo>
                    <a:pt x="7190" y="644"/>
                  </a:lnTo>
                  <a:lnTo>
                    <a:pt x="7190" y="644"/>
                  </a:lnTo>
                  <a:lnTo>
                    <a:pt x="7229" y="761"/>
                  </a:lnTo>
                  <a:lnTo>
                    <a:pt x="7248" y="917"/>
                  </a:lnTo>
                  <a:lnTo>
                    <a:pt x="7248" y="917"/>
                  </a:lnTo>
                  <a:lnTo>
                    <a:pt x="7248" y="1053"/>
                  </a:lnTo>
                  <a:lnTo>
                    <a:pt x="7229" y="1228"/>
                  </a:lnTo>
                  <a:lnTo>
                    <a:pt x="7229" y="1228"/>
                  </a:lnTo>
                  <a:lnTo>
                    <a:pt x="7190" y="1384"/>
                  </a:lnTo>
                  <a:lnTo>
                    <a:pt x="7132" y="1540"/>
                  </a:lnTo>
                  <a:lnTo>
                    <a:pt x="7132" y="1540"/>
                  </a:lnTo>
                  <a:lnTo>
                    <a:pt x="6976" y="1930"/>
                  </a:lnTo>
                  <a:lnTo>
                    <a:pt x="6976" y="1930"/>
                  </a:lnTo>
                  <a:lnTo>
                    <a:pt x="6800" y="2241"/>
                  </a:lnTo>
                  <a:lnTo>
                    <a:pt x="6586" y="2592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976" y="2319"/>
                  </a:lnTo>
                  <a:lnTo>
                    <a:pt x="7307" y="2125"/>
                  </a:lnTo>
                  <a:lnTo>
                    <a:pt x="7307" y="2125"/>
                  </a:lnTo>
                  <a:lnTo>
                    <a:pt x="7482" y="2047"/>
                  </a:lnTo>
                  <a:lnTo>
                    <a:pt x="7658" y="1988"/>
                  </a:lnTo>
                  <a:lnTo>
                    <a:pt x="7833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8164" y="1949"/>
                  </a:lnTo>
                  <a:lnTo>
                    <a:pt x="8301" y="1988"/>
                  </a:lnTo>
                  <a:lnTo>
                    <a:pt x="8301" y="1988"/>
                  </a:lnTo>
                  <a:lnTo>
                    <a:pt x="8456" y="2066"/>
                  </a:lnTo>
                  <a:lnTo>
                    <a:pt x="8612" y="2164"/>
                  </a:lnTo>
                  <a:lnTo>
                    <a:pt x="8612" y="2164"/>
                  </a:lnTo>
                  <a:lnTo>
                    <a:pt x="8729" y="2300"/>
                  </a:lnTo>
                  <a:lnTo>
                    <a:pt x="8827" y="2456"/>
                  </a:lnTo>
                  <a:lnTo>
                    <a:pt x="8827" y="2456"/>
                  </a:lnTo>
                  <a:lnTo>
                    <a:pt x="8924" y="2651"/>
                  </a:lnTo>
                  <a:lnTo>
                    <a:pt x="8982" y="2865"/>
                  </a:lnTo>
                  <a:lnTo>
                    <a:pt x="8982" y="2865"/>
                  </a:lnTo>
                  <a:lnTo>
                    <a:pt x="9002" y="3099"/>
                  </a:lnTo>
                  <a:lnTo>
                    <a:pt x="8982" y="3313"/>
                  </a:lnTo>
                  <a:lnTo>
                    <a:pt x="8905" y="3527"/>
                  </a:lnTo>
                  <a:lnTo>
                    <a:pt x="8827" y="3742"/>
                  </a:lnTo>
                  <a:lnTo>
                    <a:pt x="8710" y="3917"/>
                  </a:lnTo>
                  <a:lnTo>
                    <a:pt x="8593" y="4092"/>
                  </a:lnTo>
                  <a:lnTo>
                    <a:pt x="8340" y="4404"/>
                  </a:lnTo>
                  <a:lnTo>
                    <a:pt x="8340" y="4404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106" y="4735"/>
                  </a:lnTo>
                  <a:lnTo>
                    <a:pt x="8242" y="4716"/>
                  </a:lnTo>
                  <a:lnTo>
                    <a:pt x="8242" y="4716"/>
                  </a:lnTo>
                  <a:lnTo>
                    <a:pt x="8340" y="4696"/>
                  </a:lnTo>
                  <a:lnTo>
                    <a:pt x="8340" y="4696"/>
                  </a:lnTo>
                  <a:lnTo>
                    <a:pt x="8515" y="4716"/>
                  </a:lnTo>
                  <a:lnTo>
                    <a:pt x="8710" y="4755"/>
                  </a:lnTo>
                  <a:lnTo>
                    <a:pt x="8710" y="4755"/>
                  </a:lnTo>
                  <a:lnTo>
                    <a:pt x="8885" y="4813"/>
                  </a:lnTo>
                  <a:lnTo>
                    <a:pt x="9021" y="4891"/>
                  </a:lnTo>
                  <a:lnTo>
                    <a:pt x="9021" y="4891"/>
                  </a:lnTo>
                  <a:lnTo>
                    <a:pt x="9158" y="4989"/>
                  </a:lnTo>
                  <a:lnTo>
                    <a:pt x="9255" y="5125"/>
                  </a:lnTo>
                  <a:lnTo>
                    <a:pt x="9255" y="5125"/>
                  </a:lnTo>
                  <a:lnTo>
                    <a:pt x="9314" y="5242"/>
                  </a:lnTo>
                  <a:lnTo>
                    <a:pt x="9372" y="5378"/>
                  </a:lnTo>
                  <a:lnTo>
                    <a:pt x="9372" y="5378"/>
                  </a:lnTo>
                  <a:lnTo>
                    <a:pt x="9372" y="5534"/>
                  </a:lnTo>
                  <a:lnTo>
                    <a:pt x="9372" y="5690"/>
                  </a:lnTo>
                  <a:lnTo>
                    <a:pt x="9372" y="5690"/>
                  </a:lnTo>
                  <a:lnTo>
                    <a:pt x="9353" y="5846"/>
                  </a:lnTo>
                  <a:lnTo>
                    <a:pt x="9314" y="6002"/>
                  </a:lnTo>
                  <a:lnTo>
                    <a:pt x="9314" y="6002"/>
                  </a:lnTo>
                  <a:lnTo>
                    <a:pt x="9255" y="6158"/>
                  </a:lnTo>
                  <a:lnTo>
                    <a:pt x="9158" y="6353"/>
                  </a:lnTo>
                  <a:lnTo>
                    <a:pt x="9158" y="6353"/>
                  </a:lnTo>
                  <a:lnTo>
                    <a:pt x="9002" y="6664"/>
                  </a:lnTo>
                  <a:lnTo>
                    <a:pt x="8768" y="7015"/>
                  </a:lnTo>
                  <a:lnTo>
                    <a:pt x="8768" y="7015"/>
                  </a:lnTo>
                  <a:lnTo>
                    <a:pt x="8573" y="7288"/>
                  </a:lnTo>
                  <a:lnTo>
                    <a:pt x="8359" y="7541"/>
                  </a:lnTo>
                  <a:lnTo>
                    <a:pt x="8125" y="7794"/>
                  </a:lnTo>
                  <a:lnTo>
                    <a:pt x="7911" y="8009"/>
                  </a:lnTo>
                  <a:lnTo>
                    <a:pt x="7911" y="8009"/>
                  </a:lnTo>
                  <a:lnTo>
                    <a:pt x="7697" y="8204"/>
                  </a:lnTo>
                  <a:lnTo>
                    <a:pt x="7482" y="8379"/>
                  </a:lnTo>
                  <a:lnTo>
                    <a:pt x="7248" y="8554"/>
                  </a:lnTo>
                  <a:lnTo>
                    <a:pt x="7015" y="8710"/>
                  </a:lnTo>
                  <a:lnTo>
                    <a:pt x="7015" y="8710"/>
                  </a:lnTo>
                  <a:lnTo>
                    <a:pt x="6781" y="8847"/>
                  </a:lnTo>
                  <a:lnTo>
                    <a:pt x="6547" y="8983"/>
                  </a:lnTo>
                  <a:lnTo>
                    <a:pt x="6313" y="9100"/>
                  </a:lnTo>
                  <a:lnTo>
                    <a:pt x="6060" y="9197"/>
                  </a:lnTo>
                  <a:lnTo>
                    <a:pt x="6060" y="9197"/>
                  </a:lnTo>
                  <a:lnTo>
                    <a:pt x="5807" y="9275"/>
                  </a:lnTo>
                  <a:lnTo>
                    <a:pt x="5553" y="9334"/>
                  </a:lnTo>
                  <a:lnTo>
                    <a:pt x="5300" y="9392"/>
                  </a:lnTo>
                  <a:lnTo>
                    <a:pt x="5027" y="9431"/>
                  </a:lnTo>
                  <a:lnTo>
                    <a:pt x="5027" y="9431"/>
                  </a:lnTo>
                  <a:lnTo>
                    <a:pt x="4618" y="9451"/>
                  </a:lnTo>
                  <a:lnTo>
                    <a:pt x="4618" y="9451"/>
                  </a:lnTo>
                  <a:lnTo>
                    <a:pt x="4287" y="9431"/>
                  </a:lnTo>
                  <a:lnTo>
                    <a:pt x="3917" y="9392"/>
                  </a:lnTo>
                  <a:lnTo>
                    <a:pt x="3917" y="9392"/>
                  </a:lnTo>
                  <a:lnTo>
                    <a:pt x="3663" y="9353"/>
                  </a:lnTo>
                  <a:lnTo>
                    <a:pt x="3410" y="9295"/>
                  </a:lnTo>
                  <a:lnTo>
                    <a:pt x="3137" y="9197"/>
                  </a:lnTo>
                  <a:lnTo>
                    <a:pt x="2845" y="9100"/>
                  </a:lnTo>
                  <a:lnTo>
                    <a:pt x="2845" y="9100"/>
                  </a:lnTo>
                  <a:lnTo>
                    <a:pt x="2631" y="9022"/>
                  </a:lnTo>
                  <a:lnTo>
                    <a:pt x="2397" y="8905"/>
                  </a:lnTo>
                  <a:lnTo>
                    <a:pt x="2183" y="8788"/>
                  </a:lnTo>
                  <a:lnTo>
                    <a:pt x="1968" y="8671"/>
                  </a:lnTo>
                  <a:lnTo>
                    <a:pt x="1968" y="8671"/>
                  </a:lnTo>
                  <a:lnTo>
                    <a:pt x="1793" y="8535"/>
                  </a:lnTo>
                  <a:lnTo>
                    <a:pt x="1618" y="8398"/>
                  </a:lnTo>
                  <a:lnTo>
                    <a:pt x="1442" y="8262"/>
                  </a:lnTo>
                  <a:lnTo>
                    <a:pt x="1267" y="8106"/>
                  </a:lnTo>
                  <a:lnTo>
                    <a:pt x="1111" y="7931"/>
                  </a:lnTo>
                  <a:lnTo>
                    <a:pt x="975" y="7755"/>
                  </a:lnTo>
                  <a:lnTo>
                    <a:pt x="838" y="7580"/>
                  </a:lnTo>
                  <a:lnTo>
                    <a:pt x="702" y="7385"/>
                  </a:lnTo>
                  <a:lnTo>
                    <a:pt x="702" y="7385"/>
                  </a:lnTo>
                  <a:lnTo>
                    <a:pt x="487" y="7015"/>
                  </a:lnTo>
                  <a:lnTo>
                    <a:pt x="312" y="6606"/>
                  </a:lnTo>
                  <a:lnTo>
                    <a:pt x="176" y="6177"/>
                  </a:lnTo>
                  <a:lnTo>
                    <a:pt x="78" y="5729"/>
                  </a:lnTo>
                  <a:lnTo>
                    <a:pt x="78" y="5729"/>
                  </a:lnTo>
                  <a:lnTo>
                    <a:pt x="20" y="5281"/>
                  </a:lnTo>
                  <a:lnTo>
                    <a:pt x="0" y="4813"/>
                  </a:lnTo>
                  <a:lnTo>
                    <a:pt x="0" y="4326"/>
                  </a:lnTo>
                  <a:lnTo>
                    <a:pt x="59" y="3839"/>
                  </a:lnTo>
                  <a:lnTo>
                    <a:pt x="59" y="3839"/>
                  </a:lnTo>
                  <a:lnTo>
                    <a:pt x="137" y="3372"/>
                  </a:lnTo>
                  <a:lnTo>
                    <a:pt x="137" y="3372"/>
                  </a:lnTo>
                  <a:lnTo>
                    <a:pt x="254" y="2943"/>
                  </a:lnTo>
                  <a:lnTo>
                    <a:pt x="273" y="2806"/>
                  </a:lnTo>
                  <a:lnTo>
                    <a:pt x="273" y="2806"/>
                  </a:lnTo>
                  <a:lnTo>
                    <a:pt x="429" y="2222"/>
                  </a:lnTo>
                  <a:lnTo>
                    <a:pt x="429" y="2222"/>
                  </a:lnTo>
                  <a:lnTo>
                    <a:pt x="565" y="1813"/>
                  </a:lnTo>
                  <a:lnTo>
                    <a:pt x="702" y="1423"/>
                  </a:lnTo>
                  <a:lnTo>
                    <a:pt x="702" y="1423"/>
                  </a:lnTo>
                  <a:lnTo>
                    <a:pt x="877" y="1033"/>
                  </a:lnTo>
                  <a:lnTo>
                    <a:pt x="975" y="878"/>
                  </a:lnTo>
                  <a:lnTo>
                    <a:pt x="1091" y="702"/>
                  </a:lnTo>
                  <a:lnTo>
                    <a:pt x="1091" y="702"/>
                  </a:lnTo>
                  <a:lnTo>
                    <a:pt x="1286" y="468"/>
                  </a:lnTo>
                  <a:lnTo>
                    <a:pt x="1286" y="468"/>
                  </a:lnTo>
                  <a:lnTo>
                    <a:pt x="1384" y="371"/>
                  </a:lnTo>
                  <a:lnTo>
                    <a:pt x="1501" y="274"/>
                  </a:lnTo>
                  <a:lnTo>
                    <a:pt x="1501" y="274"/>
                  </a:lnTo>
                  <a:lnTo>
                    <a:pt x="1637" y="176"/>
                  </a:lnTo>
                  <a:lnTo>
                    <a:pt x="1773" y="118"/>
                  </a:lnTo>
                  <a:lnTo>
                    <a:pt x="1929" y="59"/>
                  </a:lnTo>
                  <a:lnTo>
                    <a:pt x="2066" y="20"/>
                  </a:lnTo>
                  <a:lnTo>
                    <a:pt x="2066" y="20"/>
                  </a:lnTo>
                  <a:lnTo>
                    <a:pt x="23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35"/>
            <p:cNvSpPr/>
            <p:nvPr/>
          </p:nvSpPr>
          <p:spPr>
            <a:xfrm>
              <a:off x="1568100" y="1000425"/>
              <a:ext cx="245050" cy="244550"/>
            </a:xfrm>
            <a:custGeom>
              <a:avLst/>
              <a:gdLst/>
              <a:ahLst/>
              <a:cxnLst/>
              <a:rect l="l" t="t" r="r" b="b"/>
              <a:pathLst>
                <a:path w="9802" h="9782" extrusionOk="0">
                  <a:moveTo>
                    <a:pt x="6469" y="293"/>
                  </a:moveTo>
                  <a:lnTo>
                    <a:pt x="6703" y="312"/>
                  </a:lnTo>
                  <a:lnTo>
                    <a:pt x="6878" y="371"/>
                  </a:lnTo>
                  <a:lnTo>
                    <a:pt x="7015" y="449"/>
                  </a:lnTo>
                  <a:lnTo>
                    <a:pt x="7112" y="565"/>
                  </a:lnTo>
                  <a:lnTo>
                    <a:pt x="7190" y="721"/>
                  </a:lnTo>
                  <a:lnTo>
                    <a:pt x="7229" y="858"/>
                  </a:lnTo>
                  <a:lnTo>
                    <a:pt x="7249" y="1014"/>
                  </a:lnTo>
                  <a:lnTo>
                    <a:pt x="7229" y="1228"/>
                  </a:lnTo>
                  <a:lnTo>
                    <a:pt x="7210" y="1462"/>
                  </a:lnTo>
                  <a:lnTo>
                    <a:pt x="7112" y="1773"/>
                  </a:lnTo>
                  <a:lnTo>
                    <a:pt x="6995" y="2085"/>
                  </a:lnTo>
                  <a:lnTo>
                    <a:pt x="6840" y="2358"/>
                  </a:lnTo>
                  <a:lnTo>
                    <a:pt x="6645" y="2670"/>
                  </a:lnTo>
                  <a:lnTo>
                    <a:pt x="6625" y="2748"/>
                  </a:lnTo>
                  <a:lnTo>
                    <a:pt x="6625" y="2806"/>
                  </a:lnTo>
                  <a:lnTo>
                    <a:pt x="6645" y="2865"/>
                  </a:lnTo>
                  <a:lnTo>
                    <a:pt x="6684" y="2904"/>
                  </a:lnTo>
                  <a:lnTo>
                    <a:pt x="6742" y="2942"/>
                  </a:lnTo>
                  <a:lnTo>
                    <a:pt x="6781" y="2942"/>
                  </a:lnTo>
                  <a:lnTo>
                    <a:pt x="6840" y="2923"/>
                  </a:lnTo>
                  <a:lnTo>
                    <a:pt x="6898" y="2904"/>
                  </a:lnTo>
                  <a:lnTo>
                    <a:pt x="6937" y="2845"/>
                  </a:lnTo>
                  <a:lnTo>
                    <a:pt x="7327" y="2553"/>
                  </a:lnTo>
                  <a:lnTo>
                    <a:pt x="7658" y="2358"/>
                  </a:lnTo>
                  <a:lnTo>
                    <a:pt x="7970" y="2222"/>
                  </a:lnTo>
                  <a:lnTo>
                    <a:pt x="8164" y="2183"/>
                  </a:lnTo>
                  <a:lnTo>
                    <a:pt x="8340" y="2163"/>
                  </a:lnTo>
                  <a:lnTo>
                    <a:pt x="8535" y="2183"/>
                  </a:lnTo>
                  <a:lnTo>
                    <a:pt x="8671" y="2222"/>
                  </a:lnTo>
                  <a:lnTo>
                    <a:pt x="8788" y="2319"/>
                  </a:lnTo>
                  <a:lnTo>
                    <a:pt x="8944" y="2475"/>
                  </a:lnTo>
                  <a:lnTo>
                    <a:pt x="9002" y="2592"/>
                  </a:lnTo>
                  <a:lnTo>
                    <a:pt x="9061" y="2728"/>
                  </a:lnTo>
                  <a:lnTo>
                    <a:pt x="9080" y="2845"/>
                  </a:lnTo>
                  <a:lnTo>
                    <a:pt x="9100" y="2962"/>
                  </a:lnTo>
                  <a:lnTo>
                    <a:pt x="9100" y="3098"/>
                  </a:lnTo>
                  <a:lnTo>
                    <a:pt x="9080" y="3215"/>
                  </a:lnTo>
                  <a:lnTo>
                    <a:pt x="9022" y="3410"/>
                  </a:lnTo>
                  <a:lnTo>
                    <a:pt x="8944" y="3605"/>
                  </a:lnTo>
                  <a:lnTo>
                    <a:pt x="8866" y="3761"/>
                  </a:lnTo>
                  <a:lnTo>
                    <a:pt x="8749" y="3936"/>
                  </a:lnTo>
                  <a:lnTo>
                    <a:pt x="8476" y="4306"/>
                  </a:lnTo>
                  <a:lnTo>
                    <a:pt x="8496" y="4267"/>
                  </a:lnTo>
                  <a:lnTo>
                    <a:pt x="8164" y="4618"/>
                  </a:lnTo>
                  <a:lnTo>
                    <a:pt x="8067" y="4716"/>
                  </a:lnTo>
                  <a:lnTo>
                    <a:pt x="8028" y="4774"/>
                  </a:lnTo>
                  <a:lnTo>
                    <a:pt x="8009" y="4832"/>
                  </a:lnTo>
                  <a:lnTo>
                    <a:pt x="8009" y="4891"/>
                  </a:lnTo>
                  <a:lnTo>
                    <a:pt x="8048" y="4949"/>
                  </a:lnTo>
                  <a:lnTo>
                    <a:pt x="8106" y="4988"/>
                  </a:lnTo>
                  <a:lnTo>
                    <a:pt x="8145" y="5008"/>
                  </a:lnTo>
                  <a:lnTo>
                    <a:pt x="8184" y="5027"/>
                  </a:lnTo>
                  <a:lnTo>
                    <a:pt x="8223" y="5008"/>
                  </a:lnTo>
                  <a:lnTo>
                    <a:pt x="8262" y="4988"/>
                  </a:lnTo>
                  <a:lnTo>
                    <a:pt x="8398" y="4969"/>
                  </a:lnTo>
                  <a:lnTo>
                    <a:pt x="8554" y="4949"/>
                  </a:lnTo>
                  <a:lnTo>
                    <a:pt x="8632" y="4930"/>
                  </a:lnTo>
                  <a:lnTo>
                    <a:pt x="8846" y="4949"/>
                  </a:lnTo>
                  <a:lnTo>
                    <a:pt x="8963" y="4988"/>
                  </a:lnTo>
                  <a:lnTo>
                    <a:pt x="9080" y="5027"/>
                  </a:lnTo>
                  <a:lnTo>
                    <a:pt x="9256" y="5144"/>
                  </a:lnTo>
                  <a:lnTo>
                    <a:pt x="9392" y="5300"/>
                  </a:lnTo>
                  <a:lnTo>
                    <a:pt x="9489" y="5495"/>
                  </a:lnTo>
                  <a:lnTo>
                    <a:pt x="9509" y="5592"/>
                  </a:lnTo>
                  <a:lnTo>
                    <a:pt x="9528" y="5709"/>
                  </a:lnTo>
                  <a:lnTo>
                    <a:pt x="9528" y="5846"/>
                  </a:lnTo>
                  <a:lnTo>
                    <a:pt x="9509" y="5962"/>
                  </a:lnTo>
                  <a:lnTo>
                    <a:pt x="9431" y="6196"/>
                  </a:lnTo>
                  <a:lnTo>
                    <a:pt x="9333" y="6450"/>
                  </a:lnTo>
                  <a:lnTo>
                    <a:pt x="9139" y="6781"/>
                  </a:lnTo>
                  <a:lnTo>
                    <a:pt x="8924" y="7132"/>
                  </a:lnTo>
                  <a:lnTo>
                    <a:pt x="8476" y="7716"/>
                  </a:lnTo>
                  <a:lnTo>
                    <a:pt x="8496" y="7677"/>
                  </a:lnTo>
                  <a:lnTo>
                    <a:pt x="8262" y="7911"/>
                  </a:lnTo>
                  <a:lnTo>
                    <a:pt x="8009" y="8164"/>
                  </a:lnTo>
                  <a:lnTo>
                    <a:pt x="7736" y="8379"/>
                  </a:lnTo>
                  <a:lnTo>
                    <a:pt x="7444" y="8593"/>
                  </a:lnTo>
                  <a:lnTo>
                    <a:pt x="7132" y="8768"/>
                  </a:lnTo>
                  <a:lnTo>
                    <a:pt x="6820" y="8944"/>
                  </a:lnTo>
                  <a:lnTo>
                    <a:pt x="6489" y="9099"/>
                  </a:lnTo>
                  <a:lnTo>
                    <a:pt x="6158" y="9216"/>
                  </a:lnTo>
                  <a:lnTo>
                    <a:pt x="6119" y="9236"/>
                  </a:lnTo>
                  <a:lnTo>
                    <a:pt x="5807" y="9314"/>
                  </a:lnTo>
                  <a:lnTo>
                    <a:pt x="5495" y="9392"/>
                  </a:lnTo>
                  <a:lnTo>
                    <a:pt x="5183" y="9450"/>
                  </a:lnTo>
                  <a:lnTo>
                    <a:pt x="4872" y="9470"/>
                  </a:lnTo>
                  <a:lnTo>
                    <a:pt x="4657" y="9470"/>
                  </a:lnTo>
                  <a:lnTo>
                    <a:pt x="4287" y="9450"/>
                  </a:lnTo>
                  <a:lnTo>
                    <a:pt x="3936" y="9411"/>
                  </a:lnTo>
                  <a:lnTo>
                    <a:pt x="3722" y="9353"/>
                  </a:lnTo>
                  <a:lnTo>
                    <a:pt x="3488" y="9294"/>
                  </a:lnTo>
                  <a:lnTo>
                    <a:pt x="3274" y="9216"/>
                  </a:lnTo>
                  <a:lnTo>
                    <a:pt x="3060" y="9119"/>
                  </a:lnTo>
                  <a:lnTo>
                    <a:pt x="2865" y="9002"/>
                  </a:lnTo>
                  <a:lnTo>
                    <a:pt x="2826" y="9002"/>
                  </a:lnTo>
                  <a:lnTo>
                    <a:pt x="2787" y="8983"/>
                  </a:lnTo>
                  <a:lnTo>
                    <a:pt x="2573" y="8866"/>
                  </a:lnTo>
                  <a:lnTo>
                    <a:pt x="2358" y="8729"/>
                  </a:lnTo>
                  <a:lnTo>
                    <a:pt x="2144" y="8573"/>
                  </a:lnTo>
                  <a:lnTo>
                    <a:pt x="1910" y="8398"/>
                  </a:lnTo>
                  <a:lnTo>
                    <a:pt x="1735" y="8242"/>
                  </a:lnTo>
                  <a:lnTo>
                    <a:pt x="1559" y="8086"/>
                  </a:lnTo>
                  <a:lnTo>
                    <a:pt x="1423" y="7950"/>
                  </a:lnTo>
                  <a:lnTo>
                    <a:pt x="1267" y="7755"/>
                  </a:lnTo>
                  <a:lnTo>
                    <a:pt x="1170" y="7619"/>
                  </a:lnTo>
                  <a:lnTo>
                    <a:pt x="1111" y="7560"/>
                  </a:lnTo>
                  <a:lnTo>
                    <a:pt x="975" y="7346"/>
                  </a:lnTo>
                  <a:lnTo>
                    <a:pt x="897" y="7170"/>
                  </a:lnTo>
                  <a:lnTo>
                    <a:pt x="799" y="6976"/>
                  </a:lnTo>
                  <a:lnTo>
                    <a:pt x="683" y="6722"/>
                  </a:lnTo>
                  <a:lnTo>
                    <a:pt x="585" y="6450"/>
                  </a:lnTo>
                  <a:lnTo>
                    <a:pt x="507" y="6157"/>
                  </a:lnTo>
                  <a:lnTo>
                    <a:pt x="449" y="5865"/>
                  </a:lnTo>
                  <a:lnTo>
                    <a:pt x="390" y="5514"/>
                  </a:lnTo>
                  <a:lnTo>
                    <a:pt x="371" y="5164"/>
                  </a:lnTo>
                  <a:lnTo>
                    <a:pt x="371" y="4832"/>
                  </a:lnTo>
                  <a:lnTo>
                    <a:pt x="390" y="4443"/>
                  </a:lnTo>
                  <a:lnTo>
                    <a:pt x="449" y="3995"/>
                  </a:lnTo>
                  <a:lnTo>
                    <a:pt x="546" y="3508"/>
                  </a:lnTo>
                  <a:lnTo>
                    <a:pt x="702" y="2884"/>
                  </a:lnTo>
                  <a:lnTo>
                    <a:pt x="897" y="2280"/>
                  </a:lnTo>
                  <a:lnTo>
                    <a:pt x="1033" y="1949"/>
                  </a:lnTo>
                  <a:lnTo>
                    <a:pt x="1170" y="1637"/>
                  </a:lnTo>
                  <a:lnTo>
                    <a:pt x="1306" y="1364"/>
                  </a:lnTo>
                  <a:lnTo>
                    <a:pt x="1462" y="1111"/>
                  </a:lnTo>
                  <a:lnTo>
                    <a:pt x="1657" y="877"/>
                  </a:lnTo>
                  <a:lnTo>
                    <a:pt x="1852" y="682"/>
                  </a:lnTo>
                  <a:lnTo>
                    <a:pt x="1969" y="585"/>
                  </a:lnTo>
                  <a:lnTo>
                    <a:pt x="2105" y="507"/>
                  </a:lnTo>
                  <a:lnTo>
                    <a:pt x="2241" y="449"/>
                  </a:lnTo>
                  <a:lnTo>
                    <a:pt x="2358" y="429"/>
                  </a:lnTo>
                  <a:lnTo>
                    <a:pt x="2514" y="410"/>
                  </a:lnTo>
                  <a:lnTo>
                    <a:pt x="2573" y="410"/>
                  </a:lnTo>
                  <a:lnTo>
                    <a:pt x="2709" y="449"/>
                  </a:lnTo>
                  <a:lnTo>
                    <a:pt x="2865" y="487"/>
                  </a:lnTo>
                  <a:lnTo>
                    <a:pt x="3001" y="546"/>
                  </a:lnTo>
                  <a:lnTo>
                    <a:pt x="3138" y="624"/>
                  </a:lnTo>
                  <a:lnTo>
                    <a:pt x="3313" y="760"/>
                  </a:lnTo>
                  <a:lnTo>
                    <a:pt x="3488" y="936"/>
                  </a:lnTo>
                  <a:lnTo>
                    <a:pt x="3605" y="1092"/>
                  </a:lnTo>
                  <a:lnTo>
                    <a:pt x="3722" y="1247"/>
                  </a:lnTo>
                  <a:lnTo>
                    <a:pt x="3917" y="1598"/>
                  </a:lnTo>
                  <a:lnTo>
                    <a:pt x="4014" y="1871"/>
                  </a:lnTo>
                  <a:lnTo>
                    <a:pt x="4073" y="2007"/>
                  </a:lnTo>
                  <a:lnTo>
                    <a:pt x="4112" y="2183"/>
                  </a:lnTo>
                  <a:lnTo>
                    <a:pt x="4131" y="2261"/>
                  </a:lnTo>
                  <a:lnTo>
                    <a:pt x="4170" y="2319"/>
                  </a:lnTo>
                  <a:lnTo>
                    <a:pt x="4229" y="2358"/>
                  </a:lnTo>
                  <a:lnTo>
                    <a:pt x="4307" y="2358"/>
                  </a:lnTo>
                  <a:lnTo>
                    <a:pt x="4326" y="2377"/>
                  </a:lnTo>
                  <a:lnTo>
                    <a:pt x="4365" y="2377"/>
                  </a:lnTo>
                  <a:lnTo>
                    <a:pt x="4424" y="2358"/>
                  </a:lnTo>
                  <a:lnTo>
                    <a:pt x="4462" y="2319"/>
                  </a:lnTo>
                  <a:lnTo>
                    <a:pt x="4501" y="2241"/>
                  </a:lnTo>
                  <a:lnTo>
                    <a:pt x="4540" y="2144"/>
                  </a:lnTo>
                  <a:lnTo>
                    <a:pt x="4638" y="1968"/>
                  </a:lnTo>
                  <a:lnTo>
                    <a:pt x="4794" y="1657"/>
                  </a:lnTo>
                  <a:lnTo>
                    <a:pt x="4950" y="1364"/>
                  </a:lnTo>
                  <a:lnTo>
                    <a:pt x="5125" y="1130"/>
                  </a:lnTo>
                  <a:lnTo>
                    <a:pt x="5300" y="916"/>
                  </a:lnTo>
                  <a:lnTo>
                    <a:pt x="5515" y="702"/>
                  </a:lnTo>
                  <a:lnTo>
                    <a:pt x="5729" y="526"/>
                  </a:lnTo>
                  <a:lnTo>
                    <a:pt x="5904" y="429"/>
                  </a:lnTo>
                  <a:lnTo>
                    <a:pt x="6080" y="351"/>
                  </a:lnTo>
                  <a:lnTo>
                    <a:pt x="6236" y="312"/>
                  </a:lnTo>
                  <a:lnTo>
                    <a:pt x="6411" y="293"/>
                  </a:lnTo>
                  <a:close/>
                  <a:moveTo>
                    <a:pt x="2495" y="0"/>
                  </a:moveTo>
                  <a:lnTo>
                    <a:pt x="2319" y="20"/>
                  </a:lnTo>
                  <a:lnTo>
                    <a:pt x="2144" y="39"/>
                  </a:lnTo>
                  <a:lnTo>
                    <a:pt x="1988" y="98"/>
                  </a:lnTo>
                  <a:lnTo>
                    <a:pt x="1871" y="156"/>
                  </a:lnTo>
                  <a:lnTo>
                    <a:pt x="1735" y="234"/>
                  </a:lnTo>
                  <a:lnTo>
                    <a:pt x="1618" y="312"/>
                  </a:lnTo>
                  <a:lnTo>
                    <a:pt x="1384" y="526"/>
                  </a:lnTo>
                  <a:lnTo>
                    <a:pt x="1170" y="780"/>
                  </a:lnTo>
                  <a:lnTo>
                    <a:pt x="994" y="1053"/>
                  </a:lnTo>
                  <a:lnTo>
                    <a:pt x="819" y="1364"/>
                  </a:lnTo>
                  <a:lnTo>
                    <a:pt x="663" y="1696"/>
                  </a:lnTo>
                  <a:lnTo>
                    <a:pt x="527" y="2085"/>
                  </a:lnTo>
                  <a:lnTo>
                    <a:pt x="410" y="2416"/>
                  </a:lnTo>
                  <a:lnTo>
                    <a:pt x="312" y="2748"/>
                  </a:lnTo>
                  <a:lnTo>
                    <a:pt x="234" y="3079"/>
                  </a:lnTo>
                  <a:lnTo>
                    <a:pt x="137" y="3430"/>
                  </a:lnTo>
                  <a:lnTo>
                    <a:pt x="79" y="3761"/>
                  </a:lnTo>
                  <a:lnTo>
                    <a:pt x="40" y="4073"/>
                  </a:lnTo>
                  <a:lnTo>
                    <a:pt x="20" y="4365"/>
                  </a:lnTo>
                  <a:lnTo>
                    <a:pt x="1" y="4657"/>
                  </a:lnTo>
                  <a:lnTo>
                    <a:pt x="1" y="4910"/>
                  </a:lnTo>
                  <a:lnTo>
                    <a:pt x="1" y="5144"/>
                  </a:lnTo>
                  <a:lnTo>
                    <a:pt x="20" y="5397"/>
                  </a:lnTo>
                  <a:lnTo>
                    <a:pt x="59" y="5651"/>
                  </a:lnTo>
                  <a:lnTo>
                    <a:pt x="98" y="5885"/>
                  </a:lnTo>
                  <a:lnTo>
                    <a:pt x="157" y="6138"/>
                  </a:lnTo>
                  <a:lnTo>
                    <a:pt x="234" y="6372"/>
                  </a:lnTo>
                  <a:lnTo>
                    <a:pt x="312" y="6605"/>
                  </a:lnTo>
                  <a:lnTo>
                    <a:pt x="390" y="6800"/>
                  </a:lnTo>
                  <a:lnTo>
                    <a:pt x="488" y="7015"/>
                  </a:lnTo>
                  <a:lnTo>
                    <a:pt x="605" y="7229"/>
                  </a:lnTo>
                  <a:lnTo>
                    <a:pt x="722" y="7443"/>
                  </a:lnTo>
                  <a:lnTo>
                    <a:pt x="858" y="7638"/>
                  </a:lnTo>
                  <a:lnTo>
                    <a:pt x="1092" y="7950"/>
                  </a:lnTo>
                  <a:lnTo>
                    <a:pt x="1345" y="8242"/>
                  </a:lnTo>
                  <a:lnTo>
                    <a:pt x="1637" y="8534"/>
                  </a:lnTo>
                  <a:lnTo>
                    <a:pt x="1988" y="8827"/>
                  </a:lnTo>
                  <a:lnTo>
                    <a:pt x="2183" y="8963"/>
                  </a:lnTo>
                  <a:lnTo>
                    <a:pt x="2378" y="9099"/>
                  </a:lnTo>
                  <a:lnTo>
                    <a:pt x="2612" y="9236"/>
                  </a:lnTo>
                  <a:lnTo>
                    <a:pt x="2845" y="9372"/>
                  </a:lnTo>
                  <a:lnTo>
                    <a:pt x="3118" y="9489"/>
                  </a:lnTo>
                  <a:lnTo>
                    <a:pt x="3410" y="9587"/>
                  </a:lnTo>
                  <a:lnTo>
                    <a:pt x="3703" y="9664"/>
                  </a:lnTo>
                  <a:lnTo>
                    <a:pt x="4034" y="9742"/>
                  </a:lnTo>
                  <a:lnTo>
                    <a:pt x="4326" y="9781"/>
                  </a:lnTo>
                  <a:lnTo>
                    <a:pt x="4638" y="9781"/>
                  </a:lnTo>
                  <a:lnTo>
                    <a:pt x="5125" y="9762"/>
                  </a:lnTo>
                  <a:lnTo>
                    <a:pt x="5398" y="9723"/>
                  </a:lnTo>
                  <a:lnTo>
                    <a:pt x="5651" y="9684"/>
                  </a:lnTo>
                  <a:lnTo>
                    <a:pt x="5924" y="9606"/>
                  </a:lnTo>
                  <a:lnTo>
                    <a:pt x="6216" y="9528"/>
                  </a:lnTo>
                  <a:lnTo>
                    <a:pt x="6469" y="9431"/>
                  </a:lnTo>
                  <a:lnTo>
                    <a:pt x="6723" y="9333"/>
                  </a:lnTo>
                  <a:lnTo>
                    <a:pt x="6976" y="9216"/>
                  </a:lnTo>
                  <a:lnTo>
                    <a:pt x="7229" y="9080"/>
                  </a:lnTo>
                  <a:lnTo>
                    <a:pt x="7463" y="8944"/>
                  </a:lnTo>
                  <a:lnTo>
                    <a:pt x="7697" y="8788"/>
                  </a:lnTo>
                  <a:lnTo>
                    <a:pt x="7931" y="8632"/>
                  </a:lnTo>
                  <a:lnTo>
                    <a:pt x="8145" y="8456"/>
                  </a:lnTo>
                  <a:lnTo>
                    <a:pt x="8340" y="8281"/>
                  </a:lnTo>
                  <a:lnTo>
                    <a:pt x="8515" y="8106"/>
                  </a:lnTo>
                  <a:lnTo>
                    <a:pt x="8690" y="7911"/>
                  </a:lnTo>
                  <a:lnTo>
                    <a:pt x="8885" y="7697"/>
                  </a:lnTo>
                  <a:lnTo>
                    <a:pt x="9080" y="7463"/>
                  </a:lnTo>
                  <a:lnTo>
                    <a:pt x="9256" y="7209"/>
                  </a:lnTo>
                  <a:lnTo>
                    <a:pt x="9392" y="6956"/>
                  </a:lnTo>
                  <a:lnTo>
                    <a:pt x="9528" y="6722"/>
                  </a:lnTo>
                  <a:lnTo>
                    <a:pt x="9665" y="6430"/>
                  </a:lnTo>
                  <a:lnTo>
                    <a:pt x="9762" y="6157"/>
                  </a:lnTo>
                  <a:lnTo>
                    <a:pt x="9801" y="5904"/>
                  </a:lnTo>
                  <a:lnTo>
                    <a:pt x="9801" y="5768"/>
                  </a:lnTo>
                  <a:lnTo>
                    <a:pt x="9782" y="5612"/>
                  </a:lnTo>
                  <a:lnTo>
                    <a:pt x="9762" y="5475"/>
                  </a:lnTo>
                  <a:lnTo>
                    <a:pt x="9704" y="5358"/>
                  </a:lnTo>
                  <a:lnTo>
                    <a:pt x="9645" y="5222"/>
                  </a:lnTo>
                  <a:lnTo>
                    <a:pt x="9567" y="5105"/>
                  </a:lnTo>
                  <a:lnTo>
                    <a:pt x="9489" y="5027"/>
                  </a:lnTo>
                  <a:lnTo>
                    <a:pt x="9411" y="4949"/>
                  </a:lnTo>
                  <a:lnTo>
                    <a:pt x="9314" y="4891"/>
                  </a:lnTo>
                  <a:lnTo>
                    <a:pt x="9197" y="4832"/>
                  </a:lnTo>
                  <a:lnTo>
                    <a:pt x="9178" y="4813"/>
                  </a:lnTo>
                  <a:lnTo>
                    <a:pt x="9061" y="4774"/>
                  </a:lnTo>
                  <a:lnTo>
                    <a:pt x="8924" y="4735"/>
                  </a:lnTo>
                  <a:lnTo>
                    <a:pt x="8788" y="4716"/>
                  </a:lnTo>
                  <a:lnTo>
                    <a:pt x="8515" y="4716"/>
                  </a:lnTo>
                  <a:lnTo>
                    <a:pt x="8554" y="4696"/>
                  </a:lnTo>
                  <a:lnTo>
                    <a:pt x="8807" y="4404"/>
                  </a:lnTo>
                  <a:lnTo>
                    <a:pt x="9061" y="4092"/>
                  </a:lnTo>
                  <a:lnTo>
                    <a:pt x="9158" y="3917"/>
                  </a:lnTo>
                  <a:lnTo>
                    <a:pt x="9275" y="3702"/>
                  </a:lnTo>
                  <a:lnTo>
                    <a:pt x="9333" y="3527"/>
                  </a:lnTo>
                  <a:lnTo>
                    <a:pt x="9372" y="3332"/>
                  </a:lnTo>
                  <a:lnTo>
                    <a:pt x="9411" y="3157"/>
                  </a:lnTo>
                  <a:lnTo>
                    <a:pt x="9411" y="2962"/>
                  </a:lnTo>
                  <a:lnTo>
                    <a:pt x="9372" y="2787"/>
                  </a:lnTo>
                  <a:lnTo>
                    <a:pt x="9314" y="2592"/>
                  </a:lnTo>
                  <a:lnTo>
                    <a:pt x="9217" y="2416"/>
                  </a:lnTo>
                  <a:lnTo>
                    <a:pt x="9080" y="2241"/>
                  </a:lnTo>
                  <a:lnTo>
                    <a:pt x="8963" y="2124"/>
                  </a:lnTo>
                  <a:lnTo>
                    <a:pt x="8827" y="2027"/>
                  </a:lnTo>
                  <a:lnTo>
                    <a:pt x="8807" y="2027"/>
                  </a:lnTo>
                  <a:lnTo>
                    <a:pt x="8690" y="1968"/>
                  </a:lnTo>
                  <a:lnTo>
                    <a:pt x="8554" y="1949"/>
                  </a:lnTo>
                  <a:lnTo>
                    <a:pt x="8418" y="1929"/>
                  </a:lnTo>
                  <a:lnTo>
                    <a:pt x="8242" y="1949"/>
                  </a:lnTo>
                  <a:lnTo>
                    <a:pt x="8067" y="1988"/>
                  </a:lnTo>
                  <a:lnTo>
                    <a:pt x="7911" y="2027"/>
                  </a:lnTo>
                  <a:lnTo>
                    <a:pt x="7736" y="2105"/>
                  </a:lnTo>
                  <a:lnTo>
                    <a:pt x="7560" y="2183"/>
                  </a:lnTo>
                  <a:lnTo>
                    <a:pt x="7268" y="2377"/>
                  </a:lnTo>
                  <a:lnTo>
                    <a:pt x="7190" y="2436"/>
                  </a:lnTo>
                  <a:lnTo>
                    <a:pt x="7346" y="2124"/>
                  </a:lnTo>
                  <a:lnTo>
                    <a:pt x="7463" y="1793"/>
                  </a:lnTo>
                  <a:lnTo>
                    <a:pt x="7521" y="1598"/>
                  </a:lnTo>
                  <a:lnTo>
                    <a:pt x="7560" y="1364"/>
                  </a:lnTo>
                  <a:lnTo>
                    <a:pt x="7560" y="1169"/>
                  </a:lnTo>
                  <a:lnTo>
                    <a:pt x="7560" y="955"/>
                  </a:lnTo>
                  <a:lnTo>
                    <a:pt x="7521" y="760"/>
                  </a:lnTo>
                  <a:lnTo>
                    <a:pt x="7463" y="585"/>
                  </a:lnTo>
                  <a:lnTo>
                    <a:pt x="7385" y="429"/>
                  </a:lnTo>
                  <a:lnTo>
                    <a:pt x="7268" y="273"/>
                  </a:lnTo>
                  <a:lnTo>
                    <a:pt x="7171" y="195"/>
                  </a:lnTo>
                  <a:lnTo>
                    <a:pt x="7034" y="117"/>
                  </a:lnTo>
                  <a:lnTo>
                    <a:pt x="6956" y="78"/>
                  </a:lnTo>
                  <a:lnTo>
                    <a:pt x="6859" y="39"/>
                  </a:lnTo>
                  <a:lnTo>
                    <a:pt x="6742" y="20"/>
                  </a:lnTo>
                  <a:lnTo>
                    <a:pt x="6567" y="0"/>
                  </a:lnTo>
                  <a:lnTo>
                    <a:pt x="6489" y="0"/>
                  </a:lnTo>
                  <a:lnTo>
                    <a:pt x="6294" y="20"/>
                  </a:lnTo>
                  <a:lnTo>
                    <a:pt x="6099" y="78"/>
                  </a:lnTo>
                  <a:lnTo>
                    <a:pt x="5904" y="137"/>
                  </a:lnTo>
                  <a:lnTo>
                    <a:pt x="5709" y="234"/>
                  </a:lnTo>
                  <a:lnTo>
                    <a:pt x="5554" y="332"/>
                  </a:lnTo>
                  <a:lnTo>
                    <a:pt x="5398" y="468"/>
                  </a:lnTo>
                  <a:lnTo>
                    <a:pt x="5242" y="604"/>
                  </a:lnTo>
                  <a:lnTo>
                    <a:pt x="5086" y="780"/>
                  </a:lnTo>
                  <a:lnTo>
                    <a:pt x="4950" y="975"/>
                  </a:lnTo>
                  <a:lnTo>
                    <a:pt x="4833" y="1150"/>
                  </a:lnTo>
                  <a:lnTo>
                    <a:pt x="4618" y="1501"/>
                  </a:lnTo>
                  <a:lnTo>
                    <a:pt x="4540" y="1676"/>
                  </a:lnTo>
                  <a:lnTo>
                    <a:pt x="4443" y="1871"/>
                  </a:lnTo>
                  <a:lnTo>
                    <a:pt x="4404" y="1696"/>
                  </a:lnTo>
                  <a:lnTo>
                    <a:pt x="4346" y="1540"/>
                  </a:lnTo>
                  <a:lnTo>
                    <a:pt x="4268" y="1364"/>
                  </a:lnTo>
                  <a:lnTo>
                    <a:pt x="4190" y="1189"/>
                  </a:lnTo>
                  <a:lnTo>
                    <a:pt x="4053" y="975"/>
                  </a:lnTo>
                  <a:lnTo>
                    <a:pt x="3878" y="760"/>
                  </a:lnTo>
                  <a:lnTo>
                    <a:pt x="3683" y="546"/>
                  </a:lnTo>
                  <a:lnTo>
                    <a:pt x="3488" y="371"/>
                  </a:lnTo>
                  <a:lnTo>
                    <a:pt x="3313" y="254"/>
                  </a:lnTo>
                  <a:lnTo>
                    <a:pt x="3138" y="156"/>
                  </a:lnTo>
                  <a:lnTo>
                    <a:pt x="2943" y="78"/>
                  </a:lnTo>
                  <a:lnTo>
                    <a:pt x="2767" y="39"/>
                  </a:lnTo>
                  <a:lnTo>
                    <a:pt x="2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35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7054" y="1"/>
                  </a:moveTo>
                  <a:lnTo>
                    <a:pt x="6839" y="20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054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35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7054" y="1"/>
                  </a:moveTo>
                  <a:lnTo>
                    <a:pt x="7054" y="1"/>
                  </a:lnTo>
                  <a:lnTo>
                    <a:pt x="6839" y="20"/>
                  </a:lnTo>
                  <a:lnTo>
                    <a:pt x="6605" y="78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307" y="20"/>
                  </a:lnTo>
                  <a:lnTo>
                    <a:pt x="705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35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extrusionOk="0">
                  <a:moveTo>
                    <a:pt x="3390" y="292"/>
                  </a:moveTo>
                  <a:lnTo>
                    <a:pt x="3566" y="312"/>
                  </a:lnTo>
                  <a:lnTo>
                    <a:pt x="3721" y="351"/>
                  </a:lnTo>
                  <a:lnTo>
                    <a:pt x="3897" y="429"/>
                  </a:lnTo>
                  <a:lnTo>
                    <a:pt x="4072" y="507"/>
                  </a:lnTo>
                  <a:lnTo>
                    <a:pt x="4287" y="682"/>
                  </a:lnTo>
                  <a:lnTo>
                    <a:pt x="4520" y="916"/>
                  </a:lnTo>
                  <a:lnTo>
                    <a:pt x="4676" y="1130"/>
                  </a:lnTo>
                  <a:lnTo>
                    <a:pt x="4852" y="1364"/>
                  </a:lnTo>
                  <a:lnTo>
                    <a:pt x="5007" y="1656"/>
                  </a:lnTo>
                  <a:lnTo>
                    <a:pt x="5183" y="1968"/>
                  </a:lnTo>
                  <a:lnTo>
                    <a:pt x="5261" y="2143"/>
                  </a:lnTo>
                  <a:lnTo>
                    <a:pt x="5300" y="2241"/>
                  </a:lnTo>
                  <a:lnTo>
                    <a:pt x="5339" y="2299"/>
                  </a:lnTo>
                  <a:lnTo>
                    <a:pt x="5378" y="2358"/>
                  </a:lnTo>
                  <a:lnTo>
                    <a:pt x="5436" y="2377"/>
                  </a:lnTo>
                  <a:lnTo>
                    <a:pt x="5475" y="2377"/>
                  </a:lnTo>
                  <a:lnTo>
                    <a:pt x="5495" y="2358"/>
                  </a:lnTo>
                  <a:lnTo>
                    <a:pt x="5572" y="2358"/>
                  </a:lnTo>
                  <a:lnTo>
                    <a:pt x="5631" y="2319"/>
                  </a:lnTo>
                  <a:lnTo>
                    <a:pt x="5670" y="2260"/>
                  </a:lnTo>
                  <a:lnTo>
                    <a:pt x="5709" y="2182"/>
                  </a:lnTo>
                  <a:lnTo>
                    <a:pt x="5748" y="2007"/>
                  </a:lnTo>
                  <a:lnTo>
                    <a:pt x="5787" y="1871"/>
                  </a:lnTo>
                  <a:lnTo>
                    <a:pt x="5904" y="1578"/>
                  </a:lnTo>
                  <a:lnTo>
                    <a:pt x="6099" y="1247"/>
                  </a:lnTo>
                  <a:lnTo>
                    <a:pt x="6196" y="1091"/>
                  </a:lnTo>
                  <a:lnTo>
                    <a:pt x="6313" y="935"/>
                  </a:lnTo>
                  <a:lnTo>
                    <a:pt x="6488" y="760"/>
                  </a:lnTo>
                  <a:lnTo>
                    <a:pt x="6664" y="624"/>
                  </a:lnTo>
                  <a:lnTo>
                    <a:pt x="6800" y="546"/>
                  </a:lnTo>
                  <a:lnTo>
                    <a:pt x="6936" y="487"/>
                  </a:lnTo>
                  <a:lnTo>
                    <a:pt x="7092" y="429"/>
                  </a:lnTo>
                  <a:lnTo>
                    <a:pt x="7229" y="409"/>
                  </a:lnTo>
                  <a:lnTo>
                    <a:pt x="7287" y="409"/>
                  </a:lnTo>
                  <a:lnTo>
                    <a:pt x="7462" y="429"/>
                  </a:lnTo>
                  <a:lnTo>
                    <a:pt x="7579" y="448"/>
                  </a:lnTo>
                  <a:lnTo>
                    <a:pt x="7696" y="507"/>
                  </a:lnTo>
                  <a:lnTo>
                    <a:pt x="7833" y="585"/>
                  </a:lnTo>
                  <a:lnTo>
                    <a:pt x="7949" y="682"/>
                  </a:lnTo>
                  <a:lnTo>
                    <a:pt x="8144" y="877"/>
                  </a:lnTo>
                  <a:lnTo>
                    <a:pt x="8339" y="1111"/>
                  </a:lnTo>
                  <a:lnTo>
                    <a:pt x="8495" y="1364"/>
                  </a:lnTo>
                  <a:lnTo>
                    <a:pt x="8651" y="1637"/>
                  </a:lnTo>
                  <a:lnTo>
                    <a:pt x="8787" y="1949"/>
                  </a:lnTo>
                  <a:lnTo>
                    <a:pt x="8924" y="2280"/>
                  </a:lnTo>
                  <a:lnTo>
                    <a:pt x="9099" y="2884"/>
                  </a:lnTo>
                  <a:lnTo>
                    <a:pt x="9255" y="3488"/>
                  </a:lnTo>
                  <a:lnTo>
                    <a:pt x="9352" y="3994"/>
                  </a:lnTo>
                  <a:lnTo>
                    <a:pt x="9411" y="4423"/>
                  </a:lnTo>
                  <a:lnTo>
                    <a:pt x="9430" y="4832"/>
                  </a:lnTo>
                  <a:lnTo>
                    <a:pt x="9430" y="5163"/>
                  </a:lnTo>
                  <a:lnTo>
                    <a:pt x="9411" y="5514"/>
                  </a:lnTo>
                  <a:lnTo>
                    <a:pt x="9372" y="5865"/>
                  </a:lnTo>
                  <a:lnTo>
                    <a:pt x="9294" y="6157"/>
                  </a:lnTo>
                  <a:lnTo>
                    <a:pt x="9216" y="6430"/>
                  </a:lnTo>
                  <a:lnTo>
                    <a:pt x="9119" y="6722"/>
                  </a:lnTo>
                  <a:lnTo>
                    <a:pt x="9002" y="6975"/>
                  </a:lnTo>
                  <a:lnTo>
                    <a:pt x="8904" y="7170"/>
                  </a:lnTo>
                  <a:lnTo>
                    <a:pt x="8826" y="7346"/>
                  </a:lnTo>
                  <a:lnTo>
                    <a:pt x="8690" y="7560"/>
                  </a:lnTo>
                  <a:lnTo>
                    <a:pt x="8651" y="7618"/>
                  </a:lnTo>
                  <a:lnTo>
                    <a:pt x="8553" y="7755"/>
                  </a:lnTo>
                  <a:lnTo>
                    <a:pt x="8378" y="7950"/>
                  </a:lnTo>
                  <a:lnTo>
                    <a:pt x="8242" y="8086"/>
                  </a:lnTo>
                  <a:lnTo>
                    <a:pt x="8086" y="8242"/>
                  </a:lnTo>
                  <a:lnTo>
                    <a:pt x="7891" y="8398"/>
                  </a:lnTo>
                  <a:lnTo>
                    <a:pt x="7677" y="8573"/>
                  </a:lnTo>
                  <a:lnTo>
                    <a:pt x="7443" y="8729"/>
                  </a:lnTo>
                  <a:lnTo>
                    <a:pt x="7229" y="8865"/>
                  </a:lnTo>
                  <a:lnTo>
                    <a:pt x="7014" y="8982"/>
                  </a:lnTo>
                  <a:lnTo>
                    <a:pt x="6975" y="8982"/>
                  </a:lnTo>
                  <a:lnTo>
                    <a:pt x="6936" y="9002"/>
                  </a:lnTo>
                  <a:lnTo>
                    <a:pt x="6741" y="9119"/>
                  </a:lnTo>
                  <a:lnTo>
                    <a:pt x="6527" y="9216"/>
                  </a:lnTo>
                  <a:lnTo>
                    <a:pt x="6313" y="9294"/>
                  </a:lnTo>
                  <a:lnTo>
                    <a:pt x="6099" y="9353"/>
                  </a:lnTo>
                  <a:lnTo>
                    <a:pt x="5865" y="9411"/>
                  </a:lnTo>
                  <a:lnTo>
                    <a:pt x="5514" y="9450"/>
                  </a:lnTo>
                  <a:lnTo>
                    <a:pt x="5144" y="9469"/>
                  </a:lnTo>
                  <a:lnTo>
                    <a:pt x="4949" y="9469"/>
                  </a:lnTo>
                  <a:lnTo>
                    <a:pt x="4637" y="9430"/>
                  </a:lnTo>
                  <a:lnTo>
                    <a:pt x="4325" y="9391"/>
                  </a:lnTo>
                  <a:lnTo>
                    <a:pt x="3994" y="9314"/>
                  </a:lnTo>
                  <a:lnTo>
                    <a:pt x="3683" y="9216"/>
                  </a:lnTo>
                  <a:lnTo>
                    <a:pt x="3644" y="9216"/>
                  </a:lnTo>
                  <a:lnTo>
                    <a:pt x="3312" y="9080"/>
                  </a:lnTo>
                  <a:lnTo>
                    <a:pt x="2981" y="8943"/>
                  </a:lnTo>
                  <a:lnTo>
                    <a:pt x="2669" y="8768"/>
                  </a:lnTo>
                  <a:lnTo>
                    <a:pt x="2358" y="8593"/>
                  </a:lnTo>
                  <a:lnTo>
                    <a:pt x="2085" y="8378"/>
                  </a:lnTo>
                  <a:lnTo>
                    <a:pt x="1793" y="8164"/>
                  </a:lnTo>
                  <a:lnTo>
                    <a:pt x="1539" y="7911"/>
                  </a:lnTo>
                  <a:lnTo>
                    <a:pt x="1305" y="7657"/>
                  </a:lnTo>
                  <a:lnTo>
                    <a:pt x="1325" y="7696"/>
                  </a:lnTo>
                  <a:lnTo>
                    <a:pt x="877" y="7131"/>
                  </a:lnTo>
                  <a:lnTo>
                    <a:pt x="662" y="6781"/>
                  </a:lnTo>
                  <a:lnTo>
                    <a:pt x="468" y="6449"/>
                  </a:lnTo>
                  <a:lnTo>
                    <a:pt x="370" y="6196"/>
                  </a:lnTo>
                  <a:lnTo>
                    <a:pt x="292" y="5962"/>
                  </a:lnTo>
                  <a:lnTo>
                    <a:pt x="292" y="5845"/>
                  </a:lnTo>
                  <a:lnTo>
                    <a:pt x="273" y="5709"/>
                  </a:lnTo>
                  <a:lnTo>
                    <a:pt x="292" y="5592"/>
                  </a:lnTo>
                  <a:lnTo>
                    <a:pt x="312" y="5495"/>
                  </a:lnTo>
                  <a:lnTo>
                    <a:pt x="409" y="5300"/>
                  </a:lnTo>
                  <a:lnTo>
                    <a:pt x="546" y="5144"/>
                  </a:lnTo>
                  <a:lnTo>
                    <a:pt x="721" y="5027"/>
                  </a:lnTo>
                  <a:lnTo>
                    <a:pt x="838" y="4988"/>
                  </a:lnTo>
                  <a:lnTo>
                    <a:pt x="955" y="4949"/>
                  </a:lnTo>
                  <a:lnTo>
                    <a:pt x="1169" y="4930"/>
                  </a:lnTo>
                  <a:lnTo>
                    <a:pt x="1247" y="4930"/>
                  </a:lnTo>
                  <a:lnTo>
                    <a:pt x="1403" y="4949"/>
                  </a:lnTo>
                  <a:lnTo>
                    <a:pt x="1559" y="4988"/>
                  </a:lnTo>
                  <a:lnTo>
                    <a:pt x="1578" y="5008"/>
                  </a:lnTo>
                  <a:lnTo>
                    <a:pt x="1656" y="5008"/>
                  </a:lnTo>
                  <a:lnTo>
                    <a:pt x="1715" y="4988"/>
                  </a:lnTo>
                  <a:lnTo>
                    <a:pt x="1754" y="4949"/>
                  </a:lnTo>
                  <a:lnTo>
                    <a:pt x="1793" y="4891"/>
                  </a:lnTo>
                  <a:lnTo>
                    <a:pt x="1793" y="4832"/>
                  </a:lnTo>
                  <a:lnTo>
                    <a:pt x="1773" y="4774"/>
                  </a:lnTo>
                  <a:lnTo>
                    <a:pt x="1734" y="4715"/>
                  </a:lnTo>
                  <a:lnTo>
                    <a:pt x="1637" y="4598"/>
                  </a:lnTo>
                  <a:lnTo>
                    <a:pt x="1325" y="4267"/>
                  </a:lnTo>
                  <a:lnTo>
                    <a:pt x="1344" y="4306"/>
                  </a:lnTo>
                  <a:lnTo>
                    <a:pt x="1052" y="3936"/>
                  </a:lnTo>
                  <a:lnTo>
                    <a:pt x="955" y="3761"/>
                  </a:lnTo>
                  <a:lnTo>
                    <a:pt x="857" y="3605"/>
                  </a:lnTo>
                  <a:lnTo>
                    <a:pt x="779" y="3410"/>
                  </a:lnTo>
                  <a:lnTo>
                    <a:pt x="721" y="3215"/>
                  </a:lnTo>
                  <a:lnTo>
                    <a:pt x="701" y="3098"/>
                  </a:lnTo>
                  <a:lnTo>
                    <a:pt x="701" y="2962"/>
                  </a:lnTo>
                  <a:lnTo>
                    <a:pt x="721" y="2845"/>
                  </a:lnTo>
                  <a:lnTo>
                    <a:pt x="760" y="2728"/>
                  </a:lnTo>
                  <a:lnTo>
                    <a:pt x="799" y="2592"/>
                  </a:lnTo>
                  <a:lnTo>
                    <a:pt x="857" y="2475"/>
                  </a:lnTo>
                  <a:lnTo>
                    <a:pt x="1013" y="2319"/>
                  </a:lnTo>
                  <a:lnTo>
                    <a:pt x="1150" y="2221"/>
                  </a:lnTo>
                  <a:lnTo>
                    <a:pt x="1286" y="2182"/>
                  </a:lnTo>
                  <a:lnTo>
                    <a:pt x="1461" y="2163"/>
                  </a:lnTo>
                  <a:lnTo>
                    <a:pt x="1656" y="2182"/>
                  </a:lnTo>
                  <a:lnTo>
                    <a:pt x="1832" y="2221"/>
                  </a:lnTo>
                  <a:lnTo>
                    <a:pt x="2143" y="2358"/>
                  </a:lnTo>
                  <a:lnTo>
                    <a:pt x="2474" y="2553"/>
                  </a:lnTo>
                  <a:lnTo>
                    <a:pt x="2864" y="2845"/>
                  </a:lnTo>
                  <a:lnTo>
                    <a:pt x="2923" y="2903"/>
                  </a:lnTo>
                  <a:lnTo>
                    <a:pt x="2962" y="2923"/>
                  </a:lnTo>
                  <a:lnTo>
                    <a:pt x="3020" y="2942"/>
                  </a:lnTo>
                  <a:lnTo>
                    <a:pt x="3059" y="2923"/>
                  </a:lnTo>
                  <a:lnTo>
                    <a:pt x="3117" y="2903"/>
                  </a:lnTo>
                  <a:lnTo>
                    <a:pt x="3156" y="2864"/>
                  </a:lnTo>
                  <a:lnTo>
                    <a:pt x="3176" y="2806"/>
                  </a:lnTo>
                  <a:lnTo>
                    <a:pt x="3195" y="2728"/>
                  </a:lnTo>
                  <a:lnTo>
                    <a:pt x="3156" y="2670"/>
                  </a:lnTo>
                  <a:lnTo>
                    <a:pt x="2962" y="2358"/>
                  </a:lnTo>
                  <a:lnTo>
                    <a:pt x="2825" y="2085"/>
                  </a:lnTo>
                  <a:lnTo>
                    <a:pt x="2689" y="1754"/>
                  </a:lnTo>
                  <a:lnTo>
                    <a:pt x="2591" y="1442"/>
                  </a:lnTo>
                  <a:lnTo>
                    <a:pt x="2572" y="1228"/>
                  </a:lnTo>
                  <a:lnTo>
                    <a:pt x="2552" y="994"/>
                  </a:lnTo>
                  <a:lnTo>
                    <a:pt x="2572" y="857"/>
                  </a:lnTo>
                  <a:lnTo>
                    <a:pt x="2611" y="721"/>
                  </a:lnTo>
                  <a:lnTo>
                    <a:pt x="2689" y="565"/>
                  </a:lnTo>
                  <a:lnTo>
                    <a:pt x="2786" y="448"/>
                  </a:lnTo>
                  <a:lnTo>
                    <a:pt x="2923" y="370"/>
                  </a:lnTo>
                  <a:lnTo>
                    <a:pt x="3098" y="312"/>
                  </a:lnTo>
                  <a:lnTo>
                    <a:pt x="3332" y="292"/>
                  </a:lnTo>
                  <a:close/>
                  <a:moveTo>
                    <a:pt x="3234" y="0"/>
                  </a:move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35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fill="none" extrusionOk="0">
                  <a:moveTo>
                    <a:pt x="7326" y="0"/>
                  </a:move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059" y="20"/>
                  </a:ln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228" y="4715"/>
                  </a:lnTo>
                  <a:lnTo>
                    <a:pt x="1169" y="4715"/>
                  </a:lnTo>
                  <a:lnTo>
                    <a:pt x="1169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35"/>
            <p:cNvSpPr/>
            <p:nvPr/>
          </p:nvSpPr>
          <p:spPr>
            <a:xfrm>
              <a:off x="1730300" y="998475"/>
              <a:ext cx="228975" cy="229450"/>
            </a:xfrm>
            <a:custGeom>
              <a:avLst/>
              <a:gdLst/>
              <a:ahLst/>
              <a:cxnLst/>
              <a:rect l="l" t="t" r="r" b="b"/>
              <a:pathLst>
                <a:path w="9159" h="9178" fill="none" extrusionOk="0">
                  <a:moveTo>
                    <a:pt x="2748" y="2650"/>
                  </a:moveTo>
                  <a:lnTo>
                    <a:pt x="2748" y="2650"/>
                  </a:lnTo>
                  <a:lnTo>
                    <a:pt x="2787" y="2631"/>
                  </a:lnTo>
                  <a:lnTo>
                    <a:pt x="2787" y="2631"/>
                  </a:lnTo>
                  <a:lnTo>
                    <a:pt x="2845" y="2611"/>
                  </a:lnTo>
                  <a:lnTo>
                    <a:pt x="2845" y="2611"/>
                  </a:lnTo>
                  <a:lnTo>
                    <a:pt x="2884" y="2572"/>
                  </a:lnTo>
                  <a:lnTo>
                    <a:pt x="2904" y="2514"/>
                  </a:lnTo>
                  <a:lnTo>
                    <a:pt x="2923" y="2436"/>
                  </a:lnTo>
                  <a:lnTo>
                    <a:pt x="2884" y="2378"/>
                  </a:lnTo>
                  <a:lnTo>
                    <a:pt x="2884" y="2378"/>
                  </a:lnTo>
                  <a:lnTo>
                    <a:pt x="2690" y="2066"/>
                  </a:lnTo>
                  <a:lnTo>
                    <a:pt x="2553" y="1793"/>
                  </a:lnTo>
                  <a:lnTo>
                    <a:pt x="2553" y="1793"/>
                  </a:lnTo>
                  <a:lnTo>
                    <a:pt x="2417" y="1462"/>
                  </a:lnTo>
                  <a:lnTo>
                    <a:pt x="2319" y="1150"/>
                  </a:lnTo>
                  <a:lnTo>
                    <a:pt x="2319" y="1150"/>
                  </a:lnTo>
                  <a:lnTo>
                    <a:pt x="2300" y="936"/>
                  </a:lnTo>
                  <a:lnTo>
                    <a:pt x="2280" y="702"/>
                  </a:lnTo>
                  <a:lnTo>
                    <a:pt x="2280" y="702"/>
                  </a:lnTo>
                  <a:lnTo>
                    <a:pt x="2300" y="565"/>
                  </a:lnTo>
                  <a:lnTo>
                    <a:pt x="2339" y="429"/>
                  </a:lnTo>
                  <a:lnTo>
                    <a:pt x="2339" y="429"/>
                  </a:lnTo>
                  <a:lnTo>
                    <a:pt x="2417" y="273"/>
                  </a:lnTo>
                  <a:lnTo>
                    <a:pt x="2417" y="273"/>
                  </a:lnTo>
                  <a:lnTo>
                    <a:pt x="2514" y="156"/>
                  </a:lnTo>
                  <a:lnTo>
                    <a:pt x="2514" y="156"/>
                  </a:lnTo>
                  <a:lnTo>
                    <a:pt x="2651" y="78"/>
                  </a:lnTo>
                  <a:lnTo>
                    <a:pt x="2651" y="78"/>
                  </a:lnTo>
                  <a:lnTo>
                    <a:pt x="2826" y="20"/>
                  </a:lnTo>
                  <a:lnTo>
                    <a:pt x="2826" y="20"/>
                  </a:lnTo>
                  <a:lnTo>
                    <a:pt x="3060" y="0"/>
                  </a:lnTo>
                  <a:lnTo>
                    <a:pt x="3099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3294" y="20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25" y="137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4015" y="390"/>
                  </a:lnTo>
                  <a:lnTo>
                    <a:pt x="4248" y="624"/>
                  </a:lnTo>
                  <a:lnTo>
                    <a:pt x="4248" y="624"/>
                  </a:lnTo>
                  <a:lnTo>
                    <a:pt x="4404" y="838"/>
                  </a:lnTo>
                  <a:lnTo>
                    <a:pt x="4580" y="1072"/>
                  </a:lnTo>
                  <a:lnTo>
                    <a:pt x="4735" y="1364"/>
                  </a:lnTo>
                  <a:lnTo>
                    <a:pt x="4911" y="1676"/>
                  </a:lnTo>
                  <a:lnTo>
                    <a:pt x="4989" y="1851"/>
                  </a:lnTo>
                  <a:lnTo>
                    <a:pt x="5028" y="1949"/>
                  </a:lnTo>
                  <a:lnTo>
                    <a:pt x="5067" y="2007"/>
                  </a:lnTo>
                  <a:lnTo>
                    <a:pt x="5067" y="2007"/>
                  </a:lnTo>
                  <a:lnTo>
                    <a:pt x="5106" y="2066"/>
                  </a:lnTo>
                  <a:lnTo>
                    <a:pt x="5164" y="2085"/>
                  </a:lnTo>
                  <a:lnTo>
                    <a:pt x="5164" y="2085"/>
                  </a:lnTo>
                  <a:lnTo>
                    <a:pt x="5203" y="2085"/>
                  </a:lnTo>
                  <a:lnTo>
                    <a:pt x="5223" y="2066"/>
                  </a:lnTo>
                  <a:lnTo>
                    <a:pt x="5242" y="2066"/>
                  </a:lnTo>
                  <a:lnTo>
                    <a:pt x="5242" y="2066"/>
                  </a:lnTo>
                  <a:lnTo>
                    <a:pt x="5300" y="2066"/>
                  </a:lnTo>
                  <a:lnTo>
                    <a:pt x="5359" y="2027"/>
                  </a:lnTo>
                  <a:lnTo>
                    <a:pt x="5359" y="2027"/>
                  </a:lnTo>
                  <a:lnTo>
                    <a:pt x="5398" y="1968"/>
                  </a:lnTo>
                  <a:lnTo>
                    <a:pt x="5437" y="1890"/>
                  </a:lnTo>
                  <a:lnTo>
                    <a:pt x="5437" y="1890"/>
                  </a:lnTo>
                  <a:lnTo>
                    <a:pt x="5476" y="1715"/>
                  </a:lnTo>
                  <a:lnTo>
                    <a:pt x="5515" y="1579"/>
                  </a:lnTo>
                  <a:lnTo>
                    <a:pt x="5515" y="1579"/>
                  </a:lnTo>
                  <a:lnTo>
                    <a:pt x="5632" y="1286"/>
                  </a:lnTo>
                  <a:lnTo>
                    <a:pt x="5632" y="1286"/>
                  </a:lnTo>
                  <a:lnTo>
                    <a:pt x="5827" y="955"/>
                  </a:lnTo>
                  <a:lnTo>
                    <a:pt x="5924" y="799"/>
                  </a:lnTo>
                  <a:lnTo>
                    <a:pt x="6041" y="643"/>
                  </a:lnTo>
                  <a:lnTo>
                    <a:pt x="6041" y="643"/>
                  </a:lnTo>
                  <a:lnTo>
                    <a:pt x="6216" y="468"/>
                  </a:lnTo>
                  <a:lnTo>
                    <a:pt x="6392" y="332"/>
                  </a:lnTo>
                  <a:lnTo>
                    <a:pt x="6392" y="332"/>
                  </a:lnTo>
                  <a:lnTo>
                    <a:pt x="6528" y="254"/>
                  </a:lnTo>
                  <a:lnTo>
                    <a:pt x="6664" y="195"/>
                  </a:lnTo>
                  <a:lnTo>
                    <a:pt x="6664" y="195"/>
                  </a:lnTo>
                  <a:lnTo>
                    <a:pt x="6820" y="137"/>
                  </a:lnTo>
                  <a:lnTo>
                    <a:pt x="6957" y="117"/>
                  </a:lnTo>
                  <a:lnTo>
                    <a:pt x="7015" y="117"/>
                  </a:lnTo>
                  <a:lnTo>
                    <a:pt x="7015" y="117"/>
                  </a:lnTo>
                  <a:lnTo>
                    <a:pt x="7190" y="137"/>
                  </a:lnTo>
                  <a:lnTo>
                    <a:pt x="7190" y="137"/>
                  </a:lnTo>
                  <a:lnTo>
                    <a:pt x="7307" y="156"/>
                  </a:lnTo>
                  <a:lnTo>
                    <a:pt x="7424" y="215"/>
                  </a:lnTo>
                  <a:lnTo>
                    <a:pt x="7424" y="215"/>
                  </a:lnTo>
                  <a:lnTo>
                    <a:pt x="7561" y="293"/>
                  </a:lnTo>
                  <a:lnTo>
                    <a:pt x="7677" y="390"/>
                  </a:lnTo>
                  <a:lnTo>
                    <a:pt x="7677" y="390"/>
                  </a:lnTo>
                  <a:lnTo>
                    <a:pt x="7872" y="585"/>
                  </a:lnTo>
                  <a:lnTo>
                    <a:pt x="8067" y="819"/>
                  </a:lnTo>
                  <a:lnTo>
                    <a:pt x="8067" y="819"/>
                  </a:lnTo>
                  <a:lnTo>
                    <a:pt x="8223" y="1072"/>
                  </a:lnTo>
                  <a:lnTo>
                    <a:pt x="8379" y="1345"/>
                  </a:lnTo>
                  <a:lnTo>
                    <a:pt x="8515" y="1657"/>
                  </a:lnTo>
                  <a:lnTo>
                    <a:pt x="8652" y="1988"/>
                  </a:lnTo>
                  <a:lnTo>
                    <a:pt x="8652" y="1988"/>
                  </a:lnTo>
                  <a:lnTo>
                    <a:pt x="8827" y="2592"/>
                  </a:lnTo>
                  <a:lnTo>
                    <a:pt x="8983" y="3196"/>
                  </a:lnTo>
                  <a:lnTo>
                    <a:pt x="8983" y="3196"/>
                  </a:lnTo>
                  <a:lnTo>
                    <a:pt x="9080" y="3702"/>
                  </a:lnTo>
                  <a:lnTo>
                    <a:pt x="9139" y="4131"/>
                  </a:lnTo>
                  <a:lnTo>
                    <a:pt x="9139" y="4131"/>
                  </a:lnTo>
                  <a:lnTo>
                    <a:pt x="9158" y="4540"/>
                  </a:lnTo>
                  <a:lnTo>
                    <a:pt x="9158" y="4871"/>
                  </a:lnTo>
                  <a:lnTo>
                    <a:pt x="9158" y="4871"/>
                  </a:lnTo>
                  <a:lnTo>
                    <a:pt x="9139" y="5222"/>
                  </a:lnTo>
                  <a:lnTo>
                    <a:pt x="9100" y="5573"/>
                  </a:lnTo>
                  <a:lnTo>
                    <a:pt x="9100" y="5573"/>
                  </a:lnTo>
                  <a:lnTo>
                    <a:pt x="9022" y="5865"/>
                  </a:lnTo>
                  <a:lnTo>
                    <a:pt x="8944" y="6138"/>
                  </a:lnTo>
                  <a:lnTo>
                    <a:pt x="8847" y="6430"/>
                  </a:lnTo>
                  <a:lnTo>
                    <a:pt x="8730" y="6683"/>
                  </a:lnTo>
                  <a:lnTo>
                    <a:pt x="8730" y="6683"/>
                  </a:lnTo>
                  <a:lnTo>
                    <a:pt x="8632" y="6878"/>
                  </a:lnTo>
                  <a:lnTo>
                    <a:pt x="8632" y="6878"/>
                  </a:lnTo>
                  <a:lnTo>
                    <a:pt x="8554" y="7054"/>
                  </a:lnTo>
                  <a:lnTo>
                    <a:pt x="8554" y="7054"/>
                  </a:lnTo>
                  <a:lnTo>
                    <a:pt x="8418" y="7268"/>
                  </a:lnTo>
                  <a:lnTo>
                    <a:pt x="8379" y="7326"/>
                  </a:lnTo>
                  <a:lnTo>
                    <a:pt x="8379" y="7326"/>
                  </a:lnTo>
                  <a:lnTo>
                    <a:pt x="8281" y="7463"/>
                  </a:lnTo>
                  <a:lnTo>
                    <a:pt x="8281" y="7463"/>
                  </a:lnTo>
                  <a:lnTo>
                    <a:pt x="8106" y="7658"/>
                  </a:lnTo>
                  <a:lnTo>
                    <a:pt x="8106" y="7658"/>
                  </a:lnTo>
                  <a:lnTo>
                    <a:pt x="7970" y="7794"/>
                  </a:lnTo>
                  <a:lnTo>
                    <a:pt x="7970" y="7794"/>
                  </a:lnTo>
                  <a:lnTo>
                    <a:pt x="7814" y="7950"/>
                  </a:lnTo>
                  <a:lnTo>
                    <a:pt x="7619" y="8106"/>
                  </a:lnTo>
                  <a:lnTo>
                    <a:pt x="7619" y="8106"/>
                  </a:lnTo>
                  <a:lnTo>
                    <a:pt x="7405" y="8281"/>
                  </a:lnTo>
                  <a:lnTo>
                    <a:pt x="7171" y="8437"/>
                  </a:lnTo>
                  <a:lnTo>
                    <a:pt x="7171" y="8437"/>
                  </a:lnTo>
                  <a:lnTo>
                    <a:pt x="6957" y="8573"/>
                  </a:lnTo>
                  <a:lnTo>
                    <a:pt x="6742" y="8690"/>
                  </a:lnTo>
                  <a:lnTo>
                    <a:pt x="6703" y="8690"/>
                  </a:lnTo>
                  <a:lnTo>
                    <a:pt x="6664" y="8710"/>
                  </a:lnTo>
                  <a:lnTo>
                    <a:pt x="6664" y="8710"/>
                  </a:lnTo>
                  <a:lnTo>
                    <a:pt x="6469" y="8827"/>
                  </a:lnTo>
                  <a:lnTo>
                    <a:pt x="6469" y="8827"/>
                  </a:lnTo>
                  <a:lnTo>
                    <a:pt x="6255" y="8924"/>
                  </a:lnTo>
                  <a:lnTo>
                    <a:pt x="6041" y="9002"/>
                  </a:lnTo>
                  <a:lnTo>
                    <a:pt x="5827" y="9061"/>
                  </a:lnTo>
                  <a:lnTo>
                    <a:pt x="5593" y="9119"/>
                  </a:lnTo>
                  <a:lnTo>
                    <a:pt x="5593" y="9119"/>
                  </a:lnTo>
                  <a:lnTo>
                    <a:pt x="5242" y="9158"/>
                  </a:lnTo>
                  <a:lnTo>
                    <a:pt x="4872" y="9177"/>
                  </a:lnTo>
                  <a:lnTo>
                    <a:pt x="4872" y="9177"/>
                  </a:lnTo>
                  <a:lnTo>
                    <a:pt x="4677" y="9177"/>
                  </a:lnTo>
                  <a:lnTo>
                    <a:pt x="4677" y="9177"/>
                  </a:lnTo>
                  <a:lnTo>
                    <a:pt x="4365" y="9138"/>
                  </a:lnTo>
                  <a:lnTo>
                    <a:pt x="4053" y="9099"/>
                  </a:lnTo>
                  <a:lnTo>
                    <a:pt x="3722" y="9022"/>
                  </a:lnTo>
                  <a:lnTo>
                    <a:pt x="3411" y="8924"/>
                  </a:lnTo>
                  <a:lnTo>
                    <a:pt x="3372" y="8924"/>
                  </a:lnTo>
                  <a:lnTo>
                    <a:pt x="3372" y="8924"/>
                  </a:lnTo>
                  <a:lnTo>
                    <a:pt x="3040" y="8788"/>
                  </a:lnTo>
                  <a:lnTo>
                    <a:pt x="2709" y="8651"/>
                  </a:lnTo>
                  <a:lnTo>
                    <a:pt x="2397" y="8476"/>
                  </a:lnTo>
                  <a:lnTo>
                    <a:pt x="2086" y="8301"/>
                  </a:lnTo>
                  <a:lnTo>
                    <a:pt x="2086" y="8301"/>
                  </a:lnTo>
                  <a:lnTo>
                    <a:pt x="1813" y="8086"/>
                  </a:lnTo>
                  <a:lnTo>
                    <a:pt x="1521" y="7872"/>
                  </a:lnTo>
                  <a:lnTo>
                    <a:pt x="1267" y="7619"/>
                  </a:lnTo>
                  <a:lnTo>
                    <a:pt x="1033" y="7365"/>
                  </a:lnTo>
                  <a:lnTo>
                    <a:pt x="1053" y="7404"/>
                  </a:lnTo>
                  <a:lnTo>
                    <a:pt x="1053" y="7404"/>
                  </a:lnTo>
                  <a:lnTo>
                    <a:pt x="605" y="6839"/>
                  </a:lnTo>
                  <a:lnTo>
                    <a:pt x="605" y="6839"/>
                  </a:lnTo>
                  <a:lnTo>
                    <a:pt x="390" y="6489"/>
                  </a:lnTo>
                  <a:lnTo>
                    <a:pt x="196" y="6157"/>
                  </a:lnTo>
                  <a:lnTo>
                    <a:pt x="196" y="6157"/>
                  </a:lnTo>
                  <a:lnTo>
                    <a:pt x="98" y="5904"/>
                  </a:lnTo>
                  <a:lnTo>
                    <a:pt x="20" y="5670"/>
                  </a:lnTo>
                  <a:lnTo>
                    <a:pt x="20" y="5670"/>
                  </a:lnTo>
                  <a:lnTo>
                    <a:pt x="20" y="5553"/>
                  </a:lnTo>
                  <a:lnTo>
                    <a:pt x="1" y="5417"/>
                  </a:lnTo>
                  <a:lnTo>
                    <a:pt x="1" y="5417"/>
                  </a:lnTo>
                  <a:lnTo>
                    <a:pt x="20" y="5300"/>
                  </a:lnTo>
                  <a:lnTo>
                    <a:pt x="40" y="5203"/>
                  </a:lnTo>
                  <a:lnTo>
                    <a:pt x="40" y="5203"/>
                  </a:lnTo>
                  <a:lnTo>
                    <a:pt x="137" y="5008"/>
                  </a:lnTo>
                  <a:lnTo>
                    <a:pt x="137" y="5008"/>
                  </a:lnTo>
                  <a:lnTo>
                    <a:pt x="274" y="4852"/>
                  </a:lnTo>
                  <a:lnTo>
                    <a:pt x="274" y="4852"/>
                  </a:lnTo>
                  <a:lnTo>
                    <a:pt x="449" y="4735"/>
                  </a:lnTo>
                  <a:lnTo>
                    <a:pt x="449" y="4735"/>
                  </a:lnTo>
                  <a:lnTo>
                    <a:pt x="566" y="4696"/>
                  </a:lnTo>
                  <a:lnTo>
                    <a:pt x="683" y="4657"/>
                  </a:lnTo>
                  <a:lnTo>
                    <a:pt x="683" y="4657"/>
                  </a:lnTo>
                  <a:lnTo>
                    <a:pt x="897" y="4638"/>
                  </a:lnTo>
                  <a:lnTo>
                    <a:pt x="897" y="4638"/>
                  </a:lnTo>
                  <a:lnTo>
                    <a:pt x="975" y="4638"/>
                  </a:lnTo>
                  <a:lnTo>
                    <a:pt x="975" y="4638"/>
                  </a:lnTo>
                  <a:lnTo>
                    <a:pt x="1131" y="4657"/>
                  </a:lnTo>
                  <a:lnTo>
                    <a:pt x="1287" y="4696"/>
                  </a:lnTo>
                  <a:lnTo>
                    <a:pt x="1306" y="4716"/>
                  </a:lnTo>
                  <a:lnTo>
                    <a:pt x="1306" y="4716"/>
                  </a:lnTo>
                  <a:lnTo>
                    <a:pt x="1365" y="4716"/>
                  </a:lnTo>
                  <a:lnTo>
                    <a:pt x="1365" y="4716"/>
                  </a:lnTo>
                  <a:lnTo>
                    <a:pt x="1384" y="4716"/>
                  </a:lnTo>
                  <a:lnTo>
                    <a:pt x="1384" y="4716"/>
                  </a:lnTo>
                  <a:lnTo>
                    <a:pt x="1443" y="4696"/>
                  </a:lnTo>
                  <a:lnTo>
                    <a:pt x="1443" y="4696"/>
                  </a:lnTo>
                  <a:lnTo>
                    <a:pt x="1482" y="4657"/>
                  </a:lnTo>
                  <a:lnTo>
                    <a:pt x="1482" y="4657"/>
                  </a:lnTo>
                  <a:lnTo>
                    <a:pt x="1521" y="4599"/>
                  </a:lnTo>
                  <a:lnTo>
                    <a:pt x="1521" y="4540"/>
                  </a:lnTo>
                  <a:lnTo>
                    <a:pt x="1521" y="4540"/>
                  </a:lnTo>
                  <a:lnTo>
                    <a:pt x="1501" y="4482"/>
                  </a:lnTo>
                  <a:lnTo>
                    <a:pt x="1462" y="4423"/>
                  </a:lnTo>
                  <a:lnTo>
                    <a:pt x="1365" y="4306"/>
                  </a:lnTo>
                  <a:lnTo>
                    <a:pt x="1365" y="4306"/>
                  </a:lnTo>
                  <a:lnTo>
                    <a:pt x="1053" y="3975"/>
                  </a:lnTo>
                  <a:lnTo>
                    <a:pt x="1072" y="4014"/>
                  </a:lnTo>
                  <a:lnTo>
                    <a:pt x="1072" y="4014"/>
                  </a:lnTo>
                  <a:lnTo>
                    <a:pt x="780" y="3644"/>
                  </a:lnTo>
                  <a:lnTo>
                    <a:pt x="683" y="3469"/>
                  </a:lnTo>
                  <a:lnTo>
                    <a:pt x="585" y="3313"/>
                  </a:lnTo>
                  <a:lnTo>
                    <a:pt x="585" y="3313"/>
                  </a:lnTo>
                  <a:lnTo>
                    <a:pt x="507" y="3118"/>
                  </a:lnTo>
                  <a:lnTo>
                    <a:pt x="449" y="2923"/>
                  </a:lnTo>
                  <a:lnTo>
                    <a:pt x="449" y="2923"/>
                  </a:lnTo>
                  <a:lnTo>
                    <a:pt x="429" y="2806"/>
                  </a:lnTo>
                  <a:lnTo>
                    <a:pt x="429" y="2670"/>
                  </a:lnTo>
                  <a:lnTo>
                    <a:pt x="429" y="2670"/>
                  </a:lnTo>
                  <a:lnTo>
                    <a:pt x="449" y="2553"/>
                  </a:lnTo>
                  <a:lnTo>
                    <a:pt x="488" y="2436"/>
                  </a:lnTo>
                  <a:lnTo>
                    <a:pt x="488" y="2436"/>
                  </a:lnTo>
                  <a:lnTo>
                    <a:pt x="527" y="2300"/>
                  </a:lnTo>
                  <a:lnTo>
                    <a:pt x="585" y="2183"/>
                  </a:lnTo>
                  <a:lnTo>
                    <a:pt x="585" y="2183"/>
                  </a:lnTo>
                  <a:lnTo>
                    <a:pt x="741" y="2027"/>
                  </a:lnTo>
                  <a:lnTo>
                    <a:pt x="741" y="2027"/>
                  </a:lnTo>
                  <a:lnTo>
                    <a:pt x="878" y="1929"/>
                  </a:lnTo>
                  <a:lnTo>
                    <a:pt x="878" y="1929"/>
                  </a:lnTo>
                  <a:lnTo>
                    <a:pt x="1014" y="1890"/>
                  </a:lnTo>
                  <a:lnTo>
                    <a:pt x="1014" y="1890"/>
                  </a:lnTo>
                  <a:lnTo>
                    <a:pt x="1189" y="1871"/>
                  </a:lnTo>
                  <a:lnTo>
                    <a:pt x="1189" y="1871"/>
                  </a:lnTo>
                  <a:lnTo>
                    <a:pt x="1384" y="1890"/>
                  </a:lnTo>
                  <a:lnTo>
                    <a:pt x="1560" y="1929"/>
                  </a:lnTo>
                  <a:lnTo>
                    <a:pt x="1560" y="1929"/>
                  </a:lnTo>
                  <a:lnTo>
                    <a:pt x="1871" y="2066"/>
                  </a:lnTo>
                  <a:lnTo>
                    <a:pt x="2202" y="2261"/>
                  </a:lnTo>
                  <a:lnTo>
                    <a:pt x="2202" y="2261"/>
                  </a:lnTo>
                  <a:lnTo>
                    <a:pt x="2592" y="2553"/>
                  </a:lnTo>
                  <a:lnTo>
                    <a:pt x="2592" y="2553"/>
                  </a:lnTo>
                  <a:lnTo>
                    <a:pt x="2651" y="2611"/>
                  </a:lnTo>
                  <a:lnTo>
                    <a:pt x="2690" y="2631"/>
                  </a:lnTo>
                  <a:lnTo>
                    <a:pt x="2690" y="2631"/>
                  </a:lnTo>
                  <a:lnTo>
                    <a:pt x="2748" y="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7" name="Google Shape;1127;p35"/>
          <p:cNvGrpSpPr/>
          <p:nvPr/>
        </p:nvGrpSpPr>
        <p:grpSpPr>
          <a:xfrm rot="464161">
            <a:off x="6783800" y="339148"/>
            <a:ext cx="839614" cy="822576"/>
            <a:chOff x="4961725" y="379850"/>
            <a:chExt cx="1031200" cy="1010275"/>
          </a:xfrm>
        </p:grpSpPr>
        <p:sp>
          <p:nvSpPr>
            <p:cNvPr id="1128" name="Google Shape;1128;p35"/>
            <p:cNvSpPr/>
            <p:nvPr/>
          </p:nvSpPr>
          <p:spPr>
            <a:xfrm>
              <a:off x="4961725" y="379850"/>
              <a:ext cx="1031200" cy="1010275"/>
            </a:xfrm>
            <a:custGeom>
              <a:avLst/>
              <a:gdLst/>
              <a:ahLst/>
              <a:cxnLst/>
              <a:rect l="l" t="t" r="r" b="b"/>
              <a:pathLst>
                <a:path w="41248" h="40411" extrusionOk="0">
                  <a:moveTo>
                    <a:pt x="22446" y="10639"/>
                  </a:moveTo>
                  <a:lnTo>
                    <a:pt x="22426" y="10717"/>
                  </a:lnTo>
                  <a:lnTo>
                    <a:pt x="22426" y="10795"/>
                  </a:lnTo>
                  <a:lnTo>
                    <a:pt x="22426" y="10873"/>
                  </a:lnTo>
                  <a:lnTo>
                    <a:pt x="22465" y="10951"/>
                  </a:lnTo>
                  <a:lnTo>
                    <a:pt x="22504" y="11029"/>
                  </a:lnTo>
                  <a:lnTo>
                    <a:pt x="22563" y="11087"/>
                  </a:lnTo>
                  <a:lnTo>
                    <a:pt x="22621" y="11126"/>
                  </a:lnTo>
                  <a:lnTo>
                    <a:pt x="22699" y="11165"/>
                  </a:lnTo>
                  <a:lnTo>
                    <a:pt x="22777" y="11185"/>
                  </a:lnTo>
                  <a:lnTo>
                    <a:pt x="22855" y="11204"/>
                  </a:lnTo>
                  <a:lnTo>
                    <a:pt x="22933" y="11185"/>
                  </a:lnTo>
                  <a:lnTo>
                    <a:pt x="23030" y="11165"/>
                  </a:lnTo>
                  <a:lnTo>
                    <a:pt x="23089" y="11126"/>
                  </a:lnTo>
                  <a:lnTo>
                    <a:pt x="23128" y="11107"/>
                  </a:lnTo>
                  <a:lnTo>
                    <a:pt x="23186" y="11029"/>
                  </a:lnTo>
                  <a:lnTo>
                    <a:pt x="23245" y="10951"/>
                  </a:lnTo>
                  <a:lnTo>
                    <a:pt x="23362" y="10951"/>
                  </a:lnTo>
                  <a:lnTo>
                    <a:pt x="23420" y="10931"/>
                  </a:lnTo>
                  <a:lnTo>
                    <a:pt x="23478" y="10892"/>
                  </a:lnTo>
                  <a:lnTo>
                    <a:pt x="23537" y="10853"/>
                  </a:lnTo>
                  <a:lnTo>
                    <a:pt x="23576" y="10795"/>
                  </a:lnTo>
                  <a:lnTo>
                    <a:pt x="23829" y="11146"/>
                  </a:lnTo>
                  <a:lnTo>
                    <a:pt x="24121" y="11477"/>
                  </a:lnTo>
                  <a:lnTo>
                    <a:pt x="24453" y="11808"/>
                  </a:lnTo>
                  <a:lnTo>
                    <a:pt x="24842" y="12139"/>
                  </a:lnTo>
                  <a:lnTo>
                    <a:pt x="25174" y="12393"/>
                  </a:lnTo>
                  <a:lnTo>
                    <a:pt x="25524" y="12626"/>
                  </a:lnTo>
                  <a:lnTo>
                    <a:pt x="25992" y="12899"/>
                  </a:lnTo>
                  <a:lnTo>
                    <a:pt x="26479" y="13153"/>
                  </a:lnTo>
                  <a:lnTo>
                    <a:pt x="26927" y="13347"/>
                  </a:lnTo>
                  <a:lnTo>
                    <a:pt x="27336" y="13503"/>
                  </a:lnTo>
                  <a:lnTo>
                    <a:pt x="27726" y="13601"/>
                  </a:lnTo>
                  <a:lnTo>
                    <a:pt x="28174" y="13698"/>
                  </a:lnTo>
                  <a:lnTo>
                    <a:pt x="28427" y="13757"/>
                  </a:lnTo>
                  <a:lnTo>
                    <a:pt x="28369" y="13815"/>
                  </a:lnTo>
                  <a:lnTo>
                    <a:pt x="28330" y="13873"/>
                  </a:lnTo>
                  <a:lnTo>
                    <a:pt x="28291" y="13951"/>
                  </a:lnTo>
                  <a:lnTo>
                    <a:pt x="28291" y="14029"/>
                  </a:lnTo>
                  <a:lnTo>
                    <a:pt x="28271" y="14107"/>
                  </a:lnTo>
                  <a:lnTo>
                    <a:pt x="28291" y="14185"/>
                  </a:lnTo>
                  <a:lnTo>
                    <a:pt x="28330" y="14263"/>
                  </a:lnTo>
                  <a:lnTo>
                    <a:pt x="28369" y="14341"/>
                  </a:lnTo>
                  <a:lnTo>
                    <a:pt x="28408" y="14399"/>
                  </a:lnTo>
                  <a:lnTo>
                    <a:pt x="28486" y="14438"/>
                  </a:lnTo>
                  <a:lnTo>
                    <a:pt x="28564" y="14497"/>
                  </a:lnTo>
                  <a:lnTo>
                    <a:pt x="28642" y="14516"/>
                  </a:lnTo>
                  <a:lnTo>
                    <a:pt x="28759" y="14516"/>
                  </a:lnTo>
                  <a:lnTo>
                    <a:pt x="28875" y="14477"/>
                  </a:lnTo>
                  <a:lnTo>
                    <a:pt x="28973" y="14438"/>
                  </a:lnTo>
                  <a:lnTo>
                    <a:pt x="29343" y="14185"/>
                  </a:lnTo>
                  <a:lnTo>
                    <a:pt x="29752" y="13873"/>
                  </a:lnTo>
                  <a:lnTo>
                    <a:pt x="29752" y="14205"/>
                  </a:lnTo>
                  <a:lnTo>
                    <a:pt x="29791" y="14653"/>
                  </a:lnTo>
                  <a:lnTo>
                    <a:pt x="29869" y="15140"/>
                  </a:lnTo>
                  <a:lnTo>
                    <a:pt x="29986" y="15666"/>
                  </a:lnTo>
                  <a:lnTo>
                    <a:pt x="30122" y="16173"/>
                  </a:lnTo>
                  <a:lnTo>
                    <a:pt x="30259" y="16582"/>
                  </a:lnTo>
                  <a:lnTo>
                    <a:pt x="30415" y="16971"/>
                  </a:lnTo>
                  <a:lnTo>
                    <a:pt x="30649" y="17439"/>
                  </a:lnTo>
                  <a:lnTo>
                    <a:pt x="30882" y="17848"/>
                  </a:lnTo>
                  <a:lnTo>
                    <a:pt x="31136" y="18218"/>
                  </a:lnTo>
                  <a:lnTo>
                    <a:pt x="31408" y="18550"/>
                  </a:lnTo>
                  <a:lnTo>
                    <a:pt x="31330" y="18569"/>
                  </a:lnTo>
                  <a:lnTo>
                    <a:pt x="31272" y="18608"/>
                  </a:lnTo>
                  <a:lnTo>
                    <a:pt x="31233" y="18666"/>
                  </a:lnTo>
                  <a:lnTo>
                    <a:pt x="31194" y="18725"/>
                  </a:lnTo>
                  <a:lnTo>
                    <a:pt x="31155" y="18783"/>
                  </a:lnTo>
                  <a:lnTo>
                    <a:pt x="31155" y="18861"/>
                  </a:lnTo>
                  <a:lnTo>
                    <a:pt x="31155" y="18920"/>
                  </a:lnTo>
                  <a:lnTo>
                    <a:pt x="31175" y="18998"/>
                  </a:lnTo>
                  <a:lnTo>
                    <a:pt x="31194" y="19076"/>
                  </a:lnTo>
                  <a:lnTo>
                    <a:pt x="31233" y="19134"/>
                  </a:lnTo>
                  <a:lnTo>
                    <a:pt x="31292" y="19173"/>
                  </a:lnTo>
                  <a:lnTo>
                    <a:pt x="31350" y="19212"/>
                  </a:lnTo>
                  <a:lnTo>
                    <a:pt x="31408" y="19232"/>
                  </a:lnTo>
                  <a:lnTo>
                    <a:pt x="31564" y="19348"/>
                  </a:lnTo>
                  <a:lnTo>
                    <a:pt x="31720" y="19446"/>
                  </a:lnTo>
                  <a:lnTo>
                    <a:pt x="31915" y="19524"/>
                  </a:lnTo>
                  <a:lnTo>
                    <a:pt x="32129" y="19602"/>
                  </a:lnTo>
                  <a:lnTo>
                    <a:pt x="32246" y="19641"/>
                  </a:lnTo>
                  <a:lnTo>
                    <a:pt x="31973" y="19913"/>
                  </a:lnTo>
                  <a:lnTo>
                    <a:pt x="31720" y="20225"/>
                  </a:lnTo>
                  <a:lnTo>
                    <a:pt x="31467" y="20576"/>
                  </a:lnTo>
                  <a:lnTo>
                    <a:pt x="31233" y="20966"/>
                  </a:lnTo>
                  <a:lnTo>
                    <a:pt x="31038" y="21336"/>
                  </a:lnTo>
                  <a:lnTo>
                    <a:pt x="30863" y="21745"/>
                  </a:lnTo>
                  <a:lnTo>
                    <a:pt x="30668" y="22232"/>
                  </a:lnTo>
                  <a:lnTo>
                    <a:pt x="30512" y="22758"/>
                  </a:lnTo>
                  <a:lnTo>
                    <a:pt x="30395" y="23226"/>
                  </a:lnTo>
                  <a:lnTo>
                    <a:pt x="30317" y="23674"/>
                  </a:lnTo>
                  <a:lnTo>
                    <a:pt x="30278" y="24064"/>
                  </a:lnTo>
                  <a:lnTo>
                    <a:pt x="30259" y="24531"/>
                  </a:lnTo>
                  <a:lnTo>
                    <a:pt x="30239" y="24784"/>
                  </a:lnTo>
                  <a:lnTo>
                    <a:pt x="30181" y="24745"/>
                  </a:lnTo>
                  <a:lnTo>
                    <a:pt x="30103" y="24706"/>
                  </a:lnTo>
                  <a:lnTo>
                    <a:pt x="30025" y="24687"/>
                  </a:lnTo>
                  <a:lnTo>
                    <a:pt x="29869" y="24687"/>
                  </a:lnTo>
                  <a:lnTo>
                    <a:pt x="29791" y="24726"/>
                  </a:lnTo>
                  <a:lnTo>
                    <a:pt x="29713" y="24765"/>
                  </a:lnTo>
                  <a:lnTo>
                    <a:pt x="29655" y="24804"/>
                  </a:lnTo>
                  <a:lnTo>
                    <a:pt x="29616" y="24882"/>
                  </a:lnTo>
                  <a:lnTo>
                    <a:pt x="29577" y="24940"/>
                  </a:lnTo>
                  <a:lnTo>
                    <a:pt x="29538" y="25038"/>
                  </a:lnTo>
                  <a:lnTo>
                    <a:pt x="29538" y="25116"/>
                  </a:lnTo>
                  <a:lnTo>
                    <a:pt x="29538" y="25194"/>
                  </a:lnTo>
                  <a:lnTo>
                    <a:pt x="29557" y="25233"/>
                  </a:lnTo>
                  <a:lnTo>
                    <a:pt x="29596" y="25330"/>
                  </a:lnTo>
                  <a:lnTo>
                    <a:pt x="29655" y="25408"/>
                  </a:lnTo>
                  <a:lnTo>
                    <a:pt x="29616" y="25447"/>
                  </a:lnTo>
                  <a:lnTo>
                    <a:pt x="29596" y="25505"/>
                  </a:lnTo>
                  <a:lnTo>
                    <a:pt x="29596" y="25583"/>
                  </a:lnTo>
                  <a:lnTo>
                    <a:pt x="29616" y="25642"/>
                  </a:lnTo>
                  <a:lnTo>
                    <a:pt x="29635" y="25720"/>
                  </a:lnTo>
                  <a:lnTo>
                    <a:pt x="29655" y="25778"/>
                  </a:lnTo>
                  <a:lnTo>
                    <a:pt x="29246" y="25876"/>
                  </a:lnTo>
                  <a:lnTo>
                    <a:pt x="28817" y="26012"/>
                  </a:lnTo>
                  <a:lnTo>
                    <a:pt x="28388" y="26187"/>
                  </a:lnTo>
                  <a:lnTo>
                    <a:pt x="27940" y="26402"/>
                  </a:lnTo>
                  <a:lnTo>
                    <a:pt x="27570" y="26616"/>
                  </a:lnTo>
                  <a:lnTo>
                    <a:pt x="27200" y="26850"/>
                  </a:lnTo>
                  <a:lnTo>
                    <a:pt x="26771" y="27181"/>
                  </a:lnTo>
                  <a:lnTo>
                    <a:pt x="26362" y="27532"/>
                  </a:lnTo>
                  <a:lnTo>
                    <a:pt x="26011" y="27863"/>
                  </a:lnTo>
                  <a:lnTo>
                    <a:pt x="25700" y="28194"/>
                  </a:lnTo>
                  <a:lnTo>
                    <a:pt x="25466" y="28506"/>
                  </a:lnTo>
                  <a:lnTo>
                    <a:pt x="25193" y="28876"/>
                  </a:lnTo>
                  <a:lnTo>
                    <a:pt x="25115" y="29012"/>
                  </a:lnTo>
                  <a:lnTo>
                    <a:pt x="25057" y="28954"/>
                  </a:lnTo>
                  <a:lnTo>
                    <a:pt x="24979" y="28896"/>
                  </a:lnTo>
                  <a:lnTo>
                    <a:pt x="24959" y="28876"/>
                  </a:lnTo>
                  <a:lnTo>
                    <a:pt x="24881" y="28837"/>
                  </a:lnTo>
                  <a:lnTo>
                    <a:pt x="24823" y="28837"/>
                  </a:lnTo>
                  <a:lnTo>
                    <a:pt x="24686" y="28798"/>
                  </a:lnTo>
                  <a:lnTo>
                    <a:pt x="24531" y="28798"/>
                  </a:lnTo>
                  <a:lnTo>
                    <a:pt x="24453" y="28837"/>
                  </a:lnTo>
                  <a:lnTo>
                    <a:pt x="24394" y="28876"/>
                  </a:lnTo>
                  <a:lnTo>
                    <a:pt x="24316" y="28935"/>
                  </a:lnTo>
                  <a:lnTo>
                    <a:pt x="24277" y="29012"/>
                  </a:lnTo>
                  <a:lnTo>
                    <a:pt x="24238" y="29071"/>
                  </a:lnTo>
                  <a:lnTo>
                    <a:pt x="24219" y="29110"/>
                  </a:lnTo>
                  <a:lnTo>
                    <a:pt x="24199" y="29227"/>
                  </a:lnTo>
                  <a:lnTo>
                    <a:pt x="24219" y="29324"/>
                  </a:lnTo>
                  <a:lnTo>
                    <a:pt x="24238" y="29422"/>
                  </a:lnTo>
                  <a:lnTo>
                    <a:pt x="24238" y="29422"/>
                  </a:lnTo>
                  <a:lnTo>
                    <a:pt x="24121" y="29383"/>
                  </a:lnTo>
                  <a:lnTo>
                    <a:pt x="23654" y="29285"/>
                  </a:lnTo>
                  <a:lnTo>
                    <a:pt x="23264" y="29227"/>
                  </a:lnTo>
                  <a:lnTo>
                    <a:pt x="22816" y="29188"/>
                  </a:lnTo>
                  <a:lnTo>
                    <a:pt x="22329" y="29188"/>
                  </a:lnTo>
                  <a:lnTo>
                    <a:pt x="21783" y="29207"/>
                  </a:lnTo>
                  <a:lnTo>
                    <a:pt x="21257" y="29266"/>
                  </a:lnTo>
                  <a:lnTo>
                    <a:pt x="20829" y="29344"/>
                  </a:lnTo>
                  <a:lnTo>
                    <a:pt x="20419" y="29441"/>
                  </a:lnTo>
                  <a:lnTo>
                    <a:pt x="20010" y="29558"/>
                  </a:lnTo>
                  <a:lnTo>
                    <a:pt x="19621" y="29694"/>
                  </a:lnTo>
                  <a:lnTo>
                    <a:pt x="19270" y="29850"/>
                  </a:lnTo>
                  <a:lnTo>
                    <a:pt x="18939" y="30026"/>
                  </a:lnTo>
                  <a:lnTo>
                    <a:pt x="18919" y="29987"/>
                  </a:lnTo>
                  <a:lnTo>
                    <a:pt x="18861" y="29928"/>
                  </a:lnTo>
                  <a:lnTo>
                    <a:pt x="18783" y="29889"/>
                  </a:lnTo>
                  <a:lnTo>
                    <a:pt x="18705" y="29850"/>
                  </a:lnTo>
                  <a:lnTo>
                    <a:pt x="18471" y="29850"/>
                  </a:lnTo>
                  <a:lnTo>
                    <a:pt x="18471" y="29753"/>
                  </a:lnTo>
                  <a:lnTo>
                    <a:pt x="18432" y="29675"/>
                  </a:lnTo>
                  <a:lnTo>
                    <a:pt x="18413" y="29636"/>
                  </a:lnTo>
                  <a:lnTo>
                    <a:pt x="18374" y="29831"/>
                  </a:lnTo>
                  <a:lnTo>
                    <a:pt x="18354" y="29909"/>
                  </a:lnTo>
                  <a:lnTo>
                    <a:pt x="18296" y="29967"/>
                  </a:lnTo>
                  <a:lnTo>
                    <a:pt x="18237" y="30045"/>
                  </a:lnTo>
                  <a:lnTo>
                    <a:pt x="18198" y="30123"/>
                  </a:lnTo>
                  <a:lnTo>
                    <a:pt x="18179" y="30220"/>
                  </a:lnTo>
                  <a:lnTo>
                    <a:pt x="18140" y="30181"/>
                  </a:lnTo>
                  <a:lnTo>
                    <a:pt x="18179" y="30065"/>
                  </a:lnTo>
                  <a:lnTo>
                    <a:pt x="18218" y="29870"/>
                  </a:lnTo>
                  <a:lnTo>
                    <a:pt x="18140" y="29909"/>
                  </a:lnTo>
                  <a:lnTo>
                    <a:pt x="18081" y="29987"/>
                  </a:lnTo>
                  <a:lnTo>
                    <a:pt x="18042" y="30026"/>
                  </a:lnTo>
                  <a:lnTo>
                    <a:pt x="18023" y="30045"/>
                  </a:lnTo>
                  <a:lnTo>
                    <a:pt x="17984" y="30006"/>
                  </a:lnTo>
                  <a:lnTo>
                    <a:pt x="17672" y="29675"/>
                  </a:lnTo>
                  <a:lnTo>
                    <a:pt x="17380" y="29422"/>
                  </a:lnTo>
                  <a:lnTo>
                    <a:pt x="17029" y="29129"/>
                  </a:lnTo>
                  <a:lnTo>
                    <a:pt x="16620" y="28857"/>
                  </a:lnTo>
                  <a:lnTo>
                    <a:pt x="16152" y="28584"/>
                  </a:lnTo>
                  <a:lnTo>
                    <a:pt x="15685" y="28331"/>
                  </a:lnTo>
                  <a:lnTo>
                    <a:pt x="15295" y="28155"/>
                  </a:lnTo>
                  <a:lnTo>
                    <a:pt x="14906" y="27999"/>
                  </a:lnTo>
                  <a:lnTo>
                    <a:pt x="14418" y="27863"/>
                  </a:lnTo>
                  <a:lnTo>
                    <a:pt x="13951" y="27746"/>
                  </a:lnTo>
                  <a:lnTo>
                    <a:pt x="13522" y="27668"/>
                  </a:lnTo>
                  <a:lnTo>
                    <a:pt x="13093" y="27649"/>
                  </a:lnTo>
                  <a:lnTo>
                    <a:pt x="13113" y="27590"/>
                  </a:lnTo>
                  <a:lnTo>
                    <a:pt x="13132" y="27512"/>
                  </a:lnTo>
                  <a:lnTo>
                    <a:pt x="13132" y="27434"/>
                  </a:lnTo>
                  <a:lnTo>
                    <a:pt x="13113" y="27376"/>
                  </a:lnTo>
                  <a:lnTo>
                    <a:pt x="13074" y="27317"/>
                  </a:lnTo>
                  <a:lnTo>
                    <a:pt x="13055" y="27278"/>
                  </a:lnTo>
                  <a:lnTo>
                    <a:pt x="13093" y="27200"/>
                  </a:lnTo>
                  <a:lnTo>
                    <a:pt x="13113" y="27103"/>
                  </a:lnTo>
                  <a:lnTo>
                    <a:pt x="13113" y="27064"/>
                  </a:lnTo>
                  <a:lnTo>
                    <a:pt x="13113" y="26986"/>
                  </a:lnTo>
                  <a:lnTo>
                    <a:pt x="13093" y="26889"/>
                  </a:lnTo>
                  <a:lnTo>
                    <a:pt x="13055" y="26811"/>
                  </a:lnTo>
                  <a:lnTo>
                    <a:pt x="13016" y="26752"/>
                  </a:lnTo>
                  <a:lnTo>
                    <a:pt x="12957" y="26694"/>
                  </a:lnTo>
                  <a:lnTo>
                    <a:pt x="12879" y="26655"/>
                  </a:lnTo>
                  <a:lnTo>
                    <a:pt x="12801" y="26616"/>
                  </a:lnTo>
                  <a:lnTo>
                    <a:pt x="12645" y="26616"/>
                  </a:lnTo>
                  <a:lnTo>
                    <a:pt x="12567" y="26635"/>
                  </a:lnTo>
                  <a:lnTo>
                    <a:pt x="12489" y="26655"/>
                  </a:lnTo>
                  <a:lnTo>
                    <a:pt x="12412" y="26694"/>
                  </a:lnTo>
                  <a:lnTo>
                    <a:pt x="12353" y="26752"/>
                  </a:lnTo>
                  <a:lnTo>
                    <a:pt x="12314" y="26499"/>
                  </a:lnTo>
                  <a:lnTo>
                    <a:pt x="12217" y="26051"/>
                  </a:lnTo>
                  <a:lnTo>
                    <a:pt x="12119" y="25661"/>
                  </a:lnTo>
                  <a:lnTo>
                    <a:pt x="11963" y="25233"/>
                  </a:lnTo>
                  <a:lnTo>
                    <a:pt x="11788" y="24804"/>
                  </a:lnTo>
                  <a:lnTo>
                    <a:pt x="11535" y="24297"/>
                  </a:lnTo>
                  <a:lnTo>
                    <a:pt x="11281" y="23849"/>
                  </a:lnTo>
                  <a:lnTo>
                    <a:pt x="11028" y="23479"/>
                  </a:lnTo>
                  <a:lnTo>
                    <a:pt x="10775" y="23148"/>
                  </a:lnTo>
                  <a:lnTo>
                    <a:pt x="10483" y="22797"/>
                  </a:lnTo>
                  <a:lnTo>
                    <a:pt x="10190" y="22485"/>
                  </a:lnTo>
                  <a:lnTo>
                    <a:pt x="9898" y="22213"/>
                  </a:lnTo>
                  <a:lnTo>
                    <a:pt x="9586" y="21979"/>
                  </a:lnTo>
                  <a:lnTo>
                    <a:pt x="9684" y="21940"/>
                  </a:lnTo>
                  <a:lnTo>
                    <a:pt x="9898" y="21823"/>
                  </a:lnTo>
                  <a:lnTo>
                    <a:pt x="10054" y="21725"/>
                  </a:lnTo>
                  <a:lnTo>
                    <a:pt x="10210" y="21609"/>
                  </a:lnTo>
                  <a:lnTo>
                    <a:pt x="10346" y="21472"/>
                  </a:lnTo>
                  <a:lnTo>
                    <a:pt x="10405" y="21433"/>
                  </a:lnTo>
                  <a:lnTo>
                    <a:pt x="10463" y="21375"/>
                  </a:lnTo>
                  <a:lnTo>
                    <a:pt x="10502" y="21336"/>
                  </a:lnTo>
                  <a:lnTo>
                    <a:pt x="10522" y="21258"/>
                  </a:lnTo>
                  <a:lnTo>
                    <a:pt x="10541" y="21199"/>
                  </a:lnTo>
                  <a:lnTo>
                    <a:pt x="10541" y="21121"/>
                  </a:lnTo>
                  <a:lnTo>
                    <a:pt x="10541" y="21044"/>
                  </a:lnTo>
                  <a:lnTo>
                    <a:pt x="10522" y="20985"/>
                  </a:lnTo>
                  <a:lnTo>
                    <a:pt x="10483" y="20907"/>
                  </a:lnTo>
                  <a:lnTo>
                    <a:pt x="10424" y="20868"/>
                  </a:lnTo>
                  <a:lnTo>
                    <a:pt x="10385" y="20829"/>
                  </a:lnTo>
                  <a:lnTo>
                    <a:pt x="10307" y="20790"/>
                  </a:lnTo>
                  <a:lnTo>
                    <a:pt x="10249" y="20771"/>
                  </a:lnTo>
                  <a:lnTo>
                    <a:pt x="10463" y="20401"/>
                  </a:lnTo>
                  <a:lnTo>
                    <a:pt x="10658" y="20011"/>
                  </a:lnTo>
                  <a:lnTo>
                    <a:pt x="10814" y="19563"/>
                  </a:lnTo>
                  <a:lnTo>
                    <a:pt x="10970" y="19076"/>
                  </a:lnTo>
                  <a:lnTo>
                    <a:pt x="11067" y="18666"/>
                  </a:lnTo>
                  <a:lnTo>
                    <a:pt x="11145" y="18238"/>
                  </a:lnTo>
                  <a:lnTo>
                    <a:pt x="11204" y="17712"/>
                  </a:lnTo>
                  <a:lnTo>
                    <a:pt x="11223" y="17166"/>
                  </a:lnTo>
                  <a:lnTo>
                    <a:pt x="11223" y="16699"/>
                  </a:lnTo>
                  <a:lnTo>
                    <a:pt x="11184" y="16250"/>
                  </a:lnTo>
                  <a:lnTo>
                    <a:pt x="11184" y="16250"/>
                  </a:lnTo>
                  <a:lnTo>
                    <a:pt x="11398" y="16328"/>
                  </a:lnTo>
                  <a:lnTo>
                    <a:pt x="11496" y="16367"/>
                  </a:lnTo>
                  <a:lnTo>
                    <a:pt x="11613" y="16387"/>
                  </a:lnTo>
                  <a:lnTo>
                    <a:pt x="11652" y="16387"/>
                  </a:lnTo>
                  <a:lnTo>
                    <a:pt x="11730" y="16367"/>
                  </a:lnTo>
                  <a:lnTo>
                    <a:pt x="11808" y="16328"/>
                  </a:lnTo>
                  <a:lnTo>
                    <a:pt x="11885" y="16289"/>
                  </a:lnTo>
                  <a:lnTo>
                    <a:pt x="11944" y="16231"/>
                  </a:lnTo>
                  <a:lnTo>
                    <a:pt x="11983" y="16153"/>
                  </a:lnTo>
                  <a:lnTo>
                    <a:pt x="12022" y="16095"/>
                  </a:lnTo>
                  <a:lnTo>
                    <a:pt x="12041" y="15997"/>
                  </a:lnTo>
                  <a:lnTo>
                    <a:pt x="12041" y="15919"/>
                  </a:lnTo>
                  <a:lnTo>
                    <a:pt x="12022" y="15841"/>
                  </a:lnTo>
                  <a:lnTo>
                    <a:pt x="11983" y="15763"/>
                  </a:lnTo>
                  <a:lnTo>
                    <a:pt x="11944" y="15705"/>
                  </a:lnTo>
                  <a:lnTo>
                    <a:pt x="11905" y="15646"/>
                  </a:lnTo>
                  <a:lnTo>
                    <a:pt x="11827" y="15588"/>
                  </a:lnTo>
                  <a:lnTo>
                    <a:pt x="12080" y="15510"/>
                  </a:lnTo>
                  <a:lnTo>
                    <a:pt x="12509" y="15354"/>
                  </a:lnTo>
                  <a:lnTo>
                    <a:pt x="12879" y="15198"/>
                  </a:lnTo>
                  <a:lnTo>
                    <a:pt x="13288" y="14984"/>
                  </a:lnTo>
                  <a:lnTo>
                    <a:pt x="13698" y="14731"/>
                  </a:lnTo>
                  <a:lnTo>
                    <a:pt x="14146" y="14419"/>
                  </a:lnTo>
                  <a:lnTo>
                    <a:pt x="14555" y="14088"/>
                  </a:lnTo>
                  <a:lnTo>
                    <a:pt x="14886" y="13795"/>
                  </a:lnTo>
                  <a:lnTo>
                    <a:pt x="15178" y="13503"/>
                  </a:lnTo>
                  <a:lnTo>
                    <a:pt x="15510" y="13114"/>
                  </a:lnTo>
                  <a:lnTo>
                    <a:pt x="15802" y="12743"/>
                  </a:lnTo>
                  <a:lnTo>
                    <a:pt x="16036" y="12373"/>
                  </a:lnTo>
                  <a:lnTo>
                    <a:pt x="16230" y="11983"/>
                  </a:lnTo>
                  <a:lnTo>
                    <a:pt x="16289" y="12042"/>
                  </a:lnTo>
                  <a:lnTo>
                    <a:pt x="16347" y="12081"/>
                  </a:lnTo>
                  <a:lnTo>
                    <a:pt x="16406" y="12100"/>
                  </a:lnTo>
                  <a:lnTo>
                    <a:pt x="16484" y="12120"/>
                  </a:lnTo>
                  <a:lnTo>
                    <a:pt x="16562" y="12120"/>
                  </a:lnTo>
                  <a:lnTo>
                    <a:pt x="16620" y="12100"/>
                  </a:lnTo>
                  <a:lnTo>
                    <a:pt x="16698" y="12081"/>
                  </a:lnTo>
                  <a:lnTo>
                    <a:pt x="16756" y="12022"/>
                  </a:lnTo>
                  <a:lnTo>
                    <a:pt x="16795" y="11983"/>
                  </a:lnTo>
                  <a:lnTo>
                    <a:pt x="16834" y="11925"/>
                  </a:lnTo>
                  <a:lnTo>
                    <a:pt x="16873" y="11847"/>
                  </a:lnTo>
                  <a:lnTo>
                    <a:pt x="16873" y="11789"/>
                  </a:lnTo>
                  <a:lnTo>
                    <a:pt x="16873" y="11730"/>
                  </a:lnTo>
                  <a:lnTo>
                    <a:pt x="16932" y="11516"/>
                  </a:lnTo>
                  <a:lnTo>
                    <a:pt x="16951" y="11340"/>
                  </a:lnTo>
                  <a:lnTo>
                    <a:pt x="16951" y="11146"/>
                  </a:lnTo>
                  <a:lnTo>
                    <a:pt x="16932" y="10912"/>
                  </a:lnTo>
                  <a:lnTo>
                    <a:pt x="16912" y="10795"/>
                  </a:lnTo>
                  <a:lnTo>
                    <a:pt x="17283" y="10931"/>
                  </a:lnTo>
                  <a:lnTo>
                    <a:pt x="17672" y="11048"/>
                  </a:lnTo>
                  <a:lnTo>
                    <a:pt x="18081" y="11126"/>
                  </a:lnTo>
                  <a:lnTo>
                    <a:pt x="18530" y="11204"/>
                  </a:lnTo>
                  <a:lnTo>
                    <a:pt x="18958" y="11243"/>
                  </a:lnTo>
                  <a:lnTo>
                    <a:pt x="19387" y="11243"/>
                  </a:lnTo>
                  <a:lnTo>
                    <a:pt x="19913" y="11224"/>
                  </a:lnTo>
                  <a:lnTo>
                    <a:pt x="20458" y="11185"/>
                  </a:lnTo>
                  <a:lnTo>
                    <a:pt x="20946" y="11107"/>
                  </a:lnTo>
                  <a:lnTo>
                    <a:pt x="21374" y="11009"/>
                  </a:lnTo>
                  <a:lnTo>
                    <a:pt x="21764" y="10892"/>
                  </a:lnTo>
                  <a:lnTo>
                    <a:pt x="22193" y="10736"/>
                  </a:lnTo>
                  <a:lnTo>
                    <a:pt x="22446" y="10639"/>
                  </a:lnTo>
                  <a:close/>
                  <a:moveTo>
                    <a:pt x="19348" y="1"/>
                  </a:moveTo>
                  <a:lnTo>
                    <a:pt x="18997" y="157"/>
                  </a:lnTo>
                  <a:lnTo>
                    <a:pt x="18666" y="332"/>
                  </a:lnTo>
                  <a:lnTo>
                    <a:pt x="18335" y="546"/>
                  </a:lnTo>
                  <a:lnTo>
                    <a:pt x="18023" y="780"/>
                  </a:lnTo>
                  <a:lnTo>
                    <a:pt x="17692" y="1053"/>
                  </a:lnTo>
                  <a:lnTo>
                    <a:pt x="17399" y="1306"/>
                  </a:lnTo>
                  <a:lnTo>
                    <a:pt x="17107" y="1618"/>
                  </a:lnTo>
                  <a:lnTo>
                    <a:pt x="16815" y="1930"/>
                  </a:lnTo>
                  <a:lnTo>
                    <a:pt x="16542" y="2280"/>
                  </a:lnTo>
                  <a:lnTo>
                    <a:pt x="16269" y="2651"/>
                  </a:lnTo>
                  <a:lnTo>
                    <a:pt x="16036" y="3021"/>
                  </a:lnTo>
                  <a:lnTo>
                    <a:pt x="15802" y="3391"/>
                  </a:lnTo>
                  <a:lnTo>
                    <a:pt x="15568" y="3820"/>
                  </a:lnTo>
                  <a:lnTo>
                    <a:pt x="15354" y="4248"/>
                  </a:lnTo>
                  <a:lnTo>
                    <a:pt x="15178" y="4677"/>
                  </a:lnTo>
                  <a:lnTo>
                    <a:pt x="15042" y="5086"/>
                  </a:lnTo>
                  <a:lnTo>
                    <a:pt x="14925" y="5456"/>
                  </a:lnTo>
                  <a:lnTo>
                    <a:pt x="14828" y="5846"/>
                  </a:lnTo>
                  <a:lnTo>
                    <a:pt x="14769" y="6255"/>
                  </a:lnTo>
                  <a:lnTo>
                    <a:pt x="14711" y="6684"/>
                  </a:lnTo>
                  <a:lnTo>
                    <a:pt x="14672" y="7132"/>
                  </a:lnTo>
                  <a:lnTo>
                    <a:pt x="14282" y="6820"/>
                  </a:lnTo>
                  <a:lnTo>
                    <a:pt x="13912" y="6567"/>
                  </a:lnTo>
                  <a:lnTo>
                    <a:pt x="13522" y="6353"/>
                  </a:lnTo>
                  <a:lnTo>
                    <a:pt x="13113" y="6138"/>
                  </a:lnTo>
                  <a:lnTo>
                    <a:pt x="12684" y="5943"/>
                  </a:lnTo>
                  <a:lnTo>
                    <a:pt x="12236" y="5768"/>
                  </a:lnTo>
                  <a:lnTo>
                    <a:pt x="11808" y="5632"/>
                  </a:lnTo>
                  <a:lnTo>
                    <a:pt x="11379" y="5515"/>
                  </a:lnTo>
                  <a:lnTo>
                    <a:pt x="10950" y="5398"/>
                  </a:lnTo>
                  <a:lnTo>
                    <a:pt x="10502" y="5320"/>
                  </a:lnTo>
                  <a:lnTo>
                    <a:pt x="10073" y="5262"/>
                  </a:lnTo>
                  <a:lnTo>
                    <a:pt x="9664" y="5223"/>
                  </a:lnTo>
                  <a:lnTo>
                    <a:pt x="9275" y="5203"/>
                  </a:lnTo>
                  <a:lnTo>
                    <a:pt x="8827" y="5203"/>
                  </a:lnTo>
                  <a:lnTo>
                    <a:pt x="8456" y="5242"/>
                  </a:lnTo>
                  <a:lnTo>
                    <a:pt x="8086" y="5281"/>
                  </a:lnTo>
                  <a:lnTo>
                    <a:pt x="7696" y="5359"/>
                  </a:lnTo>
                  <a:lnTo>
                    <a:pt x="7326" y="5456"/>
                  </a:lnTo>
                  <a:lnTo>
                    <a:pt x="7092" y="5846"/>
                  </a:lnTo>
                  <a:lnTo>
                    <a:pt x="6976" y="6099"/>
                  </a:lnTo>
                  <a:lnTo>
                    <a:pt x="6859" y="6372"/>
                  </a:lnTo>
                  <a:lnTo>
                    <a:pt x="6761" y="6664"/>
                  </a:lnTo>
                  <a:lnTo>
                    <a:pt x="6664" y="6976"/>
                  </a:lnTo>
                  <a:lnTo>
                    <a:pt x="6586" y="7346"/>
                  </a:lnTo>
                  <a:lnTo>
                    <a:pt x="6508" y="7775"/>
                  </a:lnTo>
                  <a:lnTo>
                    <a:pt x="6469" y="8184"/>
                  </a:lnTo>
                  <a:lnTo>
                    <a:pt x="6449" y="8554"/>
                  </a:lnTo>
                  <a:lnTo>
                    <a:pt x="6449" y="9119"/>
                  </a:lnTo>
                  <a:lnTo>
                    <a:pt x="6469" y="9626"/>
                  </a:lnTo>
                  <a:lnTo>
                    <a:pt x="6508" y="9938"/>
                  </a:lnTo>
                  <a:lnTo>
                    <a:pt x="6547" y="10308"/>
                  </a:lnTo>
                  <a:lnTo>
                    <a:pt x="6605" y="10620"/>
                  </a:lnTo>
                  <a:lnTo>
                    <a:pt x="6683" y="10892"/>
                  </a:lnTo>
                  <a:lnTo>
                    <a:pt x="6839" y="11457"/>
                  </a:lnTo>
                  <a:lnTo>
                    <a:pt x="7034" y="11964"/>
                  </a:lnTo>
                  <a:lnTo>
                    <a:pt x="7268" y="12471"/>
                  </a:lnTo>
                  <a:lnTo>
                    <a:pt x="7521" y="12919"/>
                  </a:lnTo>
                  <a:lnTo>
                    <a:pt x="7112" y="12880"/>
                  </a:lnTo>
                  <a:lnTo>
                    <a:pt x="6683" y="12860"/>
                  </a:lnTo>
                  <a:lnTo>
                    <a:pt x="6411" y="12860"/>
                  </a:lnTo>
                  <a:lnTo>
                    <a:pt x="6118" y="12880"/>
                  </a:lnTo>
                  <a:lnTo>
                    <a:pt x="5807" y="12899"/>
                  </a:lnTo>
                  <a:lnTo>
                    <a:pt x="5514" y="12938"/>
                  </a:lnTo>
                  <a:lnTo>
                    <a:pt x="5203" y="12997"/>
                  </a:lnTo>
                  <a:lnTo>
                    <a:pt x="4891" y="13055"/>
                  </a:lnTo>
                  <a:lnTo>
                    <a:pt x="4579" y="13133"/>
                  </a:lnTo>
                  <a:lnTo>
                    <a:pt x="4267" y="13230"/>
                  </a:lnTo>
                  <a:lnTo>
                    <a:pt x="3994" y="13328"/>
                  </a:lnTo>
                  <a:lnTo>
                    <a:pt x="3722" y="13425"/>
                  </a:lnTo>
                  <a:lnTo>
                    <a:pt x="3371" y="13581"/>
                  </a:lnTo>
                  <a:lnTo>
                    <a:pt x="3079" y="13718"/>
                  </a:lnTo>
                  <a:lnTo>
                    <a:pt x="2631" y="13971"/>
                  </a:lnTo>
                  <a:lnTo>
                    <a:pt x="2163" y="14263"/>
                  </a:lnTo>
                  <a:lnTo>
                    <a:pt x="1851" y="14477"/>
                  </a:lnTo>
                  <a:lnTo>
                    <a:pt x="1540" y="14731"/>
                  </a:lnTo>
                  <a:lnTo>
                    <a:pt x="1208" y="15023"/>
                  </a:lnTo>
                  <a:lnTo>
                    <a:pt x="936" y="15276"/>
                  </a:lnTo>
                  <a:lnTo>
                    <a:pt x="721" y="15530"/>
                  </a:lnTo>
                  <a:lnTo>
                    <a:pt x="507" y="15763"/>
                  </a:lnTo>
                  <a:lnTo>
                    <a:pt x="351" y="15997"/>
                  </a:lnTo>
                  <a:lnTo>
                    <a:pt x="195" y="16231"/>
                  </a:lnTo>
                  <a:lnTo>
                    <a:pt x="0" y="16660"/>
                  </a:lnTo>
                  <a:lnTo>
                    <a:pt x="117" y="17010"/>
                  </a:lnTo>
                  <a:lnTo>
                    <a:pt x="234" y="17381"/>
                  </a:lnTo>
                  <a:lnTo>
                    <a:pt x="390" y="17731"/>
                  </a:lnTo>
                  <a:lnTo>
                    <a:pt x="585" y="18062"/>
                  </a:lnTo>
                  <a:lnTo>
                    <a:pt x="799" y="18433"/>
                  </a:lnTo>
                  <a:lnTo>
                    <a:pt x="1013" y="18764"/>
                  </a:lnTo>
                  <a:lnTo>
                    <a:pt x="1267" y="19095"/>
                  </a:lnTo>
                  <a:lnTo>
                    <a:pt x="1540" y="19426"/>
                  </a:lnTo>
                  <a:lnTo>
                    <a:pt x="1851" y="19758"/>
                  </a:lnTo>
                  <a:lnTo>
                    <a:pt x="2182" y="20069"/>
                  </a:lnTo>
                  <a:lnTo>
                    <a:pt x="2514" y="20362"/>
                  </a:lnTo>
                  <a:lnTo>
                    <a:pt x="2845" y="20654"/>
                  </a:lnTo>
                  <a:lnTo>
                    <a:pt x="3235" y="20946"/>
                  </a:lnTo>
                  <a:lnTo>
                    <a:pt x="3624" y="21199"/>
                  </a:lnTo>
                  <a:lnTo>
                    <a:pt x="4014" y="21433"/>
                  </a:lnTo>
                  <a:lnTo>
                    <a:pt x="4404" y="21648"/>
                  </a:lnTo>
                  <a:lnTo>
                    <a:pt x="4832" y="21842"/>
                  </a:lnTo>
                  <a:lnTo>
                    <a:pt x="5280" y="22018"/>
                  </a:lnTo>
                  <a:lnTo>
                    <a:pt x="4930" y="22271"/>
                  </a:lnTo>
                  <a:lnTo>
                    <a:pt x="4599" y="22544"/>
                  </a:lnTo>
                  <a:lnTo>
                    <a:pt x="4287" y="22817"/>
                  </a:lnTo>
                  <a:lnTo>
                    <a:pt x="3994" y="23109"/>
                  </a:lnTo>
                  <a:lnTo>
                    <a:pt x="3741" y="23401"/>
                  </a:lnTo>
                  <a:lnTo>
                    <a:pt x="3468" y="23732"/>
                  </a:lnTo>
                  <a:lnTo>
                    <a:pt x="3196" y="24102"/>
                  </a:lnTo>
                  <a:lnTo>
                    <a:pt x="2942" y="24512"/>
                  </a:lnTo>
                  <a:lnTo>
                    <a:pt x="2709" y="24940"/>
                  </a:lnTo>
                  <a:lnTo>
                    <a:pt x="2514" y="25330"/>
                  </a:lnTo>
                  <a:lnTo>
                    <a:pt x="2319" y="25739"/>
                  </a:lnTo>
                  <a:lnTo>
                    <a:pt x="2163" y="26148"/>
                  </a:lnTo>
                  <a:lnTo>
                    <a:pt x="2007" y="26577"/>
                  </a:lnTo>
                  <a:lnTo>
                    <a:pt x="1871" y="26986"/>
                  </a:lnTo>
                  <a:lnTo>
                    <a:pt x="1793" y="27395"/>
                  </a:lnTo>
                  <a:lnTo>
                    <a:pt x="1715" y="27785"/>
                  </a:lnTo>
                  <a:lnTo>
                    <a:pt x="1656" y="28214"/>
                  </a:lnTo>
                  <a:lnTo>
                    <a:pt x="1617" y="28584"/>
                  </a:lnTo>
                  <a:lnTo>
                    <a:pt x="1617" y="28973"/>
                  </a:lnTo>
                  <a:lnTo>
                    <a:pt x="1637" y="29344"/>
                  </a:lnTo>
                  <a:lnTo>
                    <a:pt x="1676" y="29733"/>
                  </a:lnTo>
                  <a:lnTo>
                    <a:pt x="2027" y="30026"/>
                  </a:lnTo>
                  <a:lnTo>
                    <a:pt x="2260" y="30181"/>
                  </a:lnTo>
                  <a:lnTo>
                    <a:pt x="2514" y="30337"/>
                  </a:lnTo>
                  <a:lnTo>
                    <a:pt x="2786" y="30474"/>
                  </a:lnTo>
                  <a:lnTo>
                    <a:pt x="3098" y="30610"/>
                  </a:lnTo>
                  <a:lnTo>
                    <a:pt x="3449" y="30747"/>
                  </a:lnTo>
                  <a:lnTo>
                    <a:pt x="3858" y="30883"/>
                  </a:lnTo>
                  <a:lnTo>
                    <a:pt x="4248" y="30980"/>
                  </a:lnTo>
                  <a:lnTo>
                    <a:pt x="4618" y="31058"/>
                  </a:lnTo>
                  <a:lnTo>
                    <a:pt x="5164" y="31156"/>
                  </a:lnTo>
                  <a:lnTo>
                    <a:pt x="5670" y="31195"/>
                  </a:lnTo>
                  <a:lnTo>
                    <a:pt x="6001" y="31214"/>
                  </a:lnTo>
                  <a:lnTo>
                    <a:pt x="6372" y="31214"/>
                  </a:lnTo>
                  <a:lnTo>
                    <a:pt x="6683" y="31195"/>
                  </a:lnTo>
                  <a:lnTo>
                    <a:pt x="6956" y="31175"/>
                  </a:lnTo>
                  <a:lnTo>
                    <a:pt x="7287" y="31136"/>
                  </a:lnTo>
                  <a:lnTo>
                    <a:pt x="7599" y="31078"/>
                  </a:lnTo>
                  <a:lnTo>
                    <a:pt x="7911" y="31019"/>
                  </a:lnTo>
                  <a:lnTo>
                    <a:pt x="8223" y="30941"/>
                  </a:lnTo>
                  <a:lnTo>
                    <a:pt x="8515" y="30863"/>
                  </a:lnTo>
                  <a:lnTo>
                    <a:pt x="8788" y="30766"/>
                  </a:lnTo>
                  <a:lnTo>
                    <a:pt x="9060" y="30669"/>
                  </a:lnTo>
                  <a:lnTo>
                    <a:pt x="9333" y="30552"/>
                  </a:lnTo>
                  <a:lnTo>
                    <a:pt x="9450" y="30493"/>
                  </a:lnTo>
                  <a:lnTo>
                    <a:pt x="9333" y="30883"/>
                  </a:lnTo>
                  <a:lnTo>
                    <a:pt x="9236" y="31253"/>
                  </a:lnTo>
                  <a:lnTo>
                    <a:pt x="9138" y="31623"/>
                  </a:lnTo>
                  <a:lnTo>
                    <a:pt x="9080" y="31993"/>
                  </a:lnTo>
                  <a:lnTo>
                    <a:pt x="9041" y="32422"/>
                  </a:lnTo>
                  <a:lnTo>
                    <a:pt x="9021" y="32870"/>
                  </a:lnTo>
                  <a:lnTo>
                    <a:pt x="9021" y="33338"/>
                  </a:lnTo>
                  <a:lnTo>
                    <a:pt x="9041" y="33844"/>
                  </a:lnTo>
                  <a:lnTo>
                    <a:pt x="9080" y="34273"/>
                  </a:lnTo>
                  <a:lnTo>
                    <a:pt x="9138" y="34721"/>
                  </a:lnTo>
                  <a:lnTo>
                    <a:pt x="9216" y="35150"/>
                  </a:lnTo>
                  <a:lnTo>
                    <a:pt x="9314" y="35598"/>
                  </a:lnTo>
                  <a:lnTo>
                    <a:pt x="9431" y="36007"/>
                  </a:lnTo>
                  <a:lnTo>
                    <a:pt x="9567" y="36416"/>
                  </a:lnTo>
                  <a:lnTo>
                    <a:pt x="9723" y="36767"/>
                  </a:lnTo>
                  <a:lnTo>
                    <a:pt x="9898" y="37176"/>
                  </a:lnTo>
                  <a:lnTo>
                    <a:pt x="10073" y="37507"/>
                  </a:lnTo>
                  <a:lnTo>
                    <a:pt x="10288" y="37839"/>
                  </a:lnTo>
                  <a:lnTo>
                    <a:pt x="10502" y="38131"/>
                  </a:lnTo>
                  <a:lnTo>
                    <a:pt x="10736" y="38443"/>
                  </a:lnTo>
                  <a:lnTo>
                    <a:pt x="11204" y="38501"/>
                  </a:lnTo>
                  <a:lnTo>
                    <a:pt x="11476" y="38521"/>
                  </a:lnTo>
                  <a:lnTo>
                    <a:pt x="11769" y="38501"/>
                  </a:lnTo>
                  <a:lnTo>
                    <a:pt x="12061" y="38482"/>
                  </a:lnTo>
                  <a:lnTo>
                    <a:pt x="12392" y="38423"/>
                  </a:lnTo>
                  <a:lnTo>
                    <a:pt x="12782" y="38345"/>
                  </a:lnTo>
                  <a:lnTo>
                    <a:pt x="13191" y="38248"/>
                  </a:lnTo>
                  <a:lnTo>
                    <a:pt x="13581" y="38131"/>
                  </a:lnTo>
                  <a:lnTo>
                    <a:pt x="13931" y="37995"/>
                  </a:lnTo>
                  <a:lnTo>
                    <a:pt x="14438" y="37761"/>
                  </a:lnTo>
                  <a:lnTo>
                    <a:pt x="14906" y="37527"/>
                  </a:lnTo>
                  <a:lnTo>
                    <a:pt x="15178" y="37371"/>
                  </a:lnTo>
                  <a:lnTo>
                    <a:pt x="15490" y="37176"/>
                  </a:lnTo>
                  <a:lnTo>
                    <a:pt x="15743" y="37001"/>
                  </a:lnTo>
                  <a:lnTo>
                    <a:pt x="15977" y="36826"/>
                  </a:lnTo>
                  <a:lnTo>
                    <a:pt x="16445" y="36416"/>
                  </a:lnTo>
                  <a:lnTo>
                    <a:pt x="16893" y="35988"/>
                  </a:lnTo>
                  <a:lnTo>
                    <a:pt x="17088" y="35773"/>
                  </a:lnTo>
                  <a:lnTo>
                    <a:pt x="17263" y="35540"/>
                  </a:lnTo>
                  <a:lnTo>
                    <a:pt x="17438" y="35306"/>
                  </a:lnTo>
                  <a:lnTo>
                    <a:pt x="17614" y="35072"/>
                  </a:lnTo>
                  <a:lnTo>
                    <a:pt x="17594" y="35481"/>
                  </a:lnTo>
                  <a:lnTo>
                    <a:pt x="17809" y="35968"/>
                  </a:lnTo>
                  <a:lnTo>
                    <a:pt x="18003" y="36358"/>
                  </a:lnTo>
                  <a:lnTo>
                    <a:pt x="18237" y="36748"/>
                  </a:lnTo>
                  <a:lnTo>
                    <a:pt x="18510" y="37137"/>
                  </a:lnTo>
                  <a:lnTo>
                    <a:pt x="18802" y="37546"/>
                  </a:lnTo>
                  <a:lnTo>
                    <a:pt x="19075" y="37878"/>
                  </a:lnTo>
                  <a:lnTo>
                    <a:pt x="19367" y="38209"/>
                  </a:lnTo>
                  <a:lnTo>
                    <a:pt x="19679" y="38540"/>
                  </a:lnTo>
                  <a:lnTo>
                    <a:pt x="20010" y="38852"/>
                  </a:lnTo>
                  <a:lnTo>
                    <a:pt x="20342" y="39125"/>
                  </a:lnTo>
                  <a:lnTo>
                    <a:pt x="20673" y="39378"/>
                  </a:lnTo>
                  <a:lnTo>
                    <a:pt x="20984" y="39592"/>
                  </a:lnTo>
                  <a:lnTo>
                    <a:pt x="21374" y="39826"/>
                  </a:lnTo>
                  <a:lnTo>
                    <a:pt x="21705" y="40001"/>
                  </a:lnTo>
                  <a:lnTo>
                    <a:pt x="22056" y="40177"/>
                  </a:lnTo>
                  <a:lnTo>
                    <a:pt x="22407" y="40294"/>
                  </a:lnTo>
                  <a:lnTo>
                    <a:pt x="22777" y="40411"/>
                  </a:lnTo>
                  <a:lnTo>
                    <a:pt x="23186" y="40216"/>
                  </a:lnTo>
                  <a:lnTo>
                    <a:pt x="23420" y="40079"/>
                  </a:lnTo>
                  <a:lnTo>
                    <a:pt x="23654" y="39904"/>
                  </a:lnTo>
                  <a:lnTo>
                    <a:pt x="23888" y="39709"/>
                  </a:lnTo>
                  <a:lnTo>
                    <a:pt x="24141" y="39495"/>
                  </a:lnTo>
                  <a:lnTo>
                    <a:pt x="24414" y="39222"/>
                  </a:lnTo>
                  <a:lnTo>
                    <a:pt x="24706" y="38891"/>
                  </a:lnTo>
                  <a:lnTo>
                    <a:pt x="24959" y="38579"/>
                  </a:lnTo>
                  <a:lnTo>
                    <a:pt x="25174" y="38287"/>
                  </a:lnTo>
                  <a:lnTo>
                    <a:pt x="25466" y="37800"/>
                  </a:lnTo>
                  <a:lnTo>
                    <a:pt x="25719" y="37352"/>
                  </a:lnTo>
                  <a:lnTo>
                    <a:pt x="25875" y="37059"/>
                  </a:lnTo>
                  <a:lnTo>
                    <a:pt x="26011" y="36728"/>
                  </a:lnTo>
                  <a:lnTo>
                    <a:pt x="26128" y="36436"/>
                  </a:lnTo>
                  <a:lnTo>
                    <a:pt x="26226" y="36163"/>
                  </a:lnTo>
                  <a:lnTo>
                    <a:pt x="26382" y="35618"/>
                  </a:lnTo>
                  <a:lnTo>
                    <a:pt x="26498" y="35091"/>
                  </a:lnTo>
                  <a:lnTo>
                    <a:pt x="26557" y="34565"/>
                  </a:lnTo>
                  <a:lnTo>
                    <a:pt x="26596" y="34059"/>
                  </a:lnTo>
                  <a:lnTo>
                    <a:pt x="26966" y="34390"/>
                  </a:lnTo>
                  <a:lnTo>
                    <a:pt x="27356" y="34702"/>
                  </a:lnTo>
                  <a:lnTo>
                    <a:pt x="27784" y="35014"/>
                  </a:lnTo>
                  <a:lnTo>
                    <a:pt x="28252" y="35286"/>
                  </a:lnTo>
                  <a:lnTo>
                    <a:pt x="28505" y="35423"/>
                  </a:lnTo>
                  <a:lnTo>
                    <a:pt x="28778" y="35559"/>
                  </a:lnTo>
                  <a:lnTo>
                    <a:pt x="29129" y="35715"/>
                  </a:lnTo>
                  <a:lnTo>
                    <a:pt x="29421" y="35832"/>
                  </a:lnTo>
                  <a:lnTo>
                    <a:pt x="29908" y="35988"/>
                  </a:lnTo>
                  <a:lnTo>
                    <a:pt x="30454" y="36124"/>
                  </a:lnTo>
                  <a:lnTo>
                    <a:pt x="30804" y="36202"/>
                  </a:lnTo>
                  <a:lnTo>
                    <a:pt x="31233" y="36260"/>
                  </a:lnTo>
                  <a:lnTo>
                    <a:pt x="31642" y="36299"/>
                  </a:lnTo>
                  <a:lnTo>
                    <a:pt x="32032" y="36319"/>
                  </a:lnTo>
                  <a:lnTo>
                    <a:pt x="32363" y="36319"/>
                  </a:lnTo>
                  <a:lnTo>
                    <a:pt x="32675" y="36299"/>
                  </a:lnTo>
                  <a:lnTo>
                    <a:pt x="32967" y="36260"/>
                  </a:lnTo>
                  <a:lnTo>
                    <a:pt x="33240" y="36202"/>
                  </a:lnTo>
                  <a:lnTo>
                    <a:pt x="33669" y="36066"/>
                  </a:lnTo>
                  <a:lnTo>
                    <a:pt x="33863" y="35734"/>
                  </a:lnTo>
                  <a:lnTo>
                    <a:pt x="34039" y="35403"/>
                  </a:lnTo>
                  <a:lnTo>
                    <a:pt x="34175" y="35033"/>
                  </a:lnTo>
                  <a:lnTo>
                    <a:pt x="34312" y="34682"/>
                  </a:lnTo>
                  <a:lnTo>
                    <a:pt x="34428" y="34254"/>
                  </a:lnTo>
                  <a:lnTo>
                    <a:pt x="34506" y="33883"/>
                  </a:lnTo>
                  <a:lnTo>
                    <a:pt x="34584" y="33474"/>
                  </a:lnTo>
                  <a:lnTo>
                    <a:pt x="34623" y="33046"/>
                  </a:lnTo>
                  <a:lnTo>
                    <a:pt x="34662" y="32598"/>
                  </a:lnTo>
                  <a:lnTo>
                    <a:pt x="34682" y="32149"/>
                  </a:lnTo>
                  <a:lnTo>
                    <a:pt x="34662" y="31701"/>
                  </a:lnTo>
                  <a:lnTo>
                    <a:pt x="34643" y="31253"/>
                  </a:lnTo>
                  <a:lnTo>
                    <a:pt x="34584" y="30766"/>
                  </a:lnTo>
                  <a:lnTo>
                    <a:pt x="34506" y="30298"/>
                  </a:lnTo>
                  <a:lnTo>
                    <a:pt x="34409" y="29850"/>
                  </a:lnTo>
                  <a:lnTo>
                    <a:pt x="34292" y="29441"/>
                  </a:lnTo>
                  <a:lnTo>
                    <a:pt x="34175" y="29090"/>
                  </a:lnTo>
                  <a:lnTo>
                    <a:pt x="34039" y="28740"/>
                  </a:lnTo>
                  <a:lnTo>
                    <a:pt x="33883" y="28369"/>
                  </a:lnTo>
                  <a:lnTo>
                    <a:pt x="33688" y="28019"/>
                  </a:lnTo>
                  <a:lnTo>
                    <a:pt x="33824" y="28058"/>
                  </a:lnTo>
                  <a:lnTo>
                    <a:pt x="34117" y="28116"/>
                  </a:lnTo>
                  <a:lnTo>
                    <a:pt x="34409" y="28194"/>
                  </a:lnTo>
                  <a:lnTo>
                    <a:pt x="34701" y="28233"/>
                  </a:lnTo>
                  <a:lnTo>
                    <a:pt x="34993" y="28272"/>
                  </a:lnTo>
                  <a:lnTo>
                    <a:pt x="35305" y="28292"/>
                  </a:lnTo>
                  <a:lnTo>
                    <a:pt x="35617" y="28311"/>
                  </a:lnTo>
                  <a:lnTo>
                    <a:pt x="35948" y="28311"/>
                  </a:lnTo>
                  <a:lnTo>
                    <a:pt x="36260" y="28292"/>
                  </a:lnTo>
                  <a:lnTo>
                    <a:pt x="36552" y="28272"/>
                  </a:lnTo>
                  <a:lnTo>
                    <a:pt x="36864" y="28253"/>
                  </a:lnTo>
                  <a:lnTo>
                    <a:pt x="37234" y="28194"/>
                  </a:lnTo>
                  <a:lnTo>
                    <a:pt x="37546" y="28116"/>
                  </a:lnTo>
                  <a:lnTo>
                    <a:pt x="38033" y="27999"/>
                  </a:lnTo>
                  <a:lnTo>
                    <a:pt x="38578" y="27824"/>
                  </a:lnTo>
                  <a:lnTo>
                    <a:pt x="38910" y="27688"/>
                  </a:lnTo>
                  <a:lnTo>
                    <a:pt x="39299" y="27532"/>
                  </a:lnTo>
                  <a:lnTo>
                    <a:pt x="39670" y="27337"/>
                  </a:lnTo>
                  <a:lnTo>
                    <a:pt x="40001" y="27142"/>
                  </a:lnTo>
                  <a:lnTo>
                    <a:pt x="40293" y="26967"/>
                  </a:lnTo>
                  <a:lnTo>
                    <a:pt x="40546" y="26772"/>
                  </a:lnTo>
                  <a:lnTo>
                    <a:pt x="40761" y="26596"/>
                  </a:lnTo>
                  <a:lnTo>
                    <a:pt x="40956" y="26402"/>
                  </a:lnTo>
                  <a:lnTo>
                    <a:pt x="41248" y="26051"/>
                  </a:lnTo>
                  <a:lnTo>
                    <a:pt x="41248" y="25661"/>
                  </a:lnTo>
                  <a:lnTo>
                    <a:pt x="41209" y="25291"/>
                  </a:lnTo>
                  <a:lnTo>
                    <a:pt x="41131" y="24921"/>
                  </a:lnTo>
                  <a:lnTo>
                    <a:pt x="41053" y="24551"/>
                  </a:lnTo>
                  <a:lnTo>
                    <a:pt x="40917" y="24122"/>
                  </a:lnTo>
                  <a:lnTo>
                    <a:pt x="40800" y="23752"/>
                  </a:lnTo>
                  <a:lnTo>
                    <a:pt x="40644" y="23382"/>
                  </a:lnTo>
                  <a:lnTo>
                    <a:pt x="40449" y="22992"/>
                  </a:lnTo>
                  <a:lnTo>
                    <a:pt x="40235" y="22583"/>
                  </a:lnTo>
                  <a:lnTo>
                    <a:pt x="40001" y="22193"/>
                  </a:lnTo>
                  <a:lnTo>
                    <a:pt x="39748" y="21823"/>
                  </a:lnTo>
                  <a:lnTo>
                    <a:pt x="39494" y="21472"/>
                  </a:lnTo>
                  <a:lnTo>
                    <a:pt x="39182" y="21082"/>
                  </a:lnTo>
                  <a:lnTo>
                    <a:pt x="38871" y="20732"/>
                  </a:lnTo>
                  <a:lnTo>
                    <a:pt x="38559" y="20420"/>
                  </a:lnTo>
                  <a:lnTo>
                    <a:pt x="38228" y="20108"/>
                  </a:lnTo>
                  <a:lnTo>
                    <a:pt x="37936" y="19874"/>
                  </a:lnTo>
                  <a:lnTo>
                    <a:pt x="37624" y="19641"/>
                  </a:lnTo>
                  <a:lnTo>
                    <a:pt x="37273" y="19407"/>
                  </a:lnTo>
                  <a:lnTo>
                    <a:pt x="36883" y="19193"/>
                  </a:lnTo>
                  <a:lnTo>
                    <a:pt x="36494" y="18998"/>
                  </a:lnTo>
                  <a:lnTo>
                    <a:pt x="36922" y="18744"/>
                  </a:lnTo>
                  <a:lnTo>
                    <a:pt x="37312" y="18491"/>
                  </a:lnTo>
                  <a:lnTo>
                    <a:pt x="37663" y="18238"/>
                  </a:lnTo>
                  <a:lnTo>
                    <a:pt x="38013" y="17946"/>
                  </a:lnTo>
                  <a:lnTo>
                    <a:pt x="38345" y="17614"/>
                  </a:lnTo>
                  <a:lnTo>
                    <a:pt x="38695" y="17264"/>
                  </a:lnTo>
                  <a:lnTo>
                    <a:pt x="38988" y="16932"/>
                  </a:lnTo>
                  <a:lnTo>
                    <a:pt x="39260" y="16582"/>
                  </a:lnTo>
                  <a:lnTo>
                    <a:pt x="39533" y="16231"/>
                  </a:lnTo>
                  <a:lnTo>
                    <a:pt x="39787" y="15841"/>
                  </a:lnTo>
                  <a:lnTo>
                    <a:pt x="40001" y="15471"/>
                  </a:lnTo>
                  <a:lnTo>
                    <a:pt x="40196" y="15101"/>
                  </a:lnTo>
                  <a:lnTo>
                    <a:pt x="40352" y="14750"/>
                  </a:lnTo>
                  <a:lnTo>
                    <a:pt x="40527" y="14341"/>
                  </a:lnTo>
                  <a:lnTo>
                    <a:pt x="40644" y="13990"/>
                  </a:lnTo>
                  <a:lnTo>
                    <a:pt x="40741" y="13620"/>
                  </a:lnTo>
                  <a:lnTo>
                    <a:pt x="40819" y="13250"/>
                  </a:lnTo>
                  <a:lnTo>
                    <a:pt x="40878" y="12860"/>
                  </a:lnTo>
                  <a:lnTo>
                    <a:pt x="40605" y="12490"/>
                  </a:lnTo>
                  <a:lnTo>
                    <a:pt x="40429" y="12276"/>
                  </a:lnTo>
                  <a:lnTo>
                    <a:pt x="40235" y="12081"/>
                  </a:lnTo>
                  <a:lnTo>
                    <a:pt x="40001" y="11867"/>
                  </a:lnTo>
                  <a:lnTo>
                    <a:pt x="39728" y="11672"/>
                  </a:lnTo>
                  <a:lnTo>
                    <a:pt x="39416" y="11438"/>
                  </a:lnTo>
                  <a:lnTo>
                    <a:pt x="39066" y="11224"/>
                  </a:lnTo>
                  <a:lnTo>
                    <a:pt x="38695" y="11009"/>
                  </a:lnTo>
                  <a:lnTo>
                    <a:pt x="38384" y="10853"/>
                  </a:lnTo>
                  <a:lnTo>
                    <a:pt x="37858" y="10639"/>
                  </a:lnTo>
                  <a:lnTo>
                    <a:pt x="37370" y="10444"/>
                  </a:lnTo>
                  <a:lnTo>
                    <a:pt x="37059" y="10366"/>
                  </a:lnTo>
                  <a:lnTo>
                    <a:pt x="36708" y="10269"/>
                  </a:lnTo>
                  <a:lnTo>
                    <a:pt x="36396" y="10210"/>
                  </a:lnTo>
                  <a:lnTo>
                    <a:pt x="36124" y="10152"/>
                  </a:lnTo>
                  <a:lnTo>
                    <a:pt x="35792" y="10113"/>
                  </a:lnTo>
                  <a:lnTo>
                    <a:pt x="35481" y="10094"/>
                  </a:lnTo>
                  <a:lnTo>
                    <a:pt x="35169" y="10074"/>
                  </a:lnTo>
                  <a:lnTo>
                    <a:pt x="34545" y="10074"/>
                  </a:lnTo>
                  <a:lnTo>
                    <a:pt x="34253" y="10094"/>
                  </a:lnTo>
                  <a:lnTo>
                    <a:pt x="33961" y="10132"/>
                  </a:lnTo>
                  <a:lnTo>
                    <a:pt x="33669" y="10171"/>
                  </a:lnTo>
                  <a:lnTo>
                    <a:pt x="33337" y="10249"/>
                  </a:lnTo>
                  <a:lnTo>
                    <a:pt x="33006" y="10327"/>
                  </a:lnTo>
                  <a:lnTo>
                    <a:pt x="32675" y="10425"/>
                  </a:lnTo>
                  <a:lnTo>
                    <a:pt x="32344" y="10522"/>
                  </a:lnTo>
                  <a:lnTo>
                    <a:pt x="32538" y="10035"/>
                  </a:lnTo>
                  <a:lnTo>
                    <a:pt x="32694" y="9509"/>
                  </a:lnTo>
                  <a:lnTo>
                    <a:pt x="32811" y="8963"/>
                  </a:lnTo>
                  <a:lnTo>
                    <a:pt x="32909" y="8398"/>
                  </a:lnTo>
                  <a:lnTo>
                    <a:pt x="32928" y="8106"/>
                  </a:lnTo>
                  <a:lnTo>
                    <a:pt x="32948" y="7814"/>
                  </a:lnTo>
                  <a:lnTo>
                    <a:pt x="32948" y="7444"/>
                  </a:lnTo>
                  <a:lnTo>
                    <a:pt x="32928" y="7112"/>
                  </a:lnTo>
                  <a:lnTo>
                    <a:pt x="32889" y="6606"/>
                  </a:lnTo>
                  <a:lnTo>
                    <a:pt x="32811" y="6041"/>
                  </a:lnTo>
                  <a:lnTo>
                    <a:pt x="32733" y="5690"/>
                  </a:lnTo>
                  <a:lnTo>
                    <a:pt x="32636" y="5281"/>
                  </a:lnTo>
                  <a:lnTo>
                    <a:pt x="32519" y="4872"/>
                  </a:lnTo>
                  <a:lnTo>
                    <a:pt x="32383" y="4521"/>
                  </a:lnTo>
                  <a:lnTo>
                    <a:pt x="32246" y="4209"/>
                  </a:lnTo>
                  <a:lnTo>
                    <a:pt x="32110" y="3937"/>
                  </a:lnTo>
                  <a:lnTo>
                    <a:pt x="31954" y="3683"/>
                  </a:lnTo>
                  <a:lnTo>
                    <a:pt x="31798" y="3449"/>
                  </a:lnTo>
                  <a:lnTo>
                    <a:pt x="31506" y="3099"/>
                  </a:lnTo>
                  <a:lnTo>
                    <a:pt x="31136" y="3060"/>
                  </a:lnTo>
                  <a:lnTo>
                    <a:pt x="30746" y="3040"/>
                  </a:lnTo>
                  <a:lnTo>
                    <a:pt x="30376" y="3040"/>
                  </a:lnTo>
                  <a:lnTo>
                    <a:pt x="29986" y="3060"/>
                  </a:lnTo>
                  <a:lnTo>
                    <a:pt x="29557" y="3118"/>
                  </a:lnTo>
                  <a:lnTo>
                    <a:pt x="29168" y="3177"/>
                  </a:lnTo>
                  <a:lnTo>
                    <a:pt x="28759" y="3274"/>
                  </a:lnTo>
                  <a:lnTo>
                    <a:pt x="28349" y="3391"/>
                  </a:lnTo>
                  <a:lnTo>
                    <a:pt x="27921" y="3547"/>
                  </a:lnTo>
                  <a:lnTo>
                    <a:pt x="27512" y="3703"/>
                  </a:lnTo>
                  <a:lnTo>
                    <a:pt x="27102" y="3878"/>
                  </a:lnTo>
                  <a:lnTo>
                    <a:pt x="26693" y="4073"/>
                  </a:lnTo>
                  <a:lnTo>
                    <a:pt x="26265" y="4326"/>
                  </a:lnTo>
                  <a:lnTo>
                    <a:pt x="25875" y="4560"/>
                  </a:lnTo>
                  <a:lnTo>
                    <a:pt x="25505" y="4833"/>
                  </a:lnTo>
                  <a:lnTo>
                    <a:pt x="25154" y="5106"/>
                  </a:lnTo>
                  <a:lnTo>
                    <a:pt x="24881" y="5339"/>
                  </a:lnTo>
                  <a:lnTo>
                    <a:pt x="24609" y="5612"/>
                  </a:lnTo>
                  <a:lnTo>
                    <a:pt x="24336" y="5885"/>
                  </a:lnTo>
                  <a:lnTo>
                    <a:pt x="24082" y="6197"/>
                  </a:lnTo>
                  <a:lnTo>
                    <a:pt x="24063" y="6060"/>
                  </a:lnTo>
                  <a:lnTo>
                    <a:pt x="24024" y="5768"/>
                  </a:lnTo>
                  <a:lnTo>
                    <a:pt x="23966" y="5495"/>
                  </a:lnTo>
                  <a:lnTo>
                    <a:pt x="23888" y="5203"/>
                  </a:lnTo>
                  <a:lnTo>
                    <a:pt x="23810" y="4911"/>
                  </a:lnTo>
                  <a:lnTo>
                    <a:pt x="23712" y="4619"/>
                  </a:lnTo>
                  <a:lnTo>
                    <a:pt x="23595" y="4307"/>
                  </a:lnTo>
                  <a:lnTo>
                    <a:pt x="23478" y="4015"/>
                  </a:lnTo>
                  <a:lnTo>
                    <a:pt x="23342" y="3722"/>
                  </a:lnTo>
                  <a:lnTo>
                    <a:pt x="23206" y="3469"/>
                  </a:lnTo>
                  <a:lnTo>
                    <a:pt x="23069" y="3196"/>
                  </a:lnTo>
                  <a:lnTo>
                    <a:pt x="22874" y="2884"/>
                  </a:lnTo>
                  <a:lnTo>
                    <a:pt x="22680" y="2612"/>
                  </a:lnTo>
                  <a:lnTo>
                    <a:pt x="22387" y="2222"/>
                  </a:lnTo>
                  <a:lnTo>
                    <a:pt x="22017" y="1774"/>
                  </a:lnTo>
                  <a:lnTo>
                    <a:pt x="21764" y="1521"/>
                  </a:lnTo>
                  <a:lnTo>
                    <a:pt x="21452" y="1228"/>
                  </a:lnTo>
                  <a:lnTo>
                    <a:pt x="21140" y="956"/>
                  </a:lnTo>
                  <a:lnTo>
                    <a:pt x="20829" y="722"/>
                  </a:lnTo>
                  <a:lnTo>
                    <a:pt x="20556" y="546"/>
                  </a:lnTo>
                  <a:lnTo>
                    <a:pt x="20283" y="371"/>
                  </a:lnTo>
                  <a:lnTo>
                    <a:pt x="20030" y="235"/>
                  </a:lnTo>
                  <a:lnTo>
                    <a:pt x="19776" y="137"/>
                  </a:lnTo>
                  <a:lnTo>
                    <a:pt x="193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35"/>
            <p:cNvSpPr/>
            <p:nvPr/>
          </p:nvSpPr>
          <p:spPr>
            <a:xfrm>
              <a:off x="5391825" y="481175"/>
              <a:ext cx="114500" cy="135925"/>
            </a:xfrm>
            <a:custGeom>
              <a:avLst/>
              <a:gdLst/>
              <a:ahLst/>
              <a:cxnLst/>
              <a:rect l="l" t="t" r="r" b="b"/>
              <a:pathLst>
                <a:path w="4580" h="5437" extrusionOk="0">
                  <a:moveTo>
                    <a:pt x="2261" y="0"/>
                  </a:moveTo>
                  <a:lnTo>
                    <a:pt x="2085" y="78"/>
                  </a:lnTo>
                  <a:lnTo>
                    <a:pt x="1930" y="176"/>
                  </a:lnTo>
                  <a:lnTo>
                    <a:pt x="1774" y="273"/>
                  </a:lnTo>
                  <a:lnTo>
                    <a:pt x="1618" y="371"/>
                  </a:lnTo>
                  <a:lnTo>
                    <a:pt x="1326" y="643"/>
                  </a:lnTo>
                  <a:lnTo>
                    <a:pt x="1189" y="780"/>
                  </a:lnTo>
                  <a:lnTo>
                    <a:pt x="1053" y="936"/>
                  </a:lnTo>
                  <a:lnTo>
                    <a:pt x="780" y="1286"/>
                  </a:lnTo>
                  <a:lnTo>
                    <a:pt x="546" y="1637"/>
                  </a:lnTo>
                  <a:lnTo>
                    <a:pt x="332" y="2066"/>
                  </a:lnTo>
                  <a:lnTo>
                    <a:pt x="254" y="2261"/>
                  </a:lnTo>
                  <a:lnTo>
                    <a:pt x="176" y="2455"/>
                  </a:lnTo>
                  <a:lnTo>
                    <a:pt x="79" y="2826"/>
                  </a:lnTo>
                  <a:lnTo>
                    <a:pt x="20" y="3235"/>
                  </a:lnTo>
                  <a:lnTo>
                    <a:pt x="1" y="3605"/>
                  </a:lnTo>
                  <a:lnTo>
                    <a:pt x="20" y="3800"/>
                  </a:lnTo>
                  <a:lnTo>
                    <a:pt x="40" y="4014"/>
                  </a:lnTo>
                  <a:lnTo>
                    <a:pt x="59" y="4190"/>
                  </a:lnTo>
                  <a:lnTo>
                    <a:pt x="118" y="4365"/>
                  </a:lnTo>
                  <a:lnTo>
                    <a:pt x="176" y="4540"/>
                  </a:lnTo>
                  <a:lnTo>
                    <a:pt x="254" y="4716"/>
                  </a:lnTo>
                  <a:lnTo>
                    <a:pt x="332" y="4871"/>
                  </a:lnTo>
                  <a:lnTo>
                    <a:pt x="410" y="5008"/>
                  </a:lnTo>
                  <a:lnTo>
                    <a:pt x="546" y="5164"/>
                  </a:lnTo>
                  <a:lnTo>
                    <a:pt x="683" y="5300"/>
                  </a:lnTo>
                  <a:lnTo>
                    <a:pt x="702" y="5320"/>
                  </a:lnTo>
                  <a:lnTo>
                    <a:pt x="760" y="5359"/>
                  </a:lnTo>
                  <a:lnTo>
                    <a:pt x="838" y="5378"/>
                  </a:lnTo>
                  <a:lnTo>
                    <a:pt x="897" y="5359"/>
                  </a:lnTo>
                  <a:lnTo>
                    <a:pt x="955" y="5320"/>
                  </a:lnTo>
                  <a:lnTo>
                    <a:pt x="994" y="5261"/>
                  </a:lnTo>
                  <a:lnTo>
                    <a:pt x="1014" y="5183"/>
                  </a:lnTo>
                  <a:lnTo>
                    <a:pt x="1209" y="5261"/>
                  </a:lnTo>
                  <a:lnTo>
                    <a:pt x="1403" y="5339"/>
                  </a:lnTo>
                  <a:lnTo>
                    <a:pt x="1637" y="5378"/>
                  </a:lnTo>
                  <a:lnTo>
                    <a:pt x="1871" y="5417"/>
                  </a:lnTo>
                  <a:lnTo>
                    <a:pt x="2280" y="5437"/>
                  </a:lnTo>
                  <a:lnTo>
                    <a:pt x="2534" y="5437"/>
                  </a:lnTo>
                  <a:lnTo>
                    <a:pt x="2806" y="5417"/>
                  </a:lnTo>
                  <a:lnTo>
                    <a:pt x="3040" y="5378"/>
                  </a:lnTo>
                  <a:lnTo>
                    <a:pt x="3254" y="5320"/>
                  </a:lnTo>
                  <a:lnTo>
                    <a:pt x="3430" y="5281"/>
                  </a:lnTo>
                  <a:lnTo>
                    <a:pt x="3644" y="5203"/>
                  </a:lnTo>
                  <a:lnTo>
                    <a:pt x="3761" y="5144"/>
                  </a:lnTo>
                  <a:lnTo>
                    <a:pt x="3742" y="5222"/>
                  </a:lnTo>
                  <a:lnTo>
                    <a:pt x="3761" y="5300"/>
                  </a:lnTo>
                  <a:lnTo>
                    <a:pt x="3819" y="5359"/>
                  </a:lnTo>
                  <a:lnTo>
                    <a:pt x="3878" y="5398"/>
                  </a:lnTo>
                  <a:lnTo>
                    <a:pt x="3956" y="5417"/>
                  </a:lnTo>
                  <a:lnTo>
                    <a:pt x="4053" y="5398"/>
                  </a:lnTo>
                  <a:lnTo>
                    <a:pt x="4073" y="5378"/>
                  </a:lnTo>
                  <a:lnTo>
                    <a:pt x="4092" y="5378"/>
                  </a:lnTo>
                  <a:lnTo>
                    <a:pt x="4131" y="5339"/>
                  </a:lnTo>
                  <a:lnTo>
                    <a:pt x="4151" y="5281"/>
                  </a:lnTo>
                  <a:lnTo>
                    <a:pt x="4268" y="5027"/>
                  </a:lnTo>
                  <a:lnTo>
                    <a:pt x="4384" y="4716"/>
                  </a:lnTo>
                  <a:lnTo>
                    <a:pt x="4384" y="4696"/>
                  </a:lnTo>
                  <a:lnTo>
                    <a:pt x="4443" y="4599"/>
                  </a:lnTo>
                  <a:lnTo>
                    <a:pt x="4482" y="4482"/>
                  </a:lnTo>
                  <a:lnTo>
                    <a:pt x="4521" y="4365"/>
                  </a:lnTo>
                  <a:lnTo>
                    <a:pt x="4540" y="4229"/>
                  </a:lnTo>
                  <a:lnTo>
                    <a:pt x="4521" y="4151"/>
                  </a:lnTo>
                  <a:lnTo>
                    <a:pt x="4521" y="4112"/>
                  </a:lnTo>
                  <a:lnTo>
                    <a:pt x="4560" y="3819"/>
                  </a:lnTo>
                  <a:lnTo>
                    <a:pt x="4579" y="3527"/>
                  </a:lnTo>
                  <a:lnTo>
                    <a:pt x="4579" y="3235"/>
                  </a:lnTo>
                  <a:lnTo>
                    <a:pt x="4540" y="2943"/>
                  </a:lnTo>
                  <a:lnTo>
                    <a:pt x="4501" y="2650"/>
                  </a:lnTo>
                  <a:lnTo>
                    <a:pt x="4423" y="2378"/>
                  </a:lnTo>
                  <a:lnTo>
                    <a:pt x="4326" y="2085"/>
                  </a:lnTo>
                  <a:lnTo>
                    <a:pt x="4209" y="1813"/>
                  </a:lnTo>
                  <a:lnTo>
                    <a:pt x="4073" y="1559"/>
                  </a:lnTo>
                  <a:lnTo>
                    <a:pt x="3878" y="1267"/>
                  </a:lnTo>
                  <a:lnTo>
                    <a:pt x="3722" y="1072"/>
                  </a:lnTo>
                  <a:lnTo>
                    <a:pt x="3547" y="858"/>
                  </a:lnTo>
                  <a:lnTo>
                    <a:pt x="3293" y="605"/>
                  </a:lnTo>
                  <a:lnTo>
                    <a:pt x="2982" y="351"/>
                  </a:lnTo>
                  <a:lnTo>
                    <a:pt x="2728" y="195"/>
                  </a:lnTo>
                  <a:lnTo>
                    <a:pt x="2475" y="78"/>
                  </a:lnTo>
                  <a:lnTo>
                    <a:pt x="2300" y="20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35"/>
            <p:cNvSpPr/>
            <p:nvPr/>
          </p:nvSpPr>
          <p:spPr>
            <a:xfrm>
              <a:off x="5592025" y="544000"/>
              <a:ext cx="123250" cy="138850"/>
            </a:xfrm>
            <a:custGeom>
              <a:avLst/>
              <a:gdLst/>
              <a:ahLst/>
              <a:cxnLst/>
              <a:rect l="l" t="t" r="r" b="b"/>
              <a:pathLst>
                <a:path w="4930" h="5554" extrusionOk="0">
                  <a:moveTo>
                    <a:pt x="3683" y="1"/>
                  </a:moveTo>
                  <a:lnTo>
                    <a:pt x="3488" y="20"/>
                  </a:lnTo>
                  <a:lnTo>
                    <a:pt x="3098" y="79"/>
                  </a:lnTo>
                  <a:lnTo>
                    <a:pt x="2904" y="118"/>
                  </a:lnTo>
                  <a:lnTo>
                    <a:pt x="2709" y="176"/>
                  </a:lnTo>
                  <a:lnTo>
                    <a:pt x="2300" y="332"/>
                  </a:lnTo>
                  <a:lnTo>
                    <a:pt x="1910" y="508"/>
                  </a:lnTo>
                  <a:lnTo>
                    <a:pt x="1501" y="741"/>
                  </a:lnTo>
                  <a:lnTo>
                    <a:pt x="1325" y="878"/>
                  </a:lnTo>
                  <a:lnTo>
                    <a:pt x="1150" y="995"/>
                  </a:lnTo>
                  <a:lnTo>
                    <a:pt x="877" y="1248"/>
                  </a:lnTo>
                  <a:lnTo>
                    <a:pt x="605" y="1579"/>
                  </a:lnTo>
                  <a:lnTo>
                    <a:pt x="390" y="1871"/>
                  </a:lnTo>
                  <a:lnTo>
                    <a:pt x="312" y="2027"/>
                  </a:lnTo>
                  <a:lnTo>
                    <a:pt x="195" y="2242"/>
                  </a:lnTo>
                  <a:lnTo>
                    <a:pt x="137" y="2397"/>
                  </a:lnTo>
                  <a:lnTo>
                    <a:pt x="78" y="2573"/>
                  </a:lnTo>
                  <a:lnTo>
                    <a:pt x="39" y="2748"/>
                  </a:lnTo>
                  <a:lnTo>
                    <a:pt x="1" y="2943"/>
                  </a:lnTo>
                  <a:lnTo>
                    <a:pt x="1" y="3099"/>
                  </a:lnTo>
                  <a:lnTo>
                    <a:pt x="1" y="3274"/>
                  </a:lnTo>
                  <a:lnTo>
                    <a:pt x="20" y="3489"/>
                  </a:lnTo>
                  <a:lnTo>
                    <a:pt x="78" y="3664"/>
                  </a:lnTo>
                  <a:lnTo>
                    <a:pt x="78" y="3683"/>
                  </a:lnTo>
                  <a:lnTo>
                    <a:pt x="98" y="3761"/>
                  </a:lnTo>
                  <a:lnTo>
                    <a:pt x="156" y="3800"/>
                  </a:lnTo>
                  <a:lnTo>
                    <a:pt x="215" y="3839"/>
                  </a:lnTo>
                  <a:lnTo>
                    <a:pt x="293" y="3839"/>
                  </a:lnTo>
                  <a:lnTo>
                    <a:pt x="351" y="3800"/>
                  </a:lnTo>
                  <a:lnTo>
                    <a:pt x="410" y="3742"/>
                  </a:lnTo>
                  <a:lnTo>
                    <a:pt x="527" y="3917"/>
                  </a:lnTo>
                  <a:lnTo>
                    <a:pt x="663" y="4073"/>
                  </a:lnTo>
                  <a:lnTo>
                    <a:pt x="819" y="4248"/>
                  </a:lnTo>
                  <a:lnTo>
                    <a:pt x="1014" y="4404"/>
                  </a:lnTo>
                  <a:lnTo>
                    <a:pt x="1170" y="4521"/>
                  </a:lnTo>
                  <a:lnTo>
                    <a:pt x="1345" y="4638"/>
                  </a:lnTo>
                  <a:lnTo>
                    <a:pt x="1559" y="4774"/>
                  </a:lnTo>
                  <a:lnTo>
                    <a:pt x="1793" y="4891"/>
                  </a:lnTo>
                  <a:lnTo>
                    <a:pt x="2007" y="4989"/>
                  </a:lnTo>
                  <a:lnTo>
                    <a:pt x="2222" y="5067"/>
                  </a:lnTo>
                  <a:lnTo>
                    <a:pt x="2397" y="5106"/>
                  </a:lnTo>
                  <a:lnTo>
                    <a:pt x="2611" y="5164"/>
                  </a:lnTo>
                  <a:lnTo>
                    <a:pt x="2748" y="5184"/>
                  </a:lnTo>
                  <a:lnTo>
                    <a:pt x="2689" y="5242"/>
                  </a:lnTo>
                  <a:lnTo>
                    <a:pt x="2670" y="5320"/>
                  </a:lnTo>
                  <a:lnTo>
                    <a:pt x="2670" y="5398"/>
                  </a:lnTo>
                  <a:lnTo>
                    <a:pt x="2709" y="5476"/>
                  </a:lnTo>
                  <a:lnTo>
                    <a:pt x="2767" y="5515"/>
                  </a:lnTo>
                  <a:lnTo>
                    <a:pt x="2845" y="5554"/>
                  </a:lnTo>
                  <a:lnTo>
                    <a:pt x="2904" y="5554"/>
                  </a:lnTo>
                  <a:lnTo>
                    <a:pt x="2962" y="5534"/>
                  </a:lnTo>
                  <a:lnTo>
                    <a:pt x="3001" y="5515"/>
                  </a:lnTo>
                  <a:lnTo>
                    <a:pt x="3235" y="5359"/>
                  </a:lnTo>
                  <a:lnTo>
                    <a:pt x="3488" y="5164"/>
                  </a:lnTo>
                  <a:lnTo>
                    <a:pt x="3508" y="5145"/>
                  </a:lnTo>
                  <a:lnTo>
                    <a:pt x="3625" y="5086"/>
                  </a:lnTo>
                  <a:lnTo>
                    <a:pt x="3722" y="5008"/>
                  </a:lnTo>
                  <a:lnTo>
                    <a:pt x="3800" y="4930"/>
                  </a:lnTo>
                  <a:lnTo>
                    <a:pt x="3878" y="4833"/>
                  </a:lnTo>
                  <a:lnTo>
                    <a:pt x="3917" y="4736"/>
                  </a:lnTo>
                  <a:lnTo>
                    <a:pt x="3936" y="4716"/>
                  </a:lnTo>
                  <a:lnTo>
                    <a:pt x="4131" y="4502"/>
                  </a:lnTo>
                  <a:lnTo>
                    <a:pt x="4306" y="4248"/>
                  </a:lnTo>
                  <a:lnTo>
                    <a:pt x="4462" y="3995"/>
                  </a:lnTo>
                  <a:lnTo>
                    <a:pt x="4599" y="3742"/>
                  </a:lnTo>
                  <a:lnTo>
                    <a:pt x="4696" y="3469"/>
                  </a:lnTo>
                  <a:lnTo>
                    <a:pt x="4794" y="3196"/>
                  </a:lnTo>
                  <a:lnTo>
                    <a:pt x="4852" y="2904"/>
                  </a:lnTo>
                  <a:lnTo>
                    <a:pt x="4910" y="2592"/>
                  </a:lnTo>
                  <a:lnTo>
                    <a:pt x="4930" y="2320"/>
                  </a:lnTo>
                  <a:lnTo>
                    <a:pt x="4930" y="1969"/>
                  </a:lnTo>
                  <a:lnTo>
                    <a:pt x="4891" y="1735"/>
                  </a:lnTo>
                  <a:lnTo>
                    <a:pt x="4871" y="1462"/>
                  </a:lnTo>
                  <a:lnTo>
                    <a:pt x="4774" y="1092"/>
                  </a:lnTo>
                  <a:lnTo>
                    <a:pt x="4657" y="722"/>
                  </a:lnTo>
                  <a:lnTo>
                    <a:pt x="4521" y="430"/>
                  </a:lnTo>
                  <a:lnTo>
                    <a:pt x="4384" y="215"/>
                  </a:lnTo>
                  <a:lnTo>
                    <a:pt x="4267" y="79"/>
                  </a:lnTo>
                  <a:lnTo>
                    <a:pt x="4229" y="40"/>
                  </a:lnTo>
                  <a:lnTo>
                    <a:pt x="4053" y="20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35"/>
            <p:cNvSpPr/>
            <p:nvPr/>
          </p:nvSpPr>
          <p:spPr>
            <a:xfrm>
              <a:off x="5197475" y="592725"/>
              <a:ext cx="126675" cy="135425"/>
            </a:xfrm>
            <a:custGeom>
              <a:avLst/>
              <a:gdLst/>
              <a:ahLst/>
              <a:cxnLst/>
              <a:rect l="l" t="t" r="r" b="b"/>
              <a:pathLst>
                <a:path w="5067" h="5417" extrusionOk="0">
                  <a:moveTo>
                    <a:pt x="1150" y="0"/>
                  </a:moveTo>
                  <a:lnTo>
                    <a:pt x="975" y="20"/>
                  </a:lnTo>
                  <a:lnTo>
                    <a:pt x="780" y="39"/>
                  </a:lnTo>
                  <a:lnTo>
                    <a:pt x="605" y="78"/>
                  </a:lnTo>
                  <a:lnTo>
                    <a:pt x="429" y="137"/>
                  </a:lnTo>
                  <a:lnTo>
                    <a:pt x="410" y="176"/>
                  </a:lnTo>
                  <a:lnTo>
                    <a:pt x="312" y="312"/>
                  </a:lnTo>
                  <a:lnTo>
                    <a:pt x="195" y="565"/>
                  </a:lnTo>
                  <a:lnTo>
                    <a:pt x="98" y="858"/>
                  </a:lnTo>
                  <a:lnTo>
                    <a:pt x="39" y="1247"/>
                  </a:lnTo>
                  <a:lnTo>
                    <a:pt x="1" y="1617"/>
                  </a:lnTo>
                  <a:lnTo>
                    <a:pt x="1" y="2144"/>
                  </a:lnTo>
                  <a:lnTo>
                    <a:pt x="59" y="2475"/>
                  </a:lnTo>
                  <a:lnTo>
                    <a:pt x="117" y="2748"/>
                  </a:lnTo>
                  <a:lnTo>
                    <a:pt x="195" y="3059"/>
                  </a:lnTo>
                  <a:lnTo>
                    <a:pt x="312" y="3332"/>
                  </a:lnTo>
                  <a:lnTo>
                    <a:pt x="429" y="3605"/>
                  </a:lnTo>
                  <a:lnTo>
                    <a:pt x="585" y="3839"/>
                  </a:lnTo>
                  <a:lnTo>
                    <a:pt x="741" y="4092"/>
                  </a:lnTo>
                  <a:lnTo>
                    <a:pt x="936" y="4326"/>
                  </a:lnTo>
                  <a:lnTo>
                    <a:pt x="1150" y="4540"/>
                  </a:lnTo>
                  <a:lnTo>
                    <a:pt x="1364" y="4735"/>
                  </a:lnTo>
                  <a:lnTo>
                    <a:pt x="1384" y="4754"/>
                  </a:lnTo>
                  <a:lnTo>
                    <a:pt x="1403" y="4793"/>
                  </a:lnTo>
                  <a:lnTo>
                    <a:pt x="1423" y="4832"/>
                  </a:lnTo>
                  <a:lnTo>
                    <a:pt x="1520" y="4910"/>
                  </a:lnTo>
                  <a:lnTo>
                    <a:pt x="1618" y="4988"/>
                  </a:lnTo>
                  <a:lnTo>
                    <a:pt x="1735" y="5047"/>
                  </a:lnTo>
                  <a:lnTo>
                    <a:pt x="1851" y="5086"/>
                  </a:lnTo>
                  <a:lnTo>
                    <a:pt x="1851" y="5105"/>
                  </a:lnTo>
                  <a:lnTo>
                    <a:pt x="2144" y="5261"/>
                  </a:lnTo>
                  <a:lnTo>
                    <a:pt x="2397" y="5378"/>
                  </a:lnTo>
                  <a:lnTo>
                    <a:pt x="2436" y="5397"/>
                  </a:lnTo>
                  <a:lnTo>
                    <a:pt x="2494" y="5417"/>
                  </a:lnTo>
                  <a:lnTo>
                    <a:pt x="2514" y="5417"/>
                  </a:lnTo>
                  <a:lnTo>
                    <a:pt x="2553" y="5397"/>
                  </a:lnTo>
                  <a:lnTo>
                    <a:pt x="2631" y="5358"/>
                  </a:lnTo>
                  <a:lnTo>
                    <a:pt x="2670" y="5300"/>
                  </a:lnTo>
                  <a:lnTo>
                    <a:pt x="2709" y="5222"/>
                  </a:lnTo>
                  <a:lnTo>
                    <a:pt x="2689" y="5144"/>
                  </a:lnTo>
                  <a:lnTo>
                    <a:pt x="2670" y="5086"/>
                  </a:lnTo>
                  <a:lnTo>
                    <a:pt x="2611" y="5027"/>
                  </a:lnTo>
                  <a:lnTo>
                    <a:pt x="2728" y="4988"/>
                  </a:lnTo>
                  <a:lnTo>
                    <a:pt x="2943" y="4910"/>
                  </a:lnTo>
                  <a:lnTo>
                    <a:pt x="3118" y="4832"/>
                  </a:lnTo>
                  <a:lnTo>
                    <a:pt x="3293" y="4735"/>
                  </a:lnTo>
                  <a:lnTo>
                    <a:pt x="3508" y="4618"/>
                  </a:lnTo>
                  <a:lnTo>
                    <a:pt x="3722" y="4462"/>
                  </a:lnTo>
                  <a:lnTo>
                    <a:pt x="3917" y="4306"/>
                  </a:lnTo>
                  <a:lnTo>
                    <a:pt x="4073" y="4170"/>
                  </a:lnTo>
                  <a:lnTo>
                    <a:pt x="4229" y="4014"/>
                  </a:lnTo>
                  <a:lnTo>
                    <a:pt x="4384" y="3839"/>
                  </a:lnTo>
                  <a:lnTo>
                    <a:pt x="4521" y="3644"/>
                  </a:lnTo>
                  <a:lnTo>
                    <a:pt x="4638" y="3468"/>
                  </a:lnTo>
                  <a:lnTo>
                    <a:pt x="4735" y="3293"/>
                  </a:lnTo>
                  <a:lnTo>
                    <a:pt x="4774" y="3332"/>
                  </a:lnTo>
                  <a:lnTo>
                    <a:pt x="4852" y="3352"/>
                  </a:lnTo>
                  <a:lnTo>
                    <a:pt x="4910" y="3352"/>
                  </a:lnTo>
                  <a:lnTo>
                    <a:pt x="4988" y="3313"/>
                  </a:lnTo>
                  <a:lnTo>
                    <a:pt x="5027" y="3254"/>
                  </a:lnTo>
                  <a:lnTo>
                    <a:pt x="5047" y="3176"/>
                  </a:lnTo>
                  <a:lnTo>
                    <a:pt x="5047" y="3157"/>
                  </a:lnTo>
                  <a:lnTo>
                    <a:pt x="5066" y="2981"/>
                  </a:lnTo>
                  <a:lnTo>
                    <a:pt x="5066" y="2767"/>
                  </a:lnTo>
                  <a:lnTo>
                    <a:pt x="5047" y="2592"/>
                  </a:lnTo>
                  <a:lnTo>
                    <a:pt x="5008" y="2436"/>
                  </a:lnTo>
                  <a:lnTo>
                    <a:pt x="4949" y="2241"/>
                  </a:lnTo>
                  <a:lnTo>
                    <a:pt x="4891" y="2066"/>
                  </a:lnTo>
                  <a:lnTo>
                    <a:pt x="4813" y="1910"/>
                  </a:lnTo>
                  <a:lnTo>
                    <a:pt x="4716" y="1754"/>
                  </a:lnTo>
                  <a:lnTo>
                    <a:pt x="4599" y="1579"/>
                  </a:lnTo>
                  <a:lnTo>
                    <a:pt x="4482" y="1423"/>
                  </a:lnTo>
                  <a:lnTo>
                    <a:pt x="4229" y="1150"/>
                  </a:lnTo>
                  <a:lnTo>
                    <a:pt x="3917" y="877"/>
                  </a:lnTo>
                  <a:lnTo>
                    <a:pt x="3605" y="663"/>
                  </a:lnTo>
                  <a:lnTo>
                    <a:pt x="3410" y="565"/>
                  </a:lnTo>
                  <a:lnTo>
                    <a:pt x="3215" y="448"/>
                  </a:lnTo>
                  <a:lnTo>
                    <a:pt x="2787" y="273"/>
                  </a:lnTo>
                  <a:lnTo>
                    <a:pt x="2397" y="156"/>
                  </a:lnTo>
                  <a:lnTo>
                    <a:pt x="1968" y="59"/>
                  </a:lnTo>
                  <a:lnTo>
                    <a:pt x="1754" y="20"/>
                  </a:lnTo>
                  <a:lnTo>
                    <a:pt x="1559" y="20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35"/>
            <p:cNvSpPr/>
            <p:nvPr/>
          </p:nvSpPr>
          <p:spPr>
            <a:xfrm>
              <a:off x="5756675" y="902525"/>
              <a:ext cx="141750" cy="119350"/>
            </a:xfrm>
            <a:custGeom>
              <a:avLst/>
              <a:gdLst/>
              <a:ahLst/>
              <a:cxnLst/>
              <a:rect l="l" t="t" r="r" b="b"/>
              <a:pathLst>
                <a:path w="5670" h="4774" extrusionOk="0">
                  <a:moveTo>
                    <a:pt x="2104" y="0"/>
                  </a:moveTo>
                  <a:lnTo>
                    <a:pt x="1929" y="20"/>
                  </a:lnTo>
                  <a:lnTo>
                    <a:pt x="1773" y="39"/>
                  </a:lnTo>
                  <a:lnTo>
                    <a:pt x="1559" y="98"/>
                  </a:lnTo>
                  <a:lnTo>
                    <a:pt x="1403" y="195"/>
                  </a:lnTo>
                  <a:lnTo>
                    <a:pt x="1364" y="195"/>
                  </a:lnTo>
                  <a:lnTo>
                    <a:pt x="1306" y="234"/>
                  </a:lnTo>
                  <a:lnTo>
                    <a:pt x="1267" y="292"/>
                  </a:lnTo>
                  <a:lnTo>
                    <a:pt x="1267" y="370"/>
                  </a:lnTo>
                  <a:lnTo>
                    <a:pt x="1267" y="429"/>
                  </a:lnTo>
                  <a:lnTo>
                    <a:pt x="1306" y="487"/>
                  </a:lnTo>
                  <a:lnTo>
                    <a:pt x="1364" y="526"/>
                  </a:lnTo>
                  <a:lnTo>
                    <a:pt x="1228" y="663"/>
                  </a:lnTo>
                  <a:lnTo>
                    <a:pt x="1091" y="838"/>
                  </a:lnTo>
                  <a:lnTo>
                    <a:pt x="955" y="1013"/>
                  </a:lnTo>
                  <a:lnTo>
                    <a:pt x="818" y="1228"/>
                  </a:lnTo>
                  <a:lnTo>
                    <a:pt x="643" y="1598"/>
                  </a:lnTo>
                  <a:lnTo>
                    <a:pt x="546" y="1832"/>
                  </a:lnTo>
                  <a:lnTo>
                    <a:pt x="468" y="2085"/>
                  </a:lnTo>
                  <a:lnTo>
                    <a:pt x="409" y="2319"/>
                  </a:lnTo>
                  <a:lnTo>
                    <a:pt x="370" y="2533"/>
                  </a:lnTo>
                  <a:lnTo>
                    <a:pt x="351" y="2728"/>
                  </a:lnTo>
                  <a:lnTo>
                    <a:pt x="351" y="2942"/>
                  </a:lnTo>
                  <a:lnTo>
                    <a:pt x="351" y="3079"/>
                  </a:lnTo>
                  <a:lnTo>
                    <a:pt x="273" y="3040"/>
                  </a:lnTo>
                  <a:lnTo>
                    <a:pt x="195" y="3020"/>
                  </a:lnTo>
                  <a:lnTo>
                    <a:pt x="117" y="3040"/>
                  </a:lnTo>
                  <a:lnTo>
                    <a:pt x="59" y="3079"/>
                  </a:lnTo>
                  <a:lnTo>
                    <a:pt x="20" y="3157"/>
                  </a:lnTo>
                  <a:lnTo>
                    <a:pt x="0" y="3234"/>
                  </a:lnTo>
                  <a:lnTo>
                    <a:pt x="0" y="3273"/>
                  </a:lnTo>
                  <a:lnTo>
                    <a:pt x="0" y="3293"/>
                  </a:lnTo>
                  <a:lnTo>
                    <a:pt x="39" y="3351"/>
                  </a:lnTo>
                  <a:lnTo>
                    <a:pt x="59" y="3390"/>
                  </a:lnTo>
                  <a:lnTo>
                    <a:pt x="253" y="3585"/>
                  </a:lnTo>
                  <a:lnTo>
                    <a:pt x="487" y="3799"/>
                  </a:lnTo>
                  <a:lnTo>
                    <a:pt x="507" y="3819"/>
                  </a:lnTo>
                  <a:lnTo>
                    <a:pt x="585" y="3916"/>
                  </a:lnTo>
                  <a:lnTo>
                    <a:pt x="682" y="4014"/>
                  </a:lnTo>
                  <a:lnTo>
                    <a:pt x="779" y="4072"/>
                  </a:lnTo>
                  <a:lnTo>
                    <a:pt x="877" y="4150"/>
                  </a:lnTo>
                  <a:lnTo>
                    <a:pt x="974" y="4150"/>
                  </a:lnTo>
                  <a:lnTo>
                    <a:pt x="994" y="4170"/>
                  </a:lnTo>
                  <a:lnTo>
                    <a:pt x="1247" y="4326"/>
                  </a:lnTo>
                  <a:lnTo>
                    <a:pt x="1520" y="4462"/>
                  </a:lnTo>
                  <a:lnTo>
                    <a:pt x="1793" y="4559"/>
                  </a:lnTo>
                  <a:lnTo>
                    <a:pt x="2085" y="4657"/>
                  </a:lnTo>
                  <a:lnTo>
                    <a:pt x="2358" y="4715"/>
                  </a:lnTo>
                  <a:lnTo>
                    <a:pt x="2650" y="4754"/>
                  </a:lnTo>
                  <a:lnTo>
                    <a:pt x="2942" y="4774"/>
                  </a:lnTo>
                  <a:lnTo>
                    <a:pt x="3254" y="4774"/>
                  </a:lnTo>
                  <a:lnTo>
                    <a:pt x="3546" y="4754"/>
                  </a:lnTo>
                  <a:lnTo>
                    <a:pt x="3877" y="4696"/>
                  </a:lnTo>
                  <a:lnTo>
                    <a:pt x="4364" y="4540"/>
                  </a:lnTo>
                  <a:lnTo>
                    <a:pt x="4715" y="4403"/>
                  </a:lnTo>
                  <a:lnTo>
                    <a:pt x="5066" y="4209"/>
                  </a:lnTo>
                  <a:lnTo>
                    <a:pt x="5319" y="4033"/>
                  </a:lnTo>
                  <a:lnTo>
                    <a:pt x="5514" y="3858"/>
                  </a:lnTo>
                  <a:lnTo>
                    <a:pt x="5631" y="3722"/>
                  </a:lnTo>
                  <a:lnTo>
                    <a:pt x="5670" y="3683"/>
                  </a:lnTo>
                  <a:lnTo>
                    <a:pt x="5650" y="3507"/>
                  </a:lnTo>
                  <a:lnTo>
                    <a:pt x="5650" y="3312"/>
                  </a:lnTo>
                  <a:lnTo>
                    <a:pt x="5611" y="3137"/>
                  </a:lnTo>
                  <a:lnTo>
                    <a:pt x="5572" y="2962"/>
                  </a:lnTo>
                  <a:lnTo>
                    <a:pt x="5436" y="2572"/>
                  </a:lnTo>
                  <a:lnTo>
                    <a:pt x="5358" y="2397"/>
                  </a:lnTo>
                  <a:lnTo>
                    <a:pt x="5280" y="2202"/>
                  </a:lnTo>
                  <a:lnTo>
                    <a:pt x="5066" y="1832"/>
                  </a:lnTo>
                  <a:lnTo>
                    <a:pt x="4813" y="1481"/>
                  </a:lnTo>
                  <a:lnTo>
                    <a:pt x="4520" y="1111"/>
                  </a:lnTo>
                  <a:lnTo>
                    <a:pt x="4364" y="955"/>
                  </a:lnTo>
                  <a:lnTo>
                    <a:pt x="4209" y="818"/>
                  </a:lnTo>
                  <a:lnTo>
                    <a:pt x="3916" y="585"/>
                  </a:lnTo>
                  <a:lnTo>
                    <a:pt x="3546" y="370"/>
                  </a:lnTo>
                  <a:lnTo>
                    <a:pt x="3234" y="214"/>
                  </a:lnTo>
                  <a:lnTo>
                    <a:pt x="3040" y="137"/>
                  </a:lnTo>
                  <a:lnTo>
                    <a:pt x="2825" y="78"/>
                  </a:lnTo>
                  <a:lnTo>
                    <a:pt x="2650" y="39"/>
                  </a:lnTo>
                  <a:lnTo>
                    <a:pt x="2475" y="20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35"/>
            <p:cNvSpPr/>
            <p:nvPr/>
          </p:nvSpPr>
          <p:spPr>
            <a:xfrm>
              <a:off x="5628550" y="1068625"/>
              <a:ext cx="126675" cy="134450"/>
            </a:xfrm>
            <a:custGeom>
              <a:avLst/>
              <a:gdLst/>
              <a:ahLst/>
              <a:cxnLst/>
              <a:rect l="l" t="t" r="r" b="b"/>
              <a:pathLst>
                <a:path w="5067" h="5378" extrusionOk="0">
                  <a:moveTo>
                    <a:pt x="2748" y="0"/>
                  </a:moveTo>
                  <a:lnTo>
                    <a:pt x="2690" y="39"/>
                  </a:lnTo>
                  <a:lnTo>
                    <a:pt x="2631" y="78"/>
                  </a:lnTo>
                  <a:lnTo>
                    <a:pt x="2612" y="156"/>
                  </a:lnTo>
                  <a:lnTo>
                    <a:pt x="2612" y="214"/>
                  </a:lnTo>
                  <a:lnTo>
                    <a:pt x="2631" y="292"/>
                  </a:lnTo>
                  <a:lnTo>
                    <a:pt x="2436" y="331"/>
                  </a:lnTo>
                  <a:lnTo>
                    <a:pt x="2241" y="390"/>
                  </a:lnTo>
                  <a:lnTo>
                    <a:pt x="2027" y="468"/>
                  </a:lnTo>
                  <a:lnTo>
                    <a:pt x="1793" y="585"/>
                  </a:lnTo>
                  <a:lnTo>
                    <a:pt x="1618" y="682"/>
                  </a:lnTo>
                  <a:lnTo>
                    <a:pt x="1443" y="799"/>
                  </a:lnTo>
                  <a:lnTo>
                    <a:pt x="1248" y="955"/>
                  </a:lnTo>
                  <a:lnTo>
                    <a:pt x="1033" y="1130"/>
                  </a:lnTo>
                  <a:lnTo>
                    <a:pt x="878" y="1286"/>
                  </a:lnTo>
                  <a:lnTo>
                    <a:pt x="722" y="1442"/>
                  </a:lnTo>
                  <a:lnTo>
                    <a:pt x="605" y="1598"/>
                  </a:lnTo>
                  <a:lnTo>
                    <a:pt x="468" y="1773"/>
                  </a:lnTo>
                  <a:lnTo>
                    <a:pt x="410" y="1890"/>
                  </a:lnTo>
                  <a:lnTo>
                    <a:pt x="371" y="1812"/>
                  </a:lnTo>
                  <a:lnTo>
                    <a:pt x="313" y="1773"/>
                  </a:lnTo>
                  <a:lnTo>
                    <a:pt x="235" y="1734"/>
                  </a:lnTo>
                  <a:lnTo>
                    <a:pt x="157" y="1734"/>
                  </a:lnTo>
                  <a:lnTo>
                    <a:pt x="98" y="1773"/>
                  </a:lnTo>
                  <a:lnTo>
                    <a:pt x="40" y="1832"/>
                  </a:lnTo>
                  <a:lnTo>
                    <a:pt x="20" y="1871"/>
                  </a:lnTo>
                  <a:lnTo>
                    <a:pt x="1" y="1890"/>
                  </a:lnTo>
                  <a:lnTo>
                    <a:pt x="1" y="1949"/>
                  </a:lnTo>
                  <a:lnTo>
                    <a:pt x="1" y="2007"/>
                  </a:lnTo>
                  <a:lnTo>
                    <a:pt x="59" y="2260"/>
                  </a:lnTo>
                  <a:lnTo>
                    <a:pt x="137" y="2592"/>
                  </a:lnTo>
                  <a:lnTo>
                    <a:pt x="157" y="2611"/>
                  </a:lnTo>
                  <a:lnTo>
                    <a:pt x="157" y="2728"/>
                  </a:lnTo>
                  <a:lnTo>
                    <a:pt x="196" y="2845"/>
                  </a:lnTo>
                  <a:lnTo>
                    <a:pt x="235" y="2962"/>
                  </a:lnTo>
                  <a:lnTo>
                    <a:pt x="293" y="3079"/>
                  </a:lnTo>
                  <a:lnTo>
                    <a:pt x="352" y="3137"/>
                  </a:lnTo>
                  <a:lnTo>
                    <a:pt x="371" y="3157"/>
                  </a:lnTo>
                  <a:lnTo>
                    <a:pt x="507" y="3429"/>
                  </a:lnTo>
                  <a:lnTo>
                    <a:pt x="663" y="3683"/>
                  </a:lnTo>
                  <a:lnTo>
                    <a:pt x="839" y="3916"/>
                  </a:lnTo>
                  <a:lnTo>
                    <a:pt x="1033" y="4150"/>
                  </a:lnTo>
                  <a:lnTo>
                    <a:pt x="1228" y="4345"/>
                  </a:lnTo>
                  <a:lnTo>
                    <a:pt x="1443" y="4540"/>
                  </a:lnTo>
                  <a:lnTo>
                    <a:pt x="1696" y="4715"/>
                  </a:lnTo>
                  <a:lnTo>
                    <a:pt x="1949" y="4871"/>
                  </a:lnTo>
                  <a:lnTo>
                    <a:pt x="2202" y="5008"/>
                  </a:lnTo>
                  <a:lnTo>
                    <a:pt x="2514" y="5144"/>
                  </a:lnTo>
                  <a:lnTo>
                    <a:pt x="2748" y="5222"/>
                  </a:lnTo>
                  <a:lnTo>
                    <a:pt x="3021" y="5280"/>
                  </a:lnTo>
                  <a:lnTo>
                    <a:pt x="3391" y="5358"/>
                  </a:lnTo>
                  <a:lnTo>
                    <a:pt x="3781" y="5378"/>
                  </a:lnTo>
                  <a:lnTo>
                    <a:pt x="4092" y="5358"/>
                  </a:lnTo>
                  <a:lnTo>
                    <a:pt x="4365" y="5319"/>
                  </a:lnTo>
                  <a:lnTo>
                    <a:pt x="4541" y="5261"/>
                  </a:lnTo>
                  <a:lnTo>
                    <a:pt x="4580" y="5261"/>
                  </a:lnTo>
                  <a:lnTo>
                    <a:pt x="4677" y="5085"/>
                  </a:lnTo>
                  <a:lnTo>
                    <a:pt x="4755" y="4930"/>
                  </a:lnTo>
                  <a:lnTo>
                    <a:pt x="4813" y="4754"/>
                  </a:lnTo>
                  <a:lnTo>
                    <a:pt x="4891" y="4579"/>
                  </a:lnTo>
                  <a:lnTo>
                    <a:pt x="4989" y="4189"/>
                  </a:lnTo>
                  <a:lnTo>
                    <a:pt x="5008" y="3994"/>
                  </a:lnTo>
                  <a:lnTo>
                    <a:pt x="5047" y="3800"/>
                  </a:lnTo>
                  <a:lnTo>
                    <a:pt x="5067" y="3351"/>
                  </a:lnTo>
                  <a:lnTo>
                    <a:pt x="5047" y="2923"/>
                  </a:lnTo>
                  <a:lnTo>
                    <a:pt x="4989" y="2475"/>
                  </a:lnTo>
                  <a:lnTo>
                    <a:pt x="4930" y="2260"/>
                  </a:lnTo>
                  <a:lnTo>
                    <a:pt x="4872" y="2046"/>
                  </a:lnTo>
                  <a:lnTo>
                    <a:pt x="4755" y="1695"/>
                  </a:lnTo>
                  <a:lnTo>
                    <a:pt x="4560" y="1325"/>
                  </a:lnTo>
                  <a:lnTo>
                    <a:pt x="4365" y="1013"/>
                  </a:lnTo>
                  <a:lnTo>
                    <a:pt x="4268" y="857"/>
                  </a:lnTo>
                  <a:lnTo>
                    <a:pt x="4112" y="682"/>
                  </a:lnTo>
                  <a:lnTo>
                    <a:pt x="3976" y="565"/>
                  </a:lnTo>
                  <a:lnTo>
                    <a:pt x="3859" y="448"/>
                  </a:lnTo>
                  <a:lnTo>
                    <a:pt x="3703" y="331"/>
                  </a:lnTo>
                  <a:lnTo>
                    <a:pt x="3527" y="234"/>
                  </a:lnTo>
                  <a:lnTo>
                    <a:pt x="3391" y="156"/>
                  </a:lnTo>
                  <a:lnTo>
                    <a:pt x="3235" y="98"/>
                  </a:lnTo>
                  <a:lnTo>
                    <a:pt x="3021" y="39"/>
                  </a:lnTo>
                  <a:lnTo>
                    <a:pt x="2845" y="20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35"/>
            <p:cNvSpPr/>
            <p:nvPr/>
          </p:nvSpPr>
          <p:spPr>
            <a:xfrm>
              <a:off x="5090800" y="967300"/>
              <a:ext cx="139325" cy="122775"/>
            </a:xfrm>
            <a:custGeom>
              <a:avLst/>
              <a:gdLst/>
              <a:ahLst/>
              <a:cxnLst/>
              <a:rect l="l" t="t" r="r" b="b"/>
              <a:pathLst>
                <a:path w="5573" h="4911" extrusionOk="0">
                  <a:moveTo>
                    <a:pt x="2982" y="0"/>
                  </a:moveTo>
                  <a:lnTo>
                    <a:pt x="2787" y="39"/>
                  </a:lnTo>
                  <a:lnTo>
                    <a:pt x="2611" y="78"/>
                  </a:lnTo>
                  <a:lnTo>
                    <a:pt x="2436" y="137"/>
                  </a:lnTo>
                  <a:lnTo>
                    <a:pt x="2280" y="195"/>
                  </a:lnTo>
                  <a:lnTo>
                    <a:pt x="2066" y="293"/>
                  </a:lnTo>
                  <a:lnTo>
                    <a:pt x="1910" y="390"/>
                  </a:lnTo>
                  <a:lnTo>
                    <a:pt x="1598" y="585"/>
                  </a:lnTo>
                  <a:lnTo>
                    <a:pt x="1286" y="858"/>
                  </a:lnTo>
                  <a:lnTo>
                    <a:pt x="1033" y="1131"/>
                  </a:lnTo>
                  <a:lnTo>
                    <a:pt x="897" y="1306"/>
                  </a:lnTo>
                  <a:lnTo>
                    <a:pt x="780" y="1481"/>
                  </a:lnTo>
                  <a:lnTo>
                    <a:pt x="527" y="1890"/>
                  </a:lnTo>
                  <a:lnTo>
                    <a:pt x="351" y="2261"/>
                  </a:lnTo>
                  <a:lnTo>
                    <a:pt x="195" y="2670"/>
                  </a:lnTo>
                  <a:lnTo>
                    <a:pt x="137" y="2865"/>
                  </a:lnTo>
                  <a:lnTo>
                    <a:pt x="78" y="3079"/>
                  </a:lnTo>
                  <a:lnTo>
                    <a:pt x="20" y="3469"/>
                  </a:lnTo>
                  <a:lnTo>
                    <a:pt x="1" y="3644"/>
                  </a:lnTo>
                  <a:lnTo>
                    <a:pt x="1" y="3839"/>
                  </a:lnTo>
                  <a:lnTo>
                    <a:pt x="20" y="4014"/>
                  </a:lnTo>
                  <a:lnTo>
                    <a:pt x="40" y="4209"/>
                  </a:lnTo>
                  <a:lnTo>
                    <a:pt x="78" y="4229"/>
                  </a:lnTo>
                  <a:lnTo>
                    <a:pt x="215" y="4345"/>
                  </a:lnTo>
                  <a:lnTo>
                    <a:pt x="429" y="4501"/>
                  </a:lnTo>
                  <a:lnTo>
                    <a:pt x="721" y="4638"/>
                  </a:lnTo>
                  <a:lnTo>
                    <a:pt x="1092" y="4755"/>
                  </a:lnTo>
                  <a:lnTo>
                    <a:pt x="1462" y="4852"/>
                  </a:lnTo>
                  <a:lnTo>
                    <a:pt x="1715" y="4891"/>
                  </a:lnTo>
                  <a:lnTo>
                    <a:pt x="1968" y="4910"/>
                  </a:lnTo>
                  <a:lnTo>
                    <a:pt x="2300" y="4910"/>
                  </a:lnTo>
                  <a:lnTo>
                    <a:pt x="2592" y="4891"/>
                  </a:lnTo>
                  <a:lnTo>
                    <a:pt x="2904" y="4852"/>
                  </a:lnTo>
                  <a:lnTo>
                    <a:pt x="3196" y="4794"/>
                  </a:lnTo>
                  <a:lnTo>
                    <a:pt x="3469" y="4696"/>
                  </a:lnTo>
                  <a:lnTo>
                    <a:pt x="3741" y="4599"/>
                  </a:lnTo>
                  <a:lnTo>
                    <a:pt x="3995" y="4462"/>
                  </a:lnTo>
                  <a:lnTo>
                    <a:pt x="4268" y="4306"/>
                  </a:lnTo>
                  <a:lnTo>
                    <a:pt x="4501" y="4131"/>
                  </a:lnTo>
                  <a:lnTo>
                    <a:pt x="4735" y="3956"/>
                  </a:lnTo>
                  <a:lnTo>
                    <a:pt x="4755" y="3936"/>
                  </a:lnTo>
                  <a:lnTo>
                    <a:pt x="4833" y="3897"/>
                  </a:lnTo>
                  <a:lnTo>
                    <a:pt x="4930" y="3819"/>
                  </a:lnTo>
                  <a:lnTo>
                    <a:pt x="5027" y="3741"/>
                  </a:lnTo>
                  <a:lnTo>
                    <a:pt x="5086" y="3644"/>
                  </a:lnTo>
                  <a:lnTo>
                    <a:pt x="5144" y="3527"/>
                  </a:lnTo>
                  <a:lnTo>
                    <a:pt x="5164" y="3508"/>
                  </a:lnTo>
                  <a:lnTo>
                    <a:pt x="5378" y="3254"/>
                  </a:lnTo>
                  <a:lnTo>
                    <a:pt x="5534" y="3021"/>
                  </a:lnTo>
                  <a:lnTo>
                    <a:pt x="5553" y="2982"/>
                  </a:lnTo>
                  <a:lnTo>
                    <a:pt x="5573" y="2923"/>
                  </a:lnTo>
                  <a:lnTo>
                    <a:pt x="5573" y="2904"/>
                  </a:lnTo>
                  <a:lnTo>
                    <a:pt x="5573" y="2865"/>
                  </a:lnTo>
                  <a:lnTo>
                    <a:pt x="5534" y="2787"/>
                  </a:lnTo>
                  <a:lnTo>
                    <a:pt x="5476" y="2728"/>
                  </a:lnTo>
                  <a:lnTo>
                    <a:pt x="5417" y="2689"/>
                  </a:lnTo>
                  <a:lnTo>
                    <a:pt x="5339" y="2689"/>
                  </a:lnTo>
                  <a:lnTo>
                    <a:pt x="5261" y="2709"/>
                  </a:lnTo>
                  <a:lnTo>
                    <a:pt x="5203" y="2767"/>
                  </a:lnTo>
                  <a:lnTo>
                    <a:pt x="5183" y="2631"/>
                  </a:lnTo>
                  <a:lnTo>
                    <a:pt x="5125" y="2417"/>
                  </a:lnTo>
                  <a:lnTo>
                    <a:pt x="5086" y="2241"/>
                  </a:lnTo>
                  <a:lnTo>
                    <a:pt x="5008" y="2027"/>
                  </a:lnTo>
                  <a:lnTo>
                    <a:pt x="4910" y="1812"/>
                  </a:lnTo>
                  <a:lnTo>
                    <a:pt x="4794" y="1579"/>
                  </a:lnTo>
                  <a:lnTo>
                    <a:pt x="4677" y="1364"/>
                  </a:lnTo>
                  <a:lnTo>
                    <a:pt x="4443" y="1014"/>
                  </a:lnTo>
                  <a:lnTo>
                    <a:pt x="4287" y="838"/>
                  </a:lnTo>
                  <a:lnTo>
                    <a:pt x="4112" y="663"/>
                  </a:lnTo>
                  <a:lnTo>
                    <a:pt x="3956" y="527"/>
                  </a:lnTo>
                  <a:lnTo>
                    <a:pt x="3800" y="410"/>
                  </a:lnTo>
                  <a:lnTo>
                    <a:pt x="3839" y="371"/>
                  </a:lnTo>
                  <a:lnTo>
                    <a:pt x="3878" y="293"/>
                  </a:lnTo>
                  <a:lnTo>
                    <a:pt x="3878" y="234"/>
                  </a:lnTo>
                  <a:lnTo>
                    <a:pt x="3839" y="156"/>
                  </a:lnTo>
                  <a:lnTo>
                    <a:pt x="3800" y="117"/>
                  </a:lnTo>
                  <a:lnTo>
                    <a:pt x="3741" y="78"/>
                  </a:lnTo>
                  <a:lnTo>
                    <a:pt x="3702" y="78"/>
                  </a:lnTo>
                  <a:lnTo>
                    <a:pt x="3527" y="20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35"/>
            <p:cNvSpPr/>
            <p:nvPr/>
          </p:nvSpPr>
          <p:spPr>
            <a:xfrm>
              <a:off x="5256425" y="1113925"/>
              <a:ext cx="121300" cy="137875"/>
            </a:xfrm>
            <a:custGeom>
              <a:avLst/>
              <a:gdLst/>
              <a:ahLst/>
              <a:cxnLst/>
              <a:rect l="l" t="t" r="r" b="b"/>
              <a:pathLst>
                <a:path w="4852" h="5515" extrusionOk="0">
                  <a:moveTo>
                    <a:pt x="1832" y="0"/>
                  </a:moveTo>
                  <a:lnTo>
                    <a:pt x="1754" y="20"/>
                  </a:lnTo>
                  <a:lnTo>
                    <a:pt x="1734" y="20"/>
                  </a:lnTo>
                  <a:lnTo>
                    <a:pt x="1539" y="78"/>
                  </a:lnTo>
                  <a:lnTo>
                    <a:pt x="1364" y="156"/>
                  </a:lnTo>
                  <a:lnTo>
                    <a:pt x="1208" y="253"/>
                  </a:lnTo>
                  <a:lnTo>
                    <a:pt x="1091" y="351"/>
                  </a:lnTo>
                  <a:lnTo>
                    <a:pt x="935" y="487"/>
                  </a:lnTo>
                  <a:lnTo>
                    <a:pt x="799" y="604"/>
                  </a:lnTo>
                  <a:lnTo>
                    <a:pt x="682" y="741"/>
                  </a:lnTo>
                  <a:lnTo>
                    <a:pt x="585" y="896"/>
                  </a:lnTo>
                  <a:lnTo>
                    <a:pt x="468" y="1091"/>
                  </a:lnTo>
                  <a:lnTo>
                    <a:pt x="370" y="1247"/>
                  </a:lnTo>
                  <a:lnTo>
                    <a:pt x="234" y="1578"/>
                  </a:lnTo>
                  <a:lnTo>
                    <a:pt x="117" y="1988"/>
                  </a:lnTo>
                  <a:lnTo>
                    <a:pt x="39" y="2358"/>
                  </a:lnTo>
                  <a:lnTo>
                    <a:pt x="20" y="2572"/>
                  </a:lnTo>
                  <a:lnTo>
                    <a:pt x="0" y="2786"/>
                  </a:lnTo>
                  <a:lnTo>
                    <a:pt x="20" y="3254"/>
                  </a:lnTo>
                  <a:lnTo>
                    <a:pt x="59" y="3663"/>
                  </a:lnTo>
                  <a:lnTo>
                    <a:pt x="156" y="4111"/>
                  </a:lnTo>
                  <a:lnTo>
                    <a:pt x="273" y="4501"/>
                  </a:lnTo>
                  <a:lnTo>
                    <a:pt x="429" y="4852"/>
                  </a:lnTo>
                  <a:lnTo>
                    <a:pt x="526" y="5027"/>
                  </a:lnTo>
                  <a:lnTo>
                    <a:pt x="604" y="5183"/>
                  </a:lnTo>
                  <a:lnTo>
                    <a:pt x="721" y="5339"/>
                  </a:lnTo>
                  <a:lnTo>
                    <a:pt x="838" y="5475"/>
                  </a:lnTo>
                  <a:lnTo>
                    <a:pt x="877" y="5475"/>
                  </a:lnTo>
                  <a:lnTo>
                    <a:pt x="1052" y="5514"/>
                  </a:lnTo>
                  <a:lnTo>
                    <a:pt x="1325" y="5514"/>
                  </a:lnTo>
                  <a:lnTo>
                    <a:pt x="1637" y="5475"/>
                  </a:lnTo>
                  <a:lnTo>
                    <a:pt x="2026" y="5378"/>
                  </a:lnTo>
                  <a:lnTo>
                    <a:pt x="2377" y="5261"/>
                  </a:lnTo>
                  <a:lnTo>
                    <a:pt x="2845" y="5047"/>
                  </a:lnTo>
                  <a:lnTo>
                    <a:pt x="3137" y="4871"/>
                  </a:lnTo>
                  <a:lnTo>
                    <a:pt x="3371" y="4696"/>
                  </a:lnTo>
                  <a:lnTo>
                    <a:pt x="3605" y="4501"/>
                  </a:lnTo>
                  <a:lnTo>
                    <a:pt x="3819" y="4287"/>
                  </a:lnTo>
                  <a:lnTo>
                    <a:pt x="4014" y="4053"/>
                  </a:lnTo>
                  <a:lnTo>
                    <a:pt x="4170" y="3839"/>
                  </a:lnTo>
                  <a:lnTo>
                    <a:pt x="4326" y="3566"/>
                  </a:lnTo>
                  <a:lnTo>
                    <a:pt x="4462" y="3312"/>
                  </a:lnTo>
                  <a:lnTo>
                    <a:pt x="4579" y="3040"/>
                  </a:lnTo>
                  <a:lnTo>
                    <a:pt x="4657" y="2747"/>
                  </a:lnTo>
                  <a:lnTo>
                    <a:pt x="4676" y="2728"/>
                  </a:lnTo>
                  <a:lnTo>
                    <a:pt x="4735" y="2650"/>
                  </a:lnTo>
                  <a:lnTo>
                    <a:pt x="4774" y="2533"/>
                  </a:lnTo>
                  <a:lnTo>
                    <a:pt x="4793" y="2416"/>
                  </a:lnTo>
                  <a:lnTo>
                    <a:pt x="4793" y="2299"/>
                  </a:lnTo>
                  <a:lnTo>
                    <a:pt x="4793" y="2163"/>
                  </a:lnTo>
                  <a:lnTo>
                    <a:pt x="4793" y="2143"/>
                  </a:lnTo>
                  <a:lnTo>
                    <a:pt x="4832" y="1812"/>
                  </a:lnTo>
                  <a:lnTo>
                    <a:pt x="4852" y="1539"/>
                  </a:lnTo>
                  <a:lnTo>
                    <a:pt x="4832" y="1500"/>
                  </a:lnTo>
                  <a:lnTo>
                    <a:pt x="4832" y="1442"/>
                  </a:lnTo>
                  <a:lnTo>
                    <a:pt x="4813" y="1422"/>
                  </a:lnTo>
                  <a:lnTo>
                    <a:pt x="4793" y="1384"/>
                  </a:lnTo>
                  <a:lnTo>
                    <a:pt x="4715" y="1345"/>
                  </a:lnTo>
                  <a:lnTo>
                    <a:pt x="4657" y="1325"/>
                  </a:lnTo>
                  <a:lnTo>
                    <a:pt x="4559" y="1325"/>
                  </a:lnTo>
                  <a:lnTo>
                    <a:pt x="4501" y="1364"/>
                  </a:lnTo>
                  <a:lnTo>
                    <a:pt x="4442" y="1422"/>
                  </a:lnTo>
                  <a:lnTo>
                    <a:pt x="4423" y="1500"/>
                  </a:lnTo>
                  <a:lnTo>
                    <a:pt x="4345" y="1403"/>
                  </a:lnTo>
                  <a:lnTo>
                    <a:pt x="4189" y="1247"/>
                  </a:lnTo>
                  <a:lnTo>
                    <a:pt x="4053" y="1111"/>
                  </a:lnTo>
                  <a:lnTo>
                    <a:pt x="3877" y="974"/>
                  </a:lnTo>
                  <a:lnTo>
                    <a:pt x="3683" y="838"/>
                  </a:lnTo>
                  <a:lnTo>
                    <a:pt x="3449" y="702"/>
                  </a:lnTo>
                  <a:lnTo>
                    <a:pt x="3234" y="585"/>
                  </a:lnTo>
                  <a:lnTo>
                    <a:pt x="3040" y="507"/>
                  </a:lnTo>
                  <a:lnTo>
                    <a:pt x="2845" y="429"/>
                  </a:lnTo>
                  <a:lnTo>
                    <a:pt x="2611" y="351"/>
                  </a:lnTo>
                  <a:lnTo>
                    <a:pt x="2397" y="312"/>
                  </a:lnTo>
                  <a:lnTo>
                    <a:pt x="2182" y="273"/>
                  </a:lnTo>
                  <a:lnTo>
                    <a:pt x="1968" y="273"/>
                  </a:lnTo>
                  <a:lnTo>
                    <a:pt x="1987" y="195"/>
                  </a:lnTo>
                  <a:lnTo>
                    <a:pt x="1987" y="137"/>
                  </a:lnTo>
                  <a:lnTo>
                    <a:pt x="1948" y="59"/>
                  </a:lnTo>
                  <a:lnTo>
                    <a:pt x="1890" y="20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35"/>
            <p:cNvSpPr/>
            <p:nvPr/>
          </p:nvSpPr>
          <p:spPr>
            <a:xfrm>
              <a:off x="5062550" y="761750"/>
              <a:ext cx="140300" cy="115950"/>
            </a:xfrm>
            <a:custGeom>
              <a:avLst/>
              <a:gdLst/>
              <a:ahLst/>
              <a:cxnLst/>
              <a:rect l="l" t="t" r="r" b="b"/>
              <a:pathLst>
                <a:path w="5612" h="4638" extrusionOk="0">
                  <a:moveTo>
                    <a:pt x="3235" y="0"/>
                  </a:moveTo>
                  <a:lnTo>
                    <a:pt x="2962" y="20"/>
                  </a:lnTo>
                  <a:lnTo>
                    <a:pt x="2670" y="39"/>
                  </a:lnTo>
                  <a:lnTo>
                    <a:pt x="2378" y="98"/>
                  </a:lnTo>
                  <a:lnTo>
                    <a:pt x="2066" y="195"/>
                  </a:lnTo>
                  <a:lnTo>
                    <a:pt x="1793" y="293"/>
                  </a:lnTo>
                  <a:lnTo>
                    <a:pt x="1501" y="429"/>
                  </a:lnTo>
                  <a:lnTo>
                    <a:pt x="1286" y="546"/>
                  </a:lnTo>
                  <a:lnTo>
                    <a:pt x="1053" y="682"/>
                  </a:lnTo>
                  <a:lnTo>
                    <a:pt x="741" y="916"/>
                  </a:lnTo>
                  <a:lnTo>
                    <a:pt x="449" y="1189"/>
                  </a:lnTo>
                  <a:lnTo>
                    <a:pt x="254" y="1423"/>
                  </a:lnTo>
                  <a:lnTo>
                    <a:pt x="98" y="1637"/>
                  </a:lnTo>
                  <a:lnTo>
                    <a:pt x="20" y="1812"/>
                  </a:lnTo>
                  <a:lnTo>
                    <a:pt x="0" y="1832"/>
                  </a:lnTo>
                  <a:lnTo>
                    <a:pt x="0" y="1851"/>
                  </a:lnTo>
                  <a:lnTo>
                    <a:pt x="59" y="2027"/>
                  </a:lnTo>
                  <a:lnTo>
                    <a:pt x="117" y="2182"/>
                  </a:lnTo>
                  <a:lnTo>
                    <a:pt x="195" y="2358"/>
                  </a:lnTo>
                  <a:lnTo>
                    <a:pt x="273" y="2533"/>
                  </a:lnTo>
                  <a:lnTo>
                    <a:pt x="488" y="2864"/>
                  </a:lnTo>
                  <a:lnTo>
                    <a:pt x="624" y="3020"/>
                  </a:lnTo>
                  <a:lnTo>
                    <a:pt x="741" y="3176"/>
                  </a:lnTo>
                  <a:lnTo>
                    <a:pt x="1053" y="3488"/>
                  </a:lnTo>
                  <a:lnTo>
                    <a:pt x="1384" y="3780"/>
                  </a:lnTo>
                  <a:lnTo>
                    <a:pt x="1754" y="4053"/>
                  </a:lnTo>
                  <a:lnTo>
                    <a:pt x="1949" y="4150"/>
                  </a:lnTo>
                  <a:lnTo>
                    <a:pt x="2124" y="4267"/>
                  </a:lnTo>
                  <a:lnTo>
                    <a:pt x="2475" y="4404"/>
                  </a:lnTo>
                  <a:lnTo>
                    <a:pt x="2884" y="4521"/>
                  </a:lnTo>
                  <a:lnTo>
                    <a:pt x="3235" y="4598"/>
                  </a:lnTo>
                  <a:lnTo>
                    <a:pt x="3430" y="4618"/>
                  </a:lnTo>
                  <a:lnTo>
                    <a:pt x="3663" y="4637"/>
                  </a:lnTo>
                  <a:lnTo>
                    <a:pt x="3819" y="4618"/>
                  </a:lnTo>
                  <a:lnTo>
                    <a:pt x="3995" y="4598"/>
                  </a:lnTo>
                  <a:lnTo>
                    <a:pt x="4190" y="4560"/>
                  </a:lnTo>
                  <a:lnTo>
                    <a:pt x="4384" y="4521"/>
                  </a:lnTo>
                  <a:lnTo>
                    <a:pt x="4540" y="4462"/>
                  </a:lnTo>
                  <a:lnTo>
                    <a:pt x="4696" y="4404"/>
                  </a:lnTo>
                  <a:lnTo>
                    <a:pt x="4871" y="4287"/>
                  </a:lnTo>
                  <a:lnTo>
                    <a:pt x="5008" y="4170"/>
                  </a:lnTo>
                  <a:lnTo>
                    <a:pt x="5027" y="4150"/>
                  </a:lnTo>
                  <a:lnTo>
                    <a:pt x="5086" y="4092"/>
                  </a:lnTo>
                  <a:lnTo>
                    <a:pt x="5105" y="4033"/>
                  </a:lnTo>
                  <a:lnTo>
                    <a:pt x="5105" y="3956"/>
                  </a:lnTo>
                  <a:lnTo>
                    <a:pt x="5066" y="3897"/>
                  </a:lnTo>
                  <a:lnTo>
                    <a:pt x="5027" y="3858"/>
                  </a:lnTo>
                  <a:lnTo>
                    <a:pt x="4949" y="3839"/>
                  </a:lnTo>
                  <a:lnTo>
                    <a:pt x="5066" y="3663"/>
                  </a:lnTo>
                  <a:lnTo>
                    <a:pt x="5144" y="3468"/>
                  </a:lnTo>
                  <a:lnTo>
                    <a:pt x="5242" y="3254"/>
                  </a:lnTo>
                  <a:lnTo>
                    <a:pt x="5300" y="3020"/>
                  </a:lnTo>
                  <a:lnTo>
                    <a:pt x="5398" y="2611"/>
                  </a:lnTo>
                  <a:lnTo>
                    <a:pt x="5417" y="2358"/>
                  </a:lnTo>
                  <a:lnTo>
                    <a:pt x="5436" y="2085"/>
                  </a:lnTo>
                  <a:lnTo>
                    <a:pt x="5436" y="1851"/>
                  </a:lnTo>
                  <a:lnTo>
                    <a:pt x="5417" y="1637"/>
                  </a:lnTo>
                  <a:lnTo>
                    <a:pt x="5378" y="1462"/>
                  </a:lnTo>
                  <a:lnTo>
                    <a:pt x="5339" y="1228"/>
                  </a:lnTo>
                  <a:lnTo>
                    <a:pt x="5320" y="1111"/>
                  </a:lnTo>
                  <a:lnTo>
                    <a:pt x="5378" y="1130"/>
                  </a:lnTo>
                  <a:lnTo>
                    <a:pt x="5456" y="1130"/>
                  </a:lnTo>
                  <a:lnTo>
                    <a:pt x="5534" y="1091"/>
                  </a:lnTo>
                  <a:lnTo>
                    <a:pt x="5592" y="1033"/>
                  </a:lnTo>
                  <a:lnTo>
                    <a:pt x="5612" y="955"/>
                  </a:lnTo>
                  <a:lnTo>
                    <a:pt x="5612" y="858"/>
                  </a:lnTo>
                  <a:lnTo>
                    <a:pt x="5592" y="838"/>
                  </a:lnTo>
                  <a:lnTo>
                    <a:pt x="5573" y="819"/>
                  </a:lnTo>
                  <a:lnTo>
                    <a:pt x="5553" y="780"/>
                  </a:lnTo>
                  <a:lnTo>
                    <a:pt x="5495" y="741"/>
                  </a:lnTo>
                  <a:lnTo>
                    <a:pt x="5281" y="585"/>
                  </a:lnTo>
                  <a:lnTo>
                    <a:pt x="4988" y="448"/>
                  </a:lnTo>
                  <a:lnTo>
                    <a:pt x="4969" y="429"/>
                  </a:lnTo>
                  <a:lnTo>
                    <a:pt x="4871" y="351"/>
                  </a:lnTo>
                  <a:lnTo>
                    <a:pt x="4755" y="293"/>
                  </a:lnTo>
                  <a:lnTo>
                    <a:pt x="4638" y="234"/>
                  </a:lnTo>
                  <a:lnTo>
                    <a:pt x="4521" y="215"/>
                  </a:lnTo>
                  <a:lnTo>
                    <a:pt x="4404" y="215"/>
                  </a:lnTo>
                  <a:lnTo>
                    <a:pt x="4131" y="117"/>
                  </a:lnTo>
                  <a:lnTo>
                    <a:pt x="3839" y="59"/>
                  </a:lnTo>
                  <a:lnTo>
                    <a:pt x="3547" y="20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35"/>
            <p:cNvSpPr/>
            <p:nvPr/>
          </p:nvSpPr>
          <p:spPr>
            <a:xfrm>
              <a:off x="5743025" y="695000"/>
              <a:ext cx="142750" cy="117925"/>
            </a:xfrm>
            <a:custGeom>
              <a:avLst/>
              <a:gdLst/>
              <a:ahLst/>
              <a:cxnLst/>
              <a:rect l="l" t="t" r="r" b="b"/>
              <a:pathLst>
                <a:path w="5710" h="4717" extrusionOk="0">
                  <a:moveTo>
                    <a:pt x="2806" y="1"/>
                  </a:moveTo>
                  <a:lnTo>
                    <a:pt x="2514" y="20"/>
                  </a:lnTo>
                  <a:lnTo>
                    <a:pt x="2222" y="59"/>
                  </a:lnTo>
                  <a:lnTo>
                    <a:pt x="1890" y="137"/>
                  </a:lnTo>
                  <a:lnTo>
                    <a:pt x="1559" y="235"/>
                  </a:lnTo>
                  <a:lnTo>
                    <a:pt x="1501" y="254"/>
                  </a:lnTo>
                  <a:lnTo>
                    <a:pt x="1306" y="313"/>
                  </a:lnTo>
                  <a:lnTo>
                    <a:pt x="1150" y="371"/>
                  </a:lnTo>
                  <a:lnTo>
                    <a:pt x="994" y="449"/>
                  </a:lnTo>
                  <a:lnTo>
                    <a:pt x="975" y="449"/>
                  </a:lnTo>
                  <a:lnTo>
                    <a:pt x="838" y="527"/>
                  </a:lnTo>
                  <a:lnTo>
                    <a:pt x="721" y="624"/>
                  </a:lnTo>
                  <a:lnTo>
                    <a:pt x="488" y="761"/>
                  </a:lnTo>
                  <a:lnTo>
                    <a:pt x="312" y="878"/>
                  </a:lnTo>
                  <a:lnTo>
                    <a:pt x="156" y="995"/>
                  </a:lnTo>
                  <a:lnTo>
                    <a:pt x="137" y="1014"/>
                  </a:lnTo>
                  <a:lnTo>
                    <a:pt x="137" y="1034"/>
                  </a:lnTo>
                  <a:lnTo>
                    <a:pt x="40" y="1092"/>
                  </a:lnTo>
                  <a:lnTo>
                    <a:pt x="20" y="1112"/>
                  </a:lnTo>
                  <a:lnTo>
                    <a:pt x="1" y="1151"/>
                  </a:lnTo>
                  <a:lnTo>
                    <a:pt x="1" y="1170"/>
                  </a:lnTo>
                  <a:lnTo>
                    <a:pt x="20" y="1228"/>
                  </a:lnTo>
                  <a:lnTo>
                    <a:pt x="40" y="1228"/>
                  </a:lnTo>
                  <a:lnTo>
                    <a:pt x="20" y="1267"/>
                  </a:lnTo>
                  <a:lnTo>
                    <a:pt x="40" y="1345"/>
                  </a:lnTo>
                  <a:lnTo>
                    <a:pt x="78" y="1423"/>
                  </a:lnTo>
                  <a:lnTo>
                    <a:pt x="137" y="1482"/>
                  </a:lnTo>
                  <a:lnTo>
                    <a:pt x="195" y="1501"/>
                  </a:lnTo>
                  <a:lnTo>
                    <a:pt x="332" y="1716"/>
                  </a:lnTo>
                  <a:lnTo>
                    <a:pt x="332" y="2008"/>
                  </a:lnTo>
                  <a:lnTo>
                    <a:pt x="351" y="2222"/>
                  </a:lnTo>
                  <a:lnTo>
                    <a:pt x="390" y="2456"/>
                  </a:lnTo>
                  <a:lnTo>
                    <a:pt x="449" y="2709"/>
                  </a:lnTo>
                  <a:lnTo>
                    <a:pt x="507" y="2963"/>
                  </a:lnTo>
                  <a:lnTo>
                    <a:pt x="663" y="3333"/>
                  </a:lnTo>
                  <a:lnTo>
                    <a:pt x="760" y="3567"/>
                  </a:lnTo>
                  <a:lnTo>
                    <a:pt x="877" y="3761"/>
                  </a:lnTo>
                  <a:lnTo>
                    <a:pt x="994" y="3937"/>
                  </a:lnTo>
                  <a:lnTo>
                    <a:pt x="1131" y="4093"/>
                  </a:lnTo>
                  <a:lnTo>
                    <a:pt x="1072" y="4132"/>
                  </a:lnTo>
                  <a:lnTo>
                    <a:pt x="1033" y="4171"/>
                  </a:lnTo>
                  <a:lnTo>
                    <a:pt x="1014" y="4248"/>
                  </a:lnTo>
                  <a:lnTo>
                    <a:pt x="1014" y="4326"/>
                  </a:lnTo>
                  <a:lnTo>
                    <a:pt x="1053" y="4385"/>
                  </a:lnTo>
                  <a:lnTo>
                    <a:pt x="1111" y="4424"/>
                  </a:lnTo>
                  <a:lnTo>
                    <a:pt x="1131" y="4443"/>
                  </a:lnTo>
                  <a:lnTo>
                    <a:pt x="1286" y="4541"/>
                  </a:lnTo>
                  <a:lnTo>
                    <a:pt x="1481" y="4599"/>
                  </a:lnTo>
                  <a:lnTo>
                    <a:pt x="1657" y="4658"/>
                  </a:lnTo>
                  <a:lnTo>
                    <a:pt x="1813" y="4677"/>
                  </a:lnTo>
                  <a:lnTo>
                    <a:pt x="2007" y="4697"/>
                  </a:lnTo>
                  <a:lnTo>
                    <a:pt x="2183" y="4716"/>
                  </a:lnTo>
                  <a:lnTo>
                    <a:pt x="2378" y="4697"/>
                  </a:lnTo>
                  <a:lnTo>
                    <a:pt x="2533" y="4677"/>
                  </a:lnTo>
                  <a:lnTo>
                    <a:pt x="2767" y="4638"/>
                  </a:lnTo>
                  <a:lnTo>
                    <a:pt x="2943" y="4580"/>
                  </a:lnTo>
                  <a:lnTo>
                    <a:pt x="3293" y="4463"/>
                  </a:lnTo>
                  <a:lnTo>
                    <a:pt x="3664" y="4268"/>
                  </a:lnTo>
                  <a:lnTo>
                    <a:pt x="3995" y="4073"/>
                  </a:lnTo>
                  <a:lnTo>
                    <a:pt x="4151" y="3937"/>
                  </a:lnTo>
                  <a:lnTo>
                    <a:pt x="4326" y="3800"/>
                  </a:lnTo>
                  <a:lnTo>
                    <a:pt x="4657" y="3469"/>
                  </a:lnTo>
                  <a:lnTo>
                    <a:pt x="4930" y="3157"/>
                  </a:lnTo>
                  <a:lnTo>
                    <a:pt x="5183" y="2787"/>
                  </a:lnTo>
                  <a:lnTo>
                    <a:pt x="5281" y="2612"/>
                  </a:lnTo>
                  <a:lnTo>
                    <a:pt x="5378" y="2436"/>
                  </a:lnTo>
                  <a:lnTo>
                    <a:pt x="5534" y="2066"/>
                  </a:lnTo>
                  <a:lnTo>
                    <a:pt x="5592" y="1891"/>
                  </a:lnTo>
                  <a:lnTo>
                    <a:pt x="5651" y="1716"/>
                  </a:lnTo>
                  <a:lnTo>
                    <a:pt x="5690" y="1540"/>
                  </a:lnTo>
                  <a:lnTo>
                    <a:pt x="5709" y="1365"/>
                  </a:lnTo>
                  <a:lnTo>
                    <a:pt x="5709" y="1345"/>
                  </a:lnTo>
                  <a:lnTo>
                    <a:pt x="5690" y="1326"/>
                  </a:lnTo>
                  <a:lnTo>
                    <a:pt x="5573" y="1170"/>
                  </a:lnTo>
                  <a:lnTo>
                    <a:pt x="5398" y="975"/>
                  </a:lnTo>
                  <a:lnTo>
                    <a:pt x="5164" y="780"/>
                  </a:lnTo>
                  <a:lnTo>
                    <a:pt x="4833" y="547"/>
                  </a:lnTo>
                  <a:lnTo>
                    <a:pt x="4501" y="371"/>
                  </a:lnTo>
                  <a:lnTo>
                    <a:pt x="4248" y="274"/>
                  </a:lnTo>
                  <a:lnTo>
                    <a:pt x="4014" y="176"/>
                  </a:lnTo>
                  <a:lnTo>
                    <a:pt x="3683" y="98"/>
                  </a:lnTo>
                  <a:lnTo>
                    <a:pt x="3410" y="40"/>
                  </a:lnTo>
                  <a:lnTo>
                    <a:pt x="30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35"/>
            <p:cNvSpPr/>
            <p:nvPr/>
          </p:nvSpPr>
          <p:spPr>
            <a:xfrm>
              <a:off x="5451250" y="1149475"/>
              <a:ext cx="114975" cy="139825"/>
            </a:xfrm>
            <a:custGeom>
              <a:avLst/>
              <a:gdLst/>
              <a:ahLst/>
              <a:cxnLst/>
              <a:rect l="l" t="t" r="r" b="b"/>
              <a:pathLst>
                <a:path w="4599" h="5593" extrusionOk="0">
                  <a:moveTo>
                    <a:pt x="3683" y="0"/>
                  </a:moveTo>
                  <a:lnTo>
                    <a:pt x="3605" y="20"/>
                  </a:lnTo>
                  <a:lnTo>
                    <a:pt x="3547" y="78"/>
                  </a:lnTo>
                  <a:lnTo>
                    <a:pt x="3508" y="137"/>
                  </a:lnTo>
                  <a:lnTo>
                    <a:pt x="3508" y="215"/>
                  </a:lnTo>
                  <a:lnTo>
                    <a:pt x="3527" y="293"/>
                  </a:lnTo>
                  <a:lnTo>
                    <a:pt x="3410" y="254"/>
                  </a:lnTo>
                  <a:lnTo>
                    <a:pt x="3177" y="215"/>
                  </a:lnTo>
                  <a:lnTo>
                    <a:pt x="3001" y="176"/>
                  </a:lnTo>
                  <a:lnTo>
                    <a:pt x="2787" y="176"/>
                  </a:lnTo>
                  <a:lnTo>
                    <a:pt x="2534" y="156"/>
                  </a:lnTo>
                  <a:lnTo>
                    <a:pt x="2280" y="176"/>
                  </a:lnTo>
                  <a:lnTo>
                    <a:pt x="2027" y="195"/>
                  </a:lnTo>
                  <a:lnTo>
                    <a:pt x="1813" y="234"/>
                  </a:lnTo>
                  <a:lnTo>
                    <a:pt x="1618" y="273"/>
                  </a:lnTo>
                  <a:lnTo>
                    <a:pt x="1384" y="351"/>
                  </a:lnTo>
                  <a:lnTo>
                    <a:pt x="1170" y="429"/>
                  </a:lnTo>
                  <a:lnTo>
                    <a:pt x="975" y="527"/>
                  </a:lnTo>
                  <a:lnTo>
                    <a:pt x="799" y="624"/>
                  </a:lnTo>
                  <a:lnTo>
                    <a:pt x="780" y="566"/>
                  </a:lnTo>
                  <a:lnTo>
                    <a:pt x="741" y="507"/>
                  </a:lnTo>
                  <a:lnTo>
                    <a:pt x="663" y="488"/>
                  </a:lnTo>
                  <a:lnTo>
                    <a:pt x="605" y="468"/>
                  </a:lnTo>
                  <a:lnTo>
                    <a:pt x="527" y="507"/>
                  </a:lnTo>
                  <a:lnTo>
                    <a:pt x="488" y="546"/>
                  </a:lnTo>
                  <a:lnTo>
                    <a:pt x="468" y="566"/>
                  </a:lnTo>
                  <a:lnTo>
                    <a:pt x="332" y="702"/>
                  </a:lnTo>
                  <a:lnTo>
                    <a:pt x="234" y="897"/>
                  </a:lnTo>
                  <a:lnTo>
                    <a:pt x="157" y="1053"/>
                  </a:lnTo>
                  <a:lnTo>
                    <a:pt x="98" y="1208"/>
                  </a:lnTo>
                  <a:lnTo>
                    <a:pt x="59" y="1384"/>
                  </a:lnTo>
                  <a:lnTo>
                    <a:pt x="20" y="1579"/>
                  </a:lnTo>
                  <a:lnTo>
                    <a:pt x="1" y="1754"/>
                  </a:lnTo>
                  <a:lnTo>
                    <a:pt x="1" y="1929"/>
                  </a:lnTo>
                  <a:lnTo>
                    <a:pt x="1" y="2144"/>
                  </a:lnTo>
                  <a:lnTo>
                    <a:pt x="20" y="2339"/>
                  </a:lnTo>
                  <a:lnTo>
                    <a:pt x="79" y="2689"/>
                  </a:lnTo>
                  <a:lnTo>
                    <a:pt x="215" y="3098"/>
                  </a:lnTo>
                  <a:lnTo>
                    <a:pt x="351" y="3449"/>
                  </a:lnTo>
                  <a:lnTo>
                    <a:pt x="449" y="3625"/>
                  </a:lnTo>
                  <a:lnTo>
                    <a:pt x="566" y="3819"/>
                  </a:lnTo>
                  <a:lnTo>
                    <a:pt x="838" y="4209"/>
                  </a:lnTo>
                  <a:lnTo>
                    <a:pt x="1111" y="4521"/>
                  </a:lnTo>
                  <a:lnTo>
                    <a:pt x="1423" y="4833"/>
                  </a:lnTo>
                  <a:lnTo>
                    <a:pt x="1579" y="4969"/>
                  </a:lnTo>
                  <a:lnTo>
                    <a:pt x="1735" y="5086"/>
                  </a:lnTo>
                  <a:lnTo>
                    <a:pt x="2066" y="5300"/>
                  </a:lnTo>
                  <a:lnTo>
                    <a:pt x="2241" y="5398"/>
                  </a:lnTo>
                  <a:lnTo>
                    <a:pt x="2397" y="5475"/>
                  </a:lnTo>
                  <a:lnTo>
                    <a:pt x="2573" y="5534"/>
                  </a:lnTo>
                  <a:lnTo>
                    <a:pt x="2748" y="5592"/>
                  </a:lnTo>
                  <a:lnTo>
                    <a:pt x="2787" y="5573"/>
                  </a:lnTo>
                  <a:lnTo>
                    <a:pt x="2962" y="5495"/>
                  </a:lnTo>
                  <a:lnTo>
                    <a:pt x="3177" y="5339"/>
                  </a:lnTo>
                  <a:lnTo>
                    <a:pt x="3410" y="5144"/>
                  </a:lnTo>
                  <a:lnTo>
                    <a:pt x="3683" y="4852"/>
                  </a:lnTo>
                  <a:lnTo>
                    <a:pt x="3917" y="4560"/>
                  </a:lnTo>
                  <a:lnTo>
                    <a:pt x="4053" y="4326"/>
                  </a:lnTo>
                  <a:lnTo>
                    <a:pt x="4190" y="4112"/>
                  </a:lnTo>
                  <a:lnTo>
                    <a:pt x="4326" y="3800"/>
                  </a:lnTo>
                  <a:lnTo>
                    <a:pt x="4424" y="3547"/>
                  </a:lnTo>
                  <a:lnTo>
                    <a:pt x="4501" y="3235"/>
                  </a:lnTo>
                  <a:lnTo>
                    <a:pt x="4560" y="2943"/>
                  </a:lnTo>
                  <a:lnTo>
                    <a:pt x="4599" y="2650"/>
                  </a:lnTo>
                  <a:lnTo>
                    <a:pt x="4599" y="2378"/>
                  </a:lnTo>
                  <a:lnTo>
                    <a:pt x="4599" y="2066"/>
                  </a:lnTo>
                  <a:lnTo>
                    <a:pt x="4560" y="1774"/>
                  </a:lnTo>
                  <a:lnTo>
                    <a:pt x="4501" y="1481"/>
                  </a:lnTo>
                  <a:lnTo>
                    <a:pt x="4424" y="1208"/>
                  </a:lnTo>
                  <a:lnTo>
                    <a:pt x="4404" y="1170"/>
                  </a:lnTo>
                  <a:lnTo>
                    <a:pt x="4424" y="1092"/>
                  </a:lnTo>
                  <a:lnTo>
                    <a:pt x="4385" y="955"/>
                  </a:lnTo>
                  <a:lnTo>
                    <a:pt x="4346" y="838"/>
                  </a:lnTo>
                  <a:lnTo>
                    <a:pt x="4268" y="741"/>
                  </a:lnTo>
                  <a:lnTo>
                    <a:pt x="4209" y="643"/>
                  </a:lnTo>
                  <a:lnTo>
                    <a:pt x="4190" y="624"/>
                  </a:lnTo>
                  <a:lnTo>
                    <a:pt x="4034" y="332"/>
                  </a:lnTo>
                  <a:lnTo>
                    <a:pt x="3897" y="98"/>
                  </a:lnTo>
                  <a:lnTo>
                    <a:pt x="3858" y="59"/>
                  </a:lnTo>
                  <a:lnTo>
                    <a:pt x="3820" y="20"/>
                  </a:lnTo>
                  <a:lnTo>
                    <a:pt x="3800" y="20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35"/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extrusionOk="0">
                  <a:moveTo>
                    <a:pt x="12528" y="1"/>
                  </a:move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35"/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fill="none" extrusionOk="0">
                  <a:moveTo>
                    <a:pt x="14652" y="25077"/>
                  </a:move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35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35"/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extrusionOk="0">
                  <a:moveTo>
                    <a:pt x="11223" y="1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22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35"/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fill="none" extrusionOk="0">
                  <a:moveTo>
                    <a:pt x="10619" y="79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009" y="40"/>
                  </a:lnTo>
                  <a:lnTo>
                    <a:pt x="11223" y="1"/>
                  </a:lnTo>
                  <a:lnTo>
                    <a:pt x="11223" y="1"/>
                  </a:lnTo>
                  <a:lnTo>
                    <a:pt x="10619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35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35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35"/>
            <p:cNvSpPr/>
            <p:nvPr/>
          </p:nvSpPr>
          <p:spPr>
            <a:xfrm>
              <a:off x="5672875" y="109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35"/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extrusionOk="0">
                  <a:moveTo>
                    <a:pt x="254" y="0"/>
                  </a:move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35"/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fill="none" extrusionOk="0">
                  <a:moveTo>
                    <a:pt x="351" y="0"/>
                  </a:moveTo>
                  <a:lnTo>
                    <a:pt x="351" y="0"/>
                  </a:lnTo>
                  <a:lnTo>
                    <a:pt x="254" y="0"/>
                  </a:lnTo>
                  <a:lnTo>
                    <a:pt x="176" y="39"/>
                  </a:ln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150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507" y="20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35"/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extrusionOk="0">
                  <a:moveTo>
                    <a:pt x="371" y="1"/>
                  </a:moveTo>
                  <a:lnTo>
                    <a:pt x="312" y="20"/>
                  </a:ln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35"/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fill="none" extrusionOk="0">
                  <a:moveTo>
                    <a:pt x="235" y="40"/>
                  </a:move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897" y="1599"/>
                  </a:lnTo>
                  <a:lnTo>
                    <a:pt x="975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lnTo>
                    <a:pt x="371" y="1"/>
                  </a:lnTo>
                  <a:lnTo>
                    <a:pt x="312" y="20"/>
                  </a:lnTo>
                  <a:lnTo>
                    <a:pt x="235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35"/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extrusionOk="0">
                  <a:moveTo>
                    <a:pt x="33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35"/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fill="none" extrusionOk="0">
                  <a:moveTo>
                    <a:pt x="0" y="332"/>
                  </a:move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760" y="1403"/>
                  </a:lnTo>
                  <a:lnTo>
                    <a:pt x="838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32" y="0"/>
                  </a:ln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35"/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extrusionOk="0">
                  <a:moveTo>
                    <a:pt x="332" y="1"/>
                  </a:moveTo>
                  <a:lnTo>
                    <a:pt x="273" y="20"/>
                  </a:ln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35"/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fill="none" extrusionOk="0">
                  <a:moveTo>
                    <a:pt x="215" y="39"/>
                  </a:move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3" y="20"/>
                  </a:lnTo>
                  <a:lnTo>
                    <a:pt x="215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35"/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extrusionOk="0">
                  <a:moveTo>
                    <a:pt x="274" y="1"/>
                  </a:move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35"/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fill="none" extrusionOk="0">
                  <a:moveTo>
                    <a:pt x="1" y="371"/>
                  </a:moveTo>
                  <a:lnTo>
                    <a:pt x="1" y="371"/>
                  </a:lnTo>
                  <a:lnTo>
                    <a:pt x="20" y="449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839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69" y="20"/>
                  </a:lnTo>
                  <a:lnTo>
                    <a:pt x="410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4" y="1"/>
                  </a:ln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35"/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extrusionOk="0">
                  <a:moveTo>
                    <a:pt x="254" y="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35"/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fill="none" extrusionOk="0">
                  <a:moveTo>
                    <a:pt x="195" y="2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54" y="0"/>
                  </a:lnTo>
                  <a:lnTo>
                    <a:pt x="195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35"/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extrusionOk="0">
                  <a:moveTo>
                    <a:pt x="351" y="1"/>
                  </a:move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35"/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5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35"/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extrusionOk="0">
                  <a:moveTo>
                    <a:pt x="312" y="1"/>
                  </a:move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35"/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fill="none" extrusionOk="0">
                  <a:moveTo>
                    <a:pt x="312" y="1"/>
                  </a:moveTo>
                  <a:lnTo>
                    <a:pt x="312" y="1"/>
                  </a:ln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lnTo>
                    <a:pt x="351" y="1"/>
                  </a:lnTo>
                  <a:lnTo>
                    <a:pt x="351" y="1"/>
                  </a:lnTo>
                  <a:lnTo>
                    <a:pt x="31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35"/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extrusionOk="0">
                  <a:moveTo>
                    <a:pt x="312" y="0"/>
                  </a:moveTo>
                  <a:lnTo>
                    <a:pt x="215" y="19"/>
                  </a:ln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35"/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fill="none" extrusionOk="0">
                  <a:moveTo>
                    <a:pt x="117" y="78"/>
                  </a:move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468" y="799"/>
                  </a:lnTo>
                  <a:lnTo>
                    <a:pt x="546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15" y="19"/>
                  </a:lnTo>
                  <a:lnTo>
                    <a:pt x="117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35"/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extrusionOk="0">
                  <a:moveTo>
                    <a:pt x="371" y="0"/>
                  </a:move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35"/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fill="none" extrusionOk="0">
                  <a:moveTo>
                    <a:pt x="40" y="487"/>
                  </a:move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975" y="1091"/>
                  </a:lnTo>
                  <a:lnTo>
                    <a:pt x="1053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35"/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extrusionOk="0">
                  <a:moveTo>
                    <a:pt x="215" y="0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468" y="2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35"/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546" y="2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15" y="0"/>
                  </a:lnTo>
                  <a:lnTo>
                    <a:pt x="137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35"/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extrusionOk="0">
                  <a:moveTo>
                    <a:pt x="273" y="0"/>
                  </a:moveTo>
                  <a:lnTo>
                    <a:pt x="195" y="20"/>
                  </a:ln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35"/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04" y="955"/>
                  </a:lnTo>
                  <a:lnTo>
                    <a:pt x="604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195" y="20"/>
                  </a:lnTo>
                  <a:lnTo>
                    <a:pt x="137" y="3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35"/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extrusionOk="0">
                  <a:moveTo>
                    <a:pt x="234" y="0"/>
                  </a:move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35"/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fill="none" extrusionOk="0">
                  <a:moveTo>
                    <a:pt x="20" y="312"/>
                  </a:move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35"/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extrusionOk="0">
                  <a:moveTo>
                    <a:pt x="195" y="0"/>
                  </a:move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35"/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fill="none" extrusionOk="0">
                  <a:moveTo>
                    <a:pt x="195" y="0"/>
                  </a:moveTo>
                  <a:lnTo>
                    <a:pt x="195" y="0"/>
                  </a:ln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19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35"/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extrusionOk="0">
                  <a:moveTo>
                    <a:pt x="254" y="1"/>
                  </a:move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35"/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4" y="1"/>
                  </a:ln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lnTo>
                    <a:pt x="371" y="1"/>
                  </a:lnTo>
                  <a:lnTo>
                    <a:pt x="351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35"/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extrusionOk="0">
                  <a:moveTo>
                    <a:pt x="332" y="1"/>
                  </a:moveTo>
                  <a:lnTo>
                    <a:pt x="254" y="20"/>
                  </a:ln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A1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35"/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fill="none" extrusionOk="0">
                  <a:moveTo>
                    <a:pt x="176" y="40"/>
                  </a:move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54" y="20"/>
                  </a:lnTo>
                  <a:lnTo>
                    <a:pt x="176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35"/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extrusionOk="0">
                  <a:moveTo>
                    <a:pt x="3235" y="1"/>
                  </a:move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35"/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fill="none" extrusionOk="0">
                  <a:moveTo>
                    <a:pt x="1" y="3586"/>
                  </a:move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lnTo>
                    <a:pt x="3235" y="1"/>
                  </a:lnTo>
                  <a:lnTo>
                    <a:pt x="3235" y="1"/>
                  </a:ln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35"/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extrusionOk="0">
                  <a:moveTo>
                    <a:pt x="2631" y="0"/>
                  </a:moveTo>
                  <a:lnTo>
                    <a:pt x="2377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35"/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fill="none" extrusionOk="0">
                  <a:moveTo>
                    <a:pt x="2631" y="0"/>
                  </a:moveTo>
                  <a:lnTo>
                    <a:pt x="2631" y="0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319" y="20"/>
                  </a:lnTo>
                  <a:lnTo>
                    <a:pt x="2319" y="20"/>
                  </a:lnTo>
                  <a:lnTo>
                    <a:pt x="2300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90" y="137"/>
                  </a:lnTo>
                  <a:lnTo>
                    <a:pt x="189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812" y="17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39" y="272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7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60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650" y="0"/>
                  </a:lnTo>
                  <a:lnTo>
                    <a:pt x="26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35"/>
            <p:cNvSpPr/>
            <p:nvPr/>
          </p:nvSpPr>
          <p:spPr>
            <a:xfrm>
              <a:off x="5298800" y="8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35"/>
            <p:cNvSpPr/>
            <p:nvPr/>
          </p:nvSpPr>
          <p:spPr>
            <a:xfrm>
              <a:off x="5322175" y="86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35"/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extrusionOk="0">
                  <a:moveTo>
                    <a:pt x="780" y="0"/>
                  </a:move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35"/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fill="none" extrusionOk="0">
                  <a:moveTo>
                    <a:pt x="0" y="410"/>
                  </a:move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780" y="0"/>
                  </a:ln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35"/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extrusionOk="0">
                  <a:moveTo>
                    <a:pt x="1520" y="0"/>
                  </a:moveTo>
                  <a:lnTo>
                    <a:pt x="1325" y="20"/>
                  </a:lnTo>
                  <a:lnTo>
                    <a:pt x="1130" y="39"/>
                  </a:lnTo>
                  <a:lnTo>
                    <a:pt x="935" y="59"/>
                  </a:lnTo>
                  <a:lnTo>
                    <a:pt x="760" y="97"/>
                  </a:lnTo>
                  <a:lnTo>
                    <a:pt x="565" y="156"/>
                  </a:lnTo>
                  <a:lnTo>
                    <a:pt x="390" y="234"/>
                  </a:lnTo>
                  <a:lnTo>
                    <a:pt x="214" y="312"/>
                  </a:lnTo>
                  <a:lnTo>
                    <a:pt x="59" y="390"/>
                  </a:lnTo>
                  <a:lnTo>
                    <a:pt x="312" y="429"/>
                  </a:lnTo>
                  <a:lnTo>
                    <a:pt x="585" y="507"/>
                  </a:lnTo>
                  <a:lnTo>
                    <a:pt x="779" y="565"/>
                  </a:lnTo>
                  <a:lnTo>
                    <a:pt x="974" y="663"/>
                  </a:lnTo>
                  <a:lnTo>
                    <a:pt x="1150" y="760"/>
                  </a:lnTo>
                  <a:lnTo>
                    <a:pt x="1325" y="877"/>
                  </a:lnTo>
                  <a:lnTo>
                    <a:pt x="1481" y="994"/>
                  </a:lnTo>
                  <a:lnTo>
                    <a:pt x="1637" y="1150"/>
                  </a:lnTo>
                  <a:lnTo>
                    <a:pt x="1754" y="1286"/>
                  </a:lnTo>
                  <a:lnTo>
                    <a:pt x="1890" y="1442"/>
                  </a:lnTo>
                  <a:lnTo>
                    <a:pt x="1987" y="1617"/>
                  </a:lnTo>
                  <a:lnTo>
                    <a:pt x="2085" y="1793"/>
                  </a:lnTo>
                  <a:lnTo>
                    <a:pt x="2182" y="1987"/>
                  </a:lnTo>
                  <a:lnTo>
                    <a:pt x="2241" y="2182"/>
                  </a:lnTo>
                  <a:lnTo>
                    <a:pt x="2319" y="2377"/>
                  </a:lnTo>
                  <a:lnTo>
                    <a:pt x="2358" y="2572"/>
                  </a:lnTo>
                  <a:lnTo>
                    <a:pt x="2436" y="2981"/>
                  </a:lnTo>
                  <a:lnTo>
                    <a:pt x="2436" y="3195"/>
                  </a:lnTo>
                  <a:lnTo>
                    <a:pt x="2455" y="3410"/>
                  </a:lnTo>
                  <a:lnTo>
                    <a:pt x="2436" y="3838"/>
                  </a:lnTo>
                  <a:lnTo>
                    <a:pt x="2358" y="4267"/>
                  </a:lnTo>
                  <a:lnTo>
                    <a:pt x="2260" y="4676"/>
                  </a:lnTo>
                  <a:lnTo>
                    <a:pt x="2182" y="4871"/>
                  </a:lnTo>
                  <a:lnTo>
                    <a:pt x="2104" y="5066"/>
                  </a:lnTo>
                  <a:lnTo>
                    <a:pt x="2007" y="5261"/>
                  </a:lnTo>
                  <a:lnTo>
                    <a:pt x="1910" y="5436"/>
                  </a:lnTo>
                  <a:lnTo>
                    <a:pt x="1812" y="5611"/>
                  </a:lnTo>
                  <a:lnTo>
                    <a:pt x="1676" y="5787"/>
                  </a:lnTo>
                  <a:lnTo>
                    <a:pt x="1559" y="5943"/>
                  </a:lnTo>
                  <a:lnTo>
                    <a:pt x="1403" y="6079"/>
                  </a:lnTo>
                  <a:lnTo>
                    <a:pt x="1267" y="6215"/>
                  </a:lnTo>
                  <a:lnTo>
                    <a:pt x="1111" y="6332"/>
                  </a:lnTo>
                  <a:lnTo>
                    <a:pt x="935" y="6449"/>
                  </a:lnTo>
                  <a:lnTo>
                    <a:pt x="760" y="6527"/>
                  </a:lnTo>
                  <a:lnTo>
                    <a:pt x="565" y="6625"/>
                  </a:lnTo>
                  <a:lnTo>
                    <a:pt x="370" y="6683"/>
                  </a:lnTo>
                  <a:lnTo>
                    <a:pt x="175" y="6722"/>
                  </a:lnTo>
                  <a:lnTo>
                    <a:pt x="0" y="6761"/>
                  </a:lnTo>
                  <a:lnTo>
                    <a:pt x="175" y="6858"/>
                  </a:lnTo>
                  <a:lnTo>
                    <a:pt x="351" y="6936"/>
                  </a:lnTo>
                  <a:lnTo>
                    <a:pt x="526" y="7014"/>
                  </a:lnTo>
                  <a:lnTo>
                    <a:pt x="721" y="7073"/>
                  </a:lnTo>
                  <a:lnTo>
                    <a:pt x="916" y="7112"/>
                  </a:lnTo>
                  <a:lnTo>
                    <a:pt x="1111" y="7151"/>
                  </a:lnTo>
                  <a:lnTo>
                    <a:pt x="1306" y="7170"/>
                  </a:lnTo>
                  <a:lnTo>
                    <a:pt x="1520" y="7170"/>
                  </a:lnTo>
                  <a:lnTo>
                    <a:pt x="1851" y="7151"/>
                  </a:lnTo>
                  <a:lnTo>
                    <a:pt x="2163" y="7112"/>
                  </a:lnTo>
                  <a:lnTo>
                    <a:pt x="2475" y="7014"/>
                  </a:lnTo>
                  <a:lnTo>
                    <a:pt x="2767" y="6897"/>
                  </a:lnTo>
                  <a:lnTo>
                    <a:pt x="3059" y="6742"/>
                  </a:lnTo>
                  <a:lnTo>
                    <a:pt x="3332" y="6566"/>
                  </a:lnTo>
                  <a:lnTo>
                    <a:pt x="3566" y="6352"/>
                  </a:lnTo>
                  <a:lnTo>
                    <a:pt x="3799" y="6118"/>
                  </a:lnTo>
                  <a:lnTo>
                    <a:pt x="4014" y="5865"/>
                  </a:lnTo>
                  <a:lnTo>
                    <a:pt x="4209" y="5592"/>
                  </a:lnTo>
                  <a:lnTo>
                    <a:pt x="4364" y="5300"/>
                  </a:lnTo>
                  <a:lnTo>
                    <a:pt x="4501" y="4988"/>
                  </a:lnTo>
                  <a:lnTo>
                    <a:pt x="4598" y="4657"/>
                  </a:lnTo>
                  <a:lnTo>
                    <a:pt x="4696" y="4306"/>
                  </a:lnTo>
                  <a:lnTo>
                    <a:pt x="4735" y="3955"/>
                  </a:lnTo>
                  <a:lnTo>
                    <a:pt x="4754" y="3585"/>
                  </a:lnTo>
                  <a:lnTo>
                    <a:pt x="4735" y="3215"/>
                  </a:lnTo>
                  <a:lnTo>
                    <a:pt x="4696" y="2864"/>
                  </a:lnTo>
                  <a:lnTo>
                    <a:pt x="4598" y="2533"/>
                  </a:lnTo>
                  <a:lnTo>
                    <a:pt x="4501" y="2202"/>
                  </a:lnTo>
                  <a:lnTo>
                    <a:pt x="4364" y="1890"/>
                  </a:lnTo>
                  <a:lnTo>
                    <a:pt x="4209" y="1578"/>
                  </a:lnTo>
                  <a:lnTo>
                    <a:pt x="4014" y="1305"/>
                  </a:lnTo>
                  <a:lnTo>
                    <a:pt x="3799" y="1052"/>
                  </a:lnTo>
                  <a:lnTo>
                    <a:pt x="3566" y="818"/>
                  </a:lnTo>
                  <a:lnTo>
                    <a:pt x="3332" y="624"/>
                  </a:lnTo>
                  <a:lnTo>
                    <a:pt x="3059" y="429"/>
                  </a:lnTo>
                  <a:lnTo>
                    <a:pt x="2767" y="292"/>
                  </a:lnTo>
                  <a:lnTo>
                    <a:pt x="2475" y="175"/>
                  </a:lnTo>
                  <a:lnTo>
                    <a:pt x="2163" y="78"/>
                  </a:lnTo>
                  <a:lnTo>
                    <a:pt x="1851" y="20"/>
                  </a:lnTo>
                  <a:lnTo>
                    <a:pt x="152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35"/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fill="none" extrusionOk="0">
                  <a:moveTo>
                    <a:pt x="4754" y="3585"/>
                  </a:moveTo>
                  <a:lnTo>
                    <a:pt x="4754" y="3585"/>
                  </a:lnTo>
                  <a:lnTo>
                    <a:pt x="4735" y="3955"/>
                  </a:lnTo>
                  <a:lnTo>
                    <a:pt x="4696" y="4306"/>
                  </a:lnTo>
                  <a:lnTo>
                    <a:pt x="4598" y="4657"/>
                  </a:lnTo>
                  <a:lnTo>
                    <a:pt x="4501" y="4988"/>
                  </a:lnTo>
                  <a:lnTo>
                    <a:pt x="4364" y="5300"/>
                  </a:lnTo>
                  <a:lnTo>
                    <a:pt x="4209" y="5592"/>
                  </a:lnTo>
                  <a:lnTo>
                    <a:pt x="4014" y="5865"/>
                  </a:lnTo>
                  <a:lnTo>
                    <a:pt x="3799" y="6118"/>
                  </a:lnTo>
                  <a:lnTo>
                    <a:pt x="3566" y="6352"/>
                  </a:lnTo>
                  <a:lnTo>
                    <a:pt x="3332" y="6566"/>
                  </a:lnTo>
                  <a:lnTo>
                    <a:pt x="3059" y="6742"/>
                  </a:lnTo>
                  <a:lnTo>
                    <a:pt x="2767" y="6897"/>
                  </a:lnTo>
                  <a:lnTo>
                    <a:pt x="2475" y="7014"/>
                  </a:lnTo>
                  <a:lnTo>
                    <a:pt x="2163" y="7112"/>
                  </a:lnTo>
                  <a:lnTo>
                    <a:pt x="1851" y="7151"/>
                  </a:lnTo>
                  <a:lnTo>
                    <a:pt x="1520" y="7170"/>
                  </a:lnTo>
                  <a:lnTo>
                    <a:pt x="1520" y="7170"/>
                  </a:lnTo>
                  <a:lnTo>
                    <a:pt x="1306" y="7170"/>
                  </a:lnTo>
                  <a:lnTo>
                    <a:pt x="1111" y="7151"/>
                  </a:lnTo>
                  <a:lnTo>
                    <a:pt x="916" y="7112"/>
                  </a:lnTo>
                  <a:lnTo>
                    <a:pt x="721" y="7073"/>
                  </a:lnTo>
                  <a:lnTo>
                    <a:pt x="526" y="7014"/>
                  </a:lnTo>
                  <a:lnTo>
                    <a:pt x="351" y="6936"/>
                  </a:lnTo>
                  <a:lnTo>
                    <a:pt x="175" y="6858"/>
                  </a:lnTo>
                  <a:lnTo>
                    <a:pt x="0" y="6761"/>
                  </a:lnTo>
                  <a:lnTo>
                    <a:pt x="0" y="6761"/>
                  </a:lnTo>
                  <a:lnTo>
                    <a:pt x="175" y="6722"/>
                  </a:lnTo>
                  <a:lnTo>
                    <a:pt x="370" y="6683"/>
                  </a:lnTo>
                  <a:lnTo>
                    <a:pt x="370" y="6683"/>
                  </a:lnTo>
                  <a:lnTo>
                    <a:pt x="565" y="6625"/>
                  </a:lnTo>
                  <a:lnTo>
                    <a:pt x="760" y="6527"/>
                  </a:lnTo>
                  <a:lnTo>
                    <a:pt x="760" y="6527"/>
                  </a:lnTo>
                  <a:lnTo>
                    <a:pt x="935" y="6449"/>
                  </a:lnTo>
                  <a:lnTo>
                    <a:pt x="1111" y="6332"/>
                  </a:lnTo>
                  <a:lnTo>
                    <a:pt x="1267" y="6215"/>
                  </a:lnTo>
                  <a:lnTo>
                    <a:pt x="1403" y="6079"/>
                  </a:lnTo>
                  <a:lnTo>
                    <a:pt x="1403" y="6079"/>
                  </a:lnTo>
                  <a:lnTo>
                    <a:pt x="1559" y="5943"/>
                  </a:lnTo>
                  <a:lnTo>
                    <a:pt x="1676" y="5787"/>
                  </a:lnTo>
                  <a:lnTo>
                    <a:pt x="1812" y="5611"/>
                  </a:lnTo>
                  <a:lnTo>
                    <a:pt x="1910" y="5436"/>
                  </a:lnTo>
                  <a:lnTo>
                    <a:pt x="1910" y="5436"/>
                  </a:lnTo>
                  <a:lnTo>
                    <a:pt x="2007" y="5261"/>
                  </a:lnTo>
                  <a:lnTo>
                    <a:pt x="2104" y="5066"/>
                  </a:lnTo>
                  <a:lnTo>
                    <a:pt x="2182" y="4871"/>
                  </a:lnTo>
                  <a:lnTo>
                    <a:pt x="2260" y="4676"/>
                  </a:lnTo>
                  <a:lnTo>
                    <a:pt x="2358" y="4267"/>
                  </a:lnTo>
                  <a:lnTo>
                    <a:pt x="2436" y="3838"/>
                  </a:lnTo>
                  <a:lnTo>
                    <a:pt x="2436" y="3838"/>
                  </a:lnTo>
                  <a:lnTo>
                    <a:pt x="2455" y="3410"/>
                  </a:lnTo>
                  <a:lnTo>
                    <a:pt x="2436" y="3195"/>
                  </a:lnTo>
                  <a:lnTo>
                    <a:pt x="2436" y="2981"/>
                  </a:lnTo>
                  <a:lnTo>
                    <a:pt x="2436" y="2981"/>
                  </a:lnTo>
                  <a:lnTo>
                    <a:pt x="2358" y="2572"/>
                  </a:lnTo>
                  <a:lnTo>
                    <a:pt x="2319" y="2377"/>
                  </a:lnTo>
                  <a:lnTo>
                    <a:pt x="2241" y="2182"/>
                  </a:lnTo>
                  <a:lnTo>
                    <a:pt x="2241" y="2182"/>
                  </a:lnTo>
                  <a:lnTo>
                    <a:pt x="2182" y="1987"/>
                  </a:lnTo>
                  <a:lnTo>
                    <a:pt x="2085" y="1793"/>
                  </a:lnTo>
                  <a:lnTo>
                    <a:pt x="1987" y="1617"/>
                  </a:lnTo>
                  <a:lnTo>
                    <a:pt x="1890" y="1442"/>
                  </a:lnTo>
                  <a:lnTo>
                    <a:pt x="1890" y="1442"/>
                  </a:lnTo>
                  <a:lnTo>
                    <a:pt x="1754" y="1286"/>
                  </a:lnTo>
                  <a:lnTo>
                    <a:pt x="1637" y="1150"/>
                  </a:lnTo>
                  <a:lnTo>
                    <a:pt x="1481" y="994"/>
                  </a:lnTo>
                  <a:lnTo>
                    <a:pt x="1325" y="877"/>
                  </a:lnTo>
                  <a:lnTo>
                    <a:pt x="1325" y="877"/>
                  </a:lnTo>
                  <a:lnTo>
                    <a:pt x="1150" y="760"/>
                  </a:lnTo>
                  <a:lnTo>
                    <a:pt x="974" y="663"/>
                  </a:lnTo>
                  <a:lnTo>
                    <a:pt x="779" y="565"/>
                  </a:lnTo>
                  <a:lnTo>
                    <a:pt x="585" y="507"/>
                  </a:lnTo>
                  <a:lnTo>
                    <a:pt x="585" y="507"/>
                  </a:lnTo>
                  <a:lnTo>
                    <a:pt x="312" y="429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214" y="312"/>
                  </a:lnTo>
                  <a:lnTo>
                    <a:pt x="390" y="234"/>
                  </a:lnTo>
                  <a:lnTo>
                    <a:pt x="565" y="156"/>
                  </a:lnTo>
                  <a:lnTo>
                    <a:pt x="760" y="97"/>
                  </a:lnTo>
                  <a:lnTo>
                    <a:pt x="935" y="59"/>
                  </a:lnTo>
                  <a:lnTo>
                    <a:pt x="1130" y="39"/>
                  </a:lnTo>
                  <a:lnTo>
                    <a:pt x="1325" y="20"/>
                  </a:lnTo>
                  <a:lnTo>
                    <a:pt x="1520" y="0"/>
                  </a:lnTo>
                  <a:lnTo>
                    <a:pt x="1520" y="0"/>
                  </a:lnTo>
                  <a:lnTo>
                    <a:pt x="1851" y="20"/>
                  </a:lnTo>
                  <a:lnTo>
                    <a:pt x="2163" y="78"/>
                  </a:lnTo>
                  <a:lnTo>
                    <a:pt x="2475" y="175"/>
                  </a:lnTo>
                  <a:lnTo>
                    <a:pt x="2767" y="292"/>
                  </a:lnTo>
                  <a:lnTo>
                    <a:pt x="3059" y="429"/>
                  </a:lnTo>
                  <a:lnTo>
                    <a:pt x="3332" y="624"/>
                  </a:lnTo>
                  <a:lnTo>
                    <a:pt x="3566" y="818"/>
                  </a:lnTo>
                  <a:lnTo>
                    <a:pt x="3799" y="1052"/>
                  </a:lnTo>
                  <a:lnTo>
                    <a:pt x="4014" y="1305"/>
                  </a:lnTo>
                  <a:lnTo>
                    <a:pt x="4209" y="1578"/>
                  </a:lnTo>
                  <a:lnTo>
                    <a:pt x="4364" y="1890"/>
                  </a:lnTo>
                  <a:lnTo>
                    <a:pt x="4501" y="2202"/>
                  </a:lnTo>
                  <a:lnTo>
                    <a:pt x="4598" y="2533"/>
                  </a:lnTo>
                  <a:lnTo>
                    <a:pt x="4696" y="2864"/>
                  </a:lnTo>
                  <a:lnTo>
                    <a:pt x="4735" y="3215"/>
                  </a:lnTo>
                  <a:lnTo>
                    <a:pt x="4754" y="358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35"/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extrusionOk="0">
                  <a:moveTo>
                    <a:pt x="1929" y="1"/>
                  </a:moveTo>
                  <a:lnTo>
                    <a:pt x="1715" y="118"/>
                  </a:lnTo>
                  <a:lnTo>
                    <a:pt x="1520" y="235"/>
                  </a:lnTo>
                  <a:lnTo>
                    <a:pt x="1325" y="390"/>
                  </a:lnTo>
                  <a:lnTo>
                    <a:pt x="1150" y="546"/>
                  </a:lnTo>
                  <a:lnTo>
                    <a:pt x="975" y="722"/>
                  </a:lnTo>
                  <a:lnTo>
                    <a:pt x="819" y="897"/>
                  </a:lnTo>
                  <a:lnTo>
                    <a:pt x="663" y="1092"/>
                  </a:lnTo>
                  <a:lnTo>
                    <a:pt x="527" y="1306"/>
                  </a:lnTo>
                  <a:lnTo>
                    <a:pt x="410" y="1521"/>
                  </a:lnTo>
                  <a:lnTo>
                    <a:pt x="312" y="1754"/>
                  </a:lnTo>
                  <a:lnTo>
                    <a:pt x="215" y="1988"/>
                  </a:lnTo>
                  <a:lnTo>
                    <a:pt x="137" y="2222"/>
                  </a:lnTo>
                  <a:lnTo>
                    <a:pt x="78" y="2475"/>
                  </a:lnTo>
                  <a:lnTo>
                    <a:pt x="39" y="2748"/>
                  </a:lnTo>
                  <a:lnTo>
                    <a:pt x="1" y="3001"/>
                  </a:lnTo>
                  <a:lnTo>
                    <a:pt x="1" y="3274"/>
                  </a:lnTo>
                  <a:lnTo>
                    <a:pt x="1" y="3547"/>
                  </a:lnTo>
                  <a:lnTo>
                    <a:pt x="39" y="3820"/>
                  </a:lnTo>
                  <a:lnTo>
                    <a:pt x="78" y="4073"/>
                  </a:lnTo>
                  <a:lnTo>
                    <a:pt x="137" y="4326"/>
                  </a:lnTo>
                  <a:lnTo>
                    <a:pt x="215" y="4560"/>
                  </a:lnTo>
                  <a:lnTo>
                    <a:pt x="312" y="4813"/>
                  </a:lnTo>
                  <a:lnTo>
                    <a:pt x="410" y="5028"/>
                  </a:lnTo>
                  <a:lnTo>
                    <a:pt x="527" y="5242"/>
                  </a:lnTo>
                  <a:lnTo>
                    <a:pt x="663" y="5456"/>
                  </a:lnTo>
                  <a:lnTo>
                    <a:pt x="799" y="5651"/>
                  </a:lnTo>
                  <a:lnTo>
                    <a:pt x="975" y="5827"/>
                  </a:lnTo>
                  <a:lnTo>
                    <a:pt x="1131" y="6002"/>
                  </a:lnTo>
                  <a:lnTo>
                    <a:pt x="1306" y="6158"/>
                  </a:lnTo>
                  <a:lnTo>
                    <a:pt x="1501" y="6314"/>
                  </a:lnTo>
                  <a:lnTo>
                    <a:pt x="1696" y="6431"/>
                  </a:lnTo>
                  <a:lnTo>
                    <a:pt x="1910" y="6547"/>
                  </a:lnTo>
                  <a:lnTo>
                    <a:pt x="2105" y="6567"/>
                  </a:lnTo>
                  <a:lnTo>
                    <a:pt x="2397" y="6547"/>
                  </a:lnTo>
                  <a:lnTo>
                    <a:pt x="2670" y="6489"/>
                  </a:lnTo>
                  <a:lnTo>
                    <a:pt x="2806" y="6450"/>
                  </a:lnTo>
                  <a:lnTo>
                    <a:pt x="2962" y="6392"/>
                  </a:lnTo>
                  <a:lnTo>
                    <a:pt x="2943" y="6392"/>
                  </a:lnTo>
                  <a:lnTo>
                    <a:pt x="3215" y="6255"/>
                  </a:lnTo>
                  <a:lnTo>
                    <a:pt x="3488" y="6060"/>
                  </a:lnTo>
                  <a:lnTo>
                    <a:pt x="3508" y="6060"/>
                  </a:lnTo>
                  <a:lnTo>
                    <a:pt x="3761" y="5846"/>
                  </a:lnTo>
                  <a:lnTo>
                    <a:pt x="3878" y="5710"/>
                  </a:lnTo>
                  <a:lnTo>
                    <a:pt x="3995" y="5554"/>
                  </a:lnTo>
                  <a:lnTo>
                    <a:pt x="4014" y="5554"/>
                  </a:lnTo>
                  <a:lnTo>
                    <a:pt x="4131" y="5378"/>
                  </a:lnTo>
                  <a:lnTo>
                    <a:pt x="4229" y="5203"/>
                  </a:lnTo>
                  <a:lnTo>
                    <a:pt x="4345" y="5008"/>
                  </a:lnTo>
                  <a:lnTo>
                    <a:pt x="4443" y="4794"/>
                  </a:lnTo>
                  <a:lnTo>
                    <a:pt x="4443" y="4813"/>
                  </a:lnTo>
                  <a:lnTo>
                    <a:pt x="4521" y="4560"/>
                  </a:lnTo>
                  <a:lnTo>
                    <a:pt x="4599" y="4326"/>
                  </a:lnTo>
                  <a:lnTo>
                    <a:pt x="4657" y="4073"/>
                  </a:lnTo>
                  <a:lnTo>
                    <a:pt x="4696" y="3820"/>
                  </a:lnTo>
                  <a:lnTo>
                    <a:pt x="4696" y="3839"/>
                  </a:lnTo>
                  <a:lnTo>
                    <a:pt x="4735" y="3566"/>
                  </a:lnTo>
                  <a:lnTo>
                    <a:pt x="4735" y="3274"/>
                  </a:lnTo>
                  <a:lnTo>
                    <a:pt x="4735" y="2982"/>
                  </a:lnTo>
                  <a:lnTo>
                    <a:pt x="4696" y="2709"/>
                  </a:lnTo>
                  <a:lnTo>
                    <a:pt x="4638" y="2378"/>
                  </a:lnTo>
                  <a:lnTo>
                    <a:pt x="4579" y="2144"/>
                  </a:lnTo>
                  <a:lnTo>
                    <a:pt x="4560" y="2105"/>
                  </a:lnTo>
                  <a:lnTo>
                    <a:pt x="4443" y="1754"/>
                  </a:lnTo>
                  <a:lnTo>
                    <a:pt x="4423" y="1735"/>
                  </a:lnTo>
                  <a:lnTo>
                    <a:pt x="4248" y="1384"/>
                  </a:lnTo>
                  <a:lnTo>
                    <a:pt x="4151" y="1209"/>
                  </a:lnTo>
                  <a:lnTo>
                    <a:pt x="4034" y="1053"/>
                  </a:lnTo>
                  <a:lnTo>
                    <a:pt x="4014" y="1014"/>
                  </a:lnTo>
                  <a:lnTo>
                    <a:pt x="3897" y="878"/>
                  </a:lnTo>
                  <a:lnTo>
                    <a:pt x="3761" y="741"/>
                  </a:lnTo>
                  <a:lnTo>
                    <a:pt x="3683" y="644"/>
                  </a:lnTo>
                  <a:lnTo>
                    <a:pt x="3663" y="624"/>
                  </a:lnTo>
                  <a:lnTo>
                    <a:pt x="3547" y="527"/>
                  </a:lnTo>
                  <a:lnTo>
                    <a:pt x="3488" y="488"/>
                  </a:lnTo>
                  <a:lnTo>
                    <a:pt x="3371" y="390"/>
                  </a:lnTo>
                  <a:lnTo>
                    <a:pt x="3254" y="313"/>
                  </a:lnTo>
                  <a:lnTo>
                    <a:pt x="3215" y="293"/>
                  </a:lnTo>
                  <a:lnTo>
                    <a:pt x="3196" y="274"/>
                  </a:lnTo>
                  <a:lnTo>
                    <a:pt x="3176" y="274"/>
                  </a:lnTo>
                  <a:lnTo>
                    <a:pt x="3157" y="254"/>
                  </a:lnTo>
                  <a:lnTo>
                    <a:pt x="2943" y="157"/>
                  </a:lnTo>
                  <a:lnTo>
                    <a:pt x="2923" y="157"/>
                  </a:lnTo>
                  <a:lnTo>
                    <a:pt x="2884" y="137"/>
                  </a:lnTo>
                  <a:lnTo>
                    <a:pt x="2845" y="118"/>
                  </a:lnTo>
                  <a:lnTo>
                    <a:pt x="2670" y="59"/>
                  </a:lnTo>
                  <a:lnTo>
                    <a:pt x="2475" y="20"/>
                  </a:lnTo>
                  <a:lnTo>
                    <a:pt x="2436" y="20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35"/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fill="none" extrusionOk="0">
                  <a:moveTo>
                    <a:pt x="2105" y="1"/>
                  </a:moveTo>
                  <a:lnTo>
                    <a:pt x="2105" y="1"/>
                  </a:lnTo>
                  <a:lnTo>
                    <a:pt x="2378" y="1"/>
                  </a:lnTo>
                  <a:lnTo>
                    <a:pt x="2378" y="1"/>
                  </a:lnTo>
                  <a:lnTo>
                    <a:pt x="2436" y="20"/>
                  </a:lnTo>
                  <a:lnTo>
                    <a:pt x="2436" y="20"/>
                  </a:lnTo>
                  <a:lnTo>
                    <a:pt x="2455" y="20"/>
                  </a:lnTo>
                  <a:lnTo>
                    <a:pt x="245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670" y="59"/>
                  </a:lnTo>
                  <a:lnTo>
                    <a:pt x="2670" y="59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62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3157" y="254"/>
                  </a:lnTo>
                  <a:lnTo>
                    <a:pt x="3176" y="274"/>
                  </a:lnTo>
                  <a:lnTo>
                    <a:pt x="3196" y="274"/>
                  </a:lnTo>
                  <a:lnTo>
                    <a:pt x="3215" y="293"/>
                  </a:lnTo>
                  <a:lnTo>
                    <a:pt x="3215" y="293"/>
                  </a:lnTo>
                  <a:lnTo>
                    <a:pt x="3254" y="313"/>
                  </a:lnTo>
                  <a:lnTo>
                    <a:pt x="3254" y="313"/>
                  </a:lnTo>
                  <a:lnTo>
                    <a:pt x="3371" y="390"/>
                  </a:lnTo>
                  <a:lnTo>
                    <a:pt x="3371" y="390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547" y="527"/>
                  </a:lnTo>
                  <a:lnTo>
                    <a:pt x="3547" y="527"/>
                  </a:lnTo>
                  <a:lnTo>
                    <a:pt x="3663" y="624"/>
                  </a:lnTo>
                  <a:lnTo>
                    <a:pt x="3663" y="624"/>
                  </a:lnTo>
                  <a:lnTo>
                    <a:pt x="3683" y="644"/>
                  </a:lnTo>
                  <a:lnTo>
                    <a:pt x="3683" y="644"/>
                  </a:lnTo>
                  <a:lnTo>
                    <a:pt x="3761" y="741"/>
                  </a:lnTo>
                  <a:lnTo>
                    <a:pt x="3761" y="741"/>
                  </a:lnTo>
                  <a:lnTo>
                    <a:pt x="3897" y="878"/>
                  </a:lnTo>
                  <a:lnTo>
                    <a:pt x="3897" y="878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34" y="1053"/>
                  </a:lnTo>
                  <a:lnTo>
                    <a:pt x="4034" y="1053"/>
                  </a:lnTo>
                  <a:lnTo>
                    <a:pt x="4151" y="1209"/>
                  </a:lnTo>
                  <a:lnTo>
                    <a:pt x="4151" y="1209"/>
                  </a:lnTo>
                  <a:lnTo>
                    <a:pt x="4248" y="1384"/>
                  </a:lnTo>
                  <a:lnTo>
                    <a:pt x="4248" y="1384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560" y="2105"/>
                  </a:lnTo>
                  <a:lnTo>
                    <a:pt x="4579" y="2144"/>
                  </a:lnTo>
                  <a:lnTo>
                    <a:pt x="4579" y="2144"/>
                  </a:lnTo>
                  <a:lnTo>
                    <a:pt x="4638" y="2378"/>
                  </a:lnTo>
                  <a:lnTo>
                    <a:pt x="4638" y="2378"/>
                  </a:lnTo>
                  <a:lnTo>
                    <a:pt x="4696" y="2709"/>
                  </a:lnTo>
                  <a:lnTo>
                    <a:pt x="4696" y="272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735" y="2982"/>
                  </a:lnTo>
                  <a:lnTo>
                    <a:pt x="4735" y="3274"/>
                  </a:lnTo>
                  <a:lnTo>
                    <a:pt x="4735" y="3274"/>
                  </a:lnTo>
                  <a:lnTo>
                    <a:pt x="4735" y="3566"/>
                  </a:lnTo>
                  <a:lnTo>
                    <a:pt x="4696" y="3839"/>
                  </a:lnTo>
                  <a:lnTo>
                    <a:pt x="4696" y="3820"/>
                  </a:lnTo>
                  <a:lnTo>
                    <a:pt x="4696" y="3820"/>
                  </a:lnTo>
                  <a:lnTo>
                    <a:pt x="4657" y="4073"/>
                  </a:lnTo>
                  <a:lnTo>
                    <a:pt x="4599" y="4326"/>
                  </a:lnTo>
                  <a:lnTo>
                    <a:pt x="4599" y="4326"/>
                  </a:lnTo>
                  <a:lnTo>
                    <a:pt x="4521" y="4560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794"/>
                  </a:lnTo>
                  <a:lnTo>
                    <a:pt x="4443" y="4794"/>
                  </a:lnTo>
                  <a:lnTo>
                    <a:pt x="4345" y="5008"/>
                  </a:lnTo>
                  <a:lnTo>
                    <a:pt x="4229" y="5203"/>
                  </a:lnTo>
                  <a:lnTo>
                    <a:pt x="4229" y="5203"/>
                  </a:lnTo>
                  <a:lnTo>
                    <a:pt x="4131" y="5378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878" y="5710"/>
                  </a:lnTo>
                  <a:lnTo>
                    <a:pt x="3761" y="5846"/>
                  </a:lnTo>
                  <a:lnTo>
                    <a:pt x="3761" y="5846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488" y="6060"/>
                  </a:lnTo>
                  <a:lnTo>
                    <a:pt x="3488" y="6060"/>
                  </a:lnTo>
                  <a:lnTo>
                    <a:pt x="3215" y="6255"/>
                  </a:lnTo>
                  <a:lnTo>
                    <a:pt x="3215" y="6255"/>
                  </a:lnTo>
                  <a:lnTo>
                    <a:pt x="2943" y="6392"/>
                  </a:lnTo>
                  <a:lnTo>
                    <a:pt x="2962" y="6392"/>
                  </a:lnTo>
                  <a:lnTo>
                    <a:pt x="2962" y="6392"/>
                  </a:lnTo>
                  <a:lnTo>
                    <a:pt x="2806" y="6450"/>
                  </a:lnTo>
                  <a:lnTo>
                    <a:pt x="2670" y="6489"/>
                  </a:lnTo>
                  <a:lnTo>
                    <a:pt x="2670" y="6489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105" y="6567"/>
                  </a:lnTo>
                  <a:lnTo>
                    <a:pt x="2105" y="6567"/>
                  </a:lnTo>
                  <a:lnTo>
                    <a:pt x="1910" y="6547"/>
                  </a:lnTo>
                  <a:lnTo>
                    <a:pt x="1910" y="6547"/>
                  </a:lnTo>
                  <a:lnTo>
                    <a:pt x="1696" y="6431"/>
                  </a:lnTo>
                  <a:lnTo>
                    <a:pt x="1501" y="6314"/>
                  </a:lnTo>
                  <a:lnTo>
                    <a:pt x="1306" y="6158"/>
                  </a:lnTo>
                  <a:lnTo>
                    <a:pt x="1131" y="6002"/>
                  </a:lnTo>
                  <a:lnTo>
                    <a:pt x="975" y="5827"/>
                  </a:lnTo>
                  <a:lnTo>
                    <a:pt x="799" y="5651"/>
                  </a:lnTo>
                  <a:lnTo>
                    <a:pt x="663" y="5456"/>
                  </a:lnTo>
                  <a:lnTo>
                    <a:pt x="527" y="5242"/>
                  </a:lnTo>
                  <a:lnTo>
                    <a:pt x="410" y="5028"/>
                  </a:lnTo>
                  <a:lnTo>
                    <a:pt x="312" y="4813"/>
                  </a:lnTo>
                  <a:lnTo>
                    <a:pt x="215" y="4560"/>
                  </a:lnTo>
                  <a:lnTo>
                    <a:pt x="137" y="4326"/>
                  </a:lnTo>
                  <a:lnTo>
                    <a:pt x="78" y="4073"/>
                  </a:lnTo>
                  <a:lnTo>
                    <a:pt x="39" y="3820"/>
                  </a:lnTo>
                  <a:lnTo>
                    <a:pt x="1" y="3547"/>
                  </a:lnTo>
                  <a:lnTo>
                    <a:pt x="1" y="3274"/>
                  </a:lnTo>
                  <a:lnTo>
                    <a:pt x="1" y="3274"/>
                  </a:lnTo>
                  <a:lnTo>
                    <a:pt x="1" y="3001"/>
                  </a:lnTo>
                  <a:lnTo>
                    <a:pt x="39" y="2748"/>
                  </a:lnTo>
                  <a:lnTo>
                    <a:pt x="78" y="2475"/>
                  </a:lnTo>
                  <a:lnTo>
                    <a:pt x="137" y="2222"/>
                  </a:lnTo>
                  <a:lnTo>
                    <a:pt x="215" y="1988"/>
                  </a:lnTo>
                  <a:lnTo>
                    <a:pt x="312" y="1754"/>
                  </a:lnTo>
                  <a:lnTo>
                    <a:pt x="410" y="1521"/>
                  </a:lnTo>
                  <a:lnTo>
                    <a:pt x="527" y="1306"/>
                  </a:lnTo>
                  <a:lnTo>
                    <a:pt x="663" y="1092"/>
                  </a:lnTo>
                  <a:lnTo>
                    <a:pt x="819" y="897"/>
                  </a:lnTo>
                  <a:lnTo>
                    <a:pt x="975" y="722"/>
                  </a:lnTo>
                  <a:lnTo>
                    <a:pt x="1150" y="546"/>
                  </a:lnTo>
                  <a:lnTo>
                    <a:pt x="1325" y="390"/>
                  </a:lnTo>
                  <a:lnTo>
                    <a:pt x="1520" y="235"/>
                  </a:lnTo>
                  <a:lnTo>
                    <a:pt x="1715" y="118"/>
                  </a:lnTo>
                  <a:lnTo>
                    <a:pt x="1929" y="1"/>
                  </a:lnTo>
                  <a:lnTo>
                    <a:pt x="1929" y="1"/>
                  </a:lnTo>
                  <a:lnTo>
                    <a:pt x="2105" y="1"/>
                  </a:lnTo>
                  <a:lnTo>
                    <a:pt x="210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35"/>
            <p:cNvSpPr/>
            <p:nvPr/>
          </p:nvSpPr>
          <p:spPr>
            <a:xfrm>
              <a:off x="5657775" y="83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35"/>
            <p:cNvSpPr/>
            <p:nvPr/>
          </p:nvSpPr>
          <p:spPr>
            <a:xfrm>
              <a:off x="5633925" y="8664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35"/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extrusionOk="0">
                  <a:moveTo>
                    <a:pt x="975" y="0"/>
                  </a:moveTo>
                  <a:lnTo>
                    <a:pt x="780" y="20"/>
                  </a:lnTo>
                  <a:lnTo>
                    <a:pt x="585" y="39"/>
                  </a:lnTo>
                  <a:lnTo>
                    <a:pt x="430" y="78"/>
                  </a:lnTo>
                  <a:lnTo>
                    <a:pt x="274" y="137"/>
                  </a:lnTo>
                  <a:lnTo>
                    <a:pt x="157" y="195"/>
                  </a:lnTo>
                  <a:lnTo>
                    <a:pt x="79" y="254"/>
                  </a:lnTo>
                  <a:lnTo>
                    <a:pt x="20" y="332"/>
                  </a:lnTo>
                  <a:lnTo>
                    <a:pt x="1" y="410"/>
                  </a:lnTo>
                  <a:lnTo>
                    <a:pt x="20" y="507"/>
                  </a:lnTo>
                  <a:lnTo>
                    <a:pt x="79" y="585"/>
                  </a:lnTo>
                  <a:lnTo>
                    <a:pt x="157" y="643"/>
                  </a:lnTo>
                  <a:lnTo>
                    <a:pt x="274" y="702"/>
                  </a:lnTo>
                  <a:lnTo>
                    <a:pt x="430" y="760"/>
                  </a:lnTo>
                  <a:lnTo>
                    <a:pt x="585" y="799"/>
                  </a:lnTo>
                  <a:lnTo>
                    <a:pt x="780" y="819"/>
                  </a:lnTo>
                  <a:lnTo>
                    <a:pt x="1170" y="819"/>
                  </a:lnTo>
                  <a:lnTo>
                    <a:pt x="1365" y="799"/>
                  </a:lnTo>
                  <a:lnTo>
                    <a:pt x="1521" y="760"/>
                  </a:lnTo>
                  <a:lnTo>
                    <a:pt x="1677" y="702"/>
                  </a:lnTo>
                  <a:lnTo>
                    <a:pt x="1793" y="643"/>
                  </a:lnTo>
                  <a:lnTo>
                    <a:pt x="1871" y="585"/>
                  </a:lnTo>
                  <a:lnTo>
                    <a:pt x="1930" y="507"/>
                  </a:lnTo>
                  <a:lnTo>
                    <a:pt x="1949" y="410"/>
                  </a:lnTo>
                  <a:lnTo>
                    <a:pt x="1930" y="332"/>
                  </a:lnTo>
                  <a:lnTo>
                    <a:pt x="1871" y="254"/>
                  </a:lnTo>
                  <a:lnTo>
                    <a:pt x="1793" y="195"/>
                  </a:lnTo>
                  <a:lnTo>
                    <a:pt x="1677" y="137"/>
                  </a:lnTo>
                  <a:lnTo>
                    <a:pt x="1521" y="78"/>
                  </a:lnTo>
                  <a:lnTo>
                    <a:pt x="1365" y="39"/>
                  </a:lnTo>
                  <a:lnTo>
                    <a:pt x="1170" y="20"/>
                  </a:lnTo>
                  <a:lnTo>
                    <a:pt x="97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35"/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fill="none" extrusionOk="0">
                  <a:moveTo>
                    <a:pt x="1949" y="410"/>
                  </a:moveTo>
                  <a:lnTo>
                    <a:pt x="1949" y="410"/>
                  </a:lnTo>
                  <a:lnTo>
                    <a:pt x="1930" y="507"/>
                  </a:lnTo>
                  <a:lnTo>
                    <a:pt x="1871" y="585"/>
                  </a:lnTo>
                  <a:lnTo>
                    <a:pt x="1793" y="643"/>
                  </a:lnTo>
                  <a:lnTo>
                    <a:pt x="1677" y="702"/>
                  </a:lnTo>
                  <a:lnTo>
                    <a:pt x="1521" y="760"/>
                  </a:lnTo>
                  <a:lnTo>
                    <a:pt x="1365" y="799"/>
                  </a:lnTo>
                  <a:lnTo>
                    <a:pt x="1170" y="819"/>
                  </a:lnTo>
                  <a:lnTo>
                    <a:pt x="975" y="819"/>
                  </a:lnTo>
                  <a:lnTo>
                    <a:pt x="975" y="819"/>
                  </a:lnTo>
                  <a:lnTo>
                    <a:pt x="780" y="819"/>
                  </a:lnTo>
                  <a:lnTo>
                    <a:pt x="585" y="799"/>
                  </a:lnTo>
                  <a:lnTo>
                    <a:pt x="430" y="760"/>
                  </a:lnTo>
                  <a:lnTo>
                    <a:pt x="274" y="702"/>
                  </a:lnTo>
                  <a:lnTo>
                    <a:pt x="157" y="643"/>
                  </a:lnTo>
                  <a:lnTo>
                    <a:pt x="79" y="585"/>
                  </a:lnTo>
                  <a:lnTo>
                    <a:pt x="20" y="507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20" y="332"/>
                  </a:lnTo>
                  <a:lnTo>
                    <a:pt x="79" y="254"/>
                  </a:lnTo>
                  <a:lnTo>
                    <a:pt x="157" y="195"/>
                  </a:lnTo>
                  <a:lnTo>
                    <a:pt x="274" y="137"/>
                  </a:lnTo>
                  <a:lnTo>
                    <a:pt x="430" y="78"/>
                  </a:lnTo>
                  <a:lnTo>
                    <a:pt x="585" y="39"/>
                  </a:lnTo>
                  <a:lnTo>
                    <a:pt x="780" y="20"/>
                  </a:lnTo>
                  <a:lnTo>
                    <a:pt x="975" y="0"/>
                  </a:lnTo>
                  <a:lnTo>
                    <a:pt x="975" y="0"/>
                  </a:lnTo>
                  <a:lnTo>
                    <a:pt x="1170" y="20"/>
                  </a:lnTo>
                  <a:lnTo>
                    <a:pt x="1365" y="39"/>
                  </a:lnTo>
                  <a:lnTo>
                    <a:pt x="1521" y="78"/>
                  </a:lnTo>
                  <a:lnTo>
                    <a:pt x="1677" y="137"/>
                  </a:lnTo>
                  <a:lnTo>
                    <a:pt x="1793" y="195"/>
                  </a:lnTo>
                  <a:lnTo>
                    <a:pt x="1871" y="254"/>
                  </a:lnTo>
                  <a:lnTo>
                    <a:pt x="1930" y="332"/>
                  </a:lnTo>
                  <a:lnTo>
                    <a:pt x="1949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35"/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extrusionOk="0">
                  <a:moveTo>
                    <a:pt x="1715" y="0"/>
                  </a:moveTo>
                  <a:lnTo>
                    <a:pt x="1423" y="39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35"/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715" y="0"/>
                  </a:lnTo>
                  <a:lnTo>
                    <a:pt x="1715" y="0"/>
                  </a:lnTo>
                  <a:lnTo>
                    <a:pt x="1423" y="39"/>
                  </a:lnTo>
                  <a:lnTo>
                    <a:pt x="1150" y="117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35"/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35"/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35"/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extrusionOk="0">
                  <a:moveTo>
                    <a:pt x="2378" y="1209"/>
                  </a:moveTo>
                  <a:lnTo>
                    <a:pt x="2728" y="1228"/>
                  </a:lnTo>
                  <a:lnTo>
                    <a:pt x="3021" y="1287"/>
                  </a:lnTo>
                  <a:lnTo>
                    <a:pt x="3274" y="1384"/>
                  </a:lnTo>
                  <a:lnTo>
                    <a:pt x="3488" y="1481"/>
                  </a:lnTo>
                  <a:lnTo>
                    <a:pt x="3683" y="1618"/>
                  </a:lnTo>
                  <a:lnTo>
                    <a:pt x="3800" y="1715"/>
                  </a:lnTo>
                  <a:lnTo>
                    <a:pt x="3917" y="1832"/>
                  </a:lnTo>
                  <a:lnTo>
                    <a:pt x="4014" y="2027"/>
                  </a:lnTo>
                  <a:lnTo>
                    <a:pt x="4034" y="2066"/>
                  </a:lnTo>
                  <a:lnTo>
                    <a:pt x="4053" y="2105"/>
                  </a:lnTo>
                  <a:lnTo>
                    <a:pt x="4073" y="2163"/>
                  </a:lnTo>
                  <a:lnTo>
                    <a:pt x="4092" y="2183"/>
                  </a:lnTo>
                  <a:lnTo>
                    <a:pt x="4073" y="2183"/>
                  </a:lnTo>
                  <a:lnTo>
                    <a:pt x="4092" y="2261"/>
                  </a:lnTo>
                  <a:lnTo>
                    <a:pt x="4092" y="2280"/>
                  </a:lnTo>
                  <a:lnTo>
                    <a:pt x="4112" y="2358"/>
                  </a:lnTo>
                  <a:lnTo>
                    <a:pt x="3995" y="2475"/>
                  </a:lnTo>
                  <a:lnTo>
                    <a:pt x="3878" y="2573"/>
                  </a:lnTo>
                  <a:lnTo>
                    <a:pt x="3644" y="2709"/>
                  </a:lnTo>
                  <a:lnTo>
                    <a:pt x="3391" y="2826"/>
                  </a:lnTo>
                  <a:lnTo>
                    <a:pt x="3040" y="2923"/>
                  </a:lnTo>
                  <a:lnTo>
                    <a:pt x="2690" y="2982"/>
                  </a:lnTo>
                  <a:lnTo>
                    <a:pt x="2086" y="2982"/>
                  </a:lnTo>
                  <a:lnTo>
                    <a:pt x="1735" y="2923"/>
                  </a:lnTo>
                  <a:lnTo>
                    <a:pt x="1404" y="2826"/>
                  </a:lnTo>
                  <a:lnTo>
                    <a:pt x="1150" y="2709"/>
                  </a:lnTo>
                  <a:lnTo>
                    <a:pt x="916" y="2573"/>
                  </a:lnTo>
                  <a:lnTo>
                    <a:pt x="780" y="2475"/>
                  </a:lnTo>
                  <a:lnTo>
                    <a:pt x="663" y="2358"/>
                  </a:lnTo>
                  <a:lnTo>
                    <a:pt x="663" y="2339"/>
                  </a:lnTo>
                  <a:lnTo>
                    <a:pt x="663" y="2300"/>
                  </a:lnTo>
                  <a:lnTo>
                    <a:pt x="683" y="2183"/>
                  </a:lnTo>
                  <a:lnTo>
                    <a:pt x="722" y="2066"/>
                  </a:lnTo>
                  <a:lnTo>
                    <a:pt x="780" y="1949"/>
                  </a:lnTo>
                  <a:lnTo>
                    <a:pt x="858" y="1832"/>
                  </a:lnTo>
                  <a:lnTo>
                    <a:pt x="975" y="1715"/>
                  </a:lnTo>
                  <a:lnTo>
                    <a:pt x="1092" y="1618"/>
                  </a:lnTo>
                  <a:lnTo>
                    <a:pt x="1267" y="1481"/>
                  </a:lnTo>
                  <a:lnTo>
                    <a:pt x="1462" y="1384"/>
                  </a:lnTo>
                  <a:lnTo>
                    <a:pt x="1754" y="1287"/>
                  </a:lnTo>
                  <a:lnTo>
                    <a:pt x="2047" y="1228"/>
                  </a:lnTo>
                  <a:lnTo>
                    <a:pt x="2378" y="1209"/>
                  </a:lnTo>
                  <a:close/>
                  <a:moveTo>
                    <a:pt x="1053" y="1"/>
                  </a:move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35"/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fill="none" extrusionOk="0">
                  <a:moveTo>
                    <a:pt x="3586" y="1"/>
                  </a:moveTo>
                  <a:lnTo>
                    <a:pt x="3586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417" y="312"/>
                  </a:lnTo>
                  <a:lnTo>
                    <a:pt x="2397" y="312"/>
                  </a:lnTo>
                  <a:lnTo>
                    <a:pt x="2378" y="312"/>
                  </a:lnTo>
                  <a:lnTo>
                    <a:pt x="2358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053" y="1"/>
                  </a:lnTo>
                  <a:lnTo>
                    <a:pt x="1053" y="1"/>
                  </a:ln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300" y="3138"/>
                  </a:lnTo>
                  <a:lnTo>
                    <a:pt x="2397" y="3138"/>
                  </a:lnTo>
                  <a:lnTo>
                    <a:pt x="2397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722" y="1"/>
                  </a:lnTo>
                  <a:lnTo>
                    <a:pt x="35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35"/>
            <p:cNvSpPr/>
            <p:nvPr/>
          </p:nvSpPr>
          <p:spPr>
            <a:xfrm>
              <a:off x="5434700" y="839675"/>
              <a:ext cx="86225" cy="44350"/>
            </a:xfrm>
            <a:custGeom>
              <a:avLst/>
              <a:gdLst/>
              <a:ahLst/>
              <a:cxnLst/>
              <a:rect l="l" t="t" r="r" b="b"/>
              <a:pathLst>
                <a:path w="3449" h="1774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2065" y="20"/>
                  </a:lnTo>
                  <a:lnTo>
                    <a:pt x="2065" y="20"/>
                  </a:lnTo>
                  <a:lnTo>
                    <a:pt x="2358" y="79"/>
                  </a:lnTo>
                  <a:lnTo>
                    <a:pt x="2611" y="176"/>
                  </a:lnTo>
                  <a:lnTo>
                    <a:pt x="2611" y="176"/>
                  </a:lnTo>
                  <a:lnTo>
                    <a:pt x="2825" y="273"/>
                  </a:lnTo>
                  <a:lnTo>
                    <a:pt x="3020" y="410"/>
                  </a:lnTo>
                  <a:lnTo>
                    <a:pt x="3020" y="410"/>
                  </a:lnTo>
                  <a:lnTo>
                    <a:pt x="3137" y="507"/>
                  </a:lnTo>
                  <a:lnTo>
                    <a:pt x="3254" y="624"/>
                  </a:lnTo>
                  <a:lnTo>
                    <a:pt x="3254" y="624"/>
                  </a:lnTo>
                  <a:lnTo>
                    <a:pt x="3351" y="819"/>
                  </a:lnTo>
                  <a:lnTo>
                    <a:pt x="3351" y="819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90" y="897"/>
                  </a:lnTo>
                  <a:lnTo>
                    <a:pt x="3390" y="897"/>
                  </a:lnTo>
                  <a:lnTo>
                    <a:pt x="3410" y="955"/>
                  </a:lnTo>
                  <a:lnTo>
                    <a:pt x="3429" y="975"/>
                  </a:lnTo>
                  <a:lnTo>
                    <a:pt x="3410" y="975"/>
                  </a:lnTo>
                  <a:lnTo>
                    <a:pt x="3410" y="975"/>
                  </a:lnTo>
                  <a:lnTo>
                    <a:pt x="3429" y="1053"/>
                  </a:lnTo>
                  <a:lnTo>
                    <a:pt x="3429" y="1072"/>
                  </a:lnTo>
                  <a:lnTo>
                    <a:pt x="3429" y="1072"/>
                  </a:lnTo>
                  <a:lnTo>
                    <a:pt x="3449" y="1150"/>
                  </a:lnTo>
                  <a:lnTo>
                    <a:pt x="3449" y="1150"/>
                  </a:lnTo>
                  <a:lnTo>
                    <a:pt x="3332" y="1267"/>
                  </a:lnTo>
                  <a:lnTo>
                    <a:pt x="3215" y="1365"/>
                  </a:lnTo>
                  <a:lnTo>
                    <a:pt x="3215" y="1365"/>
                  </a:lnTo>
                  <a:lnTo>
                    <a:pt x="2981" y="1501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377" y="1715"/>
                  </a:lnTo>
                  <a:lnTo>
                    <a:pt x="2027" y="1774"/>
                  </a:lnTo>
                  <a:lnTo>
                    <a:pt x="2027" y="1774"/>
                  </a:lnTo>
                  <a:lnTo>
                    <a:pt x="1812" y="1774"/>
                  </a:lnTo>
                  <a:lnTo>
                    <a:pt x="1812" y="1774"/>
                  </a:lnTo>
                  <a:lnTo>
                    <a:pt x="1734" y="1774"/>
                  </a:lnTo>
                  <a:lnTo>
                    <a:pt x="1695" y="1774"/>
                  </a:lnTo>
                  <a:lnTo>
                    <a:pt x="1695" y="1774"/>
                  </a:lnTo>
                  <a:lnTo>
                    <a:pt x="1423" y="1774"/>
                  </a:lnTo>
                  <a:lnTo>
                    <a:pt x="1423" y="1774"/>
                  </a:lnTo>
                  <a:lnTo>
                    <a:pt x="1072" y="1715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487" y="1501"/>
                  </a:lnTo>
                  <a:lnTo>
                    <a:pt x="253" y="1365"/>
                  </a:lnTo>
                  <a:lnTo>
                    <a:pt x="253" y="1365"/>
                  </a:lnTo>
                  <a:lnTo>
                    <a:pt x="117" y="1267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131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975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117" y="741"/>
                  </a:lnTo>
                  <a:lnTo>
                    <a:pt x="195" y="624"/>
                  </a:lnTo>
                  <a:lnTo>
                    <a:pt x="195" y="624"/>
                  </a:lnTo>
                  <a:lnTo>
                    <a:pt x="312" y="507"/>
                  </a:lnTo>
                  <a:lnTo>
                    <a:pt x="429" y="410"/>
                  </a:lnTo>
                  <a:lnTo>
                    <a:pt x="429" y="410"/>
                  </a:lnTo>
                  <a:lnTo>
                    <a:pt x="604" y="273"/>
                  </a:lnTo>
                  <a:lnTo>
                    <a:pt x="799" y="176"/>
                  </a:lnTo>
                  <a:lnTo>
                    <a:pt x="799" y="176"/>
                  </a:lnTo>
                  <a:lnTo>
                    <a:pt x="1091" y="79"/>
                  </a:lnTo>
                  <a:lnTo>
                    <a:pt x="1384" y="2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2" name="Google Shape;1202;p35"/>
          <p:cNvGrpSpPr/>
          <p:nvPr/>
        </p:nvGrpSpPr>
        <p:grpSpPr>
          <a:xfrm>
            <a:off x="7964873" y="3619248"/>
            <a:ext cx="790695" cy="781395"/>
            <a:chOff x="5149750" y="3034050"/>
            <a:chExt cx="952300" cy="941100"/>
          </a:xfrm>
        </p:grpSpPr>
        <p:sp>
          <p:nvSpPr>
            <p:cNvPr id="1203" name="Google Shape;1203;p35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35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35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35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35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35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35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35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35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35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35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35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35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35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35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35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35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35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35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35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35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35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35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35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35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35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35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35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35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35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35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35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35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35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35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35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35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35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35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35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35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35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35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35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35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35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35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35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35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35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35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35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Google Shape;1022;p35">
            <a:extLst>
              <a:ext uri="{FF2B5EF4-FFF2-40B4-BE49-F238E27FC236}">
                <a16:creationId xmlns:a16="http://schemas.microsoft.com/office/drawing/2014/main" id="{AF3BC777-31FF-2AA1-B58D-33F3ADEE2AAA}"/>
              </a:ext>
            </a:extLst>
          </p:cNvPr>
          <p:cNvSpPr txBox="1">
            <a:spLocks/>
          </p:cNvSpPr>
          <p:nvPr/>
        </p:nvSpPr>
        <p:spPr>
          <a:xfrm>
            <a:off x="1239345" y="503206"/>
            <a:ext cx="7003800" cy="2114573"/>
          </a:xfrm>
          <a:prstGeom prst="rect">
            <a:avLst/>
          </a:prstGeom>
          <a:noFill/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8500"/>
              <a:buFont typeface="Pacifico"/>
              <a:buNone/>
              <a:defRPr sz="8500" b="0" i="0" u="none" strike="noStrike" cap="none">
                <a:solidFill>
                  <a:schemeClr val="lt2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br>
              <a:rPr lang="en-GB" sz="9600" b="1" dirty="0">
                <a:ln w="9525">
                  <a:noFill/>
                  <a:prstDash val="solid"/>
                </a:ln>
                <a:solidFill>
                  <a:schemeClr val="bg2">
                    <a:lumMod val="75000"/>
                  </a:schemeClr>
                </a:solidFill>
                <a:latin typeface="Comic Sans MS" panose="030F0702030302020204" pitchFamily="66" charset="0"/>
              </a:rPr>
            </a:br>
            <a:r>
              <a:rPr lang="en-GB" sz="9600" b="1" dirty="0">
                <a:ln w="9525">
                  <a:solidFill>
                    <a:schemeClr val="tx1"/>
                  </a:solidFill>
                  <a:prstDash val="solid"/>
                </a:ln>
                <a:solidFill>
                  <a:srgbClr val="77C0EA"/>
                </a:solidFill>
                <a:latin typeface="Cooper Black" panose="0208090404030B020404" pitchFamily="18" charset="77"/>
              </a:rPr>
              <a:t>We</a:t>
            </a:r>
            <a:r>
              <a:rPr lang="en-GB" sz="9600" b="1" dirty="0">
                <a:ln w="9525">
                  <a:solidFill>
                    <a:schemeClr val="tx1"/>
                  </a:solidFill>
                  <a:prstDash val="solid"/>
                </a:ln>
                <a:solidFill>
                  <a:schemeClr val="bg2">
                    <a:lumMod val="75000"/>
                  </a:schemeClr>
                </a:solidFill>
                <a:latin typeface="Cooper Black" panose="0208090404030B020404" pitchFamily="18" charset="77"/>
              </a:rPr>
              <a:t> can 2</a:t>
            </a:r>
          </a:p>
        </p:txBody>
      </p:sp>
      <p:grpSp>
        <p:nvGrpSpPr>
          <p:cNvPr id="3" name="Google Shape;7469;p71">
            <a:extLst>
              <a:ext uri="{FF2B5EF4-FFF2-40B4-BE49-F238E27FC236}">
                <a16:creationId xmlns:a16="http://schemas.microsoft.com/office/drawing/2014/main" id="{F8A94E93-8B09-1EC0-C082-2731C8451A37}"/>
              </a:ext>
            </a:extLst>
          </p:cNvPr>
          <p:cNvGrpSpPr/>
          <p:nvPr/>
        </p:nvGrpSpPr>
        <p:grpSpPr>
          <a:xfrm rot="359027">
            <a:off x="4115680" y="3645452"/>
            <a:ext cx="825814" cy="959390"/>
            <a:chOff x="9501450" y="282563"/>
            <a:chExt cx="827125" cy="935750"/>
          </a:xfrm>
        </p:grpSpPr>
        <p:sp>
          <p:nvSpPr>
            <p:cNvPr id="4" name="Google Shape;7470;p71">
              <a:extLst>
                <a:ext uri="{FF2B5EF4-FFF2-40B4-BE49-F238E27FC236}">
                  <a16:creationId xmlns:a16="http://schemas.microsoft.com/office/drawing/2014/main" id="{25FCAE96-0CD4-55EC-F8D8-20911C43916D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" name="Google Shape;7471;p71">
              <a:extLst>
                <a:ext uri="{FF2B5EF4-FFF2-40B4-BE49-F238E27FC236}">
                  <a16:creationId xmlns:a16="http://schemas.microsoft.com/office/drawing/2014/main" id="{DD22431F-2A6C-4313-5B84-21BB09C71C22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7472;p71">
              <a:extLst>
                <a:ext uri="{FF2B5EF4-FFF2-40B4-BE49-F238E27FC236}">
                  <a16:creationId xmlns:a16="http://schemas.microsoft.com/office/drawing/2014/main" id="{67F15B8B-F58C-F20E-78D1-7F96679CDCED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7473;p71">
              <a:extLst>
                <a:ext uri="{FF2B5EF4-FFF2-40B4-BE49-F238E27FC236}">
                  <a16:creationId xmlns:a16="http://schemas.microsoft.com/office/drawing/2014/main" id="{7528A954-207D-D43E-007B-E80366890E97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7474;p71">
              <a:extLst>
                <a:ext uri="{FF2B5EF4-FFF2-40B4-BE49-F238E27FC236}">
                  <a16:creationId xmlns:a16="http://schemas.microsoft.com/office/drawing/2014/main" id="{9A971451-ADB3-DF7D-6EC3-CFF691B1ED1B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7475;p71">
              <a:extLst>
                <a:ext uri="{FF2B5EF4-FFF2-40B4-BE49-F238E27FC236}">
                  <a16:creationId xmlns:a16="http://schemas.microsoft.com/office/drawing/2014/main" id="{B6F2870B-5B34-CD45-72C7-C0BF90515E15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7476;p71">
              <a:extLst>
                <a:ext uri="{FF2B5EF4-FFF2-40B4-BE49-F238E27FC236}">
                  <a16:creationId xmlns:a16="http://schemas.microsoft.com/office/drawing/2014/main" id="{C8362CE3-2825-958E-CE32-3B13DBCF8962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7477;p71">
              <a:extLst>
                <a:ext uri="{FF2B5EF4-FFF2-40B4-BE49-F238E27FC236}">
                  <a16:creationId xmlns:a16="http://schemas.microsoft.com/office/drawing/2014/main" id="{5EC0DBE7-2B1A-C486-4DAD-84DE012D60BD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7478;p71">
              <a:extLst>
                <a:ext uri="{FF2B5EF4-FFF2-40B4-BE49-F238E27FC236}">
                  <a16:creationId xmlns:a16="http://schemas.microsoft.com/office/drawing/2014/main" id="{EE44E7A8-68FA-C447-8181-55638B4A5A4A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7479;p71">
              <a:extLst>
                <a:ext uri="{FF2B5EF4-FFF2-40B4-BE49-F238E27FC236}">
                  <a16:creationId xmlns:a16="http://schemas.microsoft.com/office/drawing/2014/main" id="{CB2088E8-24C3-6634-FBD8-DB1C9879D17F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7480;p71">
              <a:extLst>
                <a:ext uri="{FF2B5EF4-FFF2-40B4-BE49-F238E27FC236}">
                  <a16:creationId xmlns:a16="http://schemas.microsoft.com/office/drawing/2014/main" id="{AC95FD96-120E-A4C8-F71A-A37A7AC48277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7481;p71">
              <a:extLst>
                <a:ext uri="{FF2B5EF4-FFF2-40B4-BE49-F238E27FC236}">
                  <a16:creationId xmlns:a16="http://schemas.microsoft.com/office/drawing/2014/main" id="{561F5674-4D28-7D08-BA36-F5BBBD43C847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7482;p71">
              <a:extLst>
                <a:ext uri="{FF2B5EF4-FFF2-40B4-BE49-F238E27FC236}">
                  <a16:creationId xmlns:a16="http://schemas.microsoft.com/office/drawing/2014/main" id="{1291DAF5-44F2-C2D6-11E3-7BC757B74B69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7483;p71">
              <a:extLst>
                <a:ext uri="{FF2B5EF4-FFF2-40B4-BE49-F238E27FC236}">
                  <a16:creationId xmlns:a16="http://schemas.microsoft.com/office/drawing/2014/main" id="{EC6526EB-68E3-B6FE-07AD-E5BE228A3326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7484;p71">
              <a:extLst>
                <a:ext uri="{FF2B5EF4-FFF2-40B4-BE49-F238E27FC236}">
                  <a16:creationId xmlns:a16="http://schemas.microsoft.com/office/drawing/2014/main" id="{5FB9CE61-4CE8-5781-3358-8D7C8D7561EF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7485;p71">
              <a:extLst>
                <a:ext uri="{FF2B5EF4-FFF2-40B4-BE49-F238E27FC236}">
                  <a16:creationId xmlns:a16="http://schemas.microsoft.com/office/drawing/2014/main" id="{0786B366-4699-C5D3-3D97-78EAA8214E05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7486;p71">
              <a:extLst>
                <a:ext uri="{FF2B5EF4-FFF2-40B4-BE49-F238E27FC236}">
                  <a16:creationId xmlns:a16="http://schemas.microsoft.com/office/drawing/2014/main" id="{70B7131C-3A97-BEFC-51B6-DBC563E1310A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7487;p71">
              <a:extLst>
                <a:ext uri="{FF2B5EF4-FFF2-40B4-BE49-F238E27FC236}">
                  <a16:creationId xmlns:a16="http://schemas.microsoft.com/office/drawing/2014/main" id="{F978E0CB-C821-8BFC-3FAB-237EFC917DE6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7488;p71">
              <a:extLst>
                <a:ext uri="{FF2B5EF4-FFF2-40B4-BE49-F238E27FC236}">
                  <a16:creationId xmlns:a16="http://schemas.microsoft.com/office/drawing/2014/main" id="{1C5D434F-80D6-5059-74F4-B5E18EB98B7A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7489;p71">
              <a:extLst>
                <a:ext uri="{FF2B5EF4-FFF2-40B4-BE49-F238E27FC236}">
                  <a16:creationId xmlns:a16="http://schemas.microsoft.com/office/drawing/2014/main" id="{60A6A1D2-6326-AF79-6AA0-F7D9377A2CAA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7490;p71">
              <a:extLst>
                <a:ext uri="{FF2B5EF4-FFF2-40B4-BE49-F238E27FC236}">
                  <a16:creationId xmlns:a16="http://schemas.microsoft.com/office/drawing/2014/main" id="{87754986-2ACD-A887-AD00-8819F2232EDD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7491;p71">
              <a:extLst>
                <a:ext uri="{FF2B5EF4-FFF2-40B4-BE49-F238E27FC236}">
                  <a16:creationId xmlns:a16="http://schemas.microsoft.com/office/drawing/2014/main" id="{3CBD65C9-C242-7E5A-0741-CD002EC9D96A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7492;p71">
              <a:extLst>
                <a:ext uri="{FF2B5EF4-FFF2-40B4-BE49-F238E27FC236}">
                  <a16:creationId xmlns:a16="http://schemas.microsoft.com/office/drawing/2014/main" id="{6FEFE4BC-644A-E1F3-6158-415D9CE7D736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7493;p71">
              <a:extLst>
                <a:ext uri="{FF2B5EF4-FFF2-40B4-BE49-F238E27FC236}">
                  <a16:creationId xmlns:a16="http://schemas.microsoft.com/office/drawing/2014/main" id="{77758951-33DA-9F8A-FE54-99ADD8BEC50B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7494;p71">
              <a:extLst>
                <a:ext uri="{FF2B5EF4-FFF2-40B4-BE49-F238E27FC236}">
                  <a16:creationId xmlns:a16="http://schemas.microsoft.com/office/drawing/2014/main" id="{2AFD5490-1ECC-E5B3-874E-607F368194CD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7495;p71">
              <a:extLst>
                <a:ext uri="{FF2B5EF4-FFF2-40B4-BE49-F238E27FC236}">
                  <a16:creationId xmlns:a16="http://schemas.microsoft.com/office/drawing/2014/main" id="{7F8EDAFC-9151-C53D-D7F3-83CA418D069C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7496;p71">
              <a:extLst>
                <a:ext uri="{FF2B5EF4-FFF2-40B4-BE49-F238E27FC236}">
                  <a16:creationId xmlns:a16="http://schemas.microsoft.com/office/drawing/2014/main" id="{07CCE158-1DE3-C6D2-7029-5CFCE238CD81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7497;p71">
              <a:extLst>
                <a:ext uri="{FF2B5EF4-FFF2-40B4-BE49-F238E27FC236}">
                  <a16:creationId xmlns:a16="http://schemas.microsoft.com/office/drawing/2014/main" id="{0C173A08-D754-44E2-C9BC-1336A385C214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7498;p71">
              <a:extLst>
                <a:ext uri="{FF2B5EF4-FFF2-40B4-BE49-F238E27FC236}">
                  <a16:creationId xmlns:a16="http://schemas.microsoft.com/office/drawing/2014/main" id="{5E0A1D79-8260-9054-9559-1E8BCBF297FB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7499;p71">
              <a:extLst>
                <a:ext uri="{FF2B5EF4-FFF2-40B4-BE49-F238E27FC236}">
                  <a16:creationId xmlns:a16="http://schemas.microsoft.com/office/drawing/2014/main" id="{9DBF5E0B-F223-2006-DA28-D18FCBFFD0FB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7500;p71">
              <a:extLst>
                <a:ext uri="{FF2B5EF4-FFF2-40B4-BE49-F238E27FC236}">
                  <a16:creationId xmlns:a16="http://schemas.microsoft.com/office/drawing/2014/main" id="{0F5FBD1D-5921-2915-0614-833ECC2F6661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7501;p71">
              <a:extLst>
                <a:ext uri="{FF2B5EF4-FFF2-40B4-BE49-F238E27FC236}">
                  <a16:creationId xmlns:a16="http://schemas.microsoft.com/office/drawing/2014/main" id="{66135DBE-3337-E030-5AFD-5E1A2BABF8B5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7502;p71">
              <a:extLst>
                <a:ext uri="{FF2B5EF4-FFF2-40B4-BE49-F238E27FC236}">
                  <a16:creationId xmlns:a16="http://schemas.microsoft.com/office/drawing/2014/main" id="{32A3EA7E-2E35-B93B-0D4E-9A05459A2FC9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7503;p71">
              <a:extLst>
                <a:ext uri="{FF2B5EF4-FFF2-40B4-BE49-F238E27FC236}">
                  <a16:creationId xmlns:a16="http://schemas.microsoft.com/office/drawing/2014/main" id="{16D986CB-7B0B-AC53-9FC6-51AEB7E5906F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7504;p71">
              <a:extLst>
                <a:ext uri="{FF2B5EF4-FFF2-40B4-BE49-F238E27FC236}">
                  <a16:creationId xmlns:a16="http://schemas.microsoft.com/office/drawing/2014/main" id="{16FFB755-6E32-1097-F9E5-65136A7D5C04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7505;p71">
              <a:extLst>
                <a:ext uri="{FF2B5EF4-FFF2-40B4-BE49-F238E27FC236}">
                  <a16:creationId xmlns:a16="http://schemas.microsoft.com/office/drawing/2014/main" id="{6DD59C67-36A4-7C6E-B451-652699BF98FF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7506;p71">
              <a:extLst>
                <a:ext uri="{FF2B5EF4-FFF2-40B4-BE49-F238E27FC236}">
                  <a16:creationId xmlns:a16="http://schemas.microsoft.com/office/drawing/2014/main" id="{31D1DCF4-12E9-933F-420E-4142061FE809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" name="Google Shape;7469;p71">
            <a:extLst>
              <a:ext uri="{FF2B5EF4-FFF2-40B4-BE49-F238E27FC236}">
                <a16:creationId xmlns:a16="http://schemas.microsoft.com/office/drawing/2014/main" id="{8BAB4344-7BA4-53CA-0963-A903531B82B1}"/>
              </a:ext>
            </a:extLst>
          </p:cNvPr>
          <p:cNvGrpSpPr/>
          <p:nvPr/>
        </p:nvGrpSpPr>
        <p:grpSpPr>
          <a:xfrm rot="359027">
            <a:off x="2092592" y="1159585"/>
            <a:ext cx="590039" cy="563317"/>
            <a:chOff x="9501450" y="282563"/>
            <a:chExt cx="827125" cy="935750"/>
          </a:xfrm>
        </p:grpSpPr>
        <p:sp>
          <p:nvSpPr>
            <p:cNvPr id="42" name="Google Shape;7470;p71">
              <a:extLst>
                <a:ext uri="{FF2B5EF4-FFF2-40B4-BE49-F238E27FC236}">
                  <a16:creationId xmlns:a16="http://schemas.microsoft.com/office/drawing/2014/main" id="{3F38AF2D-EDA7-1CF4-893C-5A1B4D6548DB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7471;p71">
              <a:extLst>
                <a:ext uri="{FF2B5EF4-FFF2-40B4-BE49-F238E27FC236}">
                  <a16:creationId xmlns:a16="http://schemas.microsoft.com/office/drawing/2014/main" id="{0EBB300B-A430-0E4E-0754-EF06AEBC7709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7472;p71">
              <a:extLst>
                <a:ext uri="{FF2B5EF4-FFF2-40B4-BE49-F238E27FC236}">
                  <a16:creationId xmlns:a16="http://schemas.microsoft.com/office/drawing/2014/main" id="{7A65ACF5-4192-F30A-9692-DA1DE694080D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7473;p71">
              <a:extLst>
                <a:ext uri="{FF2B5EF4-FFF2-40B4-BE49-F238E27FC236}">
                  <a16:creationId xmlns:a16="http://schemas.microsoft.com/office/drawing/2014/main" id="{7077649D-77FB-B61A-1CAC-59E70680BE1C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7474;p71">
              <a:extLst>
                <a:ext uri="{FF2B5EF4-FFF2-40B4-BE49-F238E27FC236}">
                  <a16:creationId xmlns:a16="http://schemas.microsoft.com/office/drawing/2014/main" id="{DB1A70E4-5789-A1B8-3E0D-DB8E7C39F01F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7475;p71">
              <a:extLst>
                <a:ext uri="{FF2B5EF4-FFF2-40B4-BE49-F238E27FC236}">
                  <a16:creationId xmlns:a16="http://schemas.microsoft.com/office/drawing/2014/main" id="{7C18C0E9-1693-9441-5702-5DB04A95B654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7476;p71">
              <a:extLst>
                <a:ext uri="{FF2B5EF4-FFF2-40B4-BE49-F238E27FC236}">
                  <a16:creationId xmlns:a16="http://schemas.microsoft.com/office/drawing/2014/main" id="{0FC8D026-44FC-DAE3-9CAD-3BCF672C897D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7477;p71">
              <a:extLst>
                <a:ext uri="{FF2B5EF4-FFF2-40B4-BE49-F238E27FC236}">
                  <a16:creationId xmlns:a16="http://schemas.microsoft.com/office/drawing/2014/main" id="{ECD4A259-6B70-F376-5FCA-9B3D3A354546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7478;p71">
              <a:extLst>
                <a:ext uri="{FF2B5EF4-FFF2-40B4-BE49-F238E27FC236}">
                  <a16:creationId xmlns:a16="http://schemas.microsoft.com/office/drawing/2014/main" id="{E1CA0BD7-C7B3-3A48-D827-5772D9CB9239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7479;p71">
              <a:extLst>
                <a:ext uri="{FF2B5EF4-FFF2-40B4-BE49-F238E27FC236}">
                  <a16:creationId xmlns:a16="http://schemas.microsoft.com/office/drawing/2014/main" id="{1C5539B7-FA6F-29CA-62D7-23CEBF0AFE5F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7480;p71">
              <a:extLst>
                <a:ext uri="{FF2B5EF4-FFF2-40B4-BE49-F238E27FC236}">
                  <a16:creationId xmlns:a16="http://schemas.microsoft.com/office/drawing/2014/main" id="{1E41EFD7-BE37-AD36-F3E2-445C0718C49F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7481;p71">
              <a:extLst>
                <a:ext uri="{FF2B5EF4-FFF2-40B4-BE49-F238E27FC236}">
                  <a16:creationId xmlns:a16="http://schemas.microsoft.com/office/drawing/2014/main" id="{104BFDC3-8295-1793-F86C-9FE1D979AAF0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7482;p71">
              <a:extLst>
                <a:ext uri="{FF2B5EF4-FFF2-40B4-BE49-F238E27FC236}">
                  <a16:creationId xmlns:a16="http://schemas.microsoft.com/office/drawing/2014/main" id="{3C8F0D89-A7C7-998A-49F3-3449A480897F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7483;p71">
              <a:extLst>
                <a:ext uri="{FF2B5EF4-FFF2-40B4-BE49-F238E27FC236}">
                  <a16:creationId xmlns:a16="http://schemas.microsoft.com/office/drawing/2014/main" id="{24D0C1D7-BF27-A524-F174-32C83DD1B8D1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7484;p71">
              <a:extLst>
                <a:ext uri="{FF2B5EF4-FFF2-40B4-BE49-F238E27FC236}">
                  <a16:creationId xmlns:a16="http://schemas.microsoft.com/office/drawing/2014/main" id="{7883DACA-C6E0-52CD-04B5-75DE29C695CE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7485;p71">
              <a:extLst>
                <a:ext uri="{FF2B5EF4-FFF2-40B4-BE49-F238E27FC236}">
                  <a16:creationId xmlns:a16="http://schemas.microsoft.com/office/drawing/2014/main" id="{6B416C3F-2364-0596-FE30-3B8F4BDFE7A4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7486;p71">
              <a:extLst>
                <a:ext uri="{FF2B5EF4-FFF2-40B4-BE49-F238E27FC236}">
                  <a16:creationId xmlns:a16="http://schemas.microsoft.com/office/drawing/2014/main" id="{D4D2924F-F5D5-3F39-2AE8-E9840D3F9D2A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7487;p71">
              <a:extLst>
                <a:ext uri="{FF2B5EF4-FFF2-40B4-BE49-F238E27FC236}">
                  <a16:creationId xmlns:a16="http://schemas.microsoft.com/office/drawing/2014/main" id="{2DFAA513-9C8B-C194-20E6-1DB031D241E5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7488;p71">
              <a:extLst>
                <a:ext uri="{FF2B5EF4-FFF2-40B4-BE49-F238E27FC236}">
                  <a16:creationId xmlns:a16="http://schemas.microsoft.com/office/drawing/2014/main" id="{E843BD65-B08F-8F92-BB52-880DC295998C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7489;p71">
              <a:extLst>
                <a:ext uri="{FF2B5EF4-FFF2-40B4-BE49-F238E27FC236}">
                  <a16:creationId xmlns:a16="http://schemas.microsoft.com/office/drawing/2014/main" id="{F2F07D52-E915-BE9A-4318-7601B98CFCA8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7490;p71">
              <a:extLst>
                <a:ext uri="{FF2B5EF4-FFF2-40B4-BE49-F238E27FC236}">
                  <a16:creationId xmlns:a16="http://schemas.microsoft.com/office/drawing/2014/main" id="{6EFED6BC-102D-714D-7E52-70589B7F9B78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7491;p71">
              <a:extLst>
                <a:ext uri="{FF2B5EF4-FFF2-40B4-BE49-F238E27FC236}">
                  <a16:creationId xmlns:a16="http://schemas.microsoft.com/office/drawing/2014/main" id="{7C0A3F6F-30D9-C91E-5B4C-4BC8B2956227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7492;p71">
              <a:extLst>
                <a:ext uri="{FF2B5EF4-FFF2-40B4-BE49-F238E27FC236}">
                  <a16:creationId xmlns:a16="http://schemas.microsoft.com/office/drawing/2014/main" id="{66925BA1-D716-EB86-BCBE-7EBA809BF0C6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7493;p71">
              <a:extLst>
                <a:ext uri="{FF2B5EF4-FFF2-40B4-BE49-F238E27FC236}">
                  <a16:creationId xmlns:a16="http://schemas.microsoft.com/office/drawing/2014/main" id="{51C73A5B-0EF8-FEF0-5E4E-8CB20B60232C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7494;p71">
              <a:extLst>
                <a:ext uri="{FF2B5EF4-FFF2-40B4-BE49-F238E27FC236}">
                  <a16:creationId xmlns:a16="http://schemas.microsoft.com/office/drawing/2014/main" id="{B16D5646-D8CB-29E1-1C4C-FC834EFD8044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7495;p71">
              <a:extLst>
                <a:ext uri="{FF2B5EF4-FFF2-40B4-BE49-F238E27FC236}">
                  <a16:creationId xmlns:a16="http://schemas.microsoft.com/office/drawing/2014/main" id="{364FB8B1-8CC5-5DAB-1239-FD98DB7BDBE5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7496;p71">
              <a:extLst>
                <a:ext uri="{FF2B5EF4-FFF2-40B4-BE49-F238E27FC236}">
                  <a16:creationId xmlns:a16="http://schemas.microsoft.com/office/drawing/2014/main" id="{0826915B-26DC-C787-B1DB-60A7875DDB22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7497;p71">
              <a:extLst>
                <a:ext uri="{FF2B5EF4-FFF2-40B4-BE49-F238E27FC236}">
                  <a16:creationId xmlns:a16="http://schemas.microsoft.com/office/drawing/2014/main" id="{342C86C3-0578-499E-FF89-FFE69143C9A8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7498;p71">
              <a:extLst>
                <a:ext uri="{FF2B5EF4-FFF2-40B4-BE49-F238E27FC236}">
                  <a16:creationId xmlns:a16="http://schemas.microsoft.com/office/drawing/2014/main" id="{AEE1F767-1DE4-37C8-D2F9-F44E2A3C4020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7499;p71">
              <a:extLst>
                <a:ext uri="{FF2B5EF4-FFF2-40B4-BE49-F238E27FC236}">
                  <a16:creationId xmlns:a16="http://schemas.microsoft.com/office/drawing/2014/main" id="{EF54E8CC-FC15-DBCA-8862-A3276B37CF03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7500;p71">
              <a:extLst>
                <a:ext uri="{FF2B5EF4-FFF2-40B4-BE49-F238E27FC236}">
                  <a16:creationId xmlns:a16="http://schemas.microsoft.com/office/drawing/2014/main" id="{02B848F4-BC6D-3BA6-4E8A-BE96970C3F2C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7501;p71">
              <a:extLst>
                <a:ext uri="{FF2B5EF4-FFF2-40B4-BE49-F238E27FC236}">
                  <a16:creationId xmlns:a16="http://schemas.microsoft.com/office/drawing/2014/main" id="{82A1C903-7383-644A-4301-3390C089AFD6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7502;p71">
              <a:extLst>
                <a:ext uri="{FF2B5EF4-FFF2-40B4-BE49-F238E27FC236}">
                  <a16:creationId xmlns:a16="http://schemas.microsoft.com/office/drawing/2014/main" id="{F1600CAE-495B-2C04-861D-5A743EAB8E3F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7503;p71">
              <a:extLst>
                <a:ext uri="{FF2B5EF4-FFF2-40B4-BE49-F238E27FC236}">
                  <a16:creationId xmlns:a16="http://schemas.microsoft.com/office/drawing/2014/main" id="{8B41A015-BE3A-F69C-F4DD-E9D7503B0A90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7504;p71">
              <a:extLst>
                <a:ext uri="{FF2B5EF4-FFF2-40B4-BE49-F238E27FC236}">
                  <a16:creationId xmlns:a16="http://schemas.microsoft.com/office/drawing/2014/main" id="{ADBEA189-CA24-53B7-8365-F69ADDD49909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7505;p71">
              <a:extLst>
                <a:ext uri="{FF2B5EF4-FFF2-40B4-BE49-F238E27FC236}">
                  <a16:creationId xmlns:a16="http://schemas.microsoft.com/office/drawing/2014/main" id="{7F3C07B5-DB82-6867-233A-44AE957D05B8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7506;p71">
              <a:extLst>
                <a:ext uri="{FF2B5EF4-FFF2-40B4-BE49-F238E27FC236}">
                  <a16:creationId xmlns:a16="http://schemas.microsoft.com/office/drawing/2014/main" id="{69B8E28B-1CDB-FBE2-C4C4-CF3B58E3268D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5910"/>
    </mc:Choice>
    <mc:Fallback xmlns="">
      <p:transition spd="slow" advTm="5910"/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Alternate Process 15">
            <a:extLst>
              <a:ext uri="{FF2B5EF4-FFF2-40B4-BE49-F238E27FC236}">
                <a16:creationId xmlns:a16="http://schemas.microsoft.com/office/drawing/2014/main" id="{89974BFC-6112-FCC4-7D28-D58DCB54AF11}"/>
              </a:ext>
            </a:extLst>
          </p:cNvPr>
          <p:cNvSpPr/>
          <p:nvPr/>
        </p:nvSpPr>
        <p:spPr>
          <a:xfrm>
            <a:off x="5590901" y="2599902"/>
            <a:ext cx="3553097" cy="738596"/>
          </a:xfrm>
          <a:prstGeom prst="flowChartAlternateProcess">
            <a:avLst/>
          </a:prstGeom>
          <a:solidFill>
            <a:srgbClr val="FFCB51"/>
          </a:solidFill>
          <a:ln>
            <a:solidFill>
              <a:schemeClr val="accent5"/>
            </a:solidFill>
          </a:ln>
          <a:scene3d>
            <a:camera prst="perspectiveRigh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5717830-C239-B6A6-369B-BF3D7535C4B8}"/>
              </a:ext>
            </a:extLst>
          </p:cNvPr>
          <p:cNvSpPr txBox="1"/>
          <p:nvPr/>
        </p:nvSpPr>
        <p:spPr>
          <a:xfrm>
            <a:off x="1342120" y="3500852"/>
            <a:ext cx="5100918" cy="11079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6600" dirty="0">
                <a:ln w="0"/>
                <a:solidFill>
                  <a:srgbClr val="00B05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___</a:t>
            </a:r>
            <a:r>
              <a:rPr lang="en-US" sz="6600" dirty="0" err="1">
                <a:ln w="0"/>
                <a:solidFill>
                  <a:schemeClr val="accent2">
                    <a:lumMod val="50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ake</a:t>
            </a:r>
            <a:endParaRPr lang="en-SA" sz="6600" dirty="0"/>
          </a:p>
        </p:txBody>
      </p:sp>
      <p:sp>
        <p:nvSpPr>
          <p:cNvPr id="2" name="Alternate Process 1">
            <a:extLst>
              <a:ext uri="{FF2B5EF4-FFF2-40B4-BE49-F238E27FC236}">
                <a16:creationId xmlns:a16="http://schemas.microsoft.com/office/drawing/2014/main" id="{08179175-6851-AD6F-0DCF-3375EE754564}"/>
              </a:ext>
            </a:extLst>
          </p:cNvPr>
          <p:cNvSpPr/>
          <p:nvPr/>
        </p:nvSpPr>
        <p:spPr>
          <a:xfrm>
            <a:off x="5590901" y="1281716"/>
            <a:ext cx="3553097" cy="738596"/>
          </a:xfrm>
          <a:prstGeom prst="flowChartAlternateProcess">
            <a:avLst/>
          </a:prstGeom>
          <a:solidFill>
            <a:srgbClr val="FFCB51"/>
          </a:solidFill>
          <a:ln>
            <a:solidFill>
              <a:schemeClr val="accent5"/>
            </a:solidFill>
          </a:ln>
          <a:scene3d>
            <a:camera prst="perspectiveRigh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grpSp>
        <p:nvGrpSpPr>
          <p:cNvPr id="5" name="Google Shape;7976;p73">
            <a:extLst>
              <a:ext uri="{FF2B5EF4-FFF2-40B4-BE49-F238E27FC236}">
                <a16:creationId xmlns:a16="http://schemas.microsoft.com/office/drawing/2014/main" id="{04D2A8EF-3EE8-8E42-579B-76C4BDBF73F8}"/>
              </a:ext>
            </a:extLst>
          </p:cNvPr>
          <p:cNvGrpSpPr/>
          <p:nvPr/>
        </p:nvGrpSpPr>
        <p:grpSpPr>
          <a:xfrm>
            <a:off x="5595709" y="312627"/>
            <a:ext cx="271150" cy="444050"/>
            <a:chOff x="5535425" y="1977025"/>
            <a:chExt cx="271150" cy="444050"/>
          </a:xfrm>
        </p:grpSpPr>
        <p:sp>
          <p:nvSpPr>
            <p:cNvPr id="7" name="Google Shape;7977;p73">
              <a:extLst>
                <a:ext uri="{FF2B5EF4-FFF2-40B4-BE49-F238E27FC236}">
                  <a16:creationId xmlns:a16="http://schemas.microsoft.com/office/drawing/2014/main" id="{EB75C0F3-98D3-69B9-87BA-46A30B346CF8}"/>
                </a:ext>
              </a:extLst>
            </p:cNvPr>
            <p:cNvSpPr/>
            <p:nvPr/>
          </p:nvSpPr>
          <p:spPr>
            <a:xfrm>
              <a:off x="5535425" y="1977025"/>
              <a:ext cx="271150" cy="352825"/>
            </a:xfrm>
            <a:custGeom>
              <a:avLst/>
              <a:gdLst/>
              <a:ahLst/>
              <a:cxnLst/>
              <a:rect l="l" t="t" r="r" b="b"/>
              <a:pathLst>
                <a:path w="10846" h="14113" extrusionOk="0">
                  <a:moveTo>
                    <a:pt x="5398" y="0"/>
                  </a:moveTo>
                  <a:lnTo>
                    <a:pt x="4866" y="26"/>
                  </a:lnTo>
                  <a:lnTo>
                    <a:pt x="4333" y="102"/>
                  </a:lnTo>
                  <a:lnTo>
                    <a:pt x="3827" y="254"/>
                  </a:lnTo>
                  <a:lnTo>
                    <a:pt x="3345" y="431"/>
                  </a:lnTo>
                  <a:lnTo>
                    <a:pt x="2889" y="634"/>
                  </a:lnTo>
                  <a:lnTo>
                    <a:pt x="2433" y="912"/>
                  </a:lnTo>
                  <a:lnTo>
                    <a:pt x="2028" y="1191"/>
                  </a:lnTo>
                  <a:lnTo>
                    <a:pt x="1648" y="1546"/>
                  </a:lnTo>
                  <a:lnTo>
                    <a:pt x="1293" y="1901"/>
                  </a:lnTo>
                  <a:lnTo>
                    <a:pt x="989" y="2306"/>
                  </a:lnTo>
                  <a:lnTo>
                    <a:pt x="710" y="2737"/>
                  </a:lnTo>
                  <a:lnTo>
                    <a:pt x="482" y="3193"/>
                  </a:lnTo>
                  <a:lnTo>
                    <a:pt x="305" y="3674"/>
                  </a:lnTo>
                  <a:lnTo>
                    <a:pt x="153" y="4181"/>
                  </a:lnTo>
                  <a:lnTo>
                    <a:pt x="52" y="4688"/>
                  </a:lnTo>
                  <a:lnTo>
                    <a:pt x="1" y="5220"/>
                  </a:lnTo>
                  <a:lnTo>
                    <a:pt x="26" y="5752"/>
                  </a:lnTo>
                  <a:lnTo>
                    <a:pt x="77" y="6258"/>
                  </a:lnTo>
                  <a:lnTo>
                    <a:pt x="153" y="6740"/>
                  </a:lnTo>
                  <a:lnTo>
                    <a:pt x="305" y="7221"/>
                  </a:lnTo>
                  <a:lnTo>
                    <a:pt x="482" y="7677"/>
                  </a:lnTo>
                  <a:lnTo>
                    <a:pt x="710" y="8108"/>
                  </a:lnTo>
                  <a:lnTo>
                    <a:pt x="964" y="8513"/>
                  </a:lnTo>
                  <a:lnTo>
                    <a:pt x="1242" y="8893"/>
                  </a:lnTo>
                  <a:lnTo>
                    <a:pt x="1673" y="9451"/>
                  </a:lnTo>
                  <a:lnTo>
                    <a:pt x="2053" y="10034"/>
                  </a:lnTo>
                  <a:lnTo>
                    <a:pt x="2383" y="10667"/>
                  </a:lnTo>
                  <a:lnTo>
                    <a:pt x="2636" y="11300"/>
                  </a:lnTo>
                  <a:lnTo>
                    <a:pt x="2864" y="11959"/>
                  </a:lnTo>
                  <a:lnTo>
                    <a:pt x="2940" y="12289"/>
                  </a:lnTo>
                  <a:lnTo>
                    <a:pt x="3016" y="12643"/>
                  </a:lnTo>
                  <a:lnTo>
                    <a:pt x="3067" y="12973"/>
                  </a:lnTo>
                  <a:lnTo>
                    <a:pt x="3117" y="13327"/>
                  </a:lnTo>
                  <a:lnTo>
                    <a:pt x="3117" y="13682"/>
                  </a:lnTo>
                  <a:lnTo>
                    <a:pt x="3143" y="14012"/>
                  </a:lnTo>
                  <a:lnTo>
                    <a:pt x="3143" y="14113"/>
                  </a:lnTo>
                  <a:lnTo>
                    <a:pt x="7729" y="14113"/>
                  </a:lnTo>
                  <a:lnTo>
                    <a:pt x="7729" y="14012"/>
                  </a:lnTo>
                  <a:lnTo>
                    <a:pt x="7729" y="13682"/>
                  </a:lnTo>
                  <a:lnTo>
                    <a:pt x="7754" y="13327"/>
                  </a:lnTo>
                  <a:lnTo>
                    <a:pt x="7805" y="12973"/>
                  </a:lnTo>
                  <a:lnTo>
                    <a:pt x="7855" y="12643"/>
                  </a:lnTo>
                  <a:lnTo>
                    <a:pt x="7931" y="12289"/>
                  </a:lnTo>
                  <a:lnTo>
                    <a:pt x="8007" y="11959"/>
                  </a:lnTo>
                  <a:lnTo>
                    <a:pt x="8210" y="11300"/>
                  </a:lnTo>
                  <a:lnTo>
                    <a:pt x="8489" y="10642"/>
                  </a:lnTo>
                  <a:lnTo>
                    <a:pt x="8818" y="10034"/>
                  </a:lnTo>
                  <a:lnTo>
                    <a:pt x="9173" y="9451"/>
                  </a:lnTo>
                  <a:lnTo>
                    <a:pt x="9604" y="8893"/>
                  </a:lnTo>
                  <a:lnTo>
                    <a:pt x="9882" y="8513"/>
                  </a:lnTo>
                  <a:lnTo>
                    <a:pt x="10136" y="8133"/>
                  </a:lnTo>
                  <a:lnTo>
                    <a:pt x="10338" y="7728"/>
                  </a:lnTo>
                  <a:lnTo>
                    <a:pt x="10516" y="7297"/>
                  </a:lnTo>
                  <a:lnTo>
                    <a:pt x="10668" y="6841"/>
                  </a:lnTo>
                  <a:lnTo>
                    <a:pt x="10769" y="6385"/>
                  </a:lnTo>
                  <a:lnTo>
                    <a:pt x="10845" y="5904"/>
                  </a:lnTo>
                  <a:lnTo>
                    <a:pt x="10845" y="5422"/>
                  </a:lnTo>
                  <a:lnTo>
                    <a:pt x="10820" y="4865"/>
                  </a:lnTo>
                  <a:lnTo>
                    <a:pt x="10744" y="4333"/>
                  </a:lnTo>
                  <a:lnTo>
                    <a:pt x="10617" y="3801"/>
                  </a:lnTo>
                  <a:lnTo>
                    <a:pt x="10414" y="3294"/>
                  </a:lnTo>
                  <a:lnTo>
                    <a:pt x="10186" y="2838"/>
                  </a:lnTo>
                  <a:lnTo>
                    <a:pt x="9933" y="2382"/>
                  </a:lnTo>
                  <a:lnTo>
                    <a:pt x="9604" y="1951"/>
                  </a:lnTo>
                  <a:lnTo>
                    <a:pt x="9249" y="1571"/>
                  </a:lnTo>
                  <a:lnTo>
                    <a:pt x="8869" y="1216"/>
                  </a:lnTo>
                  <a:lnTo>
                    <a:pt x="8438" y="912"/>
                  </a:lnTo>
                  <a:lnTo>
                    <a:pt x="8007" y="634"/>
                  </a:lnTo>
                  <a:lnTo>
                    <a:pt x="7526" y="406"/>
                  </a:lnTo>
                  <a:lnTo>
                    <a:pt x="7019" y="228"/>
                  </a:lnTo>
                  <a:lnTo>
                    <a:pt x="6487" y="102"/>
                  </a:lnTo>
                  <a:lnTo>
                    <a:pt x="5955" y="26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" name="Google Shape;7978;p73">
              <a:extLst>
                <a:ext uri="{FF2B5EF4-FFF2-40B4-BE49-F238E27FC236}">
                  <a16:creationId xmlns:a16="http://schemas.microsoft.com/office/drawing/2014/main" id="{6BED69DC-5A7F-93A3-2CB2-3C1893F1CFC7}"/>
                </a:ext>
              </a:extLst>
            </p:cNvPr>
            <p:cNvSpPr/>
            <p:nvPr/>
          </p:nvSpPr>
          <p:spPr>
            <a:xfrm>
              <a:off x="5535425" y="1977025"/>
              <a:ext cx="149525" cy="352825"/>
            </a:xfrm>
            <a:custGeom>
              <a:avLst/>
              <a:gdLst/>
              <a:ahLst/>
              <a:cxnLst/>
              <a:rect l="l" t="t" r="r" b="b"/>
              <a:pathLst>
                <a:path w="5981" h="14113" extrusionOk="0">
                  <a:moveTo>
                    <a:pt x="5398" y="0"/>
                  </a:moveTo>
                  <a:lnTo>
                    <a:pt x="4866" y="26"/>
                  </a:lnTo>
                  <a:lnTo>
                    <a:pt x="4333" y="102"/>
                  </a:lnTo>
                  <a:lnTo>
                    <a:pt x="3827" y="254"/>
                  </a:lnTo>
                  <a:lnTo>
                    <a:pt x="3345" y="431"/>
                  </a:lnTo>
                  <a:lnTo>
                    <a:pt x="2889" y="634"/>
                  </a:lnTo>
                  <a:lnTo>
                    <a:pt x="2433" y="912"/>
                  </a:lnTo>
                  <a:lnTo>
                    <a:pt x="2028" y="1191"/>
                  </a:lnTo>
                  <a:lnTo>
                    <a:pt x="1648" y="1546"/>
                  </a:lnTo>
                  <a:lnTo>
                    <a:pt x="1293" y="1901"/>
                  </a:lnTo>
                  <a:lnTo>
                    <a:pt x="989" y="2306"/>
                  </a:lnTo>
                  <a:lnTo>
                    <a:pt x="710" y="2737"/>
                  </a:lnTo>
                  <a:lnTo>
                    <a:pt x="482" y="3193"/>
                  </a:lnTo>
                  <a:lnTo>
                    <a:pt x="305" y="3674"/>
                  </a:lnTo>
                  <a:lnTo>
                    <a:pt x="153" y="4181"/>
                  </a:lnTo>
                  <a:lnTo>
                    <a:pt x="52" y="4688"/>
                  </a:lnTo>
                  <a:lnTo>
                    <a:pt x="1" y="5220"/>
                  </a:lnTo>
                  <a:lnTo>
                    <a:pt x="26" y="5752"/>
                  </a:lnTo>
                  <a:lnTo>
                    <a:pt x="77" y="6258"/>
                  </a:lnTo>
                  <a:lnTo>
                    <a:pt x="153" y="6740"/>
                  </a:lnTo>
                  <a:lnTo>
                    <a:pt x="305" y="7221"/>
                  </a:lnTo>
                  <a:lnTo>
                    <a:pt x="482" y="7677"/>
                  </a:lnTo>
                  <a:lnTo>
                    <a:pt x="710" y="8108"/>
                  </a:lnTo>
                  <a:lnTo>
                    <a:pt x="964" y="8513"/>
                  </a:lnTo>
                  <a:lnTo>
                    <a:pt x="1242" y="8893"/>
                  </a:lnTo>
                  <a:lnTo>
                    <a:pt x="1673" y="9451"/>
                  </a:lnTo>
                  <a:lnTo>
                    <a:pt x="2053" y="10034"/>
                  </a:lnTo>
                  <a:lnTo>
                    <a:pt x="2383" y="10667"/>
                  </a:lnTo>
                  <a:lnTo>
                    <a:pt x="2636" y="11300"/>
                  </a:lnTo>
                  <a:lnTo>
                    <a:pt x="2864" y="11959"/>
                  </a:lnTo>
                  <a:lnTo>
                    <a:pt x="2940" y="12289"/>
                  </a:lnTo>
                  <a:lnTo>
                    <a:pt x="3016" y="12643"/>
                  </a:lnTo>
                  <a:lnTo>
                    <a:pt x="3067" y="12973"/>
                  </a:lnTo>
                  <a:lnTo>
                    <a:pt x="3117" y="13327"/>
                  </a:lnTo>
                  <a:lnTo>
                    <a:pt x="3117" y="13682"/>
                  </a:lnTo>
                  <a:lnTo>
                    <a:pt x="3143" y="14012"/>
                  </a:lnTo>
                  <a:lnTo>
                    <a:pt x="3143" y="14113"/>
                  </a:lnTo>
                  <a:lnTo>
                    <a:pt x="4207" y="14113"/>
                  </a:lnTo>
                  <a:lnTo>
                    <a:pt x="4207" y="14012"/>
                  </a:lnTo>
                  <a:lnTo>
                    <a:pt x="4207" y="13682"/>
                  </a:lnTo>
                  <a:lnTo>
                    <a:pt x="4181" y="13327"/>
                  </a:lnTo>
                  <a:lnTo>
                    <a:pt x="4131" y="12973"/>
                  </a:lnTo>
                  <a:lnTo>
                    <a:pt x="4080" y="12643"/>
                  </a:lnTo>
                  <a:lnTo>
                    <a:pt x="4004" y="12289"/>
                  </a:lnTo>
                  <a:lnTo>
                    <a:pt x="3928" y="11959"/>
                  </a:lnTo>
                  <a:lnTo>
                    <a:pt x="3725" y="11300"/>
                  </a:lnTo>
                  <a:lnTo>
                    <a:pt x="3447" y="10667"/>
                  </a:lnTo>
                  <a:lnTo>
                    <a:pt x="3117" y="10034"/>
                  </a:lnTo>
                  <a:lnTo>
                    <a:pt x="2763" y="9451"/>
                  </a:lnTo>
                  <a:lnTo>
                    <a:pt x="2332" y="8893"/>
                  </a:lnTo>
                  <a:lnTo>
                    <a:pt x="2028" y="8513"/>
                  </a:lnTo>
                  <a:lnTo>
                    <a:pt x="1774" y="8108"/>
                  </a:lnTo>
                  <a:lnTo>
                    <a:pt x="1572" y="7677"/>
                  </a:lnTo>
                  <a:lnTo>
                    <a:pt x="1369" y="7221"/>
                  </a:lnTo>
                  <a:lnTo>
                    <a:pt x="1242" y="6740"/>
                  </a:lnTo>
                  <a:lnTo>
                    <a:pt x="1141" y="6258"/>
                  </a:lnTo>
                  <a:lnTo>
                    <a:pt x="1090" y="5752"/>
                  </a:lnTo>
                  <a:lnTo>
                    <a:pt x="1090" y="5220"/>
                  </a:lnTo>
                  <a:lnTo>
                    <a:pt x="1116" y="4738"/>
                  </a:lnTo>
                  <a:lnTo>
                    <a:pt x="1217" y="4232"/>
                  </a:lnTo>
                  <a:lnTo>
                    <a:pt x="1344" y="3750"/>
                  </a:lnTo>
                  <a:lnTo>
                    <a:pt x="1521" y="3294"/>
                  </a:lnTo>
                  <a:lnTo>
                    <a:pt x="1724" y="2863"/>
                  </a:lnTo>
                  <a:lnTo>
                    <a:pt x="1977" y="2458"/>
                  </a:lnTo>
                  <a:lnTo>
                    <a:pt x="2256" y="2078"/>
                  </a:lnTo>
                  <a:lnTo>
                    <a:pt x="2560" y="1698"/>
                  </a:lnTo>
                  <a:lnTo>
                    <a:pt x="2915" y="1368"/>
                  </a:lnTo>
                  <a:lnTo>
                    <a:pt x="3269" y="1064"/>
                  </a:lnTo>
                  <a:lnTo>
                    <a:pt x="3675" y="811"/>
                  </a:lnTo>
                  <a:lnTo>
                    <a:pt x="4105" y="558"/>
                  </a:lnTo>
                  <a:lnTo>
                    <a:pt x="4536" y="380"/>
                  </a:lnTo>
                  <a:lnTo>
                    <a:pt x="4992" y="203"/>
                  </a:lnTo>
                  <a:lnTo>
                    <a:pt x="5474" y="102"/>
                  </a:lnTo>
                  <a:lnTo>
                    <a:pt x="5980" y="26"/>
                  </a:lnTo>
                  <a:lnTo>
                    <a:pt x="5676" y="0"/>
                  </a:lnTo>
                  <a:close/>
                </a:path>
              </a:pathLst>
            </a:custGeom>
            <a:solidFill>
              <a:srgbClr val="E2A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7979;p73">
              <a:extLst>
                <a:ext uri="{FF2B5EF4-FFF2-40B4-BE49-F238E27FC236}">
                  <a16:creationId xmlns:a16="http://schemas.microsoft.com/office/drawing/2014/main" id="{BA7CC7B3-4994-7F1B-2ACF-BF2CC8306EF4}"/>
                </a:ext>
              </a:extLst>
            </p:cNvPr>
            <p:cNvSpPr/>
            <p:nvPr/>
          </p:nvSpPr>
          <p:spPr>
            <a:xfrm>
              <a:off x="5596250" y="2170200"/>
              <a:ext cx="150150" cy="135600"/>
            </a:xfrm>
            <a:custGeom>
              <a:avLst/>
              <a:gdLst/>
              <a:ahLst/>
              <a:cxnLst/>
              <a:rect l="l" t="t" r="r" b="b"/>
              <a:pathLst>
                <a:path w="6006" h="5424" extrusionOk="0">
                  <a:moveTo>
                    <a:pt x="1166" y="533"/>
                  </a:moveTo>
                  <a:lnTo>
                    <a:pt x="1267" y="558"/>
                  </a:lnTo>
                  <a:lnTo>
                    <a:pt x="1368" y="609"/>
                  </a:lnTo>
                  <a:lnTo>
                    <a:pt x="1444" y="685"/>
                  </a:lnTo>
                  <a:lnTo>
                    <a:pt x="1520" y="761"/>
                  </a:lnTo>
                  <a:lnTo>
                    <a:pt x="1571" y="862"/>
                  </a:lnTo>
                  <a:lnTo>
                    <a:pt x="1596" y="964"/>
                  </a:lnTo>
                  <a:lnTo>
                    <a:pt x="1622" y="1065"/>
                  </a:lnTo>
                  <a:lnTo>
                    <a:pt x="1622" y="1623"/>
                  </a:lnTo>
                  <a:lnTo>
                    <a:pt x="1064" y="1623"/>
                  </a:lnTo>
                  <a:lnTo>
                    <a:pt x="963" y="1597"/>
                  </a:lnTo>
                  <a:lnTo>
                    <a:pt x="862" y="1572"/>
                  </a:lnTo>
                  <a:lnTo>
                    <a:pt x="760" y="1521"/>
                  </a:lnTo>
                  <a:lnTo>
                    <a:pt x="684" y="1445"/>
                  </a:lnTo>
                  <a:lnTo>
                    <a:pt x="608" y="1369"/>
                  </a:lnTo>
                  <a:lnTo>
                    <a:pt x="558" y="1293"/>
                  </a:lnTo>
                  <a:lnTo>
                    <a:pt x="532" y="1192"/>
                  </a:lnTo>
                  <a:lnTo>
                    <a:pt x="532" y="1065"/>
                  </a:lnTo>
                  <a:lnTo>
                    <a:pt x="532" y="964"/>
                  </a:lnTo>
                  <a:lnTo>
                    <a:pt x="558" y="862"/>
                  </a:lnTo>
                  <a:lnTo>
                    <a:pt x="608" y="761"/>
                  </a:lnTo>
                  <a:lnTo>
                    <a:pt x="684" y="685"/>
                  </a:lnTo>
                  <a:lnTo>
                    <a:pt x="760" y="609"/>
                  </a:lnTo>
                  <a:lnTo>
                    <a:pt x="862" y="558"/>
                  </a:lnTo>
                  <a:lnTo>
                    <a:pt x="963" y="533"/>
                  </a:lnTo>
                  <a:close/>
                  <a:moveTo>
                    <a:pt x="5042" y="533"/>
                  </a:moveTo>
                  <a:lnTo>
                    <a:pt x="5144" y="558"/>
                  </a:lnTo>
                  <a:lnTo>
                    <a:pt x="5245" y="609"/>
                  </a:lnTo>
                  <a:lnTo>
                    <a:pt x="5321" y="685"/>
                  </a:lnTo>
                  <a:lnTo>
                    <a:pt x="5372" y="761"/>
                  </a:lnTo>
                  <a:lnTo>
                    <a:pt x="5422" y="862"/>
                  </a:lnTo>
                  <a:lnTo>
                    <a:pt x="5473" y="964"/>
                  </a:lnTo>
                  <a:lnTo>
                    <a:pt x="5473" y="1065"/>
                  </a:lnTo>
                  <a:lnTo>
                    <a:pt x="5473" y="1192"/>
                  </a:lnTo>
                  <a:lnTo>
                    <a:pt x="5422" y="1293"/>
                  </a:lnTo>
                  <a:lnTo>
                    <a:pt x="5372" y="1369"/>
                  </a:lnTo>
                  <a:lnTo>
                    <a:pt x="5321" y="1445"/>
                  </a:lnTo>
                  <a:lnTo>
                    <a:pt x="5245" y="1521"/>
                  </a:lnTo>
                  <a:lnTo>
                    <a:pt x="5144" y="1572"/>
                  </a:lnTo>
                  <a:lnTo>
                    <a:pt x="5042" y="1597"/>
                  </a:lnTo>
                  <a:lnTo>
                    <a:pt x="4916" y="1623"/>
                  </a:lnTo>
                  <a:lnTo>
                    <a:pt x="4383" y="1623"/>
                  </a:lnTo>
                  <a:lnTo>
                    <a:pt x="4383" y="1065"/>
                  </a:lnTo>
                  <a:lnTo>
                    <a:pt x="4383" y="964"/>
                  </a:lnTo>
                  <a:lnTo>
                    <a:pt x="4434" y="862"/>
                  </a:lnTo>
                  <a:lnTo>
                    <a:pt x="4485" y="761"/>
                  </a:lnTo>
                  <a:lnTo>
                    <a:pt x="4535" y="685"/>
                  </a:lnTo>
                  <a:lnTo>
                    <a:pt x="4611" y="609"/>
                  </a:lnTo>
                  <a:lnTo>
                    <a:pt x="4713" y="558"/>
                  </a:lnTo>
                  <a:lnTo>
                    <a:pt x="4814" y="533"/>
                  </a:lnTo>
                  <a:close/>
                  <a:moveTo>
                    <a:pt x="1064" y="1"/>
                  </a:moveTo>
                  <a:lnTo>
                    <a:pt x="862" y="26"/>
                  </a:lnTo>
                  <a:lnTo>
                    <a:pt x="659" y="77"/>
                  </a:lnTo>
                  <a:lnTo>
                    <a:pt x="482" y="178"/>
                  </a:lnTo>
                  <a:lnTo>
                    <a:pt x="304" y="305"/>
                  </a:lnTo>
                  <a:lnTo>
                    <a:pt x="178" y="482"/>
                  </a:lnTo>
                  <a:lnTo>
                    <a:pt x="76" y="660"/>
                  </a:lnTo>
                  <a:lnTo>
                    <a:pt x="26" y="862"/>
                  </a:lnTo>
                  <a:lnTo>
                    <a:pt x="0" y="1065"/>
                  </a:lnTo>
                  <a:lnTo>
                    <a:pt x="26" y="1293"/>
                  </a:lnTo>
                  <a:lnTo>
                    <a:pt x="76" y="1496"/>
                  </a:lnTo>
                  <a:lnTo>
                    <a:pt x="178" y="1673"/>
                  </a:lnTo>
                  <a:lnTo>
                    <a:pt x="304" y="1825"/>
                  </a:lnTo>
                  <a:lnTo>
                    <a:pt x="482" y="1952"/>
                  </a:lnTo>
                  <a:lnTo>
                    <a:pt x="659" y="2053"/>
                  </a:lnTo>
                  <a:lnTo>
                    <a:pt x="862" y="2104"/>
                  </a:lnTo>
                  <a:lnTo>
                    <a:pt x="1064" y="2129"/>
                  </a:lnTo>
                  <a:lnTo>
                    <a:pt x="1622" y="2129"/>
                  </a:lnTo>
                  <a:lnTo>
                    <a:pt x="1622" y="5170"/>
                  </a:lnTo>
                  <a:lnTo>
                    <a:pt x="1622" y="5271"/>
                  </a:lnTo>
                  <a:lnTo>
                    <a:pt x="1698" y="5347"/>
                  </a:lnTo>
                  <a:lnTo>
                    <a:pt x="1774" y="5423"/>
                  </a:lnTo>
                  <a:lnTo>
                    <a:pt x="1976" y="5423"/>
                  </a:lnTo>
                  <a:lnTo>
                    <a:pt x="2052" y="5347"/>
                  </a:lnTo>
                  <a:lnTo>
                    <a:pt x="2103" y="5271"/>
                  </a:lnTo>
                  <a:lnTo>
                    <a:pt x="2128" y="5170"/>
                  </a:lnTo>
                  <a:lnTo>
                    <a:pt x="2128" y="2129"/>
                  </a:lnTo>
                  <a:lnTo>
                    <a:pt x="3851" y="2129"/>
                  </a:lnTo>
                  <a:lnTo>
                    <a:pt x="3851" y="5170"/>
                  </a:lnTo>
                  <a:lnTo>
                    <a:pt x="3877" y="5271"/>
                  </a:lnTo>
                  <a:lnTo>
                    <a:pt x="3927" y="5347"/>
                  </a:lnTo>
                  <a:lnTo>
                    <a:pt x="4029" y="5423"/>
                  </a:lnTo>
                  <a:lnTo>
                    <a:pt x="4231" y="5423"/>
                  </a:lnTo>
                  <a:lnTo>
                    <a:pt x="4307" y="5347"/>
                  </a:lnTo>
                  <a:lnTo>
                    <a:pt x="4358" y="5271"/>
                  </a:lnTo>
                  <a:lnTo>
                    <a:pt x="4383" y="5170"/>
                  </a:lnTo>
                  <a:lnTo>
                    <a:pt x="4383" y="2129"/>
                  </a:lnTo>
                  <a:lnTo>
                    <a:pt x="4916" y="2129"/>
                  </a:lnTo>
                  <a:lnTo>
                    <a:pt x="5144" y="2104"/>
                  </a:lnTo>
                  <a:lnTo>
                    <a:pt x="5346" y="2053"/>
                  </a:lnTo>
                  <a:lnTo>
                    <a:pt x="5524" y="1952"/>
                  </a:lnTo>
                  <a:lnTo>
                    <a:pt x="5676" y="1825"/>
                  </a:lnTo>
                  <a:lnTo>
                    <a:pt x="5802" y="1673"/>
                  </a:lnTo>
                  <a:lnTo>
                    <a:pt x="5904" y="1496"/>
                  </a:lnTo>
                  <a:lnTo>
                    <a:pt x="5980" y="1293"/>
                  </a:lnTo>
                  <a:lnTo>
                    <a:pt x="6005" y="1065"/>
                  </a:lnTo>
                  <a:lnTo>
                    <a:pt x="5980" y="862"/>
                  </a:lnTo>
                  <a:lnTo>
                    <a:pt x="5904" y="660"/>
                  </a:lnTo>
                  <a:lnTo>
                    <a:pt x="5802" y="482"/>
                  </a:lnTo>
                  <a:lnTo>
                    <a:pt x="5676" y="305"/>
                  </a:lnTo>
                  <a:lnTo>
                    <a:pt x="5524" y="178"/>
                  </a:lnTo>
                  <a:lnTo>
                    <a:pt x="5346" y="77"/>
                  </a:lnTo>
                  <a:lnTo>
                    <a:pt x="5144" y="26"/>
                  </a:lnTo>
                  <a:lnTo>
                    <a:pt x="4916" y="1"/>
                  </a:lnTo>
                  <a:lnTo>
                    <a:pt x="4713" y="26"/>
                  </a:lnTo>
                  <a:lnTo>
                    <a:pt x="4510" y="77"/>
                  </a:lnTo>
                  <a:lnTo>
                    <a:pt x="4333" y="178"/>
                  </a:lnTo>
                  <a:lnTo>
                    <a:pt x="4181" y="305"/>
                  </a:lnTo>
                  <a:lnTo>
                    <a:pt x="4054" y="482"/>
                  </a:lnTo>
                  <a:lnTo>
                    <a:pt x="3953" y="660"/>
                  </a:lnTo>
                  <a:lnTo>
                    <a:pt x="3877" y="862"/>
                  </a:lnTo>
                  <a:lnTo>
                    <a:pt x="3851" y="1065"/>
                  </a:lnTo>
                  <a:lnTo>
                    <a:pt x="3851" y="1623"/>
                  </a:lnTo>
                  <a:lnTo>
                    <a:pt x="2128" y="1623"/>
                  </a:lnTo>
                  <a:lnTo>
                    <a:pt x="2128" y="1065"/>
                  </a:lnTo>
                  <a:lnTo>
                    <a:pt x="2103" y="862"/>
                  </a:lnTo>
                  <a:lnTo>
                    <a:pt x="2052" y="660"/>
                  </a:lnTo>
                  <a:lnTo>
                    <a:pt x="1951" y="482"/>
                  </a:lnTo>
                  <a:lnTo>
                    <a:pt x="1824" y="305"/>
                  </a:lnTo>
                  <a:lnTo>
                    <a:pt x="1672" y="178"/>
                  </a:lnTo>
                  <a:lnTo>
                    <a:pt x="1470" y="77"/>
                  </a:lnTo>
                  <a:lnTo>
                    <a:pt x="1292" y="26"/>
                  </a:lnTo>
                  <a:lnTo>
                    <a:pt x="1064" y="1"/>
                  </a:lnTo>
                  <a:close/>
                </a:path>
              </a:pathLst>
            </a:custGeom>
            <a:solidFill>
              <a:srgbClr val="E2A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7980;p73">
              <a:extLst>
                <a:ext uri="{FF2B5EF4-FFF2-40B4-BE49-F238E27FC236}">
                  <a16:creationId xmlns:a16="http://schemas.microsoft.com/office/drawing/2014/main" id="{A9B6D8C8-B61A-9411-C97B-2FE76399E883}"/>
                </a:ext>
              </a:extLst>
            </p:cNvPr>
            <p:cNvSpPr/>
            <p:nvPr/>
          </p:nvSpPr>
          <p:spPr>
            <a:xfrm>
              <a:off x="5586750" y="2299425"/>
              <a:ext cx="168500" cy="60850"/>
            </a:xfrm>
            <a:custGeom>
              <a:avLst/>
              <a:gdLst/>
              <a:ahLst/>
              <a:cxnLst/>
              <a:rect l="l" t="t" r="r" b="b"/>
              <a:pathLst>
                <a:path w="6740" h="2434" extrusionOk="0">
                  <a:moveTo>
                    <a:pt x="1216" y="1"/>
                  </a:moveTo>
                  <a:lnTo>
                    <a:pt x="988" y="26"/>
                  </a:lnTo>
                  <a:lnTo>
                    <a:pt x="760" y="102"/>
                  </a:lnTo>
                  <a:lnTo>
                    <a:pt x="532" y="203"/>
                  </a:lnTo>
                  <a:lnTo>
                    <a:pt x="355" y="355"/>
                  </a:lnTo>
                  <a:lnTo>
                    <a:pt x="203" y="533"/>
                  </a:lnTo>
                  <a:lnTo>
                    <a:pt x="101" y="761"/>
                  </a:lnTo>
                  <a:lnTo>
                    <a:pt x="25" y="989"/>
                  </a:lnTo>
                  <a:lnTo>
                    <a:pt x="0" y="1217"/>
                  </a:lnTo>
                  <a:lnTo>
                    <a:pt x="25" y="1470"/>
                  </a:lnTo>
                  <a:lnTo>
                    <a:pt x="101" y="1698"/>
                  </a:lnTo>
                  <a:lnTo>
                    <a:pt x="203" y="1901"/>
                  </a:lnTo>
                  <a:lnTo>
                    <a:pt x="355" y="2078"/>
                  </a:lnTo>
                  <a:lnTo>
                    <a:pt x="532" y="2230"/>
                  </a:lnTo>
                  <a:lnTo>
                    <a:pt x="760" y="2332"/>
                  </a:lnTo>
                  <a:lnTo>
                    <a:pt x="988" y="2408"/>
                  </a:lnTo>
                  <a:lnTo>
                    <a:pt x="1216" y="2433"/>
                  </a:lnTo>
                  <a:lnTo>
                    <a:pt x="5524" y="2433"/>
                  </a:lnTo>
                  <a:lnTo>
                    <a:pt x="5777" y="2408"/>
                  </a:lnTo>
                  <a:lnTo>
                    <a:pt x="6005" y="2332"/>
                  </a:lnTo>
                  <a:lnTo>
                    <a:pt x="6208" y="2230"/>
                  </a:lnTo>
                  <a:lnTo>
                    <a:pt x="6385" y="2078"/>
                  </a:lnTo>
                  <a:lnTo>
                    <a:pt x="6537" y="1901"/>
                  </a:lnTo>
                  <a:lnTo>
                    <a:pt x="6664" y="1698"/>
                  </a:lnTo>
                  <a:lnTo>
                    <a:pt x="6714" y="1470"/>
                  </a:lnTo>
                  <a:lnTo>
                    <a:pt x="6740" y="1217"/>
                  </a:lnTo>
                  <a:lnTo>
                    <a:pt x="6714" y="989"/>
                  </a:lnTo>
                  <a:lnTo>
                    <a:pt x="6664" y="761"/>
                  </a:lnTo>
                  <a:lnTo>
                    <a:pt x="6537" y="533"/>
                  </a:lnTo>
                  <a:lnTo>
                    <a:pt x="6385" y="355"/>
                  </a:lnTo>
                  <a:lnTo>
                    <a:pt x="6208" y="203"/>
                  </a:lnTo>
                  <a:lnTo>
                    <a:pt x="6005" y="102"/>
                  </a:lnTo>
                  <a:lnTo>
                    <a:pt x="5777" y="26"/>
                  </a:lnTo>
                  <a:lnTo>
                    <a:pt x="5524" y="1"/>
                  </a:lnTo>
                  <a:close/>
                </a:path>
              </a:pathLst>
            </a:custGeom>
            <a:solidFill>
              <a:srgbClr val="6C83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7981;p73">
              <a:extLst>
                <a:ext uri="{FF2B5EF4-FFF2-40B4-BE49-F238E27FC236}">
                  <a16:creationId xmlns:a16="http://schemas.microsoft.com/office/drawing/2014/main" id="{7E90F1BE-3BF4-BC8E-CFDE-65670026B713}"/>
                </a:ext>
              </a:extLst>
            </p:cNvPr>
            <p:cNvSpPr/>
            <p:nvPr/>
          </p:nvSpPr>
          <p:spPr>
            <a:xfrm>
              <a:off x="5586750" y="2299425"/>
              <a:ext cx="57650" cy="60850"/>
            </a:xfrm>
            <a:custGeom>
              <a:avLst/>
              <a:gdLst/>
              <a:ahLst/>
              <a:cxnLst/>
              <a:rect l="l" t="t" r="r" b="b"/>
              <a:pathLst>
                <a:path w="2306" h="2434" extrusionOk="0">
                  <a:moveTo>
                    <a:pt x="1216" y="1"/>
                  </a:moveTo>
                  <a:lnTo>
                    <a:pt x="988" y="26"/>
                  </a:lnTo>
                  <a:lnTo>
                    <a:pt x="760" y="102"/>
                  </a:lnTo>
                  <a:lnTo>
                    <a:pt x="532" y="203"/>
                  </a:lnTo>
                  <a:lnTo>
                    <a:pt x="355" y="355"/>
                  </a:lnTo>
                  <a:lnTo>
                    <a:pt x="203" y="533"/>
                  </a:lnTo>
                  <a:lnTo>
                    <a:pt x="101" y="761"/>
                  </a:lnTo>
                  <a:lnTo>
                    <a:pt x="25" y="989"/>
                  </a:lnTo>
                  <a:lnTo>
                    <a:pt x="0" y="1217"/>
                  </a:lnTo>
                  <a:lnTo>
                    <a:pt x="25" y="1470"/>
                  </a:lnTo>
                  <a:lnTo>
                    <a:pt x="101" y="1698"/>
                  </a:lnTo>
                  <a:lnTo>
                    <a:pt x="203" y="1901"/>
                  </a:lnTo>
                  <a:lnTo>
                    <a:pt x="355" y="2078"/>
                  </a:lnTo>
                  <a:lnTo>
                    <a:pt x="532" y="2230"/>
                  </a:lnTo>
                  <a:lnTo>
                    <a:pt x="760" y="2332"/>
                  </a:lnTo>
                  <a:lnTo>
                    <a:pt x="988" y="2408"/>
                  </a:lnTo>
                  <a:lnTo>
                    <a:pt x="1216" y="2433"/>
                  </a:lnTo>
                  <a:lnTo>
                    <a:pt x="2306" y="2433"/>
                  </a:lnTo>
                  <a:lnTo>
                    <a:pt x="2052" y="2408"/>
                  </a:lnTo>
                  <a:lnTo>
                    <a:pt x="1824" y="2332"/>
                  </a:lnTo>
                  <a:lnTo>
                    <a:pt x="1622" y="2230"/>
                  </a:lnTo>
                  <a:lnTo>
                    <a:pt x="1444" y="2078"/>
                  </a:lnTo>
                  <a:lnTo>
                    <a:pt x="1292" y="1901"/>
                  </a:lnTo>
                  <a:lnTo>
                    <a:pt x="1166" y="1698"/>
                  </a:lnTo>
                  <a:lnTo>
                    <a:pt x="1115" y="1470"/>
                  </a:lnTo>
                  <a:lnTo>
                    <a:pt x="1090" y="1217"/>
                  </a:lnTo>
                  <a:lnTo>
                    <a:pt x="1115" y="989"/>
                  </a:lnTo>
                  <a:lnTo>
                    <a:pt x="1166" y="761"/>
                  </a:lnTo>
                  <a:lnTo>
                    <a:pt x="1292" y="533"/>
                  </a:lnTo>
                  <a:lnTo>
                    <a:pt x="1444" y="355"/>
                  </a:lnTo>
                  <a:lnTo>
                    <a:pt x="1622" y="203"/>
                  </a:lnTo>
                  <a:lnTo>
                    <a:pt x="1824" y="102"/>
                  </a:lnTo>
                  <a:lnTo>
                    <a:pt x="2052" y="26"/>
                  </a:lnTo>
                  <a:lnTo>
                    <a:pt x="2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7982;p73">
              <a:extLst>
                <a:ext uri="{FF2B5EF4-FFF2-40B4-BE49-F238E27FC236}">
                  <a16:creationId xmlns:a16="http://schemas.microsoft.com/office/drawing/2014/main" id="{66AEB482-1DBE-D3E2-9208-5A4E59865C4F}"/>
                </a:ext>
              </a:extLst>
            </p:cNvPr>
            <p:cNvSpPr/>
            <p:nvPr/>
          </p:nvSpPr>
          <p:spPr>
            <a:xfrm>
              <a:off x="5586750" y="2360250"/>
              <a:ext cx="168500" cy="60825"/>
            </a:xfrm>
            <a:custGeom>
              <a:avLst/>
              <a:gdLst/>
              <a:ahLst/>
              <a:cxnLst/>
              <a:rect l="l" t="t" r="r" b="b"/>
              <a:pathLst>
                <a:path w="6740" h="2433" extrusionOk="0">
                  <a:moveTo>
                    <a:pt x="1216" y="0"/>
                  </a:moveTo>
                  <a:lnTo>
                    <a:pt x="988" y="25"/>
                  </a:lnTo>
                  <a:lnTo>
                    <a:pt x="760" y="101"/>
                  </a:lnTo>
                  <a:lnTo>
                    <a:pt x="532" y="203"/>
                  </a:lnTo>
                  <a:lnTo>
                    <a:pt x="355" y="355"/>
                  </a:lnTo>
                  <a:lnTo>
                    <a:pt x="203" y="532"/>
                  </a:lnTo>
                  <a:lnTo>
                    <a:pt x="101" y="760"/>
                  </a:lnTo>
                  <a:lnTo>
                    <a:pt x="25" y="988"/>
                  </a:lnTo>
                  <a:lnTo>
                    <a:pt x="0" y="1216"/>
                  </a:lnTo>
                  <a:lnTo>
                    <a:pt x="25" y="1470"/>
                  </a:lnTo>
                  <a:lnTo>
                    <a:pt x="101" y="1698"/>
                  </a:lnTo>
                  <a:lnTo>
                    <a:pt x="203" y="1900"/>
                  </a:lnTo>
                  <a:lnTo>
                    <a:pt x="355" y="2078"/>
                  </a:lnTo>
                  <a:lnTo>
                    <a:pt x="532" y="2230"/>
                  </a:lnTo>
                  <a:lnTo>
                    <a:pt x="760" y="2356"/>
                  </a:lnTo>
                  <a:lnTo>
                    <a:pt x="988" y="2407"/>
                  </a:lnTo>
                  <a:lnTo>
                    <a:pt x="1216" y="2432"/>
                  </a:lnTo>
                  <a:lnTo>
                    <a:pt x="5524" y="2432"/>
                  </a:lnTo>
                  <a:lnTo>
                    <a:pt x="5777" y="2407"/>
                  </a:lnTo>
                  <a:lnTo>
                    <a:pt x="6005" y="2356"/>
                  </a:lnTo>
                  <a:lnTo>
                    <a:pt x="6208" y="2230"/>
                  </a:lnTo>
                  <a:lnTo>
                    <a:pt x="6385" y="2078"/>
                  </a:lnTo>
                  <a:lnTo>
                    <a:pt x="6537" y="1900"/>
                  </a:lnTo>
                  <a:lnTo>
                    <a:pt x="6664" y="1698"/>
                  </a:lnTo>
                  <a:lnTo>
                    <a:pt x="6714" y="1470"/>
                  </a:lnTo>
                  <a:lnTo>
                    <a:pt x="6740" y="1216"/>
                  </a:lnTo>
                  <a:lnTo>
                    <a:pt x="6714" y="988"/>
                  </a:lnTo>
                  <a:lnTo>
                    <a:pt x="6664" y="760"/>
                  </a:lnTo>
                  <a:lnTo>
                    <a:pt x="6537" y="532"/>
                  </a:lnTo>
                  <a:lnTo>
                    <a:pt x="6385" y="355"/>
                  </a:lnTo>
                  <a:lnTo>
                    <a:pt x="6208" y="203"/>
                  </a:lnTo>
                  <a:lnTo>
                    <a:pt x="6005" y="101"/>
                  </a:lnTo>
                  <a:lnTo>
                    <a:pt x="5777" y="25"/>
                  </a:lnTo>
                  <a:lnTo>
                    <a:pt x="5524" y="0"/>
                  </a:lnTo>
                  <a:close/>
                </a:path>
              </a:pathLst>
            </a:custGeom>
            <a:solidFill>
              <a:srgbClr val="6C83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7983;p73">
              <a:extLst>
                <a:ext uri="{FF2B5EF4-FFF2-40B4-BE49-F238E27FC236}">
                  <a16:creationId xmlns:a16="http://schemas.microsoft.com/office/drawing/2014/main" id="{88939030-CA09-391E-D4F0-2A4C2F66120D}"/>
                </a:ext>
              </a:extLst>
            </p:cNvPr>
            <p:cNvSpPr/>
            <p:nvPr/>
          </p:nvSpPr>
          <p:spPr>
            <a:xfrm>
              <a:off x="5586750" y="2360250"/>
              <a:ext cx="57650" cy="60825"/>
            </a:xfrm>
            <a:custGeom>
              <a:avLst/>
              <a:gdLst/>
              <a:ahLst/>
              <a:cxnLst/>
              <a:rect l="l" t="t" r="r" b="b"/>
              <a:pathLst>
                <a:path w="2306" h="2433" extrusionOk="0">
                  <a:moveTo>
                    <a:pt x="1216" y="0"/>
                  </a:moveTo>
                  <a:lnTo>
                    <a:pt x="988" y="25"/>
                  </a:lnTo>
                  <a:lnTo>
                    <a:pt x="760" y="101"/>
                  </a:lnTo>
                  <a:lnTo>
                    <a:pt x="532" y="203"/>
                  </a:lnTo>
                  <a:lnTo>
                    <a:pt x="355" y="355"/>
                  </a:lnTo>
                  <a:lnTo>
                    <a:pt x="203" y="532"/>
                  </a:lnTo>
                  <a:lnTo>
                    <a:pt x="101" y="760"/>
                  </a:lnTo>
                  <a:lnTo>
                    <a:pt x="25" y="988"/>
                  </a:lnTo>
                  <a:lnTo>
                    <a:pt x="0" y="1216"/>
                  </a:lnTo>
                  <a:lnTo>
                    <a:pt x="25" y="1470"/>
                  </a:lnTo>
                  <a:lnTo>
                    <a:pt x="101" y="1698"/>
                  </a:lnTo>
                  <a:lnTo>
                    <a:pt x="203" y="1900"/>
                  </a:lnTo>
                  <a:lnTo>
                    <a:pt x="355" y="2078"/>
                  </a:lnTo>
                  <a:lnTo>
                    <a:pt x="532" y="2230"/>
                  </a:lnTo>
                  <a:lnTo>
                    <a:pt x="760" y="2356"/>
                  </a:lnTo>
                  <a:lnTo>
                    <a:pt x="988" y="2407"/>
                  </a:lnTo>
                  <a:lnTo>
                    <a:pt x="1216" y="2432"/>
                  </a:lnTo>
                  <a:lnTo>
                    <a:pt x="2306" y="2432"/>
                  </a:lnTo>
                  <a:lnTo>
                    <a:pt x="2052" y="2407"/>
                  </a:lnTo>
                  <a:lnTo>
                    <a:pt x="1824" y="2356"/>
                  </a:lnTo>
                  <a:lnTo>
                    <a:pt x="1622" y="2230"/>
                  </a:lnTo>
                  <a:lnTo>
                    <a:pt x="1444" y="2078"/>
                  </a:lnTo>
                  <a:lnTo>
                    <a:pt x="1292" y="1900"/>
                  </a:lnTo>
                  <a:lnTo>
                    <a:pt x="1166" y="1698"/>
                  </a:lnTo>
                  <a:lnTo>
                    <a:pt x="1115" y="1470"/>
                  </a:lnTo>
                  <a:lnTo>
                    <a:pt x="1090" y="1216"/>
                  </a:lnTo>
                  <a:lnTo>
                    <a:pt x="1115" y="988"/>
                  </a:lnTo>
                  <a:lnTo>
                    <a:pt x="1166" y="760"/>
                  </a:lnTo>
                  <a:lnTo>
                    <a:pt x="1292" y="532"/>
                  </a:lnTo>
                  <a:lnTo>
                    <a:pt x="1444" y="355"/>
                  </a:lnTo>
                  <a:lnTo>
                    <a:pt x="1622" y="203"/>
                  </a:lnTo>
                  <a:lnTo>
                    <a:pt x="1824" y="101"/>
                  </a:lnTo>
                  <a:lnTo>
                    <a:pt x="2052" y="25"/>
                  </a:lnTo>
                  <a:lnTo>
                    <a:pt x="2306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" name="Rectangle 17">
            <a:extLst>
              <a:ext uri="{FF2B5EF4-FFF2-40B4-BE49-F238E27FC236}">
                <a16:creationId xmlns:a16="http://schemas.microsoft.com/office/drawing/2014/main" id="{CB7FD810-E954-A9F7-291F-062C08B04AAA}"/>
              </a:ext>
            </a:extLst>
          </p:cNvPr>
          <p:cNvSpPr/>
          <p:nvPr/>
        </p:nvSpPr>
        <p:spPr>
          <a:xfrm>
            <a:off x="6687131" y="1078006"/>
            <a:ext cx="1127553" cy="1084912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en-US" sz="6600" b="1" dirty="0" err="1">
                <a:ln w="10160">
                  <a:solidFill>
                    <a:schemeClr val="accent5"/>
                  </a:solidFill>
                  <a:prstDash val="solid"/>
                </a:ln>
                <a:solidFill>
                  <a:schemeClr val="bg2">
                    <a:lumMod val="25000"/>
                  </a:schemeClr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+mj-lt"/>
              </a:rPr>
              <a:t>sn</a:t>
            </a:r>
            <a:endParaRPr lang="en-US" sz="6600" b="1" dirty="0">
              <a:ln w="10160">
                <a:solidFill>
                  <a:schemeClr val="accent5"/>
                </a:solidFill>
                <a:prstDash val="solid"/>
              </a:ln>
              <a:solidFill>
                <a:schemeClr val="bg2">
                  <a:lumMod val="25000"/>
                </a:schemeClr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+mj-lt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D4A7D846-6CCD-834F-60C1-24B5A24C8E57}"/>
              </a:ext>
            </a:extLst>
          </p:cNvPr>
          <p:cNvSpPr/>
          <p:nvPr/>
        </p:nvSpPr>
        <p:spPr>
          <a:xfrm>
            <a:off x="6742001" y="2412741"/>
            <a:ext cx="1127552" cy="1084912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en-US" sz="6600" b="1" dirty="0" err="1">
                <a:ln w="10160">
                  <a:solidFill>
                    <a:schemeClr val="accent5"/>
                  </a:solidFill>
                  <a:prstDash val="solid"/>
                </a:ln>
                <a:solidFill>
                  <a:schemeClr val="bg2">
                    <a:lumMod val="25000"/>
                  </a:schemeClr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+mj-lt"/>
              </a:rPr>
              <a:t>sh</a:t>
            </a:r>
            <a:endParaRPr lang="en-US" sz="6600" b="1" dirty="0">
              <a:ln w="10160">
                <a:solidFill>
                  <a:schemeClr val="accent5"/>
                </a:solidFill>
                <a:prstDash val="solid"/>
              </a:ln>
              <a:solidFill>
                <a:schemeClr val="bg2">
                  <a:lumMod val="25000"/>
                </a:schemeClr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+mj-lt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5D1EFD0C-3953-DADB-F4AE-4EB13EBEE224}"/>
              </a:ext>
            </a:extLst>
          </p:cNvPr>
          <p:cNvSpPr/>
          <p:nvPr/>
        </p:nvSpPr>
        <p:spPr>
          <a:xfrm>
            <a:off x="1512483" y="3497653"/>
            <a:ext cx="1220527" cy="1084912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en-US" sz="6600" b="1" dirty="0" err="1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C0000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+mj-lt"/>
              </a:rPr>
              <a:t>Sh</a:t>
            </a:r>
            <a:endParaRPr lang="en-US" sz="6600" b="1" dirty="0">
              <a:ln w="10160">
                <a:solidFill>
                  <a:schemeClr val="accent5"/>
                </a:solidFill>
                <a:prstDash val="solid"/>
              </a:ln>
              <a:solidFill>
                <a:srgbClr val="C00000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+mj-lt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0EBCE57A-D47D-B81A-0A34-165C765390D0}"/>
              </a:ext>
            </a:extLst>
          </p:cNvPr>
          <p:cNvSpPr txBox="1"/>
          <p:nvPr/>
        </p:nvSpPr>
        <p:spPr>
          <a:xfrm>
            <a:off x="5876359" y="81912"/>
            <a:ext cx="5100918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540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Fill in:</a:t>
            </a:r>
            <a:endParaRPr lang="en-SA" sz="5400" dirty="0">
              <a:solidFill>
                <a:srgbClr val="C00000"/>
              </a:solidFill>
              <a:latin typeface="Comic Sans MS" panose="030F0902030302020204" pitchFamily="66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F3864808-E5E5-4883-EB26-96D7A3CE7DF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5599" t="49008" r="43894" b="19837"/>
          <a:stretch/>
        </p:blipFill>
        <p:spPr>
          <a:xfrm>
            <a:off x="751014" y="489039"/>
            <a:ext cx="3631075" cy="33360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608251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7" grpId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00" name="Google Shape;6600;p66"/>
          <p:cNvSpPr/>
          <p:nvPr/>
        </p:nvSpPr>
        <p:spPr>
          <a:xfrm>
            <a:off x="1307582" y="1703633"/>
            <a:ext cx="301800" cy="3018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01" name="Google Shape;6601;p66"/>
          <p:cNvSpPr/>
          <p:nvPr/>
        </p:nvSpPr>
        <p:spPr>
          <a:xfrm>
            <a:off x="3390608" y="1703633"/>
            <a:ext cx="301800" cy="3018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02" name="Google Shape;6602;p66"/>
          <p:cNvSpPr/>
          <p:nvPr/>
        </p:nvSpPr>
        <p:spPr>
          <a:xfrm>
            <a:off x="5468014" y="1703633"/>
            <a:ext cx="301800" cy="3018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03" name="Google Shape;6603;p66"/>
          <p:cNvSpPr/>
          <p:nvPr/>
        </p:nvSpPr>
        <p:spPr>
          <a:xfrm>
            <a:off x="7540283" y="1703633"/>
            <a:ext cx="301800" cy="3018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14" name="Google Shape;6614;p66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15" name="Google Shape;6615;p66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16" name="Google Shape;6616;p66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17" name="Google Shape;6617;p66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6618" name="Google Shape;6618;p66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66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66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66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66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66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24" name="Google Shape;6624;p66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25" name="Google Shape;6625;p66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6626" name="Google Shape;6626;p66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66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66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66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66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66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32" name="Google Shape;6632;p66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90" name="Google Shape;6690;p66"/>
          <p:cNvSpPr/>
          <p:nvPr/>
        </p:nvSpPr>
        <p:spPr>
          <a:xfrm>
            <a:off x="2234682" y="1490168"/>
            <a:ext cx="454386" cy="249472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91" name="Google Shape;6691;p66"/>
          <p:cNvSpPr/>
          <p:nvPr/>
        </p:nvSpPr>
        <p:spPr>
          <a:xfrm>
            <a:off x="6527476" y="1573405"/>
            <a:ext cx="454386" cy="249472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92" name="Google Shape;6692;p66"/>
          <p:cNvSpPr/>
          <p:nvPr/>
        </p:nvSpPr>
        <p:spPr>
          <a:xfrm>
            <a:off x="8414502" y="1679476"/>
            <a:ext cx="647930" cy="350082"/>
          </a:xfrm>
          <a:custGeom>
            <a:avLst/>
            <a:gdLst/>
            <a:ahLst/>
            <a:cxnLst/>
            <a:rect l="l" t="t" r="r" b="b"/>
            <a:pathLst>
              <a:path w="47756" h="25803" extrusionOk="0">
                <a:moveTo>
                  <a:pt x="35648" y="0"/>
                </a:moveTo>
                <a:lnTo>
                  <a:pt x="35126" y="19"/>
                </a:lnTo>
                <a:lnTo>
                  <a:pt x="34603" y="77"/>
                </a:lnTo>
                <a:lnTo>
                  <a:pt x="34100" y="174"/>
                </a:lnTo>
                <a:lnTo>
                  <a:pt x="33617" y="290"/>
                </a:lnTo>
                <a:lnTo>
                  <a:pt x="33133" y="445"/>
                </a:lnTo>
                <a:lnTo>
                  <a:pt x="32650" y="619"/>
                </a:lnTo>
                <a:lnTo>
                  <a:pt x="32205" y="812"/>
                </a:lnTo>
                <a:lnTo>
                  <a:pt x="31760" y="1044"/>
                </a:lnTo>
                <a:lnTo>
                  <a:pt x="31315" y="1296"/>
                </a:lnTo>
                <a:lnTo>
                  <a:pt x="30909" y="1567"/>
                </a:lnTo>
                <a:lnTo>
                  <a:pt x="30503" y="1876"/>
                </a:lnTo>
                <a:lnTo>
                  <a:pt x="30116" y="2205"/>
                </a:lnTo>
                <a:lnTo>
                  <a:pt x="29768" y="2534"/>
                </a:lnTo>
                <a:lnTo>
                  <a:pt x="29400" y="2398"/>
                </a:lnTo>
                <a:lnTo>
                  <a:pt x="29033" y="2282"/>
                </a:lnTo>
                <a:lnTo>
                  <a:pt x="28646" y="2166"/>
                </a:lnTo>
                <a:lnTo>
                  <a:pt x="28259" y="2089"/>
                </a:lnTo>
                <a:lnTo>
                  <a:pt x="27969" y="2050"/>
                </a:lnTo>
                <a:lnTo>
                  <a:pt x="27679" y="2031"/>
                </a:lnTo>
                <a:lnTo>
                  <a:pt x="27408" y="2012"/>
                </a:lnTo>
                <a:lnTo>
                  <a:pt x="27118" y="2012"/>
                </a:lnTo>
                <a:lnTo>
                  <a:pt x="26847" y="2031"/>
                </a:lnTo>
                <a:lnTo>
                  <a:pt x="26577" y="2050"/>
                </a:lnTo>
                <a:lnTo>
                  <a:pt x="26306" y="2070"/>
                </a:lnTo>
                <a:lnTo>
                  <a:pt x="26035" y="2128"/>
                </a:lnTo>
                <a:lnTo>
                  <a:pt x="25764" y="2186"/>
                </a:lnTo>
                <a:lnTo>
                  <a:pt x="25493" y="2244"/>
                </a:lnTo>
                <a:lnTo>
                  <a:pt x="24990" y="2418"/>
                </a:lnTo>
                <a:lnTo>
                  <a:pt x="24488" y="2611"/>
                </a:lnTo>
                <a:lnTo>
                  <a:pt x="24023" y="2863"/>
                </a:lnTo>
                <a:lnTo>
                  <a:pt x="23579" y="3153"/>
                </a:lnTo>
                <a:lnTo>
                  <a:pt x="23153" y="3482"/>
                </a:lnTo>
                <a:lnTo>
                  <a:pt x="22747" y="3830"/>
                </a:lnTo>
                <a:lnTo>
                  <a:pt x="22379" y="4236"/>
                </a:lnTo>
                <a:lnTo>
                  <a:pt x="22051" y="4642"/>
                </a:lnTo>
                <a:lnTo>
                  <a:pt x="21760" y="5106"/>
                </a:lnTo>
                <a:lnTo>
                  <a:pt x="21625" y="5338"/>
                </a:lnTo>
                <a:lnTo>
                  <a:pt x="21490" y="5570"/>
                </a:lnTo>
                <a:lnTo>
                  <a:pt x="21374" y="5822"/>
                </a:lnTo>
                <a:lnTo>
                  <a:pt x="21277" y="6093"/>
                </a:lnTo>
                <a:lnTo>
                  <a:pt x="21045" y="5977"/>
                </a:lnTo>
                <a:lnTo>
                  <a:pt x="20793" y="5899"/>
                </a:lnTo>
                <a:lnTo>
                  <a:pt x="20561" y="5822"/>
                </a:lnTo>
                <a:lnTo>
                  <a:pt x="20290" y="5764"/>
                </a:lnTo>
                <a:lnTo>
                  <a:pt x="20078" y="5745"/>
                </a:lnTo>
                <a:lnTo>
                  <a:pt x="19865" y="5725"/>
                </a:lnTo>
                <a:lnTo>
                  <a:pt x="19652" y="5725"/>
                </a:lnTo>
                <a:lnTo>
                  <a:pt x="19439" y="5745"/>
                </a:lnTo>
                <a:lnTo>
                  <a:pt x="19227" y="5764"/>
                </a:lnTo>
                <a:lnTo>
                  <a:pt x="19014" y="5803"/>
                </a:lnTo>
                <a:lnTo>
                  <a:pt x="18820" y="5841"/>
                </a:lnTo>
                <a:lnTo>
                  <a:pt x="18608" y="5899"/>
                </a:lnTo>
                <a:lnTo>
                  <a:pt x="18414" y="5977"/>
                </a:lnTo>
                <a:lnTo>
                  <a:pt x="18240" y="6054"/>
                </a:lnTo>
                <a:lnTo>
                  <a:pt x="18047" y="6151"/>
                </a:lnTo>
                <a:lnTo>
                  <a:pt x="17873" y="6247"/>
                </a:lnTo>
                <a:lnTo>
                  <a:pt x="17699" y="6363"/>
                </a:lnTo>
                <a:lnTo>
                  <a:pt x="17525" y="6480"/>
                </a:lnTo>
                <a:lnTo>
                  <a:pt x="17370" y="6615"/>
                </a:lnTo>
                <a:lnTo>
                  <a:pt x="17215" y="6750"/>
                </a:lnTo>
                <a:lnTo>
                  <a:pt x="17060" y="6441"/>
                </a:lnTo>
                <a:lnTo>
                  <a:pt x="16867" y="6151"/>
                </a:lnTo>
                <a:lnTo>
                  <a:pt x="16654" y="5880"/>
                </a:lnTo>
                <a:lnTo>
                  <a:pt x="16441" y="5609"/>
                </a:lnTo>
                <a:lnTo>
                  <a:pt x="16209" y="5358"/>
                </a:lnTo>
                <a:lnTo>
                  <a:pt x="15958" y="5126"/>
                </a:lnTo>
                <a:lnTo>
                  <a:pt x="15706" y="4893"/>
                </a:lnTo>
                <a:lnTo>
                  <a:pt x="15416" y="4681"/>
                </a:lnTo>
                <a:lnTo>
                  <a:pt x="15145" y="4487"/>
                </a:lnTo>
                <a:lnTo>
                  <a:pt x="14836" y="4294"/>
                </a:lnTo>
                <a:lnTo>
                  <a:pt x="14527" y="4139"/>
                </a:lnTo>
                <a:lnTo>
                  <a:pt x="14198" y="3984"/>
                </a:lnTo>
                <a:lnTo>
                  <a:pt x="13869" y="3868"/>
                </a:lnTo>
                <a:lnTo>
                  <a:pt x="13521" y="3752"/>
                </a:lnTo>
                <a:lnTo>
                  <a:pt x="13173" y="3656"/>
                </a:lnTo>
                <a:lnTo>
                  <a:pt x="12805" y="3578"/>
                </a:lnTo>
                <a:lnTo>
                  <a:pt x="12496" y="3540"/>
                </a:lnTo>
                <a:lnTo>
                  <a:pt x="12186" y="3520"/>
                </a:lnTo>
                <a:lnTo>
                  <a:pt x="11877" y="3501"/>
                </a:lnTo>
                <a:lnTo>
                  <a:pt x="11567" y="3501"/>
                </a:lnTo>
                <a:lnTo>
                  <a:pt x="11277" y="3520"/>
                </a:lnTo>
                <a:lnTo>
                  <a:pt x="10968" y="3559"/>
                </a:lnTo>
                <a:lnTo>
                  <a:pt x="10677" y="3617"/>
                </a:lnTo>
                <a:lnTo>
                  <a:pt x="10387" y="3675"/>
                </a:lnTo>
                <a:lnTo>
                  <a:pt x="10097" y="3752"/>
                </a:lnTo>
                <a:lnTo>
                  <a:pt x="9807" y="3849"/>
                </a:lnTo>
                <a:lnTo>
                  <a:pt x="9536" y="3946"/>
                </a:lnTo>
                <a:lnTo>
                  <a:pt x="9266" y="4062"/>
                </a:lnTo>
                <a:lnTo>
                  <a:pt x="8995" y="4197"/>
                </a:lnTo>
                <a:lnTo>
                  <a:pt x="8743" y="4333"/>
                </a:lnTo>
                <a:lnTo>
                  <a:pt x="8492" y="4487"/>
                </a:lnTo>
                <a:lnTo>
                  <a:pt x="8240" y="4661"/>
                </a:lnTo>
                <a:lnTo>
                  <a:pt x="8008" y="4835"/>
                </a:lnTo>
                <a:lnTo>
                  <a:pt x="7776" y="5010"/>
                </a:lnTo>
                <a:lnTo>
                  <a:pt x="7563" y="5222"/>
                </a:lnTo>
                <a:lnTo>
                  <a:pt x="7351" y="5435"/>
                </a:lnTo>
                <a:lnTo>
                  <a:pt x="7157" y="5648"/>
                </a:lnTo>
                <a:lnTo>
                  <a:pt x="6964" y="5880"/>
                </a:lnTo>
                <a:lnTo>
                  <a:pt x="6790" y="6112"/>
                </a:lnTo>
                <a:lnTo>
                  <a:pt x="6635" y="6363"/>
                </a:lnTo>
                <a:lnTo>
                  <a:pt x="6480" y="6615"/>
                </a:lnTo>
                <a:lnTo>
                  <a:pt x="6326" y="6886"/>
                </a:lnTo>
                <a:lnTo>
                  <a:pt x="6210" y="7156"/>
                </a:lnTo>
                <a:lnTo>
                  <a:pt x="6093" y="7447"/>
                </a:lnTo>
                <a:lnTo>
                  <a:pt x="5977" y="7737"/>
                </a:lnTo>
                <a:lnTo>
                  <a:pt x="5900" y="8027"/>
                </a:lnTo>
                <a:lnTo>
                  <a:pt x="5823" y="8336"/>
                </a:lnTo>
                <a:lnTo>
                  <a:pt x="5765" y="8646"/>
                </a:lnTo>
                <a:lnTo>
                  <a:pt x="5726" y="8994"/>
                </a:lnTo>
                <a:lnTo>
                  <a:pt x="5687" y="9323"/>
                </a:lnTo>
                <a:lnTo>
                  <a:pt x="5687" y="9671"/>
                </a:lnTo>
                <a:lnTo>
                  <a:pt x="5687" y="10019"/>
                </a:lnTo>
                <a:lnTo>
                  <a:pt x="5552" y="9980"/>
                </a:lnTo>
                <a:lnTo>
                  <a:pt x="5300" y="9942"/>
                </a:lnTo>
                <a:lnTo>
                  <a:pt x="5049" y="9922"/>
                </a:lnTo>
                <a:lnTo>
                  <a:pt x="4585" y="9922"/>
                </a:lnTo>
                <a:lnTo>
                  <a:pt x="4333" y="9942"/>
                </a:lnTo>
                <a:lnTo>
                  <a:pt x="4101" y="9961"/>
                </a:lnTo>
                <a:lnTo>
                  <a:pt x="3656" y="10058"/>
                </a:lnTo>
                <a:lnTo>
                  <a:pt x="3212" y="10174"/>
                </a:lnTo>
                <a:lnTo>
                  <a:pt x="2786" y="10348"/>
                </a:lnTo>
                <a:lnTo>
                  <a:pt x="2380" y="10561"/>
                </a:lnTo>
                <a:lnTo>
                  <a:pt x="1993" y="10812"/>
                </a:lnTo>
                <a:lnTo>
                  <a:pt x="1626" y="11102"/>
                </a:lnTo>
                <a:lnTo>
                  <a:pt x="1297" y="11412"/>
                </a:lnTo>
                <a:lnTo>
                  <a:pt x="1007" y="11760"/>
                </a:lnTo>
                <a:lnTo>
                  <a:pt x="736" y="12147"/>
                </a:lnTo>
                <a:lnTo>
                  <a:pt x="504" y="12553"/>
                </a:lnTo>
                <a:lnTo>
                  <a:pt x="407" y="12766"/>
                </a:lnTo>
                <a:lnTo>
                  <a:pt x="310" y="12978"/>
                </a:lnTo>
                <a:lnTo>
                  <a:pt x="233" y="13211"/>
                </a:lnTo>
                <a:lnTo>
                  <a:pt x="156" y="13443"/>
                </a:lnTo>
                <a:lnTo>
                  <a:pt x="117" y="13675"/>
                </a:lnTo>
                <a:lnTo>
                  <a:pt x="59" y="13907"/>
                </a:lnTo>
                <a:lnTo>
                  <a:pt x="20" y="14158"/>
                </a:lnTo>
                <a:lnTo>
                  <a:pt x="1" y="14390"/>
                </a:lnTo>
                <a:lnTo>
                  <a:pt x="1" y="14642"/>
                </a:lnTo>
                <a:lnTo>
                  <a:pt x="1" y="14874"/>
                </a:lnTo>
                <a:lnTo>
                  <a:pt x="20" y="15106"/>
                </a:lnTo>
                <a:lnTo>
                  <a:pt x="39" y="15338"/>
                </a:lnTo>
                <a:lnTo>
                  <a:pt x="136" y="15802"/>
                </a:lnTo>
                <a:lnTo>
                  <a:pt x="252" y="16247"/>
                </a:lnTo>
                <a:lnTo>
                  <a:pt x="426" y="16673"/>
                </a:lnTo>
                <a:lnTo>
                  <a:pt x="639" y="17079"/>
                </a:lnTo>
                <a:lnTo>
                  <a:pt x="891" y="17466"/>
                </a:lnTo>
                <a:lnTo>
                  <a:pt x="1181" y="17833"/>
                </a:lnTo>
                <a:lnTo>
                  <a:pt x="1490" y="18162"/>
                </a:lnTo>
                <a:lnTo>
                  <a:pt x="1838" y="18452"/>
                </a:lnTo>
                <a:lnTo>
                  <a:pt x="2225" y="18723"/>
                </a:lnTo>
                <a:lnTo>
                  <a:pt x="2631" y="18955"/>
                </a:lnTo>
                <a:lnTo>
                  <a:pt x="2844" y="19052"/>
                </a:lnTo>
                <a:lnTo>
                  <a:pt x="3057" y="19148"/>
                </a:lnTo>
                <a:lnTo>
                  <a:pt x="3289" y="19226"/>
                </a:lnTo>
                <a:lnTo>
                  <a:pt x="3521" y="19284"/>
                </a:lnTo>
                <a:lnTo>
                  <a:pt x="3753" y="19342"/>
                </a:lnTo>
                <a:lnTo>
                  <a:pt x="3985" y="19400"/>
                </a:lnTo>
                <a:lnTo>
                  <a:pt x="4314" y="19439"/>
                </a:lnTo>
                <a:lnTo>
                  <a:pt x="4643" y="19458"/>
                </a:lnTo>
                <a:lnTo>
                  <a:pt x="4952" y="19458"/>
                </a:lnTo>
                <a:lnTo>
                  <a:pt x="5262" y="19439"/>
                </a:lnTo>
                <a:lnTo>
                  <a:pt x="5571" y="19381"/>
                </a:lnTo>
                <a:lnTo>
                  <a:pt x="5881" y="19323"/>
                </a:lnTo>
                <a:lnTo>
                  <a:pt x="6171" y="19245"/>
                </a:lnTo>
                <a:lnTo>
                  <a:pt x="6461" y="19148"/>
                </a:lnTo>
                <a:lnTo>
                  <a:pt x="6577" y="19632"/>
                </a:lnTo>
                <a:lnTo>
                  <a:pt x="6732" y="20116"/>
                </a:lnTo>
                <a:lnTo>
                  <a:pt x="6925" y="20580"/>
                </a:lnTo>
                <a:lnTo>
                  <a:pt x="7138" y="21025"/>
                </a:lnTo>
                <a:lnTo>
                  <a:pt x="7389" y="21450"/>
                </a:lnTo>
                <a:lnTo>
                  <a:pt x="7680" y="21856"/>
                </a:lnTo>
                <a:lnTo>
                  <a:pt x="7989" y="22243"/>
                </a:lnTo>
                <a:lnTo>
                  <a:pt x="8337" y="22611"/>
                </a:lnTo>
                <a:lnTo>
                  <a:pt x="8705" y="22939"/>
                </a:lnTo>
                <a:lnTo>
                  <a:pt x="9091" y="23249"/>
                </a:lnTo>
                <a:lnTo>
                  <a:pt x="9517" y="23539"/>
                </a:lnTo>
                <a:lnTo>
                  <a:pt x="9962" y="23771"/>
                </a:lnTo>
                <a:lnTo>
                  <a:pt x="10426" y="24003"/>
                </a:lnTo>
                <a:lnTo>
                  <a:pt x="10910" y="24177"/>
                </a:lnTo>
                <a:lnTo>
                  <a:pt x="11412" y="24332"/>
                </a:lnTo>
                <a:lnTo>
                  <a:pt x="11915" y="24429"/>
                </a:lnTo>
                <a:lnTo>
                  <a:pt x="12341" y="24487"/>
                </a:lnTo>
                <a:lnTo>
                  <a:pt x="12747" y="24506"/>
                </a:lnTo>
                <a:lnTo>
                  <a:pt x="13153" y="24526"/>
                </a:lnTo>
                <a:lnTo>
                  <a:pt x="13559" y="24506"/>
                </a:lnTo>
                <a:lnTo>
                  <a:pt x="13946" y="24448"/>
                </a:lnTo>
                <a:lnTo>
                  <a:pt x="14333" y="24390"/>
                </a:lnTo>
                <a:lnTo>
                  <a:pt x="14720" y="24293"/>
                </a:lnTo>
                <a:lnTo>
                  <a:pt x="15107" y="24177"/>
                </a:lnTo>
                <a:lnTo>
                  <a:pt x="15474" y="24042"/>
                </a:lnTo>
                <a:lnTo>
                  <a:pt x="15822" y="23887"/>
                </a:lnTo>
                <a:lnTo>
                  <a:pt x="16171" y="23713"/>
                </a:lnTo>
                <a:lnTo>
                  <a:pt x="16499" y="23520"/>
                </a:lnTo>
                <a:lnTo>
                  <a:pt x="16828" y="23307"/>
                </a:lnTo>
                <a:lnTo>
                  <a:pt x="17138" y="23075"/>
                </a:lnTo>
                <a:lnTo>
                  <a:pt x="17447" y="22823"/>
                </a:lnTo>
                <a:lnTo>
                  <a:pt x="17718" y="22572"/>
                </a:lnTo>
                <a:lnTo>
                  <a:pt x="18047" y="22649"/>
                </a:lnTo>
                <a:lnTo>
                  <a:pt x="18395" y="22707"/>
                </a:lnTo>
                <a:lnTo>
                  <a:pt x="18743" y="22765"/>
                </a:lnTo>
                <a:lnTo>
                  <a:pt x="19091" y="22785"/>
                </a:lnTo>
                <a:lnTo>
                  <a:pt x="19420" y="22804"/>
                </a:lnTo>
                <a:lnTo>
                  <a:pt x="19768" y="22804"/>
                </a:lnTo>
                <a:lnTo>
                  <a:pt x="20097" y="22785"/>
                </a:lnTo>
                <a:lnTo>
                  <a:pt x="20445" y="22746"/>
                </a:lnTo>
                <a:lnTo>
                  <a:pt x="20774" y="22688"/>
                </a:lnTo>
                <a:lnTo>
                  <a:pt x="21083" y="22611"/>
                </a:lnTo>
                <a:lnTo>
                  <a:pt x="21412" y="22533"/>
                </a:lnTo>
                <a:lnTo>
                  <a:pt x="21722" y="22437"/>
                </a:lnTo>
                <a:lnTo>
                  <a:pt x="22031" y="22321"/>
                </a:lnTo>
                <a:lnTo>
                  <a:pt x="22321" y="22185"/>
                </a:lnTo>
                <a:lnTo>
                  <a:pt x="22631" y="22050"/>
                </a:lnTo>
                <a:lnTo>
                  <a:pt x="22902" y="21895"/>
                </a:lnTo>
                <a:lnTo>
                  <a:pt x="23192" y="21721"/>
                </a:lnTo>
                <a:lnTo>
                  <a:pt x="23462" y="21528"/>
                </a:lnTo>
                <a:lnTo>
                  <a:pt x="23637" y="21914"/>
                </a:lnTo>
                <a:lnTo>
                  <a:pt x="23830" y="22263"/>
                </a:lnTo>
                <a:lnTo>
                  <a:pt x="24062" y="22611"/>
                </a:lnTo>
                <a:lnTo>
                  <a:pt x="24294" y="22959"/>
                </a:lnTo>
                <a:lnTo>
                  <a:pt x="24565" y="23268"/>
                </a:lnTo>
                <a:lnTo>
                  <a:pt x="24836" y="23578"/>
                </a:lnTo>
                <a:lnTo>
                  <a:pt x="25145" y="23868"/>
                </a:lnTo>
                <a:lnTo>
                  <a:pt x="25455" y="24139"/>
                </a:lnTo>
                <a:lnTo>
                  <a:pt x="25803" y="24371"/>
                </a:lnTo>
                <a:lnTo>
                  <a:pt x="26151" y="24603"/>
                </a:lnTo>
                <a:lnTo>
                  <a:pt x="26518" y="24816"/>
                </a:lnTo>
                <a:lnTo>
                  <a:pt x="26905" y="24990"/>
                </a:lnTo>
                <a:lnTo>
                  <a:pt x="27292" y="25164"/>
                </a:lnTo>
                <a:lnTo>
                  <a:pt x="27698" y="25299"/>
                </a:lnTo>
                <a:lnTo>
                  <a:pt x="28124" y="25415"/>
                </a:lnTo>
                <a:lnTo>
                  <a:pt x="28569" y="25493"/>
                </a:lnTo>
                <a:lnTo>
                  <a:pt x="28936" y="25551"/>
                </a:lnTo>
                <a:lnTo>
                  <a:pt x="29304" y="25570"/>
                </a:lnTo>
                <a:lnTo>
                  <a:pt x="29691" y="25589"/>
                </a:lnTo>
                <a:lnTo>
                  <a:pt x="30058" y="25570"/>
                </a:lnTo>
                <a:lnTo>
                  <a:pt x="30406" y="25551"/>
                </a:lnTo>
                <a:lnTo>
                  <a:pt x="30774" y="25493"/>
                </a:lnTo>
                <a:lnTo>
                  <a:pt x="31122" y="25435"/>
                </a:lnTo>
                <a:lnTo>
                  <a:pt x="31470" y="25338"/>
                </a:lnTo>
                <a:lnTo>
                  <a:pt x="31818" y="25241"/>
                </a:lnTo>
                <a:lnTo>
                  <a:pt x="32147" y="25125"/>
                </a:lnTo>
                <a:lnTo>
                  <a:pt x="32476" y="24970"/>
                </a:lnTo>
                <a:lnTo>
                  <a:pt x="32805" y="24816"/>
                </a:lnTo>
                <a:lnTo>
                  <a:pt x="33114" y="24642"/>
                </a:lnTo>
                <a:lnTo>
                  <a:pt x="33404" y="24467"/>
                </a:lnTo>
                <a:lnTo>
                  <a:pt x="33694" y="24255"/>
                </a:lnTo>
                <a:lnTo>
                  <a:pt x="33984" y="24042"/>
                </a:lnTo>
                <a:lnTo>
                  <a:pt x="34333" y="24351"/>
                </a:lnTo>
                <a:lnTo>
                  <a:pt x="34719" y="24642"/>
                </a:lnTo>
                <a:lnTo>
                  <a:pt x="35126" y="24893"/>
                </a:lnTo>
                <a:lnTo>
                  <a:pt x="35532" y="25125"/>
                </a:lnTo>
                <a:lnTo>
                  <a:pt x="35977" y="25319"/>
                </a:lnTo>
                <a:lnTo>
                  <a:pt x="36441" y="25493"/>
                </a:lnTo>
                <a:lnTo>
                  <a:pt x="36924" y="25628"/>
                </a:lnTo>
                <a:lnTo>
                  <a:pt x="37408" y="25725"/>
                </a:lnTo>
                <a:lnTo>
                  <a:pt x="37756" y="25763"/>
                </a:lnTo>
                <a:lnTo>
                  <a:pt x="38085" y="25802"/>
                </a:lnTo>
                <a:lnTo>
                  <a:pt x="38762" y="25802"/>
                </a:lnTo>
                <a:lnTo>
                  <a:pt x="39091" y="25783"/>
                </a:lnTo>
                <a:lnTo>
                  <a:pt x="39420" y="25744"/>
                </a:lnTo>
                <a:lnTo>
                  <a:pt x="39748" y="25705"/>
                </a:lnTo>
                <a:lnTo>
                  <a:pt x="40058" y="25628"/>
                </a:lnTo>
                <a:lnTo>
                  <a:pt x="40367" y="25551"/>
                </a:lnTo>
                <a:lnTo>
                  <a:pt x="40677" y="25454"/>
                </a:lnTo>
                <a:lnTo>
                  <a:pt x="40986" y="25338"/>
                </a:lnTo>
                <a:lnTo>
                  <a:pt x="41276" y="25202"/>
                </a:lnTo>
                <a:lnTo>
                  <a:pt x="41566" y="25067"/>
                </a:lnTo>
                <a:lnTo>
                  <a:pt x="41837" y="24912"/>
                </a:lnTo>
                <a:lnTo>
                  <a:pt x="42108" y="24738"/>
                </a:lnTo>
                <a:lnTo>
                  <a:pt x="42379" y="24564"/>
                </a:lnTo>
                <a:lnTo>
                  <a:pt x="42630" y="24371"/>
                </a:lnTo>
                <a:lnTo>
                  <a:pt x="42882" y="24158"/>
                </a:lnTo>
                <a:lnTo>
                  <a:pt x="43114" y="23945"/>
                </a:lnTo>
                <a:lnTo>
                  <a:pt x="43346" y="23713"/>
                </a:lnTo>
                <a:lnTo>
                  <a:pt x="43559" y="23481"/>
                </a:lnTo>
                <a:lnTo>
                  <a:pt x="43771" y="23230"/>
                </a:lnTo>
                <a:lnTo>
                  <a:pt x="43946" y="22978"/>
                </a:lnTo>
                <a:lnTo>
                  <a:pt x="44139" y="22707"/>
                </a:lnTo>
                <a:lnTo>
                  <a:pt x="44294" y="22417"/>
                </a:lnTo>
                <a:lnTo>
                  <a:pt x="44448" y="22146"/>
                </a:lnTo>
                <a:lnTo>
                  <a:pt x="44603" y="21837"/>
                </a:lnTo>
                <a:lnTo>
                  <a:pt x="44719" y="21528"/>
                </a:lnTo>
                <a:lnTo>
                  <a:pt x="44835" y="21218"/>
                </a:lnTo>
                <a:lnTo>
                  <a:pt x="44932" y="20889"/>
                </a:lnTo>
                <a:lnTo>
                  <a:pt x="45009" y="20560"/>
                </a:lnTo>
                <a:lnTo>
                  <a:pt x="45067" y="20232"/>
                </a:lnTo>
                <a:lnTo>
                  <a:pt x="45145" y="19690"/>
                </a:lnTo>
                <a:lnTo>
                  <a:pt x="45164" y="19168"/>
                </a:lnTo>
                <a:lnTo>
                  <a:pt x="45145" y="18646"/>
                </a:lnTo>
                <a:lnTo>
                  <a:pt x="45087" y="18123"/>
                </a:lnTo>
                <a:lnTo>
                  <a:pt x="45338" y="18027"/>
                </a:lnTo>
                <a:lnTo>
                  <a:pt x="45570" y="17911"/>
                </a:lnTo>
                <a:lnTo>
                  <a:pt x="45802" y="17756"/>
                </a:lnTo>
                <a:lnTo>
                  <a:pt x="46015" y="17620"/>
                </a:lnTo>
                <a:lnTo>
                  <a:pt x="46228" y="17446"/>
                </a:lnTo>
                <a:lnTo>
                  <a:pt x="46441" y="17272"/>
                </a:lnTo>
                <a:lnTo>
                  <a:pt x="46634" y="17079"/>
                </a:lnTo>
                <a:lnTo>
                  <a:pt x="46808" y="16885"/>
                </a:lnTo>
                <a:lnTo>
                  <a:pt x="46963" y="16673"/>
                </a:lnTo>
                <a:lnTo>
                  <a:pt x="47118" y="16441"/>
                </a:lnTo>
                <a:lnTo>
                  <a:pt x="47253" y="16209"/>
                </a:lnTo>
                <a:lnTo>
                  <a:pt x="47369" y="15957"/>
                </a:lnTo>
                <a:lnTo>
                  <a:pt x="47485" y="15706"/>
                </a:lnTo>
                <a:lnTo>
                  <a:pt x="47582" y="15435"/>
                </a:lnTo>
                <a:lnTo>
                  <a:pt x="47659" y="15164"/>
                </a:lnTo>
                <a:lnTo>
                  <a:pt x="47698" y="14893"/>
                </a:lnTo>
                <a:lnTo>
                  <a:pt x="47756" y="14468"/>
                </a:lnTo>
                <a:lnTo>
                  <a:pt x="47756" y="14042"/>
                </a:lnTo>
                <a:lnTo>
                  <a:pt x="47717" y="13617"/>
                </a:lnTo>
                <a:lnTo>
                  <a:pt x="47640" y="13211"/>
                </a:lnTo>
                <a:lnTo>
                  <a:pt x="47524" y="12824"/>
                </a:lnTo>
                <a:lnTo>
                  <a:pt x="47388" y="12456"/>
                </a:lnTo>
                <a:lnTo>
                  <a:pt x="47195" y="12089"/>
                </a:lnTo>
                <a:lnTo>
                  <a:pt x="46982" y="11741"/>
                </a:lnTo>
                <a:lnTo>
                  <a:pt x="46731" y="11431"/>
                </a:lnTo>
                <a:lnTo>
                  <a:pt x="46441" y="11141"/>
                </a:lnTo>
                <a:lnTo>
                  <a:pt x="46131" y="10870"/>
                </a:lnTo>
                <a:lnTo>
                  <a:pt x="45802" y="10638"/>
                </a:lnTo>
                <a:lnTo>
                  <a:pt x="45435" y="10445"/>
                </a:lnTo>
                <a:lnTo>
                  <a:pt x="45048" y="10271"/>
                </a:lnTo>
                <a:lnTo>
                  <a:pt x="44661" y="10135"/>
                </a:lnTo>
                <a:lnTo>
                  <a:pt x="44236" y="10038"/>
                </a:lnTo>
                <a:lnTo>
                  <a:pt x="44255" y="9922"/>
                </a:lnTo>
                <a:lnTo>
                  <a:pt x="44313" y="9478"/>
                </a:lnTo>
                <a:lnTo>
                  <a:pt x="44352" y="9052"/>
                </a:lnTo>
                <a:lnTo>
                  <a:pt x="44371" y="8626"/>
                </a:lnTo>
                <a:lnTo>
                  <a:pt x="44371" y="8201"/>
                </a:lnTo>
                <a:lnTo>
                  <a:pt x="44332" y="7775"/>
                </a:lnTo>
                <a:lnTo>
                  <a:pt x="44294" y="7350"/>
                </a:lnTo>
                <a:lnTo>
                  <a:pt x="44216" y="6944"/>
                </a:lnTo>
                <a:lnTo>
                  <a:pt x="44139" y="6538"/>
                </a:lnTo>
                <a:lnTo>
                  <a:pt x="44023" y="6131"/>
                </a:lnTo>
                <a:lnTo>
                  <a:pt x="43907" y="5745"/>
                </a:lnTo>
                <a:lnTo>
                  <a:pt x="43752" y="5358"/>
                </a:lnTo>
                <a:lnTo>
                  <a:pt x="43597" y="4971"/>
                </a:lnTo>
                <a:lnTo>
                  <a:pt x="43404" y="4603"/>
                </a:lnTo>
                <a:lnTo>
                  <a:pt x="43211" y="4255"/>
                </a:lnTo>
                <a:lnTo>
                  <a:pt x="42998" y="3888"/>
                </a:lnTo>
                <a:lnTo>
                  <a:pt x="42766" y="3559"/>
                </a:lnTo>
                <a:lnTo>
                  <a:pt x="42514" y="3230"/>
                </a:lnTo>
                <a:lnTo>
                  <a:pt x="42263" y="2921"/>
                </a:lnTo>
                <a:lnTo>
                  <a:pt x="41992" y="2611"/>
                </a:lnTo>
                <a:lnTo>
                  <a:pt x="41702" y="2321"/>
                </a:lnTo>
                <a:lnTo>
                  <a:pt x="41392" y="2050"/>
                </a:lnTo>
                <a:lnTo>
                  <a:pt x="41064" y="1799"/>
                </a:lnTo>
                <a:lnTo>
                  <a:pt x="40735" y="1547"/>
                </a:lnTo>
                <a:lnTo>
                  <a:pt x="40387" y="1315"/>
                </a:lnTo>
                <a:lnTo>
                  <a:pt x="40038" y="1102"/>
                </a:lnTo>
                <a:lnTo>
                  <a:pt x="39671" y="909"/>
                </a:lnTo>
                <a:lnTo>
                  <a:pt x="39284" y="716"/>
                </a:lnTo>
                <a:lnTo>
                  <a:pt x="38897" y="561"/>
                </a:lnTo>
                <a:lnTo>
                  <a:pt x="38491" y="426"/>
                </a:lnTo>
                <a:lnTo>
                  <a:pt x="38085" y="290"/>
                </a:lnTo>
                <a:lnTo>
                  <a:pt x="37659" y="193"/>
                </a:lnTo>
                <a:lnTo>
                  <a:pt x="37215" y="116"/>
                </a:lnTo>
                <a:lnTo>
                  <a:pt x="36692" y="39"/>
                </a:lnTo>
                <a:lnTo>
                  <a:pt x="3617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93" name="Google Shape;6693;p66"/>
          <p:cNvSpPr/>
          <p:nvPr/>
        </p:nvSpPr>
        <p:spPr>
          <a:xfrm>
            <a:off x="172727" y="4530651"/>
            <a:ext cx="647930" cy="350082"/>
          </a:xfrm>
          <a:custGeom>
            <a:avLst/>
            <a:gdLst/>
            <a:ahLst/>
            <a:cxnLst/>
            <a:rect l="l" t="t" r="r" b="b"/>
            <a:pathLst>
              <a:path w="47756" h="25803" extrusionOk="0">
                <a:moveTo>
                  <a:pt x="35648" y="0"/>
                </a:moveTo>
                <a:lnTo>
                  <a:pt x="35126" y="19"/>
                </a:lnTo>
                <a:lnTo>
                  <a:pt x="34603" y="77"/>
                </a:lnTo>
                <a:lnTo>
                  <a:pt x="34100" y="174"/>
                </a:lnTo>
                <a:lnTo>
                  <a:pt x="33617" y="290"/>
                </a:lnTo>
                <a:lnTo>
                  <a:pt x="33133" y="445"/>
                </a:lnTo>
                <a:lnTo>
                  <a:pt x="32650" y="619"/>
                </a:lnTo>
                <a:lnTo>
                  <a:pt x="32205" y="812"/>
                </a:lnTo>
                <a:lnTo>
                  <a:pt x="31760" y="1044"/>
                </a:lnTo>
                <a:lnTo>
                  <a:pt x="31315" y="1296"/>
                </a:lnTo>
                <a:lnTo>
                  <a:pt x="30909" y="1567"/>
                </a:lnTo>
                <a:lnTo>
                  <a:pt x="30503" y="1876"/>
                </a:lnTo>
                <a:lnTo>
                  <a:pt x="30116" y="2205"/>
                </a:lnTo>
                <a:lnTo>
                  <a:pt x="29768" y="2534"/>
                </a:lnTo>
                <a:lnTo>
                  <a:pt x="29400" y="2398"/>
                </a:lnTo>
                <a:lnTo>
                  <a:pt x="29033" y="2282"/>
                </a:lnTo>
                <a:lnTo>
                  <a:pt x="28646" y="2166"/>
                </a:lnTo>
                <a:lnTo>
                  <a:pt x="28259" y="2089"/>
                </a:lnTo>
                <a:lnTo>
                  <a:pt x="27969" y="2050"/>
                </a:lnTo>
                <a:lnTo>
                  <a:pt x="27679" y="2031"/>
                </a:lnTo>
                <a:lnTo>
                  <a:pt x="27408" y="2012"/>
                </a:lnTo>
                <a:lnTo>
                  <a:pt x="27118" y="2012"/>
                </a:lnTo>
                <a:lnTo>
                  <a:pt x="26847" y="2031"/>
                </a:lnTo>
                <a:lnTo>
                  <a:pt x="26577" y="2050"/>
                </a:lnTo>
                <a:lnTo>
                  <a:pt x="26306" y="2070"/>
                </a:lnTo>
                <a:lnTo>
                  <a:pt x="26035" y="2128"/>
                </a:lnTo>
                <a:lnTo>
                  <a:pt x="25764" y="2186"/>
                </a:lnTo>
                <a:lnTo>
                  <a:pt x="25493" y="2244"/>
                </a:lnTo>
                <a:lnTo>
                  <a:pt x="24990" y="2418"/>
                </a:lnTo>
                <a:lnTo>
                  <a:pt x="24488" y="2611"/>
                </a:lnTo>
                <a:lnTo>
                  <a:pt x="24023" y="2863"/>
                </a:lnTo>
                <a:lnTo>
                  <a:pt x="23579" y="3153"/>
                </a:lnTo>
                <a:lnTo>
                  <a:pt x="23153" y="3482"/>
                </a:lnTo>
                <a:lnTo>
                  <a:pt x="22747" y="3830"/>
                </a:lnTo>
                <a:lnTo>
                  <a:pt x="22379" y="4236"/>
                </a:lnTo>
                <a:lnTo>
                  <a:pt x="22051" y="4642"/>
                </a:lnTo>
                <a:lnTo>
                  <a:pt x="21760" y="5106"/>
                </a:lnTo>
                <a:lnTo>
                  <a:pt x="21625" y="5338"/>
                </a:lnTo>
                <a:lnTo>
                  <a:pt x="21490" y="5570"/>
                </a:lnTo>
                <a:lnTo>
                  <a:pt x="21374" y="5822"/>
                </a:lnTo>
                <a:lnTo>
                  <a:pt x="21277" y="6093"/>
                </a:lnTo>
                <a:lnTo>
                  <a:pt x="21045" y="5977"/>
                </a:lnTo>
                <a:lnTo>
                  <a:pt x="20793" y="5899"/>
                </a:lnTo>
                <a:lnTo>
                  <a:pt x="20561" y="5822"/>
                </a:lnTo>
                <a:lnTo>
                  <a:pt x="20290" y="5764"/>
                </a:lnTo>
                <a:lnTo>
                  <a:pt x="20078" y="5745"/>
                </a:lnTo>
                <a:lnTo>
                  <a:pt x="19865" y="5725"/>
                </a:lnTo>
                <a:lnTo>
                  <a:pt x="19652" y="5725"/>
                </a:lnTo>
                <a:lnTo>
                  <a:pt x="19439" y="5745"/>
                </a:lnTo>
                <a:lnTo>
                  <a:pt x="19227" y="5764"/>
                </a:lnTo>
                <a:lnTo>
                  <a:pt x="19014" y="5803"/>
                </a:lnTo>
                <a:lnTo>
                  <a:pt x="18820" y="5841"/>
                </a:lnTo>
                <a:lnTo>
                  <a:pt x="18608" y="5899"/>
                </a:lnTo>
                <a:lnTo>
                  <a:pt x="18414" y="5977"/>
                </a:lnTo>
                <a:lnTo>
                  <a:pt x="18240" y="6054"/>
                </a:lnTo>
                <a:lnTo>
                  <a:pt x="18047" y="6151"/>
                </a:lnTo>
                <a:lnTo>
                  <a:pt x="17873" y="6247"/>
                </a:lnTo>
                <a:lnTo>
                  <a:pt x="17699" y="6363"/>
                </a:lnTo>
                <a:lnTo>
                  <a:pt x="17525" y="6480"/>
                </a:lnTo>
                <a:lnTo>
                  <a:pt x="17370" y="6615"/>
                </a:lnTo>
                <a:lnTo>
                  <a:pt x="17215" y="6750"/>
                </a:lnTo>
                <a:lnTo>
                  <a:pt x="17060" y="6441"/>
                </a:lnTo>
                <a:lnTo>
                  <a:pt x="16867" y="6151"/>
                </a:lnTo>
                <a:lnTo>
                  <a:pt x="16654" y="5880"/>
                </a:lnTo>
                <a:lnTo>
                  <a:pt x="16441" y="5609"/>
                </a:lnTo>
                <a:lnTo>
                  <a:pt x="16209" y="5358"/>
                </a:lnTo>
                <a:lnTo>
                  <a:pt x="15958" y="5126"/>
                </a:lnTo>
                <a:lnTo>
                  <a:pt x="15706" y="4893"/>
                </a:lnTo>
                <a:lnTo>
                  <a:pt x="15416" y="4681"/>
                </a:lnTo>
                <a:lnTo>
                  <a:pt x="15145" y="4487"/>
                </a:lnTo>
                <a:lnTo>
                  <a:pt x="14836" y="4294"/>
                </a:lnTo>
                <a:lnTo>
                  <a:pt x="14527" y="4139"/>
                </a:lnTo>
                <a:lnTo>
                  <a:pt x="14198" y="3984"/>
                </a:lnTo>
                <a:lnTo>
                  <a:pt x="13869" y="3868"/>
                </a:lnTo>
                <a:lnTo>
                  <a:pt x="13521" y="3752"/>
                </a:lnTo>
                <a:lnTo>
                  <a:pt x="13173" y="3656"/>
                </a:lnTo>
                <a:lnTo>
                  <a:pt x="12805" y="3578"/>
                </a:lnTo>
                <a:lnTo>
                  <a:pt x="12496" y="3540"/>
                </a:lnTo>
                <a:lnTo>
                  <a:pt x="12186" y="3520"/>
                </a:lnTo>
                <a:lnTo>
                  <a:pt x="11877" y="3501"/>
                </a:lnTo>
                <a:lnTo>
                  <a:pt x="11567" y="3501"/>
                </a:lnTo>
                <a:lnTo>
                  <a:pt x="11277" y="3520"/>
                </a:lnTo>
                <a:lnTo>
                  <a:pt x="10968" y="3559"/>
                </a:lnTo>
                <a:lnTo>
                  <a:pt x="10677" y="3617"/>
                </a:lnTo>
                <a:lnTo>
                  <a:pt x="10387" y="3675"/>
                </a:lnTo>
                <a:lnTo>
                  <a:pt x="10097" y="3752"/>
                </a:lnTo>
                <a:lnTo>
                  <a:pt x="9807" y="3849"/>
                </a:lnTo>
                <a:lnTo>
                  <a:pt x="9536" y="3946"/>
                </a:lnTo>
                <a:lnTo>
                  <a:pt x="9266" y="4062"/>
                </a:lnTo>
                <a:lnTo>
                  <a:pt x="8995" y="4197"/>
                </a:lnTo>
                <a:lnTo>
                  <a:pt x="8743" y="4333"/>
                </a:lnTo>
                <a:lnTo>
                  <a:pt x="8492" y="4487"/>
                </a:lnTo>
                <a:lnTo>
                  <a:pt x="8240" y="4661"/>
                </a:lnTo>
                <a:lnTo>
                  <a:pt x="8008" y="4835"/>
                </a:lnTo>
                <a:lnTo>
                  <a:pt x="7776" y="5010"/>
                </a:lnTo>
                <a:lnTo>
                  <a:pt x="7563" y="5222"/>
                </a:lnTo>
                <a:lnTo>
                  <a:pt x="7351" y="5435"/>
                </a:lnTo>
                <a:lnTo>
                  <a:pt x="7157" y="5648"/>
                </a:lnTo>
                <a:lnTo>
                  <a:pt x="6964" y="5880"/>
                </a:lnTo>
                <a:lnTo>
                  <a:pt x="6790" y="6112"/>
                </a:lnTo>
                <a:lnTo>
                  <a:pt x="6635" y="6363"/>
                </a:lnTo>
                <a:lnTo>
                  <a:pt x="6480" y="6615"/>
                </a:lnTo>
                <a:lnTo>
                  <a:pt x="6326" y="6886"/>
                </a:lnTo>
                <a:lnTo>
                  <a:pt x="6210" y="7156"/>
                </a:lnTo>
                <a:lnTo>
                  <a:pt x="6093" y="7447"/>
                </a:lnTo>
                <a:lnTo>
                  <a:pt x="5977" y="7737"/>
                </a:lnTo>
                <a:lnTo>
                  <a:pt x="5900" y="8027"/>
                </a:lnTo>
                <a:lnTo>
                  <a:pt x="5823" y="8336"/>
                </a:lnTo>
                <a:lnTo>
                  <a:pt x="5765" y="8646"/>
                </a:lnTo>
                <a:lnTo>
                  <a:pt x="5726" y="8994"/>
                </a:lnTo>
                <a:lnTo>
                  <a:pt x="5687" y="9323"/>
                </a:lnTo>
                <a:lnTo>
                  <a:pt x="5687" y="9671"/>
                </a:lnTo>
                <a:lnTo>
                  <a:pt x="5687" y="10019"/>
                </a:lnTo>
                <a:lnTo>
                  <a:pt x="5552" y="9980"/>
                </a:lnTo>
                <a:lnTo>
                  <a:pt x="5300" y="9942"/>
                </a:lnTo>
                <a:lnTo>
                  <a:pt x="5049" y="9922"/>
                </a:lnTo>
                <a:lnTo>
                  <a:pt x="4585" y="9922"/>
                </a:lnTo>
                <a:lnTo>
                  <a:pt x="4333" y="9942"/>
                </a:lnTo>
                <a:lnTo>
                  <a:pt x="4101" y="9961"/>
                </a:lnTo>
                <a:lnTo>
                  <a:pt x="3656" y="10058"/>
                </a:lnTo>
                <a:lnTo>
                  <a:pt x="3212" y="10174"/>
                </a:lnTo>
                <a:lnTo>
                  <a:pt x="2786" y="10348"/>
                </a:lnTo>
                <a:lnTo>
                  <a:pt x="2380" y="10561"/>
                </a:lnTo>
                <a:lnTo>
                  <a:pt x="1993" y="10812"/>
                </a:lnTo>
                <a:lnTo>
                  <a:pt x="1626" y="11102"/>
                </a:lnTo>
                <a:lnTo>
                  <a:pt x="1297" y="11412"/>
                </a:lnTo>
                <a:lnTo>
                  <a:pt x="1007" y="11760"/>
                </a:lnTo>
                <a:lnTo>
                  <a:pt x="736" y="12147"/>
                </a:lnTo>
                <a:lnTo>
                  <a:pt x="504" y="12553"/>
                </a:lnTo>
                <a:lnTo>
                  <a:pt x="407" y="12766"/>
                </a:lnTo>
                <a:lnTo>
                  <a:pt x="310" y="12978"/>
                </a:lnTo>
                <a:lnTo>
                  <a:pt x="233" y="13211"/>
                </a:lnTo>
                <a:lnTo>
                  <a:pt x="156" y="13443"/>
                </a:lnTo>
                <a:lnTo>
                  <a:pt x="117" y="13675"/>
                </a:lnTo>
                <a:lnTo>
                  <a:pt x="59" y="13907"/>
                </a:lnTo>
                <a:lnTo>
                  <a:pt x="20" y="14158"/>
                </a:lnTo>
                <a:lnTo>
                  <a:pt x="1" y="14390"/>
                </a:lnTo>
                <a:lnTo>
                  <a:pt x="1" y="14642"/>
                </a:lnTo>
                <a:lnTo>
                  <a:pt x="1" y="14874"/>
                </a:lnTo>
                <a:lnTo>
                  <a:pt x="20" y="15106"/>
                </a:lnTo>
                <a:lnTo>
                  <a:pt x="39" y="15338"/>
                </a:lnTo>
                <a:lnTo>
                  <a:pt x="136" y="15802"/>
                </a:lnTo>
                <a:lnTo>
                  <a:pt x="252" y="16247"/>
                </a:lnTo>
                <a:lnTo>
                  <a:pt x="426" y="16673"/>
                </a:lnTo>
                <a:lnTo>
                  <a:pt x="639" y="17079"/>
                </a:lnTo>
                <a:lnTo>
                  <a:pt x="891" y="17466"/>
                </a:lnTo>
                <a:lnTo>
                  <a:pt x="1181" y="17833"/>
                </a:lnTo>
                <a:lnTo>
                  <a:pt x="1490" y="18162"/>
                </a:lnTo>
                <a:lnTo>
                  <a:pt x="1838" y="18452"/>
                </a:lnTo>
                <a:lnTo>
                  <a:pt x="2225" y="18723"/>
                </a:lnTo>
                <a:lnTo>
                  <a:pt x="2631" y="18955"/>
                </a:lnTo>
                <a:lnTo>
                  <a:pt x="2844" y="19052"/>
                </a:lnTo>
                <a:lnTo>
                  <a:pt x="3057" y="19148"/>
                </a:lnTo>
                <a:lnTo>
                  <a:pt x="3289" y="19226"/>
                </a:lnTo>
                <a:lnTo>
                  <a:pt x="3521" y="19284"/>
                </a:lnTo>
                <a:lnTo>
                  <a:pt x="3753" y="19342"/>
                </a:lnTo>
                <a:lnTo>
                  <a:pt x="3985" y="19400"/>
                </a:lnTo>
                <a:lnTo>
                  <a:pt x="4314" y="19439"/>
                </a:lnTo>
                <a:lnTo>
                  <a:pt x="4643" y="19458"/>
                </a:lnTo>
                <a:lnTo>
                  <a:pt x="4952" y="19458"/>
                </a:lnTo>
                <a:lnTo>
                  <a:pt x="5262" y="19439"/>
                </a:lnTo>
                <a:lnTo>
                  <a:pt x="5571" y="19381"/>
                </a:lnTo>
                <a:lnTo>
                  <a:pt x="5881" y="19323"/>
                </a:lnTo>
                <a:lnTo>
                  <a:pt x="6171" y="19245"/>
                </a:lnTo>
                <a:lnTo>
                  <a:pt x="6461" y="19148"/>
                </a:lnTo>
                <a:lnTo>
                  <a:pt x="6577" y="19632"/>
                </a:lnTo>
                <a:lnTo>
                  <a:pt x="6732" y="20116"/>
                </a:lnTo>
                <a:lnTo>
                  <a:pt x="6925" y="20580"/>
                </a:lnTo>
                <a:lnTo>
                  <a:pt x="7138" y="21025"/>
                </a:lnTo>
                <a:lnTo>
                  <a:pt x="7389" y="21450"/>
                </a:lnTo>
                <a:lnTo>
                  <a:pt x="7680" y="21856"/>
                </a:lnTo>
                <a:lnTo>
                  <a:pt x="7989" y="22243"/>
                </a:lnTo>
                <a:lnTo>
                  <a:pt x="8337" y="22611"/>
                </a:lnTo>
                <a:lnTo>
                  <a:pt x="8705" y="22939"/>
                </a:lnTo>
                <a:lnTo>
                  <a:pt x="9091" y="23249"/>
                </a:lnTo>
                <a:lnTo>
                  <a:pt x="9517" y="23539"/>
                </a:lnTo>
                <a:lnTo>
                  <a:pt x="9962" y="23771"/>
                </a:lnTo>
                <a:lnTo>
                  <a:pt x="10426" y="24003"/>
                </a:lnTo>
                <a:lnTo>
                  <a:pt x="10910" y="24177"/>
                </a:lnTo>
                <a:lnTo>
                  <a:pt x="11412" y="24332"/>
                </a:lnTo>
                <a:lnTo>
                  <a:pt x="11915" y="24429"/>
                </a:lnTo>
                <a:lnTo>
                  <a:pt x="12341" y="24487"/>
                </a:lnTo>
                <a:lnTo>
                  <a:pt x="12747" y="24506"/>
                </a:lnTo>
                <a:lnTo>
                  <a:pt x="13153" y="24526"/>
                </a:lnTo>
                <a:lnTo>
                  <a:pt x="13559" y="24506"/>
                </a:lnTo>
                <a:lnTo>
                  <a:pt x="13946" y="24448"/>
                </a:lnTo>
                <a:lnTo>
                  <a:pt x="14333" y="24390"/>
                </a:lnTo>
                <a:lnTo>
                  <a:pt x="14720" y="24293"/>
                </a:lnTo>
                <a:lnTo>
                  <a:pt x="15107" y="24177"/>
                </a:lnTo>
                <a:lnTo>
                  <a:pt x="15474" y="24042"/>
                </a:lnTo>
                <a:lnTo>
                  <a:pt x="15822" y="23887"/>
                </a:lnTo>
                <a:lnTo>
                  <a:pt x="16171" y="23713"/>
                </a:lnTo>
                <a:lnTo>
                  <a:pt x="16499" y="23520"/>
                </a:lnTo>
                <a:lnTo>
                  <a:pt x="16828" y="23307"/>
                </a:lnTo>
                <a:lnTo>
                  <a:pt x="17138" y="23075"/>
                </a:lnTo>
                <a:lnTo>
                  <a:pt x="17447" y="22823"/>
                </a:lnTo>
                <a:lnTo>
                  <a:pt x="17718" y="22572"/>
                </a:lnTo>
                <a:lnTo>
                  <a:pt x="18047" y="22649"/>
                </a:lnTo>
                <a:lnTo>
                  <a:pt x="18395" y="22707"/>
                </a:lnTo>
                <a:lnTo>
                  <a:pt x="18743" y="22765"/>
                </a:lnTo>
                <a:lnTo>
                  <a:pt x="19091" y="22785"/>
                </a:lnTo>
                <a:lnTo>
                  <a:pt x="19420" y="22804"/>
                </a:lnTo>
                <a:lnTo>
                  <a:pt x="19768" y="22804"/>
                </a:lnTo>
                <a:lnTo>
                  <a:pt x="20097" y="22785"/>
                </a:lnTo>
                <a:lnTo>
                  <a:pt x="20445" y="22746"/>
                </a:lnTo>
                <a:lnTo>
                  <a:pt x="20774" y="22688"/>
                </a:lnTo>
                <a:lnTo>
                  <a:pt x="21083" y="22611"/>
                </a:lnTo>
                <a:lnTo>
                  <a:pt x="21412" y="22533"/>
                </a:lnTo>
                <a:lnTo>
                  <a:pt x="21722" y="22437"/>
                </a:lnTo>
                <a:lnTo>
                  <a:pt x="22031" y="22321"/>
                </a:lnTo>
                <a:lnTo>
                  <a:pt x="22321" y="22185"/>
                </a:lnTo>
                <a:lnTo>
                  <a:pt x="22631" y="22050"/>
                </a:lnTo>
                <a:lnTo>
                  <a:pt x="22902" y="21895"/>
                </a:lnTo>
                <a:lnTo>
                  <a:pt x="23192" y="21721"/>
                </a:lnTo>
                <a:lnTo>
                  <a:pt x="23462" y="21528"/>
                </a:lnTo>
                <a:lnTo>
                  <a:pt x="23637" y="21914"/>
                </a:lnTo>
                <a:lnTo>
                  <a:pt x="23830" y="22263"/>
                </a:lnTo>
                <a:lnTo>
                  <a:pt x="24062" y="22611"/>
                </a:lnTo>
                <a:lnTo>
                  <a:pt x="24294" y="22959"/>
                </a:lnTo>
                <a:lnTo>
                  <a:pt x="24565" y="23268"/>
                </a:lnTo>
                <a:lnTo>
                  <a:pt x="24836" y="23578"/>
                </a:lnTo>
                <a:lnTo>
                  <a:pt x="25145" y="23868"/>
                </a:lnTo>
                <a:lnTo>
                  <a:pt x="25455" y="24139"/>
                </a:lnTo>
                <a:lnTo>
                  <a:pt x="25803" y="24371"/>
                </a:lnTo>
                <a:lnTo>
                  <a:pt x="26151" y="24603"/>
                </a:lnTo>
                <a:lnTo>
                  <a:pt x="26518" y="24816"/>
                </a:lnTo>
                <a:lnTo>
                  <a:pt x="26905" y="24990"/>
                </a:lnTo>
                <a:lnTo>
                  <a:pt x="27292" y="25164"/>
                </a:lnTo>
                <a:lnTo>
                  <a:pt x="27698" y="25299"/>
                </a:lnTo>
                <a:lnTo>
                  <a:pt x="28124" y="25415"/>
                </a:lnTo>
                <a:lnTo>
                  <a:pt x="28569" y="25493"/>
                </a:lnTo>
                <a:lnTo>
                  <a:pt x="28936" y="25551"/>
                </a:lnTo>
                <a:lnTo>
                  <a:pt x="29304" y="25570"/>
                </a:lnTo>
                <a:lnTo>
                  <a:pt x="29691" y="25589"/>
                </a:lnTo>
                <a:lnTo>
                  <a:pt x="30058" y="25570"/>
                </a:lnTo>
                <a:lnTo>
                  <a:pt x="30406" y="25551"/>
                </a:lnTo>
                <a:lnTo>
                  <a:pt x="30774" y="25493"/>
                </a:lnTo>
                <a:lnTo>
                  <a:pt x="31122" y="25435"/>
                </a:lnTo>
                <a:lnTo>
                  <a:pt x="31470" y="25338"/>
                </a:lnTo>
                <a:lnTo>
                  <a:pt x="31818" y="25241"/>
                </a:lnTo>
                <a:lnTo>
                  <a:pt x="32147" y="25125"/>
                </a:lnTo>
                <a:lnTo>
                  <a:pt x="32476" y="24970"/>
                </a:lnTo>
                <a:lnTo>
                  <a:pt x="32805" y="24816"/>
                </a:lnTo>
                <a:lnTo>
                  <a:pt x="33114" y="24642"/>
                </a:lnTo>
                <a:lnTo>
                  <a:pt x="33404" y="24467"/>
                </a:lnTo>
                <a:lnTo>
                  <a:pt x="33694" y="24255"/>
                </a:lnTo>
                <a:lnTo>
                  <a:pt x="33984" y="24042"/>
                </a:lnTo>
                <a:lnTo>
                  <a:pt x="34333" y="24351"/>
                </a:lnTo>
                <a:lnTo>
                  <a:pt x="34719" y="24642"/>
                </a:lnTo>
                <a:lnTo>
                  <a:pt x="35126" y="24893"/>
                </a:lnTo>
                <a:lnTo>
                  <a:pt x="35532" y="25125"/>
                </a:lnTo>
                <a:lnTo>
                  <a:pt x="35977" y="25319"/>
                </a:lnTo>
                <a:lnTo>
                  <a:pt x="36441" y="25493"/>
                </a:lnTo>
                <a:lnTo>
                  <a:pt x="36924" y="25628"/>
                </a:lnTo>
                <a:lnTo>
                  <a:pt x="37408" y="25725"/>
                </a:lnTo>
                <a:lnTo>
                  <a:pt x="37756" y="25763"/>
                </a:lnTo>
                <a:lnTo>
                  <a:pt x="38085" y="25802"/>
                </a:lnTo>
                <a:lnTo>
                  <a:pt x="38762" y="25802"/>
                </a:lnTo>
                <a:lnTo>
                  <a:pt x="39091" y="25783"/>
                </a:lnTo>
                <a:lnTo>
                  <a:pt x="39420" y="25744"/>
                </a:lnTo>
                <a:lnTo>
                  <a:pt x="39748" y="25705"/>
                </a:lnTo>
                <a:lnTo>
                  <a:pt x="40058" y="25628"/>
                </a:lnTo>
                <a:lnTo>
                  <a:pt x="40367" y="25551"/>
                </a:lnTo>
                <a:lnTo>
                  <a:pt x="40677" y="25454"/>
                </a:lnTo>
                <a:lnTo>
                  <a:pt x="40986" y="25338"/>
                </a:lnTo>
                <a:lnTo>
                  <a:pt x="41276" y="25202"/>
                </a:lnTo>
                <a:lnTo>
                  <a:pt x="41566" y="25067"/>
                </a:lnTo>
                <a:lnTo>
                  <a:pt x="41837" y="24912"/>
                </a:lnTo>
                <a:lnTo>
                  <a:pt x="42108" y="24738"/>
                </a:lnTo>
                <a:lnTo>
                  <a:pt x="42379" y="24564"/>
                </a:lnTo>
                <a:lnTo>
                  <a:pt x="42630" y="24371"/>
                </a:lnTo>
                <a:lnTo>
                  <a:pt x="42882" y="24158"/>
                </a:lnTo>
                <a:lnTo>
                  <a:pt x="43114" y="23945"/>
                </a:lnTo>
                <a:lnTo>
                  <a:pt x="43346" y="23713"/>
                </a:lnTo>
                <a:lnTo>
                  <a:pt x="43559" y="23481"/>
                </a:lnTo>
                <a:lnTo>
                  <a:pt x="43771" y="23230"/>
                </a:lnTo>
                <a:lnTo>
                  <a:pt x="43946" y="22978"/>
                </a:lnTo>
                <a:lnTo>
                  <a:pt x="44139" y="22707"/>
                </a:lnTo>
                <a:lnTo>
                  <a:pt x="44294" y="22417"/>
                </a:lnTo>
                <a:lnTo>
                  <a:pt x="44448" y="22146"/>
                </a:lnTo>
                <a:lnTo>
                  <a:pt x="44603" y="21837"/>
                </a:lnTo>
                <a:lnTo>
                  <a:pt x="44719" y="21528"/>
                </a:lnTo>
                <a:lnTo>
                  <a:pt x="44835" y="21218"/>
                </a:lnTo>
                <a:lnTo>
                  <a:pt x="44932" y="20889"/>
                </a:lnTo>
                <a:lnTo>
                  <a:pt x="45009" y="20560"/>
                </a:lnTo>
                <a:lnTo>
                  <a:pt x="45067" y="20232"/>
                </a:lnTo>
                <a:lnTo>
                  <a:pt x="45145" y="19690"/>
                </a:lnTo>
                <a:lnTo>
                  <a:pt x="45164" y="19168"/>
                </a:lnTo>
                <a:lnTo>
                  <a:pt x="45145" y="18646"/>
                </a:lnTo>
                <a:lnTo>
                  <a:pt x="45087" y="18123"/>
                </a:lnTo>
                <a:lnTo>
                  <a:pt x="45338" y="18027"/>
                </a:lnTo>
                <a:lnTo>
                  <a:pt x="45570" y="17911"/>
                </a:lnTo>
                <a:lnTo>
                  <a:pt x="45802" y="17756"/>
                </a:lnTo>
                <a:lnTo>
                  <a:pt x="46015" y="17620"/>
                </a:lnTo>
                <a:lnTo>
                  <a:pt x="46228" y="17446"/>
                </a:lnTo>
                <a:lnTo>
                  <a:pt x="46441" y="17272"/>
                </a:lnTo>
                <a:lnTo>
                  <a:pt x="46634" y="17079"/>
                </a:lnTo>
                <a:lnTo>
                  <a:pt x="46808" y="16885"/>
                </a:lnTo>
                <a:lnTo>
                  <a:pt x="46963" y="16673"/>
                </a:lnTo>
                <a:lnTo>
                  <a:pt x="47118" y="16441"/>
                </a:lnTo>
                <a:lnTo>
                  <a:pt x="47253" y="16209"/>
                </a:lnTo>
                <a:lnTo>
                  <a:pt x="47369" y="15957"/>
                </a:lnTo>
                <a:lnTo>
                  <a:pt x="47485" y="15706"/>
                </a:lnTo>
                <a:lnTo>
                  <a:pt x="47582" y="15435"/>
                </a:lnTo>
                <a:lnTo>
                  <a:pt x="47659" y="15164"/>
                </a:lnTo>
                <a:lnTo>
                  <a:pt x="47698" y="14893"/>
                </a:lnTo>
                <a:lnTo>
                  <a:pt x="47756" y="14468"/>
                </a:lnTo>
                <a:lnTo>
                  <a:pt x="47756" y="14042"/>
                </a:lnTo>
                <a:lnTo>
                  <a:pt x="47717" y="13617"/>
                </a:lnTo>
                <a:lnTo>
                  <a:pt x="47640" y="13211"/>
                </a:lnTo>
                <a:lnTo>
                  <a:pt x="47524" y="12824"/>
                </a:lnTo>
                <a:lnTo>
                  <a:pt x="47388" y="12456"/>
                </a:lnTo>
                <a:lnTo>
                  <a:pt x="47195" y="12089"/>
                </a:lnTo>
                <a:lnTo>
                  <a:pt x="46982" y="11741"/>
                </a:lnTo>
                <a:lnTo>
                  <a:pt x="46731" y="11431"/>
                </a:lnTo>
                <a:lnTo>
                  <a:pt x="46441" y="11141"/>
                </a:lnTo>
                <a:lnTo>
                  <a:pt x="46131" y="10870"/>
                </a:lnTo>
                <a:lnTo>
                  <a:pt x="45802" y="10638"/>
                </a:lnTo>
                <a:lnTo>
                  <a:pt x="45435" y="10445"/>
                </a:lnTo>
                <a:lnTo>
                  <a:pt x="45048" y="10271"/>
                </a:lnTo>
                <a:lnTo>
                  <a:pt x="44661" y="10135"/>
                </a:lnTo>
                <a:lnTo>
                  <a:pt x="44236" y="10038"/>
                </a:lnTo>
                <a:lnTo>
                  <a:pt x="44255" y="9922"/>
                </a:lnTo>
                <a:lnTo>
                  <a:pt x="44313" y="9478"/>
                </a:lnTo>
                <a:lnTo>
                  <a:pt x="44352" y="9052"/>
                </a:lnTo>
                <a:lnTo>
                  <a:pt x="44371" y="8626"/>
                </a:lnTo>
                <a:lnTo>
                  <a:pt x="44371" y="8201"/>
                </a:lnTo>
                <a:lnTo>
                  <a:pt x="44332" y="7775"/>
                </a:lnTo>
                <a:lnTo>
                  <a:pt x="44294" y="7350"/>
                </a:lnTo>
                <a:lnTo>
                  <a:pt x="44216" y="6944"/>
                </a:lnTo>
                <a:lnTo>
                  <a:pt x="44139" y="6538"/>
                </a:lnTo>
                <a:lnTo>
                  <a:pt x="44023" y="6131"/>
                </a:lnTo>
                <a:lnTo>
                  <a:pt x="43907" y="5745"/>
                </a:lnTo>
                <a:lnTo>
                  <a:pt x="43752" y="5358"/>
                </a:lnTo>
                <a:lnTo>
                  <a:pt x="43597" y="4971"/>
                </a:lnTo>
                <a:lnTo>
                  <a:pt x="43404" y="4603"/>
                </a:lnTo>
                <a:lnTo>
                  <a:pt x="43211" y="4255"/>
                </a:lnTo>
                <a:lnTo>
                  <a:pt x="42998" y="3888"/>
                </a:lnTo>
                <a:lnTo>
                  <a:pt x="42766" y="3559"/>
                </a:lnTo>
                <a:lnTo>
                  <a:pt x="42514" y="3230"/>
                </a:lnTo>
                <a:lnTo>
                  <a:pt x="42263" y="2921"/>
                </a:lnTo>
                <a:lnTo>
                  <a:pt x="41992" y="2611"/>
                </a:lnTo>
                <a:lnTo>
                  <a:pt x="41702" y="2321"/>
                </a:lnTo>
                <a:lnTo>
                  <a:pt x="41392" y="2050"/>
                </a:lnTo>
                <a:lnTo>
                  <a:pt x="41064" y="1799"/>
                </a:lnTo>
                <a:lnTo>
                  <a:pt x="40735" y="1547"/>
                </a:lnTo>
                <a:lnTo>
                  <a:pt x="40387" y="1315"/>
                </a:lnTo>
                <a:lnTo>
                  <a:pt x="40038" y="1102"/>
                </a:lnTo>
                <a:lnTo>
                  <a:pt x="39671" y="909"/>
                </a:lnTo>
                <a:lnTo>
                  <a:pt x="39284" y="716"/>
                </a:lnTo>
                <a:lnTo>
                  <a:pt x="38897" y="561"/>
                </a:lnTo>
                <a:lnTo>
                  <a:pt x="38491" y="426"/>
                </a:lnTo>
                <a:lnTo>
                  <a:pt x="38085" y="290"/>
                </a:lnTo>
                <a:lnTo>
                  <a:pt x="37659" y="193"/>
                </a:lnTo>
                <a:lnTo>
                  <a:pt x="37215" y="116"/>
                </a:lnTo>
                <a:lnTo>
                  <a:pt x="36692" y="39"/>
                </a:lnTo>
                <a:lnTo>
                  <a:pt x="3617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94" name="Google Shape;6694;p66"/>
          <p:cNvGrpSpPr/>
          <p:nvPr/>
        </p:nvGrpSpPr>
        <p:grpSpPr>
          <a:xfrm>
            <a:off x="8425736" y="1305852"/>
            <a:ext cx="625471" cy="618114"/>
            <a:chOff x="5149750" y="3034050"/>
            <a:chExt cx="952300" cy="941100"/>
          </a:xfrm>
        </p:grpSpPr>
        <p:sp>
          <p:nvSpPr>
            <p:cNvPr id="6695" name="Google Shape;6695;p66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66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66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66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66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66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66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66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66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66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66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66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66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66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66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66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66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66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66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66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66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66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66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66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66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66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66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66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66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66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66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66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66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66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66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66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66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66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66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66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66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66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66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66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66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66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66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66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66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66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66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66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47" name="Google Shape;6747;p66"/>
          <p:cNvGrpSpPr/>
          <p:nvPr/>
        </p:nvGrpSpPr>
        <p:grpSpPr>
          <a:xfrm>
            <a:off x="230914" y="4138899"/>
            <a:ext cx="790718" cy="616534"/>
            <a:chOff x="12835100" y="179075"/>
            <a:chExt cx="1213875" cy="946475"/>
          </a:xfrm>
        </p:grpSpPr>
        <p:sp>
          <p:nvSpPr>
            <p:cNvPr id="6748" name="Google Shape;6748;p66"/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extrusionOk="0">
                  <a:moveTo>
                    <a:pt x="702" y="0"/>
                  </a:move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66"/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24" y="20"/>
                  </a:ln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0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66"/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extrusionOk="0">
                  <a:moveTo>
                    <a:pt x="2417" y="1"/>
                  </a:moveTo>
                  <a:lnTo>
                    <a:pt x="2300" y="507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66"/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fill="none" extrusionOk="0">
                  <a:moveTo>
                    <a:pt x="2417" y="1"/>
                  </a:moveTo>
                  <a:lnTo>
                    <a:pt x="2417" y="1"/>
                  </a:lnTo>
                  <a:lnTo>
                    <a:pt x="2417" y="1"/>
                  </a:lnTo>
                  <a:lnTo>
                    <a:pt x="2417" y="1"/>
                  </a:lnTo>
                  <a:lnTo>
                    <a:pt x="2300" y="507"/>
                  </a:lnTo>
                  <a:lnTo>
                    <a:pt x="2163" y="994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lnTo>
                    <a:pt x="241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66"/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extrusionOk="0">
                  <a:moveTo>
                    <a:pt x="2806" y="1"/>
                  </a:moveTo>
                  <a:lnTo>
                    <a:pt x="2806" y="215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66"/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fill="none" extrusionOk="0">
                  <a:moveTo>
                    <a:pt x="2806" y="1"/>
                  </a:moveTo>
                  <a:lnTo>
                    <a:pt x="2806" y="1"/>
                  </a:lnTo>
                  <a:lnTo>
                    <a:pt x="2806" y="1"/>
                  </a:lnTo>
                  <a:lnTo>
                    <a:pt x="2806" y="1"/>
                  </a:lnTo>
                  <a:lnTo>
                    <a:pt x="2806" y="215"/>
                  </a:lnTo>
                  <a:lnTo>
                    <a:pt x="2786" y="449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lnTo>
                    <a:pt x="280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66"/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extrusionOk="0">
                  <a:moveTo>
                    <a:pt x="2280" y="0"/>
                  </a:move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66"/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fill="none" extrusionOk="0">
                  <a:moveTo>
                    <a:pt x="2358" y="0"/>
                  </a:moveTo>
                  <a:lnTo>
                    <a:pt x="2358" y="0"/>
                  </a:lnTo>
                  <a:lnTo>
                    <a:pt x="2280" y="0"/>
                  </a:ln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lnTo>
                    <a:pt x="2416" y="0"/>
                  </a:lnTo>
                  <a:lnTo>
                    <a:pt x="235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66"/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extrusionOk="0">
                  <a:moveTo>
                    <a:pt x="18082" y="1"/>
                  </a:move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66"/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fill="none" extrusionOk="0">
                  <a:moveTo>
                    <a:pt x="18569" y="37118"/>
                  </a:moveTo>
                  <a:lnTo>
                    <a:pt x="18569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lnTo>
                    <a:pt x="18569" y="1"/>
                  </a:lnTo>
                  <a:lnTo>
                    <a:pt x="18569" y="1"/>
                  </a:lnTo>
                  <a:lnTo>
                    <a:pt x="18082" y="1"/>
                  </a:ln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8569" y="37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66"/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extrusionOk="0">
                  <a:moveTo>
                    <a:pt x="15822" y="0"/>
                  </a:move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66"/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fill="none" extrusionOk="0">
                  <a:moveTo>
                    <a:pt x="15822" y="31642"/>
                  </a:move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lnTo>
                    <a:pt x="15822" y="0"/>
                  </a:ln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66"/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extrusionOk="0">
                  <a:moveTo>
                    <a:pt x="429" y="1"/>
                  </a:move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66"/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fill="none" extrusionOk="0">
                  <a:moveTo>
                    <a:pt x="429" y="1"/>
                  </a:moveTo>
                  <a:lnTo>
                    <a:pt x="429" y="1"/>
                  </a:ln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429" y="858"/>
                  </a:lnTo>
                  <a:lnTo>
                    <a:pt x="429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66"/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extrusionOk="0">
                  <a:moveTo>
                    <a:pt x="156" y="0"/>
                  </a:move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66"/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fill="none" extrusionOk="0">
                  <a:moveTo>
                    <a:pt x="156" y="0"/>
                  </a:moveTo>
                  <a:lnTo>
                    <a:pt x="156" y="0"/>
                  </a:ln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5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66"/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extrusionOk="0">
                  <a:moveTo>
                    <a:pt x="10249" y="1"/>
                  </a:move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66"/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fill="none" extrusionOk="0">
                  <a:moveTo>
                    <a:pt x="10600" y="1"/>
                  </a:moveTo>
                  <a:lnTo>
                    <a:pt x="10580" y="1"/>
                  </a:lnTo>
                  <a:lnTo>
                    <a:pt x="10580" y="1"/>
                  </a:lnTo>
                  <a:lnTo>
                    <a:pt x="10249" y="1"/>
                  </a:ln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0931" y="27571"/>
                  </a:lnTo>
                  <a:lnTo>
                    <a:pt x="11360" y="27571"/>
                  </a:lnTo>
                  <a:lnTo>
                    <a:pt x="11360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66"/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extrusionOk="0">
                  <a:moveTo>
                    <a:pt x="3449" y="1"/>
                  </a:moveTo>
                  <a:lnTo>
                    <a:pt x="2650" y="2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399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66"/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fill="none" extrusionOk="0">
                  <a:moveTo>
                    <a:pt x="3449" y="1"/>
                  </a:moveTo>
                  <a:lnTo>
                    <a:pt x="3449" y="1"/>
                  </a:lnTo>
                  <a:lnTo>
                    <a:pt x="2650" y="20"/>
                  </a:lnTo>
                  <a:lnTo>
                    <a:pt x="2650" y="20"/>
                  </a:lnTo>
                  <a:lnTo>
                    <a:pt x="2085" y="4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799" y="98"/>
                  </a:lnTo>
                  <a:lnTo>
                    <a:pt x="449" y="98"/>
                  </a:lnTo>
                  <a:lnTo>
                    <a:pt x="44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4482" y="59"/>
                  </a:lnTo>
                  <a:lnTo>
                    <a:pt x="3995" y="1"/>
                  </a:lnTo>
                  <a:lnTo>
                    <a:pt x="344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66"/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extrusionOk="0">
                  <a:moveTo>
                    <a:pt x="468" y="0"/>
                  </a:move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66"/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fill="none" extrusionOk="0">
                  <a:moveTo>
                    <a:pt x="565" y="0"/>
                  </a:moveTo>
                  <a:lnTo>
                    <a:pt x="565" y="0"/>
                  </a:lnTo>
                  <a:lnTo>
                    <a:pt x="468" y="0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800" y="6352"/>
                  </a:lnTo>
                  <a:lnTo>
                    <a:pt x="6800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877" y="39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5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66"/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extrusionOk="0">
                  <a:moveTo>
                    <a:pt x="585" y="1"/>
                  </a:move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66"/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fill="none" extrusionOk="0">
                  <a:moveTo>
                    <a:pt x="585" y="1"/>
                  </a:moveTo>
                  <a:lnTo>
                    <a:pt x="585" y="1"/>
                  </a:ln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66"/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extrusionOk="0">
                  <a:moveTo>
                    <a:pt x="5358" y="0"/>
                  </a:move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66"/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fill="none" extrusionOk="0">
                  <a:moveTo>
                    <a:pt x="5631" y="11282"/>
                  </a:move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lnTo>
                    <a:pt x="5631" y="0"/>
                  </a:lnTo>
                  <a:lnTo>
                    <a:pt x="5631" y="0"/>
                  </a:lnTo>
                  <a:lnTo>
                    <a:pt x="5358" y="0"/>
                  </a:ln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66"/>
            <p:cNvSpPr/>
            <p:nvPr/>
          </p:nvSpPr>
          <p:spPr>
            <a:xfrm>
              <a:off x="13004125" y="484000"/>
              <a:ext cx="283050" cy="247975"/>
            </a:xfrm>
            <a:custGeom>
              <a:avLst/>
              <a:gdLst/>
              <a:ahLst/>
              <a:cxnLst/>
              <a:rect l="l" t="t" r="r" b="b"/>
              <a:pathLst>
                <a:path w="11322" h="9919" extrusionOk="0">
                  <a:moveTo>
                    <a:pt x="9373" y="1"/>
                  </a:moveTo>
                  <a:lnTo>
                    <a:pt x="9568" y="215"/>
                  </a:lnTo>
                  <a:lnTo>
                    <a:pt x="9743" y="449"/>
                  </a:lnTo>
                  <a:lnTo>
                    <a:pt x="9918" y="722"/>
                  </a:lnTo>
                  <a:lnTo>
                    <a:pt x="10074" y="995"/>
                  </a:lnTo>
                  <a:lnTo>
                    <a:pt x="10230" y="1267"/>
                  </a:lnTo>
                  <a:lnTo>
                    <a:pt x="10347" y="1560"/>
                  </a:lnTo>
                  <a:lnTo>
                    <a:pt x="10464" y="1891"/>
                  </a:lnTo>
                  <a:lnTo>
                    <a:pt x="10561" y="2203"/>
                  </a:lnTo>
                  <a:lnTo>
                    <a:pt x="10639" y="2514"/>
                  </a:lnTo>
                  <a:lnTo>
                    <a:pt x="10698" y="2826"/>
                  </a:lnTo>
                  <a:lnTo>
                    <a:pt x="10737" y="3138"/>
                  </a:lnTo>
                  <a:lnTo>
                    <a:pt x="10737" y="3469"/>
                  </a:lnTo>
                  <a:lnTo>
                    <a:pt x="10737" y="3781"/>
                  </a:lnTo>
                  <a:lnTo>
                    <a:pt x="10717" y="4092"/>
                  </a:lnTo>
                  <a:lnTo>
                    <a:pt x="10678" y="4424"/>
                  </a:lnTo>
                  <a:lnTo>
                    <a:pt x="10620" y="4735"/>
                  </a:lnTo>
                  <a:lnTo>
                    <a:pt x="10542" y="5047"/>
                  </a:lnTo>
                  <a:lnTo>
                    <a:pt x="10444" y="5339"/>
                  </a:lnTo>
                  <a:lnTo>
                    <a:pt x="10308" y="5651"/>
                  </a:lnTo>
                  <a:lnTo>
                    <a:pt x="10172" y="5943"/>
                  </a:lnTo>
                  <a:lnTo>
                    <a:pt x="10016" y="6236"/>
                  </a:lnTo>
                  <a:lnTo>
                    <a:pt x="9860" y="6489"/>
                  </a:lnTo>
                  <a:lnTo>
                    <a:pt x="9665" y="6742"/>
                  </a:lnTo>
                  <a:lnTo>
                    <a:pt x="9470" y="6996"/>
                  </a:lnTo>
                  <a:lnTo>
                    <a:pt x="9275" y="7229"/>
                  </a:lnTo>
                  <a:lnTo>
                    <a:pt x="9061" y="7424"/>
                  </a:lnTo>
                  <a:lnTo>
                    <a:pt x="8827" y="7639"/>
                  </a:lnTo>
                  <a:lnTo>
                    <a:pt x="8574" y="7833"/>
                  </a:lnTo>
                  <a:lnTo>
                    <a:pt x="8340" y="8009"/>
                  </a:lnTo>
                  <a:lnTo>
                    <a:pt x="8087" y="8165"/>
                  </a:lnTo>
                  <a:lnTo>
                    <a:pt x="7795" y="8320"/>
                  </a:lnTo>
                  <a:lnTo>
                    <a:pt x="7502" y="8437"/>
                  </a:lnTo>
                  <a:lnTo>
                    <a:pt x="7210" y="8554"/>
                  </a:lnTo>
                  <a:lnTo>
                    <a:pt x="6937" y="8652"/>
                  </a:lnTo>
                  <a:lnTo>
                    <a:pt x="6606" y="8730"/>
                  </a:lnTo>
                  <a:lnTo>
                    <a:pt x="6294" y="8788"/>
                  </a:lnTo>
                  <a:lnTo>
                    <a:pt x="5982" y="8827"/>
                  </a:lnTo>
                  <a:lnTo>
                    <a:pt x="5671" y="8847"/>
                  </a:lnTo>
                  <a:lnTo>
                    <a:pt x="5456" y="8866"/>
                  </a:lnTo>
                  <a:lnTo>
                    <a:pt x="5184" y="8847"/>
                  </a:lnTo>
                  <a:lnTo>
                    <a:pt x="4911" y="8827"/>
                  </a:lnTo>
                  <a:lnTo>
                    <a:pt x="4638" y="8808"/>
                  </a:lnTo>
                  <a:lnTo>
                    <a:pt x="4385" y="8749"/>
                  </a:lnTo>
                  <a:lnTo>
                    <a:pt x="4054" y="8671"/>
                  </a:lnTo>
                  <a:lnTo>
                    <a:pt x="3742" y="8574"/>
                  </a:lnTo>
                  <a:lnTo>
                    <a:pt x="3450" y="8476"/>
                  </a:lnTo>
                  <a:lnTo>
                    <a:pt x="3157" y="8340"/>
                  </a:lnTo>
                  <a:lnTo>
                    <a:pt x="2885" y="8204"/>
                  </a:lnTo>
                  <a:lnTo>
                    <a:pt x="2612" y="8028"/>
                  </a:lnTo>
                  <a:lnTo>
                    <a:pt x="2339" y="7853"/>
                  </a:lnTo>
                  <a:lnTo>
                    <a:pt x="2086" y="7658"/>
                  </a:lnTo>
                  <a:lnTo>
                    <a:pt x="1852" y="7444"/>
                  </a:lnTo>
                  <a:lnTo>
                    <a:pt x="1618" y="7210"/>
                  </a:lnTo>
                  <a:lnTo>
                    <a:pt x="1404" y="6976"/>
                  </a:lnTo>
                  <a:lnTo>
                    <a:pt x="1209" y="6742"/>
                  </a:lnTo>
                  <a:lnTo>
                    <a:pt x="1014" y="6469"/>
                  </a:lnTo>
                  <a:lnTo>
                    <a:pt x="858" y="6197"/>
                  </a:lnTo>
                  <a:lnTo>
                    <a:pt x="702" y="5924"/>
                  </a:lnTo>
                  <a:lnTo>
                    <a:pt x="566" y="5632"/>
                  </a:lnTo>
                  <a:lnTo>
                    <a:pt x="449" y="5320"/>
                  </a:lnTo>
                  <a:lnTo>
                    <a:pt x="352" y="4989"/>
                  </a:lnTo>
                  <a:lnTo>
                    <a:pt x="274" y="4677"/>
                  </a:lnTo>
                  <a:lnTo>
                    <a:pt x="215" y="4385"/>
                  </a:lnTo>
                  <a:lnTo>
                    <a:pt x="176" y="4053"/>
                  </a:lnTo>
                  <a:lnTo>
                    <a:pt x="157" y="3722"/>
                  </a:lnTo>
                  <a:lnTo>
                    <a:pt x="157" y="3391"/>
                  </a:lnTo>
                  <a:lnTo>
                    <a:pt x="176" y="3099"/>
                  </a:lnTo>
                  <a:lnTo>
                    <a:pt x="196" y="2826"/>
                  </a:lnTo>
                  <a:lnTo>
                    <a:pt x="118" y="3157"/>
                  </a:lnTo>
                  <a:lnTo>
                    <a:pt x="59" y="3527"/>
                  </a:lnTo>
                  <a:lnTo>
                    <a:pt x="20" y="3878"/>
                  </a:lnTo>
                  <a:lnTo>
                    <a:pt x="1" y="4248"/>
                  </a:lnTo>
                  <a:lnTo>
                    <a:pt x="20" y="4541"/>
                  </a:lnTo>
                  <a:lnTo>
                    <a:pt x="40" y="4833"/>
                  </a:lnTo>
                  <a:lnTo>
                    <a:pt x="79" y="5106"/>
                  </a:lnTo>
                  <a:lnTo>
                    <a:pt x="118" y="5398"/>
                  </a:lnTo>
                  <a:lnTo>
                    <a:pt x="176" y="5671"/>
                  </a:lnTo>
                  <a:lnTo>
                    <a:pt x="254" y="5924"/>
                  </a:lnTo>
                  <a:lnTo>
                    <a:pt x="352" y="6197"/>
                  </a:lnTo>
                  <a:lnTo>
                    <a:pt x="449" y="6450"/>
                  </a:lnTo>
                  <a:lnTo>
                    <a:pt x="566" y="6703"/>
                  </a:lnTo>
                  <a:lnTo>
                    <a:pt x="683" y="6937"/>
                  </a:lnTo>
                  <a:lnTo>
                    <a:pt x="819" y="7190"/>
                  </a:lnTo>
                  <a:lnTo>
                    <a:pt x="975" y="7405"/>
                  </a:lnTo>
                  <a:lnTo>
                    <a:pt x="1131" y="7639"/>
                  </a:lnTo>
                  <a:lnTo>
                    <a:pt x="1306" y="7853"/>
                  </a:lnTo>
                  <a:lnTo>
                    <a:pt x="1482" y="8048"/>
                  </a:lnTo>
                  <a:lnTo>
                    <a:pt x="1657" y="8243"/>
                  </a:lnTo>
                  <a:lnTo>
                    <a:pt x="1852" y="8437"/>
                  </a:lnTo>
                  <a:lnTo>
                    <a:pt x="2066" y="8613"/>
                  </a:lnTo>
                  <a:lnTo>
                    <a:pt x="2281" y="8788"/>
                  </a:lnTo>
                  <a:lnTo>
                    <a:pt x="2495" y="8944"/>
                  </a:lnTo>
                  <a:lnTo>
                    <a:pt x="2729" y="9080"/>
                  </a:lnTo>
                  <a:lnTo>
                    <a:pt x="2962" y="9217"/>
                  </a:lnTo>
                  <a:lnTo>
                    <a:pt x="3216" y="9353"/>
                  </a:lnTo>
                  <a:lnTo>
                    <a:pt x="3469" y="9470"/>
                  </a:lnTo>
                  <a:lnTo>
                    <a:pt x="3722" y="9567"/>
                  </a:lnTo>
                  <a:lnTo>
                    <a:pt x="3976" y="9645"/>
                  </a:lnTo>
                  <a:lnTo>
                    <a:pt x="4248" y="9723"/>
                  </a:lnTo>
                  <a:lnTo>
                    <a:pt x="4521" y="9801"/>
                  </a:lnTo>
                  <a:lnTo>
                    <a:pt x="4794" y="9840"/>
                  </a:lnTo>
                  <a:lnTo>
                    <a:pt x="5086" y="9879"/>
                  </a:lnTo>
                  <a:lnTo>
                    <a:pt x="5359" y="9899"/>
                  </a:lnTo>
                  <a:lnTo>
                    <a:pt x="5651" y="9918"/>
                  </a:lnTo>
                  <a:lnTo>
                    <a:pt x="5944" y="9899"/>
                  </a:lnTo>
                  <a:lnTo>
                    <a:pt x="6236" y="9879"/>
                  </a:lnTo>
                  <a:lnTo>
                    <a:pt x="6528" y="9840"/>
                  </a:lnTo>
                  <a:lnTo>
                    <a:pt x="6801" y="9801"/>
                  </a:lnTo>
                  <a:lnTo>
                    <a:pt x="7074" y="9723"/>
                  </a:lnTo>
                  <a:lnTo>
                    <a:pt x="7346" y="9645"/>
                  </a:lnTo>
                  <a:lnTo>
                    <a:pt x="7600" y="9567"/>
                  </a:lnTo>
                  <a:lnTo>
                    <a:pt x="7853" y="9470"/>
                  </a:lnTo>
                  <a:lnTo>
                    <a:pt x="8106" y="9353"/>
                  </a:lnTo>
                  <a:lnTo>
                    <a:pt x="8360" y="9217"/>
                  </a:lnTo>
                  <a:lnTo>
                    <a:pt x="8593" y="9080"/>
                  </a:lnTo>
                  <a:lnTo>
                    <a:pt x="8827" y="8944"/>
                  </a:lnTo>
                  <a:lnTo>
                    <a:pt x="9041" y="8788"/>
                  </a:lnTo>
                  <a:lnTo>
                    <a:pt x="9256" y="8613"/>
                  </a:lnTo>
                  <a:lnTo>
                    <a:pt x="9451" y="8437"/>
                  </a:lnTo>
                  <a:lnTo>
                    <a:pt x="9665" y="8243"/>
                  </a:lnTo>
                  <a:lnTo>
                    <a:pt x="9840" y="8048"/>
                  </a:lnTo>
                  <a:lnTo>
                    <a:pt x="10016" y="7853"/>
                  </a:lnTo>
                  <a:lnTo>
                    <a:pt x="10191" y="7639"/>
                  </a:lnTo>
                  <a:lnTo>
                    <a:pt x="10347" y="7405"/>
                  </a:lnTo>
                  <a:lnTo>
                    <a:pt x="10503" y="7190"/>
                  </a:lnTo>
                  <a:lnTo>
                    <a:pt x="10639" y="6937"/>
                  </a:lnTo>
                  <a:lnTo>
                    <a:pt x="10756" y="6703"/>
                  </a:lnTo>
                  <a:lnTo>
                    <a:pt x="10873" y="6450"/>
                  </a:lnTo>
                  <a:lnTo>
                    <a:pt x="10970" y="6197"/>
                  </a:lnTo>
                  <a:lnTo>
                    <a:pt x="11068" y="5924"/>
                  </a:lnTo>
                  <a:lnTo>
                    <a:pt x="11126" y="5671"/>
                  </a:lnTo>
                  <a:lnTo>
                    <a:pt x="11204" y="5398"/>
                  </a:lnTo>
                  <a:lnTo>
                    <a:pt x="11243" y="5106"/>
                  </a:lnTo>
                  <a:lnTo>
                    <a:pt x="11282" y="4833"/>
                  </a:lnTo>
                  <a:lnTo>
                    <a:pt x="11302" y="4541"/>
                  </a:lnTo>
                  <a:lnTo>
                    <a:pt x="11321" y="4248"/>
                  </a:lnTo>
                  <a:lnTo>
                    <a:pt x="11302" y="3956"/>
                  </a:lnTo>
                  <a:lnTo>
                    <a:pt x="11282" y="3644"/>
                  </a:lnTo>
                  <a:lnTo>
                    <a:pt x="11243" y="3352"/>
                  </a:lnTo>
                  <a:lnTo>
                    <a:pt x="11185" y="3060"/>
                  </a:lnTo>
                  <a:lnTo>
                    <a:pt x="11107" y="2768"/>
                  </a:lnTo>
                  <a:lnTo>
                    <a:pt x="11029" y="2475"/>
                  </a:lnTo>
                  <a:lnTo>
                    <a:pt x="10931" y="2203"/>
                  </a:lnTo>
                  <a:lnTo>
                    <a:pt x="10815" y="1930"/>
                  </a:lnTo>
                  <a:lnTo>
                    <a:pt x="10678" y="1657"/>
                  </a:lnTo>
                  <a:lnTo>
                    <a:pt x="10542" y="1384"/>
                  </a:lnTo>
                  <a:lnTo>
                    <a:pt x="10366" y="1131"/>
                  </a:lnTo>
                  <a:lnTo>
                    <a:pt x="10211" y="897"/>
                  </a:lnTo>
                  <a:lnTo>
                    <a:pt x="10016" y="663"/>
                  </a:lnTo>
                  <a:lnTo>
                    <a:pt x="9821" y="429"/>
                  </a:lnTo>
                  <a:lnTo>
                    <a:pt x="9607" y="215"/>
                  </a:lnTo>
                  <a:lnTo>
                    <a:pt x="939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66"/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extrusionOk="0">
                  <a:moveTo>
                    <a:pt x="429" y="0"/>
                  </a:move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66"/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fill="none" extrusionOk="0">
                  <a:moveTo>
                    <a:pt x="429" y="0"/>
                  </a:moveTo>
                  <a:lnTo>
                    <a:pt x="429" y="0"/>
                  </a:ln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66"/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extrusionOk="0">
                  <a:moveTo>
                    <a:pt x="3255" y="1"/>
                  </a:move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66"/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fill="none" extrusionOk="0">
                  <a:moveTo>
                    <a:pt x="3450" y="1"/>
                  </a:moveTo>
                  <a:lnTo>
                    <a:pt x="3411" y="1"/>
                  </a:lnTo>
                  <a:lnTo>
                    <a:pt x="3411" y="1"/>
                  </a:lnTo>
                  <a:lnTo>
                    <a:pt x="3255" y="1"/>
                  </a:ln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lnTo>
                    <a:pt x="345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66"/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extrusionOk="0">
                  <a:moveTo>
                    <a:pt x="1384" y="1"/>
                  </a:move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676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66"/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fill="none" extrusionOk="0">
                  <a:moveTo>
                    <a:pt x="39" y="1326"/>
                  </a:move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202" y="332"/>
                  </a:lnTo>
                  <a:lnTo>
                    <a:pt x="2319" y="332"/>
                  </a:lnTo>
                  <a:lnTo>
                    <a:pt x="2436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832" y="20"/>
                  </a:lnTo>
                  <a:lnTo>
                    <a:pt x="1676" y="1"/>
                  </a:lnTo>
                  <a:lnTo>
                    <a:pt x="1520" y="1"/>
                  </a:lnTo>
                  <a:lnTo>
                    <a:pt x="1384" y="1"/>
                  </a:ln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66"/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67" y="1"/>
                  </a:moveTo>
                  <a:lnTo>
                    <a:pt x="1170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66"/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520" y="20"/>
                  </a:moveTo>
                  <a:lnTo>
                    <a:pt x="1520" y="20"/>
                  </a:lnTo>
                  <a:lnTo>
                    <a:pt x="1403" y="1"/>
                  </a:lnTo>
                  <a:lnTo>
                    <a:pt x="1403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267" y="1"/>
                  </a:lnTo>
                  <a:lnTo>
                    <a:pt x="1267" y="1"/>
                  </a:lnTo>
                  <a:lnTo>
                    <a:pt x="1170" y="20"/>
                  </a:lnTo>
                  <a:lnTo>
                    <a:pt x="117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1014" y="59"/>
                  </a:lnTo>
                  <a:lnTo>
                    <a:pt x="994" y="59"/>
                  </a:lnTo>
                  <a:lnTo>
                    <a:pt x="975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20" y="196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5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66"/>
            <p:cNvSpPr/>
            <p:nvPr/>
          </p:nvSpPr>
          <p:spPr>
            <a:xfrm>
              <a:off x="13061625" y="566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66"/>
            <p:cNvSpPr/>
            <p:nvPr/>
          </p:nvSpPr>
          <p:spPr>
            <a:xfrm>
              <a:off x="13068925" y="58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66"/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3" y="0"/>
                  </a:move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66"/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1" y="117"/>
                  </a:move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488" y="20"/>
                  </a:lnTo>
                  <a:lnTo>
                    <a:pt x="313" y="0"/>
                  </a:ln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66"/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extrusionOk="0">
                  <a:moveTo>
                    <a:pt x="975" y="1"/>
                  </a:moveTo>
                  <a:lnTo>
                    <a:pt x="799" y="20"/>
                  </a:lnTo>
                  <a:lnTo>
                    <a:pt x="643" y="78"/>
                  </a:lnTo>
                  <a:lnTo>
                    <a:pt x="760" y="117"/>
                  </a:lnTo>
                  <a:lnTo>
                    <a:pt x="858" y="176"/>
                  </a:lnTo>
                  <a:lnTo>
                    <a:pt x="1033" y="273"/>
                  </a:lnTo>
                  <a:lnTo>
                    <a:pt x="1169" y="410"/>
                  </a:lnTo>
                  <a:lnTo>
                    <a:pt x="1267" y="546"/>
                  </a:lnTo>
                  <a:lnTo>
                    <a:pt x="1364" y="721"/>
                  </a:lnTo>
                  <a:lnTo>
                    <a:pt x="1423" y="897"/>
                  </a:lnTo>
                  <a:lnTo>
                    <a:pt x="1442" y="1072"/>
                  </a:lnTo>
                  <a:lnTo>
                    <a:pt x="1462" y="1267"/>
                  </a:lnTo>
                  <a:lnTo>
                    <a:pt x="1462" y="1462"/>
                  </a:lnTo>
                  <a:lnTo>
                    <a:pt x="1423" y="1657"/>
                  </a:lnTo>
                  <a:lnTo>
                    <a:pt x="1364" y="1832"/>
                  </a:lnTo>
                  <a:lnTo>
                    <a:pt x="1306" y="2027"/>
                  </a:lnTo>
                  <a:lnTo>
                    <a:pt x="1208" y="2202"/>
                  </a:lnTo>
                  <a:lnTo>
                    <a:pt x="1111" y="2358"/>
                  </a:lnTo>
                  <a:lnTo>
                    <a:pt x="994" y="2514"/>
                  </a:lnTo>
                  <a:lnTo>
                    <a:pt x="858" y="2631"/>
                  </a:lnTo>
                  <a:lnTo>
                    <a:pt x="702" y="2748"/>
                  </a:lnTo>
                  <a:lnTo>
                    <a:pt x="546" y="2826"/>
                  </a:lnTo>
                  <a:lnTo>
                    <a:pt x="371" y="2884"/>
                  </a:lnTo>
                  <a:lnTo>
                    <a:pt x="176" y="2904"/>
                  </a:lnTo>
                  <a:lnTo>
                    <a:pt x="0" y="2904"/>
                  </a:lnTo>
                  <a:lnTo>
                    <a:pt x="156" y="3021"/>
                  </a:lnTo>
                  <a:lnTo>
                    <a:pt x="312" y="3118"/>
                  </a:lnTo>
                  <a:lnTo>
                    <a:pt x="468" y="3196"/>
                  </a:lnTo>
                  <a:lnTo>
                    <a:pt x="643" y="3235"/>
                  </a:lnTo>
                  <a:lnTo>
                    <a:pt x="799" y="3274"/>
                  </a:lnTo>
                  <a:lnTo>
                    <a:pt x="955" y="3274"/>
                  </a:lnTo>
                  <a:lnTo>
                    <a:pt x="1091" y="3254"/>
                  </a:lnTo>
                  <a:lnTo>
                    <a:pt x="1247" y="3235"/>
                  </a:lnTo>
                  <a:lnTo>
                    <a:pt x="1384" y="3196"/>
                  </a:lnTo>
                  <a:lnTo>
                    <a:pt x="1520" y="3137"/>
                  </a:lnTo>
                  <a:lnTo>
                    <a:pt x="1657" y="3079"/>
                  </a:lnTo>
                  <a:lnTo>
                    <a:pt x="1773" y="2982"/>
                  </a:lnTo>
                  <a:lnTo>
                    <a:pt x="1890" y="2904"/>
                  </a:lnTo>
                  <a:lnTo>
                    <a:pt x="2007" y="2787"/>
                  </a:lnTo>
                  <a:lnTo>
                    <a:pt x="2105" y="2670"/>
                  </a:lnTo>
                  <a:lnTo>
                    <a:pt x="2183" y="2553"/>
                  </a:lnTo>
                  <a:lnTo>
                    <a:pt x="2261" y="2417"/>
                  </a:lnTo>
                  <a:lnTo>
                    <a:pt x="2338" y="2261"/>
                  </a:lnTo>
                  <a:lnTo>
                    <a:pt x="2397" y="2105"/>
                  </a:lnTo>
                  <a:lnTo>
                    <a:pt x="2436" y="1949"/>
                  </a:lnTo>
                  <a:lnTo>
                    <a:pt x="2455" y="1774"/>
                  </a:lnTo>
                  <a:lnTo>
                    <a:pt x="2475" y="1618"/>
                  </a:lnTo>
                  <a:lnTo>
                    <a:pt x="2475" y="1462"/>
                  </a:lnTo>
                  <a:lnTo>
                    <a:pt x="2455" y="1306"/>
                  </a:lnTo>
                  <a:lnTo>
                    <a:pt x="2416" y="1150"/>
                  </a:lnTo>
                  <a:lnTo>
                    <a:pt x="2377" y="994"/>
                  </a:lnTo>
                  <a:lnTo>
                    <a:pt x="2319" y="858"/>
                  </a:lnTo>
                  <a:lnTo>
                    <a:pt x="2261" y="721"/>
                  </a:lnTo>
                  <a:lnTo>
                    <a:pt x="2163" y="605"/>
                  </a:lnTo>
                  <a:lnTo>
                    <a:pt x="2085" y="488"/>
                  </a:lnTo>
                  <a:lnTo>
                    <a:pt x="1968" y="371"/>
                  </a:lnTo>
                  <a:lnTo>
                    <a:pt x="1871" y="273"/>
                  </a:lnTo>
                  <a:lnTo>
                    <a:pt x="1754" y="195"/>
                  </a:lnTo>
                  <a:lnTo>
                    <a:pt x="1618" y="137"/>
                  </a:lnTo>
                  <a:lnTo>
                    <a:pt x="1481" y="78"/>
                  </a:lnTo>
                  <a:lnTo>
                    <a:pt x="1325" y="40"/>
                  </a:lnTo>
                  <a:lnTo>
                    <a:pt x="1150" y="20"/>
                  </a:lnTo>
                  <a:lnTo>
                    <a:pt x="975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66"/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fill="none" extrusionOk="0">
                  <a:moveTo>
                    <a:pt x="2436" y="1949"/>
                  </a:moveTo>
                  <a:lnTo>
                    <a:pt x="2436" y="1949"/>
                  </a:lnTo>
                  <a:lnTo>
                    <a:pt x="2397" y="2105"/>
                  </a:lnTo>
                  <a:lnTo>
                    <a:pt x="2338" y="2261"/>
                  </a:lnTo>
                  <a:lnTo>
                    <a:pt x="2261" y="2417"/>
                  </a:lnTo>
                  <a:lnTo>
                    <a:pt x="2183" y="2553"/>
                  </a:lnTo>
                  <a:lnTo>
                    <a:pt x="2105" y="2670"/>
                  </a:lnTo>
                  <a:lnTo>
                    <a:pt x="2007" y="2787"/>
                  </a:lnTo>
                  <a:lnTo>
                    <a:pt x="1890" y="2904"/>
                  </a:lnTo>
                  <a:lnTo>
                    <a:pt x="1773" y="2982"/>
                  </a:lnTo>
                  <a:lnTo>
                    <a:pt x="1657" y="3079"/>
                  </a:lnTo>
                  <a:lnTo>
                    <a:pt x="1520" y="3137"/>
                  </a:lnTo>
                  <a:lnTo>
                    <a:pt x="1384" y="3196"/>
                  </a:lnTo>
                  <a:lnTo>
                    <a:pt x="1247" y="3235"/>
                  </a:lnTo>
                  <a:lnTo>
                    <a:pt x="1091" y="3254"/>
                  </a:lnTo>
                  <a:lnTo>
                    <a:pt x="955" y="3274"/>
                  </a:lnTo>
                  <a:lnTo>
                    <a:pt x="799" y="3274"/>
                  </a:lnTo>
                  <a:lnTo>
                    <a:pt x="643" y="3235"/>
                  </a:lnTo>
                  <a:lnTo>
                    <a:pt x="643" y="3235"/>
                  </a:lnTo>
                  <a:lnTo>
                    <a:pt x="468" y="3196"/>
                  </a:lnTo>
                  <a:lnTo>
                    <a:pt x="312" y="3118"/>
                  </a:lnTo>
                  <a:lnTo>
                    <a:pt x="156" y="3021"/>
                  </a:lnTo>
                  <a:lnTo>
                    <a:pt x="0" y="2904"/>
                  </a:lnTo>
                  <a:lnTo>
                    <a:pt x="0" y="2904"/>
                  </a:lnTo>
                  <a:lnTo>
                    <a:pt x="176" y="2904"/>
                  </a:lnTo>
                  <a:lnTo>
                    <a:pt x="176" y="2904"/>
                  </a:lnTo>
                  <a:lnTo>
                    <a:pt x="371" y="2884"/>
                  </a:lnTo>
                  <a:lnTo>
                    <a:pt x="371" y="2884"/>
                  </a:lnTo>
                  <a:lnTo>
                    <a:pt x="546" y="2826"/>
                  </a:lnTo>
                  <a:lnTo>
                    <a:pt x="702" y="2748"/>
                  </a:lnTo>
                  <a:lnTo>
                    <a:pt x="702" y="2748"/>
                  </a:lnTo>
                  <a:lnTo>
                    <a:pt x="858" y="2631"/>
                  </a:lnTo>
                  <a:lnTo>
                    <a:pt x="994" y="2514"/>
                  </a:lnTo>
                  <a:lnTo>
                    <a:pt x="994" y="2514"/>
                  </a:lnTo>
                  <a:lnTo>
                    <a:pt x="1111" y="2358"/>
                  </a:lnTo>
                  <a:lnTo>
                    <a:pt x="1208" y="2202"/>
                  </a:lnTo>
                  <a:lnTo>
                    <a:pt x="1306" y="2027"/>
                  </a:lnTo>
                  <a:lnTo>
                    <a:pt x="1364" y="1832"/>
                  </a:lnTo>
                  <a:lnTo>
                    <a:pt x="1364" y="1832"/>
                  </a:lnTo>
                  <a:lnTo>
                    <a:pt x="1423" y="1657"/>
                  </a:lnTo>
                  <a:lnTo>
                    <a:pt x="1462" y="1462"/>
                  </a:lnTo>
                  <a:lnTo>
                    <a:pt x="1462" y="1462"/>
                  </a:lnTo>
                  <a:lnTo>
                    <a:pt x="1462" y="1267"/>
                  </a:lnTo>
                  <a:lnTo>
                    <a:pt x="1442" y="1072"/>
                  </a:lnTo>
                  <a:lnTo>
                    <a:pt x="1442" y="1072"/>
                  </a:lnTo>
                  <a:lnTo>
                    <a:pt x="1423" y="897"/>
                  </a:lnTo>
                  <a:lnTo>
                    <a:pt x="1364" y="721"/>
                  </a:lnTo>
                  <a:lnTo>
                    <a:pt x="1364" y="721"/>
                  </a:lnTo>
                  <a:lnTo>
                    <a:pt x="1267" y="546"/>
                  </a:lnTo>
                  <a:lnTo>
                    <a:pt x="1169" y="410"/>
                  </a:lnTo>
                  <a:lnTo>
                    <a:pt x="1169" y="410"/>
                  </a:lnTo>
                  <a:lnTo>
                    <a:pt x="1033" y="273"/>
                  </a:lnTo>
                  <a:lnTo>
                    <a:pt x="858" y="176"/>
                  </a:lnTo>
                  <a:lnTo>
                    <a:pt x="858" y="176"/>
                  </a:lnTo>
                  <a:lnTo>
                    <a:pt x="760" y="117"/>
                  </a:lnTo>
                  <a:lnTo>
                    <a:pt x="643" y="78"/>
                  </a:lnTo>
                  <a:lnTo>
                    <a:pt x="643" y="78"/>
                  </a:lnTo>
                  <a:lnTo>
                    <a:pt x="799" y="20"/>
                  </a:lnTo>
                  <a:lnTo>
                    <a:pt x="975" y="1"/>
                  </a:lnTo>
                  <a:lnTo>
                    <a:pt x="1150" y="20"/>
                  </a:lnTo>
                  <a:lnTo>
                    <a:pt x="1325" y="40"/>
                  </a:lnTo>
                  <a:lnTo>
                    <a:pt x="1325" y="40"/>
                  </a:lnTo>
                  <a:lnTo>
                    <a:pt x="1481" y="78"/>
                  </a:lnTo>
                  <a:lnTo>
                    <a:pt x="1618" y="137"/>
                  </a:lnTo>
                  <a:lnTo>
                    <a:pt x="1754" y="195"/>
                  </a:lnTo>
                  <a:lnTo>
                    <a:pt x="1871" y="273"/>
                  </a:lnTo>
                  <a:lnTo>
                    <a:pt x="1968" y="371"/>
                  </a:lnTo>
                  <a:lnTo>
                    <a:pt x="2085" y="488"/>
                  </a:lnTo>
                  <a:lnTo>
                    <a:pt x="2163" y="605"/>
                  </a:lnTo>
                  <a:lnTo>
                    <a:pt x="2261" y="721"/>
                  </a:lnTo>
                  <a:lnTo>
                    <a:pt x="2319" y="858"/>
                  </a:lnTo>
                  <a:lnTo>
                    <a:pt x="2377" y="994"/>
                  </a:lnTo>
                  <a:lnTo>
                    <a:pt x="2416" y="1150"/>
                  </a:lnTo>
                  <a:lnTo>
                    <a:pt x="2455" y="1306"/>
                  </a:lnTo>
                  <a:lnTo>
                    <a:pt x="2475" y="1462"/>
                  </a:lnTo>
                  <a:lnTo>
                    <a:pt x="2475" y="1618"/>
                  </a:lnTo>
                  <a:lnTo>
                    <a:pt x="2455" y="1774"/>
                  </a:lnTo>
                  <a:lnTo>
                    <a:pt x="2436" y="19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66"/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08" y="1"/>
                  </a:moveTo>
                  <a:lnTo>
                    <a:pt x="994" y="78"/>
                  </a:lnTo>
                  <a:lnTo>
                    <a:pt x="799" y="176"/>
                  </a:lnTo>
                  <a:lnTo>
                    <a:pt x="624" y="312"/>
                  </a:lnTo>
                  <a:lnTo>
                    <a:pt x="448" y="468"/>
                  </a:lnTo>
                  <a:lnTo>
                    <a:pt x="312" y="643"/>
                  </a:lnTo>
                  <a:lnTo>
                    <a:pt x="195" y="838"/>
                  </a:lnTo>
                  <a:lnTo>
                    <a:pt x="98" y="1053"/>
                  </a:lnTo>
                  <a:lnTo>
                    <a:pt x="39" y="1286"/>
                  </a:lnTo>
                  <a:lnTo>
                    <a:pt x="0" y="1540"/>
                  </a:lnTo>
                  <a:lnTo>
                    <a:pt x="0" y="1774"/>
                  </a:lnTo>
                  <a:lnTo>
                    <a:pt x="20" y="2007"/>
                  </a:lnTo>
                  <a:lnTo>
                    <a:pt x="78" y="2222"/>
                  </a:lnTo>
                  <a:lnTo>
                    <a:pt x="176" y="2436"/>
                  </a:lnTo>
                  <a:lnTo>
                    <a:pt x="273" y="2611"/>
                  </a:lnTo>
                  <a:lnTo>
                    <a:pt x="409" y="2787"/>
                  </a:lnTo>
                  <a:lnTo>
                    <a:pt x="565" y="2943"/>
                  </a:lnTo>
                  <a:lnTo>
                    <a:pt x="663" y="2962"/>
                  </a:lnTo>
                  <a:lnTo>
                    <a:pt x="799" y="2982"/>
                  </a:lnTo>
                  <a:lnTo>
                    <a:pt x="916" y="2982"/>
                  </a:lnTo>
                  <a:lnTo>
                    <a:pt x="1052" y="2962"/>
                  </a:lnTo>
                  <a:lnTo>
                    <a:pt x="1189" y="2923"/>
                  </a:lnTo>
                  <a:lnTo>
                    <a:pt x="1325" y="2865"/>
                  </a:lnTo>
                  <a:lnTo>
                    <a:pt x="1462" y="2787"/>
                  </a:lnTo>
                  <a:lnTo>
                    <a:pt x="1598" y="2689"/>
                  </a:lnTo>
                  <a:lnTo>
                    <a:pt x="1734" y="2553"/>
                  </a:lnTo>
                  <a:lnTo>
                    <a:pt x="1871" y="2397"/>
                  </a:lnTo>
                  <a:lnTo>
                    <a:pt x="1988" y="2202"/>
                  </a:lnTo>
                  <a:lnTo>
                    <a:pt x="2085" y="1988"/>
                  </a:lnTo>
                  <a:lnTo>
                    <a:pt x="2144" y="1735"/>
                  </a:lnTo>
                  <a:lnTo>
                    <a:pt x="2182" y="1481"/>
                  </a:lnTo>
                  <a:lnTo>
                    <a:pt x="2182" y="1325"/>
                  </a:lnTo>
                  <a:lnTo>
                    <a:pt x="2182" y="1228"/>
                  </a:lnTo>
                  <a:lnTo>
                    <a:pt x="2182" y="1209"/>
                  </a:lnTo>
                  <a:lnTo>
                    <a:pt x="2163" y="1033"/>
                  </a:lnTo>
                  <a:lnTo>
                    <a:pt x="2163" y="1014"/>
                  </a:lnTo>
                  <a:lnTo>
                    <a:pt x="2124" y="858"/>
                  </a:lnTo>
                  <a:lnTo>
                    <a:pt x="2085" y="760"/>
                  </a:lnTo>
                  <a:lnTo>
                    <a:pt x="2046" y="682"/>
                  </a:lnTo>
                  <a:lnTo>
                    <a:pt x="2046" y="663"/>
                  </a:lnTo>
                  <a:lnTo>
                    <a:pt x="2007" y="585"/>
                  </a:lnTo>
                  <a:lnTo>
                    <a:pt x="1968" y="507"/>
                  </a:lnTo>
                  <a:lnTo>
                    <a:pt x="1929" y="468"/>
                  </a:lnTo>
                  <a:lnTo>
                    <a:pt x="1929" y="449"/>
                  </a:lnTo>
                  <a:lnTo>
                    <a:pt x="1871" y="410"/>
                  </a:lnTo>
                  <a:lnTo>
                    <a:pt x="1851" y="371"/>
                  </a:lnTo>
                  <a:lnTo>
                    <a:pt x="1812" y="312"/>
                  </a:lnTo>
                  <a:lnTo>
                    <a:pt x="1773" y="273"/>
                  </a:lnTo>
                  <a:lnTo>
                    <a:pt x="1754" y="254"/>
                  </a:lnTo>
                  <a:lnTo>
                    <a:pt x="1734" y="254"/>
                  </a:lnTo>
                  <a:lnTo>
                    <a:pt x="1734" y="234"/>
                  </a:lnTo>
                  <a:lnTo>
                    <a:pt x="1637" y="176"/>
                  </a:lnTo>
                  <a:lnTo>
                    <a:pt x="1617" y="156"/>
                  </a:lnTo>
                  <a:lnTo>
                    <a:pt x="1598" y="156"/>
                  </a:lnTo>
                  <a:lnTo>
                    <a:pt x="1520" y="117"/>
                  </a:lnTo>
                  <a:lnTo>
                    <a:pt x="1442" y="78"/>
                  </a:lnTo>
                  <a:lnTo>
                    <a:pt x="1423" y="59"/>
                  </a:lnTo>
                  <a:lnTo>
                    <a:pt x="1403" y="59"/>
                  </a:lnTo>
                  <a:lnTo>
                    <a:pt x="1286" y="20"/>
                  </a:lnTo>
                  <a:lnTo>
                    <a:pt x="120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66"/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286" y="20"/>
                  </a:moveTo>
                  <a:lnTo>
                    <a:pt x="1286" y="20"/>
                  </a:lnTo>
                  <a:lnTo>
                    <a:pt x="1403" y="59"/>
                  </a:lnTo>
                  <a:lnTo>
                    <a:pt x="1403" y="59"/>
                  </a:lnTo>
                  <a:lnTo>
                    <a:pt x="1423" y="59"/>
                  </a:lnTo>
                  <a:lnTo>
                    <a:pt x="1423" y="59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520" y="117"/>
                  </a:lnTo>
                  <a:lnTo>
                    <a:pt x="1520" y="117"/>
                  </a:lnTo>
                  <a:lnTo>
                    <a:pt x="1598" y="156"/>
                  </a:lnTo>
                  <a:lnTo>
                    <a:pt x="1598" y="156"/>
                  </a:lnTo>
                  <a:lnTo>
                    <a:pt x="1617" y="156"/>
                  </a:lnTo>
                  <a:lnTo>
                    <a:pt x="1617" y="15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56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734" y="234"/>
                  </a:lnTo>
                  <a:lnTo>
                    <a:pt x="1734" y="254"/>
                  </a:lnTo>
                  <a:lnTo>
                    <a:pt x="1734" y="254"/>
                  </a:lnTo>
                  <a:lnTo>
                    <a:pt x="1754" y="254"/>
                  </a:lnTo>
                  <a:lnTo>
                    <a:pt x="1773" y="273"/>
                  </a:lnTo>
                  <a:lnTo>
                    <a:pt x="1773" y="273"/>
                  </a:lnTo>
                  <a:lnTo>
                    <a:pt x="1812" y="312"/>
                  </a:lnTo>
                  <a:lnTo>
                    <a:pt x="1812" y="312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71" y="410"/>
                  </a:lnTo>
                  <a:lnTo>
                    <a:pt x="1871" y="410"/>
                  </a:lnTo>
                  <a:lnTo>
                    <a:pt x="1929" y="449"/>
                  </a:lnTo>
                  <a:lnTo>
                    <a:pt x="1929" y="449"/>
                  </a:lnTo>
                  <a:lnTo>
                    <a:pt x="1929" y="468"/>
                  </a:lnTo>
                  <a:lnTo>
                    <a:pt x="1929" y="468"/>
                  </a:lnTo>
                  <a:lnTo>
                    <a:pt x="1968" y="507"/>
                  </a:lnTo>
                  <a:lnTo>
                    <a:pt x="1968" y="507"/>
                  </a:lnTo>
                  <a:lnTo>
                    <a:pt x="2007" y="585"/>
                  </a:lnTo>
                  <a:lnTo>
                    <a:pt x="2007" y="585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82"/>
                  </a:lnTo>
                  <a:lnTo>
                    <a:pt x="2046" y="682"/>
                  </a:lnTo>
                  <a:lnTo>
                    <a:pt x="2085" y="760"/>
                  </a:lnTo>
                  <a:lnTo>
                    <a:pt x="2085" y="760"/>
                  </a:lnTo>
                  <a:lnTo>
                    <a:pt x="2124" y="858"/>
                  </a:lnTo>
                  <a:lnTo>
                    <a:pt x="2124" y="858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82" y="1209"/>
                  </a:lnTo>
                  <a:lnTo>
                    <a:pt x="2182" y="1228"/>
                  </a:lnTo>
                  <a:lnTo>
                    <a:pt x="2182" y="1228"/>
                  </a:lnTo>
                  <a:lnTo>
                    <a:pt x="2182" y="1325"/>
                  </a:lnTo>
                  <a:lnTo>
                    <a:pt x="2182" y="1325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44" y="1735"/>
                  </a:lnTo>
                  <a:lnTo>
                    <a:pt x="2144" y="1735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1988" y="2202"/>
                  </a:lnTo>
                  <a:lnTo>
                    <a:pt x="1988" y="2202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734" y="2553"/>
                  </a:lnTo>
                  <a:lnTo>
                    <a:pt x="1734" y="2553"/>
                  </a:lnTo>
                  <a:lnTo>
                    <a:pt x="1598" y="2689"/>
                  </a:lnTo>
                  <a:lnTo>
                    <a:pt x="1617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462" y="2787"/>
                  </a:lnTo>
                  <a:lnTo>
                    <a:pt x="1462" y="2787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189" y="2923"/>
                  </a:lnTo>
                  <a:lnTo>
                    <a:pt x="1189" y="2923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916" y="2982"/>
                  </a:lnTo>
                  <a:lnTo>
                    <a:pt x="916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663" y="2962"/>
                  </a:lnTo>
                  <a:lnTo>
                    <a:pt x="663" y="2962"/>
                  </a:lnTo>
                  <a:lnTo>
                    <a:pt x="565" y="2943"/>
                  </a:lnTo>
                  <a:lnTo>
                    <a:pt x="565" y="2943"/>
                  </a:lnTo>
                  <a:lnTo>
                    <a:pt x="409" y="2787"/>
                  </a:lnTo>
                  <a:lnTo>
                    <a:pt x="273" y="2611"/>
                  </a:lnTo>
                  <a:lnTo>
                    <a:pt x="176" y="2436"/>
                  </a:lnTo>
                  <a:lnTo>
                    <a:pt x="78" y="2222"/>
                  </a:lnTo>
                  <a:lnTo>
                    <a:pt x="20" y="2007"/>
                  </a:lnTo>
                  <a:lnTo>
                    <a:pt x="0" y="1774"/>
                  </a:lnTo>
                  <a:lnTo>
                    <a:pt x="0" y="1540"/>
                  </a:lnTo>
                  <a:lnTo>
                    <a:pt x="39" y="1286"/>
                  </a:lnTo>
                  <a:lnTo>
                    <a:pt x="39" y="1286"/>
                  </a:lnTo>
                  <a:lnTo>
                    <a:pt x="98" y="1053"/>
                  </a:lnTo>
                  <a:lnTo>
                    <a:pt x="195" y="838"/>
                  </a:lnTo>
                  <a:lnTo>
                    <a:pt x="312" y="643"/>
                  </a:lnTo>
                  <a:lnTo>
                    <a:pt x="448" y="468"/>
                  </a:lnTo>
                  <a:lnTo>
                    <a:pt x="624" y="312"/>
                  </a:lnTo>
                  <a:lnTo>
                    <a:pt x="799" y="176"/>
                  </a:lnTo>
                  <a:lnTo>
                    <a:pt x="994" y="78"/>
                  </a:lnTo>
                  <a:lnTo>
                    <a:pt x="1208" y="1"/>
                  </a:lnTo>
                  <a:lnTo>
                    <a:pt x="1208" y="1"/>
                  </a:lnTo>
                  <a:lnTo>
                    <a:pt x="1286" y="20"/>
                  </a:lnTo>
                  <a:lnTo>
                    <a:pt x="1286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66"/>
            <p:cNvSpPr/>
            <p:nvPr/>
          </p:nvSpPr>
          <p:spPr>
            <a:xfrm>
              <a:off x="13222350" y="59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66"/>
            <p:cNvSpPr/>
            <p:nvPr/>
          </p:nvSpPr>
          <p:spPr>
            <a:xfrm>
              <a:off x="13208725" y="610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66"/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2" y="0"/>
                  </a:moveTo>
                  <a:lnTo>
                    <a:pt x="156" y="20"/>
                  </a:lnTo>
                  <a:lnTo>
                    <a:pt x="39" y="59"/>
                  </a:lnTo>
                  <a:lnTo>
                    <a:pt x="20" y="78"/>
                  </a:lnTo>
                  <a:lnTo>
                    <a:pt x="0" y="117"/>
                  </a:lnTo>
                  <a:lnTo>
                    <a:pt x="0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4" y="351"/>
                  </a:lnTo>
                  <a:lnTo>
                    <a:pt x="390" y="390"/>
                  </a:lnTo>
                  <a:lnTo>
                    <a:pt x="565" y="409"/>
                  </a:lnTo>
                  <a:lnTo>
                    <a:pt x="721" y="409"/>
                  </a:lnTo>
                  <a:lnTo>
                    <a:pt x="819" y="370"/>
                  </a:lnTo>
                  <a:lnTo>
                    <a:pt x="858" y="331"/>
                  </a:lnTo>
                  <a:lnTo>
                    <a:pt x="877" y="312"/>
                  </a:lnTo>
                  <a:lnTo>
                    <a:pt x="877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3" y="78"/>
                  </a:lnTo>
                  <a:lnTo>
                    <a:pt x="468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66"/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877" y="312"/>
                  </a:moveTo>
                  <a:lnTo>
                    <a:pt x="877" y="312"/>
                  </a:lnTo>
                  <a:lnTo>
                    <a:pt x="858" y="331"/>
                  </a:lnTo>
                  <a:lnTo>
                    <a:pt x="819" y="370"/>
                  </a:lnTo>
                  <a:lnTo>
                    <a:pt x="721" y="409"/>
                  </a:lnTo>
                  <a:lnTo>
                    <a:pt x="565" y="409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234" y="351"/>
                  </a:lnTo>
                  <a:lnTo>
                    <a:pt x="98" y="273"/>
                  </a:lnTo>
                  <a:lnTo>
                    <a:pt x="20" y="195"/>
                  </a:lnTo>
                  <a:lnTo>
                    <a:pt x="0" y="156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20" y="78"/>
                  </a:lnTo>
                  <a:lnTo>
                    <a:pt x="39" y="59"/>
                  </a:lnTo>
                  <a:lnTo>
                    <a:pt x="156" y="20"/>
                  </a:lnTo>
                  <a:lnTo>
                    <a:pt x="312" y="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643" y="78"/>
                  </a:lnTo>
                  <a:lnTo>
                    <a:pt x="780" y="156"/>
                  </a:lnTo>
                  <a:lnTo>
                    <a:pt x="858" y="234"/>
                  </a:lnTo>
                  <a:lnTo>
                    <a:pt x="877" y="273"/>
                  </a:lnTo>
                  <a:lnTo>
                    <a:pt x="877" y="3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66"/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extrusionOk="0">
                  <a:moveTo>
                    <a:pt x="605" y="1"/>
                  </a:moveTo>
                  <a:lnTo>
                    <a:pt x="488" y="20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66"/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fill="none" extrusionOk="0">
                  <a:moveTo>
                    <a:pt x="955" y="20"/>
                  </a:moveTo>
                  <a:lnTo>
                    <a:pt x="955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41" y="1"/>
                  </a:lnTo>
                  <a:lnTo>
                    <a:pt x="605" y="1"/>
                  </a:lnTo>
                  <a:lnTo>
                    <a:pt x="605" y="1"/>
                  </a:lnTo>
                  <a:lnTo>
                    <a:pt x="488" y="20"/>
                  </a:lnTo>
                  <a:lnTo>
                    <a:pt x="351" y="79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66"/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66"/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66"/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extrusionOk="0">
                  <a:moveTo>
                    <a:pt x="917" y="644"/>
                  </a:moveTo>
                  <a:lnTo>
                    <a:pt x="1072" y="663"/>
                  </a:lnTo>
                  <a:lnTo>
                    <a:pt x="1228" y="702"/>
                  </a:lnTo>
                  <a:lnTo>
                    <a:pt x="1345" y="760"/>
                  </a:lnTo>
                  <a:lnTo>
                    <a:pt x="1462" y="838"/>
                  </a:lnTo>
                  <a:lnTo>
                    <a:pt x="1540" y="897"/>
                  </a:lnTo>
                  <a:lnTo>
                    <a:pt x="1618" y="975"/>
                  </a:lnTo>
                  <a:lnTo>
                    <a:pt x="1696" y="1092"/>
                  </a:lnTo>
                  <a:lnTo>
                    <a:pt x="1735" y="1189"/>
                  </a:lnTo>
                  <a:lnTo>
                    <a:pt x="1735" y="1209"/>
                  </a:lnTo>
                  <a:lnTo>
                    <a:pt x="1735" y="1228"/>
                  </a:lnTo>
                  <a:lnTo>
                    <a:pt x="1735" y="1248"/>
                  </a:lnTo>
                  <a:lnTo>
                    <a:pt x="1735" y="1267"/>
                  </a:lnTo>
                  <a:lnTo>
                    <a:pt x="1735" y="1306"/>
                  </a:lnTo>
                  <a:lnTo>
                    <a:pt x="1735" y="1345"/>
                  </a:lnTo>
                  <a:lnTo>
                    <a:pt x="1598" y="1423"/>
                  </a:lnTo>
                  <a:lnTo>
                    <a:pt x="1482" y="1462"/>
                  </a:lnTo>
                  <a:lnTo>
                    <a:pt x="1365" y="1481"/>
                  </a:lnTo>
                  <a:lnTo>
                    <a:pt x="1209" y="1501"/>
                  </a:lnTo>
                  <a:lnTo>
                    <a:pt x="1033" y="1481"/>
                  </a:lnTo>
                  <a:lnTo>
                    <a:pt x="936" y="1462"/>
                  </a:lnTo>
                  <a:lnTo>
                    <a:pt x="897" y="1462"/>
                  </a:lnTo>
                  <a:lnTo>
                    <a:pt x="780" y="1423"/>
                  </a:lnTo>
                  <a:lnTo>
                    <a:pt x="624" y="1364"/>
                  </a:lnTo>
                  <a:lnTo>
                    <a:pt x="468" y="1287"/>
                  </a:lnTo>
                  <a:lnTo>
                    <a:pt x="371" y="1228"/>
                  </a:lnTo>
                  <a:lnTo>
                    <a:pt x="274" y="1131"/>
                  </a:lnTo>
                  <a:lnTo>
                    <a:pt x="196" y="1014"/>
                  </a:lnTo>
                  <a:lnTo>
                    <a:pt x="196" y="994"/>
                  </a:lnTo>
                  <a:lnTo>
                    <a:pt x="254" y="897"/>
                  </a:lnTo>
                  <a:lnTo>
                    <a:pt x="332" y="799"/>
                  </a:lnTo>
                  <a:lnTo>
                    <a:pt x="449" y="721"/>
                  </a:lnTo>
                  <a:lnTo>
                    <a:pt x="546" y="683"/>
                  </a:lnTo>
                  <a:lnTo>
                    <a:pt x="644" y="663"/>
                  </a:lnTo>
                  <a:lnTo>
                    <a:pt x="780" y="644"/>
                  </a:lnTo>
                  <a:close/>
                  <a:moveTo>
                    <a:pt x="468" y="1"/>
                  </a:move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66"/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fill="none" extrusionOk="0">
                  <a:moveTo>
                    <a:pt x="1715" y="234"/>
                  </a:move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663" y="20"/>
                  </a:lnTo>
                  <a:lnTo>
                    <a:pt x="585" y="1"/>
                  </a:lnTo>
                  <a:lnTo>
                    <a:pt x="585" y="1"/>
                  </a:lnTo>
                  <a:lnTo>
                    <a:pt x="468" y="1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93" y="254"/>
                  </a:lnTo>
                  <a:lnTo>
                    <a:pt x="1715" y="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66"/>
            <p:cNvSpPr/>
            <p:nvPr/>
          </p:nvSpPr>
          <p:spPr>
            <a:xfrm>
              <a:off x="13119575" y="583375"/>
              <a:ext cx="38500" cy="21450"/>
            </a:xfrm>
            <a:custGeom>
              <a:avLst/>
              <a:gdLst/>
              <a:ahLst/>
              <a:cxnLst/>
              <a:rect l="l" t="t" r="r" b="b"/>
              <a:pathLst>
                <a:path w="1540" h="858" fill="none" extrusionOk="0">
                  <a:moveTo>
                    <a:pt x="722" y="1"/>
                  </a:moveTo>
                  <a:lnTo>
                    <a:pt x="722" y="1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1150" y="117"/>
                  </a:lnTo>
                  <a:lnTo>
                    <a:pt x="1267" y="195"/>
                  </a:lnTo>
                  <a:lnTo>
                    <a:pt x="1267" y="195"/>
                  </a:lnTo>
                  <a:lnTo>
                    <a:pt x="1345" y="254"/>
                  </a:lnTo>
                  <a:lnTo>
                    <a:pt x="1423" y="332"/>
                  </a:lnTo>
                  <a:lnTo>
                    <a:pt x="1423" y="332"/>
                  </a:lnTo>
                  <a:lnTo>
                    <a:pt x="1501" y="449"/>
                  </a:lnTo>
                  <a:lnTo>
                    <a:pt x="1501" y="449"/>
                  </a:lnTo>
                  <a:lnTo>
                    <a:pt x="1540" y="546"/>
                  </a:lnTo>
                  <a:lnTo>
                    <a:pt x="1540" y="546"/>
                  </a:lnTo>
                  <a:lnTo>
                    <a:pt x="1540" y="566"/>
                  </a:lnTo>
                  <a:lnTo>
                    <a:pt x="1540" y="566"/>
                  </a:lnTo>
                  <a:lnTo>
                    <a:pt x="1540" y="585"/>
                  </a:lnTo>
                  <a:lnTo>
                    <a:pt x="1540" y="585"/>
                  </a:lnTo>
                  <a:lnTo>
                    <a:pt x="1540" y="605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702"/>
                  </a:lnTo>
                  <a:lnTo>
                    <a:pt x="1540" y="702"/>
                  </a:lnTo>
                  <a:lnTo>
                    <a:pt x="1403" y="780"/>
                  </a:lnTo>
                  <a:lnTo>
                    <a:pt x="1403" y="780"/>
                  </a:lnTo>
                  <a:lnTo>
                    <a:pt x="1287" y="819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014" y="858"/>
                  </a:lnTo>
                  <a:lnTo>
                    <a:pt x="838" y="838"/>
                  </a:lnTo>
                  <a:lnTo>
                    <a:pt x="838" y="838"/>
                  </a:lnTo>
                  <a:lnTo>
                    <a:pt x="741" y="819"/>
                  </a:lnTo>
                  <a:lnTo>
                    <a:pt x="741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585" y="780"/>
                  </a:lnTo>
                  <a:lnTo>
                    <a:pt x="585" y="780"/>
                  </a:lnTo>
                  <a:lnTo>
                    <a:pt x="429" y="721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176" y="585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1" y="37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137" y="156"/>
                  </a:lnTo>
                  <a:lnTo>
                    <a:pt x="137" y="156"/>
                  </a:lnTo>
                  <a:lnTo>
                    <a:pt x="254" y="78"/>
                  </a:lnTo>
                  <a:lnTo>
                    <a:pt x="254" y="78"/>
                  </a:lnTo>
                  <a:lnTo>
                    <a:pt x="351" y="40"/>
                  </a:lnTo>
                  <a:lnTo>
                    <a:pt x="449" y="20"/>
                  </a:lnTo>
                  <a:lnTo>
                    <a:pt x="449" y="20"/>
                  </a:lnTo>
                  <a:lnTo>
                    <a:pt x="585" y="1"/>
                  </a:lnTo>
                  <a:lnTo>
                    <a:pt x="722" y="1"/>
                  </a:lnTo>
                  <a:lnTo>
                    <a:pt x="72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66"/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extrusionOk="0">
                  <a:moveTo>
                    <a:pt x="5339" y="1"/>
                  </a:move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66"/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fill="none" extrusionOk="0">
                  <a:moveTo>
                    <a:pt x="5632" y="11282"/>
                  </a:moveTo>
                  <a:lnTo>
                    <a:pt x="5632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lnTo>
                    <a:pt x="5632" y="1"/>
                  </a:lnTo>
                  <a:lnTo>
                    <a:pt x="5632" y="1"/>
                  </a:lnTo>
                  <a:lnTo>
                    <a:pt x="5339" y="1"/>
                  </a:ln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632" y="1128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66"/>
            <p:cNvSpPr/>
            <p:nvPr/>
          </p:nvSpPr>
          <p:spPr>
            <a:xfrm>
              <a:off x="13311500" y="492300"/>
              <a:ext cx="275725" cy="273275"/>
            </a:xfrm>
            <a:custGeom>
              <a:avLst/>
              <a:gdLst/>
              <a:ahLst/>
              <a:cxnLst/>
              <a:rect l="l" t="t" r="r" b="b"/>
              <a:pathLst>
                <a:path w="11029" h="10931" extrusionOk="0">
                  <a:moveTo>
                    <a:pt x="3624" y="0"/>
                  </a:moveTo>
                  <a:lnTo>
                    <a:pt x="3215" y="175"/>
                  </a:lnTo>
                  <a:lnTo>
                    <a:pt x="2845" y="370"/>
                  </a:lnTo>
                  <a:lnTo>
                    <a:pt x="2475" y="604"/>
                  </a:lnTo>
                  <a:lnTo>
                    <a:pt x="2144" y="857"/>
                  </a:lnTo>
                  <a:lnTo>
                    <a:pt x="1812" y="1130"/>
                  </a:lnTo>
                  <a:lnTo>
                    <a:pt x="1520" y="1422"/>
                  </a:lnTo>
                  <a:lnTo>
                    <a:pt x="1247" y="1734"/>
                  </a:lnTo>
                  <a:lnTo>
                    <a:pt x="994" y="2085"/>
                  </a:lnTo>
                  <a:lnTo>
                    <a:pt x="780" y="2436"/>
                  </a:lnTo>
                  <a:lnTo>
                    <a:pt x="585" y="2806"/>
                  </a:lnTo>
                  <a:lnTo>
                    <a:pt x="409" y="3195"/>
                  </a:lnTo>
                  <a:lnTo>
                    <a:pt x="254" y="3585"/>
                  </a:lnTo>
                  <a:lnTo>
                    <a:pt x="156" y="3994"/>
                  </a:lnTo>
                  <a:lnTo>
                    <a:pt x="59" y="4423"/>
                  </a:lnTo>
                  <a:lnTo>
                    <a:pt x="20" y="4832"/>
                  </a:lnTo>
                  <a:lnTo>
                    <a:pt x="0" y="5280"/>
                  </a:lnTo>
                  <a:lnTo>
                    <a:pt x="0" y="5572"/>
                  </a:lnTo>
                  <a:lnTo>
                    <a:pt x="39" y="5845"/>
                  </a:lnTo>
                  <a:lnTo>
                    <a:pt x="59" y="6137"/>
                  </a:lnTo>
                  <a:lnTo>
                    <a:pt x="117" y="6410"/>
                  </a:lnTo>
                  <a:lnTo>
                    <a:pt x="176" y="6683"/>
                  </a:lnTo>
                  <a:lnTo>
                    <a:pt x="254" y="6956"/>
                  </a:lnTo>
                  <a:lnTo>
                    <a:pt x="351" y="7209"/>
                  </a:lnTo>
                  <a:lnTo>
                    <a:pt x="448" y="7482"/>
                  </a:lnTo>
                  <a:lnTo>
                    <a:pt x="565" y="7716"/>
                  </a:lnTo>
                  <a:lnTo>
                    <a:pt x="682" y="7969"/>
                  </a:lnTo>
                  <a:lnTo>
                    <a:pt x="819" y="8203"/>
                  </a:lnTo>
                  <a:lnTo>
                    <a:pt x="974" y="8437"/>
                  </a:lnTo>
                  <a:lnTo>
                    <a:pt x="1130" y="8651"/>
                  </a:lnTo>
                  <a:lnTo>
                    <a:pt x="1286" y="8865"/>
                  </a:lnTo>
                  <a:lnTo>
                    <a:pt x="1481" y="9080"/>
                  </a:lnTo>
                  <a:lnTo>
                    <a:pt x="1656" y="9274"/>
                  </a:lnTo>
                  <a:lnTo>
                    <a:pt x="1851" y="9450"/>
                  </a:lnTo>
                  <a:lnTo>
                    <a:pt x="2066" y="9645"/>
                  </a:lnTo>
                  <a:lnTo>
                    <a:pt x="2280" y="9800"/>
                  </a:lnTo>
                  <a:lnTo>
                    <a:pt x="2494" y="9956"/>
                  </a:lnTo>
                  <a:lnTo>
                    <a:pt x="2728" y="10112"/>
                  </a:lnTo>
                  <a:lnTo>
                    <a:pt x="2962" y="10249"/>
                  </a:lnTo>
                  <a:lnTo>
                    <a:pt x="3215" y="10366"/>
                  </a:lnTo>
                  <a:lnTo>
                    <a:pt x="3449" y="10482"/>
                  </a:lnTo>
                  <a:lnTo>
                    <a:pt x="3722" y="10580"/>
                  </a:lnTo>
                  <a:lnTo>
                    <a:pt x="3975" y="10677"/>
                  </a:lnTo>
                  <a:lnTo>
                    <a:pt x="4248" y="10755"/>
                  </a:lnTo>
                  <a:lnTo>
                    <a:pt x="4521" y="10814"/>
                  </a:lnTo>
                  <a:lnTo>
                    <a:pt x="4793" y="10872"/>
                  </a:lnTo>
                  <a:lnTo>
                    <a:pt x="5086" y="10892"/>
                  </a:lnTo>
                  <a:lnTo>
                    <a:pt x="5358" y="10911"/>
                  </a:lnTo>
                  <a:lnTo>
                    <a:pt x="5651" y="10931"/>
                  </a:lnTo>
                  <a:lnTo>
                    <a:pt x="6118" y="10911"/>
                  </a:lnTo>
                  <a:lnTo>
                    <a:pt x="6566" y="10853"/>
                  </a:lnTo>
                  <a:lnTo>
                    <a:pt x="6995" y="10775"/>
                  </a:lnTo>
                  <a:lnTo>
                    <a:pt x="7424" y="10638"/>
                  </a:lnTo>
                  <a:lnTo>
                    <a:pt x="7833" y="10502"/>
                  </a:lnTo>
                  <a:lnTo>
                    <a:pt x="8242" y="10307"/>
                  </a:lnTo>
                  <a:lnTo>
                    <a:pt x="8612" y="10093"/>
                  </a:lnTo>
                  <a:lnTo>
                    <a:pt x="8982" y="9859"/>
                  </a:lnTo>
                  <a:lnTo>
                    <a:pt x="9314" y="9586"/>
                  </a:lnTo>
                  <a:lnTo>
                    <a:pt x="9645" y="9294"/>
                  </a:lnTo>
                  <a:lnTo>
                    <a:pt x="9937" y="8963"/>
                  </a:lnTo>
                  <a:lnTo>
                    <a:pt x="10210" y="8612"/>
                  </a:lnTo>
                  <a:lnTo>
                    <a:pt x="10463" y="8242"/>
                  </a:lnTo>
                  <a:lnTo>
                    <a:pt x="10677" y="7852"/>
                  </a:lnTo>
                  <a:lnTo>
                    <a:pt x="10872" y="7443"/>
                  </a:lnTo>
                  <a:lnTo>
                    <a:pt x="11028" y="7014"/>
                  </a:lnTo>
                  <a:lnTo>
                    <a:pt x="10970" y="7112"/>
                  </a:lnTo>
                  <a:lnTo>
                    <a:pt x="10794" y="7404"/>
                  </a:lnTo>
                  <a:lnTo>
                    <a:pt x="10619" y="7677"/>
                  </a:lnTo>
                  <a:lnTo>
                    <a:pt x="10424" y="7911"/>
                  </a:lnTo>
                  <a:lnTo>
                    <a:pt x="10229" y="8144"/>
                  </a:lnTo>
                  <a:lnTo>
                    <a:pt x="10015" y="8378"/>
                  </a:lnTo>
                  <a:lnTo>
                    <a:pt x="9781" y="8573"/>
                  </a:lnTo>
                  <a:lnTo>
                    <a:pt x="9547" y="8768"/>
                  </a:lnTo>
                  <a:lnTo>
                    <a:pt x="9294" y="8943"/>
                  </a:lnTo>
                  <a:lnTo>
                    <a:pt x="9021" y="9119"/>
                  </a:lnTo>
                  <a:lnTo>
                    <a:pt x="8749" y="9274"/>
                  </a:lnTo>
                  <a:lnTo>
                    <a:pt x="8476" y="9411"/>
                  </a:lnTo>
                  <a:lnTo>
                    <a:pt x="8184" y="9528"/>
                  </a:lnTo>
                  <a:lnTo>
                    <a:pt x="7872" y="9625"/>
                  </a:lnTo>
                  <a:lnTo>
                    <a:pt x="7560" y="9723"/>
                  </a:lnTo>
                  <a:lnTo>
                    <a:pt x="7248" y="9781"/>
                  </a:lnTo>
                  <a:lnTo>
                    <a:pt x="6937" y="9820"/>
                  </a:lnTo>
                  <a:lnTo>
                    <a:pt x="6625" y="9859"/>
                  </a:lnTo>
                  <a:lnTo>
                    <a:pt x="5962" y="9859"/>
                  </a:lnTo>
                  <a:lnTo>
                    <a:pt x="5592" y="9820"/>
                  </a:lnTo>
                  <a:lnTo>
                    <a:pt x="5222" y="9742"/>
                  </a:lnTo>
                  <a:lnTo>
                    <a:pt x="4891" y="9664"/>
                  </a:lnTo>
                  <a:lnTo>
                    <a:pt x="4579" y="9567"/>
                  </a:lnTo>
                  <a:lnTo>
                    <a:pt x="4267" y="9450"/>
                  </a:lnTo>
                  <a:lnTo>
                    <a:pt x="3975" y="9313"/>
                  </a:lnTo>
                  <a:lnTo>
                    <a:pt x="3683" y="9158"/>
                  </a:lnTo>
                  <a:lnTo>
                    <a:pt x="3429" y="9002"/>
                  </a:lnTo>
                  <a:lnTo>
                    <a:pt x="3157" y="8807"/>
                  </a:lnTo>
                  <a:lnTo>
                    <a:pt x="2903" y="8612"/>
                  </a:lnTo>
                  <a:lnTo>
                    <a:pt x="2670" y="8398"/>
                  </a:lnTo>
                  <a:lnTo>
                    <a:pt x="2436" y="8164"/>
                  </a:lnTo>
                  <a:lnTo>
                    <a:pt x="2241" y="7930"/>
                  </a:lnTo>
                  <a:lnTo>
                    <a:pt x="2046" y="7677"/>
                  </a:lnTo>
                  <a:lnTo>
                    <a:pt x="1871" y="7423"/>
                  </a:lnTo>
                  <a:lnTo>
                    <a:pt x="1695" y="7151"/>
                  </a:lnTo>
                  <a:lnTo>
                    <a:pt x="1559" y="6878"/>
                  </a:lnTo>
                  <a:lnTo>
                    <a:pt x="1423" y="6586"/>
                  </a:lnTo>
                  <a:lnTo>
                    <a:pt x="1325" y="6293"/>
                  </a:lnTo>
                  <a:lnTo>
                    <a:pt x="1228" y="6001"/>
                  </a:lnTo>
                  <a:lnTo>
                    <a:pt x="1150" y="5709"/>
                  </a:lnTo>
                  <a:lnTo>
                    <a:pt x="1091" y="5378"/>
                  </a:lnTo>
                  <a:lnTo>
                    <a:pt x="1052" y="5046"/>
                  </a:lnTo>
                  <a:lnTo>
                    <a:pt x="1033" y="4715"/>
                  </a:lnTo>
                  <a:lnTo>
                    <a:pt x="1033" y="4403"/>
                  </a:lnTo>
                  <a:lnTo>
                    <a:pt x="1052" y="4072"/>
                  </a:lnTo>
                  <a:lnTo>
                    <a:pt x="1091" y="3741"/>
                  </a:lnTo>
                  <a:lnTo>
                    <a:pt x="1150" y="3410"/>
                  </a:lnTo>
                  <a:lnTo>
                    <a:pt x="1228" y="3117"/>
                  </a:lnTo>
                  <a:lnTo>
                    <a:pt x="1325" y="2806"/>
                  </a:lnTo>
                  <a:lnTo>
                    <a:pt x="1442" y="2513"/>
                  </a:lnTo>
                  <a:lnTo>
                    <a:pt x="1578" y="2221"/>
                  </a:lnTo>
                  <a:lnTo>
                    <a:pt x="1715" y="1968"/>
                  </a:lnTo>
                  <a:lnTo>
                    <a:pt x="1929" y="1617"/>
                  </a:lnTo>
                  <a:lnTo>
                    <a:pt x="2007" y="1500"/>
                  </a:lnTo>
                  <a:lnTo>
                    <a:pt x="2182" y="1247"/>
                  </a:lnTo>
                  <a:lnTo>
                    <a:pt x="2377" y="1033"/>
                  </a:lnTo>
                  <a:lnTo>
                    <a:pt x="2611" y="799"/>
                  </a:lnTo>
                  <a:lnTo>
                    <a:pt x="2650" y="740"/>
                  </a:lnTo>
                  <a:lnTo>
                    <a:pt x="2689" y="721"/>
                  </a:lnTo>
                  <a:lnTo>
                    <a:pt x="3059" y="409"/>
                  </a:lnTo>
                  <a:lnTo>
                    <a:pt x="3429" y="117"/>
                  </a:lnTo>
                  <a:lnTo>
                    <a:pt x="362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66"/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extrusionOk="0">
                  <a:moveTo>
                    <a:pt x="371" y="0"/>
                  </a:moveTo>
                  <a:lnTo>
                    <a:pt x="293" y="20"/>
                  </a:lnTo>
                  <a:lnTo>
                    <a:pt x="215" y="39"/>
                  </a:lnTo>
                  <a:lnTo>
                    <a:pt x="137" y="98"/>
                  </a:lnTo>
                  <a:lnTo>
                    <a:pt x="78" y="195"/>
                  </a:lnTo>
                  <a:lnTo>
                    <a:pt x="20" y="312"/>
                  </a:lnTo>
                  <a:lnTo>
                    <a:pt x="0" y="468"/>
                  </a:lnTo>
                  <a:lnTo>
                    <a:pt x="0" y="585"/>
                  </a:lnTo>
                  <a:lnTo>
                    <a:pt x="39" y="721"/>
                  </a:lnTo>
                  <a:lnTo>
                    <a:pt x="59" y="780"/>
                  </a:lnTo>
                  <a:lnTo>
                    <a:pt x="98" y="838"/>
                  </a:lnTo>
                  <a:lnTo>
                    <a:pt x="176" y="935"/>
                  </a:lnTo>
                  <a:lnTo>
                    <a:pt x="254" y="994"/>
                  </a:lnTo>
                  <a:lnTo>
                    <a:pt x="371" y="1033"/>
                  </a:lnTo>
                  <a:lnTo>
                    <a:pt x="585" y="1033"/>
                  </a:lnTo>
                  <a:lnTo>
                    <a:pt x="643" y="1013"/>
                  </a:lnTo>
                  <a:lnTo>
                    <a:pt x="702" y="955"/>
                  </a:lnTo>
                  <a:lnTo>
                    <a:pt x="780" y="897"/>
                  </a:lnTo>
                  <a:lnTo>
                    <a:pt x="819" y="819"/>
                  </a:lnTo>
                  <a:lnTo>
                    <a:pt x="858" y="741"/>
                  </a:lnTo>
                  <a:lnTo>
                    <a:pt x="877" y="643"/>
                  </a:lnTo>
                  <a:lnTo>
                    <a:pt x="897" y="546"/>
                  </a:lnTo>
                  <a:lnTo>
                    <a:pt x="877" y="468"/>
                  </a:lnTo>
                  <a:lnTo>
                    <a:pt x="838" y="331"/>
                  </a:lnTo>
                  <a:lnTo>
                    <a:pt x="780" y="215"/>
                  </a:lnTo>
                  <a:lnTo>
                    <a:pt x="702" y="117"/>
                  </a:lnTo>
                  <a:lnTo>
                    <a:pt x="604" y="39"/>
                  </a:lnTo>
                  <a:lnTo>
                    <a:pt x="526" y="20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66"/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fill="none" extrusionOk="0">
                  <a:moveTo>
                    <a:pt x="293" y="20"/>
                  </a:moveTo>
                  <a:lnTo>
                    <a:pt x="293" y="20"/>
                  </a:lnTo>
                  <a:lnTo>
                    <a:pt x="371" y="0"/>
                  </a:lnTo>
                  <a:lnTo>
                    <a:pt x="449" y="0"/>
                  </a:lnTo>
                  <a:lnTo>
                    <a:pt x="526" y="20"/>
                  </a:lnTo>
                  <a:lnTo>
                    <a:pt x="604" y="39"/>
                  </a:lnTo>
                  <a:lnTo>
                    <a:pt x="604" y="39"/>
                  </a:lnTo>
                  <a:lnTo>
                    <a:pt x="702" y="117"/>
                  </a:lnTo>
                  <a:lnTo>
                    <a:pt x="780" y="215"/>
                  </a:lnTo>
                  <a:lnTo>
                    <a:pt x="838" y="331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97" y="546"/>
                  </a:lnTo>
                  <a:lnTo>
                    <a:pt x="877" y="643"/>
                  </a:lnTo>
                  <a:lnTo>
                    <a:pt x="877" y="643"/>
                  </a:lnTo>
                  <a:lnTo>
                    <a:pt x="858" y="741"/>
                  </a:lnTo>
                  <a:lnTo>
                    <a:pt x="819" y="819"/>
                  </a:lnTo>
                  <a:lnTo>
                    <a:pt x="780" y="897"/>
                  </a:lnTo>
                  <a:lnTo>
                    <a:pt x="702" y="955"/>
                  </a:lnTo>
                  <a:lnTo>
                    <a:pt x="702" y="955"/>
                  </a:lnTo>
                  <a:lnTo>
                    <a:pt x="643" y="1013"/>
                  </a:lnTo>
                  <a:lnTo>
                    <a:pt x="585" y="1033"/>
                  </a:lnTo>
                  <a:lnTo>
                    <a:pt x="585" y="1033"/>
                  </a:lnTo>
                  <a:lnTo>
                    <a:pt x="546" y="1033"/>
                  </a:lnTo>
                  <a:lnTo>
                    <a:pt x="487" y="1033"/>
                  </a:lnTo>
                  <a:lnTo>
                    <a:pt x="487" y="1033"/>
                  </a:lnTo>
                  <a:lnTo>
                    <a:pt x="371" y="1033"/>
                  </a:lnTo>
                  <a:lnTo>
                    <a:pt x="254" y="994"/>
                  </a:lnTo>
                  <a:lnTo>
                    <a:pt x="254" y="994"/>
                  </a:lnTo>
                  <a:lnTo>
                    <a:pt x="176" y="935"/>
                  </a:lnTo>
                  <a:lnTo>
                    <a:pt x="98" y="838"/>
                  </a:lnTo>
                  <a:lnTo>
                    <a:pt x="98" y="838"/>
                  </a:lnTo>
                  <a:lnTo>
                    <a:pt x="59" y="780"/>
                  </a:lnTo>
                  <a:lnTo>
                    <a:pt x="39" y="721"/>
                  </a:lnTo>
                  <a:lnTo>
                    <a:pt x="0" y="585"/>
                  </a:lnTo>
                  <a:lnTo>
                    <a:pt x="0" y="585"/>
                  </a:lnTo>
                  <a:lnTo>
                    <a:pt x="0" y="468"/>
                  </a:lnTo>
                  <a:lnTo>
                    <a:pt x="20" y="312"/>
                  </a:lnTo>
                  <a:lnTo>
                    <a:pt x="20" y="312"/>
                  </a:lnTo>
                  <a:lnTo>
                    <a:pt x="78" y="195"/>
                  </a:lnTo>
                  <a:lnTo>
                    <a:pt x="137" y="98"/>
                  </a:lnTo>
                  <a:lnTo>
                    <a:pt x="137" y="98"/>
                  </a:lnTo>
                  <a:lnTo>
                    <a:pt x="215" y="39"/>
                  </a:lnTo>
                  <a:lnTo>
                    <a:pt x="293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66"/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extrusionOk="0">
                  <a:moveTo>
                    <a:pt x="1774" y="1"/>
                  </a:moveTo>
                  <a:lnTo>
                    <a:pt x="1598" y="20"/>
                  </a:lnTo>
                  <a:lnTo>
                    <a:pt x="1423" y="40"/>
                  </a:lnTo>
                  <a:lnTo>
                    <a:pt x="1248" y="79"/>
                  </a:lnTo>
                  <a:lnTo>
                    <a:pt x="1092" y="118"/>
                  </a:lnTo>
                  <a:lnTo>
                    <a:pt x="1053" y="118"/>
                  </a:lnTo>
                  <a:lnTo>
                    <a:pt x="858" y="196"/>
                  </a:lnTo>
                  <a:lnTo>
                    <a:pt x="702" y="274"/>
                  </a:lnTo>
                  <a:lnTo>
                    <a:pt x="546" y="352"/>
                  </a:lnTo>
                  <a:lnTo>
                    <a:pt x="410" y="449"/>
                  </a:lnTo>
                  <a:lnTo>
                    <a:pt x="254" y="585"/>
                  </a:lnTo>
                  <a:lnTo>
                    <a:pt x="157" y="722"/>
                  </a:lnTo>
                  <a:lnTo>
                    <a:pt x="59" y="858"/>
                  </a:lnTo>
                  <a:lnTo>
                    <a:pt x="20" y="1014"/>
                  </a:lnTo>
                  <a:lnTo>
                    <a:pt x="1" y="1228"/>
                  </a:lnTo>
                  <a:lnTo>
                    <a:pt x="1" y="1306"/>
                  </a:lnTo>
                  <a:lnTo>
                    <a:pt x="20" y="1404"/>
                  </a:lnTo>
                  <a:lnTo>
                    <a:pt x="79" y="1599"/>
                  </a:lnTo>
                  <a:lnTo>
                    <a:pt x="195" y="1774"/>
                  </a:lnTo>
                  <a:lnTo>
                    <a:pt x="254" y="1852"/>
                  </a:lnTo>
                  <a:lnTo>
                    <a:pt x="332" y="1930"/>
                  </a:lnTo>
                  <a:lnTo>
                    <a:pt x="488" y="2047"/>
                  </a:lnTo>
                  <a:lnTo>
                    <a:pt x="644" y="2144"/>
                  </a:lnTo>
                  <a:lnTo>
                    <a:pt x="799" y="2203"/>
                  </a:lnTo>
                  <a:lnTo>
                    <a:pt x="955" y="2242"/>
                  </a:lnTo>
                  <a:lnTo>
                    <a:pt x="1111" y="2280"/>
                  </a:lnTo>
                  <a:lnTo>
                    <a:pt x="1481" y="2339"/>
                  </a:lnTo>
                  <a:lnTo>
                    <a:pt x="1559" y="2358"/>
                  </a:lnTo>
                  <a:lnTo>
                    <a:pt x="1891" y="2417"/>
                  </a:lnTo>
                  <a:lnTo>
                    <a:pt x="2261" y="2475"/>
                  </a:lnTo>
                  <a:lnTo>
                    <a:pt x="2650" y="2573"/>
                  </a:lnTo>
                  <a:lnTo>
                    <a:pt x="2884" y="2651"/>
                  </a:lnTo>
                  <a:lnTo>
                    <a:pt x="3177" y="2748"/>
                  </a:lnTo>
                  <a:lnTo>
                    <a:pt x="3469" y="2884"/>
                  </a:lnTo>
                  <a:lnTo>
                    <a:pt x="3527" y="2904"/>
                  </a:lnTo>
                  <a:lnTo>
                    <a:pt x="3781" y="3060"/>
                  </a:lnTo>
                  <a:lnTo>
                    <a:pt x="4014" y="3216"/>
                  </a:lnTo>
                  <a:lnTo>
                    <a:pt x="4073" y="3235"/>
                  </a:lnTo>
                  <a:lnTo>
                    <a:pt x="4112" y="3255"/>
                  </a:lnTo>
                  <a:lnTo>
                    <a:pt x="4385" y="3372"/>
                  </a:lnTo>
                  <a:lnTo>
                    <a:pt x="4579" y="3430"/>
                  </a:lnTo>
                  <a:lnTo>
                    <a:pt x="4755" y="3450"/>
                  </a:lnTo>
                  <a:lnTo>
                    <a:pt x="4911" y="3450"/>
                  </a:lnTo>
                  <a:lnTo>
                    <a:pt x="5047" y="3430"/>
                  </a:lnTo>
                  <a:lnTo>
                    <a:pt x="5203" y="3352"/>
                  </a:lnTo>
                  <a:lnTo>
                    <a:pt x="5320" y="3255"/>
                  </a:lnTo>
                  <a:lnTo>
                    <a:pt x="5378" y="3196"/>
                  </a:lnTo>
                  <a:lnTo>
                    <a:pt x="5417" y="3118"/>
                  </a:lnTo>
                  <a:lnTo>
                    <a:pt x="5456" y="3040"/>
                  </a:lnTo>
                  <a:lnTo>
                    <a:pt x="5476" y="2962"/>
                  </a:lnTo>
                  <a:lnTo>
                    <a:pt x="5495" y="2865"/>
                  </a:lnTo>
                  <a:lnTo>
                    <a:pt x="5495" y="2787"/>
                  </a:lnTo>
                  <a:lnTo>
                    <a:pt x="5476" y="2573"/>
                  </a:lnTo>
                  <a:lnTo>
                    <a:pt x="5417" y="2358"/>
                  </a:lnTo>
                  <a:lnTo>
                    <a:pt x="5320" y="2125"/>
                  </a:lnTo>
                  <a:lnTo>
                    <a:pt x="5203" y="1891"/>
                  </a:lnTo>
                  <a:lnTo>
                    <a:pt x="5066" y="1657"/>
                  </a:lnTo>
                  <a:lnTo>
                    <a:pt x="4891" y="1443"/>
                  </a:lnTo>
                  <a:lnTo>
                    <a:pt x="4716" y="1248"/>
                  </a:lnTo>
                  <a:lnTo>
                    <a:pt x="4501" y="1053"/>
                  </a:lnTo>
                  <a:lnTo>
                    <a:pt x="4287" y="878"/>
                  </a:lnTo>
                  <a:lnTo>
                    <a:pt x="4073" y="722"/>
                  </a:lnTo>
                  <a:lnTo>
                    <a:pt x="3839" y="585"/>
                  </a:lnTo>
                  <a:lnTo>
                    <a:pt x="3586" y="449"/>
                  </a:lnTo>
                  <a:lnTo>
                    <a:pt x="3313" y="332"/>
                  </a:lnTo>
                  <a:lnTo>
                    <a:pt x="3060" y="235"/>
                  </a:lnTo>
                  <a:lnTo>
                    <a:pt x="2806" y="157"/>
                  </a:lnTo>
                  <a:lnTo>
                    <a:pt x="2534" y="79"/>
                  </a:lnTo>
                  <a:lnTo>
                    <a:pt x="2261" y="40"/>
                  </a:lnTo>
                  <a:lnTo>
                    <a:pt x="2007" y="20"/>
                  </a:lnTo>
                  <a:lnTo>
                    <a:pt x="177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66"/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fill="none" extrusionOk="0">
                  <a:moveTo>
                    <a:pt x="1053" y="118"/>
                  </a:moveTo>
                  <a:lnTo>
                    <a:pt x="1092" y="118"/>
                  </a:lnTo>
                  <a:lnTo>
                    <a:pt x="1092" y="118"/>
                  </a:lnTo>
                  <a:lnTo>
                    <a:pt x="1248" y="79"/>
                  </a:lnTo>
                  <a:lnTo>
                    <a:pt x="1423" y="40"/>
                  </a:lnTo>
                  <a:lnTo>
                    <a:pt x="1598" y="20"/>
                  </a:lnTo>
                  <a:lnTo>
                    <a:pt x="1774" y="1"/>
                  </a:lnTo>
                  <a:lnTo>
                    <a:pt x="1774" y="1"/>
                  </a:lnTo>
                  <a:lnTo>
                    <a:pt x="2007" y="20"/>
                  </a:lnTo>
                  <a:lnTo>
                    <a:pt x="2261" y="40"/>
                  </a:lnTo>
                  <a:lnTo>
                    <a:pt x="2534" y="79"/>
                  </a:lnTo>
                  <a:lnTo>
                    <a:pt x="2806" y="157"/>
                  </a:lnTo>
                  <a:lnTo>
                    <a:pt x="2806" y="157"/>
                  </a:lnTo>
                  <a:lnTo>
                    <a:pt x="3060" y="235"/>
                  </a:lnTo>
                  <a:lnTo>
                    <a:pt x="3313" y="332"/>
                  </a:lnTo>
                  <a:lnTo>
                    <a:pt x="3586" y="449"/>
                  </a:lnTo>
                  <a:lnTo>
                    <a:pt x="3839" y="585"/>
                  </a:lnTo>
                  <a:lnTo>
                    <a:pt x="3839" y="585"/>
                  </a:lnTo>
                  <a:lnTo>
                    <a:pt x="4073" y="722"/>
                  </a:lnTo>
                  <a:lnTo>
                    <a:pt x="4287" y="878"/>
                  </a:lnTo>
                  <a:lnTo>
                    <a:pt x="4501" y="1053"/>
                  </a:lnTo>
                  <a:lnTo>
                    <a:pt x="4716" y="1248"/>
                  </a:lnTo>
                  <a:lnTo>
                    <a:pt x="4716" y="1248"/>
                  </a:lnTo>
                  <a:lnTo>
                    <a:pt x="4891" y="1443"/>
                  </a:lnTo>
                  <a:lnTo>
                    <a:pt x="5066" y="1657"/>
                  </a:lnTo>
                  <a:lnTo>
                    <a:pt x="5203" y="1891"/>
                  </a:lnTo>
                  <a:lnTo>
                    <a:pt x="5320" y="2125"/>
                  </a:lnTo>
                  <a:lnTo>
                    <a:pt x="5320" y="2125"/>
                  </a:lnTo>
                  <a:lnTo>
                    <a:pt x="5417" y="2358"/>
                  </a:lnTo>
                  <a:lnTo>
                    <a:pt x="5476" y="2573"/>
                  </a:lnTo>
                  <a:lnTo>
                    <a:pt x="5476" y="2573"/>
                  </a:lnTo>
                  <a:lnTo>
                    <a:pt x="5495" y="2787"/>
                  </a:lnTo>
                  <a:lnTo>
                    <a:pt x="5495" y="2787"/>
                  </a:lnTo>
                  <a:lnTo>
                    <a:pt x="5495" y="2865"/>
                  </a:lnTo>
                  <a:lnTo>
                    <a:pt x="5476" y="2962"/>
                  </a:lnTo>
                  <a:lnTo>
                    <a:pt x="5476" y="2962"/>
                  </a:lnTo>
                  <a:lnTo>
                    <a:pt x="5456" y="3040"/>
                  </a:lnTo>
                  <a:lnTo>
                    <a:pt x="5417" y="3118"/>
                  </a:lnTo>
                  <a:lnTo>
                    <a:pt x="5378" y="3196"/>
                  </a:lnTo>
                  <a:lnTo>
                    <a:pt x="5320" y="3255"/>
                  </a:lnTo>
                  <a:lnTo>
                    <a:pt x="5320" y="3255"/>
                  </a:lnTo>
                  <a:lnTo>
                    <a:pt x="5203" y="3352"/>
                  </a:lnTo>
                  <a:lnTo>
                    <a:pt x="5047" y="3430"/>
                  </a:lnTo>
                  <a:lnTo>
                    <a:pt x="5047" y="3430"/>
                  </a:lnTo>
                  <a:lnTo>
                    <a:pt x="4911" y="3450"/>
                  </a:lnTo>
                  <a:lnTo>
                    <a:pt x="4755" y="3450"/>
                  </a:lnTo>
                  <a:lnTo>
                    <a:pt x="4755" y="3450"/>
                  </a:lnTo>
                  <a:lnTo>
                    <a:pt x="4579" y="3430"/>
                  </a:lnTo>
                  <a:lnTo>
                    <a:pt x="4385" y="3372"/>
                  </a:lnTo>
                  <a:lnTo>
                    <a:pt x="4385" y="3372"/>
                  </a:lnTo>
                  <a:lnTo>
                    <a:pt x="4112" y="3255"/>
                  </a:lnTo>
                  <a:lnTo>
                    <a:pt x="4112" y="3255"/>
                  </a:lnTo>
                  <a:lnTo>
                    <a:pt x="4073" y="3235"/>
                  </a:lnTo>
                  <a:lnTo>
                    <a:pt x="4014" y="3216"/>
                  </a:lnTo>
                  <a:lnTo>
                    <a:pt x="4014" y="3216"/>
                  </a:lnTo>
                  <a:lnTo>
                    <a:pt x="3781" y="3060"/>
                  </a:lnTo>
                  <a:lnTo>
                    <a:pt x="3527" y="2904"/>
                  </a:lnTo>
                  <a:lnTo>
                    <a:pt x="3469" y="2884"/>
                  </a:lnTo>
                  <a:lnTo>
                    <a:pt x="3469" y="2884"/>
                  </a:lnTo>
                  <a:lnTo>
                    <a:pt x="3177" y="2748"/>
                  </a:lnTo>
                  <a:lnTo>
                    <a:pt x="2884" y="2651"/>
                  </a:lnTo>
                  <a:lnTo>
                    <a:pt x="2884" y="2651"/>
                  </a:lnTo>
                  <a:lnTo>
                    <a:pt x="2650" y="2573"/>
                  </a:lnTo>
                  <a:lnTo>
                    <a:pt x="2650" y="2573"/>
                  </a:lnTo>
                  <a:lnTo>
                    <a:pt x="2261" y="2475"/>
                  </a:lnTo>
                  <a:lnTo>
                    <a:pt x="1891" y="2417"/>
                  </a:lnTo>
                  <a:lnTo>
                    <a:pt x="1559" y="2358"/>
                  </a:lnTo>
                  <a:lnTo>
                    <a:pt x="1481" y="2339"/>
                  </a:lnTo>
                  <a:lnTo>
                    <a:pt x="1481" y="2339"/>
                  </a:lnTo>
                  <a:lnTo>
                    <a:pt x="1111" y="2280"/>
                  </a:lnTo>
                  <a:lnTo>
                    <a:pt x="955" y="2242"/>
                  </a:lnTo>
                  <a:lnTo>
                    <a:pt x="799" y="2203"/>
                  </a:lnTo>
                  <a:lnTo>
                    <a:pt x="799" y="2203"/>
                  </a:lnTo>
                  <a:lnTo>
                    <a:pt x="644" y="2144"/>
                  </a:lnTo>
                  <a:lnTo>
                    <a:pt x="488" y="2047"/>
                  </a:lnTo>
                  <a:lnTo>
                    <a:pt x="332" y="1930"/>
                  </a:lnTo>
                  <a:lnTo>
                    <a:pt x="254" y="1852"/>
                  </a:lnTo>
                  <a:lnTo>
                    <a:pt x="195" y="1774"/>
                  </a:lnTo>
                  <a:lnTo>
                    <a:pt x="195" y="1774"/>
                  </a:lnTo>
                  <a:lnTo>
                    <a:pt x="79" y="1599"/>
                  </a:lnTo>
                  <a:lnTo>
                    <a:pt x="20" y="1404"/>
                  </a:lnTo>
                  <a:lnTo>
                    <a:pt x="20" y="1404"/>
                  </a:lnTo>
                  <a:lnTo>
                    <a:pt x="1" y="1306"/>
                  </a:lnTo>
                  <a:lnTo>
                    <a:pt x="1" y="1228"/>
                  </a:lnTo>
                  <a:lnTo>
                    <a:pt x="20" y="1014"/>
                  </a:lnTo>
                  <a:lnTo>
                    <a:pt x="20" y="1014"/>
                  </a:lnTo>
                  <a:lnTo>
                    <a:pt x="59" y="858"/>
                  </a:lnTo>
                  <a:lnTo>
                    <a:pt x="157" y="722"/>
                  </a:lnTo>
                  <a:lnTo>
                    <a:pt x="157" y="722"/>
                  </a:lnTo>
                  <a:lnTo>
                    <a:pt x="254" y="585"/>
                  </a:lnTo>
                  <a:lnTo>
                    <a:pt x="410" y="449"/>
                  </a:lnTo>
                  <a:lnTo>
                    <a:pt x="410" y="449"/>
                  </a:lnTo>
                  <a:lnTo>
                    <a:pt x="546" y="352"/>
                  </a:lnTo>
                  <a:lnTo>
                    <a:pt x="702" y="274"/>
                  </a:lnTo>
                  <a:lnTo>
                    <a:pt x="858" y="196"/>
                  </a:lnTo>
                  <a:lnTo>
                    <a:pt x="1053" y="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66"/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extrusionOk="0">
                  <a:moveTo>
                    <a:pt x="1189" y="1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66"/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fill="none" extrusionOk="0">
                  <a:moveTo>
                    <a:pt x="1111" y="20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lnTo>
                    <a:pt x="1228" y="1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11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66"/>
            <p:cNvSpPr/>
            <p:nvPr/>
          </p:nvSpPr>
          <p:spPr>
            <a:xfrm>
              <a:off x="13452275" y="59702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66"/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extrusionOk="0">
                  <a:moveTo>
                    <a:pt x="1676" y="1"/>
                  </a:move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79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66"/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fill="none" extrusionOk="0">
                  <a:moveTo>
                    <a:pt x="1735" y="1"/>
                  </a:moveTo>
                  <a:lnTo>
                    <a:pt x="1735" y="1"/>
                  </a:lnTo>
                  <a:lnTo>
                    <a:pt x="1676" y="1"/>
                  </a:lnTo>
                  <a:lnTo>
                    <a:pt x="1638" y="40"/>
                  </a:ln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832" y="40"/>
                  </a:lnTo>
                  <a:lnTo>
                    <a:pt x="1793" y="1"/>
                  </a:lnTo>
                  <a:lnTo>
                    <a:pt x="1735" y="1"/>
                  </a:lnTo>
                  <a:lnTo>
                    <a:pt x="173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66"/>
            <p:cNvSpPr/>
            <p:nvPr/>
          </p:nvSpPr>
          <p:spPr>
            <a:xfrm>
              <a:off x="13382125" y="598975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66"/>
            <p:cNvSpPr/>
            <p:nvPr/>
          </p:nvSpPr>
          <p:spPr>
            <a:xfrm>
              <a:off x="13379200" y="6496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40" y="0"/>
                  </a:moveTo>
                  <a:lnTo>
                    <a:pt x="4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66"/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extrusionOk="0">
                  <a:moveTo>
                    <a:pt x="1599" y="0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66"/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fill="none" extrusionOk="0">
                  <a:moveTo>
                    <a:pt x="1560" y="39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975" y="206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54" y="39"/>
                  </a:lnTo>
                  <a:lnTo>
                    <a:pt x="1715" y="0"/>
                  </a:lnTo>
                  <a:lnTo>
                    <a:pt x="1657" y="0"/>
                  </a:lnTo>
                  <a:lnTo>
                    <a:pt x="1657" y="0"/>
                  </a:lnTo>
                  <a:lnTo>
                    <a:pt x="1599" y="0"/>
                  </a:lnTo>
                  <a:lnTo>
                    <a:pt x="156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66"/>
            <p:cNvSpPr/>
            <p:nvPr/>
          </p:nvSpPr>
          <p:spPr>
            <a:xfrm>
              <a:off x="13488800" y="569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66"/>
            <p:cNvSpPr/>
            <p:nvPr/>
          </p:nvSpPr>
          <p:spPr>
            <a:xfrm>
              <a:off x="13469800" y="5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" name="Google Shape;3000;p48">
            <a:extLst>
              <a:ext uri="{FF2B5EF4-FFF2-40B4-BE49-F238E27FC236}">
                <a16:creationId xmlns:a16="http://schemas.microsoft.com/office/drawing/2014/main" id="{3346D688-6414-B670-2AD4-AE3546C9DD3D}"/>
              </a:ext>
            </a:extLst>
          </p:cNvPr>
          <p:cNvGrpSpPr/>
          <p:nvPr/>
        </p:nvGrpSpPr>
        <p:grpSpPr>
          <a:xfrm>
            <a:off x="3883418" y="0"/>
            <a:ext cx="778443" cy="507400"/>
            <a:chOff x="1146775" y="238125"/>
            <a:chExt cx="1232375" cy="1006850"/>
          </a:xfrm>
        </p:grpSpPr>
        <p:sp>
          <p:nvSpPr>
            <p:cNvPr id="7" name="Google Shape;3001;p48">
              <a:extLst>
                <a:ext uri="{FF2B5EF4-FFF2-40B4-BE49-F238E27FC236}">
                  <a16:creationId xmlns:a16="http://schemas.microsoft.com/office/drawing/2014/main" id="{94F3DA31-653E-1E0E-58A9-9EA2DDCC2FAD}"/>
                </a:ext>
              </a:extLst>
            </p:cNvPr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extrusionOk="0">
                  <a:moveTo>
                    <a:pt x="4345" y="1"/>
                  </a:move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3002;p48">
              <a:extLst>
                <a:ext uri="{FF2B5EF4-FFF2-40B4-BE49-F238E27FC236}">
                  <a16:creationId xmlns:a16="http://schemas.microsoft.com/office/drawing/2014/main" id="{6309AFCC-C8E6-DDCF-0BDA-A025E118619A}"/>
                </a:ext>
              </a:extLst>
            </p:cNvPr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fill="none" extrusionOk="0">
                  <a:moveTo>
                    <a:pt x="4715" y="1"/>
                  </a:moveTo>
                  <a:lnTo>
                    <a:pt x="4637" y="1"/>
                  </a:lnTo>
                  <a:lnTo>
                    <a:pt x="4637" y="1"/>
                  </a:lnTo>
                  <a:lnTo>
                    <a:pt x="4345" y="1"/>
                  </a:ln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lnTo>
                    <a:pt x="471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3003;p48">
              <a:extLst>
                <a:ext uri="{FF2B5EF4-FFF2-40B4-BE49-F238E27FC236}">
                  <a16:creationId xmlns:a16="http://schemas.microsoft.com/office/drawing/2014/main" id="{0F2F099B-ED2B-B251-9F39-7CD71ACCF223}"/>
                </a:ext>
              </a:extLst>
            </p:cNvPr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extrusionOk="0">
                  <a:moveTo>
                    <a:pt x="2748" y="1"/>
                  </a:move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3004;p48">
              <a:extLst>
                <a:ext uri="{FF2B5EF4-FFF2-40B4-BE49-F238E27FC236}">
                  <a16:creationId xmlns:a16="http://schemas.microsoft.com/office/drawing/2014/main" id="{4FDE667A-9A35-0F18-34DD-6AA5241E0A8B}"/>
                </a:ext>
              </a:extLst>
            </p:cNvPr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fill="none" extrusionOk="0">
                  <a:moveTo>
                    <a:pt x="2982" y="1"/>
                  </a:moveTo>
                  <a:lnTo>
                    <a:pt x="2923" y="1"/>
                  </a:lnTo>
                  <a:lnTo>
                    <a:pt x="2923" y="1"/>
                  </a:lnTo>
                  <a:lnTo>
                    <a:pt x="2748" y="1"/>
                  </a:ln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lnTo>
                    <a:pt x="298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3005;p48">
              <a:extLst>
                <a:ext uri="{FF2B5EF4-FFF2-40B4-BE49-F238E27FC236}">
                  <a16:creationId xmlns:a16="http://schemas.microsoft.com/office/drawing/2014/main" id="{50621DEA-A57C-CD3B-0A12-1B1BA77F3270}"/>
                </a:ext>
              </a:extLst>
            </p:cNvPr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extrusionOk="0">
                  <a:moveTo>
                    <a:pt x="5983" y="1"/>
                  </a:moveTo>
                  <a:lnTo>
                    <a:pt x="5710" y="20"/>
                  </a:lnTo>
                  <a:lnTo>
                    <a:pt x="5437" y="59"/>
                  </a:lnTo>
                  <a:lnTo>
                    <a:pt x="5164" y="118"/>
                  </a:lnTo>
                  <a:lnTo>
                    <a:pt x="4891" y="176"/>
                  </a:lnTo>
                  <a:lnTo>
                    <a:pt x="4619" y="235"/>
                  </a:lnTo>
                  <a:lnTo>
                    <a:pt x="4346" y="332"/>
                  </a:lnTo>
                  <a:lnTo>
                    <a:pt x="4073" y="429"/>
                  </a:lnTo>
                  <a:lnTo>
                    <a:pt x="3664" y="585"/>
                  </a:lnTo>
                  <a:lnTo>
                    <a:pt x="3274" y="780"/>
                  </a:lnTo>
                  <a:lnTo>
                    <a:pt x="3157" y="780"/>
                  </a:lnTo>
                  <a:lnTo>
                    <a:pt x="3079" y="819"/>
                  </a:lnTo>
                  <a:lnTo>
                    <a:pt x="2768" y="1053"/>
                  </a:lnTo>
                  <a:lnTo>
                    <a:pt x="2378" y="1287"/>
                  </a:lnTo>
                  <a:lnTo>
                    <a:pt x="2066" y="1520"/>
                  </a:lnTo>
                  <a:lnTo>
                    <a:pt x="2027" y="1540"/>
                  </a:lnTo>
                  <a:lnTo>
                    <a:pt x="2008" y="1579"/>
                  </a:lnTo>
                  <a:lnTo>
                    <a:pt x="1988" y="1657"/>
                  </a:lnTo>
                  <a:lnTo>
                    <a:pt x="2008" y="1735"/>
                  </a:lnTo>
                  <a:lnTo>
                    <a:pt x="2047" y="1813"/>
                  </a:lnTo>
                  <a:lnTo>
                    <a:pt x="1774" y="2183"/>
                  </a:lnTo>
                  <a:lnTo>
                    <a:pt x="1501" y="2612"/>
                  </a:lnTo>
                  <a:lnTo>
                    <a:pt x="1326" y="2923"/>
                  </a:lnTo>
                  <a:lnTo>
                    <a:pt x="1151" y="3255"/>
                  </a:lnTo>
                  <a:lnTo>
                    <a:pt x="995" y="3605"/>
                  </a:lnTo>
                  <a:lnTo>
                    <a:pt x="839" y="3956"/>
                  </a:lnTo>
                  <a:lnTo>
                    <a:pt x="683" y="4346"/>
                  </a:lnTo>
                  <a:lnTo>
                    <a:pt x="547" y="4735"/>
                  </a:lnTo>
                  <a:lnTo>
                    <a:pt x="430" y="5125"/>
                  </a:lnTo>
                  <a:lnTo>
                    <a:pt x="313" y="5515"/>
                  </a:lnTo>
                  <a:lnTo>
                    <a:pt x="215" y="5904"/>
                  </a:lnTo>
                  <a:lnTo>
                    <a:pt x="157" y="6275"/>
                  </a:lnTo>
                  <a:lnTo>
                    <a:pt x="79" y="6664"/>
                  </a:lnTo>
                  <a:lnTo>
                    <a:pt x="40" y="7054"/>
                  </a:lnTo>
                  <a:lnTo>
                    <a:pt x="20" y="7463"/>
                  </a:lnTo>
                  <a:lnTo>
                    <a:pt x="1" y="7853"/>
                  </a:lnTo>
                  <a:lnTo>
                    <a:pt x="1" y="8223"/>
                  </a:lnTo>
                  <a:lnTo>
                    <a:pt x="40" y="8593"/>
                  </a:lnTo>
                  <a:lnTo>
                    <a:pt x="79" y="8963"/>
                  </a:lnTo>
                  <a:lnTo>
                    <a:pt x="157" y="9334"/>
                  </a:lnTo>
                  <a:lnTo>
                    <a:pt x="254" y="9665"/>
                  </a:lnTo>
                  <a:lnTo>
                    <a:pt x="371" y="9977"/>
                  </a:lnTo>
                  <a:lnTo>
                    <a:pt x="508" y="10308"/>
                  </a:lnTo>
                  <a:lnTo>
                    <a:pt x="683" y="10600"/>
                  </a:lnTo>
                  <a:lnTo>
                    <a:pt x="858" y="10873"/>
                  </a:lnTo>
                  <a:lnTo>
                    <a:pt x="1073" y="11126"/>
                  </a:lnTo>
                  <a:lnTo>
                    <a:pt x="1326" y="11379"/>
                  </a:lnTo>
                  <a:lnTo>
                    <a:pt x="1579" y="11574"/>
                  </a:lnTo>
                  <a:lnTo>
                    <a:pt x="1657" y="11613"/>
                  </a:lnTo>
                  <a:lnTo>
                    <a:pt x="1677" y="11633"/>
                  </a:lnTo>
                  <a:lnTo>
                    <a:pt x="1716" y="11711"/>
                  </a:lnTo>
                  <a:lnTo>
                    <a:pt x="1735" y="11750"/>
                  </a:lnTo>
                  <a:lnTo>
                    <a:pt x="1774" y="11769"/>
                  </a:lnTo>
                  <a:lnTo>
                    <a:pt x="2105" y="11905"/>
                  </a:lnTo>
                  <a:lnTo>
                    <a:pt x="2436" y="12022"/>
                  </a:lnTo>
                  <a:lnTo>
                    <a:pt x="2748" y="12120"/>
                  </a:lnTo>
                  <a:lnTo>
                    <a:pt x="3079" y="12198"/>
                  </a:lnTo>
                  <a:lnTo>
                    <a:pt x="3391" y="12256"/>
                  </a:lnTo>
                  <a:lnTo>
                    <a:pt x="3722" y="12315"/>
                  </a:lnTo>
                  <a:lnTo>
                    <a:pt x="4034" y="12334"/>
                  </a:lnTo>
                  <a:lnTo>
                    <a:pt x="4658" y="12334"/>
                  </a:lnTo>
                  <a:lnTo>
                    <a:pt x="4969" y="12315"/>
                  </a:lnTo>
                  <a:lnTo>
                    <a:pt x="5437" y="12237"/>
                  </a:lnTo>
                  <a:lnTo>
                    <a:pt x="5905" y="12139"/>
                  </a:lnTo>
                  <a:lnTo>
                    <a:pt x="6353" y="12003"/>
                  </a:lnTo>
                  <a:lnTo>
                    <a:pt x="6801" y="11847"/>
                  </a:lnTo>
                  <a:lnTo>
                    <a:pt x="7210" y="11633"/>
                  </a:lnTo>
                  <a:lnTo>
                    <a:pt x="7619" y="11418"/>
                  </a:lnTo>
                  <a:lnTo>
                    <a:pt x="8028" y="11165"/>
                  </a:lnTo>
                  <a:lnTo>
                    <a:pt x="8399" y="10873"/>
                  </a:lnTo>
                  <a:lnTo>
                    <a:pt x="8749" y="10561"/>
                  </a:lnTo>
                  <a:lnTo>
                    <a:pt x="9080" y="10230"/>
                  </a:lnTo>
                  <a:lnTo>
                    <a:pt x="9412" y="9879"/>
                  </a:lnTo>
                  <a:lnTo>
                    <a:pt x="9704" y="9489"/>
                  </a:lnTo>
                  <a:lnTo>
                    <a:pt x="9957" y="9100"/>
                  </a:lnTo>
                  <a:lnTo>
                    <a:pt x="10211" y="8671"/>
                  </a:lnTo>
                  <a:lnTo>
                    <a:pt x="10405" y="8223"/>
                  </a:lnTo>
                  <a:lnTo>
                    <a:pt x="10600" y="7775"/>
                  </a:lnTo>
                  <a:lnTo>
                    <a:pt x="10737" y="7288"/>
                  </a:lnTo>
                  <a:lnTo>
                    <a:pt x="10854" y="6801"/>
                  </a:lnTo>
                  <a:lnTo>
                    <a:pt x="10931" y="6314"/>
                  </a:lnTo>
                  <a:lnTo>
                    <a:pt x="10970" y="5846"/>
                  </a:lnTo>
                  <a:lnTo>
                    <a:pt x="10970" y="5339"/>
                  </a:lnTo>
                  <a:lnTo>
                    <a:pt x="10931" y="4833"/>
                  </a:lnTo>
                  <a:lnTo>
                    <a:pt x="10854" y="4346"/>
                  </a:lnTo>
                  <a:lnTo>
                    <a:pt x="10737" y="3859"/>
                  </a:lnTo>
                  <a:lnTo>
                    <a:pt x="10561" y="3352"/>
                  </a:lnTo>
                  <a:lnTo>
                    <a:pt x="10386" y="2865"/>
                  </a:lnTo>
                  <a:lnTo>
                    <a:pt x="10152" y="2417"/>
                  </a:lnTo>
                  <a:lnTo>
                    <a:pt x="9899" y="2008"/>
                  </a:lnTo>
                  <a:lnTo>
                    <a:pt x="9743" y="1793"/>
                  </a:lnTo>
                  <a:lnTo>
                    <a:pt x="9587" y="1579"/>
                  </a:lnTo>
                  <a:lnTo>
                    <a:pt x="9412" y="1384"/>
                  </a:lnTo>
                  <a:lnTo>
                    <a:pt x="9256" y="1209"/>
                  </a:lnTo>
                  <a:lnTo>
                    <a:pt x="9080" y="1053"/>
                  </a:lnTo>
                  <a:lnTo>
                    <a:pt x="8886" y="897"/>
                  </a:lnTo>
                  <a:lnTo>
                    <a:pt x="8691" y="741"/>
                  </a:lnTo>
                  <a:lnTo>
                    <a:pt x="8515" y="624"/>
                  </a:lnTo>
                  <a:lnTo>
                    <a:pt x="8262" y="488"/>
                  </a:lnTo>
                  <a:lnTo>
                    <a:pt x="8009" y="351"/>
                  </a:lnTo>
                  <a:lnTo>
                    <a:pt x="7736" y="254"/>
                  </a:lnTo>
                  <a:lnTo>
                    <a:pt x="7463" y="176"/>
                  </a:lnTo>
                  <a:lnTo>
                    <a:pt x="7191" y="98"/>
                  </a:lnTo>
                  <a:lnTo>
                    <a:pt x="6918" y="40"/>
                  </a:lnTo>
                  <a:lnTo>
                    <a:pt x="6626" y="20"/>
                  </a:lnTo>
                  <a:lnTo>
                    <a:pt x="6333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3006;p48">
              <a:extLst>
                <a:ext uri="{FF2B5EF4-FFF2-40B4-BE49-F238E27FC236}">
                  <a16:creationId xmlns:a16="http://schemas.microsoft.com/office/drawing/2014/main" id="{9F5B292A-27FE-0702-376D-CC16E285E759}"/>
                </a:ext>
              </a:extLst>
            </p:cNvPr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fill="none" extrusionOk="0">
                  <a:moveTo>
                    <a:pt x="6255" y="1"/>
                  </a:moveTo>
                  <a:lnTo>
                    <a:pt x="6333" y="1"/>
                  </a:lnTo>
                  <a:lnTo>
                    <a:pt x="6333" y="1"/>
                  </a:lnTo>
                  <a:lnTo>
                    <a:pt x="6626" y="20"/>
                  </a:lnTo>
                  <a:lnTo>
                    <a:pt x="6918" y="40"/>
                  </a:lnTo>
                  <a:lnTo>
                    <a:pt x="7191" y="98"/>
                  </a:lnTo>
                  <a:lnTo>
                    <a:pt x="7463" y="176"/>
                  </a:lnTo>
                  <a:lnTo>
                    <a:pt x="7736" y="254"/>
                  </a:lnTo>
                  <a:lnTo>
                    <a:pt x="8009" y="351"/>
                  </a:lnTo>
                  <a:lnTo>
                    <a:pt x="8262" y="488"/>
                  </a:lnTo>
                  <a:lnTo>
                    <a:pt x="8515" y="624"/>
                  </a:lnTo>
                  <a:lnTo>
                    <a:pt x="8515" y="624"/>
                  </a:lnTo>
                  <a:lnTo>
                    <a:pt x="8691" y="741"/>
                  </a:lnTo>
                  <a:lnTo>
                    <a:pt x="8886" y="897"/>
                  </a:lnTo>
                  <a:lnTo>
                    <a:pt x="9080" y="1053"/>
                  </a:lnTo>
                  <a:lnTo>
                    <a:pt x="9256" y="1209"/>
                  </a:lnTo>
                  <a:lnTo>
                    <a:pt x="9412" y="1384"/>
                  </a:lnTo>
                  <a:lnTo>
                    <a:pt x="9587" y="1579"/>
                  </a:lnTo>
                  <a:lnTo>
                    <a:pt x="9743" y="1793"/>
                  </a:lnTo>
                  <a:lnTo>
                    <a:pt x="9899" y="2008"/>
                  </a:lnTo>
                  <a:lnTo>
                    <a:pt x="9899" y="2008"/>
                  </a:lnTo>
                  <a:lnTo>
                    <a:pt x="10152" y="2417"/>
                  </a:lnTo>
                  <a:lnTo>
                    <a:pt x="10386" y="2865"/>
                  </a:lnTo>
                  <a:lnTo>
                    <a:pt x="10561" y="3352"/>
                  </a:lnTo>
                  <a:lnTo>
                    <a:pt x="10737" y="3859"/>
                  </a:lnTo>
                  <a:lnTo>
                    <a:pt x="10737" y="3859"/>
                  </a:lnTo>
                  <a:lnTo>
                    <a:pt x="10854" y="4346"/>
                  </a:lnTo>
                  <a:lnTo>
                    <a:pt x="10931" y="4833"/>
                  </a:lnTo>
                  <a:lnTo>
                    <a:pt x="10970" y="5339"/>
                  </a:lnTo>
                  <a:lnTo>
                    <a:pt x="10970" y="5846"/>
                  </a:lnTo>
                  <a:lnTo>
                    <a:pt x="10970" y="5846"/>
                  </a:lnTo>
                  <a:lnTo>
                    <a:pt x="10931" y="6314"/>
                  </a:lnTo>
                  <a:lnTo>
                    <a:pt x="10854" y="6801"/>
                  </a:lnTo>
                  <a:lnTo>
                    <a:pt x="10737" y="7288"/>
                  </a:lnTo>
                  <a:lnTo>
                    <a:pt x="10600" y="7775"/>
                  </a:lnTo>
                  <a:lnTo>
                    <a:pt x="10600" y="7775"/>
                  </a:lnTo>
                  <a:lnTo>
                    <a:pt x="10405" y="8223"/>
                  </a:lnTo>
                  <a:lnTo>
                    <a:pt x="10211" y="8671"/>
                  </a:lnTo>
                  <a:lnTo>
                    <a:pt x="9957" y="9100"/>
                  </a:lnTo>
                  <a:lnTo>
                    <a:pt x="9704" y="9489"/>
                  </a:lnTo>
                  <a:lnTo>
                    <a:pt x="9704" y="9489"/>
                  </a:lnTo>
                  <a:lnTo>
                    <a:pt x="9412" y="9879"/>
                  </a:lnTo>
                  <a:lnTo>
                    <a:pt x="9080" y="10230"/>
                  </a:lnTo>
                  <a:lnTo>
                    <a:pt x="8749" y="10561"/>
                  </a:lnTo>
                  <a:lnTo>
                    <a:pt x="8399" y="10873"/>
                  </a:lnTo>
                  <a:lnTo>
                    <a:pt x="8028" y="11165"/>
                  </a:lnTo>
                  <a:lnTo>
                    <a:pt x="7619" y="11418"/>
                  </a:lnTo>
                  <a:lnTo>
                    <a:pt x="7210" y="11633"/>
                  </a:lnTo>
                  <a:lnTo>
                    <a:pt x="6801" y="11847"/>
                  </a:lnTo>
                  <a:lnTo>
                    <a:pt x="6801" y="11847"/>
                  </a:lnTo>
                  <a:lnTo>
                    <a:pt x="6353" y="12003"/>
                  </a:lnTo>
                  <a:lnTo>
                    <a:pt x="5905" y="12139"/>
                  </a:lnTo>
                  <a:lnTo>
                    <a:pt x="5437" y="12237"/>
                  </a:lnTo>
                  <a:lnTo>
                    <a:pt x="4969" y="12315"/>
                  </a:lnTo>
                  <a:lnTo>
                    <a:pt x="4969" y="12315"/>
                  </a:lnTo>
                  <a:lnTo>
                    <a:pt x="4658" y="12334"/>
                  </a:lnTo>
                  <a:lnTo>
                    <a:pt x="4365" y="12334"/>
                  </a:lnTo>
                  <a:lnTo>
                    <a:pt x="4365" y="12334"/>
                  </a:lnTo>
                  <a:lnTo>
                    <a:pt x="4034" y="12334"/>
                  </a:lnTo>
                  <a:lnTo>
                    <a:pt x="3722" y="12315"/>
                  </a:lnTo>
                  <a:lnTo>
                    <a:pt x="3391" y="12256"/>
                  </a:lnTo>
                  <a:lnTo>
                    <a:pt x="3079" y="12198"/>
                  </a:lnTo>
                  <a:lnTo>
                    <a:pt x="3079" y="12198"/>
                  </a:lnTo>
                  <a:lnTo>
                    <a:pt x="2748" y="12120"/>
                  </a:lnTo>
                  <a:lnTo>
                    <a:pt x="2436" y="12022"/>
                  </a:lnTo>
                  <a:lnTo>
                    <a:pt x="2105" y="11905"/>
                  </a:lnTo>
                  <a:lnTo>
                    <a:pt x="1774" y="11769"/>
                  </a:lnTo>
                  <a:lnTo>
                    <a:pt x="1774" y="11769"/>
                  </a:lnTo>
                  <a:lnTo>
                    <a:pt x="1735" y="11750"/>
                  </a:lnTo>
                  <a:lnTo>
                    <a:pt x="1716" y="11711"/>
                  </a:lnTo>
                  <a:lnTo>
                    <a:pt x="1677" y="11633"/>
                  </a:lnTo>
                  <a:lnTo>
                    <a:pt x="1657" y="11613"/>
                  </a:lnTo>
                  <a:lnTo>
                    <a:pt x="1579" y="11574"/>
                  </a:lnTo>
                  <a:lnTo>
                    <a:pt x="1579" y="11574"/>
                  </a:lnTo>
                  <a:lnTo>
                    <a:pt x="1326" y="11379"/>
                  </a:lnTo>
                  <a:lnTo>
                    <a:pt x="1073" y="11126"/>
                  </a:lnTo>
                  <a:lnTo>
                    <a:pt x="1073" y="11126"/>
                  </a:lnTo>
                  <a:lnTo>
                    <a:pt x="858" y="10873"/>
                  </a:lnTo>
                  <a:lnTo>
                    <a:pt x="683" y="10600"/>
                  </a:lnTo>
                  <a:lnTo>
                    <a:pt x="508" y="10308"/>
                  </a:lnTo>
                  <a:lnTo>
                    <a:pt x="371" y="9977"/>
                  </a:lnTo>
                  <a:lnTo>
                    <a:pt x="371" y="9977"/>
                  </a:lnTo>
                  <a:lnTo>
                    <a:pt x="254" y="9665"/>
                  </a:lnTo>
                  <a:lnTo>
                    <a:pt x="157" y="9334"/>
                  </a:lnTo>
                  <a:lnTo>
                    <a:pt x="79" y="8963"/>
                  </a:lnTo>
                  <a:lnTo>
                    <a:pt x="40" y="8593"/>
                  </a:lnTo>
                  <a:lnTo>
                    <a:pt x="40" y="8593"/>
                  </a:lnTo>
                  <a:lnTo>
                    <a:pt x="1" y="8223"/>
                  </a:lnTo>
                  <a:lnTo>
                    <a:pt x="1" y="7853"/>
                  </a:lnTo>
                  <a:lnTo>
                    <a:pt x="20" y="7463"/>
                  </a:lnTo>
                  <a:lnTo>
                    <a:pt x="40" y="7054"/>
                  </a:lnTo>
                  <a:lnTo>
                    <a:pt x="40" y="7054"/>
                  </a:lnTo>
                  <a:lnTo>
                    <a:pt x="79" y="6664"/>
                  </a:lnTo>
                  <a:lnTo>
                    <a:pt x="157" y="6275"/>
                  </a:lnTo>
                  <a:lnTo>
                    <a:pt x="215" y="5904"/>
                  </a:lnTo>
                  <a:lnTo>
                    <a:pt x="313" y="5515"/>
                  </a:lnTo>
                  <a:lnTo>
                    <a:pt x="430" y="5125"/>
                  </a:lnTo>
                  <a:lnTo>
                    <a:pt x="547" y="4735"/>
                  </a:lnTo>
                  <a:lnTo>
                    <a:pt x="683" y="4346"/>
                  </a:lnTo>
                  <a:lnTo>
                    <a:pt x="839" y="3956"/>
                  </a:lnTo>
                  <a:lnTo>
                    <a:pt x="839" y="3956"/>
                  </a:lnTo>
                  <a:lnTo>
                    <a:pt x="995" y="3605"/>
                  </a:lnTo>
                  <a:lnTo>
                    <a:pt x="1151" y="3255"/>
                  </a:lnTo>
                  <a:lnTo>
                    <a:pt x="1326" y="2923"/>
                  </a:lnTo>
                  <a:lnTo>
                    <a:pt x="1501" y="2612"/>
                  </a:lnTo>
                  <a:lnTo>
                    <a:pt x="1501" y="2612"/>
                  </a:lnTo>
                  <a:lnTo>
                    <a:pt x="1774" y="2183"/>
                  </a:lnTo>
                  <a:lnTo>
                    <a:pt x="2047" y="1813"/>
                  </a:lnTo>
                  <a:lnTo>
                    <a:pt x="2047" y="1813"/>
                  </a:lnTo>
                  <a:lnTo>
                    <a:pt x="2008" y="1735"/>
                  </a:lnTo>
                  <a:lnTo>
                    <a:pt x="1988" y="1657"/>
                  </a:lnTo>
                  <a:lnTo>
                    <a:pt x="1988" y="1657"/>
                  </a:lnTo>
                  <a:lnTo>
                    <a:pt x="2008" y="1579"/>
                  </a:lnTo>
                  <a:lnTo>
                    <a:pt x="2027" y="1540"/>
                  </a:lnTo>
                  <a:lnTo>
                    <a:pt x="2066" y="1520"/>
                  </a:lnTo>
                  <a:lnTo>
                    <a:pt x="2066" y="1520"/>
                  </a:lnTo>
                  <a:lnTo>
                    <a:pt x="2378" y="1287"/>
                  </a:lnTo>
                  <a:lnTo>
                    <a:pt x="2768" y="1053"/>
                  </a:lnTo>
                  <a:lnTo>
                    <a:pt x="2768" y="1053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157" y="780"/>
                  </a:lnTo>
                  <a:lnTo>
                    <a:pt x="3216" y="780"/>
                  </a:lnTo>
                  <a:lnTo>
                    <a:pt x="3216" y="780"/>
                  </a:lnTo>
                  <a:lnTo>
                    <a:pt x="3274" y="780"/>
                  </a:lnTo>
                  <a:lnTo>
                    <a:pt x="3274" y="780"/>
                  </a:lnTo>
                  <a:lnTo>
                    <a:pt x="3664" y="585"/>
                  </a:lnTo>
                  <a:lnTo>
                    <a:pt x="4073" y="429"/>
                  </a:lnTo>
                  <a:lnTo>
                    <a:pt x="4073" y="429"/>
                  </a:lnTo>
                  <a:lnTo>
                    <a:pt x="4346" y="332"/>
                  </a:lnTo>
                  <a:lnTo>
                    <a:pt x="4619" y="235"/>
                  </a:lnTo>
                  <a:lnTo>
                    <a:pt x="4891" y="176"/>
                  </a:lnTo>
                  <a:lnTo>
                    <a:pt x="5164" y="118"/>
                  </a:lnTo>
                  <a:lnTo>
                    <a:pt x="5437" y="59"/>
                  </a:lnTo>
                  <a:lnTo>
                    <a:pt x="5710" y="20"/>
                  </a:lnTo>
                  <a:lnTo>
                    <a:pt x="5983" y="1"/>
                  </a:lnTo>
                  <a:lnTo>
                    <a:pt x="62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3007;p48">
              <a:extLst>
                <a:ext uri="{FF2B5EF4-FFF2-40B4-BE49-F238E27FC236}">
                  <a16:creationId xmlns:a16="http://schemas.microsoft.com/office/drawing/2014/main" id="{1920EE4F-3831-4D7E-AD53-79D70551ED8C}"/>
                </a:ext>
              </a:extLst>
            </p:cNvPr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extrusionOk="0">
                  <a:moveTo>
                    <a:pt x="3956" y="1"/>
                  </a:moveTo>
                  <a:lnTo>
                    <a:pt x="3605" y="20"/>
                  </a:lnTo>
                  <a:lnTo>
                    <a:pt x="3274" y="79"/>
                  </a:lnTo>
                  <a:lnTo>
                    <a:pt x="2923" y="157"/>
                  </a:lnTo>
                  <a:lnTo>
                    <a:pt x="2572" y="273"/>
                  </a:lnTo>
                  <a:lnTo>
                    <a:pt x="2319" y="371"/>
                  </a:lnTo>
                  <a:lnTo>
                    <a:pt x="2066" y="488"/>
                  </a:lnTo>
                  <a:lnTo>
                    <a:pt x="1988" y="488"/>
                  </a:lnTo>
                  <a:lnTo>
                    <a:pt x="1949" y="507"/>
                  </a:lnTo>
                  <a:lnTo>
                    <a:pt x="1754" y="663"/>
                  </a:lnTo>
                  <a:lnTo>
                    <a:pt x="1501" y="819"/>
                  </a:lnTo>
                  <a:lnTo>
                    <a:pt x="1306" y="955"/>
                  </a:lnTo>
                  <a:lnTo>
                    <a:pt x="1267" y="1014"/>
                  </a:lnTo>
                  <a:lnTo>
                    <a:pt x="1247" y="1053"/>
                  </a:lnTo>
                  <a:lnTo>
                    <a:pt x="1267" y="1111"/>
                  </a:lnTo>
                  <a:lnTo>
                    <a:pt x="1286" y="1150"/>
                  </a:lnTo>
                  <a:lnTo>
                    <a:pt x="1111" y="1384"/>
                  </a:lnTo>
                  <a:lnTo>
                    <a:pt x="955" y="1657"/>
                  </a:lnTo>
                  <a:lnTo>
                    <a:pt x="721" y="2066"/>
                  </a:lnTo>
                  <a:lnTo>
                    <a:pt x="527" y="2495"/>
                  </a:lnTo>
                  <a:lnTo>
                    <a:pt x="332" y="3001"/>
                  </a:lnTo>
                  <a:lnTo>
                    <a:pt x="195" y="3488"/>
                  </a:lnTo>
                  <a:lnTo>
                    <a:pt x="78" y="3975"/>
                  </a:lnTo>
                  <a:lnTo>
                    <a:pt x="20" y="4462"/>
                  </a:lnTo>
                  <a:lnTo>
                    <a:pt x="0" y="4969"/>
                  </a:lnTo>
                  <a:lnTo>
                    <a:pt x="0" y="5203"/>
                  </a:lnTo>
                  <a:lnTo>
                    <a:pt x="20" y="5437"/>
                  </a:lnTo>
                  <a:lnTo>
                    <a:pt x="39" y="5670"/>
                  </a:lnTo>
                  <a:lnTo>
                    <a:pt x="98" y="5904"/>
                  </a:lnTo>
                  <a:lnTo>
                    <a:pt x="156" y="6119"/>
                  </a:lnTo>
                  <a:lnTo>
                    <a:pt x="215" y="6313"/>
                  </a:lnTo>
                  <a:lnTo>
                    <a:pt x="312" y="6528"/>
                  </a:lnTo>
                  <a:lnTo>
                    <a:pt x="410" y="6723"/>
                  </a:lnTo>
                  <a:lnTo>
                    <a:pt x="546" y="6898"/>
                  </a:lnTo>
                  <a:lnTo>
                    <a:pt x="663" y="7054"/>
                  </a:lnTo>
                  <a:lnTo>
                    <a:pt x="838" y="7210"/>
                  </a:lnTo>
                  <a:lnTo>
                    <a:pt x="994" y="7327"/>
                  </a:lnTo>
                  <a:lnTo>
                    <a:pt x="1053" y="7366"/>
                  </a:lnTo>
                  <a:lnTo>
                    <a:pt x="1072" y="7424"/>
                  </a:lnTo>
                  <a:lnTo>
                    <a:pt x="1111" y="7463"/>
                  </a:lnTo>
                  <a:lnTo>
                    <a:pt x="1540" y="7619"/>
                  </a:lnTo>
                  <a:lnTo>
                    <a:pt x="1735" y="7677"/>
                  </a:lnTo>
                  <a:lnTo>
                    <a:pt x="1929" y="7736"/>
                  </a:lnTo>
                  <a:lnTo>
                    <a:pt x="2339" y="7794"/>
                  </a:lnTo>
                  <a:lnTo>
                    <a:pt x="2748" y="7814"/>
                  </a:lnTo>
                  <a:lnTo>
                    <a:pt x="3137" y="7794"/>
                  </a:lnTo>
                  <a:lnTo>
                    <a:pt x="3430" y="7755"/>
                  </a:lnTo>
                  <a:lnTo>
                    <a:pt x="3722" y="7697"/>
                  </a:lnTo>
                  <a:lnTo>
                    <a:pt x="4014" y="7599"/>
                  </a:lnTo>
                  <a:lnTo>
                    <a:pt x="4287" y="7502"/>
                  </a:lnTo>
                  <a:lnTo>
                    <a:pt x="4560" y="7366"/>
                  </a:lnTo>
                  <a:lnTo>
                    <a:pt x="4832" y="7229"/>
                  </a:lnTo>
                  <a:lnTo>
                    <a:pt x="5066" y="7073"/>
                  </a:lnTo>
                  <a:lnTo>
                    <a:pt x="5320" y="6898"/>
                  </a:lnTo>
                  <a:lnTo>
                    <a:pt x="5534" y="6703"/>
                  </a:lnTo>
                  <a:lnTo>
                    <a:pt x="5748" y="6489"/>
                  </a:lnTo>
                  <a:lnTo>
                    <a:pt x="5943" y="6255"/>
                  </a:lnTo>
                  <a:lnTo>
                    <a:pt x="6138" y="6021"/>
                  </a:lnTo>
                  <a:lnTo>
                    <a:pt x="6313" y="5748"/>
                  </a:lnTo>
                  <a:lnTo>
                    <a:pt x="6450" y="5495"/>
                  </a:lnTo>
                  <a:lnTo>
                    <a:pt x="6586" y="5203"/>
                  </a:lnTo>
                  <a:lnTo>
                    <a:pt x="6703" y="4930"/>
                  </a:lnTo>
                  <a:lnTo>
                    <a:pt x="6800" y="4618"/>
                  </a:lnTo>
                  <a:lnTo>
                    <a:pt x="6878" y="4307"/>
                  </a:lnTo>
                  <a:lnTo>
                    <a:pt x="6917" y="3995"/>
                  </a:lnTo>
                  <a:lnTo>
                    <a:pt x="6937" y="3703"/>
                  </a:lnTo>
                  <a:lnTo>
                    <a:pt x="6937" y="3391"/>
                  </a:lnTo>
                  <a:lnTo>
                    <a:pt x="6917" y="3060"/>
                  </a:lnTo>
                  <a:lnTo>
                    <a:pt x="6859" y="2748"/>
                  </a:lnTo>
                  <a:lnTo>
                    <a:pt x="6781" y="2436"/>
                  </a:lnTo>
                  <a:lnTo>
                    <a:pt x="6683" y="2124"/>
                  </a:lnTo>
                  <a:lnTo>
                    <a:pt x="6567" y="1813"/>
                  </a:lnTo>
                  <a:lnTo>
                    <a:pt x="6430" y="1540"/>
                  </a:lnTo>
                  <a:lnTo>
                    <a:pt x="6274" y="1267"/>
                  </a:lnTo>
                  <a:lnTo>
                    <a:pt x="6060" y="1014"/>
                  </a:lnTo>
                  <a:lnTo>
                    <a:pt x="5846" y="761"/>
                  </a:lnTo>
                  <a:lnTo>
                    <a:pt x="5612" y="566"/>
                  </a:lnTo>
                  <a:lnTo>
                    <a:pt x="5378" y="390"/>
                  </a:lnTo>
                  <a:lnTo>
                    <a:pt x="5222" y="312"/>
                  </a:lnTo>
                  <a:lnTo>
                    <a:pt x="5066" y="234"/>
                  </a:lnTo>
                  <a:lnTo>
                    <a:pt x="4891" y="157"/>
                  </a:lnTo>
                  <a:lnTo>
                    <a:pt x="4716" y="98"/>
                  </a:lnTo>
                  <a:lnTo>
                    <a:pt x="4540" y="59"/>
                  </a:lnTo>
                  <a:lnTo>
                    <a:pt x="4365" y="40"/>
                  </a:lnTo>
                  <a:lnTo>
                    <a:pt x="41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3008;p48">
              <a:extLst>
                <a:ext uri="{FF2B5EF4-FFF2-40B4-BE49-F238E27FC236}">
                  <a16:creationId xmlns:a16="http://schemas.microsoft.com/office/drawing/2014/main" id="{C8A88092-28C7-F8F1-EEEA-0A6B135F14AF}"/>
                </a:ext>
              </a:extLst>
            </p:cNvPr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fill="none" extrusionOk="0">
                  <a:moveTo>
                    <a:pt x="3956" y="1"/>
                  </a:moveTo>
                  <a:lnTo>
                    <a:pt x="3995" y="1"/>
                  </a:lnTo>
                  <a:lnTo>
                    <a:pt x="3995" y="1"/>
                  </a:lnTo>
                  <a:lnTo>
                    <a:pt x="4189" y="1"/>
                  </a:lnTo>
                  <a:lnTo>
                    <a:pt x="4365" y="40"/>
                  </a:lnTo>
                  <a:lnTo>
                    <a:pt x="4540" y="59"/>
                  </a:lnTo>
                  <a:lnTo>
                    <a:pt x="4716" y="98"/>
                  </a:lnTo>
                  <a:lnTo>
                    <a:pt x="4891" y="157"/>
                  </a:lnTo>
                  <a:lnTo>
                    <a:pt x="5066" y="234"/>
                  </a:lnTo>
                  <a:lnTo>
                    <a:pt x="5222" y="312"/>
                  </a:lnTo>
                  <a:lnTo>
                    <a:pt x="5378" y="390"/>
                  </a:lnTo>
                  <a:lnTo>
                    <a:pt x="5378" y="390"/>
                  </a:lnTo>
                  <a:lnTo>
                    <a:pt x="5612" y="566"/>
                  </a:lnTo>
                  <a:lnTo>
                    <a:pt x="5846" y="761"/>
                  </a:lnTo>
                  <a:lnTo>
                    <a:pt x="6060" y="1014"/>
                  </a:lnTo>
                  <a:lnTo>
                    <a:pt x="6274" y="1267"/>
                  </a:lnTo>
                  <a:lnTo>
                    <a:pt x="6274" y="1267"/>
                  </a:lnTo>
                  <a:lnTo>
                    <a:pt x="6430" y="1540"/>
                  </a:lnTo>
                  <a:lnTo>
                    <a:pt x="6567" y="1813"/>
                  </a:lnTo>
                  <a:lnTo>
                    <a:pt x="6683" y="2124"/>
                  </a:lnTo>
                  <a:lnTo>
                    <a:pt x="6781" y="2436"/>
                  </a:lnTo>
                  <a:lnTo>
                    <a:pt x="6781" y="2436"/>
                  </a:lnTo>
                  <a:lnTo>
                    <a:pt x="6859" y="2748"/>
                  </a:lnTo>
                  <a:lnTo>
                    <a:pt x="6917" y="3060"/>
                  </a:lnTo>
                  <a:lnTo>
                    <a:pt x="6937" y="3391"/>
                  </a:lnTo>
                  <a:lnTo>
                    <a:pt x="6937" y="3703"/>
                  </a:lnTo>
                  <a:lnTo>
                    <a:pt x="6937" y="3703"/>
                  </a:lnTo>
                  <a:lnTo>
                    <a:pt x="6917" y="3995"/>
                  </a:lnTo>
                  <a:lnTo>
                    <a:pt x="6878" y="4307"/>
                  </a:lnTo>
                  <a:lnTo>
                    <a:pt x="6800" y="4618"/>
                  </a:lnTo>
                  <a:lnTo>
                    <a:pt x="6703" y="4930"/>
                  </a:lnTo>
                  <a:lnTo>
                    <a:pt x="6703" y="4930"/>
                  </a:lnTo>
                  <a:lnTo>
                    <a:pt x="6586" y="5203"/>
                  </a:lnTo>
                  <a:lnTo>
                    <a:pt x="6450" y="5495"/>
                  </a:lnTo>
                  <a:lnTo>
                    <a:pt x="6313" y="5748"/>
                  </a:lnTo>
                  <a:lnTo>
                    <a:pt x="6138" y="6021"/>
                  </a:lnTo>
                  <a:lnTo>
                    <a:pt x="6138" y="6021"/>
                  </a:lnTo>
                  <a:lnTo>
                    <a:pt x="5943" y="6255"/>
                  </a:lnTo>
                  <a:lnTo>
                    <a:pt x="5748" y="6489"/>
                  </a:lnTo>
                  <a:lnTo>
                    <a:pt x="5534" y="6703"/>
                  </a:lnTo>
                  <a:lnTo>
                    <a:pt x="5320" y="6898"/>
                  </a:lnTo>
                  <a:lnTo>
                    <a:pt x="5066" y="7073"/>
                  </a:lnTo>
                  <a:lnTo>
                    <a:pt x="4832" y="7229"/>
                  </a:lnTo>
                  <a:lnTo>
                    <a:pt x="4560" y="7366"/>
                  </a:lnTo>
                  <a:lnTo>
                    <a:pt x="4287" y="7502"/>
                  </a:lnTo>
                  <a:lnTo>
                    <a:pt x="4287" y="7502"/>
                  </a:lnTo>
                  <a:lnTo>
                    <a:pt x="4014" y="7599"/>
                  </a:lnTo>
                  <a:lnTo>
                    <a:pt x="3722" y="7697"/>
                  </a:lnTo>
                  <a:lnTo>
                    <a:pt x="3430" y="7755"/>
                  </a:lnTo>
                  <a:lnTo>
                    <a:pt x="3137" y="7794"/>
                  </a:lnTo>
                  <a:lnTo>
                    <a:pt x="3137" y="7794"/>
                  </a:lnTo>
                  <a:lnTo>
                    <a:pt x="2748" y="7814"/>
                  </a:lnTo>
                  <a:lnTo>
                    <a:pt x="2748" y="7814"/>
                  </a:lnTo>
                  <a:lnTo>
                    <a:pt x="2339" y="7794"/>
                  </a:lnTo>
                  <a:lnTo>
                    <a:pt x="1929" y="7736"/>
                  </a:lnTo>
                  <a:lnTo>
                    <a:pt x="1929" y="7736"/>
                  </a:lnTo>
                  <a:lnTo>
                    <a:pt x="1735" y="7677"/>
                  </a:lnTo>
                  <a:lnTo>
                    <a:pt x="1540" y="7619"/>
                  </a:lnTo>
                  <a:lnTo>
                    <a:pt x="1111" y="7463"/>
                  </a:lnTo>
                  <a:lnTo>
                    <a:pt x="1111" y="7463"/>
                  </a:lnTo>
                  <a:lnTo>
                    <a:pt x="1072" y="7424"/>
                  </a:lnTo>
                  <a:lnTo>
                    <a:pt x="1053" y="7366"/>
                  </a:lnTo>
                  <a:lnTo>
                    <a:pt x="994" y="7327"/>
                  </a:lnTo>
                  <a:lnTo>
                    <a:pt x="994" y="7327"/>
                  </a:lnTo>
                  <a:lnTo>
                    <a:pt x="838" y="7210"/>
                  </a:lnTo>
                  <a:lnTo>
                    <a:pt x="663" y="7054"/>
                  </a:lnTo>
                  <a:lnTo>
                    <a:pt x="663" y="7054"/>
                  </a:lnTo>
                  <a:lnTo>
                    <a:pt x="546" y="6898"/>
                  </a:lnTo>
                  <a:lnTo>
                    <a:pt x="410" y="6723"/>
                  </a:lnTo>
                  <a:lnTo>
                    <a:pt x="312" y="6528"/>
                  </a:lnTo>
                  <a:lnTo>
                    <a:pt x="215" y="6313"/>
                  </a:lnTo>
                  <a:lnTo>
                    <a:pt x="215" y="6313"/>
                  </a:lnTo>
                  <a:lnTo>
                    <a:pt x="156" y="6119"/>
                  </a:lnTo>
                  <a:lnTo>
                    <a:pt x="98" y="5904"/>
                  </a:lnTo>
                  <a:lnTo>
                    <a:pt x="39" y="5670"/>
                  </a:lnTo>
                  <a:lnTo>
                    <a:pt x="20" y="5437"/>
                  </a:lnTo>
                  <a:lnTo>
                    <a:pt x="20" y="5437"/>
                  </a:lnTo>
                  <a:lnTo>
                    <a:pt x="0" y="5203"/>
                  </a:lnTo>
                  <a:lnTo>
                    <a:pt x="0" y="4969"/>
                  </a:lnTo>
                  <a:lnTo>
                    <a:pt x="20" y="4462"/>
                  </a:lnTo>
                  <a:lnTo>
                    <a:pt x="20" y="4462"/>
                  </a:lnTo>
                  <a:lnTo>
                    <a:pt x="78" y="3975"/>
                  </a:lnTo>
                  <a:lnTo>
                    <a:pt x="195" y="3488"/>
                  </a:lnTo>
                  <a:lnTo>
                    <a:pt x="332" y="3001"/>
                  </a:lnTo>
                  <a:lnTo>
                    <a:pt x="527" y="2495"/>
                  </a:lnTo>
                  <a:lnTo>
                    <a:pt x="527" y="2495"/>
                  </a:lnTo>
                  <a:lnTo>
                    <a:pt x="721" y="2066"/>
                  </a:lnTo>
                  <a:lnTo>
                    <a:pt x="955" y="1657"/>
                  </a:lnTo>
                  <a:lnTo>
                    <a:pt x="955" y="1657"/>
                  </a:lnTo>
                  <a:lnTo>
                    <a:pt x="1111" y="1384"/>
                  </a:lnTo>
                  <a:lnTo>
                    <a:pt x="1286" y="1150"/>
                  </a:lnTo>
                  <a:lnTo>
                    <a:pt x="1286" y="1150"/>
                  </a:lnTo>
                  <a:lnTo>
                    <a:pt x="1267" y="1111"/>
                  </a:lnTo>
                  <a:lnTo>
                    <a:pt x="1247" y="1053"/>
                  </a:lnTo>
                  <a:lnTo>
                    <a:pt x="1247" y="1053"/>
                  </a:lnTo>
                  <a:lnTo>
                    <a:pt x="1267" y="1014"/>
                  </a:lnTo>
                  <a:lnTo>
                    <a:pt x="1306" y="955"/>
                  </a:lnTo>
                  <a:lnTo>
                    <a:pt x="1306" y="955"/>
                  </a:lnTo>
                  <a:lnTo>
                    <a:pt x="1501" y="819"/>
                  </a:lnTo>
                  <a:lnTo>
                    <a:pt x="1754" y="663"/>
                  </a:lnTo>
                  <a:lnTo>
                    <a:pt x="1754" y="663"/>
                  </a:lnTo>
                  <a:lnTo>
                    <a:pt x="1949" y="507"/>
                  </a:lnTo>
                  <a:lnTo>
                    <a:pt x="1949" y="507"/>
                  </a:lnTo>
                  <a:lnTo>
                    <a:pt x="1988" y="488"/>
                  </a:lnTo>
                  <a:lnTo>
                    <a:pt x="2027" y="488"/>
                  </a:lnTo>
                  <a:lnTo>
                    <a:pt x="2027" y="488"/>
                  </a:lnTo>
                  <a:lnTo>
                    <a:pt x="2066" y="488"/>
                  </a:lnTo>
                  <a:lnTo>
                    <a:pt x="2066" y="488"/>
                  </a:lnTo>
                  <a:lnTo>
                    <a:pt x="2319" y="371"/>
                  </a:lnTo>
                  <a:lnTo>
                    <a:pt x="2572" y="273"/>
                  </a:lnTo>
                  <a:lnTo>
                    <a:pt x="2572" y="273"/>
                  </a:lnTo>
                  <a:lnTo>
                    <a:pt x="2923" y="157"/>
                  </a:lnTo>
                  <a:lnTo>
                    <a:pt x="3274" y="79"/>
                  </a:lnTo>
                  <a:lnTo>
                    <a:pt x="3605" y="20"/>
                  </a:lnTo>
                  <a:lnTo>
                    <a:pt x="395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3009;p48">
              <a:extLst>
                <a:ext uri="{FF2B5EF4-FFF2-40B4-BE49-F238E27FC236}">
                  <a16:creationId xmlns:a16="http://schemas.microsoft.com/office/drawing/2014/main" id="{B23B5939-1752-649D-1C9F-269EC4F036E2}"/>
                </a:ext>
              </a:extLst>
            </p:cNvPr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extrusionOk="0">
                  <a:moveTo>
                    <a:pt x="17965" y="0"/>
                  </a:move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3010;p48">
              <a:extLst>
                <a:ext uri="{FF2B5EF4-FFF2-40B4-BE49-F238E27FC236}">
                  <a16:creationId xmlns:a16="http://schemas.microsoft.com/office/drawing/2014/main" id="{12E30766-EF03-2CF6-7EE3-59BFF9C1CFAC}"/>
                </a:ext>
              </a:extLst>
            </p:cNvPr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fill="none" extrusionOk="0">
                  <a:moveTo>
                    <a:pt x="17965" y="0"/>
                  </a:moveTo>
                  <a:lnTo>
                    <a:pt x="17965" y="0"/>
                  </a:lnTo>
                  <a:lnTo>
                    <a:pt x="17692" y="19"/>
                  </a:ln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4165" y="2007"/>
                  </a:lnTo>
                  <a:lnTo>
                    <a:pt x="14107" y="2007"/>
                  </a:lnTo>
                  <a:lnTo>
                    <a:pt x="14107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lnTo>
                    <a:pt x="18101" y="0"/>
                  </a:lnTo>
                  <a:lnTo>
                    <a:pt x="179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3011;p48">
              <a:extLst>
                <a:ext uri="{FF2B5EF4-FFF2-40B4-BE49-F238E27FC236}">
                  <a16:creationId xmlns:a16="http://schemas.microsoft.com/office/drawing/2014/main" id="{B0B8CE6B-FD95-CC9E-5CC2-42EBB9CA3A94}"/>
                </a:ext>
              </a:extLst>
            </p:cNvPr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extrusionOk="0">
                  <a:moveTo>
                    <a:pt x="17984" y="0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3012;p48">
              <a:extLst>
                <a:ext uri="{FF2B5EF4-FFF2-40B4-BE49-F238E27FC236}">
                  <a16:creationId xmlns:a16="http://schemas.microsoft.com/office/drawing/2014/main" id="{C65C24AD-BC8F-5158-E0DF-201E3AB4FD78}"/>
                </a:ext>
              </a:extLst>
            </p:cNvPr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fill="none" extrusionOk="0">
                  <a:moveTo>
                    <a:pt x="17711" y="19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lnTo>
                    <a:pt x="18120" y="0"/>
                  </a:lnTo>
                  <a:lnTo>
                    <a:pt x="17984" y="0"/>
                  </a:lnTo>
                  <a:lnTo>
                    <a:pt x="17984" y="0"/>
                  </a:lnTo>
                  <a:lnTo>
                    <a:pt x="17711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3013;p48">
              <a:extLst>
                <a:ext uri="{FF2B5EF4-FFF2-40B4-BE49-F238E27FC236}">
                  <a16:creationId xmlns:a16="http://schemas.microsoft.com/office/drawing/2014/main" id="{0893B510-6892-F002-062F-CB8100510D48}"/>
                </a:ext>
              </a:extLst>
            </p:cNvPr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3014;p48">
              <a:extLst>
                <a:ext uri="{FF2B5EF4-FFF2-40B4-BE49-F238E27FC236}">
                  <a16:creationId xmlns:a16="http://schemas.microsoft.com/office/drawing/2014/main" id="{F1132F80-980F-AB02-CDA0-DAB788E54FEE}"/>
                </a:ext>
              </a:extLst>
            </p:cNvPr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3015;p48">
              <a:extLst>
                <a:ext uri="{FF2B5EF4-FFF2-40B4-BE49-F238E27FC236}">
                  <a16:creationId xmlns:a16="http://schemas.microsoft.com/office/drawing/2014/main" id="{6F6505FA-7175-83F9-F75E-3A8B56714AC7}"/>
                </a:ext>
              </a:extLst>
            </p:cNvPr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extrusionOk="0">
                  <a:moveTo>
                    <a:pt x="1053" y="0"/>
                  </a:move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3016;p48">
              <a:extLst>
                <a:ext uri="{FF2B5EF4-FFF2-40B4-BE49-F238E27FC236}">
                  <a16:creationId xmlns:a16="http://schemas.microsoft.com/office/drawing/2014/main" id="{5218B4D7-1042-5F57-0F3D-9E9CEB129B87}"/>
                </a:ext>
              </a:extLst>
            </p:cNvPr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fill="none" extrusionOk="0">
                  <a:moveTo>
                    <a:pt x="176" y="78"/>
                  </a:move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lnTo>
                    <a:pt x="1053" y="0"/>
                  </a:lnTo>
                  <a:lnTo>
                    <a:pt x="1053" y="0"/>
                  </a:ln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3017;p48">
              <a:extLst>
                <a:ext uri="{FF2B5EF4-FFF2-40B4-BE49-F238E27FC236}">
                  <a16:creationId xmlns:a16="http://schemas.microsoft.com/office/drawing/2014/main" id="{6C83AF35-FA2E-FB4B-040D-415D19571704}"/>
                </a:ext>
              </a:extLst>
            </p:cNvPr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extrusionOk="0">
                  <a:moveTo>
                    <a:pt x="430" y="1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3018;p48">
              <a:extLst>
                <a:ext uri="{FF2B5EF4-FFF2-40B4-BE49-F238E27FC236}">
                  <a16:creationId xmlns:a16="http://schemas.microsoft.com/office/drawing/2014/main" id="{A25D31C8-927D-12D0-EBBB-495FD3499BE0}"/>
                </a:ext>
              </a:extLst>
            </p:cNvPr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fill="none" extrusionOk="0">
                  <a:moveTo>
                    <a:pt x="196" y="20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819" y="40"/>
                  </a:lnTo>
                  <a:lnTo>
                    <a:pt x="624" y="1"/>
                  </a:lnTo>
                  <a:lnTo>
                    <a:pt x="430" y="1"/>
                  </a:lnTo>
                  <a:lnTo>
                    <a:pt x="430" y="1"/>
                  </a:lnTo>
                  <a:lnTo>
                    <a:pt x="19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3019;p48">
              <a:extLst>
                <a:ext uri="{FF2B5EF4-FFF2-40B4-BE49-F238E27FC236}">
                  <a16:creationId xmlns:a16="http://schemas.microsoft.com/office/drawing/2014/main" id="{DA4FBE3E-2F7A-A7AF-6E01-7CB56F267B25}"/>
                </a:ext>
              </a:extLst>
            </p:cNvPr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extrusionOk="0">
                  <a:moveTo>
                    <a:pt x="760" y="1"/>
                  </a:moveTo>
                  <a:lnTo>
                    <a:pt x="468" y="40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3020;p48">
              <a:extLst>
                <a:ext uri="{FF2B5EF4-FFF2-40B4-BE49-F238E27FC236}">
                  <a16:creationId xmlns:a16="http://schemas.microsoft.com/office/drawing/2014/main" id="{C0939C42-77C1-8B39-84F0-BC4FBB96694A}"/>
                </a:ext>
              </a:extLst>
            </p:cNvPr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fill="none" extrusionOk="0">
                  <a:moveTo>
                    <a:pt x="760" y="1"/>
                  </a:moveTo>
                  <a:lnTo>
                    <a:pt x="760" y="1"/>
                  </a:lnTo>
                  <a:lnTo>
                    <a:pt x="468" y="40"/>
                  </a:lnTo>
                  <a:lnTo>
                    <a:pt x="176" y="79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lnTo>
                    <a:pt x="780" y="1"/>
                  </a:lnTo>
                  <a:lnTo>
                    <a:pt x="760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3021;p48">
              <a:extLst>
                <a:ext uri="{FF2B5EF4-FFF2-40B4-BE49-F238E27FC236}">
                  <a16:creationId xmlns:a16="http://schemas.microsoft.com/office/drawing/2014/main" id="{27B4006A-894E-6B34-61F1-1881D8C16AC4}"/>
                </a:ext>
              </a:extLst>
            </p:cNvPr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extrusionOk="0">
                  <a:moveTo>
                    <a:pt x="643" y="0"/>
                  </a:move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3022;p48">
              <a:extLst>
                <a:ext uri="{FF2B5EF4-FFF2-40B4-BE49-F238E27FC236}">
                  <a16:creationId xmlns:a16="http://schemas.microsoft.com/office/drawing/2014/main" id="{AF083770-06A3-9DDD-1AEC-0CE652969D87}"/>
                </a:ext>
              </a:extLst>
            </p:cNvPr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fill="none" extrusionOk="0">
                  <a:moveTo>
                    <a:pt x="643" y="0"/>
                  </a:moveTo>
                  <a:lnTo>
                    <a:pt x="643" y="0"/>
                  </a:lnTo>
                  <a:lnTo>
                    <a:pt x="175" y="98"/>
                  </a:ln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3023;p48">
              <a:extLst>
                <a:ext uri="{FF2B5EF4-FFF2-40B4-BE49-F238E27FC236}">
                  <a16:creationId xmlns:a16="http://schemas.microsoft.com/office/drawing/2014/main" id="{5938CCCB-2E71-71BD-B298-D960B30F2D28}"/>
                </a:ext>
              </a:extLst>
            </p:cNvPr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extrusionOk="0">
                  <a:moveTo>
                    <a:pt x="877" y="1"/>
                  </a:moveTo>
                  <a:lnTo>
                    <a:pt x="507" y="79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24;p48">
              <a:extLst>
                <a:ext uri="{FF2B5EF4-FFF2-40B4-BE49-F238E27FC236}">
                  <a16:creationId xmlns:a16="http://schemas.microsoft.com/office/drawing/2014/main" id="{D46EDA4B-BDBD-439B-9572-C294C0EC4774}"/>
                </a:ext>
              </a:extLst>
            </p:cNvPr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fill="none" extrusionOk="0">
                  <a:moveTo>
                    <a:pt x="877" y="1"/>
                  </a:moveTo>
                  <a:lnTo>
                    <a:pt x="877" y="1"/>
                  </a:lnTo>
                  <a:lnTo>
                    <a:pt x="507" y="79"/>
                  </a:lnTo>
                  <a:lnTo>
                    <a:pt x="137" y="215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lnTo>
                    <a:pt x="916" y="1"/>
                  </a:lnTo>
                  <a:lnTo>
                    <a:pt x="877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025;p48">
              <a:extLst>
                <a:ext uri="{FF2B5EF4-FFF2-40B4-BE49-F238E27FC236}">
                  <a16:creationId xmlns:a16="http://schemas.microsoft.com/office/drawing/2014/main" id="{D33E27B6-6A99-2D7B-894C-0FA0BD4B7755}"/>
                </a:ext>
              </a:extLst>
            </p:cNvPr>
            <p:cNvSpPr/>
            <p:nvPr/>
          </p:nvSpPr>
          <p:spPr>
            <a:xfrm>
              <a:off x="1605125" y="45975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026;p48">
              <a:extLst>
                <a:ext uri="{FF2B5EF4-FFF2-40B4-BE49-F238E27FC236}">
                  <a16:creationId xmlns:a16="http://schemas.microsoft.com/office/drawing/2014/main" id="{C2138B4F-3F4F-941A-B756-875E607A3CC3}"/>
                </a:ext>
              </a:extLst>
            </p:cNvPr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extrusionOk="0">
                  <a:moveTo>
                    <a:pt x="682" y="0"/>
                  </a:moveTo>
                  <a:lnTo>
                    <a:pt x="429" y="39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027;p48">
              <a:extLst>
                <a:ext uri="{FF2B5EF4-FFF2-40B4-BE49-F238E27FC236}">
                  <a16:creationId xmlns:a16="http://schemas.microsoft.com/office/drawing/2014/main" id="{BFC14992-A773-96E2-1AF8-5956B2BAA654}"/>
                </a:ext>
              </a:extLst>
            </p:cNvPr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fill="none" extrusionOk="0">
                  <a:moveTo>
                    <a:pt x="682" y="0"/>
                  </a:moveTo>
                  <a:lnTo>
                    <a:pt x="682" y="0"/>
                  </a:lnTo>
                  <a:lnTo>
                    <a:pt x="429" y="39"/>
                  </a:lnTo>
                  <a:lnTo>
                    <a:pt x="195" y="98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028;p48">
              <a:extLst>
                <a:ext uri="{FF2B5EF4-FFF2-40B4-BE49-F238E27FC236}">
                  <a16:creationId xmlns:a16="http://schemas.microsoft.com/office/drawing/2014/main" id="{CEA9DB22-862A-C1FD-BAC3-D0A8DC70EF2F}"/>
                </a:ext>
              </a:extLst>
            </p:cNvPr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extrusionOk="0">
                  <a:moveTo>
                    <a:pt x="565" y="1"/>
                  </a:move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029;p48">
              <a:extLst>
                <a:ext uri="{FF2B5EF4-FFF2-40B4-BE49-F238E27FC236}">
                  <a16:creationId xmlns:a16="http://schemas.microsoft.com/office/drawing/2014/main" id="{EC976BA3-FD96-C2A9-7D88-2D4CAE433515}"/>
                </a:ext>
              </a:extLst>
            </p:cNvPr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fill="none" extrusionOk="0">
                  <a:moveTo>
                    <a:pt x="565" y="1"/>
                  </a:moveTo>
                  <a:lnTo>
                    <a:pt x="565" y="1"/>
                  </a:lnTo>
                  <a:lnTo>
                    <a:pt x="136" y="137"/>
                  </a:ln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136" y="547"/>
                  </a:lnTo>
                  <a:lnTo>
                    <a:pt x="234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lnTo>
                    <a:pt x="604" y="1"/>
                  </a:lnTo>
                  <a:lnTo>
                    <a:pt x="565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030;p48">
              <a:extLst>
                <a:ext uri="{FF2B5EF4-FFF2-40B4-BE49-F238E27FC236}">
                  <a16:creationId xmlns:a16="http://schemas.microsoft.com/office/drawing/2014/main" id="{1180D457-29BE-3ABF-0C1C-15189A3B71A8}"/>
                </a:ext>
              </a:extLst>
            </p:cNvPr>
            <p:cNvSpPr/>
            <p:nvPr/>
          </p:nvSpPr>
          <p:spPr>
            <a:xfrm>
              <a:off x="1596850" y="493350"/>
              <a:ext cx="1475" cy="525"/>
            </a:xfrm>
            <a:custGeom>
              <a:avLst/>
              <a:gdLst/>
              <a:ahLst/>
              <a:cxnLst/>
              <a:rect l="l" t="t" r="r" b="b"/>
              <a:pathLst>
                <a:path w="59" h="21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031;p48">
              <a:extLst>
                <a:ext uri="{FF2B5EF4-FFF2-40B4-BE49-F238E27FC236}">
                  <a16:creationId xmlns:a16="http://schemas.microsoft.com/office/drawing/2014/main" id="{D48CB8B3-E188-2CDC-84A5-3E6A85930DAF}"/>
                </a:ext>
              </a:extLst>
            </p:cNvPr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extrusionOk="0">
                  <a:moveTo>
                    <a:pt x="488" y="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032;p48">
              <a:extLst>
                <a:ext uri="{FF2B5EF4-FFF2-40B4-BE49-F238E27FC236}">
                  <a16:creationId xmlns:a16="http://schemas.microsoft.com/office/drawing/2014/main" id="{5160B7F1-C56D-9A76-ABA2-CF15BA47EA7B}"/>
                </a:ext>
              </a:extLst>
            </p:cNvPr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fill="none" extrusionOk="0">
                  <a:moveTo>
                    <a:pt x="410" y="2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410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033;p48">
              <a:extLst>
                <a:ext uri="{FF2B5EF4-FFF2-40B4-BE49-F238E27FC236}">
                  <a16:creationId xmlns:a16="http://schemas.microsoft.com/office/drawing/2014/main" id="{EE27ED01-1B4F-1C05-43AE-2D896D75F841}"/>
                </a:ext>
              </a:extLst>
            </p:cNvPr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extrusionOk="0">
                  <a:moveTo>
                    <a:pt x="936" y="0"/>
                  </a:moveTo>
                  <a:lnTo>
                    <a:pt x="702" y="59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3034;p48">
              <a:extLst>
                <a:ext uri="{FF2B5EF4-FFF2-40B4-BE49-F238E27FC236}">
                  <a16:creationId xmlns:a16="http://schemas.microsoft.com/office/drawing/2014/main" id="{B8B4CE79-2014-7C5A-FA9B-BA7171D6D4F8}"/>
                </a:ext>
              </a:extLst>
            </p:cNvPr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fill="none" extrusionOk="0">
                  <a:moveTo>
                    <a:pt x="936" y="0"/>
                  </a:moveTo>
                  <a:lnTo>
                    <a:pt x="936" y="0"/>
                  </a:lnTo>
                  <a:lnTo>
                    <a:pt x="702" y="59"/>
                  </a:lnTo>
                  <a:lnTo>
                    <a:pt x="488" y="137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36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3035;p48">
              <a:extLst>
                <a:ext uri="{FF2B5EF4-FFF2-40B4-BE49-F238E27FC236}">
                  <a16:creationId xmlns:a16="http://schemas.microsoft.com/office/drawing/2014/main" id="{E5F3FDCF-4979-2C95-B399-B99A53C6D2AA}"/>
                </a:ext>
              </a:extLst>
            </p:cNvPr>
            <p:cNvSpPr/>
            <p:nvPr/>
          </p:nvSpPr>
          <p:spPr>
            <a:xfrm>
              <a:off x="1537425" y="495800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0"/>
                  </a:moveTo>
                  <a:lnTo>
                    <a:pt x="5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3036;p48">
              <a:extLst>
                <a:ext uri="{FF2B5EF4-FFF2-40B4-BE49-F238E27FC236}">
                  <a16:creationId xmlns:a16="http://schemas.microsoft.com/office/drawing/2014/main" id="{49EC637A-3B7A-021E-AB67-131587641B51}"/>
                </a:ext>
              </a:extLst>
            </p:cNvPr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extrusionOk="0">
                  <a:moveTo>
                    <a:pt x="663" y="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3037;p48">
              <a:extLst>
                <a:ext uri="{FF2B5EF4-FFF2-40B4-BE49-F238E27FC236}">
                  <a16:creationId xmlns:a16="http://schemas.microsoft.com/office/drawing/2014/main" id="{B1E6BF57-8356-E411-DD24-4E349BE1CF16}"/>
                </a:ext>
              </a:extLst>
            </p:cNvPr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fill="none" extrusionOk="0">
                  <a:moveTo>
                    <a:pt x="624" y="2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99" y="2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63" y="0"/>
                  </a:lnTo>
                  <a:lnTo>
                    <a:pt x="624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3038;p48">
              <a:extLst>
                <a:ext uri="{FF2B5EF4-FFF2-40B4-BE49-F238E27FC236}">
                  <a16:creationId xmlns:a16="http://schemas.microsoft.com/office/drawing/2014/main" id="{E8F910B2-E32E-E856-F276-C570771F6CA1}"/>
                </a:ext>
              </a:extLst>
            </p:cNvPr>
            <p:cNvSpPr/>
            <p:nvPr/>
          </p:nvSpPr>
          <p:spPr>
            <a:xfrm>
              <a:off x="1523300" y="520150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3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3039;p48">
              <a:extLst>
                <a:ext uri="{FF2B5EF4-FFF2-40B4-BE49-F238E27FC236}">
                  <a16:creationId xmlns:a16="http://schemas.microsoft.com/office/drawing/2014/main" id="{868E1303-8854-F1EA-7A1F-C9C2102A8690}"/>
                </a:ext>
              </a:extLst>
            </p:cNvPr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extrusionOk="0">
                  <a:moveTo>
                    <a:pt x="156" y="1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3040;p48">
              <a:extLst>
                <a:ext uri="{FF2B5EF4-FFF2-40B4-BE49-F238E27FC236}">
                  <a16:creationId xmlns:a16="http://schemas.microsoft.com/office/drawing/2014/main" id="{9C5142F2-D010-757C-0067-A788CD914B42}"/>
                </a:ext>
              </a:extLst>
            </p:cNvPr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fill="none" extrusionOk="0">
                  <a:moveTo>
                    <a:pt x="97" y="40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lnTo>
                    <a:pt x="273" y="1"/>
                  </a:lnTo>
                  <a:lnTo>
                    <a:pt x="214" y="1"/>
                  </a:lnTo>
                  <a:lnTo>
                    <a:pt x="214" y="1"/>
                  </a:lnTo>
                  <a:lnTo>
                    <a:pt x="156" y="1"/>
                  </a:lnTo>
                  <a:lnTo>
                    <a:pt x="97" y="4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3041;p48">
              <a:extLst>
                <a:ext uri="{FF2B5EF4-FFF2-40B4-BE49-F238E27FC236}">
                  <a16:creationId xmlns:a16="http://schemas.microsoft.com/office/drawing/2014/main" id="{E1BC17D6-F247-63AA-2BC5-F06BAE97F275}"/>
                </a:ext>
              </a:extLst>
            </p:cNvPr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3042;p48">
              <a:extLst>
                <a:ext uri="{FF2B5EF4-FFF2-40B4-BE49-F238E27FC236}">
                  <a16:creationId xmlns:a16="http://schemas.microsoft.com/office/drawing/2014/main" id="{F4A284CA-3BB4-8126-ECC3-F845A7C195E6}"/>
                </a:ext>
              </a:extLst>
            </p:cNvPr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fill="none" extrusionOk="0">
                  <a:moveTo>
                    <a:pt x="59" y="59"/>
                  </a:move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5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3043;p48">
              <a:extLst>
                <a:ext uri="{FF2B5EF4-FFF2-40B4-BE49-F238E27FC236}">
                  <a16:creationId xmlns:a16="http://schemas.microsoft.com/office/drawing/2014/main" id="{C638A375-4AB6-42CA-BBCD-831570282649}"/>
                </a:ext>
              </a:extLst>
            </p:cNvPr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extrusionOk="0">
                  <a:moveTo>
                    <a:pt x="215" y="1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3044;p48">
              <a:extLst>
                <a:ext uri="{FF2B5EF4-FFF2-40B4-BE49-F238E27FC236}">
                  <a16:creationId xmlns:a16="http://schemas.microsoft.com/office/drawing/2014/main" id="{834665D3-7E3B-8FBA-54A7-95EB49D5B924}"/>
                </a:ext>
              </a:extLst>
            </p:cNvPr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fill="none" extrusionOk="0">
                  <a:moveTo>
                    <a:pt x="156" y="20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15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3045;p48">
              <a:extLst>
                <a:ext uri="{FF2B5EF4-FFF2-40B4-BE49-F238E27FC236}">
                  <a16:creationId xmlns:a16="http://schemas.microsoft.com/office/drawing/2014/main" id="{6A0EFCD8-113C-6C15-6820-0AF6C2DD035E}"/>
                </a:ext>
              </a:extLst>
            </p:cNvPr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extrusionOk="0">
                  <a:moveTo>
                    <a:pt x="215" y="0"/>
                  </a:moveTo>
                  <a:lnTo>
                    <a:pt x="156" y="20"/>
                  </a:ln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3046;p48">
              <a:extLst>
                <a:ext uri="{FF2B5EF4-FFF2-40B4-BE49-F238E27FC236}">
                  <a16:creationId xmlns:a16="http://schemas.microsoft.com/office/drawing/2014/main" id="{100C2492-F6B4-D0A2-6A75-A0E53E1B08DA}"/>
                </a:ext>
              </a:extLst>
            </p:cNvPr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fill="none" extrusionOk="0">
                  <a:moveTo>
                    <a:pt x="98" y="39"/>
                  </a:move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7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56" y="20"/>
                  </a:lnTo>
                  <a:lnTo>
                    <a:pt x="98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3047;p48">
              <a:extLst>
                <a:ext uri="{FF2B5EF4-FFF2-40B4-BE49-F238E27FC236}">
                  <a16:creationId xmlns:a16="http://schemas.microsoft.com/office/drawing/2014/main" id="{7A132C6B-F5C5-0A2F-4C7C-FAC92D3C9E5E}"/>
                </a:ext>
              </a:extLst>
            </p:cNvPr>
            <p:cNvSpPr/>
            <p:nvPr/>
          </p:nvSpPr>
          <p:spPr>
            <a:xfrm>
              <a:off x="2136550" y="67212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3048;p48">
              <a:extLst>
                <a:ext uri="{FF2B5EF4-FFF2-40B4-BE49-F238E27FC236}">
                  <a16:creationId xmlns:a16="http://schemas.microsoft.com/office/drawing/2014/main" id="{4E162389-5E33-F984-BE30-73DA2F377598}"/>
                </a:ext>
              </a:extLst>
            </p:cNvPr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3049;p48">
              <a:extLst>
                <a:ext uri="{FF2B5EF4-FFF2-40B4-BE49-F238E27FC236}">
                  <a16:creationId xmlns:a16="http://schemas.microsoft.com/office/drawing/2014/main" id="{37907945-4805-2DE4-83E0-78D8957B2AC3}"/>
                </a:ext>
              </a:extLst>
            </p:cNvPr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fill="none" extrusionOk="0">
                  <a:moveTo>
                    <a:pt x="59" y="78"/>
                  </a:move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3050;p48">
              <a:extLst>
                <a:ext uri="{FF2B5EF4-FFF2-40B4-BE49-F238E27FC236}">
                  <a16:creationId xmlns:a16="http://schemas.microsoft.com/office/drawing/2014/main" id="{0897E8A0-0503-E73C-71D8-15633ED21E37}"/>
                </a:ext>
              </a:extLst>
            </p:cNvPr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extrusionOk="0">
                  <a:moveTo>
                    <a:pt x="9197" y="0"/>
                  </a:moveTo>
                  <a:lnTo>
                    <a:pt x="8768" y="20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3051;p48">
              <a:extLst>
                <a:ext uri="{FF2B5EF4-FFF2-40B4-BE49-F238E27FC236}">
                  <a16:creationId xmlns:a16="http://schemas.microsoft.com/office/drawing/2014/main" id="{CAEC1C17-3AE3-6D97-B0EA-C288AE94080C}"/>
                </a:ext>
              </a:extLst>
            </p:cNvPr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fill="none" extrusionOk="0">
                  <a:moveTo>
                    <a:pt x="9275" y="0"/>
                  </a:moveTo>
                  <a:lnTo>
                    <a:pt x="9275" y="0"/>
                  </a:lnTo>
                  <a:lnTo>
                    <a:pt x="9197" y="0"/>
                  </a:lnTo>
                  <a:lnTo>
                    <a:pt x="9197" y="0"/>
                  </a:lnTo>
                  <a:lnTo>
                    <a:pt x="8768" y="20"/>
                  </a:lnTo>
                  <a:lnTo>
                    <a:pt x="8359" y="78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5315" y="24959"/>
                  </a:lnTo>
                  <a:lnTo>
                    <a:pt x="15315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3052;p48">
              <a:extLst>
                <a:ext uri="{FF2B5EF4-FFF2-40B4-BE49-F238E27FC236}">
                  <a16:creationId xmlns:a16="http://schemas.microsoft.com/office/drawing/2014/main" id="{CB659F59-7C34-FA37-9C68-D3E46D15C9CC}"/>
                </a:ext>
              </a:extLst>
            </p:cNvPr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extrusionOk="0">
                  <a:moveTo>
                    <a:pt x="4326" y="0"/>
                  </a:move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3053;p48">
              <a:extLst>
                <a:ext uri="{FF2B5EF4-FFF2-40B4-BE49-F238E27FC236}">
                  <a16:creationId xmlns:a16="http://schemas.microsoft.com/office/drawing/2014/main" id="{93DD95B4-379D-7D2A-CA14-F897825D8391}"/>
                </a:ext>
              </a:extLst>
            </p:cNvPr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fill="none" extrusionOk="0">
                  <a:moveTo>
                    <a:pt x="3955" y="4189"/>
                  </a:move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3054;p48">
              <a:extLst>
                <a:ext uri="{FF2B5EF4-FFF2-40B4-BE49-F238E27FC236}">
                  <a16:creationId xmlns:a16="http://schemas.microsoft.com/office/drawing/2014/main" id="{0A997119-E914-BDA6-07A7-4A5561D9A122}"/>
                </a:ext>
              </a:extLst>
            </p:cNvPr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extrusionOk="0">
                  <a:moveTo>
                    <a:pt x="2553" y="0"/>
                  </a:move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3055;p48">
              <a:extLst>
                <a:ext uri="{FF2B5EF4-FFF2-40B4-BE49-F238E27FC236}">
                  <a16:creationId xmlns:a16="http://schemas.microsoft.com/office/drawing/2014/main" id="{F117B404-D297-F8EA-2F59-A693B429BE44}"/>
                </a:ext>
              </a:extLst>
            </p:cNvPr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fill="none" extrusionOk="0">
                  <a:moveTo>
                    <a:pt x="3021" y="4170"/>
                  </a:move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lnTo>
                    <a:pt x="2553" y="0"/>
                  </a:ln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3056;p48">
              <a:extLst>
                <a:ext uri="{FF2B5EF4-FFF2-40B4-BE49-F238E27FC236}">
                  <a16:creationId xmlns:a16="http://schemas.microsoft.com/office/drawing/2014/main" id="{F9ECB259-7C61-7671-1C74-D0E1DED8F06A}"/>
                </a:ext>
              </a:extLst>
            </p:cNvPr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extrusionOk="0">
                  <a:moveTo>
                    <a:pt x="1462" y="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3057;p48">
              <a:extLst>
                <a:ext uri="{FF2B5EF4-FFF2-40B4-BE49-F238E27FC236}">
                  <a16:creationId xmlns:a16="http://schemas.microsoft.com/office/drawing/2014/main" id="{E526A90E-76D4-9E65-2F23-540B6510092D}"/>
                </a:ext>
              </a:extLst>
            </p:cNvPr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462" y="0"/>
                  </a:lnTo>
                  <a:lnTo>
                    <a:pt x="1462" y="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3058;p48">
              <a:extLst>
                <a:ext uri="{FF2B5EF4-FFF2-40B4-BE49-F238E27FC236}">
                  <a16:creationId xmlns:a16="http://schemas.microsoft.com/office/drawing/2014/main" id="{BCBC8F02-7DF0-AEB5-9E55-E21D5ECA0262}"/>
                </a:ext>
              </a:extLst>
            </p:cNvPr>
            <p:cNvSpPr/>
            <p:nvPr/>
          </p:nvSpPr>
          <p:spPr>
            <a:xfrm>
              <a:off x="1702550" y="938075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3059;p48">
              <a:extLst>
                <a:ext uri="{FF2B5EF4-FFF2-40B4-BE49-F238E27FC236}">
                  <a16:creationId xmlns:a16="http://schemas.microsoft.com/office/drawing/2014/main" id="{98CFAB59-73FB-1A41-6FE4-91091E66098E}"/>
                </a:ext>
              </a:extLst>
            </p:cNvPr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extrusionOk="0">
                  <a:moveTo>
                    <a:pt x="156" y="1"/>
                  </a:moveTo>
                  <a:lnTo>
                    <a:pt x="78" y="39"/>
                  </a:lnTo>
                  <a:lnTo>
                    <a:pt x="20" y="117"/>
                  </a:lnTo>
                  <a:lnTo>
                    <a:pt x="0" y="195"/>
                  </a:lnTo>
                  <a:lnTo>
                    <a:pt x="20" y="273"/>
                  </a:lnTo>
                  <a:lnTo>
                    <a:pt x="39" y="332"/>
                  </a:lnTo>
                  <a:lnTo>
                    <a:pt x="98" y="390"/>
                  </a:lnTo>
                  <a:lnTo>
                    <a:pt x="312" y="643"/>
                  </a:lnTo>
                  <a:lnTo>
                    <a:pt x="702" y="1053"/>
                  </a:lnTo>
                  <a:lnTo>
                    <a:pt x="877" y="1209"/>
                  </a:lnTo>
                  <a:lnTo>
                    <a:pt x="1072" y="1364"/>
                  </a:lnTo>
                  <a:lnTo>
                    <a:pt x="1150" y="1423"/>
                  </a:lnTo>
                  <a:lnTo>
                    <a:pt x="1247" y="1462"/>
                  </a:lnTo>
                  <a:lnTo>
                    <a:pt x="1364" y="1501"/>
                  </a:lnTo>
                  <a:lnTo>
                    <a:pt x="1481" y="1481"/>
                  </a:lnTo>
                  <a:lnTo>
                    <a:pt x="1539" y="1462"/>
                  </a:lnTo>
                  <a:lnTo>
                    <a:pt x="1598" y="1423"/>
                  </a:lnTo>
                  <a:lnTo>
                    <a:pt x="1637" y="1384"/>
                  </a:lnTo>
                  <a:lnTo>
                    <a:pt x="1656" y="1325"/>
                  </a:lnTo>
                  <a:lnTo>
                    <a:pt x="1695" y="1209"/>
                  </a:lnTo>
                  <a:lnTo>
                    <a:pt x="1695" y="1092"/>
                  </a:lnTo>
                  <a:lnTo>
                    <a:pt x="1656" y="955"/>
                  </a:lnTo>
                  <a:lnTo>
                    <a:pt x="1578" y="819"/>
                  </a:lnTo>
                  <a:lnTo>
                    <a:pt x="1481" y="702"/>
                  </a:lnTo>
                  <a:lnTo>
                    <a:pt x="1364" y="605"/>
                  </a:lnTo>
                  <a:lnTo>
                    <a:pt x="1091" y="410"/>
                  </a:lnTo>
                  <a:lnTo>
                    <a:pt x="799" y="234"/>
                  </a:lnTo>
                  <a:lnTo>
                    <a:pt x="565" y="117"/>
                  </a:lnTo>
                  <a:lnTo>
                    <a:pt x="312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3060;p48">
              <a:extLst>
                <a:ext uri="{FF2B5EF4-FFF2-40B4-BE49-F238E27FC236}">
                  <a16:creationId xmlns:a16="http://schemas.microsoft.com/office/drawing/2014/main" id="{4A4D7F60-DAB6-CE75-D000-96EA33BFD15B}"/>
                </a:ext>
              </a:extLst>
            </p:cNvPr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fill="none" extrusionOk="0">
                  <a:moveTo>
                    <a:pt x="312" y="20"/>
                  </a:moveTo>
                  <a:lnTo>
                    <a:pt x="312" y="20"/>
                  </a:lnTo>
                  <a:lnTo>
                    <a:pt x="565" y="117"/>
                  </a:lnTo>
                  <a:lnTo>
                    <a:pt x="799" y="234"/>
                  </a:lnTo>
                  <a:lnTo>
                    <a:pt x="799" y="234"/>
                  </a:lnTo>
                  <a:lnTo>
                    <a:pt x="1091" y="410"/>
                  </a:lnTo>
                  <a:lnTo>
                    <a:pt x="1364" y="605"/>
                  </a:lnTo>
                  <a:lnTo>
                    <a:pt x="1364" y="605"/>
                  </a:lnTo>
                  <a:lnTo>
                    <a:pt x="1481" y="702"/>
                  </a:lnTo>
                  <a:lnTo>
                    <a:pt x="1578" y="819"/>
                  </a:lnTo>
                  <a:lnTo>
                    <a:pt x="1656" y="955"/>
                  </a:lnTo>
                  <a:lnTo>
                    <a:pt x="1695" y="1092"/>
                  </a:lnTo>
                  <a:lnTo>
                    <a:pt x="1695" y="1092"/>
                  </a:lnTo>
                  <a:lnTo>
                    <a:pt x="1695" y="1209"/>
                  </a:lnTo>
                  <a:lnTo>
                    <a:pt x="1656" y="1325"/>
                  </a:lnTo>
                  <a:lnTo>
                    <a:pt x="1637" y="1384"/>
                  </a:lnTo>
                  <a:lnTo>
                    <a:pt x="1598" y="1423"/>
                  </a:lnTo>
                  <a:lnTo>
                    <a:pt x="1539" y="1462"/>
                  </a:lnTo>
                  <a:lnTo>
                    <a:pt x="1481" y="1481"/>
                  </a:lnTo>
                  <a:lnTo>
                    <a:pt x="1481" y="1481"/>
                  </a:lnTo>
                  <a:lnTo>
                    <a:pt x="1364" y="1501"/>
                  </a:lnTo>
                  <a:lnTo>
                    <a:pt x="1247" y="1462"/>
                  </a:lnTo>
                  <a:lnTo>
                    <a:pt x="1247" y="1462"/>
                  </a:lnTo>
                  <a:lnTo>
                    <a:pt x="1150" y="1423"/>
                  </a:lnTo>
                  <a:lnTo>
                    <a:pt x="1072" y="1364"/>
                  </a:lnTo>
                  <a:lnTo>
                    <a:pt x="1072" y="1364"/>
                  </a:lnTo>
                  <a:lnTo>
                    <a:pt x="877" y="1209"/>
                  </a:lnTo>
                  <a:lnTo>
                    <a:pt x="702" y="1053"/>
                  </a:lnTo>
                  <a:lnTo>
                    <a:pt x="702" y="1053"/>
                  </a:lnTo>
                  <a:lnTo>
                    <a:pt x="312" y="643"/>
                  </a:lnTo>
                  <a:lnTo>
                    <a:pt x="312" y="643"/>
                  </a:lnTo>
                  <a:lnTo>
                    <a:pt x="98" y="390"/>
                  </a:lnTo>
                  <a:lnTo>
                    <a:pt x="98" y="390"/>
                  </a:lnTo>
                  <a:lnTo>
                    <a:pt x="39" y="332"/>
                  </a:lnTo>
                  <a:lnTo>
                    <a:pt x="20" y="273"/>
                  </a:lnTo>
                  <a:lnTo>
                    <a:pt x="0" y="195"/>
                  </a:lnTo>
                  <a:lnTo>
                    <a:pt x="20" y="117"/>
                  </a:lnTo>
                  <a:lnTo>
                    <a:pt x="20" y="117"/>
                  </a:lnTo>
                  <a:lnTo>
                    <a:pt x="78" y="39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312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3061;p48">
              <a:extLst>
                <a:ext uri="{FF2B5EF4-FFF2-40B4-BE49-F238E27FC236}">
                  <a16:creationId xmlns:a16="http://schemas.microsoft.com/office/drawing/2014/main" id="{A0564623-D1A8-BC08-0A9D-63189B357E38}"/>
                </a:ext>
              </a:extLst>
            </p:cNvPr>
            <p:cNvSpPr/>
            <p:nvPr/>
          </p:nvSpPr>
          <p:spPr>
            <a:xfrm>
              <a:off x="1827725" y="932725"/>
              <a:ext cx="525" cy="1000"/>
            </a:xfrm>
            <a:custGeom>
              <a:avLst/>
              <a:gdLst/>
              <a:ahLst/>
              <a:cxnLst/>
              <a:rect l="l" t="t" r="r" b="b"/>
              <a:pathLst>
                <a:path w="21" h="4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3062;p48">
              <a:extLst>
                <a:ext uri="{FF2B5EF4-FFF2-40B4-BE49-F238E27FC236}">
                  <a16:creationId xmlns:a16="http://schemas.microsoft.com/office/drawing/2014/main" id="{77F61B13-6699-6BBD-9109-7B1B911E2792}"/>
                </a:ext>
              </a:extLst>
            </p:cNvPr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extrusionOk="0">
                  <a:moveTo>
                    <a:pt x="2748" y="0"/>
                  </a:move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close/>
                </a:path>
              </a:pathLst>
            </a:custGeom>
            <a:solidFill>
              <a:srgbClr val="FF8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3063;p48">
              <a:extLst>
                <a:ext uri="{FF2B5EF4-FFF2-40B4-BE49-F238E27FC236}">
                  <a16:creationId xmlns:a16="http://schemas.microsoft.com/office/drawing/2014/main" id="{09A0351F-9971-52E7-57BD-ED6CA8EF1F27}"/>
                </a:ext>
              </a:extLst>
            </p:cNvPr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fill="none" extrusionOk="0">
                  <a:moveTo>
                    <a:pt x="1676" y="136"/>
                  </a:move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lnTo>
                    <a:pt x="3430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2748" y="0"/>
                  </a:ln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3064;p48">
              <a:extLst>
                <a:ext uri="{FF2B5EF4-FFF2-40B4-BE49-F238E27FC236}">
                  <a16:creationId xmlns:a16="http://schemas.microsoft.com/office/drawing/2014/main" id="{12E88C1D-90AA-3C22-5DC1-01EF688621E3}"/>
                </a:ext>
              </a:extLst>
            </p:cNvPr>
            <p:cNvSpPr/>
            <p:nvPr/>
          </p:nvSpPr>
          <p:spPr>
            <a:xfrm>
              <a:off x="1718625" y="890825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3065;p48">
              <a:extLst>
                <a:ext uri="{FF2B5EF4-FFF2-40B4-BE49-F238E27FC236}">
                  <a16:creationId xmlns:a16="http://schemas.microsoft.com/office/drawing/2014/main" id="{7F0F66B6-FCF1-5F06-E22B-3C2C2C37265E}"/>
                </a:ext>
              </a:extLst>
            </p:cNvPr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extrusionOk="0">
                  <a:moveTo>
                    <a:pt x="4170" y="0"/>
                  </a:move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3066;p48">
              <a:extLst>
                <a:ext uri="{FF2B5EF4-FFF2-40B4-BE49-F238E27FC236}">
                  <a16:creationId xmlns:a16="http://schemas.microsoft.com/office/drawing/2014/main" id="{18F0CA06-97A7-2E81-FB14-A46D86BA3F84}"/>
                </a:ext>
              </a:extLst>
            </p:cNvPr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fill="none" extrusionOk="0">
                  <a:moveTo>
                    <a:pt x="1" y="4871"/>
                  </a:move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404" y="9762"/>
                  </a:lnTo>
                  <a:lnTo>
                    <a:pt x="4404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170" y="0"/>
                  </a:ln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3067;p48">
              <a:extLst>
                <a:ext uri="{FF2B5EF4-FFF2-40B4-BE49-F238E27FC236}">
                  <a16:creationId xmlns:a16="http://schemas.microsoft.com/office/drawing/2014/main" id="{89EDFCC8-FB6E-52F1-7083-07E793A29599}"/>
                </a:ext>
              </a:extLst>
            </p:cNvPr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extrusionOk="0">
                  <a:moveTo>
                    <a:pt x="3566" y="1"/>
                  </a:moveTo>
                  <a:lnTo>
                    <a:pt x="3215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3068;p48">
              <a:extLst>
                <a:ext uri="{FF2B5EF4-FFF2-40B4-BE49-F238E27FC236}">
                  <a16:creationId xmlns:a16="http://schemas.microsoft.com/office/drawing/2014/main" id="{6F27AE7A-8A7D-8ED2-5066-2DCA513F90BD}"/>
                </a:ext>
              </a:extLst>
            </p:cNvPr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fill="none" extrusionOk="0">
                  <a:moveTo>
                    <a:pt x="3566" y="1"/>
                  </a:moveTo>
                  <a:lnTo>
                    <a:pt x="3566" y="1"/>
                  </a:lnTo>
                  <a:lnTo>
                    <a:pt x="3215" y="20"/>
                  </a:lnTo>
                  <a:lnTo>
                    <a:pt x="3215" y="20"/>
                  </a:lnTo>
                  <a:lnTo>
                    <a:pt x="3137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118" y="40"/>
                  </a:lnTo>
                  <a:lnTo>
                    <a:pt x="3079" y="40"/>
                  </a:lnTo>
                  <a:lnTo>
                    <a:pt x="3059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39" y="3703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lnTo>
                    <a:pt x="3838" y="1"/>
                  </a:lnTo>
                  <a:lnTo>
                    <a:pt x="3585" y="1"/>
                  </a:lnTo>
                  <a:lnTo>
                    <a:pt x="356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3069;p48">
              <a:extLst>
                <a:ext uri="{FF2B5EF4-FFF2-40B4-BE49-F238E27FC236}">
                  <a16:creationId xmlns:a16="http://schemas.microsoft.com/office/drawing/2014/main" id="{745A7E60-2BEE-437D-19A0-A59137AD5C2A}"/>
                </a:ext>
              </a:extLst>
            </p:cNvPr>
            <p:cNvSpPr/>
            <p:nvPr/>
          </p:nvSpPr>
          <p:spPr>
            <a:xfrm>
              <a:off x="1519400" y="9147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3070;p48">
              <a:extLst>
                <a:ext uri="{FF2B5EF4-FFF2-40B4-BE49-F238E27FC236}">
                  <a16:creationId xmlns:a16="http://schemas.microsoft.com/office/drawing/2014/main" id="{257B066E-D9DA-9080-309A-1C9E7A8A9105}"/>
                </a:ext>
              </a:extLst>
            </p:cNvPr>
            <p:cNvSpPr/>
            <p:nvPr/>
          </p:nvSpPr>
          <p:spPr>
            <a:xfrm>
              <a:off x="1551050" y="9575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3071;p48">
              <a:extLst>
                <a:ext uri="{FF2B5EF4-FFF2-40B4-BE49-F238E27FC236}">
                  <a16:creationId xmlns:a16="http://schemas.microsoft.com/office/drawing/2014/main" id="{B579D123-0DFF-D241-DC92-F12B548EBC40}"/>
                </a:ext>
              </a:extLst>
            </p:cNvPr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3072;p48">
              <a:extLst>
                <a:ext uri="{FF2B5EF4-FFF2-40B4-BE49-F238E27FC236}">
                  <a16:creationId xmlns:a16="http://schemas.microsoft.com/office/drawing/2014/main" id="{8A36BF14-5785-3956-1FA5-E65C824B69E0}"/>
                </a:ext>
              </a:extLst>
            </p:cNvPr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3073;p48">
              <a:extLst>
                <a:ext uri="{FF2B5EF4-FFF2-40B4-BE49-F238E27FC236}">
                  <a16:creationId xmlns:a16="http://schemas.microsoft.com/office/drawing/2014/main" id="{C59DF15D-8A46-2FD4-F969-75A357C94202}"/>
                </a:ext>
              </a:extLst>
            </p:cNvPr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3074;p48">
              <a:extLst>
                <a:ext uri="{FF2B5EF4-FFF2-40B4-BE49-F238E27FC236}">
                  <a16:creationId xmlns:a16="http://schemas.microsoft.com/office/drawing/2014/main" id="{A3AF1639-C840-918E-1760-50E70CED659A}"/>
                </a:ext>
              </a:extLst>
            </p:cNvPr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3075;p48">
              <a:extLst>
                <a:ext uri="{FF2B5EF4-FFF2-40B4-BE49-F238E27FC236}">
                  <a16:creationId xmlns:a16="http://schemas.microsoft.com/office/drawing/2014/main" id="{2BB7E49D-0030-2D88-3A6F-68478043B649}"/>
                </a:ext>
              </a:extLst>
            </p:cNvPr>
            <p:cNvSpPr/>
            <p:nvPr/>
          </p:nvSpPr>
          <p:spPr>
            <a:xfrm>
              <a:off x="1588550" y="973625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20" y="2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3076;p48">
              <a:extLst>
                <a:ext uri="{FF2B5EF4-FFF2-40B4-BE49-F238E27FC236}">
                  <a16:creationId xmlns:a16="http://schemas.microsoft.com/office/drawing/2014/main" id="{C27340A5-662C-F296-C2ED-C6522BB69F92}"/>
                </a:ext>
              </a:extLst>
            </p:cNvPr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3077;p48">
              <a:extLst>
                <a:ext uri="{FF2B5EF4-FFF2-40B4-BE49-F238E27FC236}">
                  <a16:creationId xmlns:a16="http://schemas.microsoft.com/office/drawing/2014/main" id="{C41FB68F-A249-A45E-A90B-22704DC0A450}"/>
                </a:ext>
              </a:extLst>
            </p:cNvPr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3078;p48">
              <a:extLst>
                <a:ext uri="{FF2B5EF4-FFF2-40B4-BE49-F238E27FC236}">
                  <a16:creationId xmlns:a16="http://schemas.microsoft.com/office/drawing/2014/main" id="{3E54885F-0E35-91D3-0BF2-F5EB8AC2A854}"/>
                </a:ext>
              </a:extLst>
            </p:cNvPr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extrusionOk="0">
                  <a:moveTo>
                    <a:pt x="1072" y="0"/>
                  </a:move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3079;p48">
              <a:extLst>
                <a:ext uri="{FF2B5EF4-FFF2-40B4-BE49-F238E27FC236}">
                  <a16:creationId xmlns:a16="http://schemas.microsoft.com/office/drawing/2014/main" id="{EFB624CD-B94C-7730-1EC6-F64527CED198}"/>
                </a:ext>
              </a:extLst>
            </p:cNvPr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fill="none" extrusionOk="0">
                  <a:moveTo>
                    <a:pt x="0" y="546"/>
                  </a:move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lnTo>
                    <a:pt x="1345" y="0"/>
                  </a:lnTo>
                  <a:lnTo>
                    <a:pt x="1345" y="0"/>
                  </a:lnTo>
                  <a:lnTo>
                    <a:pt x="1072" y="0"/>
                  </a:ln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3080;p48">
              <a:extLst>
                <a:ext uri="{FF2B5EF4-FFF2-40B4-BE49-F238E27FC236}">
                  <a16:creationId xmlns:a16="http://schemas.microsoft.com/office/drawing/2014/main" id="{34E62497-1952-D7BE-5DEF-16246613B5E9}"/>
                </a:ext>
              </a:extLst>
            </p:cNvPr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extrusionOk="0">
                  <a:moveTo>
                    <a:pt x="2066" y="1"/>
                  </a:moveTo>
                  <a:lnTo>
                    <a:pt x="1813" y="20"/>
                  </a:lnTo>
                  <a:lnTo>
                    <a:pt x="1540" y="40"/>
                  </a:lnTo>
                  <a:lnTo>
                    <a:pt x="1287" y="79"/>
                  </a:lnTo>
                  <a:lnTo>
                    <a:pt x="1033" y="137"/>
                  </a:lnTo>
                  <a:lnTo>
                    <a:pt x="780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9" y="546"/>
                  </a:lnTo>
                  <a:lnTo>
                    <a:pt x="449" y="585"/>
                  </a:lnTo>
                  <a:lnTo>
                    <a:pt x="800" y="683"/>
                  </a:lnTo>
                  <a:lnTo>
                    <a:pt x="1072" y="780"/>
                  </a:lnTo>
                  <a:lnTo>
                    <a:pt x="1326" y="897"/>
                  </a:lnTo>
                  <a:lnTo>
                    <a:pt x="1579" y="1033"/>
                  </a:lnTo>
                  <a:lnTo>
                    <a:pt x="1813" y="1189"/>
                  </a:lnTo>
                  <a:lnTo>
                    <a:pt x="2027" y="1364"/>
                  </a:lnTo>
                  <a:lnTo>
                    <a:pt x="2222" y="1559"/>
                  </a:lnTo>
                  <a:lnTo>
                    <a:pt x="2397" y="1754"/>
                  </a:lnTo>
                  <a:lnTo>
                    <a:pt x="2573" y="1988"/>
                  </a:lnTo>
                  <a:lnTo>
                    <a:pt x="2728" y="2202"/>
                  </a:lnTo>
                  <a:lnTo>
                    <a:pt x="2845" y="2456"/>
                  </a:lnTo>
                  <a:lnTo>
                    <a:pt x="2962" y="2709"/>
                  </a:lnTo>
                  <a:lnTo>
                    <a:pt x="3060" y="2962"/>
                  </a:lnTo>
                  <a:lnTo>
                    <a:pt x="3157" y="3235"/>
                  </a:lnTo>
                  <a:lnTo>
                    <a:pt x="3216" y="3508"/>
                  </a:lnTo>
                  <a:lnTo>
                    <a:pt x="3274" y="3800"/>
                  </a:lnTo>
                  <a:lnTo>
                    <a:pt x="3313" y="4073"/>
                  </a:lnTo>
                  <a:lnTo>
                    <a:pt x="3332" y="4365"/>
                  </a:lnTo>
                  <a:lnTo>
                    <a:pt x="3352" y="4657"/>
                  </a:lnTo>
                  <a:lnTo>
                    <a:pt x="3332" y="4950"/>
                  </a:lnTo>
                  <a:lnTo>
                    <a:pt x="3313" y="5242"/>
                  </a:lnTo>
                  <a:lnTo>
                    <a:pt x="3274" y="5515"/>
                  </a:lnTo>
                  <a:lnTo>
                    <a:pt x="3216" y="5807"/>
                  </a:lnTo>
                  <a:lnTo>
                    <a:pt x="3157" y="6080"/>
                  </a:lnTo>
                  <a:lnTo>
                    <a:pt x="3079" y="6372"/>
                  </a:lnTo>
                  <a:lnTo>
                    <a:pt x="2982" y="6645"/>
                  </a:lnTo>
                  <a:lnTo>
                    <a:pt x="2884" y="6898"/>
                  </a:lnTo>
                  <a:lnTo>
                    <a:pt x="2748" y="7171"/>
                  </a:lnTo>
                  <a:lnTo>
                    <a:pt x="2612" y="7424"/>
                  </a:lnTo>
                  <a:lnTo>
                    <a:pt x="2456" y="7658"/>
                  </a:lnTo>
                  <a:lnTo>
                    <a:pt x="2300" y="7872"/>
                  </a:lnTo>
                  <a:lnTo>
                    <a:pt x="2124" y="8086"/>
                  </a:lnTo>
                  <a:lnTo>
                    <a:pt x="1930" y="8281"/>
                  </a:lnTo>
                  <a:lnTo>
                    <a:pt x="1715" y="8457"/>
                  </a:lnTo>
                  <a:lnTo>
                    <a:pt x="1501" y="8632"/>
                  </a:lnTo>
                  <a:lnTo>
                    <a:pt x="1267" y="8768"/>
                  </a:lnTo>
                  <a:lnTo>
                    <a:pt x="1033" y="8905"/>
                  </a:lnTo>
                  <a:lnTo>
                    <a:pt x="780" y="9022"/>
                  </a:lnTo>
                  <a:lnTo>
                    <a:pt x="507" y="9100"/>
                  </a:lnTo>
                  <a:lnTo>
                    <a:pt x="254" y="9158"/>
                  </a:lnTo>
                  <a:lnTo>
                    <a:pt x="1" y="9197"/>
                  </a:lnTo>
                  <a:lnTo>
                    <a:pt x="235" y="9333"/>
                  </a:lnTo>
                  <a:lnTo>
                    <a:pt x="488" y="9450"/>
                  </a:lnTo>
                  <a:lnTo>
                    <a:pt x="722" y="9548"/>
                  </a:lnTo>
                  <a:lnTo>
                    <a:pt x="994" y="9626"/>
                  </a:lnTo>
                  <a:lnTo>
                    <a:pt x="1248" y="9684"/>
                  </a:lnTo>
                  <a:lnTo>
                    <a:pt x="1520" y="9743"/>
                  </a:lnTo>
                  <a:lnTo>
                    <a:pt x="1793" y="9762"/>
                  </a:lnTo>
                  <a:lnTo>
                    <a:pt x="2066" y="9782"/>
                  </a:lnTo>
                  <a:lnTo>
                    <a:pt x="2300" y="9762"/>
                  </a:lnTo>
                  <a:lnTo>
                    <a:pt x="2514" y="9743"/>
                  </a:lnTo>
                  <a:lnTo>
                    <a:pt x="2748" y="9723"/>
                  </a:lnTo>
                  <a:lnTo>
                    <a:pt x="2962" y="9684"/>
                  </a:lnTo>
                  <a:lnTo>
                    <a:pt x="3177" y="9626"/>
                  </a:lnTo>
                  <a:lnTo>
                    <a:pt x="3391" y="9567"/>
                  </a:lnTo>
                  <a:lnTo>
                    <a:pt x="3781" y="9392"/>
                  </a:lnTo>
                  <a:lnTo>
                    <a:pt x="4170" y="9178"/>
                  </a:lnTo>
                  <a:lnTo>
                    <a:pt x="4540" y="8944"/>
                  </a:lnTo>
                  <a:lnTo>
                    <a:pt x="4872" y="8651"/>
                  </a:lnTo>
                  <a:lnTo>
                    <a:pt x="5183" y="8340"/>
                  </a:lnTo>
                  <a:lnTo>
                    <a:pt x="5476" y="7989"/>
                  </a:lnTo>
                  <a:lnTo>
                    <a:pt x="5729" y="7619"/>
                  </a:lnTo>
                  <a:lnTo>
                    <a:pt x="5943" y="7229"/>
                  </a:lnTo>
                  <a:lnTo>
                    <a:pt x="6138" y="6800"/>
                  </a:lnTo>
                  <a:lnTo>
                    <a:pt x="6275" y="6352"/>
                  </a:lnTo>
                  <a:lnTo>
                    <a:pt x="6391" y="5885"/>
                  </a:lnTo>
                  <a:lnTo>
                    <a:pt x="6450" y="5398"/>
                  </a:lnTo>
                  <a:lnTo>
                    <a:pt x="6489" y="4891"/>
                  </a:lnTo>
                  <a:lnTo>
                    <a:pt x="6450" y="4404"/>
                  </a:lnTo>
                  <a:lnTo>
                    <a:pt x="6391" y="3917"/>
                  </a:lnTo>
                  <a:lnTo>
                    <a:pt x="6275" y="3449"/>
                  </a:lnTo>
                  <a:lnTo>
                    <a:pt x="6138" y="3001"/>
                  </a:lnTo>
                  <a:lnTo>
                    <a:pt x="5943" y="2572"/>
                  </a:lnTo>
                  <a:lnTo>
                    <a:pt x="5729" y="2163"/>
                  </a:lnTo>
                  <a:lnTo>
                    <a:pt x="5476" y="1793"/>
                  </a:lnTo>
                  <a:lnTo>
                    <a:pt x="5183" y="1442"/>
                  </a:lnTo>
                  <a:lnTo>
                    <a:pt x="4872" y="1131"/>
                  </a:lnTo>
                  <a:lnTo>
                    <a:pt x="4540" y="838"/>
                  </a:lnTo>
                  <a:lnTo>
                    <a:pt x="4170" y="605"/>
                  </a:lnTo>
                  <a:lnTo>
                    <a:pt x="3781" y="390"/>
                  </a:lnTo>
                  <a:lnTo>
                    <a:pt x="3391" y="234"/>
                  </a:lnTo>
                  <a:lnTo>
                    <a:pt x="3177" y="156"/>
                  </a:lnTo>
                  <a:lnTo>
                    <a:pt x="2962" y="117"/>
                  </a:lnTo>
                  <a:lnTo>
                    <a:pt x="2748" y="59"/>
                  </a:lnTo>
                  <a:lnTo>
                    <a:pt x="2514" y="40"/>
                  </a:lnTo>
                  <a:lnTo>
                    <a:pt x="2300" y="20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3081;p48">
              <a:extLst>
                <a:ext uri="{FF2B5EF4-FFF2-40B4-BE49-F238E27FC236}">
                  <a16:creationId xmlns:a16="http://schemas.microsoft.com/office/drawing/2014/main" id="{C81C43DD-8EBC-C272-345C-7B16BF7F00CB}"/>
                </a:ext>
              </a:extLst>
            </p:cNvPr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fill="none" extrusionOk="0">
                  <a:moveTo>
                    <a:pt x="6489" y="4891"/>
                  </a:moveTo>
                  <a:lnTo>
                    <a:pt x="6489" y="4891"/>
                  </a:lnTo>
                  <a:lnTo>
                    <a:pt x="6450" y="5398"/>
                  </a:lnTo>
                  <a:lnTo>
                    <a:pt x="6391" y="5885"/>
                  </a:lnTo>
                  <a:lnTo>
                    <a:pt x="6275" y="6352"/>
                  </a:lnTo>
                  <a:lnTo>
                    <a:pt x="6138" y="6800"/>
                  </a:lnTo>
                  <a:lnTo>
                    <a:pt x="5943" y="7229"/>
                  </a:lnTo>
                  <a:lnTo>
                    <a:pt x="5729" y="7619"/>
                  </a:lnTo>
                  <a:lnTo>
                    <a:pt x="5476" y="7989"/>
                  </a:lnTo>
                  <a:lnTo>
                    <a:pt x="5183" y="8340"/>
                  </a:lnTo>
                  <a:lnTo>
                    <a:pt x="4872" y="8651"/>
                  </a:lnTo>
                  <a:lnTo>
                    <a:pt x="4540" y="8944"/>
                  </a:lnTo>
                  <a:lnTo>
                    <a:pt x="4170" y="9178"/>
                  </a:lnTo>
                  <a:lnTo>
                    <a:pt x="3781" y="9392"/>
                  </a:lnTo>
                  <a:lnTo>
                    <a:pt x="3391" y="9567"/>
                  </a:lnTo>
                  <a:lnTo>
                    <a:pt x="3177" y="9626"/>
                  </a:lnTo>
                  <a:lnTo>
                    <a:pt x="2962" y="9684"/>
                  </a:lnTo>
                  <a:lnTo>
                    <a:pt x="2748" y="9723"/>
                  </a:lnTo>
                  <a:lnTo>
                    <a:pt x="2514" y="9743"/>
                  </a:lnTo>
                  <a:lnTo>
                    <a:pt x="2300" y="9762"/>
                  </a:lnTo>
                  <a:lnTo>
                    <a:pt x="2066" y="9782"/>
                  </a:lnTo>
                  <a:lnTo>
                    <a:pt x="2066" y="9782"/>
                  </a:lnTo>
                  <a:lnTo>
                    <a:pt x="1793" y="9762"/>
                  </a:lnTo>
                  <a:lnTo>
                    <a:pt x="1520" y="9743"/>
                  </a:lnTo>
                  <a:lnTo>
                    <a:pt x="1248" y="9684"/>
                  </a:lnTo>
                  <a:lnTo>
                    <a:pt x="994" y="9626"/>
                  </a:lnTo>
                  <a:lnTo>
                    <a:pt x="722" y="9548"/>
                  </a:lnTo>
                  <a:lnTo>
                    <a:pt x="488" y="9450"/>
                  </a:lnTo>
                  <a:lnTo>
                    <a:pt x="235" y="9333"/>
                  </a:lnTo>
                  <a:lnTo>
                    <a:pt x="1" y="9197"/>
                  </a:lnTo>
                  <a:lnTo>
                    <a:pt x="1" y="9197"/>
                  </a:lnTo>
                  <a:lnTo>
                    <a:pt x="254" y="9158"/>
                  </a:lnTo>
                  <a:lnTo>
                    <a:pt x="507" y="9100"/>
                  </a:lnTo>
                  <a:lnTo>
                    <a:pt x="507" y="9100"/>
                  </a:lnTo>
                  <a:lnTo>
                    <a:pt x="780" y="9022"/>
                  </a:lnTo>
                  <a:lnTo>
                    <a:pt x="1033" y="8905"/>
                  </a:lnTo>
                  <a:lnTo>
                    <a:pt x="1033" y="8905"/>
                  </a:lnTo>
                  <a:lnTo>
                    <a:pt x="1267" y="8768"/>
                  </a:lnTo>
                  <a:lnTo>
                    <a:pt x="1501" y="8632"/>
                  </a:lnTo>
                  <a:lnTo>
                    <a:pt x="1715" y="8457"/>
                  </a:lnTo>
                  <a:lnTo>
                    <a:pt x="1930" y="8281"/>
                  </a:lnTo>
                  <a:lnTo>
                    <a:pt x="1930" y="8281"/>
                  </a:lnTo>
                  <a:lnTo>
                    <a:pt x="2124" y="8086"/>
                  </a:lnTo>
                  <a:lnTo>
                    <a:pt x="2300" y="7872"/>
                  </a:lnTo>
                  <a:lnTo>
                    <a:pt x="2456" y="7658"/>
                  </a:lnTo>
                  <a:lnTo>
                    <a:pt x="2612" y="7424"/>
                  </a:lnTo>
                  <a:lnTo>
                    <a:pt x="2612" y="7424"/>
                  </a:lnTo>
                  <a:lnTo>
                    <a:pt x="2748" y="7171"/>
                  </a:lnTo>
                  <a:lnTo>
                    <a:pt x="2884" y="6898"/>
                  </a:lnTo>
                  <a:lnTo>
                    <a:pt x="2982" y="6645"/>
                  </a:lnTo>
                  <a:lnTo>
                    <a:pt x="3079" y="6372"/>
                  </a:lnTo>
                  <a:lnTo>
                    <a:pt x="3157" y="6080"/>
                  </a:lnTo>
                  <a:lnTo>
                    <a:pt x="3216" y="5807"/>
                  </a:lnTo>
                  <a:lnTo>
                    <a:pt x="3274" y="5515"/>
                  </a:lnTo>
                  <a:lnTo>
                    <a:pt x="3313" y="5242"/>
                  </a:lnTo>
                  <a:lnTo>
                    <a:pt x="3313" y="5242"/>
                  </a:lnTo>
                  <a:lnTo>
                    <a:pt x="3332" y="4950"/>
                  </a:lnTo>
                  <a:lnTo>
                    <a:pt x="3352" y="4657"/>
                  </a:lnTo>
                  <a:lnTo>
                    <a:pt x="3332" y="4365"/>
                  </a:lnTo>
                  <a:lnTo>
                    <a:pt x="3313" y="4073"/>
                  </a:lnTo>
                  <a:lnTo>
                    <a:pt x="3313" y="4073"/>
                  </a:lnTo>
                  <a:lnTo>
                    <a:pt x="3274" y="3800"/>
                  </a:lnTo>
                  <a:lnTo>
                    <a:pt x="3216" y="3508"/>
                  </a:lnTo>
                  <a:lnTo>
                    <a:pt x="3157" y="3235"/>
                  </a:lnTo>
                  <a:lnTo>
                    <a:pt x="3060" y="2962"/>
                  </a:lnTo>
                  <a:lnTo>
                    <a:pt x="3060" y="2962"/>
                  </a:lnTo>
                  <a:lnTo>
                    <a:pt x="2962" y="2709"/>
                  </a:lnTo>
                  <a:lnTo>
                    <a:pt x="2845" y="2456"/>
                  </a:lnTo>
                  <a:lnTo>
                    <a:pt x="2728" y="2202"/>
                  </a:lnTo>
                  <a:lnTo>
                    <a:pt x="2573" y="1988"/>
                  </a:lnTo>
                  <a:lnTo>
                    <a:pt x="2573" y="1988"/>
                  </a:lnTo>
                  <a:lnTo>
                    <a:pt x="2397" y="1754"/>
                  </a:lnTo>
                  <a:lnTo>
                    <a:pt x="2222" y="1559"/>
                  </a:lnTo>
                  <a:lnTo>
                    <a:pt x="2027" y="1364"/>
                  </a:lnTo>
                  <a:lnTo>
                    <a:pt x="1813" y="1189"/>
                  </a:lnTo>
                  <a:lnTo>
                    <a:pt x="1813" y="1189"/>
                  </a:lnTo>
                  <a:lnTo>
                    <a:pt x="1579" y="1033"/>
                  </a:lnTo>
                  <a:lnTo>
                    <a:pt x="1326" y="897"/>
                  </a:lnTo>
                  <a:lnTo>
                    <a:pt x="1072" y="780"/>
                  </a:lnTo>
                  <a:lnTo>
                    <a:pt x="800" y="683"/>
                  </a:lnTo>
                  <a:lnTo>
                    <a:pt x="800" y="683"/>
                  </a:lnTo>
                  <a:lnTo>
                    <a:pt x="449" y="585"/>
                  </a:lnTo>
                  <a:lnTo>
                    <a:pt x="79" y="546"/>
                  </a:lnTo>
                  <a:lnTo>
                    <a:pt x="79" y="546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80" y="215"/>
                  </a:lnTo>
                  <a:lnTo>
                    <a:pt x="1033" y="137"/>
                  </a:lnTo>
                  <a:lnTo>
                    <a:pt x="1287" y="79"/>
                  </a:lnTo>
                  <a:lnTo>
                    <a:pt x="1540" y="40"/>
                  </a:lnTo>
                  <a:lnTo>
                    <a:pt x="1813" y="20"/>
                  </a:lnTo>
                  <a:lnTo>
                    <a:pt x="2066" y="1"/>
                  </a:lnTo>
                  <a:lnTo>
                    <a:pt x="2066" y="1"/>
                  </a:lnTo>
                  <a:lnTo>
                    <a:pt x="2300" y="20"/>
                  </a:lnTo>
                  <a:lnTo>
                    <a:pt x="2514" y="40"/>
                  </a:lnTo>
                  <a:lnTo>
                    <a:pt x="2748" y="59"/>
                  </a:lnTo>
                  <a:lnTo>
                    <a:pt x="2962" y="117"/>
                  </a:lnTo>
                  <a:lnTo>
                    <a:pt x="3177" y="156"/>
                  </a:lnTo>
                  <a:lnTo>
                    <a:pt x="3391" y="234"/>
                  </a:lnTo>
                  <a:lnTo>
                    <a:pt x="3781" y="390"/>
                  </a:lnTo>
                  <a:lnTo>
                    <a:pt x="4170" y="605"/>
                  </a:lnTo>
                  <a:lnTo>
                    <a:pt x="4540" y="838"/>
                  </a:lnTo>
                  <a:lnTo>
                    <a:pt x="4872" y="1131"/>
                  </a:lnTo>
                  <a:lnTo>
                    <a:pt x="5183" y="1442"/>
                  </a:lnTo>
                  <a:lnTo>
                    <a:pt x="5476" y="1793"/>
                  </a:lnTo>
                  <a:lnTo>
                    <a:pt x="5729" y="2163"/>
                  </a:lnTo>
                  <a:lnTo>
                    <a:pt x="5943" y="2572"/>
                  </a:lnTo>
                  <a:lnTo>
                    <a:pt x="6138" y="3001"/>
                  </a:lnTo>
                  <a:lnTo>
                    <a:pt x="6275" y="3449"/>
                  </a:lnTo>
                  <a:lnTo>
                    <a:pt x="6391" y="3917"/>
                  </a:lnTo>
                  <a:lnTo>
                    <a:pt x="6450" y="4404"/>
                  </a:lnTo>
                  <a:lnTo>
                    <a:pt x="6489" y="48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3082;p48">
              <a:extLst>
                <a:ext uri="{FF2B5EF4-FFF2-40B4-BE49-F238E27FC236}">
                  <a16:creationId xmlns:a16="http://schemas.microsoft.com/office/drawing/2014/main" id="{E2CB6991-807C-46BA-42F3-5CD4B8138492}"/>
                </a:ext>
              </a:extLst>
            </p:cNvPr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extrusionOk="0">
                  <a:moveTo>
                    <a:pt x="2865" y="1"/>
                  </a:moveTo>
                  <a:lnTo>
                    <a:pt x="2631" y="20"/>
                  </a:lnTo>
                  <a:lnTo>
                    <a:pt x="2339" y="176"/>
                  </a:lnTo>
                  <a:lnTo>
                    <a:pt x="2066" y="351"/>
                  </a:lnTo>
                  <a:lnTo>
                    <a:pt x="1813" y="546"/>
                  </a:lnTo>
                  <a:lnTo>
                    <a:pt x="1559" y="761"/>
                  </a:lnTo>
                  <a:lnTo>
                    <a:pt x="1326" y="994"/>
                  </a:lnTo>
                  <a:lnTo>
                    <a:pt x="1111" y="1248"/>
                  </a:lnTo>
                  <a:lnTo>
                    <a:pt x="916" y="1501"/>
                  </a:lnTo>
                  <a:lnTo>
                    <a:pt x="741" y="1793"/>
                  </a:lnTo>
                  <a:lnTo>
                    <a:pt x="566" y="2086"/>
                  </a:lnTo>
                  <a:lnTo>
                    <a:pt x="429" y="2397"/>
                  </a:lnTo>
                  <a:lnTo>
                    <a:pt x="293" y="2728"/>
                  </a:lnTo>
                  <a:lnTo>
                    <a:pt x="195" y="3060"/>
                  </a:lnTo>
                  <a:lnTo>
                    <a:pt x="118" y="3391"/>
                  </a:lnTo>
                  <a:lnTo>
                    <a:pt x="59" y="3761"/>
                  </a:lnTo>
                  <a:lnTo>
                    <a:pt x="20" y="4112"/>
                  </a:lnTo>
                  <a:lnTo>
                    <a:pt x="1" y="448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118" y="5573"/>
                  </a:lnTo>
                  <a:lnTo>
                    <a:pt x="195" y="5904"/>
                  </a:lnTo>
                  <a:lnTo>
                    <a:pt x="293" y="6236"/>
                  </a:lnTo>
                  <a:lnTo>
                    <a:pt x="429" y="6567"/>
                  </a:lnTo>
                  <a:lnTo>
                    <a:pt x="566" y="6879"/>
                  </a:lnTo>
                  <a:lnTo>
                    <a:pt x="722" y="7171"/>
                  </a:lnTo>
                  <a:lnTo>
                    <a:pt x="916" y="7444"/>
                  </a:lnTo>
                  <a:lnTo>
                    <a:pt x="1111" y="7716"/>
                  </a:lnTo>
                  <a:lnTo>
                    <a:pt x="1326" y="7970"/>
                  </a:lnTo>
                  <a:lnTo>
                    <a:pt x="1559" y="8203"/>
                  </a:lnTo>
                  <a:lnTo>
                    <a:pt x="1793" y="8418"/>
                  </a:lnTo>
                  <a:lnTo>
                    <a:pt x="2046" y="8613"/>
                  </a:lnTo>
                  <a:lnTo>
                    <a:pt x="2319" y="8788"/>
                  </a:lnTo>
                  <a:lnTo>
                    <a:pt x="2611" y="8944"/>
                  </a:lnTo>
                  <a:lnTo>
                    <a:pt x="2884" y="8963"/>
                  </a:lnTo>
                  <a:lnTo>
                    <a:pt x="3079" y="8944"/>
                  </a:lnTo>
                  <a:lnTo>
                    <a:pt x="3274" y="8924"/>
                  </a:lnTo>
                  <a:lnTo>
                    <a:pt x="3644" y="8846"/>
                  </a:lnTo>
                  <a:lnTo>
                    <a:pt x="3839" y="8788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4034" y="8730"/>
                  </a:lnTo>
                  <a:lnTo>
                    <a:pt x="4034" y="8730"/>
                  </a:lnTo>
                  <a:lnTo>
                    <a:pt x="4209" y="8632"/>
                  </a:lnTo>
                  <a:lnTo>
                    <a:pt x="4404" y="8535"/>
                  </a:lnTo>
                  <a:lnTo>
                    <a:pt x="4579" y="8418"/>
                  </a:lnTo>
                  <a:lnTo>
                    <a:pt x="4774" y="8281"/>
                  </a:lnTo>
                  <a:lnTo>
                    <a:pt x="4950" y="8126"/>
                  </a:lnTo>
                  <a:lnTo>
                    <a:pt x="5125" y="7970"/>
                  </a:lnTo>
                  <a:lnTo>
                    <a:pt x="5300" y="7775"/>
                  </a:lnTo>
                  <a:lnTo>
                    <a:pt x="5456" y="7580"/>
                  </a:lnTo>
                  <a:lnTo>
                    <a:pt x="5631" y="7346"/>
                  </a:lnTo>
                  <a:lnTo>
                    <a:pt x="5768" y="7112"/>
                  </a:lnTo>
                  <a:lnTo>
                    <a:pt x="5924" y="6840"/>
                  </a:lnTo>
                  <a:lnTo>
                    <a:pt x="6060" y="6547"/>
                  </a:lnTo>
                  <a:lnTo>
                    <a:pt x="6041" y="6567"/>
                  </a:lnTo>
                  <a:lnTo>
                    <a:pt x="6177" y="6236"/>
                  </a:lnTo>
                  <a:lnTo>
                    <a:pt x="6274" y="5924"/>
                  </a:lnTo>
                  <a:lnTo>
                    <a:pt x="6352" y="5573"/>
                  </a:lnTo>
                  <a:lnTo>
                    <a:pt x="6411" y="5222"/>
                  </a:lnTo>
                  <a:lnTo>
                    <a:pt x="6411" y="5242"/>
                  </a:lnTo>
                  <a:lnTo>
                    <a:pt x="6450" y="4872"/>
                  </a:lnTo>
                  <a:lnTo>
                    <a:pt x="6469" y="4482"/>
                  </a:lnTo>
                  <a:lnTo>
                    <a:pt x="6450" y="4092"/>
                  </a:lnTo>
                  <a:lnTo>
                    <a:pt x="6411" y="3703"/>
                  </a:lnTo>
                  <a:lnTo>
                    <a:pt x="6333" y="3255"/>
                  </a:lnTo>
                  <a:lnTo>
                    <a:pt x="6235" y="2943"/>
                  </a:lnTo>
                  <a:lnTo>
                    <a:pt x="6235" y="2884"/>
                  </a:lnTo>
                  <a:lnTo>
                    <a:pt x="6060" y="2417"/>
                  </a:lnTo>
                  <a:lnTo>
                    <a:pt x="6041" y="2378"/>
                  </a:lnTo>
                  <a:lnTo>
                    <a:pt x="5924" y="2144"/>
                  </a:lnTo>
                  <a:lnTo>
                    <a:pt x="5807" y="1910"/>
                  </a:lnTo>
                  <a:lnTo>
                    <a:pt x="5670" y="1676"/>
                  </a:lnTo>
                  <a:lnTo>
                    <a:pt x="5515" y="1443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320" y="1209"/>
                  </a:lnTo>
                  <a:lnTo>
                    <a:pt x="5144" y="1014"/>
                  </a:lnTo>
                  <a:lnTo>
                    <a:pt x="5027" y="897"/>
                  </a:lnTo>
                  <a:lnTo>
                    <a:pt x="4989" y="878"/>
                  </a:lnTo>
                  <a:lnTo>
                    <a:pt x="4833" y="741"/>
                  </a:lnTo>
                  <a:lnTo>
                    <a:pt x="4774" y="683"/>
                  </a:lnTo>
                  <a:lnTo>
                    <a:pt x="4599" y="546"/>
                  </a:lnTo>
                  <a:lnTo>
                    <a:pt x="4423" y="449"/>
                  </a:lnTo>
                  <a:lnTo>
                    <a:pt x="4385" y="410"/>
                  </a:lnTo>
                  <a:lnTo>
                    <a:pt x="4346" y="390"/>
                  </a:lnTo>
                  <a:lnTo>
                    <a:pt x="4326" y="390"/>
                  </a:lnTo>
                  <a:lnTo>
                    <a:pt x="4307" y="371"/>
                  </a:lnTo>
                  <a:lnTo>
                    <a:pt x="4014" y="235"/>
                  </a:lnTo>
                  <a:lnTo>
                    <a:pt x="3995" y="235"/>
                  </a:lnTo>
                  <a:lnTo>
                    <a:pt x="3975" y="215"/>
                  </a:lnTo>
                  <a:lnTo>
                    <a:pt x="3936" y="215"/>
                  </a:lnTo>
                  <a:lnTo>
                    <a:pt x="3936" y="196"/>
                  </a:lnTo>
                  <a:lnTo>
                    <a:pt x="3878" y="196"/>
                  </a:lnTo>
                  <a:lnTo>
                    <a:pt x="3644" y="98"/>
                  </a:lnTo>
                  <a:lnTo>
                    <a:pt x="3391" y="59"/>
                  </a:lnTo>
                  <a:lnTo>
                    <a:pt x="3352" y="40"/>
                  </a:lnTo>
                  <a:lnTo>
                    <a:pt x="3254" y="40"/>
                  </a:lnTo>
                  <a:lnTo>
                    <a:pt x="28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3083;p48">
              <a:extLst>
                <a:ext uri="{FF2B5EF4-FFF2-40B4-BE49-F238E27FC236}">
                  <a16:creationId xmlns:a16="http://schemas.microsoft.com/office/drawing/2014/main" id="{CFD7C1CB-BF4D-AFD7-79C1-DFFF22D65D94}"/>
                </a:ext>
              </a:extLst>
            </p:cNvPr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fill="none" extrusionOk="0">
                  <a:moveTo>
                    <a:pt x="2884" y="1"/>
                  </a:moveTo>
                  <a:lnTo>
                    <a:pt x="2884" y="1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332" y="40"/>
                  </a:lnTo>
                  <a:lnTo>
                    <a:pt x="3332" y="40"/>
                  </a:lnTo>
                  <a:lnTo>
                    <a:pt x="3352" y="40"/>
                  </a:lnTo>
                  <a:lnTo>
                    <a:pt x="3352" y="40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644" y="98"/>
                  </a:lnTo>
                  <a:lnTo>
                    <a:pt x="3644" y="98"/>
                  </a:lnTo>
                  <a:lnTo>
                    <a:pt x="3878" y="196"/>
                  </a:lnTo>
                  <a:lnTo>
                    <a:pt x="3897" y="196"/>
                  </a:lnTo>
                  <a:lnTo>
                    <a:pt x="3897" y="196"/>
                  </a:lnTo>
                  <a:lnTo>
                    <a:pt x="3936" y="196"/>
                  </a:lnTo>
                  <a:lnTo>
                    <a:pt x="3936" y="215"/>
                  </a:lnTo>
                  <a:lnTo>
                    <a:pt x="3936" y="215"/>
                  </a:lnTo>
                  <a:lnTo>
                    <a:pt x="3975" y="215"/>
                  </a:lnTo>
                  <a:lnTo>
                    <a:pt x="3995" y="235"/>
                  </a:lnTo>
                  <a:lnTo>
                    <a:pt x="3995" y="235"/>
                  </a:lnTo>
                  <a:lnTo>
                    <a:pt x="403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307" y="371"/>
                  </a:lnTo>
                  <a:lnTo>
                    <a:pt x="4326" y="390"/>
                  </a:lnTo>
                  <a:lnTo>
                    <a:pt x="4346" y="390"/>
                  </a:lnTo>
                  <a:lnTo>
                    <a:pt x="4385" y="410"/>
                  </a:lnTo>
                  <a:lnTo>
                    <a:pt x="4385" y="410"/>
                  </a:lnTo>
                  <a:lnTo>
                    <a:pt x="4423" y="449"/>
                  </a:lnTo>
                  <a:lnTo>
                    <a:pt x="4423" y="449"/>
                  </a:lnTo>
                  <a:lnTo>
                    <a:pt x="4599" y="546"/>
                  </a:lnTo>
                  <a:lnTo>
                    <a:pt x="4599" y="546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833" y="741"/>
                  </a:lnTo>
                  <a:lnTo>
                    <a:pt x="4833" y="741"/>
                  </a:lnTo>
                  <a:lnTo>
                    <a:pt x="4989" y="878"/>
                  </a:lnTo>
                  <a:lnTo>
                    <a:pt x="4989" y="878"/>
                  </a:lnTo>
                  <a:lnTo>
                    <a:pt x="5027" y="897"/>
                  </a:lnTo>
                  <a:lnTo>
                    <a:pt x="5027" y="897"/>
                  </a:lnTo>
                  <a:lnTo>
                    <a:pt x="5144" y="1014"/>
                  </a:lnTo>
                  <a:lnTo>
                    <a:pt x="5144" y="1014"/>
                  </a:lnTo>
                  <a:lnTo>
                    <a:pt x="5320" y="1209"/>
                  </a:lnTo>
                  <a:lnTo>
                    <a:pt x="5320" y="1209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515" y="1443"/>
                  </a:lnTo>
                  <a:lnTo>
                    <a:pt x="5515" y="1443"/>
                  </a:lnTo>
                  <a:lnTo>
                    <a:pt x="5670" y="1676"/>
                  </a:lnTo>
                  <a:lnTo>
                    <a:pt x="5670" y="1676"/>
                  </a:lnTo>
                  <a:lnTo>
                    <a:pt x="5807" y="1910"/>
                  </a:lnTo>
                  <a:lnTo>
                    <a:pt x="5807" y="1910"/>
                  </a:lnTo>
                  <a:lnTo>
                    <a:pt x="5924" y="2144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235" y="2884"/>
                  </a:lnTo>
                  <a:lnTo>
                    <a:pt x="6235" y="2943"/>
                  </a:lnTo>
                  <a:lnTo>
                    <a:pt x="6235" y="2943"/>
                  </a:lnTo>
                  <a:lnTo>
                    <a:pt x="6333" y="3255"/>
                  </a:lnTo>
                  <a:lnTo>
                    <a:pt x="6333" y="3255"/>
                  </a:lnTo>
                  <a:lnTo>
                    <a:pt x="6411" y="3703"/>
                  </a:lnTo>
                  <a:lnTo>
                    <a:pt x="6411" y="3722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50" y="4092"/>
                  </a:lnTo>
                  <a:lnTo>
                    <a:pt x="6469" y="4482"/>
                  </a:lnTo>
                  <a:lnTo>
                    <a:pt x="6469" y="4482"/>
                  </a:lnTo>
                  <a:lnTo>
                    <a:pt x="6450" y="4872"/>
                  </a:lnTo>
                  <a:lnTo>
                    <a:pt x="6411" y="5242"/>
                  </a:lnTo>
                  <a:lnTo>
                    <a:pt x="6411" y="5222"/>
                  </a:lnTo>
                  <a:lnTo>
                    <a:pt x="6411" y="5222"/>
                  </a:lnTo>
                  <a:lnTo>
                    <a:pt x="6352" y="5573"/>
                  </a:lnTo>
                  <a:lnTo>
                    <a:pt x="6274" y="5924"/>
                  </a:lnTo>
                  <a:lnTo>
                    <a:pt x="6274" y="5924"/>
                  </a:lnTo>
                  <a:lnTo>
                    <a:pt x="6177" y="6236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60" y="6547"/>
                  </a:lnTo>
                  <a:lnTo>
                    <a:pt x="6060" y="6547"/>
                  </a:lnTo>
                  <a:lnTo>
                    <a:pt x="5924" y="6840"/>
                  </a:lnTo>
                  <a:lnTo>
                    <a:pt x="5768" y="7112"/>
                  </a:lnTo>
                  <a:lnTo>
                    <a:pt x="5768" y="7112"/>
                  </a:lnTo>
                  <a:lnTo>
                    <a:pt x="5631" y="7346"/>
                  </a:lnTo>
                  <a:lnTo>
                    <a:pt x="5456" y="7580"/>
                  </a:lnTo>
                  <a:lnTo>
                    <a:pt x="547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300" y="7775"/>
                  </a:lnTo>
                  <a:lnTo>
                    <a:pt x="5125" y="7970"/>
                  </a:lnTo>
                  <a:lnTo>
                    <a:pt x="5125" y="7970"/>
                  </a:lnTo>
                  <a:lnTo>
                    <a:pt x="4950" y="8126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579" y="8418"/>
                  </a:lnTo>
                  <a:lnTo>
                    <a:pt x="4404" y="8535"/>
                  </a:lnTo>
                  <a:lnTo>
                    <a:pt x="4404" y="8535"/>
                  </a:lnTo>
                  <a:lnTo>
                    <a:pt x="4209" y="8632"/>
                  </a:lnTo>
                  <a:lnTo>
                    <a:pt x="4034" y="8730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3839" y="8788"/>
                  </a:lnTo>
                  <a:lnTo>
                    <a:pt x="3644" y="8846"/>
                  </a:lnTo>
                  <a:lnTo>
                    <a:pt x="3644" y="8846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079" y="8944"/>
                  </a:lnTo>
                  <a:lnTo>
                    <a:pt x="2884" y="8963"/>
                  </a:lnTo>
                  <a:lnTo>
                    <a:pt x="2884" y="8963"/>
                  </a:lnTo>
                  <a:lnTo>
                    <a:pt x="2611" y="8944"/>
                  </a:lnTo>
                  <a:lnTo>
                    <a:pt x="2611" y="8944"/>
                  </a:lnTo>
                  <a:lnTo>
                    <a:pt x="2319" y="8788"/>
                  </a:lnTo>
                  <a:lnTo>
                    <a:pt x="2046" y="8613"/>
                  </a:lnTo>
                  <a:lnTo>
                    <a:pt x="1793" y="8418"/>
                  </a:lnTo>
                  <a:lnTo>
                    <a:pt x="1559" y="8203"/>
                  </a:lnTo>
                  <a:lnTo>
                    <a:pt x="1326" y="7970"/>
                  </a:lnTo>
                  <a:lnTo>
                    <a:pt x="1111" y="7716"/>
                  </a:lnTo>
                  <a:lnTo>
                    <a:pt x="916" y="7444"/>
                  </a:lnTo>
                  <a:lnTo>
                    <a:pt x="722" y="7171"/>
                  </a:lnTo>
                  <a:lnTo>
                    <a:pt x="566" y="6879"/>
                  </a:lnTo>
                  <a:lnTo>
                    <a:pt x="429" y="6567"/>
                  </a:lnTo>
                  <a:lnTo>
                    <a:pt x="293" y="6236"/>
                  </a:lnTo>
                  <a:lnTo>
                    <a:pt x="195" y="5904"/>
                  </a:lnTo>
                  <a:lnTo>
                    <a:pt x="118" y="5573"/>
                  </a:lnTo>
                  <a:lnTo>
                    <a:pt x="59" y="5222"/>
                  </a:lnTo>
                  <a:lnTo>
                    <a:pt x="20" y="4852"/>
                  </a:lnTo>
                  <a:lnTo>
                    <a:pt x="1" y="4482"/>
                  </a:lnTo>
                  <a:lnTo>
                    <a:pt x="1" y="4482"/>
                  </a:lnTo>
                  <a:lnTo>
                    <a:pt x="20" y="4112"/>
                  </a:lnTo>
                  <a:lnTo>
                    <a:pt x="59" y="3761"/>
                  </a:lnTo>
                  <a:lnTo>
                    <a:pt x="118" y="3391"/>
                  </a:lnTo>
                  <a:lnTo>
                    <a:pt x="195" y="3060"/>
                  </a:lnTo>
                  <a:lnTo>
                    <a:pt x="293" y="2728"/>
                  </a:lnTo>
                  <a:lnTo>
                    <a:pt x="429" y="2397"/>
                  </a:lnTo>
                  <a:lnTo>
                    <a:pt x="566" y="2086"/>
                  </a:lnTo>
                  <a:lnTo>
                    <a:pt x="741" y="1793"/>
                  </a:lnTo>
                  <a:lnTo>
                    <a:pt x="916" y="1501"/>
                  </a:lnTo>
                  <a:lnTo>
                    <a:pt x="1111" y="1248"/>
                  </a:lnTo>
                  <a:lnTo>
                    <a:pt x="1326" y="994"/>
                  </a:lnTo>
                  <a:lnTo>
                    <a:pt x="1559" y="761"/>
                  </a:lnTo>
                  <a:lnTo>
                    <a:pt x="1813" y="546"/>
                  </a:lnTo>
                  <a:lnTo>
                    <a:pt x="2066" y="351"/>
                  </a:lnTo>
                  <a:lnTo>
                    <a:pt x="2339" y="176"/>
                  </a:lnTo>
                  <a:lnTo>
                    <a:pt x="2631" y="20"/>
                  </a:lnTo>
                  <a:lnTo>
                    <a:pt x="2631" y="20"/>
                  </a:lnTo>
                  <a:lnTo>
                    <a:pt x="2865" y="1"/>
                  </a:lnTo>
                  <a:lnTo>
                    <a:pt x="2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3084;p48">
              <a:extLst>
                <a:ext uri="{FF2B5EF4-FFF2-40B4-BE49-F238E27FC236}">
                  <a16:creationId xmlns:a16="http://schemas.microsoft.com/office/drawing/2014/main" id="{91C091C4-BC65-FC4B-68A8-E8771E217E43}"/>
                </a:ext>
              </a:extLst>
            </p:cNvPr>
            <p:cNvSpPr/>
            <p:nvPr/>
          </p:nvSpPr>
          <p:spPr>
            <a:xfrm>
              <a:off x="2007950" y="9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3085;p48">
              <a:extLst>
                <a:ext uri="{FF2B5EF4-FFF2-40B4-BE49-F238E27FC236}">
                  <a16:creationId xmlns:a16="http://schemas.microsoft.com/office/drawing/2014/main" id="{1CC40B4D-17EC-1416-472A-DF584F22455A}"/>
                </a:ext>
              </a:extLst>
            </p:cNvPr>
            <p:cNvSpPr/>
            <p:nvPr/>
          </p:nvSpPr>
          <p:spPr>
            <a:xfrm>
              <a:off x="1976300" y="95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3086;p48">
              <a:extLst>
                <a:ext uri="{FF2B5EF4-FFF2-40B4-BE49-F238E27FC236}">
                  <a16:creationId xmlns:a16="http://schemas.microsoft.com/office/drawing/2014/main" id="{9FEEA236-95DC-94EC-B475-B4B0C6BDBDD7}"/>
                </a:ext>
              </a:extLst>
            </p:cNvPr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3087;p48">
              <a:extLst>
                <a:ext uri="{FF2B5EF4-FFF2-40B4-BE49-F238E27FC236}">
                  <a16:creationId xmlns:a16="http://schemas.microsoft.com/office/drawing/2014/main" id="{E91F7A82-C47C-2892-3740-D740F1A4D9D8}"/>
                </a:ext>
              </a:extLst>
            </p:cNvPr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3088;p48">
              <a:extLst>
                <a:ext uri="{FF2B5EF4-FFF2-40B4-BE49-F238E27FC236}">
                  <a16:creationId xmlns:a16="http://schemas.microsoft.com/office/drawing/2014/main" id="{C107E8FA-6AB6-71A1-28EB-C75CAF675FAB}"/>
                </a:ext>
              </a:extLst>
            </p:cNvPr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3089;p48">
              <a:extLst>
                <a:ext uri="{FF2B5EF4-FFF2-40B4-BE49-F238E27FC236}">
                  <a16:creationId xmlns:a16="http://schemas.microsoft.com/office/drawing/2014/main" id="{51C04C23-83BC-70EA-857C-D99F128C4804}"/>
                </a:ext>
              </a:extLst>
            </p:cNvPr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3090;p48">
              <a:extLst>
                <a:ext uri="{FF2B5EF4-FFF2-40B4-BE49-F238E27FC236}">
                  <a16:creationId xmlns:a16="http://schemas.microsoft.com/office/drawing/2014/main" id="{47603091-C30D-A23B-FB7A-96879C362267}"/>
                </a:ext>
              </a:extLst>
            </p:cNvPr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3091;p48">
              <a:extLst>
                <a:ext uri="{FF2B5EF4-FFF2-40B4-BE49-F238E27FC236}">
                  <a16:creationId xmlns:a16="http://schemas.microsoft.com/office/drawing/2014/main" id="{4363A3F3-EC90-6374-1B5A-FB18DA30ABE6}"/>
                </a:ext>
              </a:extLst>
            </p:cNvPr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3092;p48">
              <a:extLst>
                <a:ext uri="{FF2B5EF4-FFF2-40B4-BE49-F238E27FC236}">
                  <a16:creationId xmlns:a16="http://schemas.microsoft.com/office/drawing/2014/main" id="{66F10DBF-4BD5-5FD1-46E1-6770BDBC4370}"/>
                </a:ext>
              </a:extLst>
            </p:cNvPr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3093;p48">
              <a:extLst>
                <a:ext uri="{FF2B5EF4-FFF2-40B4-BE49-F238E27FC236}">
                  <a16:creationId xmlns:a16="http://schemas.microsoft.com/office/drawing/2014/main" id="{A132869B-0FBE-3BD6-4EF1-1F18D63F8B83}"/>
                </a:ext>
              </a:extLst>
            </p:cNvPr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extrusionOk="0">
                  <a:moveTo>
                    <a:pt x="1345" y="1"/>
                  </a:moveTo>
                  <a:lnTo>
                    <a:pt x="1072" y="20"/>
                  </a:lnTo>
                  <a:lnTo>
                    <a:pt x="819" y="59"/>
                  </a:lnTo>
                  <a:lnTo>
                    <a:pt x="585" y="98"/>
                  </a:lnTo>
                  <a:lnTo>
                    <a:pt x="390" y="176"/>
                  </a:lnTo>
                  <a:lnTo>
                    <a:pt x="234" y="254"/>
                  </a:lnTo>
                  <a:lnTo>
                    <a:pt x="98" y="351"/>
                  </a:lnTo>
                  <a:lnTo>
                    <a:pt x="20" y="449"/>
                  </a:lnTo>
                  <a:lnTo>
                    <a:pt x="0" y="507"/>
                  </a:lnTo>
                  <a:lnTo>
                    <a:pt x="0" y="566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80"/>
                  </a:lnTo>
                  <a:lnTo>
                    <a:pt x="234" y="877"/>
                  </a:lnTo>
                  <a:lnTo>
                    <a:pt x="390" y="955"/>
                  </a:lnTo>
                  <a:lnTo>
                    <a:pt x="585" y="1033"/>
                  </a:lnTo>
                  <a:lnTo>
                    <a:pt x="819" y="1072"/>
                  </a:lnTo>
                  <a:lnTo>
                    <a:pt x="1072" y="1111"/>
                  </a:lnTo>
                  <a:lnTo>
                    <a:pt x="1618" y="1111"/>
                  </a:lnTo>
                  <a:lnTo>
                    <a:pt x="1851" y="1072"/>
                  </a:lnTo>
                  <a:lnTo>
                    <a:pt x="2085" y="1033"/>
                  </a:lnTo>
                  <a:lnTo>
                    <a:pt x="2280" y="955"/>
                  </a:lnTo>
                  <a:lnTo>
                    <a:pt x="2455" y="877"/>
                  </a:lnTo>
                  <a:lnTo>
                    <a:pt x="2572" y="780"/>
                  </a:lnTo>
                  <a:lnTo>
                    <a:pt x="2650" y="682"/>
                  </a:lnTo>
                  <a:lnTo>
                    <a:pt x="2670" y="624"/>
                  </a:lnTo>
                  <a:lnTo>
                    <a:pt x="2670" y="566"/>
                  </a:lnTo>
                  <a:lnTo>
                    <a:pt x="2670" y="507"/>
                  </a:lnTo>
                  <a:lnTo>
                    <a:pt x="2650" y="449"/>
                  </a:lnTo>
                  <a:lnTo>
                    <a:pt x="2572" y="351"/>
                  </a:lnTo>
                  <a:lnTo>
                    <a:pt x="2455" y="254"/>
                  </a:lnTo>
                  <a:lnTo>
                    <a:pt x="2280" y="176"/>
                  </a:lnTo>
                  <a:lnTo>
                    <a:pt x="2085" y="98"/>
                  </a:lnTo>
                  <a:lnTo>
                    <a:pt x="1851" y="59"/>
                  </a:lnTo>
                  <a:lnTo>
                    <a:pt x="1618" y="20"/>
                  </a:lnTo>
                  <a:lnTo>
                    <a:pt x="13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3094;p48">
              <a:extLst>
                <a:ext uri="{FF2B5EF4-FFF2-40B4-BE49-F238E27FC236}">
                  <a16:creationId xmlns:a16="http://schemas.microsoft.com/office/drawing/2014/main" id="{3EB9DF0B-E2F7-F7BB-77A3-86624DDBF485}"/>
                </a:ext>
              </a:extLst>
            </p:cNvPr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fill="none" extrusionOk="0">
                  <a:moveTo>
                    <a:pt x="2670" y="566"/>
                  </a:moveTo>
                  <a:lnTo>
                    <a:pt x="2670" y="566"/>
                  </a:lnTo>
                  <a:lnTo>
                    <a:pt x="2670" y="624"/>
                  </a:lnTo>
                  <a:lnTo>
                    <a:pt x="2650" y="682"/>
                  </a:lnTo>
                  <a:lnTo>
                    <a:pt x="2572" y="780"/>
                  </a:lnTo>
                  <a:lnTo>
                    <a:pt x="2455" y="877"/>
                  </a:lnTo>
                  <a:lnTo>
                    <a:pt x="2280" y="955"/>
                  </a:lnTo>
                  <a:lnTo>
                    <a:pt x="2085" y="1033"/>
                  </a:lnTo>
                  <a:lnTo>
                    <a:pt x="1851" y="1072"/>
                  </a:lnTo>
                  <a:lnTo>
                    <a:pt x="1618" y="1111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072" y="1111"/>
                  </a:lnTo>
                  <a:lnTo>
                    <a:pt x="819" y="1072"/>
                  </a:lnTo>
                  <a:lnTo>
                    <a:pt x="585" y="1033"/>
                  </a:lnTo>
                  <a:lnTo>
                    <a:pt x="390" y="955"/>
                  </a:lnTo>
                  <a:lnTo>
                    <a:pt x="234" y="877"/>
                  </a:lnTo>
                  <a:lnTo>
                    <a:pt x="98" y="780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6"/>
                  </a:lnTo>
                  <a:lnTo>
                    <a:pt x="0" y="566"/>
                  </a:lnTo>
                  <a:lnTo>
                    <a:pt x="0" y="507"/>
                  </a:lnTo>
                  <a:lnTo>
                    <a:pt x="20" y="449"/>
                  </a:lnTo>
                  <a:lnTo>
                    <a:pt x="98" y="351"/>
                  </a:lnTo>
                  <a:lnTo>
                    <a:pt x="234" y="254"/>
                  </a:lnTo>
                  <a:lnTo>
                    <a:pt x="390" y="176"/>
                  </a:lnTo>
                  <a:lnTo>
                    <a:pt x="585" y="98"/>
                  </a:lnTo>
                  <a:lnTo>
                    <a:pt x="819" y="59"/>
                  </a:lnTo>
                  <a:lnTo>
                    <a:pt x="1072" y="20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618" y="20"/>
                  </a:lnTo>
                  <a:lnTo>
                    <a:pt x="1851" y="59"/>
                  </a:lnTo>
                  <a:lnTo>
                    <a:pt x="2085" y="98"/>
                  </a:lnTo>
                  <a:lnTo>
                    <a:pt x="2280" y="176"/>
                  </a:lnTo>
                  <a:lnTo>
                    <a:pt x="2455" y="254"/>
                  </a:lnTo>
                  <a:lnTo>
                    <a:pt x="2572" y="351"/>
                  </a:lnTo>
                  <a:lnTo>
                    <a:pt x="2650" y="449"/>
                  </a:lnTo>
                  <a:lnTo>
                    <a:pt x="2670" y="507"/>
                  </a:lnTo>
                  <a:lnTo>
                    <a:pt x="2670" y="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3095;p48">
              <a:extLst>
                <a:ext uri="{FF2B5EF4-FFF2-40B4-BE49-F238E27FC236}">
                  <a16:creationId xmlns:a16="http://schemas.microsoft.com/office/drawing/2014/main" id="{02932EC7-A773-98F2-9843-2E3E760FD8B7}"/>
                </a:ext>
              </a:extLst>
            </p:cNvPr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2319" y="1"/>
                  </a:moveTo>
                  <a:lnTo>
                    <a:pt x="2066" y="20"/>
                  </a:lnTo>
                  <a:lnTo>
                    <a:pt x="1929" y="59"/>
                  </a:lnTo>
                  <a:lnTo>
                    <a:pt x="1773" y="118"/>
                  </a:lnTo>
                  <a:lnTo>
                    <a:pt x="1637" y="176"/>
                  </a:lnTo>
                  <a:lnTo>
                    <a:pt x="1501" y="274"/>
                  </a:lnTo>
                  <a:lnTo>
                    <a:pt x="1384" y="371"/>
                  </a:lnTo>
                  <a:lnTo>
                    <a:pt x="1286" y="468"/>
                  </a:lnTo>
                  <a:lnTo>
                    <a:pt x="1091" y="702"/>
                  </a:lnTo>
                  <a:lnTo>
                    <a:pt x="975" y="878"/>
                  </a:lnTo>
                  <a:lnTo>
                    <a:pt x="877" y="1033"/>
                  </a:lnTo>
                  <a:lnTo>
                    <a:pt x="702" y="1423"/>
                  </a:lnTo>
                  <a:lnTo>
                    <a:pt x="565" y="1813"/>
                  </a:lnTo>
                  <a:lnTo>
                    <a:pt x="429" y="2222"/>
                  </a:lnTo>
                  <a:lnTo>
                    <a:pt x="273" y="2806"/>
                  </a:lnTo>
                  <a:lnTo>
                    <a:pt x="254" y="2943"/>
                  </a:lnTo>
                  <a:lnTo>
                    <a:pt x="137" y="3372"/>
                  </a:lnTo>
                  <a:lnTo>
                    <a:pt x="59" y="3839"/>
                  </a:lnTo>
                  <a:lnTo>
                    <a:pt x="0" y="4326"/>
                  </a:lnTo>
                  <a:lnTo>
                    <a:pt x="0" y="4813"/>
                  </a:lnTo>
                  <a:lnTo>
                    <a:pt x="20" y="5281"/>
                  </a:lnTo>
                  <a:lnTo>
                    <a:pt x="78" y="5729"/>
                  </a:lnTo>
                  <a:lnTo>
                    <a:pt x="176" y="6177"/>
                  </a:lnTo>
                  <a:lnTo>
                    <a:pt x="312" y="6606"/>
                  </a:lnTo>
                  <a:lnTo>
                    <a:pt x="487" y="7015"/>
                  </a:lnTo>
                  <a:lnTo>
                    <a:pt x="702" y="7385"/>
                  </a:lnTo>
                  <a:lnTo>
                    <a:pt x="838" y="7580"/>
                  </a:lnTo>
                  <a:lnTo>
                    <a:pt x="975" y="7755"/>
                  </a:lnTo>
                  <a:lnTo>
                    <a:pt x="1111" y="7931"/>
                  </a:lnTo>
                  <a:lnTo>
                    <a:pt x="1267" y="8106"/>
                  </a:lnTo>
                  <a:lnTo>
                    <a:pt x="1442" y="8262"/>
                  </a:lnTo>
                  <a:lnTo>
                    <a:pt x="1618" y="8398"/>
                  </a:lnTo>
                  <a:lnTo>
                    <a:pt x="1793" y="8535"/>
                  </a:lnTo>
                  <a:lnTo>
                    <a:pt x="1968" y="8671"/>
                  </a:lnTo>
                  <a:lnTo>
                    <a:pt x="2183" y="8788"/>
                  </a:lnTo>
                  <a:lnTo>
                    <a:pt x="2397" y="8905"/>
                  </a:lnTo>
                  <a:lnTo>
                    <a:pt x="2631" y="9022"/>
                  </a:lnTo>
                  <a:lnTo>
                    <a:pt x="2845" y="9100"/>
                  </a:lnTo>
                  <a:lnTo>
                    <a:pt x="3137" y="9197"/>
                  </a:lnTo>
                  <a:lnTo>
                    <a:pt x="3410" y="9295"/>
                  </a:lnTo>
                  <a:lnTo>
                    <a:pt x="3663" y="9353"/>
                  </a:lnTo>
                  <a:lnTo>
                    <a:pt x="3917" y="9392"/>
                  </a:lnTo>
                  <a:lnTo>
                    <a:pt x="4287" y="9431"/>
                  </a:lnTo>
                  <a:lnTo>
                    <a:pt x="4618" y="9451"/>
                  </a:lnTo>
                  <a:lnTo>
                    <a:pt x="5027" y="9431"/>
                  </a:lnTo>
                  <a:lnTo>
                    <a:pt x="5300" y="9392"/>
                  </a:lnTo>
                  <a:lnTo>
                    <a:pt x="5553" y="9334"/>
                  </a:lnTo>
                  <a:lnTo>
                    <a:pt x="5807" y="9275"/>
                  </a:lnTo>
                  <a:lnTo>
                    <a:pt x="6060" y="9197"/>
                  </a:lnTo>
                  <a:lnTo>
                    <a:pt x="6313" y="9100"/>
                  </a:lnTo>
                  <a:lnTo>
                    <a:pt x="6547" y="8983"/>
                  </a:lnTo>
                  <a:lnTo>
                    <a:pt x="6781" y="8847"/>
                  </a:lnTo>
                  <a:lnTo>
                    <a:pt x="7015" y="8710"/>
                  </a:lnTo>
                  <a:lnTo>
                    <a:pt x="7248" y="8554"/>
                  </a:lnTo>
                  <a:lnTo>
                    <a:pt x="7482" y="8379"/>
                  </a:lnTo>
                  <a:lnTo>
                    <a:pt x="7697" y="8204"/>
                  </a:lnTo>
                  <a:lnTo>
                    <a:pt x="7911" y="8009"/>
                  </a:lnTo>
                  <a:lnTo>
                    <a:pt x="8125" y="7794"/>
                  </a:lnTo>
                  <a:lnTo>
                    <a:pt x="8359" y="7541"/>
                  </a:lnTo>
                  <a:lnTo>
                    <a:pt x="8573" y="7288"/>
                  </a:lnTo>
                  <a:lnTo>
                    <a:pt x="8768" y="7015"/>
                  </a:lnTo>
                  <a:lnTo>
                    <a:pt x="9002" y="6664"/>
                  </a:lnTo>
                  <a:lnTo>
                    <a:pt x="9158" y="6353"/>
                  </a:lnTo>
                  <a:lnTo>
                    <a:pt x="9255" y="6158"/>
                  </a:lnTo>
                  <a:lnTo>
                    <a:pt x="9314" y="6002"/>
                  </a:lnTo>
                  <a:lnTo>
                    <a:pt x="9353" y="5846"/>
                  </a:lnTo>
                  <a:lnTo>
                    <a:pt x="9372" y="5690"/>
                  </a:lnTo>
                  <a:lnTo>
                    <a:pt x="9372" y="5534"/>
                  </a:lnTo>
                  <a:lnTo>
                    <a:pt x="9372" y="5378"/>
                  </a:lnTo>
                  <a:lnTo>
                    <a:pt x="9314" y="5242"/>
                  </a:lnTo>
                  <a:lnTo>
                    <a:pt x="9255" y="5125"/>
                  </a:lnTo>
                  <a:lnTo>
                    <a:pt x="9158" y="4989"/>
                  </a:lnTo>
                  <a:lnTo>
                    <a:pt x="9021" y="4891"/>
                  </a:lnTo>
                  <a:lnTo>
                    <a:pt x="8885" y="4813"/>
                  </a:lnTo>
                  <a:lnTo>
                    <a:pt x="8710" y="4755"/>
                  </a:lnTo>
                  <a:lnTo>
                    <a:pt x="8515" y="4716"/>
                  </a:lnTo>
                  <a:lnTo>
                    <a:pt x="8340" y="4696"/>
                  </a:lnTo>
                  <a:lnTo>
                    <a:pt x="8242" y="4716"/>
                  </a:lnTo>
                  <a:lnTo>
                    <a:pt x="8106" y="4735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340" y="4404"/>
                  </a:lnTo>
                  <a:lnTo>
                    <a:pt x="8593" y="4092"/>
                  </a:lnTo>
                  <a:lnTo>
                    <a:pt x="8710" y="3917"/>
                  </a:lnTo>
                  <a:lnTo>
                    <a:pt x="8827" y="3742"/>
                  </a:lnTo>
                  <a:lnTo>
                    <a:pt x="8905" y="3527"/>
                  </a:lnTo>
                  <a:lnTo>
                    <a:pt x="8982" y="3313"/>
                  </a:lnTo>
                  <a:lnTo>
                    <a:pt x="9002" y="3099"/>
                  </a:lnTo>
                  <a:lnTo>
                    <a:pt x="8982" y="2865"/>
                  </a:lnTo>
                  <a:lnTo>
                    <a:pt x="8924" y="2651"/>
                  </a:lnTo>
                  <a:lnTo>
                    <a:pt x="8827" y="2456"/>
                  </a:lnTo>
                  <a:lnTo>
                    <a:pt x="8729" y="2300"/>
                  </a:lnTo>
                  <a:lnTo>
                    <a:pt x="8612" y="2164"/>
                  </a:lnTo>
                  <a:lnTo>
                    <a:pt x="8456" y="2066"/>
                  </a:lnTo>
                  <a:lnTo>
                    <a:pt x="8301" y="1988"/>
                  </a:lnTo>
                  <a:lnTo>
                    <a:pt x="8164" y="1949"/>
                  </a:lnTo>
                  <a:lnTo>
                    <a:pt x="7833" y="1949"/>
                  </a:lnTo>
                  <a:lnTo>
                    <a:pt x="7658" y="1988"/>
                  </a:lnTo>
                  <a:lnTo>
                    <a:pt x="7482" y="2047"/>
                  </a:lnTo>
                  <a:lnTo>
                    <a:pt x="7307" y="2125"/>
                  </a:lnTo>
                  <a:lnTo>
                    <a:pt x="6976" y="2319"/>
                  </a:lnTo>
                  <a:lnTo>
                    <a:pt x="6625" y="2553"/>
                  </a:lnTo>
                  <a:lnTo>
                    <a:pt x="6586" y="2592"/>
                  </a:lnTo>
                  <a:lnTo>
                    <a:pt x="6800" y="2241"/>
                  </a:lnTo>
                  <a:lnTo>
                    <a:pt x="6976" y="1930"/>
                  </a:lnTo>
                  <a:lnTo>
                    <a:pt x="7132" y="1540"/>
                  </a:lnTo>
                  <a:lnTo>
                    <a:pt x="7190" y="1384"/>
                  </a:lnTo>
                  <a:lnTo>
                    <a:pt x="7229" y="1228"/>
                  </a:lnTo>
                  <a:lnTo>
                    <a:pt x="7248" y="1053"/>
                  </a:lnTo>
                  <a:lnTo>
                    <a:pt x="7248" y="917"/>
                  </a:lnTo>
                  <a:lnTo>
                    <a:pt x="7229" y="761"/>
                  </a:lnTo>
                  <a:lnTo>
                    <a:pt x="7190" y="644"/>
                  </a:lnTo>
                  <a:lnTo>
                    <a:pt x="7132" y="507"/>
                  </a:lnTo>
                  <a:lnTo>
                    <a:pt x="7034" y="390"/>
                  </a:lnTo>
                  <a:lnTo>
                    <a:pt x="6937" y="293"/>
                  </a:lnTo>
                  <a:lnTo>
                    <a:pt x="6820" y="215"/>
                  </a:lnTo>
                  <a:lnTo>
                    <a:pt x="6644" y="137"/>
                  </a:lnTo>
                  <a:lnTo>
                    <a:pt x="6469" y="79"/>
                  </a:lnTo>
                  <a:lnTo>
                    <a:pt x="6313" y="59"/>
                  </a:lnTo>
                  <a:lnTo>
                    <a:pt x="6177" y="40"/>
                  </a:lnTo>
                  <a:lnTo>
                    <a:pt x="6118" y="40"/>
                  </a:lnTo>
                  <a:lnTo>
                    <a:pt x="5943" y="79"/>
                  </a:lnTo>
                  <a:lnTo>
                    <a:pt x="5768" y="118"/>
                  </a:lnTo>
                  <a:lnTo>
                    <a:pt x="5592" y="196"/>
                  </a:lnTo>
                  <a:lnTo>
                    <a:pt x="5436" y="293"/>
                  </a:lnTo>
                  <a:lnTo>
                    <a:pt x="5281" y="410"/>
                  </a:lnTo>
                  <a:lnTo>
                    <a:pt x="5125" y="527"/>
                  </a:lnTo>
                  <a:lnTo>
                    <a:pt x="4988" y="683"/>
                  </a:lnTo>
                  <a:lnTo>
                    <a:pt x="4852" y="839"/>
                  </a:lnTo>
                  <a:lnTo>
                    <a:pt x="4599" y="1170"/>
                  </a:lnTo>
                  <a:lnTo>
                    <a:pt x="4345" y="1560"/>
                  </a:lnTo>
                  <a:lnTo>
                    <a:pt x="4092" y="1988"/>
                  </a:lnTo>
                  <a:lnTo>
                    <a:pt x="4073" y="1793"/>
                  </a:lnTo>
                  <a:lnTo>
                    <a:pt x="4034" y="1618"/>
                  </a:lnTo>
                  <a:lnTo>
                    <a:pt x="3995" y="1443"/>
                  </a:lnTo>
                  <a:lnTo>
                    <a:pt x="3936" y="1267"/>
                  </a:lnTo>
                  <a:lnTo>
                    <a:pt x="3858" y="1111"/>
                  </a:lnTo>
                  <a:lnTo>
                    <a:pt x="3780" y="956"/>
                  </a:lnTo>
                  <a:lnTo>
                    <a:pt x="3683" y="780"/>
                  </a:lnTo>
                  <a:lnTo>
                    <a:pt x="3585" y="644"/>
                  </a:lnTo>
                  <a:lnTo>
                    <a:pt x="3469" y="527"/>
                  </a:lnTo>
                  <a:lnTo>
                    <a:pt x="3352" y="410"/>
                  </a:lnTo>
                  <a:lnTo>
                    <a:pt x="3215" y="293"/>
                  </a:lnTo>
                  <a:lnTo>
                    <a:pt x="3059" y="196"/>
                  </a:lnTo>
                  <a:lnTo>
                    <a:pt x="2904" y="137"/>
                  </a:lnTo>
                  <a:lnTo>
                    <a:pt x="2767" y="79"/>
                  </a:lnTo>
                  <a:lnTo>
                    <a:pt x="253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3096;p48">
              <a:extLst>
                <a:ext uri="{FF2B5EF4-FFF2-40B4-BE49-F238E27FC236}">
                  <a16:creationId xmlns:a16="http://schemas.microsoft.com/office/drawing/2014/main" id="{9C25F92B-BE30-3CD7-A1A6-D98BB566D416}"/>
                </a:ext>
              </a:extLst>
            </p:cNvPr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2319" y="1"/>
                  </a:moveTo>
                  <a:lnTo>
                    <a:pt x="2319" y="1"/>
                  </a:lnTo>
                  <a:lnTo>
                    <a:pt x="2533" y="20"/>
                  </a:lnTo>
                  <a:lnTo>
                    <a:pt x="2767" y="79"/>
                  </a:lnTo>
                  <a:lnTo>
                    <a:pt x="2767" y="79"/>
                  </a:lnTo>
                  <a:lnTo>
                    <a:pt x="2904" y="137"/>
                  </a:lnTo>
                  <a:lnTo>
                    <a:pt x="3059" y="196"/>
                  </a:lnTo>
                  <a:lnTo>
                    <a:pt x="3215" y="293"/>
                  </a:lnTo>
                  <a:lnTo>
                    <a:pt x="3352" y="410"/>
                  </a:lnTo>
                  <a:lnTo>
                    <a:pt x="3352" y="410"/>
                  </a:lnTo>
                  <a:lnTo>
                    <a:pt x="3469" y="527"/>
                  </a:lnTo>
                  <a:lnTo>
                    <a:pt x="3585" y="644"/>
                  </a:lnTo>
                  <a:lnTo>
                    <a:pt x="3683" y="780"/>
                  </a:lnTo>
                  <a:lnTo>
                    <a:pt x="3780" y="956"/>
                  </a:lnTo>
                  <a:lnTo>
                    <a:pt x="3780" y="956"/>
                  </a:lnTo>
                  <a:lnTo>
                    <a:pt x="3858" y="1111"/>
                  </a:lnTo>
                  <a:lnTo>
                    <a:pt x="3936" y="1267"/>
                  </a:lnTo>
                  <a:lnTo>
                    <a:pt x="3995" y="1443"/>
                  </a:lnTo>
                  <a:lnTo>
                    <a:pt x="4034" y="1618"/>
                  </a:lnTo>
                  <a:lnTo>
                    <a:pt x="4034" y="1618"/>
                  </a:lnTo>
                  <a:lnTo>
                    <a:pt x="4073" y="1793"/>
                  </a:lnTo>
                  <a:lnTo>
                    <a:pt x="4092" y="1988"/>
                  </a:lnTo>
                  <a:lnTo>
                    <a:pt x="4092" y="1988"/>
                  </a:lnTo>
                  <a:lnTo>
                    <a:pt x="4345" y="1560"/>
                  </a:lnTo>
                  <a:lnTo>
                    <a:pt x="4345" y="1560"/>
                  </a:lnTo>
                  <a:lnTo>
                    <a:pt x="4599" y="1170"/>
                  </a:lnTo>
                  <a:lnTo>
                    <a:pt x="4852" y="839"/>
                  </a:lnTo>
                  <a:lnTo>
                    <a:pt x="4852" y="839"/>
                  </a:lnTo>
                  <a:lnTo>
                    <a:pt x="4988" y="683"/>
                  </a:lnTo>
                  <a:lnTo>
                    <a:pt x="5125" y="527"/>
                  </a:lnTo>
                  <a:lnTo>
                    <a:pt x="5281" y="410"/>
                  </a:lnTo>
                  <a:lnTo>
                    <a:pt x="5436" y="293"/>
                  </a:lnTo>
                  <a:lnTo>
                    <a:pt x="5436" y="293"/>
                  </a:lnTo>
                  <a:lnTo>
                    <a:pt x="5592" y="196"/>
                  </a:lnTo>
                  <a:lnTo>
                    <a:pt x="5768" y="118"/>
                  </a:lnTo>
                  <a:lnTo>
                    <a:pt x="5943" y="79"/>
                  </a:lnTo>
                  <a:lnTo>
                    <a:pt x="6118" y="40"/>
                  </a:lnTo>
                  <a:lnTo>
                    <a:pt x="6118" y="40"/>
                  </a:lnTo>
                  <a:lnTo>
                    <a:pt x="6177" y="40"/>
                  </a:lnTo>
                  <a:lnTo>
                    <a:pt x="6177" y="40"/>
                  </a:lnTo>
                  <a:lnTo>
                    <a:pt x="6313" y="59"/>
                  </a:lnTo>
                  <a:lnTo>
                    <a:pt x="6469" y="79"/>
                  </a:lnTo>
                  <a:lnTo>
                    <a:pt x="6469" y="79"/>
                  </a:lnTo>
                  <a:lnTo>
                    <a:pt x="6644" y="137"/>
                  </a:lnTo>
                  <a:lnTo>
                    <a:pt x="6820" y="215"/>
                  </a:lnTo>
                  <a:lnTo>
                    <a:pt x="6820" y="215"/>
                  </a:lnTo>
                  <a:lnTo>
                    <a:pt x="6937" y="293"/>
                  </a:lnTo>
                  <a:lnTo>
                    <a:pt x="7034" y="390"/>
                  </a:lnTo>
                  <a:lnTo>
                    <a:pt x="7034" y="390"/>
                  </a:lnTo>
                  <a:lnTo>
                    <a:pt x="7132" y="507"/>
                  </a:lnTo>
                  <a:lnTo>
                    <a:pt x="7190" y="644"/>
                  </a:lnTo>
                  <a:lnTo>
                    <a:pt x="7190" y="644"/>
                  </a:lnTo>
                  <a:lnTo>
                    <a:pt x="7229" y="761"/>
                  </a:lnTo>
                  <a:lnTo>
                    <a:pt x="7248" y="917"/>
                  </a:lnTo>
                  <a:lnTo>
                    <a:pt x="7248" y="917"/>
                  </a:lnTo>
                  <a:lnTo>
                    <a:pt x="7248" y="1053"/>
                  </a:lnTo>
                  <a:lnTo>
                    <a:pt x="7229" y="1228"/>
                  </a:lnTo>
                  <a:lnTo>
                    <a:pt x="7229" y="1228"/>
                  </a:lnTo>
                  <a:lnTo>
                    <a:pt x="7190" y="1384"/>
                  </a:lnTo>
                  <a:lnTo>
                    <a:pt x="7132" y="1540"/>
                  </a:lnTo>
                  <a:lnTo>
                    <a:pt x="7132" y="1540"/>
                  </a:lnTo>
                  <a:lnTo>
                    <a:pt x="6976" y="1930"/>
                  </a:lnTo>
                  <a:lnTo>
                    <a:pt x="6976" y="1930"/>
                  </a:lnTo>
                  <a:lnTo>
                    <a:pt x="6800" y="2241"/>
                  </a:lnTo>
                  <a:lnTo>
                    <a:pt x="6586" y="2592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976" y="2319"/>
                  </a:lnTo>
                  <a:lnTo>
                    <a:pt x="7307" y="2125"/>
                  </a:lnTo>
                  <a:lnTo>
                    <a:pt x="7307" y="2125"/>
                  </a:lnTo>
                  <a:lnTo>
                    <a:pt x="7482" y="2047"/>
                  </a:lnTo>
                  <a:lnTo>
                    <a:pt x="7658" y="1988"/>
                  </a:lnTo>
                  <a:lnTo>
                    <a:pt x="7833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8164" y="1949"/>
                  </a:lnTo>
                  <a:lnTo>
                    <a:pt x="8301" y="1988"/>
                  </a:lnTo>
                  <a:lnTo>
                    <a:pt x="8301" y="1988"/>
                  </a:lnTo>
                  <a:lnTo>
                    <a:pt x="8456" y="2066"/>
                  </a:lnTo>
                  <a:lnTo>
                    <a:pt x="8612" y="2164"/>
                  </a:lnTo>
                  <a:lnTo>
                    <a:pt x="8612" y="2164"/>
                  </a:lnTo>
                  <a:lnTo>
                    <a:pt x="8729" y="2300"/>
                  </a:lnTo>
                  <a:lnTo>
                    <a:pt x="8827" y="2456"/>
                  </a:lnTo>
                  <a:lnTo>
                    <a:pt x="8827" y="2456"/>
                  </a:lnTo>
                  <a:lnTo>
                    <a:pt x="8924" y="2651"/>
                  </a:lnTo>
                  <a:lnTo>
                    <a:pt x="8982" y="2865"/>
                  </a:lnTo>
                  <a:lnTo>
                    <a:pt x="8982" y="2865"/>
                  </a:lnTo>
                  <a:lnTo>
                    <a:pt x="9002" y="3099"/>
                  </a:lnTo>
                  <a:lnTo>
                    <a:pt x="8982" y="3313"/>
                  </a:lnTo>
                  <a:lnTo>
                    <a:pt x="8905" y="3527"/>
                  </a:lnTo>
                  <a:lnTo>
                    <a:pt x="8827" y="3742"/>
                  </a:lnTo>
                  <a:lnTo>
                    <a:pt x="8710" y="3917"/>
                  </a:lnTo>
                  <a:lnTo>
                    <a:pt x="8593" y="4092"/>
                  </a:lnTo>
                  <a:lnTo>
                    <a:pt x="8340" y="4404"/>
                  </a:lnTo>
                  <a:lnTo>
                    <a:pt x="8340" y="4404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106" y="4735"/>
                  </a:lnTo>
                  <a:lnTo>
                    <a:pt x="8242" y="4716"/>
                  </a:lnTo>
                  <a:lnTo>
                    <a:pt x="8242" y="4716"/>
                  </a:lnTo>
                  <a:lnTo>
                    <a:pt x="8340" y="4696"/>
                  </a:lnTo>
                  <a:lnTo>
                    <a:pt x="8340" y="4696"/>
                  </a:lnTo>
                  <a:lnTo>
                    <a:pt x="8515" y="4716"/>
                  </a:lnTo>
                  <a:lnTo>
                    <a:pt x="8710" y="4755"/>
                  </a:lnTo>
                  <a:lnTo>
                    <a:pt x="8710" y="4755"/>
                  </a:lnTo>
                  <a:lnTo>
                    <a:pt x="8885" y="4813"/>
                  </a:lnTo>
                  <a:lnTo>
                    <a:pt x="9021" y="4891"/>
                  </a:lnTo>
                  <a:lnTo>
                    <a:pt x="9021" y="4891"/>
                  </a:lnTo>
                  <a:lnTo>
                    <a:pt x="9158" y="4989"/>
                  </a:lnTo>
                  <a:lnTo>
                    <a:pt x="9255" y="5125"/>
                  </a:lnTo>
                  <a:lnTo>
                    <a:pt x="9255" y="5125"/>
                  </a:lnTo>
                  <a:lnTo>
                    <a:pt x="9314" y="5242"/>
                  </a:lnTo>
                  <a:lnTo>
                    <a:pt x="9372" y="5378"/>
                  </a:lnTo>
                  <a:lnTo>
                    <a:pt x="9372" y="5378"/>
                  </a:lnTo>
                  <a:lnTo>
                    <a:pt x="9372" y="5534"/>
                  </a:lnTo>
                  <a:lnTo>
                    <a:pt x="9372" y="5690"/>
                  </a:lnTo>
                  <a:lnTo>
                    <a:pt x="9372" y="5690"/>
                  </a:lnTo>
                  <a:lnTo>
                    <a:pt x="9353" y="5846"/>
                  </a:lnTo>
                  <a:lnTo>
                    <a:pt x="9314" y="6002"/>
                  </a:lnTo>
                  <a:lnTo>
                    <a:pt x="9314" y="6002"/>
                  </a:lnTo>
                  <a:lnTo>
                    <a:pt x="9255" y="6158"/>
                  </a:lnTo>
                  <a:lnTo>
                    <a:pt x="9158" y="6353"/>
                  </a:lnTo>
                  <a:lnTo>
                    <a:pt x="9158" y="6353"/>
                  </a:lnTo>
                  <a:lnTo>
                    <a:pt x="9002" y="6664"/>
                  </a:lnTo>
                  <a:lnTo>
                    <a:pt x="8768" y="7015"/>
                  </a:lnTo>
                  <a:lnTo>
                    <a:pt x="8768" y="7015"/>
                  </a:lnTo>
                  <a:lnTo>
                    <a:pt x="8573" y="7288"/>
                  </a:lnTo>
                  <a:lnTo>
                    <a:pt x="8359" y="7541"/>
                  </a:lnTo>
                  <a:lnTo>
                    <a:pt x="8125" y="7794"/>
                  </a:lnTo>
                  <a:lnTo>
                    <a:pt x="7911" y="8009"/>
                  </a:lnTo>
                  <a:lnTo>
                    <a:pt x="7911" y="8009"/>
                  </a:lnTo>
                  <a:lnTo>
                    <a:pt x="7697" y="8204"/>
                  </a:lnTo>
                  <a:lnTo>
                    <a:pt x="7482" y="8379"/>
                  </a:lnTo>
                  <a:lnTo>
                    <a:pt x="7248" y="8554"/>
                  </a:lnTo>
                  <a:lnTo>
                    <a:pt x="7015" y="8710"/>
                  </a:lnTo>
                  <a:lnTo>
                    <a:pt x="7015" y="8710"/>
                  </a:lnTo>
                  <a:lnTo>
                    <a:pt x="6781" y="8847"/>
                  </a:lnTo>
                  <a:lnTo>
                    <a:pt x="6547" y="8983"/>
                  </a:lnTo>
                  <a:lnTo>
                    <a:pt x="6313" y="9100"/>
                  </a:lnTo>
                  <a:lnTo>
                    <a:pt x="6060" y="9197"/>
                  </a:lnTo>
                  <a:lnTo>
                    <a:pt x="6060" y="9197"/>
                  </a:lnTo>
                  <a:lnTo>
                    <a:pt x="5807" y="9275"/>
                  </a:lnTo>
                  <a:lnTo>
                    <a:pt x="5553" y="9334"/>
                  </a:lnTo>
                  <a:lnTo>
                    <a:pt x="5300" y="9392"/>
                  </a:lnTo>
                  <a:lnTo>
                    <a:pt x="5027" y="9431"/>
                  </a:lnTo>
                  <a:lnTo>
                    <a:pt x="5027" y="9431"/>
                  </a:lnTo>
                  <a:lnTo>
                    <a:pt x="4618" y="9451"/>
                  </a:lnTo>
                  <a:lnTo>
                    <a:pt x="4618" y="9451"/>
                  </a:lnTo>
                  <a:lnTo>
                    <a:pt x="4287" y="9431"/>
                  </a:lnTo>
                  <a:lnTo>
                    <a:pt x="3917" y="9392"/>
                  </a:lnTo>
                  <a:lnTo>
                    <a:pt x="3917" y="9392"/>
                  </a:lnTo>
                  <a:lnTo>
                    <a:pt x="3663" y="9353"/>
                  </a:lnTo>
                  <a:lnTo>
                    <a:pt x="3410" y="9295"/>
                  </a:lnTo>
                  <a:lnTo>
                    <a:pt x="3137" y="9197"/>
                  </a:lnTo>
                  <a:lnTo>
                    <a:pt x="2845" y="9100"/>
                  </a:lnTo>
                  <a:lnTo>
                    <a:pt x="2845" y="9100"/>
                  </a:lnTo>
                  <a:lnTo>
                    <a:pt x="2631" y="9022"/>
                  </a:lnTo>
                  <a:lnTo>
                    <a:pt x="2397" y="8905"/>
                  </a:lnTo>
                  <a:lnTo>
                    <a:pt x="2183" y="8788"/>
                  </a:lnTo>
                  <a:lnTo>
                    <a:pt x="1968" y="8671"/>
                  </a:lnTo>
                  <a:lnTo>
                    <a:pt x="1968" y="8671"/>
                  </a:lnTo>
                  <a:lnTo>
                    <a:pt x="1793" y="8535"/>
                  </a:lnTo>
                  <a:lnTo>
                    <a:pt x="1618" y="8398"/>
                  </a:lnTo>
                  <a:lnTo>
                    <a:pt x="1442" y="8262"/>
                  </a:lnTo>
                  <a:lnTo>
                    <a:pt x="1267" y="8106"/>
                  </a:lnTo>
                  <a:lnTo>
                    <a:pt x="1111" y="7931"/>
                  </a:lnTo>
                  <a:lnTo>
                    <a:pt x="975" y="7755"/>
                  </a:lnTo>
                  <a:lnTo>
                    <a:pt x="838" y="7580"/>
                  </a:lnTo>
                  <a:lnTo>
                    <a:pt x="702" y="7385"/>
                  </a:lnTo>
                  <a:lnTo>
                    <a:pt x="702" y="7385"/>
                  </a:lnTo>
                  <a:lnTo>
                    <a:pt x="487" y="7015"/>
                  </a:lnTo>
                  <a:lnTo>
                    <a:pt x="312" y="6606"/>
                  </a:lnTo>
                  <a:lnTo>
                    <a:pt x="176" y="6177"/>
                  </a:lnTo>
                  <a:lnTo>
                    <a:pt x="78" y="5729"/>
                  </a:lnTo>
                  <a:lnTo>
                    <a:pt x="78" y="5729"/>
                  </a:lnTo>
                  <a:lnTo>
                    <a:pt x="20" y="5281"/>
                  </a:lnTo>
                  <a:lnTo>
                    <a:pt x="0" y="4813"/>
                  </a:lnTo>
                  <a:lnTo>
                    <a:pt x="0" y="4326"/>
                  </a:lnTo>
                  <a:lnTo>
                    <a:pt x="59" y="3839"/>
                  </a:lnTo>
                  <a:lnTo>
                    <a:pt x="59" y="3839"/>
                  </a:lnTo>
                  <a:lnTo>
                    <a:pt x="137" y="3372"/>
                  </a:lnTo>
                  <a:lnTo>
                    <a:pt x="137" y="3372"/>
                  </a:lnTo>
                  <a:lnTo>
                    <a:pt x="254" y="2943"/>
                  </a:lnTo>
                  <a:lnTo>
                    <a:pt x="273" y="2806"/>
                  </a:lnTo>
                  <a:lnTo>
                    <a:pt x="273" y="2806"/>
                  </a:lnTo>
                  <a:lnTo>
                    <a:pt x="429" y="2222"/>
                  </a:lnTo>
                  <a:lnTo>
                    <a:pt x="429" y="2222"/>
                  </a:lnTo>
                  <a:lnTo>
                    <a:pt x="565" y="1813"/>
                  </a:lnTo>
                  <a:lnTo>
                    <a:pt x="702" y="1423"/>
                  </a:lnTo>
                  <a:lnTo>
                    <a:pt x="702" y="1423"/>
                  </a:lnTo>
                  <a:lnTo>
                    <a:pt x="877" y="1033"/>
                  </a:lnTo>
                  <a:lnTo>
                    <a:pt x="975" y="878"/>
                  </a:lnTo>
                  <a:lnTo>
                    <a:pt x="1091" y="702"/>
                  </a:lnTo>
                  <a:lnTo>
                    <a:pt x="1091" y="702"/>
                  </a:lnTo>
                  <a:lnTo>
                    <a:pt x="1286" y="468"/>
                  </a:lnTo>
                  <a:lnTo>
                    <a:pt x="1286" y="468"/>
                  </a:lnTo>
                  <a:lnTo>
                    <a:pt x="1384" y="371"/>
                  </a:lnTo>
                  <a:lnTo>
                    <a:pt x="1501" y="274"/>
                  </a:lnTo>
                  <a:lnTo>
                    <a:pt x="1501" y="274"/>
                  </a:lnTo>
                  <a:lnTo>
                    <a:pt x="1637" y="176"/>
                  </a:lnTo>
                  <a:lnTo>
                    <a:pt x="1773" y="118"/>
                  </a:lnTo>
                  <a:lnTo>
                    <a:pt x="1929" y="59"/>
                  </a:lnTo>
                  <a:lnTo>
                    <a:pt x="2066" y="20"/>
                  </a:lnTo>
                  <a:lnTo>
                    <a:pt x="2066" y="20"/>
                  </a:lnTo>
                  <a:lnTo>
                    <a:pt x="23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3097;p48">
              <a:extLst>
                <a:ext uri="{FF2B5EF4-FFF2-40B4-BE49-F238E27FC236}">
                  <a16:creationId xmlns:a16="http://schemas.microsoft.com/office/drawing/2014/main" id="{478C175D-38AB-0846-194D-08462998F681}"/>
                </a:ext>
              </a:extLst>
            </p:cNvPr>
            <p:cNvSpPr/>
            <p:nvPr/>
          </p:nvSpPr>
          <p:spPr>
            <a:xfrm>
              <a:off x="1568100" y="1000425"/>
              <a:ext cx="245050" cy="244550"/>
            </a:xfrm>
            <a:custGeom>
              <a:avLst/>
              <a:gdLst/>
              <a:ahLst/>
              <a:cxnLst/>
              <a:rect l="l" t="t" r="r" b="b"/>
              <a:pathLst>
                <a:path w="9802" h="9782" extrusionOk="0">
                  <a:moveTo>
                    <a:pt x="6469" y="293"/>
                  </a:moveTo>
                  <a:lnTo>
                    <a:pt x="6703" y="312"/>
                  </a:lnTo>
                  <a:lnTo>
                    <a:pt x="6878" y="371"/>
                  </a:lnTo>
                  <a:lnTo>
                    <a:pt x="7015" y="449"/>
                  </a:lnTo>
                  <a:lnTo>
                    <a:pt x="7112" y="565"/>
                  </a:lnTo>
                  <a:lnTo>
                    <a:pt x="7190" y="721"/>
                  </a:lnTo>
                  <a:lnTo>
                    <a:pt x="7229" y="858"/>
                  </a:lnTo>
                  <a:lnTo>
                    <a:pt x="7249" y="1014"/>
                  </a:lnTo>
                  <a:lnTo>
                    <a:pt x="7229" y="1228"/>
                  </a:lnTo>
                  <a:lnTo>
                    <a:pt x="7210" y="1462"/>
                  </a:lnTo>
                  <a:lnTo>
                    <a:pt x="7112" y="1773"/>
                  </a:lnTo>
                  <a:lnTo>
                    <a:pt x="6995" y="2085"/>
                  </a:lnTo>
                  <a:lnTo>
                    <a:pt x="6840" y="2358"/>
                  </a:lnTo>
                  <a:lnTo>
                    <a:pt x="6645" y="2670"/>
                  </a:lnTo>
                  <a:lnTo>
                    <a:pt x="6625" y="2748"/>
                  </a:lnTo>
                  <a:lnTo>
                    <a:pt x="6625" y="2806"/>
                  </a:lnTo>
                  <a:lnTo>
                    <a:pt x="6645" y="2865"/>
                  </a:lnTo>
                  <a:lnTo>
                    <a:pt x="6684" y="2904"/>
                  </a:lnTo>
                  <a:lnTo>
                    <a:pt x="6742" y="2942"/>
                  </a:lnTo>
                  <a:lnTo>
                    <a:pt x="6781" y="2942"/>
                  </a:lnTo>
                  <a:lnTo>
                    <a:pt x="6840" y="2923"/>
                  </a:lnTo>
                  <a:lnTo>
                    <a:pt x="6898" y="2904"/>
                  </a:lnTo>
                  <a:lnTo>
                    <a:pt x="6937" y="2845"/>
                  </a:lnTo>
                  <a:lnTo>
                    <a:pt x="7327" y="2553"/>
                  </a:lnTo>
                  <a:lnTo>
                    <a:pt x="7658" y="2358"/>
                  </a:lnTo>
                  <a:lnTo>
                    <a:pt x="7970" y="2222"/>
                  </a:lnTo>
                  <a:lnTo>
                    <a:pt x="8164" y="2183"/>
                  </a:lnTo>
                  <a:lnTo>
                    <a:pt x="8340" y="2163"/>
                  </a:lnTo>
                  <a:lnTo>
                    <a:pt x="8535" y="2183"/>
                  </a:lnTo>
                  <a:lnTo>
                    <a:pt x="8671" y="2222"/>
                  </a:lnTo>
                  <a:lnTo>
                    <a:pt x="8788" y="2319"/>
                  </a:lnTo>
                  <a:lnTo>
                    <a:pt x="8944" y="2475"/>
                  </a:lnTo>
                  <a:lnTo>
                    <a:pt x="9002" y="2592"/>
                  </a:lnTo>
                  <a:lnTo>
                    <a:pt x="9061" y="2728"/>
                  </a:lnTo>
                  <a:lnTo>
                    <a:pt x="9080" y="2845"/>
                  </a:lnTo>
                  <a:lnTo>
                    <a:pt x="9100" y="2962"/>
                  </a:lnTo>
                  <a:lnTo>
                    <a:pt x="9100" y="3098"/>
                  </a:lnTo>
                  <a:lnTo>
                    <a:pt x="9080" y="3215"/>
                  </a:lnTo>
                  <a:lnTo>
                    <a:pt x="9022" y="3410"/>
                  </a:lnTo>
                  <a:lnTo>
                    <a:pt x="8944" y="3605"/>
                  </a:lnTo>
                  <a:lnTo>
                    <a:pt x="8866" y="3761"/>
                  </a:lnTo>
                  <a:lnTo>
                    <a:pt x="8749" y="3936"/>
                  </a:lnTo>
                  <a:lnTo>
                    <a:pt x="8476" y="4306"/>
                  </a:lnTo>
                  <a:lnTo>
                    <a:pt x="8496" y="4267"/>
                  </a:lnTo>
                  <a:lnTo>
                    <a:pt x="8164" y="4618"/>
                  </a:lnTo>
                  <a:lnTo>
                    <a:pt x="8067" y="4716"/>
                  </a:lnTo>
                  <a:lnTo>
                    <a:pt x="8028" y="4774"/>
                  </a:lnTo>
                  <a:lnTo>
                    <a:pt x="8009" y="4832"/>
                  </a:lnTo>
                  <a:lnTo>
                    <a:pt x="8009" y="4891"/>
                  </a:lnTo>
                  <a:lnTo>
                    <a:pt x="8048" y="4949"/>
                  </a:lnTo>
                  <a:lnTo>
                    <a:pt x="8106" y="4988"/>
                  </a:lnTo>
                  <a:lnTo>
                    <a:pt x="8145" y="5008"/>
                  </a:lnTo>
                  <a:lnTo>
                    <a:pt x="8184" y="5027"/>
                  </a:lnTo>
                  <a:lnTo>
                    <a:pt x="8223" y="5008"/>
                  </a:lnTo>
                  <a:lnTo>
                    <a:pt x="8262" y="4988"/>
                  </a:lnTo>
                  <a:lnTo>
                    <a:pt x="8398" y="4969"/>
                  </a:lnTo>
                  <a:lnTo>
                    <a:pt x="8554" y="4949"/>
                  </a:lnTo>
                  <a:lnTo>
                    <a:pt x="8632" y="4930"/>
                  </a:lnTo>
                  <a:lnTo>
                    <a:pt x="8846" y="4949"/>
                  </a:lnTo>
                  <a:lnTo>
                    <a:pt x="8963" y="4988"/>
                  </a:lnTo>
                  <a:lnTo>
                    <a:pt x="9080" y="5027"/>
                  </a:lnTo>
                  <a:lnTo>
                    <a:pt x="9256" y="5144"/>
                  </a:lnTo>
                  <a:lnTo>
                    <a:pt x="9392" y="5300"/>
                  </a:lnTo>
                  <a:lnTo>
                    <a:pt x="9489" y="5495"/>
                  </a:lnTo>
                  <a:lnTo>
                    <a:pt x="9509" y="5592"/>
                  </a:lnTo>
                  <a:lnTo>
                    <a:pt x="9528" y="5709"/>
                  </a:lnTo>
                  <a:lnTo>
                    <a:pt x="9528" y="5846"/>
                  </a:lnTo>
                  <a:lnTo>
                    <a:pt x="9509" y="5962"/>
                  </a:lnTo>
                  <a:lnTo>
                    <a:pt x="9431" y="6196"/>
                  </a:lnTo>
                  <a:lnTo>
                    <a:pt x="9333" y="6450"/>
                  </a:lnTo>
                  <a:lnTo>
                    <a:pt x="9139" y="6781"/>
                  </a:lnTo>
                  <a:lnTo>
                    <a:pt x="8924" y="7132"/>
                  </a:lnTo>
                  <a:lnTo>
                    <a:pt x="8476" y="7716"/>
                  </a:lnTo>
                  <a:lnTo>
                    <a:pt x="8496" y="7677"/>
                  </a:lnTo>
                  <a:lnTo>
                    <a:pt x="8262" y="7911"/>
                  </a:lnTo>
                  <a:lnTo>
                    <a:pt x="8009" y="8164"/>
                  </a:lnTo>
                  <a:lnTo>
                    <a:pt x="7736" y="8379"/>
                  </a:lnTo>
                  <a:lnTo>
                    <a:pt x="7444" y="8593"/>
                  </a:lnTo>
                  <a:lnTo>
                    <a:pt x="7132" y="8768"/>
                  </a:lnTo>
                  <a:lnTo>
                    <a:pt x="6820" y="8944"/>
                  </a:lnTo>
                  <a:lnTo>
                    <a:pt x="6489" y="9099"/>
                  </a:lnTo>
                  <a:lnTo>
                    <a:pt x="6158" y="9216"/>
                  </a:lnTo>
                  <a:lnTo>
                    <a:pt x="6119" y="9236"/>
                  </a:lnTo>
                  <a:lnTo>
                    <a:pt x="5807" y="9314"/>
                  </a:lnTo>
                  <a:lnTo>
                    <a:pt x="5495" y="9392"/>
                  </a:lnTo>
                  <a:lnTo>
                    <a:pt x="5183" y="9450"/>
                  </a:lnTo>
                  <a:lnTo>
                    <a:pt x="4872" y="9470"/>
                  </a:lnTo>
                  <a:lnTo>
                    <a:pt x="4657" y="9470"/>
                  </a:lnTo>
                  <a:lnTo>
                    <a:pt x="4287" y="9450"/>
                  </a:lnTo>
                  <a:lnTo>
                    <a:pt x="3936" y="9411"/>
                  </a:lnTo>
                  <a:lnTo>
                    <a:pt x="3722" y="9353"/>
                  </a:lnTo>
                  <a:lnTo>
                    <a:pt x="3488" y="9294"/>
                  </a:lnTo>
                  <a:lnTo>
                    <a:pt x="3274" y="9216"/>
                  </a:lnTo>
                  <a:lnTo>
                    <a:pt x="3060" y="9119"/>
                  </a:lnTo>
                  <a:lnTo>
                    <a:pt x="2865" y="9002"/>
                  </a:lnTo>
                  <a:lnTo>
                    <a:pt x="2826" y="9002"/>
                  </a:lnTo>
                  <a:lnTo>
                    <a:pt x="2787" y="8983"/>
                  </a:lnTo>
                  <a:lnTo>
                    <a:pt x="2573" y="8866"/>
                  </a:lnTo>
                  <a:lnTo>
                    <a:pt x="2358" y="8729"/>
                  </a:lnTo>
                  <a:lnTo>
                    <a:pt x="2144" y="8573"/>
                  </a:lnTo>
                  <a:lnTo>
                    <a:pt x="1910" y="8398"/>
                  </a:lnTo>
                  <a:lnTo>
                    <a:pt x="1735" y="8242"/>
                  </a:lnTo>
                  <a:lnTo>
                    <a:pt x="1559" y="8086"/>
                  </a:lnTo>
                  <a:lnTo>
                    <a:pt x="1423" y="7950"/>
                  </a:lnTo>
                  <a:lnTo>
                    <a:pt x="1267" y="7755"/>
                  </a:lnTo>
                  <a:lnTo>
                    <a:pt x="1170" y="7619"/>
                  </a:lnTo>
                  <a:lnTo>
                    <a:pt x="1111" y="7560"/>
                  </a:lnTo>
                  <a:lnTo>
                    <a:pt x="975" y="7346"/>
                  </a:lnTo>
                  <a:lnTo>
                    <a:pt x="897" y="7170"/>
                  </a:lnTo>
                  <a:lnTo>
                    <a:pt x="799" y="6976"/>
                  </a:lnTo>
                  <a:lnTo>
                    <a:pt x="683" y="6722"/>
                  </a:lnTo>
                  <a:lnTo>
                    <a:pt x="585" y="6450"/>
                  </a:lnTo>
                  <a:lnTo>
                    <a:pt x="507" y="6157"/>
                  </a:lnTo>
                  <a:lnTo>
                    <a:pt x="449" y="5865"/>
                  </a:lnTo>
                  <a:lnTo>
                    <a:pt x="390" y="5514"/>
                  </a:lnTo>
                  <a:lnTo>
                    <a:pt x="371" y="5164"/>
                  </a:lnTo>
                  <a:lnTo>
                    <a:pt x="371" y="4832"/>
                  </a:lnTo>
                  <a:lnTo>
                    <a:pt x="390" y="4443"/>
                  </a:lnTo>
                  <a:lnTo>
                    <a:pt x="449" y="3995"/>
                  </a:lnTo>
                  <a:lnTo>
                    <a:pt x="546" y="3508"/>
                  </a:lnTo>
                  <a:lnTo>
                    <a:pt x="702" y="2884"/>
                  </a:lnTo>
                  <a:lnTo>
                    <a:pt x="897" y="2280"/>
                  </a:lnTo>
                  <a:lnTo>
                    <a:pt x="1033" y="1949"/>
                  </a:lnTo>
                  <a:lnTo>
                    <a:pt x="1170" y="1637"/>
                  </a:lnTo>
                  <a:lnTo>
                    <a:pt x="1306" y="1364"/>
                  </a:lnTo>
                  <a:lnTo>
                    <a:pt x="1462" y="1111"/>
                  </a:lnTo>
                  <a:lnTo>
                    <a:pt x="1657" y="877"/>
                  </a:lnTo>
                  <a:lnTo>
                    <a:pt x="1852" y="682"/>
                  </a:lnTo>
                  <a:lnTo>
                    <a:pt x="1969" y="585"/>
                  </a:lnTo>
                  <a:lnTo>
                    <a:pt x="2105" y="507"/>
                  </a:lnTo>
                  <a:lnTo>
                    <a:pt x="2241" y="449"/>
                  </a:lnTo>
                  <a:lnTo>
                    <a:pt x="2358" y="429"/>
                  </a:lnTo>
                  <a:lnTo>
                    <a:pt x="2514" y="410"/>
                  </a:lnTo>
                  <a:lnTo>
                    <a:pt x="2573" y="410"/>
                  </a:lnTo>
                  <a:lnTo>
                    <a:pt x="2709" y="449"/>
                  </a:lnTo>
                  <a:lnTo>
                    <a:pt x="2865" y="487"/>
                  </a:lnTo>
                  <a:lnTo>
                    <a:pt x="3001" y="546"/>
                  </a:lnTo>
                  <a:lnTo>
                    <a:pt x="3138" y="624"/>
                  </a:lnTo>
                  <a:lnTo>
                    <a:pt x="3313" y="760"/>
                  </a:lnTo>
                  <a:lnTo>
                    <a:pt x="3488" y="936"/>
                  </a:lnTo>
                  <a:lnTo>
                    <a:pt x="3605" y="1092"/>
                  </a:lnTo>
                  <a:lnTo>
                    <a:pt x="3722" y="1247"/>
                  </a:lnTo>
                  <a:lnTo>
                    <a:pt x="3917" y="1598"/>
                  </a:lnTo>
                  <a:lnTo>
                    <a:pt x="4014" y="1871"/>
                  </a:lnTo>
                  <a:lnTo>
                    <a:pt x="4073" y="2007"/>
                  </a:lnTo>
                  <a:lnTo>
                    <a:pt x="4112" y="2183"/>
                  </a:lnTo>
                  <a:lnTo>
                    <a:pt x="4131" y="2261"/>
                  </a:lnTo>
                  <a:lnTo>
                    <a:pt x="4170" y="2319"/>
                  </a:lnTo>
                  <a:lnTo>
                    <a:pt x="4229" y="2358"/>
                  </a:lnTo>
                  <a:lnTo>
                    <a:pt x="4307" y="2358"/>
                  </a:lnTo>
                  <a:lnTo>
                    <a:pt x="4326" y="2377"/>
                  </a:lnTo>
                  <a:lnTo>
                    <a:pt x="4365" y="2377"/>
                  </a:lnTo>
                  <a:lnTo>
                    <a:pt x="4424" y="2358"/>
                  </a:lnTo>
                  <a:lnTo>
                    <a:pt x="4462" y="2319"/>
                  </a:lnTo>
                  <a:lnTo>
                    <a:pt x="4501" y="2241"/>
                  </a:lnTo>
                  <a:lnTo>
                    <a:pt x="4540" y="2144"/>
                  </a:lnTo>
                  <a:lnTo>
                    <a:pt x="4638" y="1968"/>
                  </a:lnTo>
                  <a:lnTo>
                    <a:pt x="4794" y="1657"/>
                  </a:lnTo>
                  <a:lnTo>
                    <a:pt x="4950" y="1364"/>
                  </a:lnTo>
                  <a:lnTo>
                    <a:pt x="5125" y="1130"/>
                  </a:lnTo>
                  <a:lnTo>
                    <a:pt x="5300" y="916"/>
                  </a:lnTo>
                  <a:lnTo>
                    <a:pt x="5515" y="702"/>
                  </a:lnTo>
                  <a:lnTo>
                    <a:pt x="5729" y="526"/>
                  </a:lnTo>
                  <a:lnTo>
                    <a:pt x="5904" y="429"/>
                  </a:lnTo>
                  <a:lnTo>
                    <a:pt x="6080" y="351"/>
                  </a:lnTo>
                  <a:lnTo>
                    <a:pt x="6236" y="312"/>
                  </a:lnTo>
                  <a:lnTo>
                    <a:pt x="6411" y="293"/>
                  </a:lnTo>
                  <a:close/>
                  <a:moveTo>
                    <a:pt x="2495" y="0"/>
                  </a:moveTo>
                  <a:lnTo>
                    <a:pt x="2319" y="20"/>
                  </a:lnTo>
                  <a:lnTo>
                    <a:pt x="2144" y="39"/>
                  </a:lnTo>
                  <a:lnTo>
                    <a:pt x="1988" y="98"/>
                  </a:lnTo>
                  <a:lnTo>
                    <a:pt x="1871" y="156"/>
                  </a:lnTo>
                  <a:lnTo>
                    <a:pt x="1735" y="234"/>
                  </a:lnTo>
                  <a:lnTo>
                    <a:pt x="1618" y="312"/>
                  </a:lnTo>
                  <a:lnTo>
                    <a:pt x="1384" y="526"/>
                  </a:lnTo>
                  <a:lnTo>
                    <a:pt x="1170" y="780"/>
                  </a:lnTo>
                  <a:lnTo>
                    <a:pt x="994" y="1053"/>
                  </a:lnTo>
                  <a:lnTo>
                    <a:pt x="819" y="1364"/>
                  </a:lnTo>
                  <a:lnTo>
                    <a:pt x="663" y="1696"/>
                  </a:lnTo>
                  <a:lnTo>
                    <a:pt x="527" y="2085"/>
                  </a:lnTo>
                  <a:lnTo>
                    <a:pt x="410" y="2416"/>
                  </a:lnTo>
                  <a:lnTo>
                    <a:pt x="312" y="2748"/>
                  </a:lnTo>
                  <a:lnTo>
                    <a:pt x="234" y="3079"/>
                  </a:lnTo>
                  <a:lnTo>
                    <a:pt x="137" y="3430"/>
                  </a:lnTo>
                  <a:lnTo>
                    <a:pt x="79" y="3761"/>
                  </a:lnTo>
                  <a:lnTo>
                    <a:pt x="40" y="4073"/>
                  </a:lnTo>
                  <a:lnTo>
                    <a:pt x="20" y="4365"/>
                  </a:lnTo>
                  <a:lnTo>
                    <a:pt x="1" y="4657"/>
                  </a:lnTo>
                  <a:lnTo>
                    <a:pt x="1" y="4910"/>
                  </a:lnTo>
                  <a:lnTo>
                    <a:pt x="1" y="5144"/>
                  </a:lnTo>
                  <a:lnTo>
                    <a:pt x="20" y="5397"/>
                  </a:lnTo>
                  <a:lnTo>
                    <a:pt x="59" y="5651"/>
                  </a:lnTo>
                  <a:lnTo>
                    <a:pt x="98" y="5885"/>
                  </a:lnTo>
                  <a:lnTo>
                    <a:pt x="157" y="6138"/>
                  </a:lnTo>
                  <a:lnTo>
                    <a:pt x="234" y="6372"/>
                  </a:lnTo>
                  <a:lnTo>
                    <a:pt x="312" y="6605"/>
                  </a:lnTo>
                  <a:lnTo>
                    <a:pt x="390" y="6800"/>
                  </a:lnTo>
                  <a:lnTo>
                    <a:pt x="488" y="7015"/>
                  </a:lnTo>
                  <a:lnTo>
                    <a:pt x="605" y="7229"/>
                  </a:lnTo>
                  <a:lnTo>
                    <a:pt x="722" y="7443"/>
                  </a:lnTo>
                  <a:lnTo>
                    <a:pt x="858" y="7638"/>
                  </a:lnTo>
                  <a:lnTo>
                    <a:pt x="1092" y="7950"/>
                  </a:lnTo>
                  <a:lnTo>
                    <a:pt x="1345" y="8242"/>
                  </a:lnTo>
                  <a:lnTo>
                    <a:pt x="1637" y="8534"/>
                  </a:lnTo>
                  <a:lnTo>
                    <a:pt x="1988" y="8827"/>
                  </a:lnTo>
                  <a:lnTo>
                    <a:pt x="2183" y="8963"/>
                  </a:lnTo>
                  <a:lnTo>
                    <a:pt x="2378" y="9099"/>
                  </a:lnTo>
                  <a:lnTo>
                    <a:pt x="2612" y="9236"/>
                  </a:lnTo>
                  <a:lnTo>
                    <a:pt x="2845" y="9372"/>
                  </a:lnTo>
                  <a:lnTo>
                    <a:pt x="3118" y="9489"/>
                  </a:lnTo>
                  <a:lnTo>
                    <a:pt x="3410" y="9587"/>
                  </a:lnTo>
                  <a:lnTo>
                    <a:pt x="3703" y="9664"/>
                  </a:lnTo>
                  <a:lnTo>
                    <a:pt x="4034" y="9742"/>
                  </a:lnTo>
                  <a:lnTo>
                    <a:pt x="4326" y="9781"/>
                  </a:lnTo>
                  <a:lnTo>
                    <a:pt x="4638" y="9781"/>
                  </a:lnTo>
                  <a:lnTo>
                    <a:pt x="5125" y="9762"/>
                  </a:lnTo>
                  <a:lnTo>
                    <a:pt x="5398" y="9723"/>
                  </a:lnTo>
                  <a:lnTo>
                    <a:pt x="5651" y="9684"/>
                  </a:lnTo>
                  <a:lnTo>
                    <a:pt x="5924" y="9606"/>
                  </a:lnTo>
                  <a:lnTo>
                    <a:pt x="6216" y="9528"/>
                  </a:lnTo>
                  <a:lnTo>
                    <a:pt x="6469" y="9431"/>
                  </a:lnTo>
                  <a:lnTo>
                    <a:pt x="6723" y="9333"/>
                  </a:lnTo>
                  <a:lnTo>
                    <a:pt x="6976" y="9216"/>
                  </a:lnTo>
                  <a:lnTo>
                    <a:pt x="7229" y="9080"/>
                  </a:lnTo>
                  <a:lnTo>
                    <a:pt x="7463" y="8944"/>
                  </a:lnTo>
                  <a:lnTo>
                    <a:pt x="7697" y="8788"/>
                  </a:lnTo>
                  <a:lnTo>
                    <a:pt x="7931" y="8632"/>
                  </a:lnTo>
                  <a:lnTo>
                    <a:pt x="8145" y="8456"/>
                  </a:lnTo>
                  <a:lnTo>
                    <a:pt x="8340" y="8281"/>
                  </a:lnTo>
                  <a:lnTo>
                    <a:pt x="8515" y="8106"/>
                  </a:lnTo>
                  <a:lnTo>
                    <a:pt x="8690" y="7911"/>
                  </a:lnTo>
                  <a:lnTo>
                    <a:pt x="8885" y="7697"/>
                  </a:lnTo>
                  <a:lnTo>
                    <a:pt x="9080" y="7463"/>
                  </a:lnTo>
                  <a:lnTo>
                    <a:pt x="9256" y="7209"/>
                  </a:lnTo>
                  <a:lnTo>
                    <a:pt x="9392" y="6956"/>
                  </a:lnTo>
                  <a:lnTo>
                    <a:pt x="9528" y="6722"/>
                  </a:lnTo>
                  <a:lnTo>
                    <a:pt x="9665" y="6430"/>
                  </a:lnTo>
                  <a:lnTo>
                    <a:pt x="9762" y="6157"/>
                  </a:lnTo>
                  <a:lnTo>
                    <a:pt x="9801" y="5904"/>
                  </a:lnTo>
                  <a:lnTo>
                    <a:pt x="9801" y="5768"/>
                  </a:lnTo>
                  <a:lnTo>
                    <a:pt x="9782" y="5612"/>
                  </a:lnTo>
                  <a:lnTo>
                    <a:pt x="9762" y="5475"/>
                  </a:lnTo>
                  <a:lnTo>
                    <a:pt x="9704" y="5358"/>
                  </a:lnTo>
                  <a:lnTo>
                    <a:pt x="9645" y="5222"/>
                  </a:lnTo>
                  <a:lnTo>
                    <a:pt x="9567" y="5105"/>
                  </a:lnTo>
                  <a:lnTo>
                    <a:pt x="9489" y="5027"/>
                  </a:lnTo>
                  <a:lnTo>
                    <a:pt x="9411" y="4949"/>
                  </a:lnTo>
                  <a:lnTo>
                    <a:pt x="9314" y="4891"/>
                  </a:lnTo>
                  <a:lnTo>
                    <a:pt x="9197" y="4832"/>
                  </a:lnTo>
                  <a:lnTo>
                    <a:pt x="9178" y="4813"/>
                  </a:lnTo>
                  <a:lnTo>
                    <a:pt x="9061" y="4774"/>
                  </a:lnTo>
                  <a:lnTo>
                    <a:pt x="8924" y="4735"/>
                  </a:lnTo>
                  <a:lnTo>
                    <a:pt x="8788" y="4716"/>
                  </a:lnTo>
                  <a:lnTo>
                    <a:pt x="8515" y="4716"/>
                  </a:lnTo>
                  <a:lnTo>
                    <a:pt x="8554" y="4696"/>
                  </a:lnTo>
                  <a:lnTo>
                    <a:pt x="8807" y="4404"/>
                  </a:lnTo>
                  <a:lnTo>
                    <a:pt x="9061" y="4092"/>
                  </a:lnTo>
                  <a:lnTo>
                    <a:pt x="9158" y="3917"/>
                  </a:lnTo>
                  <a:lnTo>
                    <a:pt x="9275" y="3702"/>
                  </a:lnTo>
                  <a:lnTo>
                    <a:pt x="9333" y="3527"/>
                  </a:lnTo>
                  <a:lnTo>
                    <a:pt x="9372" y="3332"/>
                  </a:lnTo>
                  <a:lnTo>
                    <a:pt x="9411" y="3157"/>
                  </a:lnTo>
                  <a:lnTo>
                    <a:pt x="9411" y="2962"/>
                  </a:lnTo>
                  <a:lnTo>
                    <a:pt x="9372" y="2787"/>
                  </a:lnTo>
                  <a:lnTo>
                    <a:pt x="9314" y="2592"/>
                  </a:lnTo>
                  <a:lnTo>
                    <a:pt x="9217" y="2416"/>
                  </a:lnTo>
                  <a:lnTo>
                    <a:pt x="9080" y="2241"/>
                  </a:lnTo>
                  <a:lnTo>
                    <a:pt x="8963" y="2124"/>
                  </a:lnTo>
                  <a:lnTo>
                    <a:pt x="8827" y="2027"/>
                  </a:lnTo>
                  <a:lnTo>
                    <a:pt x="8807" y="2027"/>
                  </a:lnTo>
                  <a:lnTo>
                    <a:pt x="8690" y="1968"/>
                  </a:lnTo>
                  <a:lnTo>
                    <a:pt x="8554" y="1949"/>
                  </a:lnTo>
                  <a:lnTo>
                    <a:pt x="8418" y="1929"/>
                  </a:lnTo>
                  <a:lnTo>
                    <a:pt x="8242" y="1949"/>
                  </a:lnTo>
                  <a:lnTo>
                    <a:pt x="8067" y="1988"/>
                  </a:lnTo>
                  <a:lnTo>
                    <a:pt x="7911" y="2027"/>
                  </a:lnTo>
                  <a:lnTo>
                    <a:pt x="7736" y="2105"/>
                  </a:lnTo>
                  <a:lnTo>
                    <a:pt x="7560" y="2183"/>
                  </a:lnTo>
                  <a:lnTo>
                    <a:pt x="7268" y="2377"/>
                  </a:lnTo>
                  <a:lnTo>
                    <a:pt x="7190" y="2436"/>
                  </a:lnTo>
                  <a:lnTo>
                    <a:pt x="7346" y="2124"/>
                  </a:lnTo>
                  <a:lnTo>
                    <a:pt x="7463" y="1793"/>
                  </a:lnTo>
                  <a:lnTo>
                    <a:pt x="7521" y="1598"/>
                  </a:lnTo>
                  <a:lnTo>
                    <a:pt x="7560" y="1364"/>
                  </a:lnTo>
                  <a:lnTo>
                    <a:pt x="7560" y="1169"/>
                  </a:lnTo>
                  <a:lnTo>
                    <a:pt x="7560" y="955"/>
                  </a:lnTo>
                  <a:lnTo>
                    <a:pt x="7521" y="760"/>
                  </a:lnTo>
                  <a:lnTo>
                    <a:pt x="7463" y="585"/>
                  </a:lnTo>
                  <a:lnTo>
                    <a:pt x="7385" y="429"/>
                  </a:lnTo>
                  <a:lnTo>
                    <a:pt x="7268" y="273"/>
                  </a:lnTo>
                  <a:lnTo>
                    <a:pt x="7171" y="195"/>
                  </a:lnTo>
                  <a:lnTo>
                    <a:pt x="7034" y="117"/>
                  </a:lnTo>
                  <a:lnTo>
                    <a:pt x="6956" y="78"/>
                  </a:lnTo>
                  <a:lnTo>
                    <a:pt x="6859" y="39"/>
                  </a:lnTo>
                  <a:lnTo>
                    <a:pt x="6742" y="20"/>
                  </a:lnTo>
                  <a:lnTo>
                    <a:pt x="6567" y="0"/>
                  </a:lnTo>
                  <a:lnTo>
                    <a:pt x="6489" y="0"/>
                  </a:lnTo>
                  <a:lnTo>
                    <a:pt x="6294" y="20"/>
                  </a:lnTo>
                  <a:lnTo>
                    <a:pt x="6099" y="78"/>
                  </a:lnTo>
                  <a:lnTo>
                    <a:pt x="5904" y="137"/>
                  </a:lnTo>
                  <a:lnTo>
                    <a:pt x="5709" y="234"/>
                  </a:lnTo>
                  <a:lnTo>
                    <a:pt x="5554" y="332"/>
                  </a:lnTo>
                  <a:lnTo>
                    <a:pt x="5398" y="468"/>
                  </a:lnTo>
                  <a:lnTo>
                    <a:pt x="5242" y="604"/>
                  </a:lnTo>
                  <a:lnTo>
                    <a:pt x="5086" y="780"/>
                  </a:lnTo>
                  <a:lnTo>
                    <a:pt x="4950" y="975"/>
                  </a:lnTo>
                  <a:lnTo>
                    <a:pt x="4833" y="1150"/>
                  </a:lnTo>
                  <a:lnTo>
                    <a:pt x="4618" y="1501"/>
                  </a:lnTo>
                  <a:lnTo>
                    <a:pt x="4540" y="1676"/>
                  </a:lnTo>
                  <a:lnTo>
                    <a:pt x="4443" y="1871"/>
                  </a:lnTo>
                  <a:lnTo>
                    <a:pt x="4404" y="1696"/>
                  </a:lnTo>
                  <a:lnTo>
                    <a:pt x="4346" y="1540"/>
                  </a:lnTo>
                  <a:lnTo>
                    <a:pt x="4268" y="1364"/>
                  </a:lnTo>
                  <a:lnTo>
                    <a:pt x="4190" y="1189"/>
                  </a:lnTo>
                  <a:lnTo>
                    <a:pt x="4053" y="975"/>
                  </a:lnTo>
                  <a:lnTo>
                    <a:pt x="3878" y="760"/>
                  </a:lnTo>
                  <a:lnTo>
                    <a:pt x="3683" y="546"/>
                  </a:lnTo>
                  <a:lnTo>
                    <a:pt x="3488" y="371"/>
                  </a:lnTo>
                  <a:lnTo>
                    <a:pt x="3313" y="254"/>
                  </a:lnTo>
                  <a:lnTo>
                    <a:pt x="3138" y="156"/>
                  </a:lnTo>
                  <a:lnTo>
                    <a:pt x="2943" y="78"/>
                  </a:lnTo>
                  <a:lnTo>
                    <a:pt x="2767" y="39"/>
                  </a:lnTo>
                  <a:lnTo>
                    <a:pt x="2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3098;p48">
              <a:extLst>
                <a:ext uri="{FF2B5EF4-FFF2-40B4-BE49-F238E27FC236}">
                  <a16:creationId xmlns:a16="http://schemas.microsoft.com/office/drawing/2014/main" id="{158EC1A7-797D-9484-E7F0-A2785BE6E39F}"/>
                </a:ext>
              </a:extLst>
            </p:cNvPr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7054" y="1"/>
                  </a:moveTo>
                  <a:lnTo>
                    <a:pt x="6839" y="20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054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3099;p48">
              <a:extLst>
                <a:ext uri="{FF2B5EF4-FFF2-40B4-BE49-F238E27FC236}">
                  <a16:creationId xmlns:a16="http://schemas.microsoft.com/office/drawing/2014/main" id="{41689DE7-0E15-F58B-749A-D86130AE184C}"/>
                </a:ext>
              </a:extLst>
            </p:cNvPr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7054" y="1"/>
                  </a:moveTo>
                  <a:lnTo>
                    <a:pt x="7054" y="1"/>
                  </a:lnTo>
                  <a:lnTo>
                    <a:pt x="6839" y="20"/>
                  </a:lnTo>
                  <a:lnTo>
                    <a:pt x="6605" y="78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307" y="20"/>
                  </a:lnTo>
                  <a:lnTo>
                    <a:pt x="705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3100;p48">
              <a:extLst>
                <a:ext uri="{FF2B5EF4-FFF2-40B4-BE49-F238E27FC236}">
                  <a16:creationId xmlns:a16="http://schemas.microsoft.com/office/drawing/2014/main" id="{462C43EC-3013-113F-2630-44608FE8A25F}"/>
                </a:ext>
              </a:extLst>
            </p:cNvPr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extrusionOk="0">
                  <a:moveTo>
                    <a:pt x="3390" y="292"/>
                  </a:moveTo>
                  <a:lnTo>
                    <a:pt x="3566" y="312"/>
                  </a:lnTo>
                  <a:lnTo>
                    <a:pt x="3721" y="351"/>
                  </a:lnTo>
                  <a:lnTo>
                    <a:pt x="3897" y="429"/>
                  </a:lnTo>
                  <a:lnTo>
                    <a:pt x="4072" y="507"/>
                  </a:lnTo>
                  <a:lnTo>
                    <a:pt x="4287" y="682"/>
                  </a:lnTo>
                  <a:lnTo>
                    <a:pt x="4520" y="916"/>
                  </a:lnTo>
                  <a:lnTo>
                    <a:pt x="4676" y="1130"/>
                  </a:lnTo>
                  <a:lnTo>
                    <a:pt x="4852" y="1364"/>
                  </a:lnTo>
                  <a:lnTo>
                    <a:pt x="5007" y="1656"/>
                  </a:lnTo>
                  <a:lnTo>
                    <a:pt x="5183" y="1968"/>
                  </a:lnTo>
                  <a:lnTo>
                    <a:pt x="5261" y="2143"/>
                  </a:lnTo>
                  <a:lnTo>
                    <a:pt x="5300" y="2241"/>
                  </a:lnTo>
                  <a:lnTo>
                    <a:pt x="5339" y="2299"/>
                  </a:lnTo>
                  <a:lnTo>
                    <a:pt x="5378" y="2358"/>
                  </a:lnTo>
                  <a:lnTo>
                    <a:pt x="5436" y="2377"/>
                  </a:lnTo>
                  <a:lnTo>
                    <a:pt x="5475" y="2377"/>
                  </a:lnTo>
                  <a:lnTo>
                    <a:pt x="5495" y="2358"/>
                  </a:lnTo>
                  <a:lnTo>
                    <a:pt x="5572" y="2358"/>
                  </a:lnTo>
                  <a:lnTo>
                    <a:pt x="5631" y="2319"/>
                  </a:lnTo>
                  <a:lnTo>
                    <a:pt x="5670" y="2260"/>
                  </a:lnTo>
                  <a:lnTo>
                    <a:pt x="5709" y="2182"/>
                  </a:lnTo>
                  <a:lnTo>
                    <a:pt x="5748" y="2007"/>
                  </a:lnTo>
                  <a:lnTo>
                    <a:pt x="5787" y="1871"/>
                  </a:lnTo>
                  <a:lnTo>
                    <a:pt x="5904" y="1578"/>
                  </a:lnTo>
                  <a:lnTo>
                    <a:pt x="6099" y="1247"/>
                  </a:lnTo>
                  <a:lnTo>
                    <a:pt x="6196" y="1091"/>
                  </a:lnTo>
                  <a:lnTo>
                    <a:pt x="6313" y="935"/>
                  </a:lnTo>
                  <a:lnTo>
                    <a:pt x="6488" y="760"/>
                  </a:lnTo>
                  <a:lnTo>
                    <a:pt x="6664" y="624"/>
                  </a:lnTo>
                  <a:lnTo>
                    <a:pt x="6800" y="546"/>
                  </a:lnTo>
                  <a:lnTo>
                    <a:pt x="6936" y="487"/>
                  </a:lnTo>
                  <a:lnTo>
                    <a:pt x="7092" y="429"/>
                  </a:lnTo>
                  <a:lnTo>
                    <a:pt x="7229" y="409"/>
                  </a:lnTo>
                  <a:lnTo>
                    <a:pt x="7287" y="409"/>
                  </a:lnTo>
                  <a:lnTo>
                    <a:pt x="7462" y="429"/>
                  </a:lnTo>
                  <a:lnTo>
                    <a:pt x="7579" y="448"/>
                  </a:lnTo>
                  <a:lnTo>
                    <a:pt x="7696" y="507"/>
                  </a:lnTo>
                  <a:lnTo>
                    <a:pt x="7833" y="585"/>
                  </a:lnTo>
                  <a:lnTo>
                    <a:pt x="7949" y="682"/>
                  </a:lnTo>
                  <a:lnTo>
                    <a:pt x="8144" y="877"/>
                  </a:lnTo>
                  <a:lnTo>
                    <a:pt x="8339" y="1111"/>
                  </a:lnTo>
                  <a:lnTo>
                    <a:pt x="8495" y="1364"/>
                  </a:lnTo>
                  <a:lnTo>
                    <a:pt x="8651" y="1637"/>
                  </a:lnTo>
                  <a:lnTo>
                    <a:pt x="8787" y="1949"/>
                  </a:lnTo>
                  <a:lnTo>
                    <a:pt x="8924" y="2280"/>
                  </a:lnTo>
                  <a:lnTo>
                    <a:pt x="9099" y="2884"/>
                  </a:lnTo>
                  <a:lnTo>
                    <a:pt x="9255" y="3488"/>
                  </a:lnTo>
                  <a:lnTo>
                    <a:pt x="9352" y="3994"/>
                  </a:lnTo>
                  <a:lnTo>
                    <a:pt x="9411" y="4423"/>
                  </a:lnTo>
                  <a:lnTo>
                    <a:pt x="9430" y="4832"/>
                  </a:lnTo>
                  <a:lnTo>
                    <a:pt x="9430" y="5163"/>
                  </a:lnTo>
                  <a:lnTo>
                    <a:pt x="9411" y="5514"/>
                  </a:lnTo>
                  <a:lnTo>
                    <a:pt x="9372" y="5865"/>
                  </a:lnTo>
                  <a:lnTo>
                    <a:pt x="9294" y="6157"/>
                  </a:lnTo>
                  <a:lnTo>
                    <a:pt x="9216" y="6430"/>
                  </a:lnTo>
                  <a:lnTo>
                    <a:pt x="9119" y="6722"/>
                  </a:lnTo>
                  <a:lnTo>
                    <a:pt x="9002" y="6975"/>
                  </a:lnTo>
                  <a:lnTo>
                    <a:pt x="8904" y="7170"/>
                  </a:lnTo>
                  <a:lnTo>
                    <a:pt x="8826" y="7346"/>
                  </a:lnTo>
                  <a:lnTo>
                    <a:pt x="8690" y="7560"/>
                  </a:lnTo>
                  <a:lnTo>
                    <a:pt x="8651" y="7618"/>
                  </a:lnTo>
                  <a:lnTo>
                    <a:pt x="8553" y="7755"/>
                  </a:lnTo>
                  <a:lnTo>
                    <a:pt x="8378" y="7950"/>
                  </a:lnTo>
                  <a:lnTo>
                    <a:pt x="8242" y="8086"/>
                  </a:lnTo>
                  <a:lnTo>
                    <a:pt x="8086" y="8242"/>
                  </a:lnTo>
                  <a:lnTo>
                    <a:pt x="7891" y="8398"/>
                  </a:lnTo>
                  <a:lnTo>
                    <a:pt x="7677" y="8573"/>
                  </a:lnTo>
                  <a:lnTo>
                    <a:pt x="7443" y="8729"/>
                  </a:lnTo>
                  <a:lnTo>
                    <a:pt x="7229" y="8865"/>
                  </a:lnTo>
                  <a:lnTo>
                    <a:pt x="7014" y="8982"/>
                  </a:lnTo>
                  <a:lnTo>
                    <a:pt x="6975" y="8982"/>
                  </a:lnTo>
                  <a:lnTo>
                    <a:pt x="6936" y="9002"/>
                  </a:lnTo>
                  <a:lnTo>
                    <a:pt x="6741" y="9119"/>
                  </a:lnTo>
                  <a:lnTo>
                    <a:pt x="6527" y="9216"/>
                  </a:lnTo>
                  <a:lnTo>
                    <a:pt x="6313" y="9294"/>
                  </a:lnTo>
                  <a:lnTo>
                    <a:pt x="6099" y="9353"/>
                  </a:lnTo>
                  <a:lnTo>
                    <a:pt x="5865" y="9411"/>
                  </a:lnTo>
                  <a:lnTo>
                    <a:pt x="5514" y="9450"/>
                  </a:lnTo>
                  <a:lnTo>
                    <a:pt x="5144" y="9469"/>
                  </a:lnTo>
                  <a:lnTo>
                    <a:pt x="4949" y="9469"/>
                  </a:lnTo>
                  <a:lnTo>
                    <a:pt x="4637" y="9430"/>
                  </a:lnTo>
                  <a:lnTo>
                    <a:pt x="4325" y="9391"/>
                  </a:lnTo>
                  <a:lnTo>
                    <a:pt x="3994" y="9314"/>
                  </a:lnTo>
                  <a:lnTo>
                    <a:pt x="3683" y="9216"/>
                  </a:lnTo>
                  <a:lnTo>
                    <a:pt x="3644" y="9216"/>
                  </a:lnTo>
                  <a:lnTo>
                    <a:pt x="3312" y="9080"/>
                  </a:lnTo>
                  <a:lnTo>
                    <a:pt x="2981" y="8943"/>
                  </a:lnTo>
                  <a:lnTo>
                    <a:pt x="2669" y="8768"/>
                  </a:lnTo>
                  <a:lnTo>
                    <a:pt x="2358" y="8593"/>
                  </a:lnTo>
                  <a:lnTo>
                    <a:pt x="2085" y="8378"/>
                  </a:lnTo>
                  <a:lnTo>
                    <a:pt x="1793" y="8164"/>
                  </a:lnTo>
                  <a:lnTo>
                    <a:pt x="1539" y="7911"/>
                  </a:lnTo>
                  <a:lnTo>
                    <a:pt x="1305" y="7657"/>
                  </a:lnTo>
                  <a:lnTo>
                    <a:pt x="1325" y="7696"/>
                  </a:lnTo>
                  <a:lnTo>
                    <a:pt x="877" y="7131"/>
                  </a:lnTo>
                  <a:lnTo>
                    <a:pt x="662" y="6781"/>
                  </a:lnTo>
                  <a:lnTo>
                    <a:pt x="468" y="6449"/>
                  </a:lnTo>
                  <a:lnTo>
                    <a:pt x="370" y="6196"/>
                  </a:lnTo>
                  <a:lnTo>
                    <a:pt x="292" y="5962"/>
                  </a:lnTo>
                  <a:lnTo>
                    <a:pt x="292" y="5845"/>
                  </a:lnTo>
                  <a:lnTo>
                    <a:pt x="273" y="5709"/>
                  </a:lnTo>
                  <a:lnTo>
                    <a:pt x="292" y="5592"/>
                  </a:lnTo>
                  <a:lnTo>
                    <a:pt x="312" y="5495"/>
                  </a:lnTo>
                  <a:lnTo>
                    <a:pt x="409" y="5300"/>
                  </a:lnTo>
                  <a:lnTo>
                    <a:pt x="546" y="5144"/>
                  </a:lnTo>
                  <a:lnTo>
                    <a:pt x="721" y="5027"/>
                  </a:lnTo>
                  <a:lnTo>
                    <a:pt x="838" y="4988"/>
                  </a:lnTo>
                  <a:lnTo>
                    <a:pt x="955" y="4949"/>
                  </a:lnTo>
                  <a:lnTo>
                    <a:pt x="1169" y="4930"/>
                  </a:lnTo>
                  <a:lnTo>
                    <a:pt x="1247" y="4930"/>
                  </a:lnTo>
                  <a:lnTo>
                    <a:pt x="1403" y="4949"/>
                  </a:lnTo>
                  <a:lnTo>
                    <a:pt x="1559" y="4988"/>
                  </a:lnTo>
                  <a:lnTo>
                    <a:pt x="1578" y="5008"/>
                  </a:lnTo>
                  <a:lnTo>
                    <a:pt x="1656" y="5008"/>
                  </a:lnTo>
                  <a:lnTo>
                    <a:pt x="1715" y="4988"/>
                  </a:lnTo>
                  <a:lnTo>
                    <a:pt x="1754" y="4949"/>
                  </a:lnTo>
                  <a:lnTo>
                    <a:pt x="1793" y="4891"/>
                  </a:lnTo>
                  <a:lnTo>
                    <a:pt x="1793" y="4832"/>
                  </a:lnTo>
                  <a:lnTo>
                    <a:pt x="1773" y="4774"/>
                  </a:lnTo>
                  <a:lnTo>
                    <a:pt x="1734" y="4715"/>
                  </a:lnTo>
                  <a:lnTo>
                    <a:pt x="1637" y="4598"/>
                  </a:lnTo>
                  <a:lnTo>
                    <a:pt x="1325" y="4267"/>
                  </a:lnTo>
                  <a:lnTo>
                    <a:pt x="1344" y="4306"/>
                  </a:lnTo>
                  <a:lnTo>
                    <a:pt x="1052" y="3936"/>
                  </a:lnTo>
                  <a:lnTo>
                    <a:pt x="955" y="3761"/>
                  </a:lnTo>
                  <a:lnTo>
                    <a:pt x="857" y="3605"/>
                  </a:lnTo>
                  <a:lnTo>
                    <a:pt x="779" y="3410"/>
                  </a:lnTo>
                  <a:lnTo>
                    <a:pt x="721" y="3215"/>
                  </a:lnTo>
                  <a:lnTo>
                    <a:pt x="701" y="3098"/>
                  </a:lnTo>
                  <a:lnTo>
                    <a:pt x="701" y="2962"/>
                  </a:lnTo>
                  <a:lnTo>
                    <a:pt x="721" y="2845"/>
                  </a:lnTo>
                  <a:lnTo>
                    <a:pt x="760" y="2728"/>
                  </a:lnTo>
                  <a:lnTo>
                    <a:pt x="799" y="2592"/>
                  </a:lnTo>
                  <a:lnTo>
                    <a:pt x="857" y="2475"/>
                  </a:lnTo>
                  <a:lnTo>
                    <a:pt x="1013" y="2319"/>
                  </a:lnTo>
                  <a:lnTo>
                    <a:pt x="1150" y="2221"/>
                  </a:lnTo>
                  <a:lnTo>
                    <a:pt x="1286" y="2182"/>
                  </a:lnTo>
                  <a:lnTo>
                    <a:pt x="1461" y="2163"/>
                  </a:lnTo>
                  <a:lnTo>
                    <a:pt x="1656" y="2182"/>
                  </a:lnTo>
                  <a:lnTo>
                    <a:pt x="1832" y="2221"/>
                  </a:lnTo>
                  <a:lnTo>
                    <a:pt x="2143" y="2358"/>
                  </a:lnTo>
                  <a:lnTo>
                    <a:pt x="2474" y="2553"/>
                  </a:lnTo>
                  <a:lnTo>
                    <a:pt x="2864" y="2845"/>
                  </a:lnTo>
                  <a:lnTo>
                    <a:pt x="2923" y="2903"/>
                  </a:lnTo>
                  <a:lnTo>
                    <a:pt x="2962" y="2923"/>
                  </a:lnTo>
                  <a:lnTo>
                    <a:pt x="3020" y="2942"/>
                  </a:lnTo>
                  <a:lnTo>
                    <a:pt x="3059" y="2923"/>
                  </a:lnTo>
                  <a:lnTo>
                    <a:pt x="3117" y="2903"/>
                  </a:lnTo>
                  <a:lnTo>
                    <a:pt x="3156" y="2864"/>
                  </a:lnTo>
                  <a:lnTo>
                    <a:pt x="3176" y="2806"/>
                  </a:lnTo>
                  <a:lnTo>
                    <a:pt x="3195" y="2728"/>
                  </a:lnTo>
                  <a:lnTo>
                    <a:pt x="3156" y="2670"/>
                  </a:lnTo>
                  <a:lnTo>
                    <a:pt x="2962" y="2358"/>
                  </a:lnTo>
                  <a:lnTo>
                    <a:pt x="2825" y="2085"/>
                  </a:lnTo>
                  <a:lnTo>
                    <a:pt x="2689" y="1754"/>
                  </a:lnTo>
                  <a:lnTo>
                    <a:pt x="2591" y="1442"/>
                  </a:lnTo>
                  <a:lnTo>
                    <a:pt x="2572" y="1228"/>
                  </a:lnTo>
                  <a:lnTo>
                    <a:pt x="2552" y="994"/>
                  </a:lnTo>
                  <a:lnTo>
                    <a:pt x="2572" y="857"/>
                  </a:lnTo>
                  <a:lnTo>
                    <a:pt x="2611" y="721"/>
                  </a:lnTo>
                  <a:lnTo>
                    <a:pt x="2689" y="565"/>
                  </a:lnTo>
                  <a:lnTo>
                    <a:pt x="2786" y="448"/>
                  </a:lnTo>
                  <a:lnTo>
                    <a:pt x="2923" y="370"/>
                  </a:lnTo>
                  <a:lnTo>
                    <a:pt x="3098" y="312"/>
                  </a:lnTo>
                  <a:lnTo>
                    <a:pt x="3332" y="292"/>
                  </a:lnTo>
                  <a:close/>
                  <a:moveTo>
                    <a:pt x="3234" y="0"/>
                  </a:move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3101;p48">
              <a:extLst>
                <a:ext uri="{FF2B5EF4-FFF2-40B4-BE49-F238E27FC236}">
                  <a16:creationId xmlns:a16="http://schemas.microsoft.com/office/drawing/2014/main" id="{C96B4894-F6A1-5DFD-A2DE-67B2DFCAF15E}"/>
                </a:ext>
              </a:extLst>
            </p:cNvPr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fill="none" extrusionOk="0">
                  <a:moveTo>
                    <a:pt x="7326" y="0"/>
                  </a:move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059" y="20"/>
                  </a:ln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228" y="4715"/>
                  </a:lnTo>
                  <a:lnTo>
                    <a:pt x="1169" y="4715"/>
                  </a:lnTo>
                  <a:lnTo>
                    <a:pt x="1169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3102;p48">
              <a:extLst>
                <a:ext uri="{FF2B5EF4-FFF2-40B4-BE49-F238E27FC236}">
                  <a16:creationId xmlns:a16="http://schemas.microsoft.com/office/drawing/2014/main" id="{4FE81ACB-45E5-80D9-5A19-D2110196C15B}"/>
                </a:ext>
              </a:extLst>
            </p:cNvPr>
            <p:cNvSpPr/>
            <p:nvPr/>
          </p:nvSpPr>
          <p:spPr>
            <a:xfrm>
              <a:off x="1730300" y="998475"/>
              <a:ext cx="228975" cy="229450"/>
            </a:xfrm>
            <a:custGeom>
              <a:avLst/>
              <a:gdLst/>
              <a:ahLst/>
              <a:cxnLst/>
              <a:rect l="l" t="t" r="r" b="b"/>
              <a:pathLst>
                <a:path w="9159" h="9178" fill="none" extrusionOk="0">
                  <a:moveTo>
                    <a:pt x="2748" y="2650"/>
                  </a:moveTo>
                  <a:lnTo>
                    <a:pt x="2748" y="2650"/>
                  </a:lnTo>
                  <a:lnTo>
                    <a:pt x="2787" y="2631"/>
                  </a:lnTo>
                  <a:lnTo>
                    <a:pt x="2787" y="2631"/>
                  </a:lnTo>
                  <a:lnTo>
                    <a:pt x="2845" y="2611"/>
                  </a:lnTo>
                  <a:lnTo>
                    <a:pt x="2845" y="2611"/>
                  </a:lnTo>
                  <a:lnTo>
                    <a:pt x="2884" y="2572"/>
                  </a:lnTo>
                  <a:lnTo>
                    <a:pt x="2904" y="2514"/>
                  </a:lnTo>
                  <a:lnTo>
                    <a:pt x="2923" y="2436"/>
                  </a:lnTo>
                  <a:lnTo>
                    <a:pt x="2884" y="2378"/>
                  </a:lnTo>
                  <a:lnTo>
                    <a:pt x="2884" y="2378"/>
                  </a:lnTo>
                  <a:lnTo>
                    <a:pt x="2690" y="2066"/>
                  </a:lnTo>
                  <a:lnTo>
                    <a:pt x="2553" y="1793"/>
                  </a:lnTo>
                  <a:lnTo>
                    <a:pt x="2553" y="1793"/>
                  </a:lnTo>
                  <a:lnTo>
                    <a:pt x="2417" y="1462"/>
                  </a:lnTo>
                  <a:lnTo>
                    <a:pt x="2319" y="1150"/>
                  </a:lnTo>
                  <a:lnTo>
                    <a:pt x="2319" y="1150"/>
                  </a:lnTo>
                  <a:lnTo>
                    <a:pt x="2300" y="936"/>
                  </a:lnTo>
                  <a:lnTo>
                    <a:pt x="2280" y="702"/>
                  </a:lnTo>
                  <a:lnTo>
                    <a:pt x="2280" y="702"/>
                  </a:lnTo>
                  <a:lnTo>
                    <a:pt x="2300" y="565"/>
                  </a:lnTo>
                  <a:lnTo>
                    <a:pt x="2339" y="429"/>
                  </a:lnTo>
                  <a:lnTo>
                    <a:pt x="2339" y="429"/>
                  </a:lnTo>
                  <a:lnTo>
                    <a:pt x="2417" y="273"/>
                  </a:lnTo>
                  <a:lnTo>
                    <a:pt x="2417" y="273"/>
                  </a:lnTo>
                  <a:lnTo>
                    <a:pt x="2514" y="156"/>
                  </a:lnTo>
                  <a:lnTo>
                    <a:pt x="2514" y="156"/>
                  </a:lnTo>
                  <a:lnTo>
                    <a:pt x="2651" y="78"/>
                  </a:lnTo>
                  <a:lnTo>
                    <a:pt x="2651" y="78"/>
                  </a:lnTo>
                  <a:lnTo>
                    <a:pt x="2826" y="20"/>
                  </a:lnTo>
                  <a:lnTo>
                    <a:pt x="2826" y="20"/>
                  </a:lnTo>
                  <a:lnTo>
                    <a:pt x="3060" y="0"/>
                  </a:lnTo>
                  <a:lnTo>
                    <a:pt x="3099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3294" y="20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25" y="137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4015" y="390"/>
                  </a:lnTo>
                  <a:lnTo>
                    <a:pt x="4248" y="624"/>
                  </a:lnTo>
                  <a:lnTo>
                    <a:pt x="4248" y="624"/>
                  </a:lnTo>
                  <a:lnTo>
                    <a:pt x="4404" y="838"/>
                  </a:lnTo>
                  <a:lnTo>
                    <a:pt x="4580" y="1072"/>
                  </a:lnTo>
                  <a:lnTo>
                    <a:pt x="4735" y="1364"/>
                  </a:lnTo>
                  <a:lnTo>
                    <a:pt x="4911" y="1676"/>
                  </a:lnTo>
                  <a:lnTo>
                    <a:pt x="4989" y="1851"/>
                  </a:lnTo>
                  <a:lnTo>
                    <a:pt x="5028" y="1949"/>
                  </a:lnTo>
                  <a:lnTo>
                    <a:pt x="5067" y="2007"/>
                  </a:lnTo>
                  <a:lnTo>
                    <a:pt x="5067" y="2007"/>
                  </a:lnTo>
                  <a:lnTo>
                    <a:pt x="5106" y="2066"/>
                  </a:lnTo>
                  <a:lnTo>
                    <a:pt x="5164" y="2085"/>
                  </a:lnTo>
                  <a:lnTo>
                    <a:pt x="5164" y="2085"/>
                  </a:lnTo>
                  <a:lnTo>
                    <a:pt x="5203" y="2085"/>
                  </a:lnTo>
                  <a:lnTo>
                    <a:pt x="5223" y="2066"/>
                  </a:lnTo>
                  <a:lnTo>
                    <a:pt x="5242" y="2066"/>
                  </a:lnTo>
                  <a:lnTo>
                    <a:pt x="5242" y="2066"/>
                  </a:lnTo>
                  <a:lnTo>
                    <a:pt x="5300" y="2066"/>
                  </a:lnTo>
                  <a:lnTo>
                    <a:pt x="5359" y="2027"/>
                  </a:lnTo>
                  <a:lnTo>
                    <a:pt x="5359" y="2027"/>
                  </a:lnTo>
                  <a:lnTo>
                    <a:pt x="5398" y="1968"/>
                  </a:lnTo>
                  <a:lnTo>
                    <a:pt x="5437" y="1890"/>
                  </a:lnTo>
                  <a:lnTo>
                    <a:pt x="5437" y="1890"/>
                  </a:lnTo>
                  <a:lnTo>
                    <a:pt x="5476" y="1715"/>
                  </a:lnTo>
                  <a:lnTo>
                    <a:pt x="5515" y="1579"/>
                  </a:lnTo>
                  <a:lnTo>
                    <a:pt x="5515" y="1579"/>
                  </a:lnTo>
                  <a:lnTo>
                    <a:pt x="5632" y="1286"/>
                  </a:lnTo>
                  <a:lnTo>
                    <a:pt x="5632" y="1286"/>
                  </a:lnTo>
                  <a:lnTo>
                    <a:pt x="5827" y="955"/>
                  </a:lnTo>
                  <a:lnTo>
                    <a:pt x="5924" y="799"/>
                  </a:lnTo>
                  <a:lnTo>
                    <a:pt x="6041" y="643"/>
                  </a:lnTo>
                  <a:lnTo>
                    <a:pt x="6041" y="643"/>
                  </a:lnTo>
                  <a:lnTo>
                    <a:pt x="6216" y="468"/>
                  </a:lnTo>
                  <a:lnTo>
                    <a:pt x="6392" y="332"/>
                  </a:lnTo>
                  <a:lnTo>
                    <a:pt x="6392" y="332"/>
                  </a:lnTo>
                  <a:lnTo>
                    <a:pt x="6528" y="254"/>
                  </a:lnTo>
                  <a:lnTo>
                    <a:pt x="6664" y="195"/>
                  </a:lnTo>
                  <a:lnTo>
                    <a:pt x="6664" y="195"/>
                  </a:lnTo>
                  <a:lnTo>
                    <a:pt x="6820" y="137"/>
                  </a:lnTo>
                  <a:lnTo>
                    <a:pt x="6957" y="117"/>
                  </a:lnTo>
                  <a:lnTo>
                    <a:pt x="7015" y="117"/>
                  </a:lnTo>
                  <a:lnTo>
                    <a:pt x="7015" y="117"/>
                  </a:lnTo>
                  <a:lnTo>
                    <a:pt x="7190" y="137"/>
                  </a:lnTo>
                  <a:lnTo>
                    <a:pt x="7190" y="137"/>
                  </a:lnTo>
                  <a:lnTo>
                    <a:pt x="7307" y="156"/>
                  </a:lnTo>
                  <a:lnTo>
                    <a:pt x="7424" y="215"/>
                  </a:lnTo>
                  <a:lnTo>
                    <a:pt x="7424" y="215"/>
                  </a:lnTo>
                  <a:lnTo>
                    <a:pt x="7561" y="293"/>
                  </a:lnTo>
                  <a:lnTo>
                    <a:pt x="7677" y="390"/>
                  </a:lnTo>
                  <a:lnTo>
                    <a:pt x="7677" y="390"/>
                  </a:lnTo>
                  <a:lnTo>
                    <a:pt x="7872" y="585"/>
                  </a:lnTo>
                  <a:lnTo>
                    <a:pt x="8067" y="819"/>
                  </a:lnTo>
                  <a:lnTo>
                    <a:pt x="8067" y="819"/>
                  </a:lnTo>
                  <a:lnTo>
                    <a:pt x="8223" y="1072"/>
                  </a:lnTo>
                  <a:lnTo>
                    <a:pt x="8379" y="1345"/>
                  </a:lnTo>
                  <a:lnTo>
                    <a:pt x="8515" y="1657"/>
                  </a:lnTo>
                  <a:lnTo>
                    <a:pt x="8652" y="1988"/>
                  </a:lnTo>
                  <a:lnTo>
                    <a:pt x="8652" y="1988"/>
                  </a:lnTo>
                  <a:lnTo>
                    <a:pt x="8827" y="2592"/>
                  </a:lnTo>
                  <a:lnTo>
                    <a:pt x="8983" y="3196"/>
                  </a:lnTo>
                  <a:lnTo>
                    <a:pt x="8983" y="3196"/>
                  </a:lnTo>
                  <a:lnTo>
                    <a:pt x="9080" y="3702"/>
                  </a:lnTo>
                  <a:lnTo>
                    <a:pt x="9139" y="4131"/>
                  </a:lnTo>
                  <a:lnTo>
                    <a:pt x="9139" y="4131"/>
                  </a:lnTo>
                  <a:lnTo>
                    <a:pt x="9158" y="4540"/>
                  </a:lnTo>
                  <a:lnTo>
                    <a:pt x="9158" y="4871"/>
                  </a:lnTo>
                  <a:lnTo>
                    <a:pt x="9158" y="4871"/>
                  </a:lnTo>
                  <a:lnTo>
                    <a:pt x="9139" y="5222"/>
                  </a:lnTo>
                  <a:lnTo>
                    <a:pt x="9100" y="5573"/>
                  </a:lnTo>
                  <a:lnTo>
                    <a:pt x="9100" y="5573"/>
                  </a:lnTo>
                  <a:lnTo>
                    <a:pt x="9022" y="5865"/>
                  </a:lnTo>
                  <a:lnTo>
                    <a:pt x="8944" y="6138"/>
                  </a:lnTo>
                  <a:lnTo>
                    <a:pt x="8847" y="6430"/>
                  </a:lnTo>
                  <a:lnTo>
                    <a:pt x="8730" y="6683"/>
                  </a:lnTo>
                  <a:lnTo>
                    <a:pt x="8730" y="6683"/>
                  </a:lnTo>
                  <a:lnTo>
                    <a:pt x="8632" y="6878"/>
                  </a:lnTo>
                  <a:lnTo>
                    <a:pt x="8632" y="6878"/>
                  </a:lnTo>
                  <a:lnTo>
                    <a:pt x="8554" y="7054"/>
                  </a:lnTo>
                  <a:lnTo>
                    <a:pt x="8554" y="7054"/>
                  </a:lnTo>
                  <a:lnTo>
                    <a:pt x="8418" y="7268"/>
                  </a:lnTo>
                  <a:lnTo>
                    <a:pt x="8379" y="7326"/>
                  </a:lnTo>
                  <a:lnTo>
                    <a:pt x="8379" y="7326"/>
                  </a:lnTo>
                  <a:lnTo>
                    <a:pt x="8281" y="7463"/>
                  </a:lnTo>
                  <a:lnTo>
                    <a:pt x="8281" y="7463"/>
                  </a:lnTo>
                  <a:lnTo>
                    <a:pt x="8106" y="7658"/>
                  </a:lnTo>
                  <a:lnTo>
                    <a:pt x="8106" y="7658"/>
                  </a:lnTo>
                  <a:lnTo>
                    <a:pt x="7970" y="7794"/>
                  </a:lnTo>
                  <a:lnTo>
                    <a:pt x="7970" y="7794"/>
                  </a:lnTo>
                  <a:lnTo>
                    <a:pt x="7814" y="7950"/>
                  </a:lnTo>
                  <a:lnTo>
                    <a:pt x="7619" y="8106"/>
                  </a:lnTo>
                  <a:lnTo>
                    <a:pt x="7619" y="8106"/>
                  </a:lnTo>
                  <a:lnTo>
                    <a:pt x="7405" y="8281"/>
                  </a:lnTo>
                  <a:lnTo>
                    <a:pt x="7171" y="8437"/>
                  </a:lnTo>
                  <a:lnTo>
                    <a:pt x="7171" y="8437"/>
                  </a:lnTo>
                  <a:lnTo>
                    <a:pt x="6957" y="8573"/>
                  </a:lnTo>
                  <a:lnTo>
                    <a:pt x="6742" y="8690"/>
                  </a:lnTo>
                  <a:lnTo>
                    <a:pt x="6703" y="8690"/>
                  </a:lnTo>
                  <a:lnTo>
                    <a:pt x="6664" y="8710"/>
                  </a:lnTo>
                  <a:lnTo>
                    <a:pt x="6664" y="8710"/>
                  </a:lnTo>
                  <a:lnTo>
                    <a:pt x="6469" y="8827"/>
                  </a:lnTo>
                  <a:lnTo>
                    <a:pt x="6469" y="8827"/>
                  </a:lnTo>
                  <a:lnTo>
                    <a:pt x="6255" y="8924"/>
                  </a:lnTo>
                  <a:lnTo>
                    <a:pt x="6041" y="9002"/>
                  </a:lnTo>
                  <a:lnTo>
                    <a:pt x="5827" y="9061"/>
                  </a:lnTo>
                  <a:lnTo>
                    <a:pt x="5593" y="9119"/>
                  </a:lnTo>
                  <a:lnTo>
                    <a:pt x="5593" y="9119"/>
                  </a:lnTo>
                  <a:lnTo>
                    <a:pt x="5242" y="9158"/>
                  </a:lnTo>
                  <a:lnTo>
                    <a:pt x="4872" y="9177"/>
                  </a:lnTo>
                  <a:lnTo>
                    <a:pt x="4872" y="9177"/>
                  </a:lnTo>
                  <a:lnTo>
                    <a:pt x="4677" y="9177"/>
                  </a:lnTo>
                  <a:lnTo>
                    <a:pt x="4677" y="9177"/>
                  </a:lnTo>
                  <a:lnTo>
                    <a:pt x="4365" y="9138"/>
                  </a:lnTo>
                  <a:lnTo>
                    <a:pt x="4053" y="9099"/>
                  </a:lnTo>
                  <a:lnTo>
                    <a:pt x="3722" y="9022"/>
                  </a:lnTo>
                  <a:lnTo>
                    <a:pt x="3411" y="8924"/>
                  </a:lnTo>
                  <a:lnTo>
                    <a:pt x="3372" y="8924"/>
                  </a:lnTo>
                  <a:lnTo>
                    <a:pt x="3372" y="8924"/>
                  </a:lnTo>
                  <a:lnTo>
                    <a:pt x="3040" y="8788"/>
                  </a:lnTo>
                  <a:lnTo>
                    <a:pt x="2709" y="8651"/>
                  </a:lnTo>
                  <a:lnTo>
                    <a:pt x="2397" y="8476"/>
                  </a:lnTo>
                  <a:lnTo>
                    <a:pt x="2086" y="8301"/>
                  </a:lnTo>
                  <a:lnTo>
                    <a:pt x="2086" y="8301"/>
                  </a:lnTo>
                  <a:lnTo>
                    <a:pt x="1813" y="8086"/>
                  </a:lnTo>
                  <a:lnTo>
                    <a:pt x="1521" y="7872"/>
                  </a:lnTo>
                  <a:lnTo>
                    <a:pt x="1267" y="7619"/>
                  </a:lnTo>
                  <a:lnTo>
                    <a:pt x="1033" y="7365"/>
                  </a:lnTo>
                  <a:lnTo>
                    <a:pt x="1053" y="7404"/>
                  </a:lnTo>
                  <a:lnTo>
                    <a:pt x="1053" y="7404"/>
                  </a:lnTo>
                  <a:lnTo>
                    <a:pt x="605" y="6839"/>
                  </a:lnTo>
                  <a:lnTo>
                    <a:pt x="605" y="6839"/>
                  </a:lnTo>
                  <a:lnTo>
                    <a:pt x="390" y="6489"/>
                  </a:lnTo>
                  <a:lnTo>
                    <a:pt x="196" y="6157"/>
                  </a:lnTo>
                  <a:lnTo>
                    <a:pt x="196" y="6157"/>
                  </a:lnTo>
                  <a:lnTo>
                    <a:pt x="98" y="5904"/>
                  </a:lnTo>
                  <a:lnTo>
                    <a:pt x="20" y="5670"/>
                  </a:lnTo>
                  <a:lnTo>
                    <a:pt x="20" y="5670"/>
                  </a:lnTo>
                  <a:lnTo>
                    <a:pt x="20" y="5553"/>
                  </a:lnTo>
                  <a:lnTo>
                    <a:pt x="1" y="5417"/>
                  </a:lnTo>
                  <a:lnTo>
                    <a:pt x="1" y="5417"/>
                  </a:lnTo>
                  <a:lnTo>
                    <a:pt x="20" y="5300"/>
                  </a:lnTo>
                  <a:lnTo>
                    <a:pt x="40" y="5203"/>
                  </a:lnTo>
                  <a:lnTo>
                    <a:pt x="40" y="5203"/>
                  </a:lnTo>
                  <a:lnTo>
                    <a:pt x="137" y="5008"/>
                  </a:lnTo>
                  <a:lnTo>
                    <a:pt x="137" y="5008"/>
                  </a:lnTo>
                  <a:lnTo>
                    <a:pt x="274" y="4852"/>
                  </a:lnTo>
                  <a:lnTo>
                    <a:pt x="274" y="4852"/>
                  </a:lnTo>
                  <a:lnTo>
                    <a:pt x="449" y="4735"/>
                  </a:lnTo>
                  <a:lnTo>
                    <a:pt x="449" y="4735"/>
                  </a:lnTo>
                  <a:lnTo>
                    <a:pt x="566" y="4696"/>
                  </a:lnTo>
                  <a:lnTo>
                    <a:pt x="683" y="4657"/>
                  </a:lnTo>
                  <a:lnTo>
                    <a:pt x="683" y="4657"/>
                  </a:lnTo>
                  <a:lnTo>
                    <a:pt x="897" y="4638"/>
                  </a:lnTo>
                  <a:lnTo>
                    <a:pt x="897" y="4638"/>
                  </a:lnTo>
                  <a:lnTo>
                    <a:pt x="975" y="4638"/>
                  </a:lnTo>
                  <a:lnTo>
                    <a:pt x="975" y="4638"/>
                  </a:lnTo>
                  <a:lnTo>
                    <a:pt x="1131" y="4657"/>
                  </a:lnTo>
                  <a:lnTo>
                    <a:pt x="1287" y="4696"/>
                  </a:lnTo>
                  <a:lnTo>
                    <a:pt x="1306" y="4716"/>
                  </a:lnTo>
                  <a:lnTo>
                    <a:pt x="1306" y="4716"/>
                  </a:lnTo>
                  <a:lnTo>
                    <a:pt x="1365" y="4716"/>
                  </a:lnTo>
                  <a:lnTo>
                    <a:pt x="1365" y="4716"/>
                  </a:lnTo>
                  <a:lnTo>
                    <a:pt x="1384" y="4716"/>
                  </a:lnTo>
                  <a:lnTo>
                    <a:pt x="1384" y="4716"/>
                  </a:lnTo>
                  <a:lnTo>
                    <a:pt x="1443" y="4696"/>
                  </a:lnTo>
                  <a:lnTo>
                    <a:pt x="1443" y="4696"/>
                  </a:lnTo>
                  <a:lnTo>
                    <a:pt x="1482" y="4657"/>
                  </a:lnTo>
                  <a:lnTo>
                    <a:pt x="1482" y="4657"/>
                  </a:lnTo>
                  <a:lnTo>
                    <a:pt x="1521" y="4599"/>
                  </a:lnTo>
                  <a:lnTo>
                    <a:pt x="1521" y="4540"/>
                  </a:lnTo>
                  <a:lnTo>
                    <a:pt x="1521" y="4540"/>
                  </a:lnTo>
                  <a:lnTo>
                    <a:pt x="1501" y="4482"/>
                  </a:lnTo>
                  <a:lnTo>
                    <a:pt x="1462" y="4423"/>
                  </a:lnTo>
                  <a:lnTo>
                    <a:pt x="1365" y="4306"/>
                  </a:lnTo>
                  <a:lnTo>
                    <a:pt x="1365" y="4306"/>
                  </a:lnTo>
                  <a:lnTo>
                    <a:pt x="1053" y="3975"/>
                  </a:lnTo>
                  <a:lnTo>
                    <a:pt x="1072" y="4014"/>
                  </a:lnTo>
                  <a:lnTo>
                    <a:pt x="1072" y="4014"/>
                  </a:lnTo>
                  <a:lnTo>
                    <a:pt x="780" y="3644"/>
                  </a:lnTo>
                  <a:lnTo>
                    <a:pt x="683" y="3469"/>
                  </a:lnTo>
                  <a:lnTo>
                    <a:pt x="585" y="3313"/>
                  </a:lnTo>
                  <a:lnTo>
                    <a:pt x="585" y="3313"/>
                  </a:lnTo>
                  <a:lnTo>
                    <a:pt x="507" y="3118"/>
                  </a:lnTo>
                  <a:lnTo>
                    <a:pt x="449" y="2923"/>
                  </a:lnTo>
                  <a:lnTo>
                    <a:pt x="449" y="2923"/>
                  </a:lnTo>
                  <a:lnTo>
                    <a:pt x="429" y="2806"/>
                  </a:lnTo>
                  <a:lnTo>
                    <a:pt x="429" y="2670"/>
                  </a:lnTo>
                  <a:lnTo>
                    <a:pt x="429" y="2670"/>
                  </a:lnTo>
                  <a:lnTo>
                    <a:pt x="449" y="2553"/>
                  </a:lnTo>
                  <a:lnTo>
                    <a:pt x="488" y="2436"/>
                  </a:lnTo>
                  <a:lnTo>
                    <a:pt x="488" y="2436"/>
                  </a:lnTo>
                  <a:lnTo>
                    <a:pt x="527" y="2300"/>
                  </a:lnTo>
                  <a:lnTo>
                    <a:pt x="585" y="2183"/>
                  </a:lnTo>
                  <a:lnTo>
                    <a:pt x="585" y="2183"/>
                  </a:lnTo>
                  <a:lnTo>
                    <a:pt x="741" y="2027"/>
                  </a:lnTo>
                  <a:lnTo>
                    <a:pt x="741" y="2027"/>
                  </a:lnTo>
                  <a:lnTo>
                    <a:pt x="878" y="1929"/>
                  </a:lnTo>
                  <a:lnTo>
                    <a:pt x="878" y="1929"/>
                  </a:lnTo>
                  <a:lnTo>
                    <a:pt x="1014" y="1890"/>
                  </a:lnTo>
                  <a:lnTo>
                    <a:pt x="1014" y="1890"/>
                  </a:lnTo>
                  <a:lnTo>
                    <a:pt x="1189" y="1871"/>
                  </a:lnTo>
                  <a:lnTo>
                    <a:pt x="1189" y="1871"/>
                  </a:lnTo>
                  <a:lnTo>
                    <a:pt x="1384" y="1890"/>
                  </a:lnTo>
                  <a:lnTo>
                    <a:pt x="1560" y="1929"/>
                  </a:lnTo>
                  <a:lnTo>
                    <a:pt x="1560" y="1929"/>
                  </a:lnTo>
                  <a:lnTo>
                    <a:pt x="1871" y="2066"/>
                  </a:lnTo>
                  <a:lnTo>
                    <a:pt x="2202" y="2261"/>
                  </a:lnTo>
                  <a:lnTo>
                    <a:pt x="2202" y="2261"/>
                  </a:lnTo>
                  <a:lnTo>
                    <a:pt x="2592" y="2553"/>
                  </a:lnTo>
                  <a:lnTo>
                    <a:pt x="2592" y="2553"/>
                  </a:lnTo>
                  <a:lnTo>
                    <a:pt x="2651" y="2611"/>
                  </a:lnTo>
                  <a:lnTo>
                    <a:pt x="2690" y="2631"/>
                  </a:lnTo>
                  <a:lnTo>
                    <a:pt x="2690" y="2631"/>
                  </a:lnTo>
                  <a:lnTo>
                    <a:pt x="2748" y="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04" name="Google Shape;6604;p66"/>
          <p:cNvSpPr/>
          <p:nvPr/>
        </p:nvSpPr>
        <p:spPr>
          <a:xfrm>
            <a:off x="1654291" y="492911"/>
            <a:ext cx="5747441" cy="568656"/>
          </a:xfrm>
          <a:custGeom>
            <a:avLst/>
            <a:gdLst/>
            <a:ahLst/>
            <a:cxnLst/>
            <a:rect l="l" t="t" r="r" b="b"/>
            <a:pathLst>
              <a:path w="54156" h="9156" extrusionOk="0">
                <a:moveTo>
                  <a:pt x="4389" y="4119"/>
                </a:moveTo>
                <a:lnTo>
                  <a:pt x="4389" y="4119"/>
                </a:lnTo>
                <a:lnTo>
                  <a:pt x="4137" y="4011"/>
                </a:lnTo>
                <a:lnTo>
                  <a:pt x="3490" y="3705"/>
                </a:lnTo>
                <a:lnTo>
                  <a:pt x="2626" y="3274"/>
                </a:lnTo>
                <a:lnTo>
                  <a:pt x="2141" y="3022"/>
                </a:lnTo>
                <a:lnTo>
                  <a:pt x="1673" y="2752"/>
                </a:lnTo>
                <a:lnTo>
                  <a:pt x="1224" y="2482"/>
                </a:lnTo>
                <a:lnTo>
                  <a:pt x="810" y="2195"/>
                </a:lnTo>
                <a:lnTo>
                  <a:pt x="630" y="2051"/>
                </a:lnTo>
                <a:lnTo>
                  <a:pt x="468" y="1907"/>
                </a:lnTo>
                <a:lnTo>
                  <a:pt x="324" y="1763"/>
                </a:lnTo>
                <a:lnTo>
                  <a:pt x="216" y="1619"/>
                </a:lnTo>
                <a:lnTo>
                  <a:pt x="108" y="1475"/>
                </a:lnTo>
                <a:lnTo>
                  <a:pt x="55" y="1349"/>
                </a:lnTo>
                <a:lnTo>
                  <a:pt x="19" y="1223"/>
                </a:lnTo>
                <a:lnTo>
                  <a:pt x="1" y="1098"/>
                </a:lnTo>
                <a:lnTo>
                  <a:pt x="37" y="972"/>
                </a:lnTo>
                <a:lnTo>
                  <a:pt x="108" y="864"/>
                </a:lnTo>
                <a:lnTo>
                  <a:pt x="234" y="774"/>
                </a:lnTo>
                <a:lnTo>
                  <a:pt x="378" y="666"/>
                </a:lnTo>
                <a:lnTo>
                  <a:pt x="378" y="666"/>
                </a:lnTo>
                <a:lnTo>
                  <a:pt x="504" y="630"/>
                </a:lnTo>
                <a:lnTo>
                  <a:pt x="666" y="576"/>
                </a:lnTo>
                <a:lnTo>
                  <a:pt x="1188" y="504"/>
                </a:lnTo>
                <a:lnTo>
                  <a:pt x="1907" y="432"/>
                </a:lnTo>
                <a:lnTo>
                  <a:pt x="2806" y="360"/>
                </a:lnTo>
                <a:lnTo>
                  <a:pt x="3885" y="288"/>
                </a:lnTo>
                <a:lnTo>
                  <a:pt x="5144" y="234"/>
                </a:lnTo>
                <a:lnTo>
                  <a:pt x="6547" y="180"/>
                </a:lnTo>
                <a:lnTo>
                  <a:pt x="8076" y="126"/>
                </a:lnTo>
                <a:lnTo>
                  <a:pt x="11511" y="54"/>
                </a:lnTo>
                <a:lnTo>
                  <a:pt x="15342" y="18"/>
                </a:lnTo>
                <a:lnTo>
                  <a:pt x="19443" y="0"/>
                </a:lnTo>
                <a:lnTo>
                  <a:pt x="23724" y="18"/>
                </a:lnTo>
                <a:lnTo>
                  <a:pt x="28076" y="54"/>
                </a:lnTo>
                <a:lnTo>
                  <a:pt x="32357" y="126"/>
                </a:lnTo>
                <a:lnTo>
                  <a:pt x="36511" y="216"/>
                </a:lnTo>
                <a:lnTo>
                  <a:pt x="40396" y="360"/>
                </a:lnTo>
                <a:lnTo>
                  <a:pt x="42213" y="432"/>
                </a:lnTo>
                <a:lnTo>
                  <a:pt x="43903" y="522"/>
                </a:lnTo>
                <a:lnTo>
                  <a:pt x="45504" y="612"/>
                </a:lnTo>
                <a:lnTo>
                  <a:pt x="46943" y="720"/>
                </a:lnTo>
                <a:lnTo>
                  <a:pt x="48256" y="828"/>
                </a:lnTo>
                <a:lnTo>
                  <a:pt x="49407" y="954"/>
                </a:lnTo>
                <a:lnTo>
                  <a:pt x="50378" y="1080"/>
                </a:lnTo>
                <a:lnTo>
                  <a:pt x="51170" y="1205"/>
                </a:lnTo>
                <a:lnTo>
                  <a:pt x="51170" y="1205"/>
                </a:lnTo>
                <a:lnTo>
                  <a:pt x="51817" y="1349"/>
                </a:lnTo>
                <a:lnTo>
                  <a:pt x="52375" y="1493"/>
                </a:lnTo>
                <a:lnTo>
                  <a:pt x="52842" y="1637"/>
                </a:lnTo>
                <a:lnTo>
                  <a:pt x="53238" y="1799"/>
                </a:lnTo>
                <a:lnTo>
                  <a:pt x="53544" y="1943"/>
                </a:lnTo>
                <a:lnTo>
                  <a:pt x="53795" y="2105"/>
                </a:lnTo>
                <a:lnTo>
                  <a:pt x="53975" y="2249"/>
                </a:lnTo>
                <a:lnTo>
                  <a:pt x="54029" y="2321"/>
                </a:lnTo>
                <a:lnTo>
                  <a:pt x="54083" y="2411"/>
                </a:lnTo>
                <a:lnTo>
                  <a:pt x="54119" y="2482"/>
                </a:lnTo>
                <a:lnTo>
                  <a:pt x="54137" y="2554"/>
                </a:lnTo>
                <a:lnTo>
                  <a:pt x="54155" y="2626"/>
                </a:lnTo>
                <a:lnTo>
                  <a:pt x="54137" y="2698"/>
                </a:lnTo>
                <a:lnTo>
                  <a:pt x="54137" y="2788"/>
                </a:lnTo>
                <a:lnTo>
                  <a:pt x="54101" y="2860"/>
                </a:lnTo>
                <a:lnTo>
                  <a:pt x="54011" y="3004"/>
                </a:lnTo>
                <a:lnTo>
                  <a:pt x="53885" y="3148"/>
                </a:lnTo>
                <a:lnTo>
                  <a:pt x="53723" y="3292"/>
                </a:lnTo>
                <a:lnTo>
                  <a:pt x="53526" y="3436"/>
                </a:lnTo>
                <a:lnTo>
                  <a:pt x="53310" y="3562"/>
                </a:lnTo>
                <a:lnTo>
                  <a:pt x="53076" y="3705"/>
                </a:lnTo>
                <a:lnTo>
                  <a:pt x="52806" y="3831"/>
                </a:lnTo>
                <a:lnTo>
                  <a:pt x="52267" y="4065"/>
                </a:lnTo>
                <a:lnTo>
                  <a:pt x="51691" y="4281"/>
                </a:lnTo>
                <a:lnTo>
                  <a:pt x="51152" y="4461"/>
                </a:lnTo>
                <a:lnTo>
                  <a:pt x="50666" y="4605"/>
                </a:lnTo>
                <a:lnTo>
                  <a:pt x="50288" y="4713"/>
                </a:lnTo>
                <a:lnTo>
                  <a:pt x="49929" y="4803"/>
                </a:lnTo>
                <a:lnTo>
                  <a:pt x="49929" y="4803"/>
                </a:lnTo>
                <a:lnTo>
                  <a:pt x="50162" y="4946"/>
                </a:lnTo>
                <a:lnTo>
                  <a:pt x="50774" y="5324"/>
                </a:lnTo>
                <a:lnTo>
                  <a:pt x="51170" y="5576"/>
                </a:lnTo>
                <a:lnTo>
                  <a:pt x="51601" y="5864"/>
                </a:lnTo>
                <a:lnTo>
                  <a:pt x="52051" y="6188"/>
                </a:lnTo>
                <a:lnTo>
                  <a:pt x="52482" y="6529"/>
                </a:lnTo>
                <a:lnTo>
                  <a:pt x="52896" y="6871"/>
                </a:lnTo>
                <a:lnTo>
                  <a:pt x="53274" y="7213"/>
                </a:lnTo>
                <a:lnTo>
                  <a:pt x="53436" y="7393"/>
                </a:lnTo>
                <a:lnTo>
                  <a:pt x="53580" y="7554"/>
                </a:lnTo>
                <a:lnTo>
                  <a:pt x="53688" y="7734"/>
                </a:lnTo>
                <a:lnTo>
                  <a:pt x="53795" y="7896"/>
                </a:lnTo>
                <a:lnTo>
                  <a:pt x="53867" y="8040"/>
                </a:lnTo>
                <a:lnTo>
                  <a:pt x="53903" y="8184"/>
                </a:lnTo>
                <a:lnTo>
                  <a:pt x="53921" y="8328"/>
                </a:lnTo>
                <a:lnTo>
                  <a:pt x="53903" y="8472"/>
                </a:lnTo>
                <a:lnTo>
                  <a:pt x="53849" y="8580"/>
                </a:lnTo>
                <a:lnTo>
                  <a:pt x="53759" y="8705"/>
                </a:lnTo>
                <a:lnTo>
                  <a:pt x="53616" y="8795"/>
                </a:lnTo>
                <a:lnTo>
                  <a:pt x="53454" y="8885"/>
                </a:lnTo>
                <a:lnTo>
                  <a:pt x="53454" y="8885"/>
                </a:lnTo>
                <a:lnTo>
                  <a:pt x="53220" y="8957"/>
                </a:lnTo>
                <a:lnTo>
                  <a:pt x="52896" y="9011"/>
                </a:lnTo>
                <a:lnTo>
                  <a:pt x="52518" y="9065"/>
                </a:lnTo>
                <a:lnTo>
                  <a:pt x="52069" y="9101"/>
                </a:lnTo>
                <a:lnTo>
                  <a:pt x="51565" y="9119"/>
                </a:lnTo>
                <a:lnTo>
                  <a:pt x="51008" y="9137"/>
                </a:lnTo>
                <a:lnTo>
                  <a:pt x="49695" y="9155"/>
                </a:lnTo>
                <a:lnTo>
                  <a:pt x="48202" y="9119"/>
                </a:lnTo>
                <a:lnTo>
                  <a:pt x="46547" y="9065"/>
                </a:lnTo>
                <a:lnTo>
                  <a:pt x="44731" y="8993"/>
                </a:lnTo>
                <a:lnTo>
                  <a:pt x="42824" y="8885"/>
                </a:lnTo>
                <a:lnTo>
                  <a:pt x="38742" y="8670"/>
                </a:lnTo>
                <a:lnTo>
                  <a:pt x="34533" y="8454"/>
                </a:lnTo>
                <a:lnTo>
                  <a:pt x="32447" y="8364"/>
                </a:lnTo>
                <a:lnTo>
                  <a:pt x="30396" y="8274"/>
                </a:lnTo>
                <a:lnTo>
                  <a:pt x="28436" y="8220"/>
                </a:lnTo>
                <a:lnTo>
                  <a:pt x="26583" y="8184"/>
                </a:lnTo>
                <a:lnTo>
                  <a:pt x="26583" y="8184"/>
                </a:lnTo>
                <a:lnTo>
                  <a:pt x="22914" y="8166"/>
                </a:lnTo>
                <a:lnTo>
                  <a:pt x="19587" y="8184"/>
                </a:lnTo>
                <a:lnTo>
                  <a:pt x="16601" y="8220"/>
                </a:lnTo>
                <a:lnTo>
                  <a:pt x="13921" y="8274"/>
                </a:lnTo>
                <a:lnTo>
                  <a:pt x="11547" y="8328"/>
                </a:lnTo>
                <a:lnTo>
                  <a:pt x="9479" y="8400"/>
                </a:lnTo>
                <a:lnTo>
                  <a:pt x="6134" y="8490"/>
                </a:lnTo>
                <a:lnTo>
                  <a:pt x="4839" y="8508"/>
                </a:lnTo>
                <a:lnTo>
                  <a:pt x="3778" y="8508"/>
                </a:lnTo>
                <a:lnTo>
                  <a:pt x="3328" y="8508"/>
                </a:lnTo>
                <a:lnTo>
                  <a:pt x="2950" y="8472"/>
                </a:lnTo>
                <a:lnTo>
                  <a:pt x="2608" y="8436"/>
                </a:lnTo>
                <a:lnTo>
                  <a:pt x="2321" y="8400"/>
                </a:lnTo>
                <a:lnTo>
                  <a:pt x="2087" y="8346"/>
                </a:lnTo>
                <a:lnTo>
                  <a:pt x="1907" y="8274"/>
                </a:lnTo>
                <a:lnTo>
                  <a:pt x="1763" y="8184"/>
                </a:lnTo>
                <a:lnTo>
                  <a:pt x="1655" y="8094"/>
                </a:lnTo>
                <a:lnTo>
                  <a:pt x="1637" y="8040"/>
                </a:lnTo>
                <a:lnTo>
                  <a:pt x="1601" y="7968"/>
                </a:lnTo>
                <a:lnTo>
                  <a:pt x="1601" y="7842"/>
                </a:lnTo>
                <a:lnTo>
                  <a:pt x="1619" y="7698"/>
                </a:lnTo>
                <a:lnTo>
                  <a:pt x="1691" y="7518"/>
                </a:lnTo>
                <a:lnTo>
                  <a:pt x="1691" y="7518"/>
                </a:lnTo>
                <a:lnTo>
                  <a:pt x="1889" y="7123"/>
                </a:lnTo>
                <a:lnTo>
                  <a:pt x="2105" y="6727"/>
                </a:lnTo>
                <a:lnTo>
                  <a:pt x="2321" y="6385"/>
                </a:lnTo>
                <a:lnTo>
                  <a:pt x="2555" y="6044"/>
                </a:lnTo>
                <a:lnTo>
                  <a:pt x="2770" y="5738"/>
                </a:lnTo>
                <a:lnTo>
                  <a:pt x="3004" y="5468"/>
                </a:lnTo>
                <a:lnTo>
                  <a:pt x="3220" y="5198"/>
                </a:lnTo>
                <a:lnTo>
                  <a:pt x="3436" y="4982"/>
                </a:lnTo>
                <a:lnTo>
                  <a:pt x="3814" y="4605"/>
                </a:lnTo>
                <a:lnTo>
                  <a:pt x="4119" y="4335"/>
                </a:lnTo>
                <a:lnTo>
                  <a:pt x="4389" y="4119"/>
                </a:lnTo>
                <a:lnTo>
                  <a:pt x="4389" y="4119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dist="57150" dir="5400000" algn="bl" rotWithShape="0">
              <a:srgbClr val="B9E7F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13" name="Google Shape;6613;p66"/>
          <p:cNvSpPr txBox="1">
            <a:spLocks noGrp="1"/>
          </p:cNvSpPr>
          <p:nvPr>
            <p:ph type="title"/>
          </p:nvPr>
        </p:nvSpPr>
        <p:spPr>
          <a:xfrm>
            <a:off x="2213227" y="50740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>
                <a:solidFill>
                  <a:schemeClr val="tx1"/>
                </a:solidFill>
                <a:latin typeface="Cooper Black" panose="0208090404030B020404" pitchFamily="18" charset="77"/>
              </a:rPr>
              <a:t>Today:</a:t>
            </a:r>
            <a:endParaRPr sz="2400" dirty="0">
              <a:solidFill>
                <a:schemeClr val="tx1"/>
              </a:solidFill>
              <a:latin typeface="Cooper Black" panose="0208090404030B020404" pitchFamily="18" charset="77"/>
            </a:endParaRPr>
          </a:p>
        </p:txBody>
      </p:sp>
      <p:grpSp>
        <p:nvGrpSpPr>
          <p:cNvPr id="6863" name="Google Shape;5709;p61">
            <a:extLst>
              <a:ext uri="{FF2B5EF4-FFF2-40B4-BE49-F238E27FC236}">
                <a16:creationId xmlns:a16="http://schemas.microsoft.com/office/drawing/2014/main" id="{A9577A2A-952B-B184-041C-0D8196275C9F}"/>
              </a:ext>
            </a:extLst>
          </p:cNvPr>
          <p:cNvGrpSpPr/>
          <p:nvPr/>
        </p:nvGrpSpPr>
        <p:grpSpPr>
          <a:xfrm>
            <a:off x="7069875" y="2825237"/>
            <a:ext cx="1007103" cy="1119065"/>
            <a:chOff x="8109493" y="2905281"/>
            <a:chExt cx="1007103" cy="1119065"/>
          </a:xfrm>
        </p:grpSpPr>
        <p:sp>
          <p:nvSpPr>
            <p:cNvPr id="6864" name="Google Shape;5710;p61">
              <a:extLst>
                <a:ext uri="{FF2B5EF4-FFF2-40B4-BE49-F238E27FC236}">
                  <a16:creationId xmlns:a16="http://schemas.microsoft.com/office/drawing/2014/main" id="{A3444AA0-AFAD-FE48-8379-DF36E34FDECC}"/>
                </a:ext>
              </a:extLst>
            </p:cNvPr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865" name="Google Shape;5711;p61">
              <a:extLst>
                <a:ext uri="{FF2B5EF4-FFF2-40B4-BE49-F238E27FC236}">
                  <a16:creationId xmlns:a16="http://schemas.microsoft.com/office/drawing/2014/main" id="{4C7F0C9C-4C90-AE36-9C91-61F27893BAB1}"/>
                </a:ext>
              </a:extLst>
            </p:cNvPr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6866" name="Google Shape;5712;p61">
                <a:extLst>
                  <a:ext uri="{FF2B5EF4-FFF2-40B4-BE49-F238E27FC236}">
                    <a16:creationId xmlns:a16="http://schemas.microsoft.com/office/drawing/2014/main" id="{D31EC14E-189B-1B54-C892-5A194F51352F}"/>
                  </a:ext>
                </a:extLst>
              </p:cNvPr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7" name="Google Shape;5713;p61">
                <a:extLst>
                  <a:ext uri="{FF2B5EF4-FFF2-40B4-BE49-F238E27FC236}">
                    <a16:creationId xmlns:a16="http://schemas.microsoft.com/office/drawing/2014/main" id="{043551DB-1743-E2BA-9C43-B8D87481A539}"/>
                  </a:ext>
                </a:extLst>
              </p:cNvPr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8" name="Google Shape;5714;p61">
                <a:extLst>
                  <a:ext uri="{FF2B5EF4-FFF2-40B4-BE49-F238E27FC236}">
                    <a16:creationId xmlns:a16="http://schemas.microsoft.com/office/drawing/2014/main" id="{D3C08F26-38F6-852C-06D5-8722BC73A71E}"/>
                  </a:ext>
                </a:extLst>
              </p:cNvPr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9" name="Google Shape;5715;p61">
                <a:extLst>
                  <a:ext uri="{FF2B5EF4-FFF2-40B4-BE49-F238E27FC236}">
                    <a16:creationId xmlns:a16="http://schemas.microsoft.com/office/drawing/2014/main" id="{3DDE92D3-7325-C1A8-A731-D1368767FE0B}"/>
                  </a:ext>
                </a:extLst>
              </p:cNvPr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0" name="Google Shape;5716;p61">
                <a:extLst>
                  <a:ext uri="{FF2B5EF4-FFF2-40B4-BE49-F238E27FC236}">
                    <a16:creationId xmlns:a16="http://schemas.microsoft.com/office/drawing/2014/main" id="{4AFA75AF-F952-623C-9DF3-158559CD9F03}"/>
                  </a:ext>
                </a:extLst>
              </p:cNvPr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1" name="Google Shape;5717;p61">
                <a:extLst>
                  <a:ext uri="{FF2B5EF4-FFF2-40B4-BE49-F238E27FC236}">
                    <a16:creationId xmlns:a16="http://schemas.microsoft.com/office/drawing/2014/main" id="{64D68CE1-E2CA-73CE-D6B3-818615C9DA5C}"/>
                  </a:ext>
                </a:extLst>
              </p:cNvPr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872" name="Google Shape;7288;p70">
            <a:extLst>
              <a:ext uri="{FF2B5EF4-FFF2-40B4-BE49-F238E27FC236}">
                <a16:creationId xmlns:a16="http://schemas.microsoft.com/office/drawing/2014/main" id="{A5B4D9D1-D005-CAAF-F4C3-81D9128B417E}"/>
              </a:ext>
            </a:extLst>
          </p:cNvPr>
          <p:cNvGrpSpPr/>
          <p:nvPr/>
        </p:nvGrpSpPr>
        <p:grpSpPr>
          <a:xfrm rot="464372">
            <a:off x="6845258" y="1946903"/>
            <a:ext cx="633254" cy="620404"/>
            <a:chOff x="4961725" y="379850"/>
            <a:chExt cx="1031200" cy="1010275"/>
          </a:xfrm>
        </p:grpSpPr>
        <p:sp>
          <p:nvSpPr>
            <p:cNvPr id="6873" name="Google Shape;7289;p70">
              <a:extLst>
                <a:ext uri="{FF2B5EF4-FFF2-40B4-BE49-F238E27FC236}">
                  <a16:creationId xmlns:a16="http://schemas.microsoft.com/office/drawing/2014/main" id="{240A3E71-F9C1-D8A5-3EF8-D05F71833EA3}"/>
                </a:ext>
              </a:extLst>
            </p:cNvPr>
            <p:cNvSpPr/>
            <p:nvPr/>
          </p:nvSpPr>
          <p:spPr>
            <a:xfrm>
              <a:off x="4961725" y="379850"/>
              <a:ext cx="1031200" cy="1010275"/>
            </a:xfrm>
            <a:custGeom>
              <a:avLst/>
              <a:gdLst/>
              <a:ahLst/>
              <a:cxnLst/>
              <a:rect l="l" t="t" r="r" b="b"/>
              <a:pathLst>
                <a:path w="41248" h="40411" extrusionOk="0">
                  <a:moveTo>
                    <a:pt x="22446" y="10639"/>
                  </a:moveTo>
                  <a:lnTo>
                    <a:pt x="22426" y="10717"/>
                  </a:lnTo>
                  <a:lnTo>
                    <a:pt x="22426" y="10795"/>
                  </a:lnTo>
                  <a:lnTo>
                    <a:pt x="22426" y="10873"/>
                  </a:lnTo>
                  <a:lnTo>
                    <a:pt x="22465" y="10951"/>
                  </a:lnTo>
                  <a:lnTo>
                    <a:pt x="22504" y="11029"/>
                  </a:lnTo>
                  <a:lnTo>
                    <a:pt x="22563" y="11087"/>
                  </a:lnTo>
                  <a:lnTo>
                    <a:pt x="22621" y="11126"/>
                  </a:lnTo>
                  <a:lnTo>
                    <a:pt x="22699" y="11165"/>
                  </a:lnTo>
                  <a:lnTo>
                    <a:pt x="22777" y="11185"/>
                  </a:lnTo>
                  <a:lnTo>
                    <a:pt x="22855" y="11204"/>
                  </a:lnTo>
                  <a:lnTo>
                    <a:pt x="22933" y="11185"/>
                  </a:lnTo>
                  <a:lnTo>
                    <a:pt x="23030" y="11165"/>
                  </a:lnTo>
                  <a:lnTo>
                    <a:pt x="23089" y="11126"/>
                  </a:lnTo>
                  <a:lnTo>
                    <a:pt x="23128" y="11107"/>
                  </a:lnTo>
                  <a:lnTo>
                    <a:pt x="23186" y="11029"/>
                  </a:lnTo>
                  <a:lnTo>
                    <a:pt x="23245" y="10951"/>
                  </a:lnTo>
                  <a:lnTo>
                    <a:pt x="23362" y="10951"/>
                  </a:lnTo>
                  <a:lnTo>
                    <a:pt x="23420" y="10931"/>
                  </a:lnTo>
                  <a:lnTo>
                    <a:pt x="23478" y="10892"/>
                  </a:lnTo>
                  <a:lnTo>
                    <a:pt x="23537" y="10853"/>
                  </a:lnTo>
                  <a:lnTo>
                    <a:pt x="23576" y="10795"/>
                  </a:lnTo>
                  <a:lnTo>
                    <a:pt x="23829" y="11146"/>
                  </a:lnTo>
                  <a:lnTo>
                    <a:pt x="24121" y="11477"/>
                  </a:lnTo>
                  <a:lnTo>
                    <a:pt x="24453" y="11808"/>
                  </a:lnTo>
                  <a:lnTo>
                    <a:pt x="24842" y="12139"/>
                  </a:lnTo>
                  <a:lnTo>
                    <a:pt x="25174" y="12393"/>
                  </a:lnTo>
                  <a:lnTo>
                    <a:pt x="25524" y="12626"/>
                  </a:lnTo>
                  <a:lnTo>
                    <a:pt x="25992" y="12899"/>
                  </a:lnTo>
                  <a:lnTo>
                    <a:pt x="26479" y="13153"/>
                  </a:lnTo>
                  <a:lnTo>
                    <a:pt x="26927" y="13347"/>
                  </a:lnTo>
                  <a:lnTo>
                    <a:pt x="27336" y="13503"/>
                  </a:lnTo>
                  <a:lnTo>
                    <a:pt x="27726" y="13601"/>
                  </a:lnTo>
                  <a:lnTo>
                    <a:pt x="28174" y="13698"/>
                  </a:lnTo>
                  <a:lnTo>
                    <a:pt x="28427" y="13757"/>
                  </a:lnTo>
                  <a:lnTo>
                    <a:pt x="28369" y="13815"/>
                  </a:lnTo>
                  <a:lnTo>
                    <a:pt x="28330" y="13873"/>
                  </a:lnTo>
                  <a:lnTo>
                    <a:pt x="28291" y="13951"/>
                  </a:lnTo>
                  <a:lnTo>
                    <a:pt x="28291" y="14029"/>
                  </a:lnTo>
                  <a:lnTo>
                    <a:pt x="28271" y="14107"/>
                  </a:lnTo>
                  <a:lnTo>
                    <a:pt x="28291" y="14185"/>
                  </a:lnTo>
                  <a:lnTo>
                    <a:pt x="28330" y="14263"/>
                  </a:lnTo>
                  <a:lnTo>
                    <a:pt x="28369" y="14341"/>
                  </a:lnTo>
                  <a:lnTo>
                    <a:pt x="28408" y="14399"/>
                  </a:lnTo>
                  <a:lnTo>
                    <a:pt x="28486" y="14438"/>
                  </a:lnTo>
                  <a:lnTo>
                    <a:pt x="28564" y="14497"/>
                  </a:lnTo>
                  <a:lnTo>
                    <a:pt x="28642" y="14516"/>
                  </a:lnTo>
                  <a:lnTo>
                    <a:pt x="28759" y="14516"/>
                  </a:lnTo>
                  <a:lnTo>
                    <a:pt x="28875" y="14477"/>
                  </a:lnTo>
                  <a:lnTo>
                    <a:pt x="28973" y="14438"/>
                  </a:lnTo>
                  <a:lnTo>
                    <a:pt x="29343" y="14185"/>
                  </a:lnTo>
                  <a:lnTo>
                    <a:pt x="29752" y="13873"/>
                  </a:lnTo>
                  <a:lnTo>
                    <a:pt x="29752" y="14205"/>
                  </a:lnTo>
                  <a:lnTo>
                    <a:pt x="29791" y="14653"/>
                  </a:lnTo>
                  <a:lnTo>
                    <a:pt x="29869" y="15140"/>
                  </a:lnTo>
                  <a:lnTo>
                    <a:pt x="29986" y="15666"/>
                  </a:lnTo>
                  <a:lnTo>
                    <a:pt x="30122" y="16173"/>
                  </a:lnTo>
                  <a:lnTo>
                    <a:pt x="30259" y="16582"/>
                  </a:lnTo>
                  <a:lnTo>
                    <a:pt x="30415" y="16971"/>
                  </a:lnTo>
                  <a:lnTo>
                    <a:pt x="30649" y="17439"/>
                  </a:lnTo>
                  <a:lnTo>
                    <a:pt x="30882" y="17848"/>
                  </a:lnTo>
                  <a:lnTo>
                    <a:pt x="31136" y="18218"/>
                  </a:lnTo>
                  <a:lnTo>
                    <a:pt x="31408" y="18550"/>
                  </a:lnTo>
                  <a:lnTo>
                    <a:pt x="31330" y="18569"/>
                  </a:lnTo>
                  <a:lnTo>
                    <a:pt x="31272" y="18608"/>
                  </a:lnTo>
                  <a:lnTo>
                    <a:pt x="31233" y="18666"/>
                  </a:lnTo>
                  <a:lnTo>
                    <a:pt x="31194" y="18725"/>
                  </a:lnTo>
                  <a:lnTo>
                    <a:pt x="31155" y="18783"/>
                  </a:lnTo>
                  <a:lnTo>
                    <a:pt x="31155" y="18861"/>
                  </a:lnTo>
                  <a:lnTo>
                    <a:pt x="31155" y="18920"/>
                  </a:lnTo>
                  <a:lnTo>
                    <a:pt x="31175" y="18998"/>
                  </a:lnTo>
                  <a:lnTo>
                    <a:pt x="31194" y="19076"/>
                  </a:lnTo>
                  <a:lnTo>
                    <a:pt x="31233" y="19134"/>
                  </a:lnTo>
                  <a:lnTo>
                    <a:pt x="31292" y="19173"/>
                  </a:lnTo>
                  <a:lnTo>
                    <a:pt x="31350" y="19212"/>
                  </a:lnTo>
                  <a:lnTo>
                    <a:pt x="31408" y="19232"/>
                  </a:lnTo>
                  <a:lnTo>
                    <a:pt x="31564" y="19348"/>
                  </a:lnTo>
                  <a:lnTo>
                    <a:pt x="31720" y="19446"/>
                  </a:lnTo>
                  <a:lnTo>
                    <a:pt x="31915" y="19524"/>
                  </a:lnTo>
                  <a:lnTo>
                    <a:pt x="32129" y="19602"/>
                  </a:lnTo>
                  <a:lnTo>
                    <a:pt x="32246" y="19641"/>
                  </a:lnTo>
                  <a:lnTo>
                    <a:pt x="31973" y="19913"/>
                  </a:lnTo>
                  <a:lnTo>
                    <a:pt x="31720" y="20225"/>
                  </a:lnTo>
                  <a:lnTo>
                    <a:pt x="31467" y="20576"/>
                  </a:lnTo>
                  <a:lnTo>
                    <a:pt x="31233" y="20966"/>
                  </a:lnTo>
                  <a:lnTo>
                    <a:pt x="31038" y="21336"/>
                  </a:lnTo>
                  <a:lnTo>
                    <a:pt x="30863" y="21745"/>
                  </a:lnTo>
                  <a:lnTo>
                    <a:pt x="30668" y="22232"/>
                  </a:lnTo>
                  <a:lnTo>
                    <a:pt x="30512" y="22758"/>
                  </a:lnTo>
                  <a:lnTo>
                    <a:pt x="30395" y="23226"/>
                  </a:lnTo>
                  <a:lnTo>
                    <a:pt x="30317" y="23674"/>
                  </a:lnTo>
                  <a:lnTo>
                    <a:pt x="30278" y="24064"/>
                  </a:lnTo>
                  <a:lnTo>
                    <a:pt x="30259" y="24531"/>
                  </a:lnTo>
                  <a:lnTo>
                    <a:pt x="30239" y="24784"/>
                  </a:lnTo>
                  <a:lnTo>
                    <a:pt x="30181" y="24745"/>
                  </a:lnTo>
                  <a:lnTo>
                    <a:pt x="30103" y="24706"/>
                  </a:lnTo>
                  <a:lnTo>
                    <a:pt x="30025" y="24687"/>
                  </a:lnTo>
                  <a:lnTo>
                    <a:pt x="29869" y="24687"/>
                  </a:lnTo>
                  <a:lnTo>
                    <a:pt x="29791" y="24726"/>
                  </a:lnTo>
                  <a:lnTo>
                    <a:pt x="29713" y="24765"/>
                  </a:lnTo>
                  <a:lnTo>
                    <a:pt x="29655" y="24804"/>
                  </a:lnTo>
                  <a:lnTo>
                    <a:pt x="29616" y="24882"/>
                  </a:lnTo>
                  <a:lnTo>
                    <a:pt x="29577" y="24940"/>
                  </a:lnTo>
                  <a:lnTo>
                    <a:pt x="29538" y="25038"/>
                  </a:lnTo>
                  <a:lnTo>
                    <a:pt x="29538" y="25116"/>
                  </a:lnTo>
                  <a:lnTo>
                    <a:pt x="29538" y="25194"/>
                  </a:lnTo>
                  <a:lnTo>
                    <a:pt x="29557" y="25233"/>
                  </a:lnTo>
                  <a:lnTo>
                    <a:pt x="29596" y="25330"/>
                  </a:lnTo>
                  <a:lnTo>
                    <a:pt x="29655" y="25408"/>
                  </a:lnTo>
                  <a:lnTo>
                    <a:pt x="29616" y="25447"/>
                  </a:lnTo>
                  <a:lnTo>
                    <a:pt x="29596" y="25505"/>
                  </a:lnTo>
                  <a:lnTo>
                    <a:pt x="29596" y="25583"/>
                  </a:lnTo>
                  <a:lnTo>
                    <a:pt x="29616" y="25642"/>
                  </a:lnTo>
                  <a:lnTo>
                    <a:pt x="29635" y="25720"/>
                  </a:lnTo>
                  <a:lnTo>
                    <a:pt x="29655" y="25778"/>
                  </a:lnTo>
                  <a:lnTo>
                    <a:pt x="29246" y="25876"/>
                  </a:lnTo>
                  <a:lnTo>
                    <a:pt x="28817" y="26012"/>
                  </a:lnTo>
                  <a:lnTo>
                    <a:pt x="28388" y="26187"/>
                  </a:lnTo>
                  <a:lnTo>
                    <a:pt x="27940" y="26402"/>
                  </a:lnTo>
                  <a:lnTo>
                    <a:pt x="27570" y="26616"/>
                  </a:lnTo>
                  <a:lnTo>
                    <a:pt x="27200" y="26850"/>
                  </a:lnTo>
                  <a:lnTo>
                    <a:pt x="26771" y="27181"/>
                  </a:lnTo>
                  <a:lnTo>
                    <a:pt x="26362" y="27532"/>
                  </a:lnTo>
                  <a:lnTo>
                    <a:pt x="26011" y="27863"/>
                  </a:lnTo>
                  <a:lnTo>
                    <a:pt x="25700" y="28194"/>
                  </a:lnTo>
                  <a:lnTo>
                    <a:pt x="25466" y="28506"/>
                  </a:lnTo>
                  <a:lnTo>
                    <a:pt x="25193" y="28876"/>
                  </a:lnTo>
                  <a:lnTo>
                    <a:pt x="25115" y="29012"/>
                  </a:lnTo>
                  <a:lnTo>
                    <a:pt x="25057" y="28954"/>
                  </a:lnTo>
                  <a:lnTo>
                    <a:pt x="24979" y="28896"/>
                  </a:lnTo>
                  <a:lnTo>
                    <a:pt x="24959" y="28876"/>
                  </a:lnTo>
                  <a:lnTo>
                    <a:pt x="24881" y="28837"/>
                  </a:lnTo>
                  <a:lnTo>
                    <a:pt x="24823" y="28837"/>
                  </a:lnTo>
                  <a:lnTo>
                    <a:pt x="24686" y="28798"/>
                  </a:lnTo>
                  <a:lnTo>
                    <a:pt x="24531" y="28798"/>
                  </a:lnTo>
                  <a:lnTo>
                    <a:pt x="24453" y="28837"/>
                  </a:lnTo>
                  <a:lnTo>
                    <a:pt x="24394" y="28876"/>
                  </a:lnTo>
                  <a:lnTo>
                    <a:pt x="24316" y="28935"/>
                  </a:lnTo>
                  <a:lnTo>
                    <a:pt x="24277" y="29012"/>
                  </a:lnTo>
                  <a:lnTo>
                    <a:pt x="24238" y="29071"/>
                  </a:lnTo>
                  <a:lnTo>
                    <a:pt x="24219" y="29110"/>
                  </a:lnTo>
                  <a:lnTo>
                    <a:pt x="24199" y="29227"/>
                  </a:lnTo>
                  <a:lnTo>
                    <a:pt x="24219" y="29324"/>
                  </a:lnTo>
                  <a:lnTo>
                    <a:pt x="24238" y="29422"/>
                  </a:lnTo>
                  <a:lnTo>
                    <a:pt x="24238" y="29422"/>
                  </a:lnTo>
                  <a:lnTo>
                    <a:pt x="24121" y="29383"/>
                  </a:lnTo>
                  <a:lnTo>
                    <a:pt x="23654" y="29285"/>
                  </a:lnTo>
                  <a:lnTo>
                    <a:pt x="23264" y="29227"/>
                  </a:lnTo>
                  <a:lnTo>
                    <a:pt x="22816" y="29188"/>
                  </a:lnTo>
                  <a:lnTo>
                    <a:pt x="22329" y="29188"/>
                  </a:lnTo>
                  <a:lnTo>
                    <a:pt x="21783" y="29207"/>
                  </a:lnTo>
                  <a:lnTo>
                    <a:pt x="21257" y="29266"/>
                  </a:lnTo>
                  <a:lnTo>
                    <a:pt x="20829" y="29344"/>
                  </a:lnTo>
                  <a:lnTo>
                    <a:pt x="20419" y="29441"/>
                  </a:lnTo>
                  <a:lnTo>
                    <a:pt x="20010" y="29558"/>
                  </a:lnTo>
                  <a:lnTo>
                    <a:pt x="19621" y="29694"/>
                  </a:lnTo>
                  <a:lnTo>
                    <a:pt x="19270" y="29850"/>
                  </a:lnTo>
                  <a:lnTo>
                    <a:pt x="18939" y="30026"/>
                  </a:lnTo>
                  <a:lnTo>
                    <a:pt x="18919" y="29987"/>
                  </a:lnTo>
                  <a:lnTo>
                    <a:pt x="18861" y="29928"/>
                  </a:lnTo>
                  <a:lnTo>
                    <a:pt x="18783" y="29889"/>
                  </a:lnTo>
                  <a:lnTo>
                    <a:pt x="18705" y="29850"/>
                  </a:lnTo>
                  <a:lnTo>
                    <a:pt x="18471" y="29850"/>
                  </a:lnTo>
                  <a:lnTo>
                    <a:pt x="18471" y="29753"/>
                  </a:lnTo>
                  <a:lnTo>
                    <a:pt x="18432" y="29675"/>
                  </a:lnTo>
                  <a:lnTo>
                    <a:pt x="18413" y="29636"/>
                  </a:lnTo>
                  <a:lnTo>
                    <a:pt x="18374" y="29831"/>
                  </a:lnTo>
                  <a:lnTo>
                    <a:pt x="18354" y="29909"/>
                  </a:lnTo>
                  <a:lnTo>
                    <a:pt x="18296" y="29967"/>
                  </a:lnTo>
                  <a:lnTo>
                    <a:pt x="18237" y="30045"/>
                  </a:lnTo>
                  <a:lnTo>
                    <a:pt x="18198" y="30123"/>
                  </a:lnTo>
                  <a:lnTo>
                    <a:pt x="18179" y="30220"/>
                  </a:lnTo>
                  <a:lnTo>
                    <a:pt x="18140" y="30181"/>
                  </a:lnTo>
                  <a:lnTo>
                    <a:pt x="18179" y="30065"/>
                  </a:lnTo>
                  <a:lnTo>
                    <a:pt x="18218" y="29870"/>
                  </a:lnTo>
                  <a:lnTo>
                    <a:pt x="18140" y="29909"/>
                  </a:lnTo>
                  <a:lnTo>
                    <a:pt x="18081" y="29987"/>
                  </a:lnTo>
                  <a:lnTo>
                    <a:pt x="18042" y="30026"/>
                  </a:lnTo>
                  <a:lnTo>
                    <a:pt x="18023" y="30045"/>
                  </a:lnTo>
                  <a:lnTo>
                    <a:pt x="17984" y="30006"/>
                  </a:lnTo>
                  <a:lnTo>
                    <a:pt x="17672" y="29675"/>
                  </a:lnTo>
                  <a:lnTo>
                    <a:pt x="17380" y="29422"/>
                  </a:lnTo>
                  <a:lnTo>
                    <a:pt x="17029" y="29129"/>
                  </a:lnTo>
                  <a:lnTo>
                    <a:pt x="16620" y="28857"/>
                  </a:lnTo>
                  <a:lnTo>
                    <a:pt x="16152" y="28584"/>
                  </a:lnTo>
                  <a:lnTo>
                    <a:pt x="15685" y="28331"/>
                  </a:lnTo>
                  <a:lnTo>
                    <a:pt x="15295" y="28155"/>
                  </a:lnTo>
                  <a:lnTo>
                    <a:pt x="14906" y="27999"/>
                  </a:lnTo>
                  <a:lnTo>
                    <a:pt x="14418" y="27863"/>
                  </a:lnTo>
                  <a:lnTo>
                    <a:pt x="13951" y="27746"/>
                  </a:lnTo>
                  <a:lnTo>
                    <a:pt x="13522" y="27668"/>
                  </a:lnTo>
                  <a:lnTo>
                    <a:pt x="13093" y="27649"/>
                  </a:lnTo>
                  <a:lnTo>
                    <a:pt x="13113" y="27590"/>
                  </a:lnTo>
                  <a:lnTo>
                    <a:pt x="13132" y="27512"/>
                  </a:lnTo>
                  <a:lnTo>
                    <a:pt x="13132" y="27434"/>
                  </a:lnTo>
                  <a:lnTo>
                    <a:pt x="13113" y="27376"/>
                  </a:lnTo>
                  <a:lnTo>
                    <a:pt x="13074" y="27317"/>
                  </a:lnTo>
                  <a:lnTo>
                    <a:pt x="13055" y="27278"/>
                  </a:lnTo>
                  <a:lnTo>
                    <a:pt x="13093" y="27200"/>
                  </a:lnTo>
                  <a:lnTo>
                    <a:pt x="13113" y="27103"/>
                  </a:lnTo>
                  <a:lnTo>
                    <a:pt x="13113" y="27064"/>
                  </a:lnTo>
                  <a:lnTo>
                    <a:pt x="13113" y="26986"/>
                  </a:lnTo>
                  <a:lnTo>
                    <a:pt x="13093" y="26889"/>
                  </a:lnTo>
                  <a:lnTo>
                    <a:pt x="13055" y="26811"/>
                  </a:lnTo>
                  <a:lnTo>
                    <a:pt x="13016" y="26752"/>
                  </a:lnTo>
                  <a:lnTo>
                    <a:pt x="12957" y="26694"/>
                  </a:lnTo>
                  <a:lnTo>
                    <a:pt x="12879" y="26655"/>
                  </a:lnTo>
                  <a:lnTo>
                    <a:pt x="12801" y="26616"/>
                  </a:lnTo>
                  <a:lnTo>
                    <a:pt x="12645" y="26616"/>
                  </a:lnTo>
                  <a:lnTo>
                    <a:pt x="12567" y="26635"/>
                  </a:lnTo>
                  <a:lnTo>
                    <a:pt x="12489" y="26655"/>
                  </a:lnTo>
                  <a:lnTo>
                    <a:pt x="12412" y="26694"/>
                  </a:lnTo>
                  <a:lnTo>
                    <a:pt x="12353" y="26752"/>
                  </a:lnTo>
                  <a:lnTo>
                    <a:pt x="12314" y="26499"/>
                  </a:lnTo>
                  <a:lnTo>
                    <a:pt x="12217" y="26051"/>
                  </a:lnTo>
                  <a:lnTo>
                    <a:pt x="12119" y="25661"/>
                  </a:lnTo>
                  <a:lnTo>
                    <a:pt x="11963" y="25233"/>
                  </a:lnTo>
                  <a:lnTo>
                    <a:pt x="11788" y="24804"/>
                  </a:lnTo>
                  <a:lnTo>
                    <a:pt x="11535" y="24297"/>
                  </a:lnTo>
                  <a:lnTo>
                    <a:pt x="11281" y="23849"/>
                  </a:lnTo>
                  <a:lnTo>
                    <a:pt x="11028" y="23479"/>
                  </a:lnTo>
                  <a:lnTo>
                    <a:pt x="10775" y="23148"/>
                  </a:lnTo>
                  <a:lnTo>
                    <a:pt x="10483" y="22797"/>
                  </a:lnTo>
                  <a:lnTo>
                    <a:pt x="10190" y="22485"/>
                  </a:lnTo>
                  <a:lnTo>
                    <a:pt x="9898" y="22213"/>
                  </a:lnTo>
                  <a:lnTo>
                    <a:pt x="9586" y="21979"/>
                  </a:lnTo>
                  <a:lnTo>
                    <a:pt x="9684" y="21940"/>
                  </a:lnTo>
                  <a:lnTo>
                    <a:pt x="9898" y="21823"/>
                  </a:lnTo>
                  <a:lnTo>
                    <a:pt x="10054" y="21725"/>
                  </a:lnTo>
                  <a:lnTo>
                    <a:pt x="10210" y="21609"/>
                  </a:lnTo>
                  <a:lnTo>
                    <a:pt x="10346" y="21472"/>
                  </a:lnTo>
                  <a:lnTo>
                    <a:pt x="10405" y="21433"/>
                  </a:lnTo>
                  <a:lnTo>
                    <a:pt x="10463" y="21375"/>
                  </a:lnTo>
                  <a:lnTo>
                    <a:pt x="10502" y="21336"/>
                  </a:lnTo>
                  <a:lnTo>
                    <a:pt x="10522" y="21258"/>
                  </a:lnTo>
                  <a:lnTo>
                    <a:pt x="10541" y="21199"/>
                  </a:lnTo>
                  <a:lnTo>
                    <a:pt x="10541" y="21121"/>
                  </a:lnTo>
                  <a:lnTo>
                    <a:pt x="10541" y="21044"/>
                  </a:lnTo>
                  <a:lnTo>
                    <a:pt x="10522" y="20985"/>
                  </a:lnTo>
                  <a:lnTo>
                    <a:pt x="10483" y="20907"/>
                  </a:lnTo>
                  <a:lnTo>
                    <a:pt x="10424" y="20868"/>
                  </a:lnTo>
                  <a:lnTo>
                    <a:pt x="10385" y="20829"/>
                  </a:lnTo>
                  <a:lnTo>
                    <a:pt x="10307" y="20790"/>
                  </a:lnTo>
                  <a:lnTo>
                    <a:pt x="10249" y="20771"/>
                  </a:lnTo>
                  <a:lnTo>
                    <a:pt x="10463" y="20401"/>
                  </a:lnTo>
                  <a:lnTo>
                    <a:pt x="10658" y="20011"/>
                  </a:lnTo>
                  <a:lnTo>
                    <a:pt x="10814" y="19563"/>
                  </a:lnTo>
                  <a:lnTo>
                    <a:pt x="10970" y="19076"/>
                  </a:lnTo>
                  <a:lnTo>
                    <a:pt x="11067" y="18666"/>
                  </a:lnTo>
                  <a:lnTo>
                    <a:pt x="11145" y="18238"/>
                  </a:lnTo>
                  <a:lnTo>
                    <a:pt x="11204" y="17712"/>
                  </a:lnTo>
                  <a:lnTo>
                    <a:pt x="11223" y="17166"/>
                  </a:lnTo>
                  <a:lnTo>
                    <a:pt x="11223" y="16699"/>
                  </a:lnTo>
                  <a:lnTo>
                    <a:pt x="11184" y="16250"/>
                  </a:lnTo>
                  <a:lnTo>
                    <a:pt x="11184" y="16250"/>
                  </a:lnTo>
                  <a:lnTo>
                    <a:pt x="11398" y="16328"/>
                  </a:lnTo>
                  <a:lnTo>
                    <a:pt x="11496" y="16367"/>
                  </a:lnTo>
                  <a:lnTo>
                    <a:pt x="11613" y="16387"/>
                  </a:lnTo>
                  <a:lnTo>
                    <a:pt x="11652" y="16387"/>
                  </a:lnTo>
                  <a:lnTo>
                    <a:pt x="11730" y="16367"/>
                  </a:lnTo>
                  <a:lnTo>
                    <a:pt x="11808" y="16328"/>
                  </a:lnTo>
                  <a:lnTo>
                    <a:pt x="11885" y="16289"/>
                  </a:lnTo>
                  <a:lnTo>
                    <a:pt x="11944" y="16231"/>
                  </a:lnTo>
                  <a:lnTo>
                    <a:pt x="11983" y="16153"/>
                  </a:lnTo>
                  <a:lnTo>
                    <a:pt x="12022" y="16095"/>
                  </a:lnTo>
                  <a:lnTo>
                    <a:pt x="12041" y="15997"/>
                  </a:lnTo>
                  <a:lnTo>
                    <a:pt x="12041" y="15919"/>
                  </a:lnTo>
                  <a:lnTo>
                    <a:pt x="12022" y="15841"/>
                  </a:lnTo>
                  <a:lnTo>
                    <a:pt x="11983" y="15763"/>
                  </a:lnTo>
                  <a:lnTo>
                    <a:pt x="11944" y="15705"/>
                  </a:lnTo>
                  <a:lnTo>
                    <a:pt x="11905" y="15646"/>
                  </a:lnTo>
                  <a:lnTo>
                    <a:pt x="11827" y="15588"/>
                  </a:lnTo>
                  <a:lnTo>
                    <a:pt x="12080" y="15510"/>
                  </a:lnTo>
                  <a:lnTo>
                    <a:pt x="12509" y="15354"/>
                  </a:lnTo>
                  <a:lnTo>
                    <a:pt x="12879" y="15198"/>
                  </a:lnTo>
                  <a:lnTo>
                    <a:pt x="13288" y="14984"/>
                  </a:lnTo>
                  <a:lnTo>
                    <a:pt x="13698" y="14731"/>
                  </a:lnTo>
                  <a:lnTo>
                    <a:pt x="14146" y="14419"/>
                  </a:lnTo>
                  <a:lnTo>
                    <a:pt x="14555" y="14088"/>
                  </a:lnTo>
                  <a:lnTo>
                    <a:pt x="14886" y="13795"/>
                  </a:lnTo>
                  <a:lnTo>
                    <a:pt x="15178" y="13503"/>
                  </a:lnTo>
                  <a:lnTo>
                    <a:pt x="15510" y="13114"/>
                  </a:lnTo>
                  <a:lnTo>
                    <a:pt x="15802" y="12743"/>
                  </a:lnTo>
                  <a:lnTo>
                    <a:pt x="16036" y="12373"/>
                  </a:lnTo>
                  <a:lnTo>
                    <a:pt x="16230" y="11983"/>
                  </a:lnTo>
                  <a:lnTo>
                    <a:pt x="16289" y="12042"/>
                  </a:lnTo>
                  <a:lnTo>
                    <a:pt x="16347" y="12081"/>
                  </a:lnTo>
                  <a:lnTo>
                    <a:pt x="16406" y="12100"/>
                  </a:lnTo>
                  <a:lnTo>
                    <a:pt x="16484" y="12120"/>
                  </a:lnTo>
                  <a:lnTo>
                    <a:pt x="16562" y="12120"/>
                  </a:lnTo>
                  <a:lnTo>
                    <a:pt x="16620" y="12100"/>
                  </a:lnTo>
                  <a:lnTo>
                    <a:pt x="16698" y="12081"/>
                  </a:lnTo>
                  <a:lnTo>
                    <a:pt x="16756" y="12022"/>
                  </a:lnTo>
                  <a:lnTo>
                    <a:pt x="16795" y="11983"/>
                  </a:lnTo>
                  <a:lnTo>
                    <a:pt x="16834" y="11925"/>
                  </a:lnTo>
                  <a:lnTo>
                    <a:pt x="16873" y="11847"/>
                  </a:lnTo>
                  <a:lnTo>
                    <a:pt x="16873" y="11789"/>
                  </a:lnTo>
                  <a:lnTo>
                    <a:pt x="16873" y="11730"/>
                  </a:lnTo>
                  <a:lnTo>
                    <a:pt x="16932" y="11516"/>
                  </a:lnTo>
                  <a:lnTo>
                    <a:pt x="16951" y="11340"/>
                  </a:lnTo>
                  <a:lnTo>
                    <a:pt x="16951" y="11146"/>
                  </a:lnTo>
                  <a:lnTo>
                    <a:pt x="16932" y="10912"/>
                  </a:lnTo>
                  <a:lnTo>
                    <a:pt x="16912" y="10795"/>
                  </a:lnTo>
                  <a:lnTo>
                    <a:pt x="17283" y="10931"/>
                  </a:lnTo>
                  <a:lnTo>
                    <a:pt x="17672" y="11048"/>
                  </a:lnTo>
                  <a:lnTo>
                    <a:pt x="18081" y="11126"/>
                  </a:lnTo>
                  <a:lnTo>
                    <a:pt x="18530" y="11204"/>
                  </a:lnTo>
                  <a:lnTo>
                    <a:pt x="18958" y="11243"/>
                  </a:lnTo>
                  <a:lnTo>
                    <a:pt x="19387" y="11243"/>
                  </a:lnTo>
                  <a:lnTo>
                    <a:pt x="19913" y="11224"/>
                  </a:lnTo>
                  <a:lnTo>
                    <a:pt x="20458" y="11185"/>
                  </a:lnTo>
                  <a:lnTo>
                    <a:pt x="20946" y="11107"/>
                  </a:lnTo>
                  <a:lnTo>
                    <a:pt x="21374" y="11009"/>
                  </a:lnTo>
                  <a:lnTo>
                    <a:pt x="21764" y="10892"/>
                  </a:lnTo>
                  <a:lnTo>
                    <a:pt x="22193" y="10736"/>
                  </a:lnTo>
                  <a:lnTo>
                    <a:pt x="22446" y="10639"/>
                  </a:lnTo>
                  <a:close/>
                  <a:moveTo>
                    <a:pt x="19348" y="1"/>
                  </a:moveTo>
                  <a:lnTo>
                    <a:pt x="18997" y="157"/>
                  </a:lnTo>
                  <a:lnTo>
                    <a:pt x="18666" y="332"/>
                  </a:lnTo>
                  <a:lnTo>
                    <a:pt x="18335" y="546"/>
                  </a:lnTo>
                  <a:lnTo>
                    <a:pt x="18023" y="780"/>
                  </a:lnTo>
                  <a:lnTo>
                    <a:pt x="17692" y="1053"/>
                  </a:lnTo>
                  <a:lnTo>
                    <a:pt x="17399" y="1306"/>
                  </a:lnTo>
                  <a:lnTo>
                    <a:pt x="17107" y="1618"/>
                  </a:lnTo>
                  <a:lnTo>
                    <a:pt x="16815" y="1930"/>
                  </a:lnTo>
                  <a:lnTo>
                    <a:pt x="16542" y="2280"/>
                  </a:lnTo>
                  <a:lnTo>
                    <a:pt x="16269" y="2651"/>
                  </a:lnTo>
                  <a:lnTo>
                    <a:pt x="16036" y="3021"/>
                  </a:lnTo>
                  <a:lnTo>
                    <a:pt x="15802" y="3391"/>
                  </a:lnTo>
                  <a:lnTo>
                    <a:pt x="15568" y="3820"/>
                  </a:lnTo>
                  <a:lnTo>
                    <a:pt x="15354" y="4248"/>
                  </a:lnTo>
                  <a:lnTo>
                    <a:pt x="15178" y="4677"/>
                  </a:lnTo>
                  <a:lnTo>
                    <a:pt x="15042" y="5086"/>
                  </a:lnTo>
                  <a:lnTo>
                    <a:pt x="14925" y="5456"/>
                  </a:lnTo>
                  <a:lnTo>
                    <a:pt x="14828" y="5846"/>
                  </a:lnTo>
                  <a:lnTo>
                    <a:pt x="14769" y="6255"/>
                  </a:lnTo>
                  <a:lnTo>
                    <a:pt x="14711" y="6684"/>
                  </a:lnTo>
                  <a:lnTo>
                    <a:pt x="14672" y="7132"/>
                  </a:lnTo>
                  <a:lnTo>
                    <a:pt x="14282" y="6820"/>
                  </a:lnTo>
                  <a:lnTo>
                    <a:pt x="13912" y="6567"/>
                  </a:lnTo>
                  <a:lnTo>
                    <a:pt x="13522" y="6353"/>
                  </a:lnTo>
                  <a:lnTo>
                    <a:pt x="13113" y="6138"/>
                  </a:lnTo>
                  <a:lnTo>
                    <a:pt x="12684" y="5943"/>
                  </a:lnTo>
                  <a:lnTo>
                    <a:pt x="12236" y="5768"/>
                  </a:lnTo>
                  <a:lnTo>
                    <a:pt x="11808" y="5632"/>
                  </a:lnTo>
                  <a:lnTo>
                    <a:pt x="11379" y="5515"/>
                  </a:lnTo>
                  <a:lnTo>
                    <a:pt x="10950" y="5398"/>
                  </a:lnTo>
                  <a:lnTo>
                    <a:pt x="10502" y="5320"/>
                  </a:lnTo>
                  <a:lnTo>
                    <a:pt x="10073" y="5262"/>
                  </a:lnTo>
                  <a:lnTo>
                    <a:pt x="9664" y="5223"/>
                  </a:lnTo>
                  <a:lnTo>
                    <a:pt x="9275" y="5203"/>
                  </a:lnTo>
                  <a:lnTo>
                    <a:pt x="8827" y="5203"/>
                  </a:lnTo>
                  <a:lnTo>
                    <a:pt x="8456" y="5242"/>
                  </a:lnTo>
                  <a:lnTo>
                    <a:pt x="8086" y="5281"/>
                  </a:lnTo>
                  <a:lnTo>
                    <a:pt x="7696" y="5359"/>
                  </a:lnTo>
                  <a:lnTo>
                    <a:pt x="7326" y="5456"/>
                  </a:lnTo>
                  <a:lnTo>
                    <a:pt x="7092" y="5846"/>
                  </a:lnTo>
                  <a:lnTo>
                    <a:pt x="6976" y="6099"/>
                  </a:lnTo>
                  <a:lnTo>
                    <a:pt x="6859" y="6372"/>
                  </a:lnTo>
                  <a:lnTo>
                    <a:pt x="6761" y="6664"/>
                  </a:lnTo>
                  <a:lnTo>
                    <a:pt x="6664" y="6976"/>
                  </a:lnTo>
                  <a:lnTo>
                    <a:pt x="6586" y="7346"/>
                  </a:lnTo>
                  <a:lnTo>
                    <a:pt x="6508" y="7775"/>
                  </a:lnTo>
                  <a:lnTo>
                    <a:pt x="6469" y="8184"/>
                  </a:lnTo>
                  <a:lnTo>
                    <a:pt x="6449" y="8554"/>
                  </a:lnTo>
                  <a:lnTo>
                    <a:pt x="6449" y="9119"/>
                  </a:lnTo>
                  <a:lnTo>
                    <a:pt x="6469" y="9626"/>
                  </a:lnTo>
                  <a:lnTo>
                    <a:pt x="6508" y="9938"/>
                  </a:lnTo>
                  <a:lnTo>
                    <a:pt x="6547" y="10308"/>
                  </a:lnTo>
                  <a:lnTo>
                    <a:pt x="6605" y="10620"/>
                  </a:lnTo>
                  <a:lnTo>
                    <a:pt x="6683" y="10892"/>
                  </a:lnTo>
                  <a:lnTo>
                    <a:pt x="6839" y="11457"/>
                  </a:lnTo>
                  <a:lnTo>
                    <a:pt x="7034" y="11964"/>
                  </a:lnTo>
                  <a:lnTo>
                    <a:pt x="7268" y="12471"/>
                  </a:lnTo>
                  <a:lnTo>
                    <a:pt x="7521" y="12919"/>
                  </a:lnTo>
                  <a:lnTo>
                    <a:pt x="7112" y="12880"/>
                  </a:lnTo>
                  <a:lnTo>
                    <a:pt x="6683" y="12860"/>
                  </a:lnTo>
                  <a:lnTo>
                    <a:pt x="6411" y="12860"/>
                  </a:lnTo>
                  <a:lnTo>
                    <a:pt x="6118" y="12880"/>
                  </a:lnTo>
                  <a:lnTo>
                    <a:pt x="5807" y="12899"/>
                  </a:lnTo>
                  <a:lnTo>
                    <a:pt x="5514" y="12938"/>
                  </a:lnTo>
                  <a:lnTo>
                    <a:pt x="5203" y="12997"/>
                  </a:lnTo>
                  <a:lnTo>
                    <a:pt x="4891" y="13055"/>
                  </a:lnTo>
                  <a:lnTo>
                    <a:pt x="4579" y="13133"/>
                  </a:lnTo>
                  <a:lnTo>
                    <a:pt x="4267" y="13230"/>
                  </a:lnTo>
                  <a:lnTo>
                    <a:pt x="3994" y="13328"/>
                  </a:lnTo>
                  <a:lnTo>
                    <a:pt x="3722" y="13425"/>
                  </a:lnTo>
                  <a:lnTo>
                    <a:pt x="3371" y="13581"/>
                  </a:lnTo>
                  <a:lnTo>
                    <a:pt x="3079" y="13718"/>
                  </a:lnTo>
                  <a:lnTo>
                    <a:pt x="2631" y="13971"/>
                  </a:lnTo>
                  <a:lnTo>
                    <a:pt x="2163" y="14263"/>
                  </a:lnTo>
                  <a:lnTo>
                    <a:pt x="1851" y="14477"/>
                  </a:lnTo>
                  <a:lnTo>
                    <a:pt x="1540" y="14731"/>
                  </a:lnTo>
                  <a:lnTo>
                    <a:pt x="1208" y="15023"/>
                  </a:lnTo>
                  <a:lnTo>
                    <a:pt x="936" y="15276"/>
                  </a:lnTo>
                  <a:lnTo>
                    <a:pt x="721" y="15530"/>
                  </a:lnTo>
                  <a:lnTo>
                    <a:pt x="507" y="15763"/>
                  </a:lnTo>
                  <a:lnTo>
                    <a:pt x="351" y="15997"/>
                  </a:lnTo>
                  <a:lnTo>
                    <a:pt x="195" y="16231"/>
                  </a:lnTo>
                  <a:lnTo>
                    <a:pt x="0" y="16660"/>
                  </a:lnTo>
                  <a:lnTo>
                    <a:pt x="117" y="17010"/>
                  </a:lnTo>
                  <a:lnTo>
                    <a:pt x="234" y="17381"/>
                  </a:lnTo>
                  <a:lnTo>
                    <a:pt x="390" y="17731"/>
                  </a:lnTo>
                  <a:lnTo>
                    <a:pt x="585" y="18062"/>
                  </a:lnTo>
                  <a:lnTo>
                    <a:pt x="799" y="18433"/>
                  </a:lnTo>
                  <a:lnTo>
                    <a:pt x="1013" y="18764"/>
                  </a:lnTo>
                  <a:lnTo>
                    <a:pt x="1267" y="19095"/>
                  </a:lnTo>
                  <a:lnTo>
                    <a:pt x="1540" y="19426"/>
                  </a:lnTo>
                  <a:lnTo>
                    <a:pt x="1851" y="19758"/>
                  </a:lnTo>
                  <a:lnTo>
                    <a:pt x="2182" y="20069"/>
                  </a:lnTo>
                  <a:lnTo>
                    <a:pt x="2514" y="20362"/>
                  </a:lnTo>
                  <a:lnTo>
                    <a:pt x="2845" y="20654"/>
                  </a:lnTo>
                  <a:lnTo>
                    <a:pt x="3235" y="20946"/>
                  </a:lnTo>
                  <a:lnTo>
                    <a:pt x="3624" y="21199"/>
                  </a:lnTo>
                  <a:lnTo>
                    <a:pt x="4014" y="21433"/>
                  </a:lnTo>
                  <a:lnTo>
                    <a:pt x="4404" y="21648"/>
                  </a:lnTo>
                  <a:lnTo>
                    <a:pt x="4832" y="21842"/>
                  </a:lnTo>
                  <a:lnTo>
                    <a:pt x="5280" y="22018"/>
                  </a:lnTo>
                  <a:lnTo>
                    <a:pt x="4930" y="22271"/>
                  </a:lnTo>
                  <a:lnTo>
                    <a:pt x="4599" y="22544"/>
                  </a:lnTo>
                  <a:lnTo>
                    <a:pt x="4287" y="22817"/>
                  </a:lnTo>
                  <a:lnTo>
                    <a:pt x="3994" y="23109"/>
                  </a:lnTo>
                  <a:lnTo>
                    <a:pt x="3741" y="23401"/>
                  </a:lnTo>
                  <a:lnTo>
                    <a:pt x="3468" y="23732"/>
                  </a:lnTo>
                  <a:lnTo>
                    <a:pt x="3196" y="24102"/>
                  </a:lnTo>
                  <a:lnTo>
                    <a:pt x="2942" y="24512"/>
                  </a:lnTo>
                  <a:lnTo>
                    <a:pt x="2709" y="24940"/>
                  </a:lnTo>
                  <a:lnTo>
                    <a:pt x="2514" y="25330"/>
                  </a:lnTo>
                  <a:lnTo>
                    <a:pt x="2319" y="25739"/>
                  </a:lnTo>
                  <a:lnTo>
                    <a:pt x="2163" y="26148"/>
                  </a:lnTo>
                  <a:lnTo>
                    <a:pt x="2007" y="26577"/>
                  </a:lnTo>
                  <a:lnTo>
                    <a:pt x="1871" y="26986"/>
                  </a:lnTo>
                  <a:lnTo>
                    <a:pt x="1793" y="27395"/>
                  </a:lnTo>
                  <a:lnTo>
                    <a:pt x="1715" y="27785"/>
                  </a:lnTo>
                  <a:lnTo>
                    <a:pt x="1656" y="28214"/>
                  </a:lnTo>
                  <a:lnTo>
                    <a:pt x="1617" y="28584"/>
                  </a:lnTo>
                  <a:lnTo>
                    <a:pt x="1617" y="28973"/>
                  </a:lnTo>
                  <a:lnTo>
                    <a:pt x="1637" y="29344"/>
                  </a:lnTo>
                  <a:lnTo>
                    <a:pt x="1676" y="29733"/>
                  </a:lnTo>
                  <a:lnTo>
                    <a:pt x="2027" y="30026"/>
                  </a:lnTo>
                  <a:lnTo>
                    <a:pt x="2260" y="30181"/>
                  </a:lnTo>
                  <a:lnTo>
                    <a:pt x="2514" y="30337"/>
                  </a:lnTo>
                  <a:lnTo>
                    <a:pt x="2786" y="30474"/>
                  </a:lnTo>
                  <a:lnTo>
                    <a:pt x="3098" y="30610"/>
                  </a:lnTo>
                  <a:lnTo>
                    <a:pt x="3449" y="30747"/>
                  </a:lnTo>
                  <a:lnTo>
                    <a:pt x="3858" y="30883"/>
                  </a:lnTo>
                  <a:lnTo>
                    <a:pt x="4248" y="30980"/>
                  </a:lnTo>
                  <a:lnTo>
                    <a:pt x="4618" y="31058"/>
                  </a:lnTo>
                  <a:lnTo>
                    <a:pt x="5164" y="31156"/>
                  </a:lnTo>
                  <a:lnTo>
                    <a:pt x="5670" y="31195"/>
                  </a:lnTo>
                  <a:lnTo>
                    <a:pt x="6001" y="31214"/>
                  </a:lnTo>
                  <a:lnTo>
                    <a:pt x="6372" y="31214"/>
                  </a:lnTo>
                  <a:lnTo>
                    <a:pt x="6683" y="31195"/>
                  </a:lnTo>
                  <a:lnTo>
                    <a:pt x="6956" y="31175"/>
                  </a:lnTo>
                  <a:lnTo>
                    <a:pt x="7287" y="31136"/>
                  </a:lnTo>
                  <a:lnTo>
                    <a:pt x="7599" y="31078"/>
                  </a:lnTo>
                  <a:lnTo>
                    <a:pt x="7911" y="31019"/>
                  </a:lnTo>
                  <a:lnTo>
                    <a:pt x="8223" y="30941"/>
                  </a:lnTo>
                  <a:lnTo>
                    <a:pt x="8515" y="30863"/>
                  </a:lnTo>
                  <a:lnTo>
                    <a:pt x="8788" y="30766"/>
                  </a:lnTo>
                  <a:lnTo>
                    <a:pt x="9060" y="30669"/>
                  </a:lnTo>
                  <a:lnTo>
                    <a:pt x="9333" y="30552"/>
                  </a:lnTo>
                  <a:lnTo>
                    <a:pt x="9450" y="30493"/>
                  </a:lnTo>
                  <a:lnTo>
                    <a:pt x="9333" y="30883"/>
                  </a:lnTo>
                  <a:lnTo>
                    <a:pt x="9236" y="31253"/>
                  </a:lnTo>
                  <a:lnTo>
                    <a:pt x="9138" y="31623"/>
                  </a:lnTo>
                  <a:lnTo>
                    <a:pt x="9080" y="31993"/>
                  </a:lnTo>
                  <a:lnTo>
                    <a:pt x="9041" y="32422"/>
                  </a:lnTo>
                  <a:lnTo>
                    <a:pt x="9021" y="32870"/>
                  </a:lnTo>
                  <a:lnTo>
                    <a:pt x="9021" y="33338"/>
                  </a:lnTo>
                  <a:lnTo>
                    <a:pt x="9041" y="33844"/>
                  </a:lnTo>
                  <a:lnTo>
                    <a:pt x="9080" y="34273"/>
                  </a:lnTo>
                  <a:lnTo>
                    <a:pt x="9138" y="34721"/>
                  </a:lnTo>
                  <a:lnTo>
                    <a:pt x="9216" y="35150"/>
                  </a:lnTo>
                  <a:lnTo>
                    <a:pt x="9314" y="35598"/>
                  </a:lnTo>
                  <a:lnTo>
                    <a:pt x="9431" y="36007"/>
                  </a:lnTo>
                  <a:lnTo>
                    <a:pt x="9567" y="36416"/>
                  </a:lnTo>
                  <a:lnTo>
                    <a:pt x="9723" y="36767"/>
                  </a:lnTo>
                  <a:lnTo>
                    <a:pt x="9898" y="37176"/>
                  </a:lnTo>
                  <a:lnTo>
                    <a:pt x="10073" y="37507"/>
                  </a:lnTo>
                  <a:lnTo>
                    <a:pt x="10288" y="37839"/>
                  </a:lnTo>
                  <a:lnTo>
                    <a:pt x="10502" y="38131"/>
                  </a:lnTo>
                  <a:lnTo>
                    <a:pt x="10736" y="38443"/>
                  </a:lnTo>
                  <a:lnTo>
                    <a:pt x="11204" y="38501"/>
                  </a:lnTo>
                  <a:lnTo>
                    <a:pt x="11476" y="38521"/>
                  </a:lnTo>
                  <a:lnTo>
                    <a:pt x="11769" y="38501"/>
                  </a:lnTo>
                  <a:lnTo>
                    <a:pt x="12061" y="38482"/>
                  </a:lnTo>
                  <a:lnTo>
                    <a:pt x="12392" y="38423"/>
                  </a:lnTo>
                  <a:lnTo>
                    <a:pt x="12782" y="38345"/>
                  </a:lnTo>
                  <a:lnTo>
                    <a:pt x="13191" y="38248"/>
                  </a:lnTo>
                  <a:lnTo>
                    <a:pt x="13581" y="38131"/>
                  </a:lnTo>
                  <a:lnTo>
                    <a:pt x="13931" y="37995"/>
                  </a:lnTo>
                  <a:lnTo>
                    <a:pt x="14438" y="37761"/>
                  </a:lnTo>
                  <a:lnTo>
                    <a:pt x="14906" y="37527"/>
                  </a:lnTo>
                  <a:lnTo>
                    <a:pt x="15178" y="37371"/>
                  </a:lnTo>
                  <a:lnTo>
                    <a:pt x="15490" y="37176"/>
                  </a:lnTo>
                  <a:lnTo>
                    <a:pt x="15743" y="37001"/>
                  </a:lnTo>
                  <a:lnTo>
                    <a:pt x="15977" y="36826"/>
                  </a:lnTo>
                  <a:lnTo>
                    <a:pt x="16445" y="36416"/>
                  </a:lnTo>
                  <a:lnTo>
                    <a:pt x="16893" y="35988"/>
                  </a:lnTo>
                  <a:lnTo>
                    <a:pt x="17088" y="35773"/>
                  </a:lnTo>
                  <a:lnTo>
                    <a:pt x="17263" y="35540"/>
                  </a:lnTo>
                  <a:lnTo>
                    <a:pt x="17438" y="35306"/>
                  </a:lnTo>
                  <a:lnTo>
                    <a:pt x="17614" y="35072"/>
                  </a:lnTo>
                  <a:lnTo>
                    <a:pt x="17594" y="35481"/>
                  </a:lnTo>
                  <a:lnTo>
                    <a:pt x="17809" y="35968"/>
                  </a:lnTo>
                  <a:lnTo>
                    <a:pt x="18003" y="36358"/>
                  </a:lnTo>
                  <a:lnTo>
                    <a:pt x="18237" y="36748"/>
                  </a:lnTo>
                  <a:lnTo>
                    <a:pt x="18510" y="37137"/>
                  </a:lnTo>
                  <a:lnTo>
                    <a:pt x="18802" y="37546"/>
                  </a:lnTo>
                  <a:lnTo>
                    <a:pt x="19075" y="37878"/>
                  </a:lnTo>
                  <a:lnTo>
                    <a:pt x="19367" y="38209"/>
                  </a:lnTo>
                  <a:lnTo>
                    <a:pt x="19679" y="38540"/>
                  </a:lnTo>
                  <a:lnTo>
                    <a:pt x="20010" y="38852"/>
                  </a:lnTo>
                  <a:lnTo>
                    <a:pt x="20342" y="39125"/>
                  </a:lnTo>
                  <a:lnTo>
                    <a:pt x="20673" y="39378"/>
                  </a:lnTo>
                  <a:lnTo>
                    <a:pt x="20984" y="39592"/>
                  </a:lnTo>
                  <a:lnTo>
                    <a:pt x="21374" y="39826"/>
                  </a:lnTo>
                  <a:lnTo>
                    <a:pt x="21705" y="40001"/>
                  </a:lnTo>
                  <a:lnTo>
                    <a:pt x="22056" y="40177"/>
                  </a:lnTo>
                  <a:lnTo>
                    <a:pt x="22407" y="40294"/>
                  </a:lnTo>
                  <a:lnTo>
                    <a:pt x="22777" y="40411"/>
                  </a:lnTo>
                  <a:lnTo>
                    <a:pt x="23186" y="40216"/>
                  </a:lnTo>
                  <a:lnTo>
                    <a:pt x="23420" y="40079"/>
                  </a:lnTo>
                  <a:lnTo>
                    <a:pt x="23654" y="39904"/>
                  </a:lnTo>
                  <a:lnTo>
                    <a:pt x="23888" y="39709"/>
                  </a:lnTo>
                  <a:lnTo>
                    <a:pt x="24141" y="39495"/>
                  </a:lnTo>
                  <a:lnTo>
                    <a:pt x="24414" y="39222"/>
                  </a:lnTo>
                  <a:lnTo>
                    <a:pt x="24706" y="38891"/>
                  </a:lnTo>
                  <a:lnTo>
                    <a:pt x="24959" y="38579"/>
                  </a:lnTo>
                  <a:lnTo>
                    <a:pt x="25174" y="38287"/>
                  </a:lnTo>
                  <a:lnTo>
                    <a:pt x="25466" y="37800"/>
                  </a:lnTo>
                  <a:lnTo>
                    <a:pt x="25719" y="37352"/>
                  </a:lnTo>
                  <a:lnTo>
                    <a:pt x="25875" y="37059"/>
                  </a:lnTo>
                  <a:lnTo>
                    <a:pt x="26011" y="36728"/>
                  </a:lnTo>
                  <a:lnTo>
                    <a:pt x="26128" y="36436"/>
                  </a:lnTo>
                  <a:lnTo>
                    <a:pt x="26226" y="36163"/>
                  </a:lnTo>
                  <a:lnTo>
                    <a:pt x="26382" y="35618"/>
                  </a:lnTo>
                  <a:lnTo>
                    <a:pt x="26498" y="35091"/>
                  </a:lnTo>
                  <a:lnTo>
                    <a:pt x="26557" y="34565"/>
                  </a:lnTo>
                  <a:lnTo>
                    <a:pt x="26596" y="34059"/>
                  </a:lnTo>
                  <a:lnTo>
                    <a:pt x="26966" y="34390"/>
                  </a:lnTo>
                  <a:lnTo>
                    <a:pt x="27356" y="34702"/>
                  </a:lnTo>
                  <a:lnTo>
                    <a:pt x="27784" y="35014"/>
                  </a:lnTo>
                  <a:lnTo>
                    <a:pt x="28252" y="35286"/>
                  </a:lnTo>
                  <a:lnTo>
                    <a:pt x="28505" y="35423"/>
                  </a:lnTo>
                  <a:lnTo>
                    <a:pt x="28778" y="35559"/>
                  </a:lnTo>
                  <a:lnTo>
                    <a:pt x="29129" y="35715"/>
                  </a:lnTo>
                  <a:lnTo>
                    <a:pt x="29421" y="35832"/>
                  </a:lnTo>
                  <a:lnTo>
                    <a:pt x="29908" y="35988"/>
                  </a:lnTo>
                  <a:lnTo>
                    <a:pt x="30454" y="36124"/>
                  </a:lnTo>
                  <a:lnTo>
                    <a:pt x="30804" y="36202"/>
                  </a:lnTo>
                  <a:lnTo>
                    <a:pt x="31233" y="36260"/>
                  </a:lnTo>
                  <a:lnTo>
                    <a:pt x="31642" y="36299"/>
                  </a:lnTo>
                  <a:lnTo>
                    <a:pt x="32032" y="36319"/>
                  </a:lnTo>
                  <a:lnTo>
                    <a:pt x="32363" y="36319"/>
                  </a:lnTo>
                  <a:lnTo>
                    <a:pt x="32675" y="36299"/>
                  </a:lnTo>
                  <a:lnTo>
                    <a:pt x="32967" y="36260"/>
                  </a:lnTo>
                  <a:lnTo>
                    <a:pt x="33240" y="36202"/>
                  </a:lnTo>
                  <a:lnTo>
                    <a:pt x="33669" y="36066"/>
                  </a:lnTo>
                  <a:lnTo>
                    <a:pt x="33863" y="35734"/>
                  </a:lnTo>
                  <a:lnTo>
                    <a:pt x="34039" y="35403"/>
                  </a:lnTo>
                  <a:lnTo>
                    <a:pt x="34175" y="35033"/>
                  </a:lnTo>
                  <a:lnTo>
                    <a:pt x="34312" y="34682"/>
                  </a:lnTo>
                  <a:lnTo>
                    <a:pt x="34428" y="34254"/>
                  </a:lnTo>
                  <a:lnTo>
                    <a:pt x="34506" y="33883"/>
                  </a:lnTo>
                  <a:lnTo>
                    <a:pt x="34584" y="33474"/>
                  </a:lnTo>
                  <a:lnTo>
                    <a:pt x="34623" y="33046"/>
                  </a:lnTo>
                  <a:lnTo>
                    <a:pt x="34662" y="32598"/>
                  </a:lnTo>
                  <a:lnTo>
                    <a:pt x="34682" y="32149"/>
                  </a:lnTo>
                  <a:lnTo>
                    <a:pt x="34662" y="31701"/>
                  </a:lnTo>
                  <a:lnTo>
                    <a:pt x="34643" y="31253"/>
                  </a:lnTo>
                  <a:lnTo>
                    <a:pt x="34584" y="30766"/>
                  </a:lnTo>
                  <a:lnTo>
                    <a:pt x="34506" y="30298"/>
                  </a:lnTo>
                  <a:lnTo>
                    <a:pt x="34409" y="29850"/>
                  </a:lnTo>
                  <a:lnTo>
                    <a:pt x="34292" y="29441"/>
                  </a:lnTo>
                  <a:lnTo>
                    <a:pt x="34175" y="29090"/>
                  </a:lnTo>
                  <a:lnTo>
                    <a:pt x="34039" y="28740"/>
                  </a:lnTo>
                  <a:lnTo>
                    <a:pt x="33883" y="28369"/>
                  </a:lnTo>
                  <a:lnTo>
                    <a:pt x="33688" y="28019"/>
                  </a:lnTo>
                  <a:lnTo>
                    <a:pt x="33824" y="28058"/>
                  </a:lnTo>
                  <a:lnTo>
                    <a:pt x="34117" y="28116"/>
                  </a:lnTo>
                  <a:lnTo>
                    <a:pt x="34409" y="28194"/>
                  </a:lnTo>
                  <a:lnTo>
                    <a:pt x="34701" y="28233"/>
                  </a:lnTo>
                  <a:lnTo>
                    <a:pt x="34993" y="28272"/>
                  </a:lnTo>
                  <a:lnTo>
                    <a:pt x="35305" y="28292"/>
                  </a:lnTo>
                  <a:lnTo>
                    <a:pt x="35617" y="28311"/>
                  </a:lnTo>
                  <a:lnTo>
                    <a:pt x="35948" y="28311"/>
                  </a:lnTo>
                  <a:lnTo>
                    <a:pt x="36260" y="28292"/>
                  </a:lnTo>
                  <a:lnTo>
                    <a:pt x="36552" y="28272"/>
                  </a:lnTo>
                  <a:lnTo>
                    <a:pt x="36864" y="28253"/>
                  </a:lnTo>
                  <a:lnTo>
                    <a:pt x="37234" y="28194"/>
                  </a:lnTo>
                  <a:lnTo>
                    <a:pt x="37546" y="28116"/>
                  </a:lnTo>
                  <a:lnTo>
                    <a:pt x="38033" y="27999"/>
                  </a:lnTo>
                  <a:lnTo>
                    <a:pt x="38578" y="27824"/>
                  </a:lnTo>
                  <a:lnTo>
                    <a:pt x="38910" y="27688"/>
                  </a:lnTo>
                  <a:lnTo>
                    <a:pt x="39299" y="27532"/>
                  </a:lnTo>
                  <a:lnTo>
                    <a:pt x="39670" y="27337"/>
                  </a:lnTo>
                  <a:lnTo>
                    <a:pt x="40001" y="27142"/>
                  </a:lnTo>
                  <a:lnTo>
                    <a:pt x="40293" y="26967"/>
                  </a:lnTo>
                  <a:lnTo>
                    <a:pt x="40546" y="26772"/>
                  </a:lnTo>
                  <a:lnTo>
                    <a:pt x="40761" y="26596"/>
                  </a:lnTo>
                  <a:lnTo>
                    <a:pt x="40956" y="26402"/>
                  </a:lnTo>
                  <a:lnTo>
                    <a:pt x="41248" y="26051"/>
                  </a:lnTo>
                  <a:lnTo>
                    <a:pt x="41248" y="25661"/>
                  </a:lnTo>
                  <a:lnTo>
                    <a:pt x="41209" y="25291"/>
                  </a:lnTo>
                  <a:lnTo>
                    <a:pt x="41131" y="24921"/>
                  </a:lnTo>
                  <a:lnTo>
                    <a:pt x="41053" y="24551"/>
                  </a:lnTo>
                  <a:lnTo>
                    <a:pt x="40917" y="24122"/>
                  </a:lnTo>
                  <a:lnTo>
                    <a:pt x="40800" y="23752"/>
                  </a:lnTo>
                  <a:lnTo>
                    <a:pt x="40644" y="23382"/>
                  </a:lnTo>
                  <a:lnTo>
                    <a:pt x="40449" y="22992"/>
                  </a:lnTo>
                  <a:lnTo>
                    <a:pt x="40235" y="22583"/>
                  </a:lnTo>
                  <a:lnTo>
                    <a:pt x="40001" y="22193"/>
                  </a:lnTo>
                  <a:lnTo>
                    <a:pt x="39748" y="21823"/>
                  </a:lnTo>
                  <a:lnTo>
                    <a:pt x="39494" y="21472"/>
                  </a:lnTo>
                  <a:lnTo>
                    <a:pt x="39182" y="21082"/>
                  </a:lnTo>
                  <a:lnTo>
                    <a:pt x="38871" y="20732"/>
                  </a:lnTo>
                  <a:lnTo>
                    <a:pt x="38559" y="20420"/>
                  </a:lnTo>
                  <a:lnTo>
                    <a:pt x="38228" y="20108"/>
                  </a:lnTo>
                  <a:lnTo>
                    <a:pt x="37936" y="19874"/>
                  </a:lnTo>
                  <a:lnTo>
                    <a:pt x="37624" y="19641"/>
                  </a:lnTo>
                  <a:lnTo>
                    <a:pt x="37273" y="19407"/>
                  </a:lnTo>
                  <a:lnTo>
                    <a:pt x="36883" y="19193"/>
                  </a:lnTo>
                  <a:lnTo>
                    <a:pt x="36494" y="18998"/>
                  </a:lnTo>
                  <a:lnTo>
                    <a:pt x="36922" y="18744"/>
                  </a:lnTo>
                  <a:lnTo>
                    <a:pt x="37312" y="18491"/>
                  </a:lnTo>
                  <a:lnTo>
                    <a:pt x="37663" y="18238"/>
                  </a:lnTo>
                  <a:lnTo>
                    <a:pt x="38013" y="17946"/>
                  </a:lnTo>
                  <a:lnTo>
                    <a:pt x="38345" y="17614"/>
                  </a:lnTo>
                  <a:lnTo>
                    <a:pt x="38695" y="17264"/>
                  </a:lnTo>
                  <a:lnTo>
                    <a:pt x="38988" y="16932"/>
                  </a:lnTo>
                  <a:lnTo>
                    <a:pt x="39260" y="16582"/>
                  </a:lnTo>
                  <a:lnTo>
                    <a:pt x="39533" y="16231"/>
                  </a:lnTo>
                  <a:lnTo>
                    <a:pt x="39787" y="15841"/>
                  </a:lnTo>
                  <a:lnTo>
                    <a:pt x="40001" y="15471"/>
                  </a:lnTo>
                  <a:lnTo>
                    <a:pt x="40196" y="15101"/>
                  </a:lnTo>
                  <a:lnTo>
                    <a:pt x="40352" y="14750"/>
                  </a:lnTo>
                  <a:lnTo>
                    <a:pt x="40527" y="14341"/>
                  </a:lnTo>
                  <a:lnTo>
                    <a:pt x="40644" y="13990"/>
                  </a:lnTo>
                  <a:lnTo>
                    <a:pt x="40741" y="13620"/>
                  </a:lnTo>
                  <a:lnTo>
                    <a:pt x="40819" y="13250"/>
                  </a:lnTo>
                  <a:lnTo>
                    <a:pt x="40878" y="12860"/>
                  </a:lnTo>
                  <a:lnTo>
                    <a:pt x="40605" y="12490"/>
                  </a:lnTo>
                  <a:lnTo>
                    <a:pt x="40429" y="12276"/>
                  </a:lnTo>
                  <a:lnTo>
                    <a:pt x="40235" y="12081"/>
                  </a:lnTo>
                  <a:lnTo>
                    <a:pt x="40001" y="11867"/>
                  </a:lnTo>
                  <a:lnTo>
                    <a:pt x="39728" y="11672"/>
                  </a:lnTo>
                  <a:lnTo>
                    <a:pt x="39416" y="11438"/>
                  </a:lnTo>
                  <a:lnTo>
                    <a:pt x="39066" y="11224"/>
                  </a:lnTo>
                  <a:lnTo>
                    <a:pt x="38695" y="11009"/>
                  </a:lnTo>
                  <a:lnTo>
                    <a:pt x="38384" y="10853"/>
                  </a:lnTo>
                  <a:lnTo>
                    <a:pt x="37858" y="10639"/>
                  </a:lnTo>
                  <a:lnTo>
                    <a:pt x="37370" y="10444"/>
                  </a:lnTo>
                  <a:lnTo>
                    <a:pt x="37059" y="10366"/>
                  </a:lnTo>
                  <a:lnTo>
                    <a:pt x="36708" y="10269"/>
                  </a:lnTo>
                  <a:lnTo>
                    <a:pt x="36396" y="10210"/>
                  </a:lnTo>
                  <a:lnTo>
                    <a:pt x="36124" y="10152"/>
                  </a:lnTo>
                  <a:lnTo>
                    <a:pt x="35792" y="10113"/>
                  </a:lnTo>
                  <a:lnTo>
                    <a:pt x="35481" y="10094"/>
                  </a:lnTo>
                  <a:lnTo>
                    <a:pt x="35169" y="10074"/>
                  </a:lnTo>
                  <a:lnTo>
                    <a:pt x="34545" y="10074"/>
                  </a:lnTo>
                  <a:lnTo>
                    <a:pt x="34253" y="10094"/>
                  </a:lnTo>
                  <a:lnTo>
                    <a:pt x="33961" y="10132"/>
                  </a:lnTo>
                  <a:lnTo>
                    <a:pt x="33669" y="10171"/>
                  </a:lnTo>
                  <a:lnTo>
                    <a:pt x="33337" y="10249"/>
                  </a:lnTo>
                  <a:lnTo>
                    <a:pt x="33006" y="10327"/>
                  </a:lnTo>
                  <a:lnTo>
                    <a:pt x="32675" y="10425"/>
                  </a:lnTo>
                  <a:lnTo>
                    <a:pt x="32344" y="10522"/>
                  </a:lnTo>
                  <a:lnTo>
                    <a:pt x="32538" y="10035"/>
                  </a:lnTo>
                  <a:lnTo>
                    <a:pt x="32694" y="9509"/>
                  </a:lnTo>
                  <a:lnTo>
                    <a:pt x="32811" y="8963"/>
                  </a:lnTo>
                  <a:lnTo>
                    <a:pt x="32909" y="8398"/>
                  </a:lnTo>
                  <a:lnTo>
                    <a:pt x="32928" y="8106"/>
                  </a:lnTo>
                  <a:lnTo>
                    <a:pt x="32948" y="7814"/>
                  </a:lnTo>
                  <a:lnTo>
                    <a:pt x="32948" y="7444"/>
                  </a:lnTo>
                  <a:lnTo>
                    <a:pt x="32928" y="7112"/>
                  </a:lnTo>
                  <a:lnTo>
                    <a:pt x="32889" y="6606"/>
                  </a:lnTo>
                  <a:lnTo>
                    <a:pt x="32811" y="6041"/>
                  </a:lnTo>
                  <a:lnTo>
                    <a:pt x="32733" y="5690"/>
                  </a:lnTo>
                  <a:lnTo>
                    <a:pt x="32636" y="5281"/>
                  </a:lnTo>
                  <a:lnTo>
                    <a:pt x="32519" y="4872"/>
                  </a:lnTo>
                  <a:lnTo>
                    <a:pt x="32383" y="4521"/>
                  </a:lnTo>
                  <a:lnTo>
                    <a:pt x="32246" y="4209"/>
                  </a:lnTo>
                  <a:lnTo>
                    <a:pt x="32110" y="3937"/>
                  </a:lnTo>
                  <a:lnTo>
                    <a:pt x="31954" y="3683"/>
                  </a:lnTo>
                  <a:lnTo>
                    <a:pt x="31798" y="3449"/>
                  </a:lnTo>
                  <a:lnTo>
                    <a:pt x="31506" y="3099"/>
                  </a:lnTo>
                  <a:lnTo>
                    <a:pt x="31136" y="3060"/>
                  </a:lnTo>
                  <a:lnTo>
                    <a:pt x="30746" y="3040"/>
                  </a:lnTo>
                  <a:lnTo>
                    <a:pt x="30376" y="3040"/>
                  </a:lnTo>
                  <a:lnTo>
                    <a:pt x="29986" y="3060"/>
                  </a:lnTo>
                  <a:lnTo>
                    <a:pt x="29557" y="3118"/>
                  </a:lnTo>
                  <a:lnTo>
                    <a:pt x="29168" y="3177"/>
                  </a:lnTo>
                  <a:lnTo>
                    <a:pt x="28759" y="3274"/>
                  </a:lnTo>
                  <a:lnTo>
                    <a:pt x="28349" y="3391"/>
                  </a:lnTo>
                  <a:lnTo>
                    <a:pt x="27921" y="3547"/>
                  </a:lnTo>
                  <a:lnTo>
                    <a:pt x="27512" y="3703"/>
                  </a:lnTo>
                  <a:lnTo>
                    <a:pt x="27102" y="3878"/>
                  </a:lnTo>
                  <a:lnTo>
                    <a:pt x="26693" y="4073"/>
                  </a:lnTo>
                  <a:lnTo>
                    <a:pt x="26265" y="4326"/>
                  </a:lnTo>
                  <a:lnTo>
                    <a:pt x="25875" y="4560"/>
                  </a:lnTo>
                  <a:lnTo>
                    <a:pt x="25505" y="4833"/>
                  </a:lnTo>
                  <a:lnTo>
                    <a:pt x="25154" y="5106"/>
                  </a:lnTo>
                  <a:lnTo>
                    <a:pt x="24881" y="5339"/>
                  </a:lnTo>
                  <a:lnTo>
                    <a:pt x="24609" y="5612"/>
                  </a:lnTo>
                  <a:lnTo>
                    <a:pt x="24336" y="5885"/>
                  </a:lnTo>
                  <a:lnTo>
                    <a:pt x="24082" y="6197"/>
                  </a:lnTo>
                  <a:lnTo>
                    <a:pt x="24063" y="6060"/>
                  </a:lnTo>
                  <a:lnTo>
                    <a:pt x="24024" y="5768"/>
                  </a:lnTo>
                  <a:lnTo>
                    <a:pt x="23966" y="5495"/>
                  </a:lnTo>
                  <a:lnTo>
                    <a:pt x="23888" y="5203"/>
                  </a:lnTo>
                  <a:lnTo>
                    <a:pt x="23810" y="4911"/>
                  </a:lnTo>
                  <a:lnTo>
                    <a:pt x="23712" y="4619"/>
                  </a:lnTo>
                  <a:lnTo>
                    <a:pt x="23595" y="4307"/>
                  </a:lnTo>
                  <a:lnTo>
                    <a:pt x="23478" y="4015"/>
                  </a:lnTo>
                  <a:lnTo>
                    <a:pt x="23342" y="3722"/>
                  </a:lnTo>
                  <a:lnTo>
                    <a:pt x="23206" y="3469"/>
                  </a:lnTo>
                  <a:lnTo>
                    <a:pt x="23069" y="3196"/>
                  </a:lnTo>
                  <a:lnTo>
                    <a:pt x="22874" y="2884"/>
                  </a:lnTo>
                  <a:lnTo>
                    <a:pt x="22680" y="2612"/>
                  </a:lnTo>
                  <a:lnTo>
                    <a:pt x="22387" y="2222"/>
                  </a:lnTo>
                  <a:lnTo>
                    <a:pt x="22017" y="1774"/>
                  </a:lnTo>
                  <a:lnTo>
                    <a:pt x="21764" y="1521"/>
                  </a:lnTo>
                  <a:lnTo>
                    <a:pt x="21452" y="1228"/>
                  </a:lnTo>
                  <a:lnTo>
                    <a:pt x="21140" y="956"/>
                  </a:lnTo>
                  <a:lnTo>
                    <a:pt x="20829" y="722"/>
                  </a:lnTo>
                  <a:lnTo>
                    <a:pt x="20556" y="546"/>
                  </a:lnTo>
                  <a:lnTo>
                    <a:pt x="20283" y="371"/>
                  </a:lnTo>
                  <a:lnTo>
                    <a:pt x="20030" y="235"/>
                  </a:lnTo>
                  <a:lnTo>
                    <a:pt x="19776" y="137"/>
                  </a:lnTo>
                  <a:lnTo>
                    <a:pt x="193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7290;p70">
              <a:extLst>
                <a:ext uri="{FF2B5EF4-FFF2-40B4-BE49-F238E27FC236}">
                  <a16:creationId xmlns:a16="http://schemas.microsoft.com/office/drawing/2014/main" id="{6AF42521-D709-9522-9735-3C96BEDDF5A4}"/>
                </a:ext>
              </a:extLst>
            </p:cNvPr>
            <p:cNvSpPr/>
            <p:nvPr/>
          </p:nvSpPr>
          <p:spPr>
            <a:xfrm>
              <a:off x="5391825" y="481175"/>
              <a:ext cx="114500" cy="135925"/>
            </a:xfrm>
            <a:custGeom>
              <a:avLst/>
              <a:gdLst/>
              <a:ahLst/>
              <a:cxnLst/>
              <a:rect l="l" t="t" r="r" b="b"/>
              <a:pathLst>
                <a:path w="4580" h="5437" extrusionOk="0">
                  <a:moveTo>
                    <a:pt x="2261" y="0"/>
                  </a:moveTo>
                  <a:lnTo>
                    <a:pt x="2085" y="78"/>
                  </a:lnTo>
                  <a:lnTo>
                    <a:pt x="1930" y="176"/>
                  </a:lnTo>
                  <a:lnTo>
                    <a:pt x="1774" y="273"/>
                  </a:lnTo>
                  <a:lnTo>
                    <a:pt x="1618" y="371"/>
                  </a:lnTo>
                  <a:lnTo>
                    <a:pt x="1326" y="643"/>
                  </a:lnTo>
                  <a:lnTo>
                    <a:pt x="1189" y="780"/>
                  </a:lnTo>
                  <a:lnTo>
                    <a:pt x="1053" y="936"/>
                  </a:lnTo>
                  <a:lnTo>
                    <a:pt x="780" y="1286"/>
                  </a:lnTo>
                  <a:lnTo>
                    <a:pt x="546" y="1637"/>
                  </a:lnTo>
                  <a:lnTo>
                    <a:pt x="332" y="2066"/>
                  </a:lnTo>
                  <a:lnTo>
                    <a:pt x="254" y="2261"/>
                  </a:lnTo>
                  <a:lnTo>
                    <a:pt x="176" y="2455"/>
                  </a:lnTo>
                  <a:lnTo>
                    <a:pt x="79" y="2826"/>
                  </a:lnTo>
                  <a:lnTo>
                    <a:pt x="20" y="3235"/>
                  </a:lnTo>
                  <a:lnTo>
                    <a:pt x="1" y="3605"/>
                  </a:lnTo>
                  <a:lnTo>
                    <a:pt x="20" y="3800"/>
                  </a:lnTo>
                  <a:lnTo>
                    <a:pt x="40" y="4014"/>
                  </a:lnTo>
                  <a:lnTo>
                    <a:pt x="59" y="4190"/>
                  </a:lnTo>
                  <a:lnTo>
                    <a:pt x="118" y="4365"/>
                  </a:lnTo>
                  <a:lnTo>
                    <a:pt x="176" y="4540"/>
                  </a:lnTo>
                  <a:lnTo>
                    <a:pt x="254" y="4716"/>
                  </a:lnTo>
                  <a:lnTo>
                    <a:pt x="332" y="4871"/>
                  </a:lnTo>
                  <a:lnTo>
                    <a:pt x="410" y="5008"/>
                  </a:lnTo>
                  <a:lnTo>
                    <a:pt x="546" y="5164"/>
                  </a:lnTo>
                  <a:lnTo>
                    <a:pt x="683" y="5300"/>
                  </a:lnTo>
                  <a:lnTo>
                    <a:pt x="702" y="5320"/>
                  </a:lnTo>
                  <a:lnTo>
                    <a:pt x="760" y="5359"/>
                  </a:lnTo>
                  <a:lnTo>
                    <a:pt x="838" y="5378"/>
                  </a:lnTo>
                  <a:lnTo>
                    <a:pt x="897" y="5359"/>
                  </a:lnTo>
                  <a:lnTo>
                    <a:pt x="955" y="5320"/>
                  </a:lnTo>
                  <a:lnTo>
                    <a:pt x="994" y="5261"/>
                  </a:lnTo>
                  <a:lnTo>
                    <a:pt x="1014" y="5183"/>
                  </a:lnTo>
                  <a:lnTo>
                    <a:pt x="1209" y="5261"/>
                  </a:lnTo>
                  <a:lnTo>
                    <a:pt x="1403" y="5339"/>
                  </a:lnTo>
                  <a:lnTo>
                    <a:pt x="1637" y="5378"/>
                  </a:lnTo>
                  <a:lnTo>
                    <a:pt x="1871" y="5417"/>
                  </a:lnTo>
                  <a:lnTo>
                    <a:pt x="2280" y="5437"/>
                  </a:lnTo>
                  <a:lnTo>
                    <a:pt x="2534" y="5437"/>
                  </a:lnTo>
                  <a:lnTo>
                    <a:pt x="2806" y="5417"/>
                  </a:lnTo>
                  <a:lnTo>
                    <a:pt x="3040" y="5378"/>
                  </a:lnTo>
                  <a:lnTo>
                    <a:pt x="3254" y="5320"/>
                  </a:lnTo>
                  <a:lnTo>
                    <a:pt x="3430" y="5281"/>
                  </a:lnTo>
                  <a:lnTo>
                    <a:pt x="3644" y="5203"/>
                  </a:lnTo>
                  <a:lnTo>
                    <a:pt x="3761" y="5144"/>
                  </a:lnTo>
                  <a:lnTo>
                    <a:pt x="3742" y="5222"/>
                  </a:lnTo>
                  <a:lnTo>
                    <a:pt x="3761" y="5300"/>
                  </a:lnTo>
                  <a:lnTo>
                    <a:pt x="3819" y="5359"/>
                  </a:lnTo>
                  <a:lnTo>
                    <a:pt x="3878" y="5398"/>
                  </a:lnTo>
                  <a:lnTo>
                    <a:pt x="3956" y="5417"/>
                  </a:lnTo>
                  <a:lnTo>
                    <a:pt x="4053" y="5398"/>
                  </a:lnTo>
                  <a:lnTo>
                    <a:pt x="4073" y="5378"/>
                  </a:lnTo>
                  <a:lnTo>
                    <a:pt x="4092" y="5378"/>
                  </a:lnTo>
                  <a:lnTo>
                    <a:pt x="4131" y="5339"/>
                  </a:lnTo>
                  <a:lnTo>
                    <a:pt x="4151" y="5281"/>
                  </a:lnTo>
                  <a:lnTo>
                    <a:pt x="4268" y="5027"/>
                  </a:lnTo>
                  <a:lnTo>
                    <a:pt x="4384" y="4716"/>
                  </a:lnTo>
                  <a:lnTo>
                    <a:pt x="4384" y="4696"/>
                  </a:lnTo>
                  <a:lnTo>
                    <a:pt x="4443" y="4599"/>
                  </a:lnTo>
                  <a:lnTo>
                    <a:pt x="4482" y="4482"/>
                  </a:lnTo>
                  <a:lnTo>
                    <a:pt x="4521" y="4365"/>
                  </a:lnTo>
                  <a:lnTo>
                    <a:pt x="4540" y="4229"/>
                  </a:lnTo>
                  <a:lnTo>
                    <a:pt x="4521" y="4151"/>
                  </a:lnTo>
                  <a:lnTo>
                    <a:pt x="4521" y="4112"/>
                  </a:lnTo>
                  <a:lnTo>
                    <a:pt x="4560" y="3819"/>
                  </a:lnTo>
                  <a:lnTo>
                    <a:pt x="4579" y="3527"/>
                  </a:lnTo>
                  <a:lnTo>
                    <a:pt x="4579" y="3235"/>
                  </a:lnTo>
                  <a:lnTo>
                    <a:pt x="4540" y="2943"/>
                  </a:lnTo>
                  <a:lnTo>
                    <a:pt x="4501" y="2650"/>
                  </a:lnTo>
                  <a:lnTo>
                    <a:pt x="4423" y="2378"/>
                  </a:lnTo>
                  <a:lnTo>
                    <a:pt x="4326" y="2085"/>
                  </a:lnTo>
                  <a:lnTo>
                    <a:pt x="4209" y="1813"/>
                  </a:lnTo>
                  <a:lnTo>
                    <a:pt x="4073" y="1559"/>
                  </a:lnTo>
                  <a:lnTo>
                    <a:pt x="3878" y="1267"/>
                  </a:lnTo>
                  <a:lnTo>
                    <a:pt x="3722" y="1072"/>
                  </a:lnTo>
                  <a:lnTo>
                    <a:pt x="3547" y="858"/>
                  </a:lnTo>
                  <a:lnTo>
                    <a:pt x="3293" y="605"/>
                  </a:lnTo>
                  <a:lnTo>
                    <a:pt x="2982" y="351"/>
                  </a:lnTo>
                  <a:lnTo>
                    <a:pt x="2728" y="195"/>
                  </a:lnTo>
                  <a:lnTo>
                    <a:pt x="2475" y="78"/>
                  </a:lnTo>
                  <a:lnTo>
                    <a:pt x="2300" y="20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7291;p70">
              <a:extLst>
                <a:ext uri="{FF2B5EF4-FFF2-40B4-BE49-F238E27FC236}">
                  <a16:creationId xmlns:a16="http://schemas.microsoft.com/office/drawing/2014/main" id="{BDFC79EC-629F-D7E3-65CE-DDD88030D40C}"/>
                </a:ext>
              </a:extLst>
            </p:cNvPr>
            <p:cNvSpPr/>
            <p:nvPr/>
          </p:nvSpPr>
          <p:spPr>
            <a:xfrm>
              <a:off x="5592025" y="544000"/>
              <a:ext cx="123250" cy="138850"/>
            </a:xfrm>
            <a:custGeom>
              <a:avLst/>
              <a:gdLst/>
              <a:ahLst/>
              <a:cxnLst/>
              <a:rect l="l" t="t" r="r" b="b"/>
              <a:pathLst>
                <a:path w="4930" h="5554" extrusionOk="0">
                  <a:moveTo>
                    <a:pt x="3683" y="1"/>
                  </a:moveTo>
                  <a:lnTo>
                    <a:pt x="3488" y="20"/>
                  </a:lnTo>
                  <a:lnTo>
                    <a:pt x="3098" y="79"/>
                  </a:lnTo>
                  <a:lnTo>
                    <a:pt x="2904" y="118"/>
                  </a:lnTo>
                  <a:lnTo>
                    <a:pt x="2709" y="176"/>
                  </a:lnTo>
                  <a:lnTo>
                    <a:pt x="2300" y="332"/>
                  </a:lnTo>
                  <a:lnTo>
                    <a:pt x="1910" y="508"/>
                  </a:lnTo>
                  <a:lnTo>
                    <a:pt x="1501" y="741"/>
                  </a:lnTo>
                  <a:lnTo>
                    <a:pt x="1325" y="878"/>
                  </a:lnTo>
                  <a:lnTo>
                    <a:pt x="1150" y="995"/>
                  </a:lnTo>
                  <a:lnTo>
                    <a:pt x="877" y="1248"/>
                  </a:lnTo>
                  <a:lnTo>
                    <a:pt x="605" y="1579"/>
                  </a:lnTo>
                  <a:lnTo>
                    <a:pt x="390" y="1871"/>
                  </a:lnTo>
                  <a:lnTo>
                    <a:pt x="312" y="2027"/>
                  </a:lnTo>
                  <a:lnTo>
                    <a:pt x="195" y="2242"/>
                  </a:lnTo>
                  <a:lnTo>
                    <a:pt x="137" y="2397"/>
                  </a:lnTo>
                  <a:lnTo>
                    <a:pt x="78" y="2573"/>
                  </a:lnTo>
                  <a:lnTo>
                    <a:pt x="39" y="2748"/>
                  </a:lnTo>
                  <a:lnTo>
                    <a:pt x="1" y="2943"/>
                  </a:lnTo>
                  <a:lnTo>
                    <a:pt x="1" y="3099"/>
                  </a:lnTo>
                  <a:lnTo>
                    <a:pt x="1" y="3274"/>
                  </a:lnTo>
                  <a:lnTo>
                    <a:pt x="20" y="3489"/>
                  </a:lnTo>
                  <a:lnTo>
                    <a:pt x="78" y="3664"/>
                  </a:lnTo>
                  <a:lnTo>
                    <a:pt x="78" y="3683"/>
                  </a:lnTo>
                  <a:lnTo>
                    <a:pt x="98" y="3761"/>
                  </a:lnTo>
                  <a:lnTo>
                    <a:pt x="156" y="3800"/>
                  </a:lnTo>
                  <a:lnTo>
                    <a:pt x="215" y="3839"/>
                  </a:lnTo>
                  <a:lnTo>
                    <a:pt x="293" y="3839"/>
                  </a:lnTo>
                  <a:lnTo>
                    <a:pt x="351" y="3800"/>
                  </a:lnTo>
                  <a:lnTo>
                    <a:pt x="410" y="3742"/>
                  </a:lnTo>
                  <a:lnTo>
                    <a:pt x="527" y="3917"/>
                  </a:lnTo>
                  <a:lnTo>
                    <a:pt x="663" y="4073"/>
                  </a:lnTo>
                  <a:lnTo>
                    <a:pt x="819" y="4248"/>
                  </a:lnTo>
                  <a:lnTo>
                    <a:pt x="1014" y="4404"/>
                  </a:lnTo>
                  <a:lnTo>
                    <a:pt x="1170" y="4521"/>
                  </a:lnTo>
                  <a:lnTo>
                    <a:pt x="1345" y="4638"/>
                  </a:lnTo>
                  <a:lnTo>
                    <a:pt x="1559" y="4774"/>
                  </a:lnTo>
                  <a:lnTo>
                    <a:pt x="1793" y="4891"/>
                  </a:lnTo>
                  <a:lnTo>
                    <a:pt x="2007" y="4989"/>
                  </a:lnTo>
                  <a:lnTo>
                    <a:pt x="2222" y="5067"/>
                  </a:lnTo>
                  <a:lnTo>
                    <a:pt x="2397" y="5106"/>
                  </a:lnTo>
                  <a:lnTo>
                    <a:pt x="2611" y="5164"/>
                  </a:lnTo>
                  <a:lnTo>
                    <a:pt x="2748" y="5184"/>
                  </a:lnTo>
                  <a:lnTo>
                    <a:pt x="2689" y="5242"/>
                  </a:lnTo>
                  <a:lnTo>
                    <a:pt x="2670" y="5320"/>
                  </a:lnTo>
                  <a:lnTo>
                    <a:pt x="2670" y="5398"/>
                  </a:lnTo>
                  <a:lnTo>
                    <a:pt x="2709" y="5476"/>
                  </a:lnTo>
                  <a:lnTo>
                    <a:pt x="2767" y="5515"/>
                  </a:lnTo>
                  <a:lnTo>
                    <a:pt x="2845" y="5554"/>
                  </a:lnTo>
                  <a:lnTo>
                    <a:pt x="2904" y="5554"/>
                  </a:lnTo>
                  <a:lnTo>
                    <a:pt x="2962" y="5534"/>
                  </a:lnTo>
                  <a:lnTo>
                    <a:pt x="3001" y="5515"/>
                  </a:lnTo>
                  <a:lnTo>
                    <a:pt x="3235" y="5359"/>
                  </a:lnTo>
                  <a:lnTo>
                    <a:pt x="3488" y="5164"/>
                  </a:lnTo>
                  <a:lnTo>
                    <a:pt x="3508" y="5145"/>
                  </a:lnTo>
                  <a:lnTo>
                    <a:pt x="3625" y="5086"/>
                  </a:lnTo>
                  <a:lnTo>
                    <a:pt x="3722" y="5008"/>
                  </a:lnTo>
                  <a:lnTo>
                    <a:pt x="3800" y="4930"/>
                  </a:lnTo>
                  <a:lnTo>
                    <a:pt x="3878" y="4833"/>
                  </a:lnTo>
                  <a:lnTo>
                    <a:pt x="3917" y="4736"/>
                  </a:lnTo>
                  <a:lnTo>
                    <a:pt x="3936" y="4716"/>
                  </a:lnTo>
                  <a:lnTo>
                    <a:pt x="4131" y="4502"/>
                  </a:lnTo>
                  <a:lnTo>
                    <a:pt x="4306" y="4248"/>
                  </a:lnTo>
                  <a:lnTo>
                    <a:pt x="4462" y="3995"/>
                  </a:lnTo>
                  <a:lnTo>
                    <a:pt x="4599" y="3742"/>
                  </a:lnTo>
                  <a:lnTo>
                    <a:pt x="4696" y="3469"/>
                  </a:lnTo>
                  <a:lnTo>
                    <a:pt x="4794" y="3196"/>
                  </a:lnTo>
                  <a:lnTo>
                    <a:pt x="4852" y="2904"/>
                  </a:lnTo>
                  <a:lnTo>
                    <a:pt x="4910" y="2592"/>
                  </a:lnTo>
                  <a:lnTo>
                    <a:pt x="4930" y="2320"/>
                  </a:lnTo>
                  <a:lnTo>
                    <a:pt x="4930" y="1969"/>
                  </a:lnTo>
                  <a:lnTo>
                    <a:pt x="4891" y="1735"/>
                  </a:lnTo>
                  <a:lnTo>
                    <a:pt x="4871" y="1462"/>
                  </a:lnTo>
                  <a:lnTo>
                    <a:pt x="4774" y="1092"/>
                  </a:lnTo>
                  <a:lnTo>
                    <a:pt x="4657" y="722"/>
                  </a:lnTo>
                  <a:lnTo>
                    <a:pt x="4521" y="430"/>
                  </a:lnTo>
                  <a:lnTo>
                    <a:pt x="4384" y="215"/>
                  </a:lnTo>
                  <a:lnTo>
                    <a:pt x="4267" y="79"/>
                  </a:lnTo>
                  <a:lnTo>
                    <a:pt x="4229" y="40"/>
                  </a:lnTo>
                  <a:lnTo>
                    <a:pt x="4053" y="20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7292;p70">
              <a:extLst>
                <a:ext uri="{FF2B5EF4-FFF2-40B4-BE49-F238E27FC236}">
                  <a16:creationId xmlns:a16="http://schemas.microsoft.com/office/drawing/2014/main" id="{55A890B7-7D55-815D-980D-E1246F250BEC}"/>
                </a:ext>
              </a:extLst>
            </p:cNvPr>
            <p:cNvSpPr/>
            <p:nvPr/>
          </p:nvSpPr>
          <p:spPr>
            <a:xfrm>
              <a:off x="5197475" y="592725"/>
              <a:ext cx="126675" cy="135425"/>
            </a:xfrm>
            <a:custGeom>
              <a:avLst/>
              <a:gdLst/>
              <a:ahLst/>
              <a:cxnLst/>
              <a:rect l="l" t="t" r="r" b="b"/>
              <a:pathLst>
                <a:path w="5067" h="5417" extrusionOk="0">
                  <a:moveTo>
                    <a:pt x="1150" y="0"/>
                  </a:moveTo>
                  <a:lnTo>
                    <a:pt x="975" y="20"/>
                  </a:lnTo>
                  <a:lnTo>
                    <a:pt x="780" y="39"/>
                  </a:lnTo>
                  <a:lnTo>
                    <a:pt x="605" y="78"/>
                  </a:lnTo>
                  <a:lnTo>
                    <a:pt x="429" y="137"/>
                  </a:lnTo>
                  <a:lnTo>
                    <a:pt x="410" y="176"/>
                  </a:lnTo>
                  <a:lnTo>
                    <a:pt x="312" y="312"/>
                  </a:lnTo>
                  <a:lnTo>
                    <a:pt x="195" y="565"/>
                  </a:lnTo>
                  <a:lnTo>
                    <a:pt x="98" y="858"/>
                  </a:lnTo>
                  <a:lnTo>
                    <a:pt x="39" y="1247"/>
                  </a:lnTo>
                  <a:lnTo>
                    <a:pt x="1" y="1617"/>
                  </a:lnTo>
                  <a:lnTo>
                    <a:pt x="1" y="2144"/>
                  </a:lnTo>
                  <a:lnTo>
                    <a:pt x="59" y="2475"/>
                  </a:lnTo>
                  <a:lnTo>
                    <a:pt x="117" y="2748"/>
                  </a:lnTo>
                  <a:lnTo>
                    <a:pt x="195" y="3059"/>
                  </a:lnTo>
                  <a:lnTo>
                    <a:pt x="312" y="3332"/>
                  </a:lnTo>
                  <a:lnTo>
                    <a:pt x="429" y="3605"/>
                  </a:lnTo>
                  <a:lnTo>
                    <a:pt x="585" y="3839"/>
                  </a:lnTo>
                  <a:lnTo>
                    <a:pt x="741" y="4092"/>
                  </a:lnTo>
                  <a:lnTo>
                    <a:pt x="936" y="4326"/>
                  </a:lnTo>
                  <a:lnTo>
                    <a:pt x="1150" y="4540"/>
                  </a:lnTo>
                  <a:lnTo>
                    <a:pt x="1364" y="4735"/>
                  </a:lnTo>
                  <a:lnTo>
                    <a:pt x="1384" y="4754"/>
                  </a:lnTo>
                  <a:lnTo>
                    <a:pt x="1403" y="4793"/>
                  </a:lnTo>
                  <a:lnTo>
                    <a:pt x="1423" y="4832"/>
                  </a:lnTo>
                  <a:lnTo>
                    <a:pt x="1520" y="4910"/>
                  </a:lnTo>
                  <a:lnTo>
                    <a:pt x="1618" y="4988"/>
                  </a:lnTo>
                  <a:lnTo>
                    <a:pt x="1735" y="5047"/>
                  </a:lnTo>
                  <a:lnTo>
                    <a:pt x="1851" y="5086"/>
                  </a:lnTo>
                  <a:lnTo>
                    <a:pt x="1851" y="5105"/>
                  </a:lnTo>
                  <a:lnTo>
                    <a:pt x="2144" y="5261"/>
                  </a:lnTo>
                  <a:lnTo>
                    <a:pt x="2397" y="5378"/>
                  </a:lnTo>
                  <a:lnTo>
                    <a:pt x="2436" y="5397"/>
                  </a:lnTo>
                  <a:lnTo>
                    <a:pt x="2494" y="5417"/>
                  </a:lnTo>
                  <a:lnTo>
                    <a:pt x="2514" y="5417"/>
                  </a:lnTo>
                  <a:lnTo>
                    <a:pt x="2553" y="5397"/>
                  </a:lnTo>
                  <a:lnTo>
                    <a:pt x="2631" y="5358"/>
                  </a:lnTo>
                  <a:lnTo>
                    <a:pt x="2670" y="5300"/>
                  </a:lnTo>
                  <a:lnTo>
                    <a:pt x="2709" y="5222"/>
                  </a:lnTo>
                  <a:lnTo>
                    <a:pt x="2689" y="5144"/>
                  </a:lnTo>
                  <a:lnTo>
                    <a:pt x="2670" y="5086"/>
                  </a:lnTo>
                  <a:lnTo>
                    <a:pt x="2611" y="5027"/>
                  </a:lnTo>
                  <a:lnTo>
                    <a:pt x="2728" y="4988"/>
                  </a:lnTo>
                  <a:lnTo>
                    <a:pt x="2943" y="4910"/>
                  </a:lnTo>
                  <a:lnTo>
                    <a:pt x="3118" y="4832"/>
                  </a:lnTo>
                  <a:lnTo>
                    <a:pt x="3293" y="4735"/>
                  </a:lnTo>
                  <a:lnTo>
                    <a:pt x="3508" y="4618"/>
                  </a:lnTo>
                  <a:lnTo>
                    <a:pt x="3722" y="4462"/>
                  </a:lnTo>
                  <a:lnTo>
                    <a:pt x="3917" y="4306"/>
                  </a:lnTo>
                  <a:lnTo>
                    <a:pt x="4073" y="4170"/>
                  </a:lnTo>
                  <a:lnTo>
                    <a:pt x="4229" y="4014"/>
                  </a:lnTo>
                  <a:lnTo>
                    <a:pt x="4384" y="3839"/>
                  </a:lnTo>
                  <a:lnTo>
                    <a:pt x="4521" y="3644"/>
                  </a:lnTo>
                  <a:lnTo>
                    <a:pt x="4638" y="3468"/>
                  </a:lnTo>
                  <a:lnTo>
                    <a:pt x="4735" y="3293"/>
                  </a:lnTo>
                  <a:lnTo>
                    <a:pt x="4774" y="3332"/>
                  </a:lnTo>
                  <a:lnTo>
                    <a:pt x="4852" y="3352"/>
                  </a:lnTo>
                  <a:lnTo>
                    <a:pt x="4910" y="3352"/>
                  </a:lnTo>
                  <a:lnTo>
                    <a:pt x="4988" y="3313"/>
                  </a:lnTo>
                  <a:lnTo>
                    <a:pt x="5027" y="3254"/>
                  </a:lnTo>
                  <a:lnTo>
                    <a:pt x="5047" y="3176"/>
                  </a:lnTo>
                  <a:lnTo>
                    <a:pt x="5047" y="3157"/>
                  </a:lnTo>
                  <a:lnTo>
                    <a:pt x="5066" y="2981"/>
                  </a:lnTo>
                  <a:lnTo>
                    <a:pt x="5066" y="2767"/>
                  </a:lnTo>
                  <a:lnTo>
                    <a:pt x="5047" y="2592"/>
                  </a:lnTo>
                  <a:lnTo>
                    <a:pt x="5008" y="2436"/>
                  </a:lnTo>
                  <a:lnTo>
                    <a:pt x="4949" y="2241"/>
                  </a:lnTo>
                  <a:lnTo>
                    <a:pt x="4891" y="2066"/>
                  </a:lnTo>
                  <a:lnTo>
                    <a:pt x="4813" y="1910"/>
                  </a:lnTo>
                  <a:lnTo>
                    <a:pt x="4716" y="1754"/>
                  </a:lnTo>
                  <a:lnTo>
                    <a:pt x="4599" y="1579"/>
                  </a:lnTo>
                  <a:lnTo>
                    <a:pt x="4482" y="1423"/>
                  </a:lnTo>
                  <a:lnTo>
                    <a:pt x="4229" y="1150"/>
                  </a:lnTo>
                  <a:lnTo>
                    <a:pt x="3917" y="877"/>
                  </a:lnTo>
                  <a:lnTo>
                    <a:pt x="3605" y="663"/>
                  </a:lnTo>
                  <a:lnTo>
                    <a:pt x="3410" y="565"/>
                  </a:lnTo>
                  <a:lnTo>
                    <a:pt x="3215" y="448"/>
                  </a:lnTo>
                  <a:lnTo>
                    <a:pt x="2787" y="273"/>
                  </a:lnTo>
                  <a:lnTo>
                    <a:pt x="2397" y="156"/>
                  </a:lnTo>
                  <a:lnTo>
                    <a:pt x="1968" y="59"/>
                  </a:lnTo>
                  <a:lnTo>
                    <a:pt x="1754" y="20"/>
                  </a:lnTo>
                  <a:lnTo>
                    <a:pt x="1559" y="20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7293;p70">
              <a:extLst>
                <a:ext uri="{FF2B5EF4-FFF2-40B4-BE49-F238E27FC236}">
                  <a16:creationId xmlns:a16="http://schemas.microsoft.com/office/drawing/2014/main" id="{B110ED14-B4B6-BF63-1E52-705E0498BFCD}"/>
                </a:ext>
              </a:extLst>
            </p:cNvPr>
            <p:cNvSpPr/>
            <p:nvPr/>
          </p:nvSpPr>
          <p:spPr>
            <a:xfrm>
              <a:off x="5756675" y="902525"/>
              <a:ext cx="141750" cy="119350"/>
            </a:xfrm>
            <a:custGeom>
              <a:avLst/>
              <a:gdLst/>
              <a:ahLst/>
              <a:cxnLst/>
              <a:rect l="l" t="t" r="r" b="b"/>
              <a:pathLst>
                <a:path w="5670" h="4774" extrusionOk="0">
                  <a:moveTo>
                    <a:pt x="2104" y="0"/>
                  </a:moveTo>
                  <a:lnTo>
                    <a:pt x="1929" y="20"/>
                  </a:lnTo>
                  <a:lnTo>
                    <a:pt x="1773" y="39"/>
                  </a:lnTo>
                  <a:lnTo>
                    <a:pt x="1559" y="98"/>
                  </a:lnTo>
                  <a:lnTo>
                    <a:pt x="1403" y="195"/>
                  </a:lnTo>
                  <a:lnTo>
                    <a:pt x="1364" y="195"/>
                  </a:lnTo>
                  <a:lnTo>
                    <a:pt x="1306" y="234"/>
                  </a:lnTo>
                  <a:lnTo>
                    <a:pt x="1267" y="292"/>
                  </a:lnTo>
                  <a:lnTo>
                    <a:pt x="1267" y="370"/>
                  </a:lnTo>
                  <a:lnTo>
                    <a:pt x="1267" y="429"/>
                  </a:lnTo>
                  <a:lnTo>
                    <a:pt x="1306" y="487"/>
                  </a:lnTo>
                  <a:lnTo>
                    <a:pt x="1364" y="526"/>
                  </a:lnTo>
                  <a:lnTo>
                    <a:pt x="1228" y="663"/>
                  </a:lnTo>
                  <a:lnTo>
                    <a:pt x="1091" y="838"/>
                  </a:lnTo>
                  <a:lnTo>
                    <a:pt x="955" y="1013"/>
                  </a:lnTo>
                  <a:lnTo>
                    <a:pt x="818" y="1228"/>
                  </a:lnTo>
                  <a:lnTo>
                    <a:pt x="643" y="1598"/>
                  </a:lnTo>
                  <a:lnTo>
                    <a:pt x="546" y="1832"/>
                  </a:lnTo>
                  <a:lnTo>
                    <a:pt x="468" y="2085"/>
                  </a:lnTo>
                  <a:lnTo>
                    <a:pt x="409" y="2319"/>
                  </a:lnTo>
                  <a:lnTo>
                    <a:pt x="370" y="2533"/>
                  </a:lnTo>
                  <a:lnTo>
                    <a:pt x="351" y="2728"/>
                  </a:lnTo>
                  <a:lnTo>
                    <a:pt x="351" y="2942"/>
                  </a:lnTo>
                  <a:lnTo>
                    <a:pt x="351" y="3079"/>
                  </a:lnTo>
                  <a:lnTo>
                    <a:pt x="273" y="3040"/>
                  </a:lnTo>
                  <a:lnTo>
                    <a:pt x="195" y="3020"/>
                  </a:lnTo>
                  <a:lnTo>
                    <a:pt x="117" y="3040"/>
                  </a:lnTo>
                  <a:lnTo>
                    <a:pt x="59" y="3079"/>
                  </a:lnTo>
                  <a:lnTo>
                    <a:pt x="20" y="3157"/>
                  </a:lnTo>
                  <a:lnTo>
                    <a:pt x="0" y="3234"/>
                  </a:lnTo>
                  <a:lnTo>
                    <a:pt x="0" y="3273"/>
                  </a:lnTo>
                  <a:lnTo>
                    <a:pt x="0" y="3293"/>
                  </a:lnTo>
                  <a:lnTo>
                    <a:pt x="39" y="3351"/>
                  </a:lnTo>
                  <a:lnTo>
                    <a:pt x="59" y="3390"/>
                  </a:lnTo>
                  <a:lnTo>
                    <a:pt x="253" y="3585"/>
                  </a:lnTo>
                  <a:lnTo>
                    <a:pt x="487" y="3799"/>
                  </a:lnTo>
                  <a:lnTo>
                    <a:pt x="507" y="3819"/>
                  </a:lnTo>
                  <a:lnTo>
                    <a:pt x="585" y="3916"/>
                  </a:lnTo>
                  <a:lnTo>
                    <a:pt x="682" y="4014"/>
                  </a:lnTo>
                  <a:lnTo>
                    <a:pt x="779" y="4072"/>
                  </a:lnTo>
                  <a:lnTo>
                    <a:pt x="877" y="4150"/>
                  </a:lnTo>
                  <a:lnTo>
                    <a:pt x="974" y="4150"/>
                  </a:lnTo>
                  <a:lnTo>
                    <a:pt x="994" y="4170"/>
                  </a:lnTo>
                  <a:lnTo>
                    <a:pt x="1247" y="4326"/>
                  </a:lnTo>
                  <a:lnTo>
                    <a:pt x="1520" y="4462"/>
                  </a:lnTo>
                  <a:lnTo>
                    <a:pt x="1793" y="4559"/>
                  </a:lnTo>
                  <a:lnTo>
                    <a:pt x="2085" y="4657"/>
                  </a:lnTo>
                  <a:lnTo>
                    <a:pt x="2358" y="4715"/>
                  </a:lnTo>
                  <a:lnTo>
                    <a:pt x="2650" y="4754"/>
                  </a:lnTo>
                  <a:lnTo>
                    <a:pt x="2942" y="4774"/>
                  </a:lnTo>
                  <a:lnTo>
                    <a:pt x="3254" y="4774"/>
                  </a:lnTo>
                  <a:lnTo>
                    <a:pt x="3546" y="4754"/>
                  </a:lnTo>
                  <a:lnTo>
                    <a:pt x="3877" y="4696"/>
                  </a:lnTo>
                  <a:lnTo>
                    <a:pt x="4364" y="4540"/>
                  </a:lnTo>
                  <a:lnTo>
                    <a:pt x="4715" y="4403"/>
                  </a:lnTo>
                  <a:lnTo>
                    <a:pt x="5066" y="4209"/>
                  </a:lnTo>
                  <a:lnTo>
                    <a:pt x="5319" y="4033"/>
                  </a:lnTo>
                  <a:lnTo>
                    <a:pt x="5514" y="3858"/>
                  </a:lnTo>
                  <a:lnTo>
                    <a:pt x="5631" y="3722"/>
                  </a:lnTo>
                  <a:lnTo>
                    <a:pt x="5670" y="3683"/>
                  </a:lnTo>
                  <a:lnTo>
                    <a:pt x="5650" y="3507"/>
                  </a:lnTo>
                  <a:lnTo>
                    <a:pt x="5650" y="3312"/>
                  </a:lnTo>
                  <a:lnTo>
                    <a:pt x="5611" y="3137"/>
                  </a:lnTo>
                  <a:lnTo>
                    <a:pt x="5572" y="2962"/>
                  </a:lnTo>
                  <a:lnTo>
                    <a:pt x="5436" y="2572"/>
                  </a:lnTo>
                  <a:lnTo>
                    <a:pt x="5358" y="2397"/>
                  </a:lnTo>
                  <a:lnTo>
                    <a:pt x="5280" y="2202"/>
                  </a:lnTo>
                  <a:lnTo>
                    <a:pt x="5066" y="1832"/>
                  </a:lnTo>
                  <a:lnTo>
                    <a:pt x="4813" y="1481"/>
                  </a:lnTo>
                  <a:lnTo>
                    <a:pt x="4520" y="1111"/>
                  </a:lnTo>
                  <a:lnTo>
                    <a:pt x="4364" y="955"/>
                  </a:lnTo>
                  <a:lnTo>
                    <a:pt x="4209" y="818"/>
                  </a:lnTo>
                  <a:lnTo>
                    <a:pt x="3916" y="585"/>
                  </a:lnTo>
                  <a:lnTo>
                    <a:pt x="3546" y="370"/>
                  </a:lnTo>
                  <a:lnTo>
                    <a:pt x="3234" y="214"/>
                  </a:lnTo>
                  <a:lnTo>
                    <a:pt x="3040" y="137"/>
                  </a:lnTo>
                  <a:lnTo>
                    <a:pt x="2825" y="78"/>
                  </a:lnTo>
                  <a:lnTo>
                    <a:pt x="2650" y="39"/>
                  </a:lnTo>
                  <a:lnTo>
                    <a:pt x="2475" y="20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7294;p70">
              <a:extLst>
                <a:ext uri="{FF2B5EF4-FFF2-40B4-BE49-F238E27FC236}">
                  <a16:creationId xmlns:a16="http://schemas.microsoft.com/office/drawing/2014/main" id="{32E5CB24-BBB9-55B2-34C9-CA91DB4AE9D6}"/>
                </a:ext>
              </a:extLst>
            </p:cNvPr>
            <p:cNvSpPr/>
            <p:nvPr/>
          </p:nvSpPr>
          <p:spPr>
            <a:xfrm>
              <a:off x="5628550" y="1068625"/>
              <a:ext cx="126675" cy="134450"/>
            </a:xfrm>
            <a:custGeom>
              <a:avLst/>
              <a:gdLst/>
              <a:ahLst/>
              <a:cxnLst/>
              <a:rect l="l" t="t" r="r" b="b"/>
              <a:pathLst>
                <a:path w="5067" h="5378" extrusionOk="0">
                  <a:moveTo>
                    <a:pt x="2748" y="0"/>
                  </a:moveTo>
                  <a:lnTo>
                    <a:pt x="2690" y="39"/>
                  </a:lnTo>
                  <a:lnTo>
                    <a:pt x="2631" y="78"/>
                  </a:lnTo>
                  <a:lnTo>
                    <a:pt x="2612" y="156"/>
                  </a:lnTo>
                  <a:lnTo>
                    <a:pt x="2612" y="214"/>
                  </a:lnTo>
                  <a:lnTo>
                    <a:pt x="2631" y="292"/>
                  </a:lnTo>
                  <a:lnTo>
                    <a:pt x="2436" y="331"/>
                  </a:lnTo>
                  <a:lnTo>
                    <a:pt x="2241" y="390"/>
                  </a:lnTo>
                  <a:lnTo>
                    <a:pt x="2027" y="468"/>
                  </a:lnTo>
                  <a:lnTo>
                    <a:pt x="1793" y="585"/>
                  </a:lnTo>
                  <a:lnTo>
                    <a:pt x="1618" y="682"/>
                  </a:lnTo>
                  <a:lnTo>
                    <a:pt x="1443" y="799"/>
                  </a:lnTo>
                  <a:lnTo>
                    <a:pt x="1248" y="955"/>
                  </a:lnTo>
                  <a:lnTo>
                    <a:pt x="1033" y="1130"/>
                  </a:lnTo>
                  <a:lnTo>
                    <a:pt x="878" y="1286"/>
                  </a:lnTo>
                  <a:lnTo>
                    <a:pt x="722" y="1442"/>
                  </a:lnTo>
                  <a:lnTo>
                    <a:pt x="605" y="1598"/>
                  </a:lnTo>
                  <a:lnTo>
                    <a:pt x="468" y="1773"/>
                  </a:lnTo>
                  <a:lnTo>
                    <a:pt x="410" y="1890"/>
                  </a:lnTo>
                  <a:lnTo>
                    <a:pt x="371" y="1812"/>
                  </a:lnTo>
                  <a:lnTo>
                    <a:pt x="313" y="1773"/>
                  </a:lnTo>
                  <a:lnTo>
                    <a:pt x="235" y="1734"/>
                  </a:lnTo>
                  <a:lnTo>
                    <a:pt x="157" y="1734"/>
                  </a:lnTo>
                  <a:lnTo>
                    <a:pt x="98" y="1773"/>
                  </a:lnTo>
                  <a:lnTo>
                    <a:pt x="40" y="1832"/>
                  </a:lnTo>
                  <a:lnTo>
                    <a:pt x="20" y="1871"/>
                  </a:lnTo>
                  <a:lnTo>
                    <a:pt x="1" y="1890"/>
                  </a:lnTo>
                  <a:lnTo>
                    <a:pt x="1" y="1949"/>
                  </a:lnTo>
                  <a:lnTo>
                    <a:pt x="1" y="2007"/>
                  </a:lnTo>
                  <a:lnTo>
                    <a:pt x="59" y="2260"/>
                  </a:lnTo>
                  <a:lnTo>
                    <a:pt x="137" y="2592"/>
                  </a:lnTo>
                  <a:lnTo>
                    <a:pt x="157" y="2611"/>
                  </a:lnTo>
                  <a:lnTo>
                    <a:pt x="157" y="2728"/>
                  </a:lnTo>
                  <a:lnTo>
                    <a:pt x="196" y="2845"/>
                  </a:lnTo>
                  <a:lnTo>
                    <a:pt x="235" y="2962"/>
                  </a:lnTo>
                  <a:lnTo>
                    <a:pt x="293" y="3079"/>
                  </a:lnTo>
                  <a:lnTo>
                    <a:pt x="352" y="3137"/>
                  </a:lnTo>
                  <a:lnTo>
                    <a:pt x="371" y="3157"/>
                  </a:lnTo>
                  <a:lnTo>
                    <a:pt x="507" y="3429"/>
                  </a:lnTo>
                  <a:lnTo>
                    <a:pt x="663" y="3683"/>
                  </a:lnTo>
                  <a:lnTo>
                    <a:pt x="839" y="3916"/>
                  </a:lnTo>
                  <a:lnTo>
                    <a:pt x="1033" y="4150"/>
                  </a:lnTo>
                  <a:lnTo>
                    <a:pt x="1228" y="4345"/>
                  </a:lnTo>
                  <a:lnTo>
                    <a:pt x="1443" y="4540"/>
                  </a:lnTo>
                  <a:lnTo>
                    <a:pt x="1696" y="4715"/>
                  </a:lnTo>
                  <a:lnTo>
                    <a:pt x="1949" y="4871"/>
                  </a:lnTo>
                  <a:lnTo>
                    <a:pt x="2202" y="5008"/>
                  </a:lnTo>
                  <a:lnTo>
                    <a:pt x="2514" y="5144"/>
                  </a:lnTo>
                  <a:lnTo>
                    <a:pt x="2748" y="5222"/>
                  </a:lnTo>
                  <a:lnTo>
                    <a:pt x="3021" y="5280"/>
                  </a:lnTo>
                  <a:lnTo>
                    <a:pt x="3391" y="5358"/>
                  </a:lnTo>
                  <a:lnTo>
                    <a:pt x="3781" y="5378"/>
                  </a:lnTo>
                  <a:lnTo>
                    <a:pt x="4092" y="5358"/>
                  </a:lnTo>
                  <a:lnTo>
                    <a:pt x="4365" y="5319"/>
                  </a:lnTo>
                  <a:lnTo>
                    <a:pt x="4541" y="5261"/>
                  </a:lnTo>
                  <a:lnTo>
                    <a:pt x="4580" y="5261"/>
                  </a:lnTo>
                  <a:lnTo>
                    <a:pt x="4677" y="5085"/>
                  </a:lnTo>
                  <a:lnTo>
                    <a:pt x="4755" y="4930"/>
                  </a:lnTo>
                  <a:lnTo>
                    <a:pt x="4813" y="4754"/>
                  </a:lnTo>
                  <a:lnTo>
                    <a:pt x="4891" y="4579"/>
                  </a:lnTo>
                  <a:lnTo>
                    <a:pt x="4989" y="4189"/>
                  </a:lnTo>
                  <a:lnTo>
                    <a:pt x="5008" y="3994"/>
                  </a:lnTo>
                  <a:lnTo>
                    <a:pt x="5047" y="3800"/>
                  </a:lnTo>
                  <a:lnTo>
                    <a:pt x="5067" y="3351"/>
                  </a:lnTo>
                  <a:lnTo>
                    <a:pt x="5047" y="2923"/>
                  </a:lnTo>
                  <a:lnTo>
                    <a:pt x="4989" y="2475"/>
                  </a:lnTo>
                  <a:lnTo>
                    <a:pt x="4930" y="2260"/>
                  </a:lnTo>
                  <a:lnTo>
                    <a:pt x="4872" y="2046"/>
                  </a:lnTo>
                  <a:lnTo>
                    <a:pt x="4755" y="1695"/>
                  </a:lnTo>
                  <a:lnTo>
                    <a:pt x="4560" y="1325"/>
                  </a:lnTo>
                  <a:lnTo>
                    <a:pt x="4365" y="1013"/>
                  </a:lnTo>
                  <a:lnTo>
                    <a:pt x="4268" y="857"/>
                  </a:lnTo>
                  <a:lnTo>
                    <a:pt x="4112" y="682"/>
                  </a:lnTo>
                  <a:lnTo>
                    <a:pt x="3976" y="565"/>
                  </a:lnTo>
                  <a:lnTo>
                    <a:pt x="3859" y="448"/>
                  </a:lnTo>
                  <a:lnTo>
                    <a:pt x="3703" y="331"/>
                  </a:lnTo>
                  <a:lnTo>
                    <a:pt x="3527" y="234"/>
                  </a:lnTo>
                  <a:lnTo>
                    <a:pt x="3391" y="156"/>
                  </a:lnTo>
                  <a:lnTo>
                    <a:pt x="3235" y="98"/>
                  </a:lnTo>
                  <a:lnTo>
                    <a:pt x="3021" y="39"/>
                  </a:lnTo>
                  <a:lnTo>
                    <a:pt x="2845" y="20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7295;p70">
              <a:extLst>
                <a:ext uri="{FF2B5EF4-FFF2-40B4-BE49-F238E27FC236}">
                  <a16:creationId xmlns:a16="http://schemas.microsoft.com/office/drawing/2014/main" id="{B6128481-51B0-47A0-CB48-C815056329A0}"/>
                </a:ext>
              </a:extLst>
            </p:cNvPr>
            <p:cNvSpPr/>
            <p:nvPr/>
          </p:nvSpPr>
          <p:spPr>
            <a:xfrm>
              <a:off x="5090800" y="967300"/>
              <a:ext cx="139325" cy="122775"/>
            </a:xfrm>
            <a:custGeom>
              <a:avLst/>
              <a:gdLst/>
              <a:ahLst/>
              <a:cxnLst/>
              <a:rect l="l" t="t" r="r" b="b"/>
              <a:pathLst>
                <a:path w="5573" h="4911" extrusionOk="0">
                  <a:moveTo>
                    <a:pt x="2982" y="0"/>
                  </a:moveTo>
                  <a:lnTo>
                    <a:pt x="2787" y="39"/>
                  </a:lnTo>
                  <a:lnTo>
                    <a:pt x="2611" y="78"/>
                  </a:lnTo>
                  <a:lnTo>
                    <a:pt x="2436" y="137"/>
                  </a:lnTo>
                  <a:lnTo>
                    <a:pt x="2280" y="195"/>
                  </a:lnTo>
                  <a:lnTo>
                    <a:pt x="2066" y="293"/>
                  </a:lnTo>
                  <a:lnTo>
                    <a:pt x="1910" y="390"/>
                  </a:lnTo>
                  <a:lnTo>
                    <a:pt x="1598" y="585"/>
                  </a:lnTo>
                  <a:lnTo>
                    <a:pt x="1286" y="858"/>
                  </a:lnTo>
                  <a:lnTo>
                    <a:pt x="1033" y="1131"/>
                  </a:lnTo>
                  <a:lnTo>
                    <a:pt x="897" y="1306"/>
                  </a:lnTo>
                  <a:lnTo>
                    <a:pt x="780" y="1481"/>
                  </a:lnTo>
                  <a:lnTo>
                    <a:pt x="527" y="1890"/>
                  </a:lnTo>
                  <a:lnTo>
                    <a:pt x="351" y="2261"/>
                  </a:lnTo>
                  <a:lnTo>
                    <a:pt x="195" y="2670"/>
                  </a:lnTo>
                  <a:lnTo>
                    <a:pt x="137" y="2865"/>
                  </a:lnTo>
                  <a:lnTo>
                    <a:pt x="78" y="3079"/>
                  </a:lnTo>
                  <a:lnTo>
                    <a:pt x="20" y="3469"/>
                  </a:lnTo>
                  <a:lnTo>
                    <a:pt x="1" y="3644"/>
                  </a:lnTo>
                  <a:lnTo>
                    <a:pt x="1" y="3839"/>
                  </a:lnTo>
                  <a:lnTo>
                    <a:pt x="20" y="4014"/>
                  </a:lnTo>
                  <a:lnTo>
                    <a:pt x="40" y="4209"/>
                  </a:lnTo>
                  <a:lnTo>
                    <a:pt x="78" y="4229"/>
                  </a:lnTo>
                  <a:lnTo>
                    <a:pt x="215" y="4345"/>
                  </a:lnTo>
                  <a:lnTo>
                    <a:pt x="429" y="4501"/>
                  </a:lnTo>
                  <a:lnTo>
                    <a:pt x="721" y="4638"/>
                  </a:lnTo>
                  <a:lnTo>
                    <a:pt x="1092" y="4755"/>
                  </a:lnTo>
                  <a:lnTo>
                    <a:pt x="1462" y="4852"/>
                  </a:lnTo>
                  <a:lnTo>
                    <a:pt x="1715" y="4891"/>
                  </a:lnTo>
                  <a:lnTo>
                    <a:pt x="1968" y="4910"/>
                  </a:lnTo>
                  <a:lnTo>
                    <a:pt x="2300" y="4910"/>
                  </a:lnTo>
                  <a:lnTo>
                    <a:pt x="2592" y="4891"/>
                  </a:lnTo>
                  <a:lnTo>
                    <a:pt x="2904" y="4852"/>
                  </a:lnTo>
                  <a:lnTo>
                    <a:pt x="3196" y="4794"/>
                  </a:lnTo>
                  <a:lnTo>
                    <a:pt x="3469" y="4696"/>
                  </a:lnTo>
                  <a:lnTo>
                    <a:pt x="3741" y="4599"/>
                  </a:lnTo>
                  <a:lnTo>
                    <a:pt x="3995" y="4462"/>
                  </a:lnTo>
                  <a:lnTo>
                    <a:pt x="4268" y="4306"/>
                  </a:lnTo>
                  <a:lnTo>
                    <a:pt x="4501" y="4131"/>
                  </a:lnTo>
                  <a:lnTo>
                    <a:pt x="4735" y="3956"/>
                  </a:lnTo>
                  <a:lnTo>
                    <a:pt x="4755" y="3936"/>
                  </a:lnTo>
                  <a:lnTo>
                    <a:pt x="4833" y="3897"/>
                  </a:lnTo>
                  <a:lnTo>
                    <a:pt x="4930" y="3819"/>
                  </a:lnTo>
                  <a:lnTo>
                    <a:pt x="5027" y="3741"/>
                  </a:lnTo>
                  <a:lnTo>
                    <a:pt x="5086" y="3644"/>
                  </a:lnTo>
                  <a:lnTo>
                    <a:pt x="5144" y="3527"/>
                  </a:lnTo>
                  <a:lnTo>
                    <a:pt x="5164" y="3508"/>
                  </a:lnTo>
                  <a:lnTo>
                    <a:pt x="5378" y="3254"/>
                  </a:lnTo>
                  <a:lnTo>
                    <a:pt x="5534" y="3021"/>
                  </a:lnTo>
                  <a:lnTo>
                    <a:pt x="5553" y="2982"/>
                  </a:lnTo>
                  <a:lnTo>
                    <a:pt x="5573" y="2923"/>
                  </a:lnTo>
                  <a:lnTo>
                    <a:pt x="5573" y="2904"/>
                  </a:lnTo>
                  <a:lnTo>
                    <a:pt x="5573" y="2865"/>
                  </a:lnTo>
                  <a:lnTo>
                    <a:pt x="5534" y="2787"/>
                  </a:lnTo>
                  <a:lnTo>
                    <a:pt x="5476" y="2728"/>
                  </a:lnTo>
                  <a:lnTo>
                    <a:pt x="5417" y="2689"/>
                  </a:lnTo>
                  <a:lnTo>
                    <a:pt x="5339" y="2689"/>
                  </a:lnTo>
                  <a:lnTo>
                    <a:pt x="5261" y="2709"/>
                  </a:lnTo>
                  <a:lnTo>
                    <a:pt x="5203" y="2767"/>
                  </a:lnTo>
                  <a:lnTo>
                    <a:pt x="5183" y="2631"/>
                  </a:lnTo>
                  <a:lnTo>
                    <a:pt x="5125" y="2417"/>
                  </a:lnTo>
                  <a:lnTo>
                    <a:pt x="5086" y="2241"/>
                  </a:lnTo>
                  <a:lnTo>
                    <a:pt x="5008" y="2027"/>
                  </a:lnTo>
                  <a:lnTo>
                    <a:pt x="4910" y="1812"/>
                  </a:lnTo>
                  <a:lnTo>
                    <a:pt x="4794" y="1579"/>
                  </a:lnTo>
                  <a:lnTo>
                    <a:pt x="4677" y="1364"/>
                  </a:lnTo>
                  <a:lnTo>
                    <a:pt x="4443" y="1014"/>
                  </a:lnTo>
                  <a:lnTo>
                    <a:pt x="4287" y="838"/>
                  </a:lnTo>
                  <a:lnTo>
                    <a:pt x="4112" y="663"/>
                  </a:lnTo>
                  <a:lnTo>
                    <a:pt x="3956" y="527"/>
                  </a:lnTo>
                  <a:lnTo>
                    <a:pt x="3800" y="410"/>
                  </a:lnTo>
                  <a:lnTo>
                    <a:pt x="3839" y="371"/>
                  </a:lnTo>
                  <a:lnTo>
                    <a:pt x="3878" y="293"/>
                  </a:lnTo>
                  <a:lnTo>
                    <a:pt x="3878" y="234"/>
                  </a:lnTo>
                  <a:lnTo>
                    <a:pt x="3839" y="156"/>
                  </a:lnTo>
                  <a:lnTo>
                    <a:pt x="3800" y="117"/>
                  </a:lnTo>
                  <a:lnTo>
                    <a:pt x="3741" y="78"/>
                  </a:lnTo>
                  <a:lnTo>
                    <a:pt x="3702" y="78"/>
                  </a:lnTo>
                  <a:lnTo>
                    <a:pt x="3527" y="20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7296;p70">
              <a:extLst>
                <a:ext uri="{FF2B5EF4-FFF2-40B4-BE49-F238E27FC236}">
                  <a16:creationId xmlns:a16="http://schemas.microsoft.com/office/drawing/2014/main" id="{EF7BEDB7-6494-095E-E3D3-C34017FCAA9C}"/>
                </a:ext>
              </a:extLst>
            </p:cNvPr>
            <p:cNvSpPr/>
            <p:nvPr/>
          </p:nvSpPr>
          <p:spPr>
            <a:xfrm>
              <a:off x="5256425" y="1113925"/>
              <a:ext cx="121300" cy="137875"/>
            </a:xfrm>
            <a:custGeom>
              <a:avLst/>
              <a:gdLst/>
              <a:ahLst/>
              <a:cxnLst/>
              <a:rect l="l" t="t" r="r" b="b"/>
              <a:pathLst>
                <a:path w="4852" h="5515" extrusionOk="0">
                  <a:moveTo>
                    <a:pt x="1832" y="0"/>
                  </a:moveTo>
                  <a:lnTo>
                    <a:pt x="1754" y="20"/>
                  </a:lnTo>
                  <a:lnTo>
                    <a:pt x="1734" y="20"/>
                  </a:lnTo>
                  <a:lnTo>
                    <a:pt x="1539" y="78"/>
                  </a:lnTo>
                  <a:lnTo>
                    <a:pt x="1364" y="156"/>
                  </a:lnTo>
                  <a:lnTo>
                    <a:pt x="1208" y="253"/>
                  </a:lnTo>
                  <a:lnTo>
                    <a:pt x="1091" y="351"/>
                  </a:lnTo>
                  <a:lnTo>
                    <a:pt x="935" y="487"/>
                  </a:lnTo>
                  <a:lnTo>
                    <a:pt x="799" y="604"/>
                  </a:lnTo>
                  <a:lnTo>
                    <a:pt x="682" y="741"/>
                  </a:lnTo>
                  <a:lnTo>
                    <a:pt x="585" y="896"/>
                  </a:lnTo>
                  <a:lnTo>
                    <a:pt x="468" y="1091"/>
                  </a:lnTo>
                  <a:lnTo>
                    <a:pt x="370" y="1247"/>
                  </a:lnTo>
                  <a:lnTo>
                    <a:pt x="234" y="1578"/>
                  </a:lnTo>
                  <a:lnTo>
                    <a:pt x="117" y="1988"/>
                  </a:lnTo>
                  <a:lnTo>
                    <a:pt x="39" y="2358"/>
                  </a:lnTo>
                  <a:lnTo>
                    <a:pt x="20" y="2572"/>
                  </a:lnTo>
                  <a:lnTo>
                    <a:pt x="0" y="2786"/>
                  </a:lnTo>
                  <a:lnTo>
                    <a:pt x="20" y="3254"/>
                  </a:lnTo>
                  <a:lnTo>
                    <a:pt x="59" y="3663"/>
                  </a:lnTo>
                  <a:lnTo>
                    <a:pt x="156" y="4111"/>
                  </a:lnTo>
                  <a:lnTo>
                    <a:pt x="273" y="4501"/>
                  </a:lnTo>
                  <a:lnTo>
                    <a:pt x="429" y="4852"/>
                  </a:lnTo>
                  <a:lnTo>
                    <a:pt x="526" y="5027"/>
                  </a:lnTo>
                  <a:lnTo>
                    <a:pt x="604" y="5183"/>
                  </a:lnTo>
                  <a:lnTo>
                    <a:pt x="721" y="5339"/>
                  </a:lnTo>
                  <a:lnTo>
                    <a:pt x="838" y="5475"/>
                  </a:lnTo>
                  <a:lnTo>
                    <a:pt x="877" y="5475"/>
                  </a:lnTo>
                  <a:lnTo>
                    <a:pt x="1052" y="5514"/>
                  </a:lnTo>
                  <a:lnTo>
                    <a:pt x="1325" y="5514"/>
                  </a:lnTo>
                  <a:lnTo>
                    <a:pt x="1637" y="5475"/>
                  </a:lnTo>
                  <a:lnTo>
                    <a:pt x="2026" y="5378"/>
                  </a:lnTo>
                  <a:lnTo>
                    <a:pt x="2377" y="5261"/>
                  </a:lnTo>
                  <a:lnTo>
                    <a:pt x="2845" y="5047"/>
                  </a:lnTo>
                  <a:lnTo>
                    <a:pt x="3137" y="4871"/>
                  </a:lnTo>
                  <a:lnTo>
                    <a:pt x="3371" y="4696"/>
                  </a:lnTo>
                  <a:lnTo>
                    <a:pt x="3605" y="4501"/>
                  </a:lnTo>
                  <a:lnTo>
                    <a:pt x="3819" y="4287"/>
                  </a:lnTo>
                  <a:lnTo>
                    <a:pt x="4014" y="4053"/>
                  </a:lnTo>
                  <a:lnTo>
                    <a:pt x="4170" y="3839"/>
                  </a:lnTo>
                  <a:lnTo>
                    <a:pt x="4326" y="3566"/>
                  </a:lnTo>
                  <a:lnTo>
                    <a:pt x="4462" y="3312"/>
                  </a:lnTo>
                  <a:lnTo>
                    <a:pt x="4579" y="3040"/>
                  </a:lnTo>
                  <a:lnTo>
                    <a:pt x="4657" y="2747"/>
                  </a:lnTo>
                  <a:lnTo>
                    <a:pt x="4676" y="2728"/>
                  </a:lnTo>
                  <a:lnTo>
                    <a:pt x="4735" y="2650"/>
                  </a:lnTo>
                  <a:lnTo>
                    <a:pt x="4774" y="2533"/>
                  </a:lnTo>
                  <a:lnTo>
                    <a:pt x="4793" y="2416"/>
                  </a:lnTo>
                  <a:lnTo>
                    <a:pt x="4793" y="2299"/>
                  </a:lnTo>
                  <a:lnTo>
                    <a:pt x="4793" y="2163"/>
                  </a:lnTo>
                  <a:lnTo>
                    <a:pt x="4793" y="2143"/>
                  </a:lnTo>
                  <a:lnTo>
                    <a:pt x="4832" y="1812"/>
                  </a:lnTo>
                  <a:lnTo>
                    <a:pt x="4852" y="1539"/>
                  </a:lnTo>
                  <a:lnTo>
                    <a:pt x="4832" y="1500"/>
                  </a:lnTo>
                  <a:lnTo>
                    <a:pt x="4832" y="1442"/>
                  </a:lnTo>
                  <a:lnTo>
                    <a:pt x="4813" y="1422"/>
                  </a:lnTo>
                  <a:lnTo>
                    <a:pt x="4793" y="1384"/>
                  </a:lnTo>
                  <a:lnTo>
                    <a:pt x="4715" y="1345"/>
                  </a:lnTo>
                  <a:lnTo>
                    <a:pt x="4657" y="1325"/>
                  </a:lnTo>
                  <a:lnTo>
                    <a:pt x="4559" y="1325"/>
                  </a:lnTo>
                  <a:lnTo>
                    <a:pt x="4501" y="1364"/>
                  </a:lnTo>
                  <a:lnTo>
                    <a:pt x="4442" y="1422"/>
                  </a:lnTo>
                  <a:lnTo>
                    <a:pt x="4423" y="1500"/>
                  </a:lnTo>
                  <a:lnTo>
                    <a:pt x="4345" y="1403"/>
                  </a:lnTo>
                  <a:lnTo>
                    <a:pt x="4189" y="1247"/>
                  </a:lnTo>
                  <a:lnTo>
                    <a:pt x="4053" y="1111"/>
                  </a:lnTo>
                  <a:lnTo>
                    <a:pt x="3877" y="974"/>
                  </a:lnTo>
                  <a:lnTo>
                    <a:pt x="3683" y="838"/>
                  </a:lnTo>
                  <a:lnTo>
                    <a:pt x="3449" y="702"/>
                  </a:lnTo>
                  <a:lnTo>
                    <a:pt x="3234" y="585"/>
                  </a:lnTo>
                  <a:lnTo>
                    <a:pt x="3040" y="507"/>
                  </a:lnTo>
                  <a:lnTo>
                    <a:pt x="2845" y="429"/>
                  </a:lnTo>
                  <a:lnTo>
                    <a:pt x="2611" y="351"/>
                  </a:lnTo>
                  <a:lnTo>
                    <a:pt x="2397" y="312"/>
                  </a:lnTo>
                  <a:lnTo>
                    <a:pt x="2182" y="273"/>
                  </a:lnTo>
                  <a:lnTo>
                    <a:pt x="1968" y="273"/>
                  </a:lnTo>
                  <a:lnTo>
                    <a:pt x="1987" y="195"/>
                  </a:lnTo>
                  <a:lnTo>
                    <a:pt x="1987" y="137"/>
                  </a:lnTo>
                  <a:lnTo>
                    <a:pt x="1948" y="59"/>
                  </a:lnTo>
                  <a:lnTo>
                    <a:pt x="1890" y="20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7297;p70">
              <a:extLst>
                <a:ext uri="{FF2B5EF4-FFF2-40B4-BE49-F238E27FC236}">
                  <a16:creationId xmlns:a16="http://schemas.microsoft.com/office/drawing/2014/main" id="{E48D7220-1AD1-1A6C-AE69-A98BCD4EB51C}"/>
                </a:ext>
              </a:extLst>
            </p:cNvPr>
            <p:cNvSpPr/>
            <p:nvPr/>
          </p:nvSpPr>
          <p:spPr>
            <a:xfrm>
              <a:off x="5062550" y="761750"/>
              <a:ext cx="140300" cy="115950"/>
            </a:xfrm>
            <a:custGeom>
              <a:avLst/>
              <a:gdLst/>
              <a:ahLst/>
              <a:cxnLst/>
              <a:rect l="l" t="t" r="r" b="b"/>
              <a:pathLst>
                <a:path w="5612" h="4638" extrusionOk="0">
                  <a:moveTo>
                    <a:pt x="3235" y="0"/>
                  </a:moveTo>
                  <a:lnTo>
                    <a:pt x="2962" y="20"/>
                  </a:lnTo>
                  <a:lnTo>
                    <a:pt x="2670" y="39"/>
                  </a:lnTo>
                  <a:lnTo>
                    <a:pt x="2378" y="98"/>
                  </a:lnTo>
                  <a:lnTo>
                    <a:pt x="2066" y="195"/>
                  </a:lnTo>
                  <a:lnTo>
                    <a:pt x="1793" y="293"/>
                  </a:lnTo>
                  <a:lnTo>
                    <a:pt x="1501" y="429"/>
                  </a:lnTo>
                  <a:lnTo>
                    <a:pt x="1286" y="546"/>
                  </a:lnTo>
                  <a:lnTo>
                    <a:pt x="1053" y="682"/>
                  </a:lnTo>
                  <a:lnTo>
                    <a:pt x="741" y="916"/>
                  </a:lnTo>
                  <a:lnTo>
                    <a:pt x="449" y="1189"/>
                  </a:lnTo>
                  <a:lnTo>
                    <a:pt x="254" y="1423"/>
                  </a:lnTo>
                  <a:lnTo>
                    <a:pt x="98" y="1637"/>
                  </a:lnTo>
                  <a:lnTo>
                    <a:pt x="20" y="1812"/>
                  </a:lnTo>
                  <a:lnTo>
                    <a:pt x="0" y="1832"/>
                  </a:lnTo>
                  <a:lnTo>
                    <a:pt x="0" y="1851"/>
                  </a:lnTo>
                  <a:lnTo>
                    <a:pt x="59" y="2027"/>
                  </a:lnTo>
                  <a:lnTo>
                    <a:pt x="117" y="2182"/>
                  </a:lnTo>
                  <a:lnTo>
                    <a:pt x="195" y="2358"/>
                  </a:lnTo>
                  <a:lnTo>
                    <a:pt x="273" y="2533"/>
                  </a:lnTo>
                  <a:lnTo>
                    <a:pt x="488" y="2864"/>
                  </a:lnTo>
                  <a:lnTo>
                    <a:pt x="624" y="3020"/>
                  </a:lnTo>
                  <a:lnTo>
                    <a:pt x="741" y="3176"/>
                  </a:lnTo>
                  <a:lnTo>
                    <a:pt x="1053" y="3488"/>
                  </a:lnTo>
                  <a:lnTo>
                    <a:pt x="1384" y="3780"/>
                  </a:lnTo>
                  <a:lnTo>
                    <a:pt x="1754" y="4053"/>
                  </a:lnTo>
                  <a:lnTo>
                    <a:pt x="1949" y="4150"/>
                  </a:lnTo>
                  <a:lnTo>
                    <a:pt x="2124" y="4267"/>
                  </a:lnTo>
                  <a:lnTo>
                    <a:pt x="2475" y="4404"/>
                  </a:lnTo>
                  <a:lnTo>
                    <a:pt x="2884" y="4521"/>
                  </a:lnTo>
                  <a:lnTo>
                    <a:pt x="3235" y="4598"/>
                  </a:lnTo>
                  <a:lnTo>
                    <a:pt x="3430" y="4618"/>
                  </a:lnTo>
                  <a:lnTo>
                    <a:pt x="3663" y="4637"/>
                  </a:lnTo>
                  <a:lnTo>
                    <a:pt x="3819" y="4618"/>
                  </a:lnTo>
                  <a:lnTo>
                    <a:pt x="3995" y="4598"/>
                  </a:lnTo>
                  <a:lnTo>
                    <a:pt x="4190" y="4560"/>
                  </a:lnTo>
                  <a:lnTo>
                    <a:pt x="4384" y="4521"/>
                  </a:lnTo>
                  <a:lnTo>
                    <a:pt x="4540" y="4462"/>
                  </a:lnTo>
                  <a:lnTo>
                    <a:pt x="4696" y="4404"/>
                  </a:lnTo>
                  <a:lnTo>
                    <a:pt x="4871" y="4287"/>
                  </a:lnTo>
                  <a:lnTo>
                    <a:pt x="5008" y="4170"/>
                  </a:lnTo>
                  <a:lnTo>
                    <a:pt x="5027" y="4150"/>
                  </a:lnTo>
                  <a:lnTo>
                    <a:pt x="5086" y="4092"/>
                  </a:lnTo>
                  <a:lnTo>
                    <a:pt x="5105" y="4033"/>
                  </a:lnTo>
                  <a:lnTo>
                    <a:pt x="5105" y="3956"/>
                  </a:lnTo>
                  <a:lnTo>
                    <a:pt x="5066" y="3897"/>
                  </a:lnTo>
                  <a:lnTo>
                    <a:pt x="5027" y="3858"/>
                  </a:lnTo>
                  <a:lnTo>
                    <a:pt x="4949" y="3839"/>
                  </a:lnTo>
                  <a:lnTo>
                    <a:pt x="5066" y="3663"/>
                  </a:lnTo>
                  <a:lnTo>
                    <a:pt x="5144" y="3468"/>
                  </a:lnTo>
                  <a:lnTo>
                    <a:pt x="5242" y="3254"/>
                  </a:lnTo>
                  <a:lnTo>
                    <a:pt x="5300" y="3020"/>
                  </a:lnTo>
                  <a:lnTo>
                    <a:pt x="5398" y="2611"/>
                  </a:lnTo>
                  <a:lnTo>
                    <a:pt x="5417" y="2358"/>
                  </a:lnTo>
                  <a:lnTo>
                    <a:pt x="5436" y="2085"/>
                  </a:lnTo>
                  <a:lnTo>
                    <a:pt x="5436" y="1851"/>
                  </a:lnTo>
                  <a:lnTo>
                    <a:pt x="5417" y="1637"/>
                  </a:lnTo>
                  <a:lnTo>
                    <a:pt x="5378" y="1462"/>
                  </a:lnTo>
                  <a:lnTo>
                    <a:pt x="5339" y="1228"/>
                  </a:lnTo>
                  <a:lnTo>
                    <a:pt x="5320" y="1111"/>
                  </a:lnTo>
                  <a:lnTo>
                    <a:pt x="5378" y="1130"/>
                  </a:lnTo>
                  <a:lnTo>
                    <a:pt x="5456" y="1130"/>
                  </a:lnTo>
                  <a:lnTo>
                    <a:pt x="5534" y="1091"/>
                  </a:lnTo>
                  <a:lnTo>
                    <a:pt x="5592" y="1033"/>
                  </a:lnTo>
                  <a:lnTo>
                    <a:pt x="5612" y="955"/>
                  </a:lnTo>
                  <a:lnTo>
                    <a:pt x="5612" y="858"/>
                  </a:lnTo>
                  <a:lnTo>
                    <a:pt x="5592" y="838"/>
                  </a:lnTo>
                  <a:lnTo>
                    <a:pt x="5573" y="819"/>
                  </a:lnTo>
                  <a:lnTo>
                    <a:pt x="5553" y="780"/>
                  </a:lnTo>
                  <a:lnTo>
                    <a:pt x="5495" y="741"/>
                  </a:lnTo>
                  <a:lnTo>
                    <a:pt x="5281" y="585"/>
                  </a:lnTo>
                  <a:lnTo>
                    <a:pt x="4988" y="448"/>
                  </a:lnTo>
                  <a:lnTo>
                    <a:pt x="4969" y="429"/>
                  </a:lnTo>
                  <a:lnTo>
                    <a:pt x="4871" y="351"/>
                  </a:lnTo>
                  <a:lnTo>
                    <a:pt x="4755" y="293"/>
                  </a:lnTo>
                  <a:lnTo>
                    <a:pt x="4638" y="234"/>
                  </a:lnTo>
                  <a:lnTo>
                    <a:pt x="4521" y="215"/>
                  </a:lnTo>
                  <a:lnTo>
                    <a:pt x="4404" y="215"/>
                  </a:lnTo>
                  <a:lnTo>
                    <a:pt x="4131" y="117"/>
                  </a:lnTo>
                  <a:lnTo>
                    <a:pt x="3839" y="59"/>
                  </a:lnTo>
                  <a:lnTo>
                    <a:pt x="3547" y="20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7298;p70">
              <a:extLst>
                <a:ext uri="{FF2B5EF4-FFF2-40B4-BE49-F238E27FC236}">
                  <a16:creationId xmlns:a16="http://schemas.microsoft.com/office/drawing/2014/main" id="{3D0F4528-36AD-969B-146D-F74E8678D9CE}"/>
                </a:ext>
              </a:extLst>
            </p:cNvPr>
            <p:cNvSpPr/>
            <p:nvPr/>
          </p:nvSpPr>
          <p:spPr>
            <a:xfrm>
              <a:off x="5743025" y="695000"/>
              <a:ext cx="142750" cy="117925"/>
            </a:xfrm>
            <a:custGeom>
              <a:avLst/>
              <a:gdLst/>
              <a:ahLst/>
              <a:cxnLst/>
              <a:rect l="l" t="t" r="r" b="b"/>
              <a:pathLst>
                <a:path w="5710" h="4717" extrusionOk="0">
                  <a:moveTo>
                    <a:pt x="2806" y="1"/>
                  </a:moveTo>
                  <a:lnTo>
                    <a:pt x="2514" y="20"/>
                  </a:lnTo>
                  <a:lnTo>
                    <a:pt x="2222" y="59"/>
                  </a:lnTo>
                  <a:lnTo>
                    <a:pt x="1890" y="137"/>
                  </a:lnTo>
                  <a:lnTo>
                    <a:pt x="1559" y="235"/>
                  </a:lnTo>
                  <a:lnTo>
                    <a:pt x="1501" y="254"/>
                  </a:lnTo>
                  <a:lnTo>
                    <a:pt x="1306" y="313"/>
                  </a:lnTo>
                  <a:lnTo>
                    <a:pt x="1150" y="371"/>
                  </a:lnTo>
                  <a:lnTo>
                    <a:pt x="994" y="449"/>
                  </a:lnTo>
                  <a:lnTo>
                    <a:pt x="975" y="449"/>
                  </a:lnTo>
                  <a:lnTo>
                    <a:pt x="838" y="527"/>
                  </a:lnTo>
                  <a:lnTo>
                    <a:pt x="721" y="624"/>
                  </a:lnTo>
                  <a:lnTo>
                    <a:pt x="488" y="761"/>
                  </a:lnTo>
                  <a:lnTo>
                    <a:pt x="312" y="878"/>
                  </a:lnTo>
                  <a:lnTo>
                    <a:pt x="156" y="995"/>
                  </a:lnTo>
                  <a:lnTo>
                    <a:pt x="137" y="1014"/>
                  </a:lnTo>
                  <a:lnTo>
                    <a:pt x="137" y="1034"/>
                  </a:lnTo>
                  <a:lnTo>
                    <a:pt x="40" y="1092"/>
                  </a:lnTo>
                  <a:lnTo>
                    <a:pt x="20" y="1112"/>
                  </a:lnTo>
                  <a:lnTo>
                    <a:pt x="1" y="1151"/>
                  </a:lnTo>
                  <a:lnTo>
                    <a:pt x="1" y="1170"/>
                  </a:lnTo>
                  <a:lnTo>
                    <a:pt x="20" y="1228"/>
                  </a:lnTo>
                  <a:lnTo>
                    <a:pt x="40" y="1228"/>
                  </a:lnTo>
                  <a:lnTo>
                    <a:pt x="20" y="1267"/>
                  </a:lnTo>
                  <a:lnTo>
                    <a:pt x="40" y="1345"/>
                  </a:lnTo>
                  <a:lnTo>
                    <a:pt x="78" y="1423"/>
                  </a:lnTo>
                  <a:lnTo>
                    <a:pt x="137" y="1482"/>
                  </a:lnTo>
                  <a:lnTo>
                    <a:pt x="195" y="1501"/>
                  </a:lnTo>
                  <a:lnTo>
                    <a:pt x="332" y="1716"/>
                  </a:lnTo>
                  <a:lnTo>
                    <a:pt x="332" y="2008"/>
                  </a:lnTo>
                  <a:lnTo>
                    <a:pt x="351" y="2222"/>
                  </a:lnTo>
                  <a:lnTo>
                    <a:pt x="390" y="2456"/>
                  </a:lnTo>
                  <a:lnTo>
                    <a:pt x="449" y="2709"/>
                  </a:lnTo>
                  <a:lnTo>
                    <a:pt x="507" y="2963"/>
                  </a:lnTo>
                  <a:lnTo>
                    <a:pt x="663" y="3333"/>
                  </a:lnTo>
                  <a:lnTo>
                    <a:pt x="760" y="3567"/>
                  </a:lnTo>
                  <a:lnTo>
                    <a:pt x="877" y="3761"/>
                  </a:lnTo>
                  <a:lnTo>
                    <a:pt x="994" y="3937"/>
                  </a:lnTo>
                  <a:lnTo>
                    <a:pt x="1131" y="4093"/>
                  </a:lnTo>
                  <a:lnTo>
                    <a:pt x="1072" y="4132"/>
                  </a:lnTo>
                  <a:lnTo>
                    <a:pt x="1033" y="4171"/>
                  </a:lnTo>
                  <a:lnTo>
                    <a:pt x="1014" y="4248"/>
                  </a:lnTo>
                  <a:lnTo>
                    <a:pt x="1014" y="4326"/>
                  </a:lnTo>
                  <a:lnTo>
                    <a:pt x="1053" y="4385"/>
                  </a:lnTo>
                  <a:lnTo>
                    <a:pt x="1111" y="4424"/>
                  </a:lnTo>
                  <a:lnTo>
                    <a:pt x="1131" y="4443"/>
                  </a:lnTo>
                  <a:lnTo>
                    <a:pt x="1286" y="4541"/>
                  </a:lnTo>
                  <a:lnTo>
                    <a:pt x="1481" y="4599"/>
                  </a:lnTo>
                  <a:lnTo>
                    <a:pt x="1657" y="4658"/>
                  </a:lnTo>
                  <a:lnTo>
                    <a:pt x="1813" y="4677"/>
                  </a:lnTo>
                  <a:lnTo>
                    <a:pt x="2007" y="4697"/>
                  </a:lnTo>
                  <a:lnTo>
                    <a:pt x="2183" y="4716"/>
                  </a:lnTo>
                  <a:lnTo>
                    <a:pt x="2378" y="4697"/>
                  </a:lnTo>
                  <a:lnTo>
                    <a:pt x="2533" y="4677"/>
                  </a:lnTo>
                  <a:lnTo>
                    <a:pt x="2767" y="4638"/>
                  </a:lnTo>
                  <a:lnTo>
                    <a:pt x="2943" y="4580"/>
                  </a:lnTo>
                  <a:lnTo>
                    <a:pt x="3293" y="4463"/>
                  </a:lnTo>
                  <a:lnTo>
                    <a:pt x="3664" y="4268"/>
                  </a:lnTo>
                  <a:lnTo>
                    <a:pt x="3995" y="4073"/>
                  </a:lnTo>
                  <a:lnTo>
                    <a:pt x="4151" y="3937"/>
                  </a:lnTo>
                  <a:lnTo>
                    <a:pt x="4326" y="3800"/>
                  </a:lnTo>
                  <a:lnTo>
                    <a:pt x="4657" y="3469"/>
                  </a:lnTo>
                  <a:lnTo>
                    <a:pt x="4930" y="3157"/>
                  </a:lnTo>
                  <a:lnTo>
                    <a:pt x="5183" y="2787"/>
                  </a:lnTo>
                  <a:lnTo>
                    <a:pt x="5281" y="2612"/>
                  </a:lnTo>
                  <a:lnTo>
                    <a:pt x="5378" y="2436"/>
                  </a:lnTo>
                  <a:lnTo>
                    <a:pt x="5534" y="2066"/>
                  </a:lnTo>
                  <a:lnTo>
                    <a:pt x="5592" y="1891"/>
                  </a:lnTo>
                  <a:lnTo>
                    <a:pt x="5651" y="1716"/>
                  </a:lnTo>
                  <a:lnTo>
                    <a:pt x="5690" y="1540"/>
                  </a:lnTo>
                  <a:lnTo>
                    <a:pt x="5709" y="1365"/>
                  </a:lnTo>
                  <a:lnTo>
                    <a:pt x="5709" y="1345"/>
                  </a:lnTo>
                  <a:lnTo>
                    <a:pt x="5690" y="1326"/>
                  </a:lnTo>
                  <a:lnTo>
                    <a:pt x="5573" y="1170"/>
                  </a:lnTo>
                  <a:lnTo>
                    <a:pt x="5398" y="975"/>
                  </a:lnTo>
                  <a:lnTo>
                    <a:pt x="5164" y="780"/>
                  </a:lnTo>
                  <a:lnTo>
                    <a:pt x="4833" y="547"/>
                  </a:lnTo>
                  <a:lnTo>
                    <a:pt x="4501" y="371"/>
                  </a:lnTo>
                  <a:lnTo>
                    <a:pt x="4248" y="274"/>
                  </a:lnTo>
                  <a:lnTo>
                    <a:pt x="4014" y="176"/>
                  </a:lnTo>
                  <a:lnTo>
                    <a:pt x="3683" y="98"/>
                  </a:lnTo>
                  <a:lnTo>
                    <a:pt x="3410" y="40"/>
                  </a:lnTo>
                  <a:lnTo>
                    <a:pt x="30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7299;p70">
              <a:extLst>
                <a:ext uri="{FF2B5EF4-FFF2-40B4-BE49-F238E27FC236}">
                  <a16:creationId xmlns:a16="http://schemas.microsoft.com/office/drawing/2014/main" id="{2D900B87-E419-E1B0-B0CB-FF3D7E2E3C14}"/>
                </a:ext>
              </a:extLst>
            </p:cNvPr>
            <p:cNvSpPr/>
            <p:nvPr/>
          </p:nvSpPr>
          <p:spPr>
            <a:xfrm>
              <a:off x="5451250" y="1149475"/>
              <a:ext cx="114975" cy="139825"/>
            </a:xfrm>
            <a:custGeom>
              <a:avLst/>
              <a:gdLst/>
              <a:ahLst/>
              <a:cxnLst/>
              <a:rect l="l" t="t" r="r" b="b"/>
              <a:pathLst>
                <a:path w="4599" h="5593" extrusionOk="0">
                  <a:moveTo>
                    <a:pt x="3683" y="0"/>
                  </a:moveTo>
                  <a:lnTo>
                    <a:pt x="3605" y="20"/>
                  </a:lnTo>
                  <a:lnTo>
                    <a:pt x="3547" y="78"/>
                  </a:lnTo>
                  <a:lnTo>
                    <a:pt x="3508" y="137"/>
                  </a:lnTo>
                  <a:lnTo>
                    <a:pt x="3508" y="215"/>
                  </a:lnTo>
                  <a:lnTo>
                    <a:pt x="3527" y="293"/>
                  </a:lnTo>
                  <a:lnTo>
                    <a:pt x="3410" y="254"/>
                  </a:lnTo>
                  <a:lnTo>
                    <a:pt x="3177" y="215"/>
                  </a:lnTo>
                  <a:lnTo>
                    <a:pt x="3001" y="176"/>
                  </a:lnTo>
                  <a:lnTo>
                    <a:pt x="2787" y="176"/>
                  </a:lnTo>
                  <a:lnTo>
                    <a:pt x="2534" y="156"/>
                  </a:lnTo>
                  <a:lnTo>
                    <a:pt x="2280" y="176"/>
                  </a:lnTo>
                  <a:lnTo>
                    <a:pt x="2027" y="195"/>
                  </a:lnTo>
                  <a:lnTo>
                    <a:pt x="1813" y="234"/>
                  </a:lnTo>
                  <a:lnTo>
                    <a:pt x="1618" y="273"/>
                  </a:lnTo>
                  <a:lnTo>
                    <a:pt x="1384" y="351"/>
                  </a:lnTo>
                  <a:lnTo>
                    <a:pt x="1170" y="429"/>
                  </a:lnTo>
                  <a:lnTo>
                    <a:pt x="975" y="527"/>
                  </a:lnTo>
                  <a:lnTo>
                    <a:pt x="799" y="624"/>
                  </a:lnTo>
                  <a:lnTo>
                    <a:pt x="780" y="566"/>
                  </a:lnTo>
                  <a:lnTo>
                    <a:pt x="741" y="507"/>
                  </a:lnTo>
                  <a:lnTo>
                    <a:pt x="663" y="488"/>
                  </a:lnTo>
                  <a:lnTo>
                    <a:pt x="605" y="468"/>
                  </a:lnTo>
                  <a:lnTo>
                    <a:pt x="527" y="507"/>
                  </a:lnTo>
                  <a:lnTo>
                    <a:pt x="488" y="546"/>
                  </a:lnTo>
                  <a:lnTo>
                    <a:pt x="468" y="566"/>
                  </a:lnTo>
                  <a:lnTo>
                    <a:pt x="332" y="702"/>
                  </a:lnTo>
                  <a:lnTo>
                    <a:pt x="234" y="897"/>
                  </a:lnTo>
                  <a:lnTo>
                    <a:pt x="157" y="1053"/>
                  </a:lnTo>
                  <a:lnTo>
                    <a:pt x="98" y="1208"/>
                  </a:lnTo>
                  <a:lnTo>
                    <a:pt x="59" y="1384"/>
                  </a:lnTo>
                  <a:lnTo>
                    <a:pt x="20" y="1579"/>
                  </a:lnTo>
                  <a:lnTo>
                    <a:pt x="1" y="1754"/>
                  </a:lnTo>
                  <a:lnTo>
                    <a:pt x="1" y="1929"/>
                  </a:lnTo>
                  <a:lnTo>
                    <a:pt x="1" y="2144"/>
                  </a:lnTo>
                  <a:lnTo>
                    <a:pt x="20" y="2339"/>
                  </a:lnTo>
                  <a:lnTo>
                    <a:pt x="79" y="2689"/>
                  </a:lnTo>
                  <a:lnTo>
                    <a:pt x="215" y="3098"/>
                  </a:lnTo>
                  <a:lnTo>
                    <a:pt x="351" y="3449"/>
                  </a:lnTo>
                  <a:lnTo>
                    <a:pt x="449" y="3625"/>
                  </a:lnTo>
                  <a:lnTo>
                    <a:pt x="566" y="3819"/>
                  </a:lnTo>
                  <a:lnTo>
                    <a:pt x="838" y="4209"/>
                  </a:lnTo>
                  <a:lnTo>
                    <a:pt x="1111" y="4521"/>
                  </a:lnTo>
                  <a:lnTo>
                    <a:pt x="1423" y="4833"/>
                  </a:lnTo>
                  <a:lnTo>
                    <a:pt x="1579" y="4969"/>
                  </a:lnTo>
                  <a:lnTo>
                    <a:pt x="1735" y="5086"/>
                  </a:lnTo>
                  <a:lnTo>
                    <a:pt x="2066" y="5300"/>
                  </a:lnTo>
                  <a:lnTo>
                    <a:pt x="2241" y="5398"/>
                  </a:lnTo>
                  <a:lnTo>
                    <a:pt x="2397" y="5475"/>
                  </a:lnTo>
                  <a:lnTo>
                    <a:pt x="2573" y="5534"/>
                  </a:lnTo>
                  <a:lnTo>
                    <a:pt x="2748" y="5592"/>
                  </a:lnTo>
                  <a:lnTo>
                    <a:pt x="2787" y="5573"/>
                  </a:lnTo>
                  <a:lnTo>
                    <a:pt x="2962" y="5495"/>
                  </a:lnTo>
                  <a:lnTo>
                    <a:pt x="3177" y="5339"/>
                  </a:lnTo>
                  <a:lnTo>
                    <a:pt x="3410" y="5144"/>
                  </a:lnTo>
                  <a:lnTo>
                    <a:pt x="3683" y="4852"/>
                  </a:lnTo>
                  <a:lnTo>
                    <a:pt x="3917" y="4560"/>
                  </a:lnTo>
                  <a:lnTo>
                    <a:pt x="4053" y="4326"/>
                  </a:lnTo>
                  <a:lnTo>
                    <a:pt x="4190" y="4112"/>
                  </a:lnTo>
                  <a:lnTo>
                    <a:pt x="4326" y="3800"/>
                  </a:lnTo>
                  <a:lnTo>
                    <a:pt x="4424" y="3547"/>
                  </a:lnTo>
                  <a:lnTo>
                    <a:pt x="4501" y="3235"/>
                  </a:lnTo>
                  <a:lnTo>
                    <a:pt x="4560" y="2943"/>
                  </a:lnTo>
                  <a:lnTo>
                    <a:pt x="4599" y="2650"/>
                  </a:lnTo>
                  <a:lnTo>
                    <a:pt x="4599" y="2378"/>
                  </a:lnTo>
                  <a:lnTo>
                    <a:pt x="4599" y="2066"/>
                  </a:lnTo>
                  <a:lnTo>
                    <a:pt x="4560" y="1774"/>
                  </a:lnTo>
                  <a:lnTo>
                    <a:pt x="4501" y="1481"/>
                  </a:lnTo>
                  <a:lnTo>
                    <a:pt x="4424" y="1208"/>
                  </a:lnTo>
                  <a:lnTo>
                    <a:pt x="4404" y="1170"/>
                  </a:lnTo>
                  <a:lnTo>
                    <a:pt x="4424" y="1092"/>
                  </a:lnTo>
                  <a:lnTo>
                    <a:pt x="4385" y="955"/>
                  </a:lnTo>
                  <a:lnTo>
                    <a:pt x="4346" y="838"/>
                  </a:lnTo>
                  <a:lnTo>
                    <a:pt x="4268" y="741"/>
                  </a:lnTo>
                  <a:lnTo>
                    <a:pt x="4209" y="643"/>
                  </a:lnTo>
                  <a:lnTo>
                    <a:pt x="4190" y="624"/>
                  </a:lnTo>
                  <a:lnTo>
                    <a:pt x="4034" y="332"/>
                  </a:lnTo>
                  <a:lnTo>
                    <a:pt x="3897" y="98"/>
                  </a:lnTo>
                  <a:lnTo>
                    <a:pt x="3858" y="59"/>
                  </a:lnTo>
                  <a:lnTo>
                    <a:pt x="3820" y="20"/>
                  </a:lnTo>
                  <a:lnTo>
                    <a:pt x="3800" y="20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7300;p70">
              <a:extLst>
                <a:ext uri="{FF2B5EF4-FFF2-40B4-BE49-F238E27FC236}">
                  <a16:creationId xmlns:a16="http://schemas.microsoft.com/office/drawing/2014/main" id="{27574103-6ECD-8F79-5160-CEC0F6C10D39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extrusionOk="0">
                  <a:moveTo>
                    <a:pt x="12528" y="1"/>
                  </a:move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7301;p70">
              <a:extLst>
                <a:ext uri="{FF2B5EF4-FFF2-40B4-BE49-F238E27FC236}">
                  <a16:creationId xmlns:a16="http://schemas.microsoft.com/office/drawing/2014/main" id="{944A804F-13ED-67AE-5A95-0EDC0B17D851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fill="none" extrusionOk="0">
                  <a:moveTo>
                    <a:pt x="14652" y="25077"/>
                  </a:move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7302;p70">
              <a:extLst>
                <a:ext uri="{FF2B5EF4-FFF2-40B4-BE49-F238E27FC236}">
                  <a16:creationId xmlns:a16="http://schemas.microsoft.com/office/drawing/2014/main" id="{E6854E2A-A0CF-715F-FDFB-FCBB7BC6A964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7303;p70">
              <a:extLst>
                <a:ext uri="{FF2B5EF4-FFF2-40B4-BE49-F238E27FC236}">
                  <a16:creationId xmlns:a16="http://schemas.microsoft.com/office/drawing/2014/main" id="{1B854C19-C9FF-2287-3DE2-36A17E730DDE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extrusionOk="0">
                  <a:moveTo>
                    <a:pt x="11223" y="1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22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7304;p70">
              <a:extLst>
                <a:ext uri="{FF2B5EF4-FFF2-40B4-BE49-F238E27FC236}">
                  <a16:creationId xmlns:a16="http://schemas.microsoft.com/office/drawing/2014/main" id="{C2F4F0C4-2A22-5AD9-71A4-0DF05F8A91F2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fill="none" extrusionOk="0">
                  <a:moveTo>
                    <a:pt x="10619" y="79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009" y="40"/>
                  </a:lnTo>
                  <a:lnTo>
                    <a:pt x="11223" y="1"/>
                  </a:lnTo>
                  <a:lnTo>
                    <a:pt x="11223" y="1"/>
                  </a:lnTo>
                  <a:lnTo>
                    <a:pt x="10619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7305;p70">
              <a:extLst>
                <a:ext uri="{FF2B5EF4-FFF2-40B4-BE49-F238E27FC236}">
                  <a16:creationId xmlns:a16="http://schemas.microsoft.com/office/drawing/2014/main" id="{81D0DC14-B4BA-10FC-D016-27C734F6D1B6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7306;p70">
              <a:extLst>
                <a:ext uri="{FF2B5EF4-FFF2-40B4-BE49-F238E27FC236}">
                  <a16:creationId xmlns:a16="http://schemas.microsoft.com/office/drawing/2014/main" id="{52A1D6A2-B1C1-4177-4694-6949331D3916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7307;p70">
              <a:extLst>
                <a:ext uri="{FF2B5EF4-FFF2-40B4-BE49-F238E27FC236}">
                  <a16:creationId xmlns:a16="http://schemas.microsoft.com/office/drawing/2014/main" id="{C45B6525-E236-057E-6B8C-DA71EE20C46A}"/>
                </a:ext>
              </a:extLst>
            </p:cNvPr>
            <p:cNvSpPr/>
            <p:nvPr/>
          </p:nvSpPr>
          <p:spPr>
            <a:xfrm>
              <a:off x="5672875" y="109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7308;p70">
              <a:extLst>
                <a:ext uri="{FF2B5EF4-FFF2-40B4-BE49-F238E27FC236}">
                  <a16:creationId xmlns:a16="http://schemas.microsoft.com/office/drawing/2014/main" id="{8AF26391-9144-6399-6FC0-97D4DDD84F3B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extrusionOk="0">
                  <a:moveTo>
                    <a:pt x="254" y="0"/>
                  </a:move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7309;p70">
              <a:extLst>
                <a:ext uri="{FF2B5EF4-FFF2-40B4-BE49-F238E27FC236}">
                  <a16:creationId xmlns:a16="http://schemas.microsoft.com/office/drawing/2014/main" id="{82F92318-B85F-9237-457F-1309DAAA50FE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fill="none" extrusionOk="0">
                  <a:moveTo>
                    <a:pt x="351" y="0"/>
                  </a:moveTo>
                  <a:lnTo>
                    <a:pt x="351" y="0"/>
                  </a:lnTo>
                  <a:lnTo>
                    <a:pt x="254" y="0"/>
                  </a:lnTo>
                  <a:lnTo>
                    <a:pt x="176" y="39"/>
                  </a:ln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150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507" y="20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7310;p70">
              <a:extLst>
                <a:ext uri="{FF2B5EF4-FFF2-40B4-BE49-F238E27FC236}">
                  <a16:creationId xmlns:a16="http://schemas.microsoft.com/office/drawing/2014/main" id="{5BF4673D-D004-F953-DE53-07A50971CBAD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extrusionOk="0">
                  <a:moveTo>
                    <a:pt x="371" y="1"/>
                  </a:moveTo>
                  <a:lnTo>
                    <a:pt x="312" y="20"/>
                  </a:ln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7311;p70">
              <a:extLst>
                <a:ext uri="{FF2B5EF4-FFF2-40B4-BE49-F238E27FC236}">
                  <a16:creationId xmlns:a16="http://schemas.microsoft.com/office/drawing/2014/main" id="{87F358E3-B7BF-270F-DD6C-1D2143E3A6BC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fill="none" extrusionOk="0">
                  <a:moveTo>
                    <a:pt x="235" y="40"/>
                  </a:move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897" y="1599"/>
                  </a:lnTo>
                  <a:lnTo>
                    <a:pt x="975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lnTo>
                    <a:pt x="371" y="1"/>
                  </a:lnTo>
                  <a:lnTo>
                    <a:pt x="312" y="20"/>
                  </a:lnTo>
                  <a:lnTo>
                    <a:pt x="235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7312;p70">
              <a:extLst>
                <a:ext uri="{FF2B5EF4-FFF2-40B4-BE49-F238E27FC236}">
                  <a16:creationId xmlns:a16="http://schemas.microsoft.com/office/drawing/2014/main" id="{FAB42F08-9428-48C6-0D6F-45926C5A386D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extrusionOk="0">
                  <a:moveTo>
                    <a:pt x="33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7313;p70">
              <a:extLst>
                <a:ext uri="{FF2B5EF4-FFF2-40B4-BE49-F238E27FC236}">
                  <a16:creationId xmlns:a16="http://schemas.microsoft.com/office/drawing/2014/main" id="{FE0371AF-4EA7-F3D9-412B-CE41921CDF78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fill="none" extrusionOk="0">
                  <a:moveTo>
                    <a:pt x="0" y="332"/>
                  </a:move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760" y="1403"/>
                  </a:lnTo>
                  <a:lnTo>
                    <a:pt x="838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32" y="0"/>
                  </a:ln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7314;p70">
              <a:extLst>
                <a:ext uri="{FF2B5EF4-FFF2-40B4-BE49-F238E27FC236}">
                  <a16:creationId xmlns:a16="http://schemas.microsoft.com/office/drawing/2014/main" id="{CA54078D-E638-7BAD-56BE-C70D9BF15DA0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extrusionOk="0">
                  <a:moveTo>
                    <a:pt x="332" y="1"/>
                  </a:moveTo>
                  <a:lnTo>
                    <a:pt x="273" y="20"/>
                  </a:ln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7315;p70">
              <a:extLst>
                <a:ext uri="{FF2B5EF4-FFF2-40B4-BE49-F238E27FC236}">
                  <a16:creationId xmlns:a16="http://schemas.microsoft.com/office/drawing/2014/main" id="{E6AC4078-DE93-3D48-18BE-29C23D52285B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fill="none" extrusionOk="0">
                  <a:moveTo>
                    <a:pt x="215" y="39"/>
                  </a:move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3" y="20"/>
                  </a:lnTo>
                  <a:lnTo>
                    <a:pt x="215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7316;p70">
              <a:extLst>
                <a:ext uri="{FF2B5EF4-FFF2-40B4-BE49-F238E27FC236}">
                  <a16:creationId xmlns:a16="http://schemas.microsoft.com/office/drawing/2014/main" id="{7F36E81C-B9A6-7867-68C2-704E2ADFE409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extrusionOk="0">
                  <a:moveTo>
                    <a:pt x="274" y="1"/>
                  </a:move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7317;p70">
              <a:extLst>
                <a:ext uri="{FF2B5EF4-FFF2-40B4-BE49-F238E27FC236}">
                  <a16:creationId xmlns:a16="http://schemas.microsoft.com/office/drawing/2014/main" id="{D76523CB-D391-05A6-B205-E65F58ECAED8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fill="none" extrusionOk="0">
                  <a:moveTo>
                    <a:pt x="1" y="371"/>
                  </a:moveTo>
                  <a:lnTo>
                    <a:pt x="1" y="371"/>
                  </a:lnTo>
                  <a:lnTo>
                    <a:pt x="20" y="449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839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69" y="20"/>
                  </a:lnTo>
                  <a:lnTo>
                    <a:pt x="410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4" y="1"/>
                  </a:ln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7318;p70">
              <a:extLst>
                <a:ext uri="{FF2B5EF4-FFF2-40B4-BE49-F238E27FC236}">
                  <a16:creationId xmlns:a16="http://schemas.microsoft.com/office/drawing/2014/main" id="{B6A96605-9AFC-9811-2FDA-D45CA4BD29EF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extrusionOk="0">
                  <a:moveTo>
                    <a:pt x="254" y="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7319;p70">
              <a:extLst>
                <a:ext uri="{FF2B5EF4-FFF2-40B4-BE49-F238E27FC236}">
                  <a16:creationId xmlns:a16="http://schemas.microsoft.com/office/drawing/2014/main" id="{7958725A-773A-98CE-3DBC-4DE79521EC92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fill="none" extrusionOk="0">
                  <a:moveTo>
                    <a:pt x="195" y="2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54" y="0"/>
                  </a:lnTo>
                  <a:lnTo>
                    <a:pt x="195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7320;p70">
              <a:extLst>
                <a:ext uri="{FF2B5EF4-FFF2-40B4-BE49-F238E27FC236}">
                  <a16:creationId xmlns:a16="http://schemas.microsoft.com/office/drawing/2014/main" id="{590C5A00-C7D2-B0CB-F102-0F0B749983E5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extrusionOk="0">
                  <a:moveTo>
                    <a:pt x="351" y="1"/>
                  </a:move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7321;p70">
              <a:extLst>
                <a:ext uri="{FF2B5EF4-FFF2-40B4-BE49-F238E27FC236}">
                  <a16:creationId xmlns:a16="http://schemas.microsoft.com/office/drawing/2014/main" id="{2D9917A6-D237-2568-F1D6-9AA362E45A42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5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7322;p70">
              <a:extLst>
                <a:ext uri="{FF2B5EF4-FFF2-40B4-BE49-F238E27FC236}">
                  <a16:creationId xmlns:a16="http://schemas.microsoft.com/office/drawing/2014/main" id="{81AEDADE-7C8D-0CA8-3B35-A55DC8D993BD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extrusionOk="0">
                  <a:moveTo>
                    <a:pt x="312" y="1"/>
                  </a:move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7323;p70">
              <a:extLst>
                <a:ext uri="{FF2B5EF4-FFF2-40B4-BE49-F238E27FC236}">
                  <a16:creationId xmlns:a16="http://schemas.microsoft.com/office/drawing/2014/main" id="{78CA7946-7C3D-5FD9-1AF0-0F7A883DC5DE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fill="none" extrusionOk="0">
                  <a:moveTo>
                    <a:pt x="312" y="1"/>
                  </a:moveTo>
                  <a:lnTo>
                    <a:pt x="312" y="1"/>
                  </a:ln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lnTo>
                    <a:pt x="351" y="1"/>
                  </a:lnTo>
                  <a:lnTo>
                    <a:pt x="351" y="1"/>
                  </a:lnTo>
                  <a:lnTo>
                    <a:pt x="31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7324;p70">
              <a:extLst>
                <a:ext uri="{FF2B5EF4-FFF2-40B4-BE49-F238E27FC236}">
                  <a16:creationId xmlns:a16="http://schemas.microsoft.com/office/drawing/2014/main" id="{22B6C6BE-3B68-053D-84FC-21D25494A0FF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extrusionOk="0">
                  <a:moveTo>
                    <a:pt x="312" y="0"/>
                  </a:moveTo>
                  <a:lnTo>
                    <a:pt x="215" y="19"/>
                  </a:ln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7325;p70">
              <a:extLst>
                <a:ext uri="{FF2B5EF4-FFF2-40B4-BE49-F238E27FC236}">
                  <a16:creationId xmlns:a16="http://schemas.microsoft.com/office/drawing/2014/main" id="{5EA4F861-02EE-6B33-CC5F-F85D308B0C76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fill="none" extrusionOk="0">
                  <a:moveTo>
                    <a:pt x="117" y="78"/>
                  </a:move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468" y="799"/>
                  </a:lnTo>
                  <a:lnTo>
                    <a:pt x="546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15" y="19"/>
                  </a:lnTo>
                  <a:lnTo>
                    <a:pt x="117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7326;p70">
              <a:extLst>
                <a:ext uri="{FF2B5EF4-FFF2-40B4-BE49-F238E27FC236}">
                  <a16:creationId xmlns:a16="http://schemas.microsoft.com/office/drawing/2014/main" id="{B87ACD83-77D9-840B-4E87-4EB7528FB2D7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extrusionOk="0">
                  <a:moveTo>
                    <a:pt x="371" y="0"/>
                  </a:move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7327;p70">
              <a:extLst>
                <a:ext uri="{FF2B5EF4-FFF2-40B4-BE49-F238E27FC236}">
                  <a16:creationId xmlns:a16="http://schemas.microsoft.com/office/drawing/2014/main" id="{867F24B5-48C5-1C18-30CD-8779C81B2917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fill="none" extrusionOk="0">
                  <a:moveTo>
                    <a:pt x="40" y="487"/>
                  </a:move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975" y="1091"/>
                  </a:lnTo>
                  <a:lnTo>
                    <a:pt x="1053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7328;p70">
              <a:extLst>
                <a:ext uri="{FF2B5EF4-FFF2-40B4-BE49-F238E27FC236}">
                  <a16:creationId xmlns:a16="http://schemas.microsoft.com/office/drawing/2014/main" id="{EF9AE143-4CFF-8BDC-C47E-1D9FE0CD6064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extrusionOk="0">
                  <a:moveTo>
                    <a:pt x="215" y="0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468" y="2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7329;p70">
              <a:extLst>
                <a:ext uri="{FF2B5EF4-FFF2-40B4-BE49-F238E27FC236}">
                  <a16:creationId xmlns:a16="http://schemas.microsoft.com/office/drawing/2014/main" id="{60F7D975-F8CB-D47E-6D63-7B6B8652EA92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546" y="2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15" y="0"/>
                  </a:lnTo>
                  <a:lnTo>
                    <a:pt x="137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7330;p70">
              <a:extLst>
                <a:ext uri="{FF2B5EF4-FFF2-40B4-BE49-F238E27FC236}">
                  <a16:creationId xmlns:a16="http://schemas.microsoft.com/office/drawing/2014/main" id="{09FB1CE9-2799-A6DD-5797-E0BE230FA6C4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extrusionOk="0">
                  <a:moveTo>
                    <a:pt x="273" y="0"/>
                  </a:moveTo>
                  <a:lnTo>
                    <a:pt x="195" y="20"/>
                  </a:ln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7331;p70">
              <a:extLst>
                <a:ext uri="{FF2B5EF4-FFF2-40B4-BE49-F238E27FC236}">
                  <a16:creationId xmlns:a16="http://schemas.microsoft.com/office/drawing/2014/main" id="{7F4B1D98-0953-59F0-21AE-689614087678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04" y="955"/>
                  </a:lnTo>
                  <a:lnTo>
                    <a:pt x="604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195" y="20"/>
                  </a:lnTo>
                  <a:lnTo>
                    <a:pt x="137" y="3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7332;p70">
              <a:extLst>
                <a:ext uri="{FF2B5EF4-FFF2-40B4-BE49-F238E27FC236}">
                  <a16:creationId xmlns:a16="http://schemas.microsoft.com/office/drawing/2014/main" id="{0118572C-39B2-3C12-D9D6-D45BCD45E727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extrusionOk="0">
                  <a:moveTo>
                    <a:pt x="234" y="0"/>
                  </a:move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7333;p70">
              <a:extLst>
                <a:ext uri="{FF2B5EF4-FFF2-40B4-BE49-F238E27FC236}">
                  <a16:creationId xmlns:a16="http://schemas.microsoft.com/office/drawing/2014/main" id="{AA2ABA62-18CC-8DF9-288B-E2A4B8E0F7FE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fill="none" extrusionOk="0">
                  <a:moveTo>
                    <a:pt x="20" y="312"/>
                  </a:move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7334;p70">
              <a:extLst>
                <a:ext uri="{FF2B5EF4-FFF2-40B4-BE49-F238E27FC236}">
                  <a16:creationId xmlns:a16="http://schemas.microsoft.com/office/drawing/2014/main" id="{D142E598-B676-5856-EACA-7ABD1457269A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extrusionOk="0">
                  <a:moveTo>
                    <a:pt x="195" y="0"/>
                  </a:move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7335;p70">
              <a:extLst>
                <a:ext uri="{FF2B5EF4-FFF2-40B4-BE49-F238E27FC236}">
                  <a16:creationId xmlns:a16="http://schemas.microsoft.com/office/drawing/2014/main" id="{E789E4AB-463F-DFFB-555D-F8D8653B950C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fill="none" extrusionOk="0">
                  <a:moveTo>
                    <a:pt x="195" y="0"/>
                  </a:moveTo>
                  <a:lnTo>
                    <a:pt x="195" y="0"/>
                  </a:ln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19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7336;p70">
              <a:extLst>
                <a:ext uri="{FF2B5EF4-FFF2-40B4-BE49-F238E27FC236}">
                  <a16:creationId xmlns:a16="http://schemas.microsoft.com/office/drawing/2014/main" id="{F8AA892C-6FB2-8152-F6E5-CE5205EF6FA4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extrusionOk="0">
                  <a:moveTo>
                    <a:pt x="254" y="1"/>
                  </a:move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7337;p70">
              <a:extLst>
                <a:ext uri="{FF2B5EF4-FFF2-40B4-BE49-F238E27FC236}">
                  <a16:creationId xmlns:a16="http://schemas.microsoft.com/office/drawing/2014/main" id="{917E52E3-26D7-22A8-4E36-2698F322AEAC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4" y="1"/>
                  </a:ln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lnTo>
                    <a:pt x="371" y="1"/>
                  </a:lnTo>
                  <a:lnTo>
                    <a:pt x="351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7338;p70">
              <a:extLst>
                <a:ext uri="{FF2B5EF4-FFF2-40B4-BE49-F238E27FC236}">
                  <a16:creationId xmlns:a16="http://schemas.microsoft.com/office/drawing/2014/main" id="{B2D68BE1-D68E-EAB1-0657-10C4E0719543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extrusionOk="0">
                  <a:moveTo>
                    <a:pt x="332" y="1"/>
                  </a:moveTo>
                  <a:lnTo>
                    <a:pt x="254" y="20"/>
                  </a:ln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A1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7339;p70">
              <a:extLst>
                <a:ext uri="{FF2B5EF4-FFF2-40B4-BE49-F238E27FC236}">
                  <a16:creationId xmlns:a16="http://schemas.microsoft.com/office/drawing/2014/main" id="{AF3394A4-EB24-C194-204D-FCA623815CF3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fill="none" extrusionOk="0">
                  <a:moveTo>
                    <a:pt x="176" y="40"/>
                  </a:move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54" y="20"/>
                  </a:lnTo>
                  <a:lnTo>
                    <a:pt x="176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7340;p70">
              <a:extLst>
                <a:ext uri="{FF2B5EF4-FFF2-40B4-BE49-F238E27FC236}">
                  <a16:creationId xmlns:a16="http://schemas.microsoft.com/office/drawing/2014/main" id="{B59CB2A0-1CED-E114-AAB2-DBBEE3C800F3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extrusionOk="0">
                  <a:moveTo>
                    <a:pt x="3235" y="1"/>
                  </a:move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7341;p70">
              <a:extLst>
                <a:ext uri="{FF2B5EF4-FFF2-40B4-BE49-F238E27FC236}">
                  <a16:creationId xmlns:a16="http://schemas.microsoft.com/office/drawing/2014/main" id="{F1DCB474-E4CF-6163-3191-8045CF4A4664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fill="none" extrusionOk="0">
                  <a:moveTo>
                    <a:pt x="1" y="3586"/>
                  </a:move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lnTo>
                    <a:pt x="3235" y="1"/>
                  </a:lnTo>
                  <a:lnTo>
                    <a:pt x="3235" y="1"/>
                  </a:ln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7342;p70">
              <a:extLst>
                <a:ext uri="{FF2B5EF4-FFF2-40B4-BE49-F238E27FC236}">
                  <a16:creationId xmlns:a16="http://schemas.microsoft.com/office/drawing/2014/main" id="{D5249A82-A382-9D17-04BF-07BC16D5F329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extrusionOk="0">
                  <a:moveTo>
                    <a:pt x="2631" y="0"/>
                  </a:moveTo>
                  <a:lnTo>
                    <a:pt x="2377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7343;p70">
              <a:extLst>
                <a:ext uri="{FF2B5EF4-FFF2-40B4-BE49-F238E27FC236}">
                  <a16:creationId xmlns:a16="http://schemas.microsoft.com/office/drawing/2014/main" id="{10DC0BC7-3731-FC67-D016-1A4209A3BC8F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fill="none" extrusionOk="0">
                  <a:moveTo>
                    <a:pt x="2631" y="0"/>
                  </a:moveTo>
                  <a:lnTo>
                    <a:pt x="2631" y="0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319" y="20"/>
                  </a:lnTo>
                  <a:lnTo>
                    <a:pt x="2319" y="20"/>
                  </a:lnTo>
                  <a:lnTo>
                    <a:pt x="2300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90" y="137"/>
                  </a:lnTo>
                  <a:lnTo>
                    <a:pt x="189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812" y="17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39" y="272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7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60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650" y="0"/>
                  </a:lnTo>
                  <a:lnTo>
                    <a:pt x="26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7344;p70">
              <a:extLst>
                <a:ext uri="{FF2B5EF4-FFF2-40B4-BE49-F238E27FC236}">
                  <a16:creationId xmlns:a16="http://schemas.microsoft.com/office/drawing/2014/main" id="{E0666E50-BE16-040C-3BB6-BB250B41DA8C}"/>
                </a:ext>
              </a:extLst>
            </p:cNvPr>
            <p:cNvSpPr/>
            <p:nvPr/>
          </p:nvSpPr>
          <p:spPr>
            <a:xfrm>
              <a:off x="5298800" y="8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7345;p70">
              <a:extLst>
                <a:ext uri="{FF2B5EF4-FFF2-40B4-BE49-F238E27FC236}">
                  <a16:creationId xmlns:a16="http://schemas.microsoft.com/office/drawing/2014/main" id="{FCC09B7B-4D33-E350-04E1-2E13A519B7BE}"/>
                </a:ext>
              </a:extLst>
            </p:cNvPr>
            <p:cNvSpPr/>
            <p:nvPr/>
          </p:nvSpPr>
          <p:spPr>
            <a:xfrm>
              <a:off x="5322175" y="86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7346;p70">
              <a:extLst>
                <a:ext uri="{FF2B5EF4-FFF2-40B4-BE49-F238E27FC236}">
                  <a16:creationId xmlns:a16="http://schemas.microsoft.com/office/drawing/2014/main" id="{D0E19DCB-2940-B5AD-364E-0AF436EBB411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extrusionOk="0">
                  <a:moveTo>
                    <a:pt x="780" y="0"/>
                  </a:move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7347;p70">
              <a:extLst>
                <a:ext uri="{FF2B5EF4-FFF2-40B4-BE49-F238E27FC236}">
                  <a16:creationId xmlns:a16="http://schemas.microsoft.com/office/drawing/2014/main" id="{01E3C737-214D-28B0-887D-3B408FA351C1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fill="none" extrusionOk="0">
                  <a:moveTo>
                    <a:pt x="0" y="410"/>
                  </a:move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780" y="0"/>
                  </a:ln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7348;p70">
              <a:extLst>
                <a:ext uri="{FF2B5EF4-FFF2-40B4-BE49-F238E27FC236}">
                  <a16:creationId xmlns:a16="http://schemas.microsoft.com/office/drawing/2014/main" id="{21CCF8F2-3766-1FD2-63C9-842482B5AAF6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extrusionOk="0">
                  <a:moveTo>
                    <a:pt x="1520" y="0"/>
                  </a:moveTo>
                  <a:lnTo>
                    <a:pt x="1325" y="20"/>
                  </a:lnTo>
                  <a:lnTo>
                    <a:pt x="1130" y="39"/>
                  </a:lnTo>
                  <a:lnTo>
                    <a:pt x="935" y="59"/>
                  </a:lnTo>
                  <a:lnTo>
                    <a:pt x="760" y="97"/>
                  </a:lnTo>
                  <a:lnTo>
                    <a:pt x="565" y="156"/>
                  </a:lnTo>
                  <a:lnTo>
                    <a:pt x="390" y="234"/>
                  </a:lnTo>
                  <a:lnTo>
                    <a:pt x="214" y="312"/>
                  </a:lnTo>
                  <a:lnTo>
                    <a:pt x="59" y="390"/>
                  </a:lnTo>
                  <a:lnTo>
                    <a:pt x="312" y="429"/>
                  </a:lnTo>
                  <a:lnTo>
                    <a:pt x="585" y="507"/>
                  </a:lnTo>
                  <a:lnTo>
                    <a:pt x="779" y="565"/>
                  </a:lnTo>
                  <a:lnTo>
                    <a:pt x="974" y="663"/>
                  </a:lnTo>
                  <a:lnTo>
                    <a:pt x="1150" y="760"/>
                  </a:lnTo>
                  <a:lnTo>
                    <a:pt x="1325" y="877"/>
                  </a:lnTo>
                  <a:lnTo>
                    <a:pt x="1481" y="994"/>
                  </a:lnTo>
                  <a:lnTo>
                    <a:pt x="1637" y="1150"/>
                  </a:lnTo>
                  <a:lnTo>
                    <a:pt x="1754" y="1286"/>
                  </a:lnTo>
                  <a:lnTo>
                    <a:pt x="1890" y="1442"/>
                  </a:lnTo>
                  <a:lnTo>
                    <a:pt x="1987" y="1617"/>
                  </a:lnTo>
                  <a:lnTo>
                    <a:pt x="2085" y="1793"/>
                  </a:lnTo>
                  <a:lnTo>
                    <a:pt x="2182" y="1987"/>
                  </a:lnTo>
                  <a:lnTo>
                    <a:pt x="2241" y="2182"/>
                  </a:lnTo>
                  <a:lnTo>
                    <a:pt x="2319" y="2377"/>
                  </a:lnTo>
                  <a:lnTo>
                    <a:pt x="2358" y="2572"/>
                  </a:lnTo>
                  <a:lnTo>
                    <a:pt x="2436" y="2981"/>
                  </a:lnTo>
                  <a:lnTo>
                    <a:pt x="2436" y="3195"/>
                  </a:lnTo>
                  <a:lnTo>
                    <a:pt x="2455" y="3410"/>
                  </a:lnTo>
                  <a:lnTo>
                    <a:pt x="2436" y="3838"/>
                  </a:lnTo>
                  <a:lnTo>
                    <a:pt x="2358" y="4267"/>
                  </a:lnTo>
                  <a:lnTo>
                    <a:pt x="2260" y="4676"/>
                  </a:lnTo>
                  <a:lnTo>
                    <a:pt x="2182" y="4871"/>
                  </a:lnTo>
                  <a:lnTo>
                    <a:pt x="2104" y="5066"/>
                  </a:lnTo>
                  <a:lnTo>
                    <a:pt x="2007" y="5261"/>
                  </a:lnTo>
                  <a:lnTo>
                    <a:pt x="1910" y="5436"/>
                  </a:lnTo>
                  <a:lnTo>
                    <a:pt x="1812" y="5611"/>
                  </a:lnTo>
                  <a:lnTo>
                    <a:pt x="1676" y="5787"/>
                  </a:lnTo>
                  <a:lnTo>
                    <a:pt x="1559" y="5943"/>
                  </a:lnTo>
                  <a:lnTo>
                    <a:pt x="1403" y="6079"/>
                  </a:lnTo>
                  <a:lnTo>
                    <a:pt x="1267" y="6215"/>
                  </a:lnTo>
                  <a:lnTo>
                    <a:pt x="1111" y="6332"/>
                  </a:lnTo>
                  <a:lnTo>
                    <a:pt x="935" y="6449"/>
                  </a:lnTo>
                  <a:lnTo>
                    <a:pt x="760" y="6527"/>
                  </a:lnTo>
                  <a:lnTo>
                    <a:pt x="565" y="6625"/>
                  </a:lnTo>
                  <a:lnTo>
                    <a:pt x="370" y="6683"/>
                  </a:lnTo>
                  <a:lnTo>
                    <a:pt x="175" y="6722"/>
                  </a:lnTo>
                  <a:lnTo>
                    <a:pt x="0" y="6761"/>
                  </a:lnTo>
                  <a:lnTo>
                    <a:pt x="175" y="6858"/>
                  </a:lnTo>
                  <a:lnTo>
                    <a:pt x="351" y="6936"/>
                  </a:lnTo>
                  <a:lnTo>
                    <a:pt x="526" y="7014"/>
                  </a:lnTo>
                  <a:lnTo>
                    <a:pt x="721" y="7073"/>
                  </a:lnTo>
                  <a:lnTo>
                    <a:pt x="916" y="7112"/>
                  </a:lnTo>
                  <a:lnTo>
                    <a:pt x="1111" y="7151"/>
                  </a:lnTo>
                  <a:lnTo>
                    <a:pt x="1306" y="7170"/>
                  </a:lnTo>
                  <a:lnTo>
                    <a:pt x="1520" y="7170"/>
                  </a:lnTo>
                  <a:lnTo>
                    <a:pt x="1851" y="7151"/>
                  </a:lnTo>
                  <a:lnTo>
                    <a:pt x="2163" y="7112"/>
                  </a:lnTo>
                  <a:lnTo>
                    <a:pt x="2475" y="7014"/>
                  </a:lnTo>
                  <a:lnTo>
                    <a:pt x="2767" y="6897"/>
                  </a:lnTo>
                  <a:lnTo>
                    <a:pt x="3059" y="6742"/>
                  </a:lnTo>
                  <a:lnTo>
                    <a:pt x="3332" y="6566"/>
                  </a:lnTo>
                  <a:lnTo>
                    <a:pt x="3566" y="6352"/>
                  </a:lnTo>
                  <a:lnTo>
                    <a:pt x="3799" y="6118"/>
                  </a:lnTo>
                  <a:lnTo>
                    <a:pt x="4014" y="5865"/>
                  </a:lnTo>
                  <a:lnTo>
                    <a:pt x="4209" y="5592"/>
                  </a:lnTo>
                  <a:lnTo>
                    <a:pt x="4364" y="5300"/>
                  </a:lnTo>
                  <a:lnTo>
                    <a:pt x="4501" y="4988"/>
                  </a:lnTo>
                  <a:lnTo>
                    <a:pt x="4598" y="4657"/>
                  </a:lnTo>
                  <a:lnTo>
                    <a:pt x="4696" y="4306"/>
                  </a:lnTo>
                  <a:lnTo>
                    <a:pt x="4735" y="3955"/>
                  </a:lnTo>
                  <a:lnTo>
                    <a:pt x="4754" y="3585"/>
                  </a:lnTo>
                  <a:lnTo>
                    <a:pt x="4735" y="3215"/>
                  </a:lnTo>
                  <a:lnTo>
                    <a:pt x="4696" y="2864"/>
                  </a:lnTo>
                  <a:lnTo>
                    <a:pt x="4598" y="2533"/>
                  </a:lnTo>
                  <a:lnTo>
                    <a:pt x="4501" y="2202"/>
                  </a:lnTo>
                  <a:lnTo>
                    <a:pt x="4364" y="1890"/>
                  </a:lnTo>
                  <a:lnTo>
                    <a:pt x="4209" y="1578"/>
                  </a:lnTo>
                  <a:lnTo>
                    <a:pt x="4014" y="1305"/>
                  </a:lnTo>
                  <a:lnTo>
                    <a:pt x="3799" y="1052"/>
                  </a:lnTo>
                  <a:lnTo>
                    <a:pt x="3566" y="818"/>
                  </a:lnTo>
                  <a:lnTo>
                    <a:pt x="3332" y="624"/>
                  </a:lnTo>
                  <a:lnTo>
                    <a:pt x="3059" y="429"/>
                  </a:lnTo>
                  <a:lnTo>
                    <a:pt x="2767" y="292"/>
                  </a:lnTo>
                  <a:lnTo>
                    <a:pt x="2475" y="175"/>
                  </a:lnTo>
                  <a:lnTo>
                    <a:pt x="2163" y="78"/>
                  </a:lnTo>
                  <a:lnTo>
                    <a:pt x="1851" y="20"/>
                  </a:lnTo>
                  <a:lnTo>
                    <a:pt x="152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7349;p70">
              <a:extLst>
                <a:ext uri="{FF2B5EF4-FFF2-40B4-BE49-F238E27FC236}">
                  <a16:creationId xmlns:a16="http://schemas.microsoft.com/office/drawing/2014/main" id="{04DE380A-FC40-49E3-4B87-409A66E85720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fill="none" extrusionOk="0">
                  <a:moveTo>
                    <a:pt x="4754" y="3585"/>
                  </a:moveTo>
                  <a:lnTo>
                    <a:pt x="4754" y="3585"/>
                  </a:lnTo>
                  <a:lnTo>
                    <a:pt x="4735" y="3955"/>
                  </a:lnTo>
                  <a:lnTo>
                    <a:pt x="4696" y="4306"/>
                  </a:lnTo>
                  <a:lnTo>
                    <a:pt x="4598" y="4657"/>
                  </a:lnTo>
                  <a:lnTo>
                    <a:pt x="4501" y="4988"/>
                  </a:lnTo>
                  <a:lnTo>
                    <a:pt x="4364" y="5300"/>
                  </a:lnTo>
                  <a:lnTo>
                    <a:pt x="4209" y="5592"/>
                  </a:lnTo>
                  <a:lnTo>
                    <a:pt x="4014" y="5865"/>
                  </a:lnTo>
                  <a:lnTo>
                    <a:pt x="3799" y="6118"/>
                  </a:lnTo>
                  <a:lnTo>
                    <a:pt x="3566" y="6352"/>
                  </a:lnTo>
                  <a:lnTo>
                    <a:pt x="3332" y="6566"/>
                  </a:lnTo>
                  <a:lnTo>
                    <a:pt x="3059" y="6742"/>
                  </a:lnTo>
                  <a:lnTo>
                    <a:pt x="2767" y="6897"/>
                  </a:lnTo>
                  <a:lnTo>
                    <a:pt x="2475" y="7014"/>
                  </a:lnTo>
                  <a:lnTo>
                    <a:pt x="2163" y="7112"/>
                  </a:lnTo>
                  <a:lnTo>
                    <a:pt x="1851" y="7151"/>
                  </a:lnTo>
                  <a:lnTo>
                    <a:pt x="1520" y="7170"/>
                  </a:lnTo>
                  <a:lnTo>
                    <a:pt x="1520" y="7170"/>
                  </a:lnTo>
                  <a:lnTo>
                    <a:pt x="1306" y="7170"/>
                  </a:lnTo>
                  <a:lnTo>
                    <a:pt x="1111" y="7151"/>
                  </a:lnTo>
                  <a:lnTo>
                    <a:pt x="916" y="7112"/>
                  </a:lnTo>
                  <a:lnTo>
                    <a:pt x="721" y="7073"/>
                  </a:lnTo>
                  <a:lnTo>
                    <a:pt x="526" y="7014"/>
                  </a:lnTo>
                  <a:lnTo>
                    <a:pt x="351" y="6936"/>
                  </a:lnTo>
                  <a:lnTo>
                    <a:pt x="175" y="6858"/>
                  </a:lnTo>
                  <a:lnTo>
                    <a:pt x="0" y="6761"/>
                  </a:lnTo>
                  <a:lnTo>
                    <a:pt x="0" y="6761"/>
                  </a:lnTo>
                  <a:lnTo>
                    <a:pt x="175" y="6722"/>
                  </a:lnTo>
                  <a:lnTo>
                    <a:pt x="370" y="6683"/>
                  </a:lnTo>
                  <a:lnTo>
                    <a:pt x="370" y="6683"/>
                  </a:lnTo>
                  <a:lnTo>
                    <a:pt x="565" y="6625"/>
                  </a:lnTo>
                  <a:lnTo>
                    <a:pt x="760" y="6527"/>
                  </a:lnTo>
                  <a:lnTo>
                    <a:pt x="760" y="6527"/>
                  </a:lnTo>
                  <a:lnTo>
                    <a:pt x="935" y="6449"/>
                  </a:lnTo>
                  <a:lnTo>
                    <a:pt x="1111" y="6332"/>
                  </a:lnTo>
                  <a:lnTo>
                    <a:pt x="1267" y="6215"/>
                  </a:lnTo>
                  <a:lnTo>
                    <a:pt x="1403" y="6079"/>
                  </a:lnTo>
                  <a:lnTo>
                    <a:pt x="1403" y="6079"/>
                  </a:lnTo>
                  <a:lnTo>
                    <a:pt x="1559" y="5943"/>
                  </a:lnTo>
                  <a:lnTo>
                    <a:pt x="1676" y="5787"/>
                  </a:lnTo>
                  <a:lnTo>
                    <a:pt x="1812" y="5611"/>
                  </a:lnTo>
                  <a:lnTo>
                    <a:pt x="1910" y="5436"/>
                  </a:lnTo>
                  <a:lnTo>
                    <a:pt x="1910" y="5436"/>
                  </a:lnTo>
                  <a:lnTo>
                    <a:pt x="2007" y="5261"/>
                  </a:lnTo>
                  <a:lnTo>
                    <a:pt x="2104" y="5066"/>
                  </a:lnTo>
                  <a:lnTo>
                    <a:pt x="2182" y="4871"/>
                  </a:lnTo>
                  <a:lnTo>
                    <a:pt x="2260" y="4676"/>
                  </a:lnTo>
                  <a:lnTo>
                    <a:pt x="2358" y="4267"/>
                  </a:lnTo>
                  <a:lnTo>
                    <a:pt x="2436" y="3838"/>
                  </a:lnTo>
                  <a:lnTo>
                    <a:pt x="2436" y="3838"/>
                  </a:lnTo>
                  <a:lnTo>
                    <a:pt x="2455" y="3410"/>
                  </a:lnTo>
                  <a:lnTo>
                    <a:pt x="2436" y="3195"/>
                  </a:lnTo>
                  <a:lnTo>
                    <a:pt x="2436" y="2981"/>
                  </a:lnTo>
                  <a:lnTo>
                    <a:pt x="2436" y="2981"/>
                  </a:lnTo>
                  <a:lnTo>
                    <a:pt x="2358" y="2572"/>
                  </a:lnTo>
                  <a:lnTo>
                    <a:pt x="2319" y="2377"/>
                  </a:lnTo>
                  <a:lnTo>
                    <a:pt x="2241" y="2182"/>
                  </a:lnTo>
                  <a:lnTo>
                    <a:pt x="2241" y="2182"/>
                  </a:lnTo>
                  <a:lnTo>
                    <a:pt x="2182" y="1987"/>
                  </a:lnTo>
                  <a:lnTo>
                    <a:pt x="2085" y="1793"/>
                  </a:lnTo>
                  <a:lnTo>
                    <a:pt x="1987" y="1617"/>
                  </a:lnTo>
                  <a:lnTo>
                    <a:pt x="1890" y="1442"/>
                  </a:lnTo>
                  <a:lnTo>
                    <a:pt x="1890" y="1442"/>
                  </a:lnTo>
                  <a:lnTo>
                    <a:pt x="1754" y="1286"/>
                  </a:lnTo>
                  <a:lnTo>
                    <a:pt x="1637" y="1150"/>
                  </a:lnTo>
                  <a:lnTo>
                    <a:pt x="1481" y="994"/>
                  </a:lnTo>
                  <a:lnTo>
                    <a:pt x="1325" y="877"/>
                  </a:lnTo>
                  <a:lnTo>
                    <a:pt x="1325" y="877"/>
                  </a:lnTo>
                  <a:lnTo>
                    <a:pt x="1150" y="760"/>
                  </a:lnTo>
                  <a:lnTo>
                    <a:pt x="974" y="663"/>
                  </a:lnTo>
                  <a:lnTo>
                    <a:pt x="779" y="565"/>
                  </a:lnTo>
                  <a:lnTo>
                    <a:pt x="585" y="507"/>
                  </a:lnTo>
                  <a:lnTo>
                    <a:pt x="585" y="507"/>
                  </a:lnTo>
                  <a:lnTo>
                    <a:pt x="312" y="429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214" y="312"/>
                  </a:lnTo>
                  <a:lnTo>
                    <a:pt x="390" y="234"/>
                  </a:lnTo>
                  <a:lnTo>
                    <a:pt x="565" y="156"/>
                  </a:lnTo>
                  <a:lnTo>
                    <a:pt x="760" y="97"/>
                  </a:lnTo>
                  <a:lnTo>
                    <a:pt x="935" y="59"/>
                  </a:lnTo>
                  <a:lnTo>
                    <a:pt x="1130" y="39"/>
                  </a:lnTo>
                  <a:lnTo>
                    <a:pt x="1325" y="20"/>
                  </a:lnTo>
                  <a:lnTo>
                    <a:pt x="1520" y="0"/>
                  </a:lnTo>
                  <a:lnTo>
                    <a:pt x="1520" y="0"/>
                  </a:lnTo>
                  <a:lnTo>
                    <a:pt x="1851" y="20"/>
                  </a:lnTo>
                  <a:lnTo>
                    <a:pt x="2163" y="78"/>
                  </a:lnTo>
                  <a:lnTo>
                    <a:pt x="2475" y="175"/>
                  </a:lnTo>
                  <a:lnTo>
                    <a:pt x="2767" y="292"/>
                  </a:lnTo>
                  <a:lnTo>
                    <a:pt x="3059" y="429"/>
                  </a:lnTo>
                  <a:lnTo>
                    <a:pt x="3332" y="624"/>
                  </a:lnTo>
                  <a:lnTo>
                    <a:pt x="3566" y="818"/>
                  </a:lnTo>
                  <a:lnTo>
                    <a:pt x="3799" y="1052"/>
                  </a:lnTo>
                  <a:lnTo>
                    <a:pt x="4014" y="1305"/>
                  </a:lnTo>
                  <a:lnTo>
                    <a:pt x="4209" y="1578"/>
                  </a:lnTo>
                  <a:lnTo>
                    <a:pt x="4364" y="1890"/>
                  </a:lnTo>
                  <a:lnTo>
                    <a:pt x="4501" y="2202"/>
                  </a:lnTo>
                  <a:lnTo>
                    <a:pt x="4598" y="2533"/>
                  </a:lnTo>
                  <a:lnTo>
                    <a:pt x="4696" y="2864"/>
                  </a:lnTo>
                  <a:lnTo>
                    <a:pt x="4735" y="3215"/>
                  </a:lnTo>
                  <a:lnTo>
                    <a:pt x="4754" y="358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7350;p70">
              <a:extLst>
                <a:ext uri="{FF2B5EF4-FFF2-40B4-BE49-F238E27FC236}">
                  <a16:creationId xmlns:a16="http://schemas.microsoft.com/office/drawing/2014/main" id="{9E835DA1-47EC-1F52-6EC0-EF7AEF379796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extrusionOk="0">
                  <a:moveTo>
                    <a:pt x="1929" y="1"/>
                  </a:moveTo>
                  <a:lnTo>
                    <a:pt x="1715" y="118"/>
                  </a:lnTo>
                  <a:lnTo>
                    <a:pt x="1520" y="235"/>
                  </a:lnTo>
                  <a:lnTo>
                    <a:pt x="1325" y="390"/>
                  </a:lnTo>
                  <a:lnTo>
                    <a:pt x="1150" y="546"/>
                  </a:lnTo>
                  <a:lnTo>
                    <a:pt x="975" y="722"/>
                  </a:lnTo>
                  <a:lnTo>
                    <a:pt x="819" y="897"/>
                  </a:lnTo>
                  <a:lnTo>
                    <a:pt x="663" y="1092"/>
                  </a:lnTo>
                  <a:lnTo>
                    <a:pt x="527" y="1306"/>
                  </a:lnTo>
                  <a:lnTo>
                    <a:pt x="410" y="1521"/>
                  </a:lnTo>
                  <a:lnTo>
                    <a:pt x="312" y="1754"/>
                  </a:lnTo>
                  <a:lnTo>
                    <a:pt x="215" y="1988"/>
                  </a:lnTo>
                  <a:lnTo>
                    <a:pt x="137" y="2222"/>
                  </a:lnTo>
                  <a:lnTo>
                    <a:pt x="78" y="2475"/>
                  </a:lnTo>
                  <a:lnTo>
                    <a:pt x="39" y="2748"/>
                  </a:lnTo>
                  <a:lnTo>
                    <a:pt x="1" y="3001"/>
                  </a:lnTo>
                  <a:lnTo>
                    <a:pt x="1" y="3274"/>
                  </a:lnTo>
                  <a:lnTo>
                    <a:pt x="1" y="3547"/>
                  </a:lnTo>
                  <a:lnTo>
                    <a:pt x="39" y="3820"/>
                  </a:lnTo>
                  <a:lnTo>
                    <a:pt x="78" y="4073"/>
                  </a:lnTo>
                  <a:lnTo>
                    <a:pt x="137" y="4326"/>
                  </a:lnTo>
                  <a:lnTo>
                    <a:pt x="215" y="4560"/>
                  </a:lnTo>
                  <a:lnTo>
                    <a:pt x="312" y="4813"/>
                  </a:lnTo>
                  <a:lnTo>
                    <a:pt x="410" y="5028"/>
                  </a:lnTo>
                  <a:lnTo>
                    <a:pt x="527" y="5242"/>
                  </a:lnTo>
                  <a:lnTo>
                    <a:pt x="663" y="5456"/>
                  </a:lnTo>
                  <a:lnTo>
                    <a:pt x="799" y="5651"/>
                  </a:lnTo>
                  <a:lnTo>
                    <a:pt x="975" y="5827"/>
                  </a:lnTo>
                  <a:lnTo>
                    <a:pt x="1131" y="6002"/>
                  </a:lnTo>
                  <a:lnTo>
                    <a:pt x="1306" y="6158"/>
                  </a:lnTo>
                  <a:lnTo>
                    <a:pt x="1501" y="6314"/>
                  </a:lnTo>
                  <a:lnTo>
                    <a:pt x="1696" y="6431"/>
                  </a:lnTo>
                  <a:lnTo>
                    <a:pt x="1910" y="6547"/>
                  </a:lnTo>
                  <a:lnTo>
                    <a:pt x="2105" y="6567"/>
                  </a:lnTo>
                  <a:lnTo>
                    <a:pt x="2397" y="6547"/>
                  </a:lnTo>
                  <a:lnTo>
                    <a:pt x="2670" y="6489"/>
                  </a:lnTo>
                  <a:lnTo>
                    <a:pt x="2806" y="6450"/>
                  </a:lnTo>
                  <a:lnTo>
                    <a:pt x="2962" y="6392"/>
                  </a:lnTo>
                  <a:lnTo>
                    <a:pt x="2943" y="6392"/>
                  </a:lnTo>
                  <a:lnTo>
                    <a:pt x="3215" y="6255"/>
                  </a:lnTo>
                  <a:lnTo>
                    <a:pt x="3488" y="6060"/>
                  </a:lnTo>
                  <a:lnTo>
                    <a:pt x="3508" y="6060"/>
                  </a:lnTo>
                  <a:lnTo>
                    <a:pt x="3761" y="5846"/>
                  </a:lnTo>
                  <a:lnTo>
                    <a:pt x="3878" y="5710"/>
                  </a:lnTo>
                  <a:lnTo>
                    <a:pt x="3995" y="5554"/>
                  </a:lnTo>
                  <a:lnTo>
                    <a:pt x="4014" y="5554"/>
                  </a:lnTo>
                  <a:lnTo>
                    <a:pt x="4131" y="5378"/>
                  </a:lnTo>
                  <a:lnTo>
                    <a:pt x="4229" y="5203"/>
                  </a:lnTo>
                  <a:lnTo>
                    <a:pt x="4345" y="5008"/>
                  </a:lnTo>
                  <a:lnTo>
                    <a:pt x="4443" y="4794"/>
                  </a:lnTo>
                  <a:lnTo>
                    <a:pt x="4443" y="4813"/>
                  </a:lnTo>
                  <a:lnTo>
                    <a:pt x="4521" y="4560"/>
                  </a:lnTo>
                  <a:lnTo>
                    <a:pt x="4599" y="4326"/>
                  </a:lnTo>
                  <a:lnTo>
                    <a:pt x="4657" y="4073"/>
                  </a:lnTo>
                  <a:lnTo>
                    <a:pt x="4696" y="3820"/>
                  </a:lnTo>
                  <a:lnTo>
                    <a:pt x="4696" y="3839"/>
                  </a:lnTo>
                  <a:lnTo>
                    <a:pt x="4735" y="3566"/>
                  </a:lnTo>
                  <a:lnTo>
                    <a:pt x="4735" y="3274"/>
                  </a:lnTo>
                  <a:lnTo>
                    <a:pt x="4735" y="2982"/>
                  </a:lnTo>
                  <a:lnTo>
                    <a:pt x="4696" y="2709"/>
                  </a:lnTo>
                  <a:lnTo>
                    <a:pt x="4638" y="2378"/>
                  </a:lnTo>
                  <a:lnTo>
                    <a:pt x="4579" y="2144"/>
                  </a:lnTo>
                  <a:lnTo>
                    <a:pt x="4560" y="2105"/>
                  </a:lnTo>
                  <a:lnTo>
                    <a:pt x="4443" y="1754"/>
                  </a:lnTo>
                  <a:lnTo>
                    <a:pt x="4423" y="1735"/>
                  </a:lnTo>
                  <a:lnTo>
                    <a:pt x="4248" y="1384"/>
                  </a:lnTo>
                  <a:lnTo>
                    <a:pt x="4151" y="1209"/>
                  </a:lnTo>
                  <a:lnTo>
                    <a:pt x="4034" y="1053"/>
                  </a:lnTo>
                  <a:lnTo>
                    <a:pt x="4014" y="1014"/>
                  </a:lnTo>
                  <a:lnTo>
                    <a:pt x="3897" y="878"/>
                  </a:lnTo>
                  <a:lnTo>
                    <a:pt x="3761" y="741"/>
                  </a:lnTo>
                  <a:lnTo>
                    <a:pt x="3683" y="644"/>
                  </a:lnTo>
                  <a:lnTo>
                    <a:pt x="3663" y="624"/>
                  </a:lnTo>
                  <a:lnTo>
                    <a:pt x="3547" y="527"/>
                  </a:lnTo>
                  <a:lnTo>
                    <a:pt x="3488" y="488"/>
                  </a:lnTo>
                  <a:lnTo>
                    <a:pt x="3371" y="390"/>
                  </a:lnTo>
                  <a:lnTo>
                    <a:pt x="3254" y="313"/>
                  </a:lnTo>
                  <a:lnTo>
                    <a:pt x="3215" y="293"/>
                  </a:lnTo>
                  <a:lnTo>
                    <a:pt x="3196" y="274"/>
                  </a:lnTo>
                  <a:lnTo>
                    <a:pt x="3176" y="274"/>
                  </a:lnTo>
                  <a:lnTo>
                    <a:pt x="3157" y="254"/>
                  </a:lnTo>
                  <a:lnTo>
                    <a:pt x="2943" y="157"/>
                  </a:lnTo>
                  <a:lnTo>
                    <a:pt x="2923" y="157"/>
                  </a:lnTo>
                  <a:lnTo>
                    <a:pt x="2884" y="137"/>
                  </a:lnTo>
                  <a:lnTo>
                    <a:pt x="2845" y="118"/>
                  </a:lnTo>
                  <a:lnTo>
                    <a:pt x="2670" y="59"/>
                  </a:lnTo>
                  <a:lnTo>
                    <a:pt x="2475" y="20"/>
                  </a:lnTo>
                  <a:lnTo>
                    <a:pt x="2436" y="20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7351;p70">
              <a:extLst>
                <a:ext uri="{FF2B5EF4-FFF2-40B4-BE49-F238E27FC236}">
                  <a16:creationId xmlns:a16="http://schemas.microsoft.com/office/drawing/2014/main" id="{3E9B6760-5F04-3E76-4D51-00BE9473EC6A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fill="none" extrusionOk="0">
                  <a:moveTo>
                    <a:pt x="2105" y="1"/>
                  </a:moveTo>
                  <a:lnTo>
                    <a:pt x="2105" y="1"/>
                  </a:lnTo>
                  <a:lnTo>
                    <a:pt x="2378" y="1"/>
                  </a:lnTo>
                  <a:lnTo>
                    <a:pt x="2378" y="1"/>
                  </a:lnTo>
                  <a:lnTo>
                    <a:pt x="2436" y="20"/>
                  </a:lnTo>
                  <a:lnTo>
                    <a:pt x="2436" y="20"/>
                  </a:lnTo>
                  <a:lnTo>
                    <a:pt x="2455" y="20"/>
                  </a:lnTo>
                  <a:lnTo>
                    <a:pt x="245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670" y="59"/>
                  </a:lnTo>
                  <a:lnTo>
                    <a:pt x="2670" y="59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62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3157" y="254"/>
                  </a:lnTo>
                  <a:lnTo>
                    <a:pt x="3176" y="274"/>
                  </a:lnTo>
                  <a:lnTo>
                    <a:pt x="3196" y="274"/>
                  </a:lnTo>
                  <a:lnTo>
                    <a:pt x="3215" y="293"/>
                  </a:lnTo>
                  <a:lnTo>
                    <a:pt x="3215" y="293"/>
                  </a:lnTo>
                  <a:lnTo>
                    <a:pt x="3254" y="313"/>
                  </a:lnTo>
                  <a:lnTo>
                    <a:pt x="3254" y="313"/>
                  </a:lnTo>
                  <a:lnTo>
                    <a:pt x="3371" y="390"/>
                  </a:lnTo>
                  <a:lnTo>
                    <a:pt x="3371" y="390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547" y="527"/>
                  </a:lnTo>
                  <a:lnTo>
                    <a:pt x="3547" y="527"/>
                  </a:lnTo>
                  <a:lnTo>
                    <a:pt x="3663" y="624"/>
                  </a:lnTo>
                  <a:lnTo>
                    <a:pt x="3663" y="624"/>
                  </a:lnTo>
                  <a:lnTo>
                    <a:pt x="3683" y="644"/>
                  </a:lnTo>
                  <a:lnTo>
                    <a:pt x="3683" y="644"/>
                  </a:lnTo>
                  <a:lnTo>
                    <a:pt x="3761" y="741"/>
                  </a:lnTo>
                  <a:lnTo>
                    <a:pt x="3761" y="741"/>
                  </a:lnTo>
                  <a:lnTo>
                    <a:pt x="3897" y="878"/>
                  </a:lnTo>
                  <a:lnTo>
                    <a:pt x="3897" y="878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34" y="1053"/>
                  </a:lnTo>
                  <a:lnTo>
                    <a:pt x="4034" y="1053"/>
                  </a:lnTo>
                  <a:lnTo>
                    <a:pt x="4151" y="1209"/>
                  </a:lnTo>
                  <a:lnTo>
                    <a:pt x="4151" y="1209"/>
                  </a:lnTo>
                  <a:lnTo>
                    <a:pt x="4248" y="1384"/>
                  </a:lnTo>
                  <a:lnTo>
                    <a:pt x="4248" y="1384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560" y="2105"/>
                  </a:lnTo>
                  <a:lnTo>
                    <a:pt x="4579" y="2144"/>
                  </a:lnTo>
                  <a:lnTo>
                    <a:pt x="4579" y="2144"/>
                  </a:lnTo>
                  <a:lnTo>
                    <a:pt x="4638" y="2378"/>
                  </a:lnTo>
                  <a:lnTo>
                    <a:pt x="4638" y="2378"/>
                  </a:lnTo>
                  <a:lnTo>
                    <a:pt x="4696" y="2709"/>
                  </a:lnTo>
                  <a:lnTo>
                    <a:pt x="4696" y="272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735" y="2982"/>
                  </a:lnTo>
                  <a:lnTo>
                    <a:pt x="4735" y="3274"/>
                  </a:lnTo>
                  <a:lnTo>
                    <a:pt x="4735" y="3274"/>
                  </a:lnTo>
                  <a:lnTo>
                    <a:pt x="4735" y="3566"/>
                  </a:lnTo>
                  <a:lnTo>
                    <a:pt x="4696" y="3839"/>
                  </a:lnTo>
                  <a:lnTo>
                    <a:pt x="4696" y="3820"/>
                  </a:lnTo>
                  <a:lnTo>
                    <a:pt x="4696" y="3820"/>
                  </a:lnTo>
                  <a:lnTo>
                    <a:pt x="4657" y="4073"/>
                  </a:lnTo>
                  <a:lnTo>
                    <a:pt x="4599" y="4326"/>
                  </a:lnTo>
                  <a:lnTo>
                    <a:pt x="4599" y="4326"/>
                  </a:lnTo>
                  <a:lnTo>
                    <a:pt x="4521" y="4560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794"/>
                  </a:lnTo>
                  <a:lnTo>
                    <a:pt x="4443" y="4794"/>
                  </a:lnTo>
                  <a:lnTo>
                    <a:pt x="4345" y="5008"/>
                  </a:lnTo>
                  <a:lnTo>
                    <a:pt x="4229" y="5203"/>
                  </a:lnTo>
                  <a:lnTo>
                    <a:pt x="4229" y="5203"/>
                  </a:lnTo>
                  <a:lnTo>
                    <a:pt x="4131" y="5378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878" y="5710"/>
                  </a:lnTo>
                  <a:lnTo>
                    <a:pt x="3761" y="5846"/>
                  </a:lnTo>
                  <a:lnTo>
                    <a:pt x="3761" y="5846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488" y="6060"/>
                  </a:lnTo>
                  <a:lnTo>
                    <a:pt x="3488" y="6060"/>
                  </a:lnTo>
                  <a:lnTo>
                    <a:pt x="3215" y="6255"/>
                  </a:lnTo>
                  <a:lnTo>
                    <a:pt x="3215" y="6255"/>
                  </a:lnTo>
                  <a:lnTo>
                    <a:pt x="2943" y="6392"/>
                  </a:lnTo>
                  <a:lnTo>
                    <a:pt x="2962" y="6392"/>
                  </a:lnTo>
                  <a:lnTo>
                    <a:pt x="2962" y="6392"/>
                  </a:lnTo>
                  <a:lnTo>
                    <a:pt x="2806" y="6450"/>
                  </a:lnTo>
                  <a:lnTo>
                    <a:pt x="2670" y="6489"/>
                  </a:lnTo>
                  <a:lnTo>
                    <a:pt x="2670" y="6489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105" y="6567"/>
                  </a:lnTo>
                  <a:lnTo>
                    <a:pt x="2105" y="6567"/>
                  </a:lnTo>
                  <a:lnTo>
                    <a:pt x="1910" y="6547"/>
                  </a:lnTo>
                  <a:lnTo>
                    <a:pt x="1910" y="6547"/>
                  </a:lnTo>
                  <a:lnTo>
                    <a:pt x="1696" y="6431"/>
                  </a:lnTo>
                  <a:lnTo>
                    <a:pt x="1501" y="6314"/>
                  </a:lnTo>
                  <a:lnTo>
                    <a:pt x="1306" y="6158"/>
                  </a:lnTo>
                  <a:lnTo>
                    <a:pt x="1131" y="6002"/>
                  </a:lnTo>
                  <a:lnTo>
                    <a:pt x="975" y="5827"/>
                  </a:lnTo>
                  <a:lnTo>
                    <a:pt x="799" y="5651"/>
                  </a:lnTo>
                  <a:lnTo>
                    <a:pt x="663" y="5456"/>
                  </a:lnTo>
                  <a:lnTo>
                    <a:pt x="527" y="5242"/>
                  </a:lnTo>
                  <a:lnTo>
                    <a:pt x="410" y="5028"/>
                  </a:lnTo>
                  <a:lnTo>
                    <a:pt x="312" y="4813"/>
                  </a:lnTo>
                  <a:lnTo>
                    <a:pt x="215" y="4560"/>
                  </a:lnTo>
                  <a:lnTo>
                    <a:pt x="137" y="4326"/>
                  </a:lnTo>
                  <a:lnTo>
                    <a:pt x="78" y="4073"/>
                  </a:lnTo>
                  <a:lnTo>
                    <a:pt x="39" y="3820"/>
                  </a:lnTo>
                  <a:lnTo>
                    <a:pt x="1" y="3547"/>
                  </a:lnTo>
                  <a:lnTo>
                    <a:pt x="1" y="3274"/>
                  </a:lnTo>
                  <a:lnTo>
                    <a:pt x="1" y="3274"/>
                  </a:lnTo>
                  <a:lnTo>
                    <a:pt x="1" y="3001"/>
                  </a:lnTo>
                  <a:lnTo>
                    <a:pt x="39" y="2748"/>
                  </a:lnTo>
                  <a:lnTo>
                    <a:pt x="78" y="2475"/>
                  </a:lnTo>
                  <a:lnTo>
                    <a:pt x="137" y="2222"/>
                  </a:lnTo>
                  <a:lnTo>
                    <a:pt x="215" y="1988"/>
                  </a:lnTo>
                  <a:lnTo>
                    <a:pt x="312" y="1754"/>
                  </a:lnTo>
                  <a:lnTo>
                    <a:pt x="410" y="1521"/>
                  </a:lnTo>
                  <a:lnTo>
                    <a:pt x="527" y="1306"/>
                  </a:lnTo>
                  <a:lnTo>
                    <a:pt x="663" y="1092"/>
                  </a:lnTo>
                  <a:lnTo>
                    <a:pt x="819" y="897"/>
                  </a:lnTo>
                  <a:lnTo>
                    <a:pt x="975" y="722"/>
                  </a:lnTo>
                  <a:lnTo>
                    <a:pt x="1150" y="546"/>
                  </a:lnTo>
                  <a:lnTo>
                    <a:pt x="1325" y="390"/>
                  </a:lnTo>
                  <a:lnTo>
                    <a:pt x="1520" y="235"/>
                  </a:lnTo>
                  <a:lnTo>
                    <a:pt x="1715" y="118"/>
                  </a:lnTo>
                  <a:lnTo>
                    <a:pt x="1929" y="1"/>
                  </a:lnTo>
                  <a:lnTo>
                    <a:pt x="1929" y="1"/>
                  </a:lnTo>
                  <a:lnTo>
                    <a:pt x="2105" y="1"/>
                  </a:lnTo>
                  <a:lnTo>
                    <a:pt x="210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7352;p70">
              <a:extLst>
                <a:ext uri="{FF2B5EF4-FFF2-40B4-BE49-F238E27FC236}">
                  <a16:creationId xmlns:a16="http://schemas.microsoft.com/office/drawing/2014/main" id="{1CB0003E-A697-3F80-DF1E-838CB7907505}"/>
                </a:ext>
              </a:extLst>
            </p:cNvPr>
            <p:cNvSpPr/>
            <p:nvPr/>
          </p:nvSpPr>
          <p:spPr>
            <a:xfrm>
              <a:off x="5657775" y="83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7353;p70">
              <a:extLst>
                <a:ext uri="{FF2B5EF4-FFF2-40B4-BE49-F238E27FC236}">
                  <a16:creationId xmlns:a16="http://schemas.microsoft.com/office/drawing/2014/main" id="{12BDE5FF-117E-A73B-8F3C-AC3194C8181D}"/>
                </a:ext>
              </a:extLst>
            </p:cNvPr>
            <p:cNvSpPr/>
            <p:nvPr/>
          </p:nvSpPr>
          <p:spPr>
            <a:xfrm>
              <a:off x="5633925" y="8664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7354;p70">
              <a:extLst>
                <a:ext uri="{FF2B5EF4-FFF2-40B4-BE49-F238E27FC236}">
                  <a16:creationId xmlns:a16="http://schemas.microsoft.com/office/drawing/2014/main" id="{7D341862-8675-F564-6488-D743AD44F9F5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extrusionOk="0">
                  <a:moveTo>
                    <a:pt x="975" y="0"/>
                  </a:moveTo>
                  <a:lnTo>
                    <a:pt x="780" y="20"/>
                  </a:lnTo>
                  <a:lnTo>
                    <a:pt x="585" y="39"/>
                  </a:lnTo>
                  <a:lnTo>
                    <a:pt x="430" y="78"/>
                  </a:lnTo>
                  <a:lnTo>
                    <a:pt x="274" y="137"/>
                  </a:lnTo>
                  <a:lnTo>
                    <a:pt x="157" y="195"/>
                  </a:lnTo>
                  <a:lnTo>
                    <a:pt x="79" y="254"/>
                  </a:lnTo>
                  <a:lnTo>
                    <a:pt x="20" y="332"/>
                  </a:lnTo>
                  <a:lnTo>
                    <a:pt x="1" y="410"/>
                  </a:lnTo>
                  <a:lnTo>
                    <a:pt x="20" y="507"/>
                  </a:lnTo>
                  <a:lnTo>
                    <a:pt x="79" y="585"/>
                  </a:lnTo>
                  <a:lnTo>
                    <a:pt x="157" y="643"/>
                  </a:lnTo>
                  <a:lnTo>
                    <a:pt x="274" y="702"/>
                  </a:lnTo>
                  <a:lnTo>
                    <a:pt x="430" y="760"/>
                  </a:lnTo>
                  <a:lnTo>
                    <a:pt x="585" y="799"/>
                  </a:lnTo>
                  <a:lnTo>
                    <a:pt x="780" y="819"/>
                  </a:lnTo>
                  <a:lnTo>
                    <a:pt x="1170" y="819"/>
                  </a:lnTo>
                  <a:lnTo>
                    <a:pt x="1365" y="799"/>
                  </a:lnTo>
                  <a:lnTo>
                    <a:pt x="1521" y="760"/>
                  </a:lnTo>
                  <a:lnTo>
                    <a:pt x="1677" y="702"/>
                  </a:lnTo>
                  <a:lnTo>
                    <a:pt x="1793" y="643"/>
                  </a:lnTo>
                  <a:lnTo>
                    <a:pt x="1871" y="585"/>
                  </a:lnTo>
                  <a:lnTo>
                    <a:pt x="1930" y="507"/>
                  </a:lnTo>
                  <a:lnTo>
                    <a:pt x="1949" y="410"/>
                  </a:lnTo>
                  <a:lnTo>
                    <a:pt x="1930" y="332"/>
                  </a:lnTo>
                  <a:lnTo>
                    <a:pt x="1871" y="254"/>
                  </a:lnTo>
                  <a:lnTo>
                    <a:pt x="1793" y="195"/>
                  </a:lnTo>
                  <a:lnTo>
                    <a:pt x="1677" y="137"/>
                  </a:lnTo>
                  <a:lnTo>
                    <a:pt x="1521" y="78"/>
                  </a:lnTo>
                  <a:lnTo>
                    <a:pt x="1365" y="39"/>
                  </a:lnTo>
                  <a:lnTo>
                    <a:pt x="1170" y="20"/>
                  </a:lnTo>
                  <a:lnTo>
                    <a:pt x="97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7355;p70">
              <a:extLst>
                <a:ext uri="{FF2B5EF4-FFF2-40B4-BE49-F238E27FC236}">
                  <a16:creationId xmlns:a16="http://schemas.microsoft.com/office/drawing/2014/main" id="{BD8CF2B7-151C-DEB9-C998-D868DA760CF4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fill="none" extrusionOk="0">
                  <a:moveTo>
                    <a:pt x="1949" y="410"/>
                  </a:moveTo>
                  <a:lnTo>
                    <a:pt x="1949" y="410"/>
                  </a:lnTo>
                  <a:lnTo>
                    <a:pt x="1930" y="507"/>
                  </a:lnTo>
                  <a:lnTo>
                    <a:pt x="1871" y="585"/>
                  </a:lnTo>
                  <a:lnTo>
                    <a:pt x="1793" y="643"/>
                  </a:lnTo>
                  <a:lnTo>
                    <a:pt x="1677" y="702"/>
                  </a:lnTo>
                  <a:lnTo>
                    <a:pt x="1521" y="760"/>
                  </a:lnTo>
                  <a:lnTo>
                    <a:pt x="1365" y="799"/>
                  </a:lnTo>
                  <a:lnTo>
                    <a:pt x="1170" y="819"/>
                  </a:lnTo>
                  <a:lnTo>
                    <a:pt x="975" y="819"/>
                  </a:lnTo>
                  <a:lnTo>
                    <a:pt x="975" y="819"/>
                  </a:lnTo>
                  <a:lnTo>
                    <a:pt x="780" y="819"/>
                  </a:lnTo>
                  <a:lnTo>
                    <a:pt x="585" y="799"/>
                  </a:lnTo>
                  <a:lnTo>
                    <a:pt x="430" y="760"/>
                  </a:lnTo>
                  <a:lnTo>
                    <a:pt x="274" y="702"/>
                  </a:lnTo>
                  <a:lnTo>
                    <a:pt x="157" y="643"/>
                  </a:lnTo>
                  <a:lnTo>
                    <a:pt x="79" y="585"/>
                  </a:lnTo>
                  <a:lnTo>
                    <a:pt x="20" y="507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20" y="332"/>
                  </a:lnTo>
                  <a:lnTo>
                    <a:pt x="79" y="254"/>
                  </a:lnTo>
                  <a:lnTo>
                    <a:pt x="157" y="195"/>
                  </a:lnTo>
                  <a:lnTo>
                    <a:pt x="274" y="137"/>
                  </a:lnTo>
                  <a:lnTo>
                    <a:pt x="430" y="78"/>
                  </a:lnTo>
                  <a:lnTo>
                    <a:pt x="585" y="39"/>
                  </a:lnTo>
                  <a:lnTo>
                    <a:pt x="780" y="20"/>
                  </a:lnTo>
                  <a:lnTo>
                    <a:pt x="975" y="0"/>
                  </a:lnTo>
                  <a:lnTo>
                    <a:pt x="975" y="0"/>
                  </a:lnTo>
                  <a:lnTo>
                    <a:pt x="1170" y="20"/>
                  </a:lnTo>
                  <a:lnTo>
                    <a:pt x="1365" y="39"/>
                  </a:lnTo>
                  <a:lnTo>
                    <a:pt x="1521" y="78"/>
                  </a:lnTo>
                  <a:lnTo>
                    <a:pt x="1677" y="137"/>
                  </a:lnTo>
                  <a:lnTo>
                    <a:pt x="1793" y="195"/>
                  </a:lnTo>
                  <a:lnTo>
                    <a:pt x="1871" y="254"/>
                  </a:lnTo>
                  <a:lnTo>
                    <a:pt x="1930" y="332"/>
                  </a:lnTo>
                  <a:lnTo>
                    <a:pt x="1949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7356;p70">
              <a:extLst>
                <a:ext uri="{FF2B5EF4-FFF2-40B4-BE49-F238E27FC236}">
                  <a16:creationId xmlns:a16="http://schemas.microsoft.com/office/drawing/2014/main" id="{DC52A838-29A5-0845-0B94-36C582D208FB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extrusionOk="0">
                  <a:moveTo>
                    <a:pt x="1715" y="0"/>
                  </a:moveTo>
                  <a:lnTo>
                    <a:pt x="1423" y="39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7357;p70">
              <a:extLst>
                <a:ext uri="{FF2B5EF4-FFF2-40B4-BE49-F238E27FC236}">
                  <a16:creationId xmlns:a16="http://schemas.microsoft.com/office/drawing/2014/main" id="{97BF25B6-9653-BD74-B3F3-1E0D101BDC49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715" y="0"/>
                  </a:lnTo>
                  <a:lnTo>
                    <a:pt x="1715" y="0"/>
                  </a:lnTo>
                  <a:lnTo>
                    <a:pt x="1423" y="39"/>
                  </a:lnTo>
                  <a:lnTo>
                    <a:pt x="1150" y="117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7358;p70">
              <a:extLst>
                <a:ext uri="{FF2B5EF4-FFF2-40B4-BE49-F238E27FC236}">
                  <a16:creationId xmlns:a16="http://schemas.microsoft.com/office/drawing/2014/main" id="{4DC4E743-D778-A86F-D5AF-A443F5897FD1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7359;p70">
              <a:extLst>
                <a:ext uri="{FF2B5EF4-FFF2-40B4-BE49-F238E27FC236}">
                  <a16:creationId xmlns:a16="http://schemas.microsoft.com/office/drawing/2014/main" id="{B3DC7F19-9008-6ADA-D1D9-D391BC9BD96F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7360;p70">
              <a:extLst>
                <a:ext uri="{FF2B5EF4-FFF2-40B4-BE49-F238E27FC236}">
                  <a16:creationId xmlns:a16="http://schemas.microsoft.com/office/drawing/2014/main" id="{09590ED7-94A5-69BA-1FB9-2A82A71FE855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extrusionOk="0">
                  <a:moveTo>
                    <a:pt x="2378" y="1209"/>
                  </a:moveTo>
                  <a:lnTo>
                    <a:pt x="2728" y="1228"/>
                  </a:lnTo>
                  <a:lnTo>
                    <a:pt x="3021" y="1287"/>
                  </a:lnTo>
                  <a:lnTo>
                    <a:pt x="3274" y="1384"/>
                  </a:lnTo>
                  <a:lnTo>
                    <a:pt x="3488" y="1481"/>
                  </a:lnTo>
                  <a:lnTo>
                    <a:pt x="3683" y="1618"/>
                  </a:lnTo>
                  <a:lnTo>
                    <a:pt x="3800" y="1715"/>
                  </a:lnTo>
                  <a:lnTo>
                    <a:pt x="3917" y="1832"/>
                  </a:lnTo>
                  <a:lnTo>
                    <a:pt x="4014" y="2027"/>
                  </a:lnTo>
                  <a:lnTo>
                    <a:pt x="4034" y="2066"/>
                  </a:lnTo>
                  <a:lnTo>
                    <a:pt x="4053" y="2105"/>
                  </a:lnTo>
                  <a:lnTo>
                    <a:pt x="4073" y="2163"/>
                  </a:lnTo>
                  <a:lnTo>
                    <a:pt x="4092" y="2183"/>
                  </a:lnTo>
                  <a:lnTo>
                    <a:pt x="4073" y="2183"/>
                  </a:lnTo>
                  <a:lnTo>
                    <a:pt x="4092" y="2261"/>
                  </a:lnTo>
                  <a:lnTo>
                    <a:pt x="4092" y="2280"/>
                  </a:lnTo>
                  <a:lnTo>
                    <a:pt x="4112" y="2358"/>
                  </a:lnTo>
                  <a:lnTo>
                    <a:pt x="3995" y="2475"/>
                  </a:lnTo>
                  <a:lnTo>
                    <a:pt x="3878" y="2573"/>
                  </a:lnTo>
                  <a:lnTo>
                    <a:pt x="3644" y="2709"/>
                  </a:lnTo>
                  <a:lnTo>
                    <a:pt x="3391" y="2826"/>
                  </a:lnTo>
                  <a:lnTo>
                    <a:pt x="3040" y="2923"/>
                  </a:lnTo>
                  <a:lnTo>
                    <a:pt x="2690" y="2982"/>
                  </a:lnTo>
                  <a:lnTo>
                    <a:pt x="2086" y="2982"/>
                  </a:lnTo>
                  <a:lnTo>
                    <a:pt x="1735" y="2923"/>
                  </a:lnTo>
                  <a:lnTo>
                    <a:pt x="1404" y="2826"/>
                  </a:lnTo>
                  <a:lnTo>
                    <a:pt x="1150" y="2709"/>
                  </a:lnTo>
                  <a:lnTo>
                    <a:pt x="916" y="2573"/>
                  </a:lnTo>
                  <a:lnTo>
                    <a:pt x="780" y="2475"/>
                  </a:lnTo>
                  <a:lnTo>
                    <a:pt x="663" y="2358"/>
                  </a:lnTo>
                  <a:lnTo>
                    <a:pt x="663" y="2339"/>
                  </a:lnTo>
                  <a:lnTo>
                    <a:pt x="663" y="2300"/>
                  </a:lnTo>
                  <a:lnTo>
                    <a:pt x="683" y="2183"/>
                  </a:lnTo>
                  <a:lnTo>
                    <a:pt x="722" y="2066"/>
                  </a:lnTo>
                  <a:lnTo>
                    <a:pt x="780" y="1949"/>
                  </a:lnTo>
                  <a:lnTo>
                    <a:pt x="858" y="1832"/>
                  </a:lnTo>
                  <a:lnTo>
                    <a:pt x="975" y="1715"/>
                  </a:lnTo>
                  <a:lnTo>
                    <a:pt x="1092" y="1618"/>
                  </a:lnTo>
                  <a:lnTo>
                    <a:pt x="1267" y="1481"/>
                  </a:lnTo>
                  <a:lnTo>
                    <a:pt x="1462" y="1384"/>
                  </a:lnTo>
                  <a:lnTo>
                    <a:pt x="1754" y="1287"/>
                  </a:lnTo>
                  <a:lnTo>
                    <a:pt x="2047" y="1228"/>
                  </a:lnTo>
                  <a:lnTo>
                    <a:pt x="2378" y="1209"/>
                  </a:lnTo>
                  <a:close/>
                  <a:moveTo>
                    <a:pt x="1053" y="1"/>
                  </a:move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7361;p70">
              <a:extLst>
                <a:ext uri="{FF2B5EF4-FFF2-40B4-BE49-F238E27FC236}">
                  <a16:creationId xmlns:a16="http://schemas.microsoft.com/office/drawing/2014/main" id="{6D7D9458-DC0F-9275-4281-7368BF4F819E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fill="none" extrusionOk="0">
                  <a:moveTo>
                    <a:pt x="3586" y="1"/>
                  </a:moveTo>
                  <a:lnTo>
                    <a:pt x="3586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417" y="312"/>
                  </a:lnTo>
                  <a:lnTo>
                    <a:pt x="2397" y="312"/>
                  </a:lnTo>
                  <a:lnTo>
                    <a:pt x="2378" y="312"/>
                  </a:lnTo>
                  <a:lnTo>
                    <a:pt x="2358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053" y="1"/>
                  </a:lnTo>
                  <a:lnTo>
                    <a:pt x="1053" y="1"/>
                  </a:ln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300" y="3138"/>
                  </a:lnTo>
                  <a:lnTo>
                    <a:pt x="2397" y="3138"/>
                  </a:lnTo>
                  <a:lnTo>
                    <a:pt x="2397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722" y="1"/>
                  </a:lnTo>
                  <a:lnTo>
                    <a:pt x="35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7362;p70">
              <a:extLst>
                <a:ext uri="{FF2B5EF4-FFF2-40B4-BE49-F238E27FC236}">
                  <a16:creationId xmlns:a16="http://schemas.microsoft.com/office/drawing/2014/main" id="{6658B6F5-898F-406F-ED95-63C0A0D0812D}"/>
                </a:ext>
              </a:extLst>
            </p:cNvPr>
            <p:cNvSpPr/>
            <p:nvPr/>
          </p:nvSpPr>
          <p:spPr>
            <a:xfrm>
              <a:off x="5434700" y="839675"/>
              <a:ext cx="86225" cy="44350"/>
            </a:xfrm>
            <a:custGeom>
              <a:avLst/>
              <a:gdLst/>
              <a:ahLst/>
              <a:cxnLst/>
              <a:rect l="l" t="t" r="r" b="b"/>
              <a:pathLst>
                <a:path w="3449" h="1774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2065" y="20"/>
                  </a:lnTo>
                  <a:lnTo>
                    <a:pt x="2065" y="20"/>
                  </a:lnTo>
                  <a:lnTo>
                    <a:pt x="2358" y="79"/>
                  </a:lnTo>
                  <a:lnTo>
                    <a:pt x="2611" y="176"/>
                  </a:lnTo>
                  <a:lnTo>
                    <a:pt x="2611" y="176"/>
                  </a:lnTo>
                  <a:lnTo>
                    <a:pt x="2825" y="273"/>
                  </a:lnTo>
                  <a:lnTo>
                    <a:pt x="3020" y="410"/>
                  </a:lnTo>
                  <a:lnTo>
                    <a:pt x="3020" y="410"/>
                  </a:lnTo>
                  <a:lnTo>
                    <a:pt x="3137" y="507"/>
                  </a:lnTo>
                  <a:lnTo>
                    <a:pt x="3254" y="624"/>
                  </a:lnTo>
                  <a:lnTo>
                    <a:pt x="3254" y="624"/>
                  </a:lnTo>
                  <a:lnTo>
                    <a:pt x="3351" y="819"/>
                  </a:lnTo>
                  <a:lnTo>
                    <a:pt x="3351" y="819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90" y="897"/>
                  </a:lnTo>
                  <a:lnTo>
                    <a:pt x="3390" y="897"/>
                  </a:lnTo>
                  <a:lnTo>
                    <a:pt x="3410" y="955"/>
                  </a:lnTo>
                  <a:lnTo>
                    <a:pt x="3429" y="975"/>
                  </a:lnTo>
                  <a:lnTo>
                    <a:pt x="3410" y="975"/>
                  </a:lnTo>
                  <a:lnTo>
                    <a:pt x="3410" y="975"/>
                  </a:lnTo>
                  <a:lnTo>
                    <a:pt x="3429" y="1053"/>
                  </a:lnTo>
                  <a:lnTo>
                    <a:pt x="3429" y="1072"/>
                  </a:lnTo>
                  <a:lnTo>
                    <a:pt x="3429" y="1072"/>
                  </a:lnTo>
                  <a:lnTo>
                    <a:pt x="3449" y="1150"/>
                  </a:lnTo>
                  <a:lnTo>
                    <a:pt x="3449" y="1150"/>
                  </a:lnTo>
                  <a:lnTo>
                    <a:pt x="3332" y="1267"/>
                  </a:lnTo>
                  <a:lnTo>
                    <a:pt x="3215" y="1365"/>
                  </a:lnTo>
                  <a:lnTo>
                    <a:pt x="3215" y="1365"/>
                  </a:lnTo>
                  <a:lnTo>
                    <a:pt x="2981" y="1501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377" y="1715"/>
                  </a:lnTo>
                  <a:lnTo>
                    <a:pt x="2027" y="1774"/>
                  </a:lnTo>
                  <a:lnTo>
                    <a:pt x="2027" y="1774"/>
                  </a:lnTo>
                  <a:lnTo>
                    <a:pt x="1812" y="1774"/>
                  </a:lnTo>
                  <a:lnTo>
                    <a:pt x="1812" y="1774"/>
                  </a:lnTo>
                  <a:lnTo>
                    <a:pt x="1734" y="1774"/>
                  </a:lnTo>
                  <a:lnTo>
                    <a:pt x="1695" y="1774"/>
                  </a:lnTo>
                  <a:lnTo>
                    <a:pt x="1695" y="1774"/>
                  </a:lnTo>
                  <a:lnTo>
                    <a:pt x="1423" y="1774"/>
                  </a:lnTo>
                  <a:lnTo>
                    <a:pt x="1423" y="1774"/>
                  </a:lnTo>
                  <a:lnTo>
                    <a:pt x="1072" y="1715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487" y="1501"/>
                  </a:lnTo>
                  <a:lnTo>
                    <a:pt x="253" y="1365"/>
                  </a:lnTo>
                  <a:lnTo>
                    <a:pt x="253" y="1365"/>
                  </a:lnTo>
                  <a:lnTo>
                    <a:pt x="117" y="1267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131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975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117" y="741"/>
                  </a:lnTo>
                  <a:lnTo>
                    <a:pt x="195" y="624"/>
                  </a:lnTo>
                  <a:lnTo>
                    <a:pt x="195" y="624"/>
                  </a:lnTo>
                  <a:lnTo>
                    <a:pt x="312" y="507"/>
                  </a:lnTo>
                  <a:lnTo>
                    <a:pt x="429" y="410"/>
                  </a:lnTo>
                  <a:lnTo>
                    <a:pt x="429" y="410"/>
                  </a:lnTo>
                  <a:lnTo>
                    <a:pt x="604" y="273"/>
                  </a:lnTo>
                  <a:lnTo>
                    <a:pt x="799" y="176"/>
                  </a:lnTo>
                  <a:lnTo>
                    <a:pt x="799" y="176"/>
                  </a:lnTo>
                  <a:lnTo>
                    <a:pt x="1091" y="79"/>
                  </a:lnTo>
                  <a:lnTo>
                    <a:pt x="1384" y="2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66" name="Google Shape;8115;p73">
            <a:extLst>
              <a:ext uri="{FF2B5EF4-FFF2-40B4-BE49-F238E27FC236}">
                <a16:creationId xmlns:a16="http://schemas.microsoft.com/office/drawing/2014/main" id="{58B05E16-27CE-7C5B-5CF8-01D83AD4CDE7}"/>
              </a:ext>
            </a:extLst>
          </p:cNvPr>
          <p:cNvGrpSpPr/>
          <p:nvPr/>
        </p:nvGrpSpPr>
        <p:grpSpPr>
          <a:xfrm>
            <a:off x="7132012" y="4119001"/>
            <a:ext cx="837157" cy="1052657"/>
            <a:chOff x="2515275" y="2650350"/>
            <a:chExt cx="356625" cy="444050"/>
          </a:xfrm>
        </p:grpSpPr>
        <p:sp>
          <p:nvSpPr>
            <p:cNvPr id="6967" name="Google Shape;8116;p73">
              <a:extLst>
                <a:ext uri="{FF2B5EF4-FFF2-40B4-BE49-F238E27FC236}">
                  <a16:creationId xmlns:a16="http://schemas.microsoft.com/office/drawing/2014/main" id="{02CFCE88-B258-4B07-2BBB-C66477525824}"/>
                </a:ext>
              </a:extLst>
            </p:cNvPr>
            <p:cNvSpPr/>
            <p:nvPr/>
          </p:nvSpPr>
          <p:spPr>
            <a:xfrm>
              <a:off x="2570375" y="2949325"/>
              <a:ext cx="246425" cy="145075"/>
            </a:xfrm>
            <a:custGeom>
              <a:avLst/>
              <a:gdLst/>
              <a:ahLst/>
              <a:cxnLst/>
              <a:rect l="l" t="t" r="r" b="b"/>
              <a:pathLst>
                <a:path w="9857" h="5803" extrusionOk="0">
                  <a:moveTo>
                    <a:pt x="659" y="0"/>
                  </a:moveTo>
                  <a:lnTo>
                    <a:pt x="507" y="51"/>
                  </a:lnTo>
                  <a:lnTo>
                    <a:pt x="355" y="127"/>
                  </a:lnTo>
                  <a:lnTo>
                    <a:pt x="254" y="228"/>
                  </a:lnTo>
                  <a:lnTo>
                    <a:pt x="153" y="355"/>
                  </a:lnTo>
                  <a:lnTo>
                    <a:pt x="77" y="482"/>
                  </a:lnTo>
                  <a:lnTo>
                    <a:pt x="26" y="634"/>
                  </a:lnTo>
                  <a:lnTo>
                    <a:pt x="1" y="811"/>
                  </a:lnTo>
                  <a:lnTo>
                    <a:pt x="1" y="5802"/>
                  </a:lnTo>
                  <a:lnTo>
                    <a:pt x="9857" y="5802"/>
                  </a:lnTo>
                  <a:lnTo>
                    <a:pt x="9857" y="811"/>
                  </a:lnTo>
                  <a:lnTo>
                    <a:pt x="9831" y="634"/>
                  </a:lnTo>
                  <a:lnTo>
                    <a:pt x="9781" y="482"/>
                  </a:lnTo>
                  <a:lnTo>
                    <a:pt x="9705" y="355"/>
                  </a:lnTo>
                  <a:lnTo>
                    <a:pt x="9603" y="228"/>
                  </a:lnTo>
                  <a:lnTo>
                    <a:pt x="9477" y="127"/>
                  </a:lnTo>
                  <a:lnTo>
                    <a:pt x="9350" y="51"/>
                  </a:lnTo>
                  <a:lnTo>
                    <a:pt x="9198" y="0"/>
                  </a:lnTo>
                  <a:close/>
                </a:path>
              </a:pathLst>
            </a:custGeom>
            <a:solidFill>
              <a:srgbClr val="AFDD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8117;p73">
              <a:extLst>
                <a:ext uri="{FF2B5EF4-FFF2-40B4-BE49-F238E27FC236}">
                  <a16:creationId xmlns:a16="http://schemas.microsoft.com/office/drawing/2014/main" id="{A2FD608B-969A-47AD-BE0D-3E1EE3D0D1D1}"/>
                </a:ext>
              </a:extLst>
            </p:cNvPr>
            <p:cNvSpPr/>
            <p:nvPr/>
          </p:nvSpPr>
          <p:spPr>
            <a:xfrm>
              <a:off x="2810450" y="2796025"/>
              <a:ext cx="61450" cy="61475"/>
            </a:xfrm>
            <a:custGeom>
              <a:avLst/>
              <a:gdLst/>
              <a:ahLst/>
              <a:cxnLst/>
              <a:rect l="l" t="t" r="r" b="b"/>
              <a:pathLst>
                <a:path w="2458" h="2459" extrusionOk="0">
                  <a:moveTo>
                    <a:pt x="1216" y="1"/>
                  </a:moveTo>
                  <a:lnTo>
                    <a:pt x="963" y="26"/>
                  </a:lnTo>
                  <a:lnTo>
                    <a:pt x="735" y="102"/>
                  </a:lnTo>
                  <a:lnTo>
                    <a:pt x="532" y="229"/>
                  </a:lnTo>
                  <a:lnTo>
                    <a:pt x="355" y="381"/>
                  </a:lnTo>
                  <a:lnTo>
                    <a:pt x="203" y="558"/>
                  </a:lnTo>
                  <a:lnTo>
                    <a:pt x="102" y="761"/>
                  </a:lnTo>
                  <a:lnTo>
                    <a:pt x="26" y="989"/>
                  </a:lnTo>
                  <a:lnTo>
                    <a:pt x="0" y="1242"/>
                  </a:lnTo>
                  <a:lnTo>
                    <a:pt x="26" y="1496"/>
                  </a:lnTo>
                  <a:lnTo>
                    <a:pt x="102" y="1724"/>
                  </a:lnTo>
                  <a:lnTo>
                    <a:pt x="203" y="1926"/>
                  </a:lnTo>
                  <a:lnTo>
                    <a:pt x="355" y="2104"/>
                  </a:lnTo>
                  <a:lnTo>
                    <a:pt x="532" y="2256"/>
                  </a:lnTo>
                  <a:lnTo>
                    <a:pt x="735" y="2357"/>
                  </a:lnTo>
                  <a:lnTo>
                    <a:pt x="963" y="2433"/>
                  </a:lnTo>
                  <a:lnTo>
                    <a:pt x="1216" y="2459"/>
                  </a:lnTo>
                  <a:lnTo>
                    <a:pt x="1470" y="2433"/>
                  </a:lnTo>
                  <a:lnTo>
                    <a:pt x="1698" y="2357"/>
                  </a:lnTo>
                  <a:lnTo>
                    <a:pt x="1901" y="2256"/>
                  </a:lnTo>
                  <a:lnTo>
                    <a:pt x="2078" y="2104"/>
                  </a:lnTo>
                  <a:lnTo>
                    <a:pt x="2230" y="1926"/>
                  </a:lnTo>
                  <a:lnTo>
                    <a:pt x="2357" y="1724"/>
                  </a:lnTo>
                  <a:lnTo>
                    <a:pt x="2433" y="1496"/>
                  </a:lnTo>
                  <a:lnTo>
                    <a:pt x="2458" y="1242"/>
                  </a:lnTo>
                  <a:lnTo>
                    <a:pt x="2433" y="989"/>
                  </a:lnTo>
                  <a:lnTo>
                    <a:pt x="2357" y="761"/>
                  </a:lnTo>
                  <a:lnTo>
                    <a:pt x="2230" y="558"/>
                  </a:lnTo>
                  <a:lnTo>
                    <a:pt x="2078" y="381"/>
                  </a:lnTo>
                  <a:lnTo>
                    <a:pt x="1901" y="229"/>
                  </a:lnTo>
                  <a:lnTo>
                    <a:pt x="1698" y="102"/>
                  </a:lnTo>
                  <a:lnTo>
                    <a:pt x="1470" y="26"/>
                  </a:lnTo>
                  <a:lnTo>
                    <a:pt x="1216" y="1"/>
                  </a:lnTo>
                  <a:close/>
                </a:path>
              </a:pathLst>
            </a:custGeom>
            <a:solidFill>
              <a:srgbClr val="E3B0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8118;p73">
              <a:extLst>
                <a:ext uri="{FF2B5EF4-FFF2-40B4-BE49-F238E27FC236}">
                  <a16:creationId xmlns:a16="http://schemas.microsoft.com/office/drawing/2014/main" id="{BFC16F8D-D731-3F46-6BFC-EC65F1F60344}"/>
                </a:ext>
              </a:extLst>
            </p:cNvPr>
            <p:cNvSpPr/>
            <p:nvPr/>
          </p:nvSpPr>
          <p:spPr>
            <a:xfrm>
              <a:off x="2515275" y="2796025"/>
              <a:ext cx="61450" cy="61475"/>
            </a:xfrm>
            <a:custGeom>
              <a:avLst/>
              <a:gdLst/>
              <a:ahLst/>
              <a:cxnLst/>
              <a:rect l="l" t="t" r="r" b="b"/>
              <a:pathLst>
                <a:path w="2458" h="2459" extrusionOk="0">
                  <a:moveTo>
                    <a:pt x="1242" y="1"/>
                  </a:moveTo>
                  <a:lnTo>
                    <a:pt x="988" y="26"/>
                  </a:lnTo>
                  <a:lnTo>
                    <a:pt x="760" y="102"/>
                  </a:lnTo>
                  <a:lnTo>
                    <a:pt x="558" y="229"/>
                  </a:lnTo>
                  <a:lnTo>
                    <a:pt x="355" y="381"/>
                  </a:lnTo>
                  <a:lnTo>
                    <a:pt x="203" y="558"/>
                  </a:lnTo>
                  <a:lnTo>
                    <a:pt x="102" y="761"/>
                  </a:lnTo>
                  <a:lnTo>
                    <a:pt x="26" y="989"/>
                  </a:lnTo>
                  <a:lnTo>
                    <a:pt x="0" y="1242"/>
                  </a:lnTo>
                  <a:lnTo>
                    <a:pt x="26" y="1496"/>
                  </a:lnTo>
                  <a:lnTo>
                    <a:pt x="102" y="1724"/>
                  </a:lnTo>
                  <a:lnTo>
                    <a:pt x="203" y="1926"/>
                  </a:lnTo>
                  <a:lnTo>
                    <a:pt x="355" y="2104"/>
                  </a:lnTo>
                  <a:lnTo>
                    <a:pt x="558" y="2256"/>
                  </a:lnTo>
                  <a:lnTo>
                    <a:pt x="760" y="2357"/>
                  </a:lnTo>
                  <a:lnTo>
                    <a:pt x="988" y="2433"/>
                  </a:lnTo>
                  <a:lnTo>
                    <a:pt x="1242" y="2459"/>
                  </a:lnTo>
                  <a:lnTo>
                    <a:pt x="1470" y="2433"/>
                  </a:lnTo>
                  <a:lnTo>
                    <a:pt x="1698" y="2357"/>
                  </a:lnTo>
                  <a:lnTo>
                    <a:pt x="1926" y="2256"/>
                  </a:lnTo>
                  <a:lnTo>
                    <a:pt x="2103" y="2104"/>
                  </a:lnTo>
                  <a:lnTo>
                    <a:pt x="2255" y="1926"/>
                  </a:lnTo>
                  <a:lnTo>
                    <a:pt x="2357" y="1724"/>
                  </a:lnTo>
                  <a:lnTo>
                    <a:pt x="2433" y="1496"/>
                  </a:lnTo>
                  <a:lnTo>
                    <a:pt x="2458" y="1242"/>
                  </a:lnTo>
                  <a:lnTo>
                    <a:pt x="2433" y="989"/>
                  </a:lnTo>
                  <a:lnTo>
                    <a:pt x="2357" y="761"/>
                  </a:lnTo>
                  <a:lnTo>
                    <a:pt x="2255" y="558"/>
                  </a:lnTo>
                  <a:lnTo>
                    <a:pt x="2103" y="381"/>
                  </a:lnTo>
                  <a:lnTo>
                    <a:pt x="1926" y="229"/>
                  </a:lnTo>
                  <a:lnTo>
                    <a:pt x="1698" y="102"/>
                  </a:lnTo>
                  <a:lnTo>
                    <a:pt x="1470" y="26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E3B0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8119;p73">
              <a:extLst>
                <a:ext uri="{FF2B5EF4-FFF2-40B4-BE49-F238E27FC236}">
                  <a16:creationId xmlns:a16="http://schemas.microsoft.com/office/drawing/2014/main" id="{9F362574-24EE-3F3D-07E2-7811528DFD6D}"/>
                </a:ext>
              </a:extLst>
            </p:cNvPr>
            <p:cNvSpPr/>
            <p:nvPr/>
          </p:nvSpPr>
          <p:spPr>
            <a:xfrm>
              <a:off x="2552000" y="2953125"/>
              <a:ext cx="283175" cy="141275"/>
            </a:xfrm>
            <a:custGeom>
              <a:avLst/>
              <a:gdLst/>
              <a:ahLst/>
              <a:cxnLst/>
              <a:rect l="l" t="t" r="r" b="b"/>
              <a:pathLst>
                <a:path w="11327" h="5651" extrusionOk="0">
                  <a:moveTo>
                    <a:pt x="5651" y="0"/>
                  </a:moveTo>
                  <a:lnTo>
                    <a:pt x="5094" y="26"/>
                  </a:lnTo>
                  <a:lnTo>
                    <a:pt x="4511" y="102"/>
                  </a:lnTo>
                  <a:lnTo>
                    <a:pt x="3979" y="254"/>
                  </a:lnTo>
                  <a:lnTo>
                    <a:pt x="3472" y="431"/>
                  </a:lnTo>
                  <a:lnTo>
                    <a:pt x="2965" y="684"/>
                  </a:lnTo>
                  <a:lnTo>
                    <a:pt x="2509" y="963"/>
                  </a:lnTo>
                  <a:lnTo>
                    <a:pt x="2053" y="1293"/>
                  </a:lnTo>
                  <a:lnTo>
                    <a:pt x="1673" y="1647"/>
                  </a:lnTo>
                  <a:lnTo>
                    <a:pt x="1293" y="2053"/>
                  </a:lnTo>
                  <a:lnTo>
                    <a:pt x="964" y="2483"/>
                  </a:lnTo>
                  <a:lnTo>
                    <a:pt x="685" y="2965"/>
                  </a:lnTo>
                  <a:lnTo>
                    <a:pt x="457" y="3446"/>
                  </a:lnTo>
                  <a:lnTo>
                    <a:pt x="254" y="3978"/>
                  </a:lnTo>
                  <a:lnTo>
                    <a:pt x="128" y="4510"/>
                  </a:lnTo>
                  <a:lnTo>
                    <a:pt x="26" y="5068"/>
                  </a:lnTo>
                  <a:lnTo>
                    <a:pt x="1" y="5650"/>
                  </a:lnTo>
                  <a:lnTo>
                    <a:pt x="11326" y="5650"/>
                  </a:lnTo>
                  <a:lnTo>
                    <a:pt x="11276" y="5068"/>
                  </a:lnTo>
                  <a:lnTo>
                    <a:pt x="11200" y="4510"/>
                  </a:lnTo>
                  <a:lnTo>
                    <a:pt x="11073" y="3978"/>
                  </a:lnTo>
                  <a:lnTo>
                    <a:pt x="10870" y="3446"/>
                  </a:lnTo>
                  <a:lnTo>
                    <a:pt x="10642" y="2965"/>
                  </a:lnTo>
                  <a:lnTo>
                    <a:pt x="10338" y="2483"/>
                  </a:lnTo>
                  <a:lnTo>
                    <a:pt x="10034" y="2053"/>
                  </a:lnTo>
                  <a:lnTo>
                    <a:pt x="9654" y="1647"/>
                  </a:lnTo>
                  <a:lnTo>
                    <a:pt x="9249" y="1293"/>
                  </a:lnTo>
                  <a:lnTo>
                    <a:pt x="8818" y="963"/>
                  </a:lnTo>
                  <a:lnTo>
                    <a:pt x="8362" y="684"/>
                  </a:lnTo>
                  <a:lnTo>
                    <a:pt x="7855" y="431"/>
                  </a:lnTo>
                  <a:lnTo>
                    <a:pt x="7349" y="254"/>
                  </a:lnTo>
                  <a:lnTo>
                    <a:pt x="6791" y="102"/>
                  </a:lnTo>
                  <a:lnTo>
                    <a:pt x="6234" y="26"/>
                  </a:lnTo>
                  <a:lnTo>
                    <a:pt x="5651" y="0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8120;p73">
              <a:extLst>
                <a:ext uri="{FF2B5EF4-FFF2-40B4-BE49-F238E27FC236}">
                  <a16:creationId xmlns:a16="http://schemas.microsoft.com/office/drawing/2014/main" id="{037F8F69-B5B6-3B2F-89C6-F89D5E9558A0}"/>
                </a:ext>
              </a:extLst>
            </p:cNvPr>
            <p:cNvSpPr/>
            <p:nvPr/>
          </p:nvSpPr>
          <p:spPr>
            <a:xfrm>
              <a:off x="2667300" y="3013925"/>
              <a:ext cx="51325" cy="80475"/>
            </a:xfrm>
            <a:custGeom>
              <a:avLst/>
              <a:gdLst/>
              <a:ahLst/>
              <a:cxnLst/>
              <a:rect l="l" t="t" r="r" b="b"/>
              <a:pathLst>
                <a:path w="2053" h="3219" extrusionOk="0">
                  <a:moveTo>
                    <a:pt x="735" y="1"/>
                  </a:moveTo>
                  <a:lnTo>
                    <a:pt x="0" y="3218"/>
                  </a:lnTo>
                  <a:lnTo>
                    <a:pt x="2052" y="3218"/>
                  </a:lnTo>
                  <a:lnTo>
                    <a:pt x="1343" y="1"/>
                  </a:lnTo>
                  <a:close/>
                </a:path>
              </a:pathLst>
            </a:custGeom>
            <a:solidFill>
              <a:srgbClr val="E26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8121;p73">
              <a:extLst>
                <a:ext uri="{FF2B5EF4-FFF2-40B4-BE49-F238E27FC236}">
                  <a16:creationId xmlns:a16="http://schemas.microsoft.com/office/drawing/2014/main" id="{A0886466-894D-9D7E-6099-1E553119AC19}"/>
                </a:ext>
              </a:extLst>
            </p:cNvPr>
            <p:cNvSpPr/>
            <p:nvPr/>
          </p:nvSpPr>
          <p:spPr>
            <a:xfrm>
              <a:off x="2641325" y="2960725"/>
              <a:ext cx="104525" cy="43725"/>
            </a:xfrm>
            <a:custGeom>
              <a:avLst/>
              <a:gdLst/>
              <a:ahLst/>
              <a:cxnLst/>
              <a:rect l="l" t="t" r="r" b="b"/>
              <a:pathLst>
                <a:path w="4181" h="1749" extrusionOk="0">
                  <a:moveTo>
                    <a:pt x="0" y="0"/>
                  </a:moveTo>
                  <a:lnTo>
                    <a:pt x="0" y="1242"/>
                  </a:lnTo>
                  <a:lnTo>
                    <a:pt x="152" y="1318"/>
                  </a:lnTo>
                  <a:lnTo>
                    <a:pt x="330" y="1394"/>
                  </a:lnTo>
                  <a:lnTo>
                    <a:pt x="558" y="1495"/>
                  </a:lnTo>
                  <a:lnTo>
                    <a:pt x="862" y="1597"/>
                  </a:lnTo>
                  <a:lnTo>
                    <a:pt x="1217" y="1673"/>
                  </a:lnTo>
                  <a:lnTo>
                    <a:pt x="1622" y="1723"/>
                  </a:lnTo>
                  <a:lnTo>
                    <a:pt x="2078" y="1749"/>
                  </a:lnTo>
                  <a:lnTo>
                    <a:pt x="2559" y="1723"/>
                  </a:lnTo>
                  <a:lnTo>
                    <a:pt x="2965" y="1673"/>
                  </a:lnTo>
                  <a:lnTo>
                    <a:pt x="3319" y="1597"/>
                  </a:lnTo>
                  <a:lnTo>
                    <a:pt x="3624" y="1495"/>
                  </a:lnTo>
                  <a:lnTo>
                    <a:pt x="3852" y="1394"/>
                  </a:lnTo>
                  <a:lnTo>
                    <a:pt x="4029" y="1318"/>
                  </a:lnTo>
                  <a:lnTo>
                    <a:pt x="4181" y="1242"/>
                  </a:lnTo>
                  <a:lnTo>
                    <a:pt x="4181" y="0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8122;p73">
              <a:extLst>
                <a:ext uri="{FF2B5EF4-FFF2-40B4-BE49-F238E27FC236}">
                  <a16:creationId xmlns:a16="http://schemas.microsoft.com/office/drawing/2014/main" id="{7B2536C1-D34F-555B-6C06-C1EEE4567009}"/>
                </a:ext>
              </a:extLst>
            </p:cNvPr>
            <p:cNvSpPr/>
            <p:nvPr/>
          </p:nvSpPr>
          <p:spPr>
            <a:xfrm>
              <a:off x="2552000" y="2953125"/>
              <a:ext cx="155225" cy="141275"/>
            </a:xfrm>
            <a:custGeom>
              <a:avLst/>
              <a:gdLst/>
              <a:ahLst/>
              <a:cxnLst/>
              <a:rect l="l" t="t" r="r" b="b"/>
              <a:pathLst>
                <a:path w="6209" h="5651" extrusionOk="0">
                  <a:moveTo>
                    <a:pt x="5651" y="0"/>
                  </a:moveTo>
                  <a:lnTo>
                    <a:pt x="5094" y="26"/>
                  </a:lnTo>
                  <a:lnTo>
                    <a:pt x="4511" y="102"/>
                  </a:lnTo>
                  <a:lnTo>
                    <a:pt x="3979" y="254"/>
                  </a:lnTo>
                  <a:lnTo>
                    <a:pt x="3472" y="431"/>
                  </a:lnTo>
                  <a:lnTo>
                    <a:pt x="2965" y="684"/>
                  </a:lnTo>
                  <a:lnTo>
                    <a:pt x="2509" y="963"/>
                  </a:lnTo>
                  <a:lnTo>
                    <a:pt x="2053" y="1293"/>
                  </a:lnTo>
                  <a:lnTo>
                    <a:pt x="1673" y="1647"/>
                  </a:lnTo>
                  <a:lnTo>
                    <a:pt x="1293" y="2053"/>
                  </a:lnTo>
                  <a:lnTo>
                    <a:pt x="964" y="2483"/>
                  </a:lnTo>
                  <a:lnTo>
                    <a:pt x="685" y="2965"/>
                  </a:lnTo>
                  <a:lnTo>
                    <a:pt x="457" y="3446"/>
                  </a:lnTo>
                  <a:lnTo>
                    <a:pt x="254" y="3978"/>
                  </a:lnTo>
                  <a:lnTo>
                    <a:pt x="128" y="4510"/>
                  </a:lnTo>
                  <a:lnTo>
                    <a:pt x="26" y="5068"/>
                  </a:lnTo>
                  <a:lnTo>
                    <a:pt x="1" y="5650"/>
                  </a:lnTo>
                  <a:lnTo>
                    <a:pt x="1090" y="5650"/>
                  </a:lnTo>
                  <a:lnTo>
                    <a:pt x="1116" y="5118"/>
                  </a:lnTo>
                  <a:lnTo>
                    <a:pt x="1192" y="4586"/>
                  </a:lnTo>
                  <a:lnTo>
                    <a:pt x="1293" y="4054"/>
                  </a:lnTo>
                  <a:lnTo>
                    <a:pt x="1470" y="3573"/>
                  </a:lnTo>
                  <a:lnTo>
                    <a:pt x="1698" y="3091"/>
                  </a:lnTo>
                  <a:lnTo>
                    <a:pt x="1952" y="2661"/>
                  </a:lnTo>
                  <a:lnTo>
                    <a:pt x="2230" y="2230"/>
                  </a:lnTo>
                  <a:lnTo>
                    <a:pt x="2560" y="1825"/>
                  </a:lnTo>
                  <a:lnTo>
                    <a:pt x="2915" y="1470"/>
                  </a:lnTo>
                  <a:lnTo>
                    <a:pt x="3320" y="1141"/>
                  </a:lnTo>
                  <a:lnTo>
                    <a:pt x="3725" y="862"/>
                  </a:lnTo>
                  <a:lnTo>
                    <a:pt x="4181" y="608"/>
                  </a:lnTo>
                  <a:lnTo>
                    <a:pt x="4663" y="380"/>
                  </a:lnTo>
                  <a:lnTo>
                    <a:pt x="5144" y="228"/>
                  </a:lnTo>
                  <a:lnTo>
                    <a:pt x="5676" y="102"/>
                  </a:lnTo>
                  <a:lnTo>
                    <a:pt x="6208" y="26"/>
                  </a:lnTo>
                  <a:lnTo>
                    <a:pt x="5651" y="0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8123;p73">
              <a:extLst>
                <a:ext uri="{FF2B5EF4-FFF2-40B4-BE49-F238E27FC236}">
                  <a16:creationId xmlns:a16="http://schemas.microsoft.com/office/drawing/2014/main" id="{18F9C86A-B6A0-4E17-17D6-6AD0D4DCDF02}"/>
                </a:ext>
              </a:extLst>
            </p:cNvPr>
            <p:cNvSpPr/>
            <p:nvPr/>
          </p:nvSpPr>
          <p:spPr>
            <a:xfrm>
              <a:off x="2743300" y="2962000"/>
              <a:ext cx="39925" cy="132400"/>
            </a:xfrm>
            <a:custGeom>
              <a:avLst/>
              <a:gdLst/>
              <a:ahLst/>
              <a:cxnLst/>
              <a:rect l="l" t="t" r="r" b="b"/>
              <a:pathLst>
                <a:path w="1597" h="5296" extrusionOk="0">
                  <a:moveTo>
                    <a:pt x="1" y="0"/>
                  </a:moveTo>
                  <a:lnTo>
                    <a:pt x="1" y="5295"/>
                  </a:lnTo>
                  <a:lnTo>
                    <a:pt x="1597" y="5295"/>
                  </a:lnTo>
                  <a:lnTo>
                    <a:pt x="1597" y="912"/>
                  </a:lnTo>
                  <a:lnTo>
                    <a:pt x="1217" y="634"/>
                  </a:lnTo>
                  <a:lnTo>
                    <a:pt x="837" y="405"/>
                  </a:lnTo>
                  <a:lnTo>
                    <a:pt x="431" y="17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DEC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8124;p73">
              <a:extLst>
                <a:ext uri="{FF2B5EF4-FFF2-40B4-BE49-F238E27FC236}">
                  <a16:creationId xmlns:a16="http://schemas.microsoft.com/office/drawing/2014/main" id="{E2452DDB-CBBF-B9CE-96C9-6A393C28FC3B}"/>
                </a:ext>
              </a:extLst>
            </p:cNvPr>
            <p:cNvSpPr/>
            <p:nvPr/>
          </p:nvSpPr>
          <p:spPr>
            <a:xfrm>
              <a:off x="2603950" y="2962000"/>
              <a:ext cx="39300" cy="132400"/>
            </a:xfrm>
            <a:custGeom>
              <a:avLst/>
              <a:gdLst/>
              <a:ahLst/>
              <a:cxnLst/>
              <a:rect l="l" t="t" r="r" b="b"/>
              <a:pathLst>
                <a:path w="1572" h="5296" extrusionOk="0">
                  <a:moveTo>
                    <a:pt x="1571" y="0"/>
                  </a:moveTo>
                  <a:lnTo>
                    <a:pt x="1166" y="177"/>
                  </a:lnTo>
                  <a:lnTo>
                    <a:pt x="761" y="405"/>
                  </a:lnTo>
                  <a:lnTo>
                    <a:pt x="381" y="634"/>
                  </a:lnTo>
                  <a:lnTo>
                    <a:pt x="0" y="912"/>
                  </a:lnTo>
                  <a:lnTo>
                    <a:pt x="0" y="5295"/>
                  </a:lnTo>
                  <a:lnTo>
                    <a:pt x="1571" y="5295"/>
                  </a:lnTo>
                  <a:lnTo>
                    <a:pt x="1571" y="0"/>
                  </a:lnTo>
                  <a:close/>
                </a:path>
              </a:pathLst>
            </a:custGeom>
            <a:solidFill>
              <a:srgbClr val="BDEC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8125;p73">
              <a:extLst>
                <a:ext uri="{FF2B5EF4-FFF2-40B4-BE49-F238E27FC236}">
                  <a16:creationId xmlns:a16="http://schemas.microsoft.com/office/drawing/2014/main" id="{8087EA61-A995-B636-AF60-41DC1853D867}"/>
                </a:ext>
              </a:extLst>
            </p:cNvPr>
            <p:cNvSpPr/>
            <p:nvPr/>
          </p:nvSpPr>
          <p:spPr>
            <a:xfrm>
              <a:off x="2538700" y="2663650"/>
              <a:ext cx="309775" cy="309125"/>
            </a:xfrm>
            <a:custGeom>
              <a:avLst/>
              <a:gdLst/>
              <a:ahLst/>
              <a:cxnLst/>
              <a:rect l="l" t="t" r="r" b="b"/>
              <a:pathLst>
                <a:path w="12391" h="12365" extrusionOk="0">
                  <a:moveTo>
                    <a:pt x="5879" y="0"/>
                  </a:moveTo>
                  <a:lnTo>
                    <a:pt x="5550" y="26"/>
                  </a:lnTo>
                  <a:lnTo>
                    <a:pt x="5246" y="76"/>
                  </a:lnTo>
                  <a:lnTo>
                    <a:pt x="4941" y="127"/>
                  </a:lnTo>
                  <a:lnTo>
                    <a:pt x="4637" y="203"/>
                  </a:lnTo>
                  <a:lnTo>
                    <a:pt x="4359" y="279"/>
                  </a:lnTo>
                  <a:lnTo>
                    <a:pt x="3776" y="482"/>
                  </a:lnTo>
                  <a:lnTo>
                    <a:pt x="3244" y="735"/>
                  </a:lnTo>
                  <a:lnTo>
                    <a:pt x="2737" y="1065"/>
                  </a:lnTo>
                  <a:lnTo>
                    <a:pt x="2256" y="1419"/>
                  </a:lnTo>
                  <a:lnTo>
                    <a:pt x="1825" y="1799"/>
                  </a:lnTo>
                  <a:lnTo>
                    <a:pt x="1420" y="2255"/>
                  </a:lnTo>
                  <a:lnTo>
                    <a:pt x="1065" y="2737"/>
                  </a:lnTo>
                  <a:lnTo>
                    <a:pt x="761" y="3244"/>
                  </a:lnTo>
                  <a:lnTo>
                    <a:pt x="482" y="3776"/>
                  </a:lnTo>
                  <a:lnTo>
                    <a:pt x="279" y="4358"/>
                  </a:lnTo>
                  <a:lnTo>
                    <a:pt x="203" y="4637"/>
                  </a:lnTo>
                  <a:lnTo>
                    <a:pt x="127" y="4941"/>
                  </a:lnTo>
                  <a:lnTo>
                    <a:pt x="77" y="5245"/>
                  </a:lnTo>
                  <a:lnTo>
                    <a:pt x="26" y="5549"/>
                  </a:lnTo>
                  <a:lnTo>
                    <a:pt x="1" y="5879"/>
                  </a:lnTo>
                  <a:lnTo>
                    <a:pt x="1" y="6183"/>
                  </a:lnTo>
                  <a:lnTo>
                    <a:pt x="1" y="6512"/>
                  </a:lnTo>
                  <a:lnTo>
                    <a:pt x="26" y="6816"/>
                  </a:lnTo>
                  <a:lnTo>
                    <a:pt x="77" y="7120"/>
                  </a:lnTo>
                  <a:lnTo>
                    <a:pt x="127" y="7424"/>
                  </a:lnTo>
                  <a:lnTo>
                    <a:pt x="203" y="7728"/>
                  </a:lnTo>
                  <a:lnTo>
                    <a:pt x="279" y="8032"/>
                  </a:lnTo>
                  <a:lnTo>
                    <a:pt x="482" y="8590"/>
                  </a:lnTo>
                  <a:lnTo>
                    <a:pt x="761" y="9147"/>
                  </a:lnTo>
                  <a:lnTo>
                    <a:pt x="1065" y="9654"/>
                  </a:lnTo>
                  <a:lnTo>
                    <a:pt x="1420" y="10135"/>
                  </a:lnTo>
                  <a:lnTo>
                    <a:pt x="1825" y="10566"/>
                  </a:lnTo>
                  <a:lnTo>
                    <a:pt x="2256" y="10971"/>
                  </a:lnTo>
                  <a:lnTo>
                    <a:pt x="2737" y="11326"/>
                  </a:lnTo>
                  <a:lnTo>
                    <a:pt x="3244" y="11630"/>
                  </a:lnTo>
                  <a:lnTo>
                    <a:pt x="3776" y="11883"/>
                  </a:lnTo>
                  <a:lnTo>
                    <a:pt x="4359" y="12086"/>
                  </a:lnTo>
                  <a:lnTo>
                    <a:pt x="4637" y="12187"/>
                  </a:lnTo>
                  <a:lnTo>
                    <a:pt x="4941" y="12263"/>
                  </a:lnTo>
                  <a:lnTo>
                    <a:pt x="5246" y="12314"/>
                  </a:lnTo>
                  <a:lnTo>
                    <a:pt x="5550" y="12339"/>
                  </a:lnTo>
                  <a:lnTo>
                    <a:pt x="5879" y="12365"/>
                  </a:lnTo>
                  <a:lnTo>
                    <a:pt x="6512" y="12365"/>
                  </a:lnTo>
                  <a:lnTo>
                    <a:pt x="6816" y="12339"/>
                  </a:lnTo>
                  <a:lnTo>
                    <a:pt x="7146" y="12314"/>
                  </a:lnTo>
                  <a:lnTo>
                    <a:pt x="7450" y="12263"/>
                  </a:lnTo>
                  <a:lnTo>
                    <a:pt x="7729" y="12187"/>
                  </a:lnTo>
                  <a:lnTo>
                    <a:pt x="8033" y="12086"/>
                  </a:lnTo>
                  <a:lnTo>
                    <a:pt x="8590" y="11883"/>
                  </a:lnTo>
                  <a:lnTo>
                    <a:pt x="9147" y="11630"/>
                  </a:lnTo>
                  <a:lnTo>
                    <a:pt x="9654" y="11326"/>
                  </a:lnTo>
                  <a:lnTo>
                    <a:pt x="10136" y="10971"/>
                  </a:lnTo>
                  <a:lnTo>
                    <a:pt x="10566" y="10566"/>
                  </a:lnTo>
                  <a:lnTo>
                    <a:pt x="10972" y="10135"/>
                  </a:lnTo>
                  <a:lnTo>
                    <a:pt x="11326" y="9654"/>
                  </a:lnTo>
                  <a:lnTo>
                    <a:pt x="11630" y="9147"/>
                  </a:lnTo>
                  <a:lnTo>
                    <a:pt x="11884" y="8590"/>
                  </a:lnTo>
                  <a:lnTo>
                    <a:pt x="12112" y="8032"/>
                  </a:lnTo>
                  <a:lnTo>
                    <a:pt x="12188" y="7728"/>
                  </a:lnTo>
                  <a:lnTo>
                    <a:pt x="12264" y="7424"/>
                  </a:lnTo>
                  <a:lnTo>
                    <a:pt x="12315" y="7120"/>
                  </a:lnTo>
                  <a:lnTo>
                    <a:pt x="12340" y="6816"/>
                  </a:lnTo>
                  <a:lnTo>
                    <a:pt x="12365" y="6512"/>
                  </a:lnTo>
                  <a:lnTo>
                    <a:pt x="12391" y="6183"/>
                  </a:lnTo>
                  <a:lnTo>
                    <a:pt x="12365" y="5879"/>
                  </a:lnTo>
                  <a:lnTo>
                    <a:pt x="12340" y="5549"/>
                  </a:lnTo>
                  <a:lnTo>
                    <a:pt x="12315" y="5245"/>
                  </a:lnTo>
                  <a:lnTo>
                    <a:pt x="12264" y="4941"/>
                  </a:lnTo>
                  <a:lnTo>
                    <a:pt x="12188" y="4637"/>
                  </a:lnTo>
                  <a:lnTo>
                    <a:pt x="12112" y="4358"/>
                  </a:lnTo>
                  <a:lnTo>
                    <a:pt x="11884" y="3776"/>
                  </a:lnTo>
                  <a:lnTo>
                    <a:pt x="11630" y="3244"/>
                  </a:lnTo>
                  <a:lnTo>
                    <a:pt x="11326" y="2737"/>
                  </a:lnTo>
                  <a:lnTo>
                    <a:pt x="10972" y="2255"/>
                  </a:lnTo>
                  <a:lnTo>
                    <a:pt x="10566" y="1799"/>
                  </a:lnTo>
                  <a:lnTo>
                    <a:pt x="10136" y="1419"/>
                  </a:lnTo>
                  <a:lnTo>
                    <a:pt x="9654" y="1065"/>
                  </a:lnTo>
                  <a:lnTo>
                    <a:pt x="9147" y="735"/>
                  </a:lnTo>
                  <a:lnTo>
                    <a:pt x="8590" y="482"/>
                  </a:lnTo>
                  <a:lnTo>
                    <a:pt x="8033" y="279"/>
                  </a:lnTo>
                  <a:lnTo>
                    <a:pt x="7729" y="203"/>
                  </a:lnTo>
                  <a:lnTo>
                    <a:pt x="7450" y="127"/>
                  </a:lnTo>
                  <a:lnTo>
                    <a:pt x="7146" y="76"/>
                  </a:lnTo>
                  <a:lnTo>
                    <a:pt x="6816" y="26"/>
                  </a:lnTo>
                  <a:lnTo>
                    <a:pt x="6512" y="0"/>
                  </a:lnTo>
                  <a:close/>
                </a:path>
              </a:pathLst>
            </a:custGeom>
            <a:solidFill>
              <a:srgbClr val="FBC4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8126;p73">
              <a:extLst>
                <a:ext uri="{FF2B5EF4-FFF2-40B4-BE49-F238E27FC236}">
                  <a16:creationId xmlns:a16="http://schemas.microsoft.com/office/drawing/2014/main" id="{C9C393E1-92E2-809C-F43B-15C1703C41F7}"/>
                </a:ext>
              </a:extLst>
            </p:cNvPr>
            <p:cNvSpPr/>
            <p:nvPr/>
          </p:nvSpPr>
          <p:spPr>
            <a:xfrm>
              <a:off x="2538700" y="2663650"/>
              <a:ext cx="309775" cy="309125"/>
            </a:xfrm>
            <a:custGeom>
              <a:avLst/>
              <a:gdLst/>
              <a:ahLst/>
              <a:cxnLst/>
              <a:rect l="l" t="t" r="r" b="b"/>
              <a:pathLst>
                <a:path w="12391" h="12365" extrusionOk="0">
                  <a:moveTo>
                    <a:pt x="5879" y="0"/>
                  </a:moveTo>
                  <a:lnTo>
                    <a:pt x="5550" y="26"/>
                  </a:lnTo>
                  <a:lnTo>
                    <a:pt x="5246" y="76"/>
                  </a:lnTo>
                  <a:lnTo>
                    <a:pt x="4941" y="127"/>
                  </a:lnTo>
                  <a:lnTo>
                    <a:pt x="4637" y="203"/>
                  </a:lnTo>
                  <a:lnTo>
                    <a:pt x="4359" y="279"/>
                  </a:lnTo>
                  <a:lnTo>
                    <a:pt x="3776" y="482"/>
                  </a:lnTo>
                  <a:lnTo>
                    <a:pt x="3244" y="735"/>
                  </a:lnTo>
                  <a:lnTo>
                    <a:pt x="2737" y="1065"/>
                  </a:lnTo>
                  <a:lnTo>
                    <a:pt x="2256" y="1419"/>
                  </a:lnTo>
                  <a:lnTo>
                    <a:pt x="1825" y="1799"/>
                  </a:lnTo>
                  <a:lnTo>
                    <a:pt x="1420" y="2255"/>
                  </a:lnTo>
                  <a:lnTo>
                    <a:pt x="1065" y="2737"/>
                  </a:lnTo>
                  <a:lnTo>
                    <a:pt x="761" y="3244"/>
                  </a:lnTo>
                  <a:lnTo>
                    <a:pt x="482" y="3776"/>
                  </a:lnTo>
                  <a:lnTo>
                    <a:pt x="279" y="4358"/>
                  </a:lnTo>
                  <a:lnTo>
                    <a:pt x="203" y="4637"/>
                  </a:lnTo>
                  <a:lnTo>
                    <a:pt x="127" y="4941"/>
                  </a:lnTo>
                  <a:lnTo>
                    <a:pt x="77" y="5245"/>
                  </a:lnTo>
                  <a:lnTo>
                    <a:pt x="26" y="5549"/>
                  </a:lnTo>
                  <a:lnTo>
                    <a:pt x="1" y="5879"/>
                  </a:lnTo>
                  <a:lnTo>
                    <a:pt x="1" y="6183"/>
                  </a:lnTo>
                  <a:lnTo>
                    <a:pt x="1" y="6512"/>
                  </a:lnTo>
                  <a:lnTo>
                    <a:pt x="26" y="6816"/>
                  </a:lnTo>
                  <a:lnTo>
                    <a:pt x="77" y="7120"/>
                  </a:lnTo>
                  <a:lnTo>
                    <a:pt x="127" y="7424"/>
                  </a:lnTo>
                  <a:lnTo>
                    <a:pt x="203" y="7728"/>
                  </a:lnTo>
                  <a:lnTo>
                    <a:pt x="279" y="8032"/>
                  </a:lnTo>
                  <a:lnTo>
                    <a:pt x="482" y="8590"/>
                  </a:lnTo>
                  <a:lnTo>
                    <a:pt x="761" y="9147"/>
                  </a:lnTo>
                  <a:lnTo>
                    <a:pt x="1065" y="9654"/>
                  </a:lnTo>
                  <a:lnTo>
                    <a:pt x="1420" y="10135"/>
                  </a:lnTo>
                  <a:lnTo>
                    <a:pt x="1825" y="10566"/>
                  </a:lnTo>
                  <a:lnTo>
                    <a:pt x="2256" y="10971"/>
                  </a:lnTo>
                  <a:lnTo>
                    <a:pt x="2737" y="11326"/>
                  </a:lnTo>
                  <a:lnTo>
                    <a:pt x="3244" y="11630"/>
                  </a:lnTo>
                  <a:lnTo>
                    <a:pt x="3776" y="11883"/>
                  </a:lnTo>
                  <a:lnTo>
                    <a:pt x="4359" y="12086"/>
                  </a:lnTo>
                  <a:lnTo>
                    <a:pt x="4637" y="12187"/>
                  </a:lnTo>
                  <a:lnTo>
                    <a:pt x="4941" y="12263"/>
                  </a:lnTo>
                  <a:lnTo>
                    <a:pt x="5246" y="12314"/>
                  </a:lnTo>
                  <a:lnTo>
                    <a:pt x="5550" y="12339"/>
                  </a:lnTo>
                  <a:lnTo>
                    <a:pt x="5879" y="12365"/>
                  </a:lnTo>
                  <a:lnTo>
                    <a:pt x="6740" y="12365"/>
                  </a:lnTo>
                  <a:lnTo>
                    <a:pt x="6132" y="12263"/>
                  </a:lnTo>
                  <a:lnTo>
                    <a:pt x="5575" y="12137"/>
                  </a:lnTo>
                  <a:lnTo>
                    <a:pt x="5043" y="11959"/>
                  </a:lnTo>
                  <a:lnTo>
                    <a:pt x="4511" y="11731"/>
                  </a:lnTo>
                  <a:lnTo>
                    <a:pt x="4004" y="11453"/>
                  </a:lnTo>
                  <a:lnTo>
                    <a:pt x="3548" y="11149"/>
                  </a:lnTo>
                  <a:lnTo>
                    <a:pt x="3117" y="10769"/>
                  </a:lnTo>
                  <a:lnTo>
                    <a:pt x="2712" y="10389"/>
                  </a:lnTo>
                  <a:lnTo>
                    <a:pt x="2357" y="9958"/>
                  </a:lnTo>
                  <a:lnTo>
                    <a:pt x="2028" y="9502"/>
                  </a:lnTo>
                  <a:lnTo>
                    <a:pt x="1749" y="8995"/>
                  </a:lnTo>
                  <a:lnTo>
                    <a:pt x="1521" y="8488"/>
                  </a:lnTo>
                  <a:lnTo>
                    <a:pt x="1318" y="7931"/>
                  </a:lnTo>
                  <a:lnTo>
                    <a:pt x="1192" y="7373"/>
                  </a:lnTo>
                  <a:lnTo>
                    <a:pt x="1116" y="6791"/>
                  </a:lnTo>
                  <a:lnTo>
                    <a:pt x="1065" y="6183"/>
                  </a:lnTo>
                  <a:lnTo>
                    <a:pt x="1065" y="6132"/>
                  </a:lnTo>
                  <a:lnTo>
                    <a:pt x="1597" y="6107"/>
                  </a:lnTo>
                  <a:lnTo>
                    <a:pt x="2180" y="6005"/>
                  </a:lnTo>
                  <a:lnTo>
                    <a:pt x="2762" y="5879"/>
                  </a:lnTo>
                  <a:lnTo>
                    <a:pt x="3371" y="5727"/>
                  </a:lnTo>
                  <a:lnTo>
                    <a:pt x="3801" y="5575"/>
                  </a:lnTo>
                  <a:lnTo>
                    <a:pt x="4207" y="5397"/>
                  </a:lnTo>
                  <a:lnTo>
                    <a:pt x="4587" y="5194"/>
                  </a:lnTo>
                  <a:lnTo>
                    <a:pt x="4967" y="4992"/>
                  </a:lnTo>
                  <a:lnTo>
                    <a:pt x="5296" y="4764"/>
                  </a:lnTo>
                  <a:lnTo>
                    <a:pt x="5626" y="4510"/>
                  </a:lnTo>
                  <a:lnTo>
                    <a:pt x="5930" y="4232"/>
                  </a:lnTo>
                  <a:lnTo>
                    <a:pt x="6183" y="3953"/>
                  </a:lnTo>
                  <a:lnTo>
                    <a:pt x="6462" y="4232"/>
                  </a:lnTo>
                  <a:lnTo>
                    <a:pt x="6766" y="4510"/>
                  </a:lnTo>
                  <a:lnTo>
                    <a:pt x="7095" y="4764"/>
                  </a:lnTo>
                  <a:lnTo>
                    <a:pt x="7424" y="4992"/>
                  </a:lnTo>
                  <a:lnTo>
                    <a:pt x="7805" y="5194"/>
                  </a:lnTo>
                  <a:lnTo>
                    <a:pt x="8185" y="5397"/>
                  </a:lnTo>
                  <a:lnTo>
                    <a:pt x="8590" y="5575"/>
                  </a:lnTo>
                  <a:lnTo>
                    <a:pt x="9021" y="5727"/>
                  </a:lnTo>
                  <a:lnTo>
                    <a:pt x="9451" y="5853"/>
                  </a:lnTo>
                  <a:lnTo>
                    <a:pt x="9882" y="5955"/>
                  </a:lnTo>
                  <a:lnTo>
                    <a:pt x="10313" y="6031"/>
                  </a:lnTo>
                  <a:lnTo>
                    <a:pt x="10718" y="6081"/>
                  </a:lnTo>
                  <a:lnTo>
                    <a:pt x="11478" y="6157"/>
                  </a:lnTo>
                  <a:lnTo>
                    <a:pt x="12112" y="6183"/>
                  </a:lnTo>
                  <a:lnTo>
                    <a:pt x="12391" y="6183"/>
                  </a:lnTo>
                  <a:lnTo>
                    <a:pt x="12365" y="5853"/>
                  </a:lnTo>
                  <a:lnTo>
                    <a:pt x="12340" y="5549"/>
                  </a:lnTo>
                  <a:lnTo>
                    <a:pt x="12315" y="5220"/>
                  </a:lnTo>
                  <a:lnTo>
                    <a:pt x="12264" y="4916"/>
                  </a:lnTo>
                  <a:lnTo>
                    <a:pt x="12188" y="4637"/>
                  </a:lnTo>
                  <a:lnTo>
                    <a:pt x="12112" y="4333"/>
                  </a:lnTo>
                  <a:lnTo>
                    <a:pt x="11884" y="3776"/>
                  </a:lnTo>
                  <a:lnTo>
                    <a:pt x="11630" y="3218"/>
                  </a:lnTo>
                  <a:lnTo>
                    <a:pt x="11326" y="2711"/>
                  </a:lnTo>
                  <a:lnTo>
                    <a:pt x="10972" y="2255"/>
                  </a:lnTo>
                  <a:lnTo>
                    <a:pt x="10566" y="1799"/>
                  </a:lnTo>
                  <a:lnTo>
                    <a:pt x="10136" y="1419"/>
                  </a:lnTo>
                  <a:lnTo>
                    <a:pt x="9654" y="1039"/>
                  </a:lnTo>
                  <a:lnTo>
                    <a:pt x="9147" y="735"/>
                  </a:lnTo>
                  <a:lnTo>
                    <a:pt x="8590" y="482"/>
                  </a:lnTo>
                  <a:lnTo>
                    <a:pt x="8033" y="279"/>
                  </a:lnTo>
                  <a:lnTo>
                    <a:pt x="7729" y="203"/>
                  </a:lnTo>
                  <a:lnTo>
                    <a:pt x="7450" y="127"/>
                  </a:lnTo>
                  <a:lnTo>
                    <a:pt x="7146" y="76"/>
                  </a:lnTo>
                  <a:lnTo>
                    <a:pt x="6816" y="26"/>
                  </a:lnTo>
                  <a:lnTo>
                    <a:pt x="6512" y="0"/>
                  </a:lnTo>
                  <a:close/>
                </a:path>
              </a:pathLst>
            </a:custGeom>
            <a:solidFill>
              <a:srgbClr val="E3B0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8127;p73">
              <a:extLst>
                <a:ext uri="{FF2B5EF4-FFF2-40B4-BE49-F238E27FC236}">
                  <a16:creationId xmlns:a16="http://schemas.microsoft.com/office/drawing/2014/main" id="{1B5B2840-866F-0586-0A06-40B889F0A297}"/>
                </a:ext>
              </a:extLst>
            </p:cNvPr>
            <p:cNvSpPr/>
            <p:nvPr/>
          </p:nvSpPr>
          <p:spPr>
            <a:xfrm>
              <a:off x="2526050" y="2650350"/>
              <a:ext cx="335100" cy="153950"/>
            </a:xfrm>
            <a:custGeom>
              <a:avLst/>
              <a:gdLst/>
              <a:ahLst/>
              <a:cxnLst/>
              <a:rect l="l" t="t" r="r" b="b"/>
              <a:pathLst>
                <a:path w="13404" h="6158" extrusionOk="0">
                  <a:moveTo>
                    <a:pt x="6360" y="0"/>
                  </a:moveTo>
                  <a:lnTo>
                    <a:pt x="6056" y="26"/>
                  </a:lnTo>
                  <a:lnTo>
                    <a:pt x="5726" y="51"/>
                  </a:lnTo>
                  <a:lnTo>
                    <a:pt x="5422" y="127"/>
                  </a:lnTo>
                  <a:lnTo>
                    <a:pt x="4814" y="254"/>
                  </a:lnTo>
                  <a:lnTo>
                    <a:pt x="4206" y="482"/>
                  </a:lnTo>
                  <a:lnTo>
                    <a:pt x="3649" y="735"/>
                  </a:lnTo>
                  <a:lnTo>
                    <a:pt x="3116" y="1039"/>
                  </a:lnTo>
                  <a:lnTo>
                    <a:pt x="2610" y="1394"/>
                  </a:lnTo>
                  <a:lnTo>
                    <a:pt x="2154" y="1774"/>
                  </a:lnTo>
                  <a:lnTo>
                    <a:pt x="1723" y="2205"/>
                  </a:lnTo>
                  <a:lnTo>
                    <a:pt x="1318" y="2686"/>
                  </a:lnTo>
                  <a:lnTo>
                    <a:pt x="988" y="3193"/>
                  </a:lnTo>
                  <a:lnTo>
                    <a:pt x="684" y="3725"/>
                  </a:lnTo>
                  <a:lnTo>
                    <a:pt x="431" y="4282"/>
                  </a:lnTo>
                  <a:lnTo>
                    <a:pt x="228" y="4890"/>
                  </a:lnTo>
                  <a:lnTo>
                    <a:pt x="76" y="5498"/>
                  </a:lnTo>
                  <a:lnTo>
                    <a:pt x="25" y="5828"/>
                  </a:lnTo>
                  <a:lnTo>
                    <a:pt x="0" y="6132"/>
                  </a:lnTo>
                  <a:lnTo>
                    <a:pt x="203" y="6157"/>
                  </a:lnTo>
                  <a:lnTo>
                    <a:pt x="1140" y="6157"/>
                  </a:lnTo>
                  <a:lnTo>
                    <a:pt x="1596" y="6132"/>
                  </a:lnTo>
                  <a:lnTo>
                    <a:pt x="2078" y="6081"/>
                  </a:lnTo>
                  <a:lnTo>
                    <a:pt x="2610" y="6005"/>
                  </a:lnTo>
                  <a:lnTo>
                    <a:pt x="3142" y="5904"/>
                  </a:lnTo>
                  <a:lnTo>
                    <a:pt x="3699" y="5752"/>
                  </a:lnTo>
                  <a:lnTo>
                    <a:pt x="4257" y="5549"/>
                  </a:lnTo>
                  <a:lnTo>
                    <a:pt x="4814" y="5270"/>
                  </a:lnTo>
                  <a:lnTo>
                    <a:pt x="5067" y="5144"/>
                  </a:lnTo>
                  <a:lnTo>
                    <a:pt x="5346" y="4966"/>
                  </a:lnTo>
                  <a:lnTo>
                    <a:pt x="5599" y="4789"/>
                  </a:lnTo>
                  <a:lnTo>
                    <a:pt x="5828" y="4586"/>
                  </a:lnTo>
                  <a:lnTo>
                    <a:pt x="6081" y="4358"/>
                  </a:lnTo>
                  <a:lnTo>
                    <a:pt x="6284" y="4130"/>
                  </a:lnTo>
                  <a:lnTo>
                    <a:pt x="6512" y="3877"/>
                  </a:lnTo>
                  <a:lnTo>
                    <a:pt x="6689" y="3598"/>
                  </a:lnTo>
                  <a:lnTo>
                    <a:pt x="6892" y="3877"/>
                  </a:lnTo>
                  <a:lnTo>
                    <a:pt x="7094" y="4130"/>
                  </a:lnTo>
                  <a:lnTo>
                    <a:pt x="7322" y="4358"/>
                  </a:lnTo>
                  <a:lnTo>
                    <a:pt x="7550" y="4586"/>
                  </a:lnTo>
                  <a:lnTo>
                    <a:pt x="7804" y="4789"/>
                  </a:lnTo>
                  <a:lnTo>
                    <a:pt x="8057" y="4966"/>
                  </a:lnTo>
                  <a:lnTo>
                    <a:pt x="8311" y="5144"/>
                  </a:lnTo>
                  <a:lnTo>
                    <a:pt x="8589" y="5270"/>
                  </a:lnTo>
                  <a:lnTo>
                    <a:pt x="9147" y="5549"/>
                  </a:lnTo>
                  <a:lnTo>
                    <a:pt x="9704" y="5752"/>
                  </a:lnTo>
                  <a:lnTo>
                    <a:pt x="10261" y="5904"/>
                  </a:lnTo>
                  <a:lnTo>
                    <a:pt x="10794" y="6005"/>
                  </a:lnTo>
                  <a:lnTo>
                    <a:pt x="11326" y="6081"/>
                  </a:lnTo>
                  <a:lnTo>
                    <a:pt x="11807" y="6132"/>
                  </a:lnTo>
                  <a:lnTo>
                    <a:pt x="12238" y="6157"/>
                  </a:lnTo>
                  <a:lnTo>
                    <a:pt x="13201" y="6157"/>
                  </a:lnTo>
                  <a:lnTo>
                    <a:pt x="13403" y="6132"/>
                  </a:lnTo>
                  <a:lnTo>
                    <a:pt x="13353" y="5828"/>
                  </a:lnTo>
                  <a:lnTo>
                    <a:pt x="13302" y="5498"/>
                  </a:lnTo>
                  <a:lnTo>
                    <a:pt x="13175" y="4890"/>
                  </a:lnTo>
                  <a:lnTo>
                    <a:pt x="12973" y="4282"/>
                  </a:lnTo>
                  <a:lnTo>
                    <a:pt x="12719" y="3725"/>
                  </a:lnTo>
                  <a:lnTo>
                    <a:pt x="12415" y="3193"/>
                  </a:lnTo>
                  <a:lnTo>
                    <a:pt x="12086" y="2686"/>
                  </a:lnTo>
                  <a:lnTo>
                    <a:pt x="11680" y="2205"/>
                  </a:lnTo>
                  <a:lnTo>
                    <a:pt x="11250" y="1774"/>
                  </a:lnTo>
                  <a:lnTo>
                    <a:pt x="10794" y="1394"/>
                  </a:lnTo>
                  <a:lnTo>
                    <a:pt x="10287" y="1039"/>
                  </a:lnTo>
                  <a:lnTo>
                    <a:pt x="9755" y="735"/>
                  </a:lnTo>
                  <a:lnTo>
                    <a:pt x="9197" y="482"/>
                  </a:lnTo>
                  <a:lnTo>
                    <a:pt x="8589" y="254"/>
                  </a:lnTo>
                  <a:lnTo>
                    <a:pt x="7981" y="127"/>
                  </a:lnTo>
                  <a:lnTo>
                    <a:pt x="7677" y="51"/>
                  </a:lnTo>
                  <a:lnTo>
                    <a:pt x="7348" y="26"/>
                  </a:lnTo>
                  <a:lnTo>
                    <a:pt x="7018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8128;p73">
              <a:extLst>
                <a:ext uri="{FF2B5EF4-FFF2-40B4-BE49-F238E27FC236}">
                  <a16:creationId xmlns:a16="http://schemas.microsoft.com/office/drawing/2014/main" id="{09EBE243-F00D-CBE0-E177-3335A8766F67}"/>
                </a:ext>
              </a:extLst>
            </p:cNvPr>
            <p:cNvSpPr/>
            <p:nvPr/>
          </p:nvSpPr>
          <p:spPr>
            <a:xfrm>
              <a:off x="2526050" y="2650350"/>
              <a:ext cx="181175" cy="153950"/>
            </a:xfrm>
            <a:custGeom>
              <a:avLst/>
              <a:gdLst/>
              <a:ahLst/>
              <a:cxnLst/>
              <a:rect l="l" t="t" r="r" b="b"/>
              <a:pathLst>
                <a:path w="7247" h="6158" extrusionOk="0">
                  <a:moveTo>
                    <a:pt x="6360" y="0"/>
                  </a:moveTo>
                  <a:lnTo>
                    <a:pt x="6056" y="26"/>
                  </a:lnTo>
                  <a:lnTo>
                    <a:pt x="5726" y="51"/>
                  </a:lnTo>
                  <a:lnTo>
                    <a:pt x="5422" y="127"/>
                  </a:lnTo>
                  <a:lnTo>
                    <a:pt x="4814" y="254"/>
                  </a:lnTo>
                  <a:lnTo>
                    <a:pt x="4206" y="482"/>
                  </a:lnTo>
                  <a:lnTo>
                    <a:pt x="3649" y="735"/>
                  </a:lnTo>
                  <a:lnTo>
                    <a:pt x="3116" y="1039"/>
                  </a:lnTo>
                  <a:lnTo>
                    <a:pt x="2610" y="1394"/>
                  </a:lnTo>
                  <a:lnTo>
                    <a:pt x="2154" y="1774"/>
                  </a:lnTo>
                  <a:lnTo>
                    <a:pt x="1723" y="2205"/>
                  </a:lnTo>
                  <a:lnTo>
                    <a:pt x="1318" y="2686"/>
                  </a:lnTo>
                  <a:lnTo>
                    <a:pt x="988" y="3193"/>
                  </a:lnTo>
                  <a:lnTo>
                    <a:pt x="684" y="3725"/>
                  </a:lnTo>
                  <a:lnTo>
                    <a:pt x="431" y="4282"/>
                  </a:lnTo>
                  <a:lnTo>
                    <a:pt x="228" y="4890"/>
                  </a:lnTo>
                  <a:lnTo>
                    <a:pt x="76" y="5498"/>
                  </a:lnTo>
                  <a:lnTo>
                    <a:pt x="25" y="5828"/>
                  </a:lnTo>
                  <a:lnTo>
                    <a:pt x="0" y="6132"/>
                  </a:lnTo>
                  <a:lnTo>
                    <a:pt x="355" y="6157"/>
                  </a:lnTo>
                  <a:lnTo>
                    <a:pt x="1318" y="6157"/>
                  </a:lnTo>
                  <a:lnTo>
                    <a:pt x="1064" y="6132"/>
                  </a:lnTo>
                  <a:lnTo>
                    <a:pt x="1140" y="5524"/>
                  </a:lnTo>
                  <a:lnTo>
                    <a:pt x="1292" y="4941"/>
                  </a:lnTo>
                  <a:lnTo>
                    <a:pt x="1470" y="4384"/>
                  </a:lnTo>
                  <a:lnTo>
                    <a:pt x="1698" y="3852"/>
                  </a:lnTo>
                  <a:lnTo>
                    <a:pt x="1976" y="3319"/>
                  </a:lnTo>
                  <a:lnTo>
                    <a:pt x="2280" y="2838"/>
                  </a:lnTo>
                  <a:lnTo>
                    <a:pt x="2635" y="2382"/>
                  </a:lnTo>
                  <a:lnTo>
                    <a:pt x="3040" y="1951"/>
                  </a:lnTo>
                  <a:lnTo>
                    <a:pt x="3471" y="1571"/>
                  </a:lnTo>
                  <a:lnTo>
                    <a:pt x="3927" y="1217"/>
                  </a:lnTo>
                  <a:lnTo>
                    <a:pt x="4409" y="887"/>
                  </a:lnTo>
                  <a:lnTo>
                    <a:pt x="4941" y="634"/>
                  </a:lnTo>
                  <a:lnTo>
                    <a:pt x="5473" y="406"/>
                  </a:lnTo>
                  <a:lnTo>
                    <a:pt x="6056" y="228"/>
                  </a:lnTo>
                  <a:lnTo>
                    <a:pt x="6638" y="102"/>
                  </a:lnTo>
                  <a:lnTo>
                    <a:pt x="7246" y="26"/>
                  </a:lnTo>
                  <a:lnTo>
                    <a:pt x="6689" y="0"/>
                  </a:lnTo>
                  <a:close/>
                </a:path>
              </a:pathLst>
            </a:custGeom>
            <a:solidFill>
              <a:srgbClr val="E2A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8129;p73">
              <a:extLst>
                <a:ext uri="{FF2B5EF4-FFF2-40B4-BE49-F238E27FC236}">
                  <a16:creationId xmlns:a16="http://schemas.microsoft.com/office/drawing/2014/main" id="{07FCFCB8-E5B5-018D-8B40-E5859DFDBA7F}"/>
                </a:ext>
              </a:extLst>
            </p:cNvPr>
            <p:cNvSpPr/>
            <p:nvPr/>
          </p:nvSpPr>
          <p:spPr>
            <a:xfrm>
              <a:off x="2672350" y="2979100"/>
              <a:ext cx="42475" cy="42450"/>
            </a:xfrm>
            <a:custGeom>
              <a:avLst/>
              <a:gdLst/>
              <a:ahLst/>
              <a:cxnLst/>
              <a:rect l="l" t="t" r="r" b="b"/>
              <a:pathLst>
                <a:path w="1699" h="1698" extrusionOk="0">
                  <a:moveTo>
                    <a:pt x="837" y="0"/>
                  </a:moveTo>
                  <a:lnTo>
                    <a:pt x="761" y="26"/>
                  </a:lnTo>
                  <a:lnTo>
                    <a:pt x="685" y="51"/>
                  </a:lnTo>
                  <a:lnTo>
                    <a:pt x="609" y="76"/>
                  </a:lnTo>
                  <a:lnTo>
                    <a:pt x="533" y="152"/>
                  </a:lnTo>
                  <a:lnTo>
                    <a:pt x="128" y="532"/>
                  </a:lnTo>
                  <a:lnTo>
                    <a:pt x="77" y="608"/>
                  </a:lnTo>
                  <a:lnTo>
                    <a:pt x="26" y="684"/>
                  </a:lnTo>
                  <a:lnTo>
                    <a:pt x="1" y="760"/>
                  </a:lnTo>
                  <a:lnTo>
                    <a:pt x="1" y="862"/>
                  </a:lnTo>
                  <a:lnTo>
                    <a:pt x="1" y="938"/>
                  </a:lnTo>
                  <a:lnTo>
                    <a:pt x="26" y="1014"/>
                  </a:lnTo>
                  <a:lnTo>
                    <a:pt x="77" y="1090"/>
                  </a:lnTo>
                  <a:lnTo>
                    <a:pt x="128" y="1166"/>
                  </a:lnTo>
                  <a:lnTo>
                    <a:pt x="533" y="1571"/>
                  </a:lnTo>
                  <a:lnTo>
                    <a:pt x="609" y="1622"/>
                  </a:lnTo>
                  <a:lnTo>
                    <a:pt x="685" y="1672"/>
                  </a:lnTo>
                  <a:lnTo>
                    <a:pt x="761" y="1672"/>
                  </a:lnTo>
                  <a:lnTo>
                    <a:pt x="837" y="1698"/>
                  </a:lnTo>
                  <a:lnTo>
                    <a:pt x="938" y="1672"/>
                  </a:lnTo>
                  <a:lnTo>
                    <a:pt x="1014" y="1672"/>
                  </a:lnTo>
                  <a:lnTo>
                    <a:pt x="1090" y="1622"/>
                  </a:lnTo>
                  <a:lnTo>
                    <a:pt x="1166" y="1571"/>
                  </a:lnTo>
                  <a:lnTo>
                    <a:pt x="1546" y="1166"/>
                  </a:lnTo>
                  <a:lnTo>
                    <a:pt x="1622" y="1090"/>
                  </a:lnTo>
                  <a:lnTo>
                    <a:pt x="1648" y="1014"/>
                  </a:lnTo>
                  <a:lnTo>
                    <a:pt x="1673" y="938"/>
                  </a:lnTo>
                  <a:lnTo>
                    <a:pt x="1698" y="862"/>
                  </a:lnTo>
                  <a:lnTo>
                    <a:pt x="1673" y="760"/>
                  </a:lnTo>
                  <a:lnTo>
                    <a:pt x="1648" y="684"/>
                  </a:lnTo>
                  <a:lnTo>
                    <a:pt x="1622" y="608"/>
                  </a:lnTo>
                  <a:lnTo>
                    <a:pt x="1546" y="532"/>
                  </a:lnTo>
                  <a:lnTo>
                    <a:pt x="1166" y="152"/>
                  </a:lnTo>
                  <a:lnTo>
                    <a:pt x="1090" y="76"/>
                  </a:lnTo>
                  <a:lnTo>
                    <a:pt x="1014" y="51"/>
                  </a:lnTo>
                  <a:lnTo>
                    <a:pt x="938" y="26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FF81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8130;p73">
              <a:extLst>
                <a:ext uri="{FF2B5EF4-FFF2-40B4-BE49-F238E27FC236}">
                  <a16:creationId xmlns:a16="http://schemas.microsoft.com/office/drawing/2014/main" id="{F73E0BB5-3AE2-D7AD-98FB-BDAE50335C09}"/>
                </a:ext>
              </a:extLst>
            </p:cNvPr>
            <p:cNvSpPr/>
            <p:nvPr/>
          </p:nvSpPr>
          <p:spPr>
            <a:xfrm>
              <a:off x="2671725" y="2848600"/>
              <a:ext cx="43100" cy="22200"/>
            </a:xfrm>
            <a:custGeom>
              <a:avLst/>
              <a:gdLst/>
              <a:ahLst/>
              <a:cxnLst/>
              <a:rect l="l" t="t" r="r" b="b"/>
              <a:pathLst>
                <a:path w="1724" h="888" extrusionOk="0">
                  <a:moveTo>
                    <a:pt x="229" y="1"/>
                  </a:moveTo>
                  <a:lnTo>
                    <a:pt x="127" y="51"/>
                  </a:lnTo>
                  <a:lnTo>
                    <a:pt x="51" y="102"/>
                  </a:lnTo>
                  <a:lnTo>
                    <a:pt x="26" y="203"/>
                  </a:lnTo>
                  <a:lnTo>
                    <a:pt x="1" y="305"/>
                  </a:lnTo>
                  <a:lnTo>
                    <a:pt x="51" y="406"/>
                  </a:lnTo>
                  <a:lnTo>
                    <a:pt x="102" y="508"/>
                  </a:lnTo>
                  <a:lnTo>
                    <a:pt x="203" y="584"/>
                  </a:lnTo>
                  <a:lnTo>
                    <a:pt x="279" y="685"/>
                  </a:lnTo>
                  <a:lnTo>
                    <a:pt x="381" y="736"/>
                  </a:lnTo>
                  <a:lnTo>
                    <a:pt x="507" y="812"/>
                  </a:lnTo>
                  <a:lnTo>
                    <a:pt x="634" y="837"/>
                  </a:lnTo>
                  <a:lnTo>
                    <a:pt x="735" y="862"/>
                  </a:lnTo>
                  <a:lnTo>
                    <a:pt x="862" y="888"/>
                  </a:lnTo>
                  <a:lnTo>
                    <a:pt x="989" y="862"/>
                  </a:lnTo>
                  <a:lnTo>
                    <a:pt x="1115" y="837"/>
                  </a:lnTo>
                  <a:lnTo>
                    <a:pt x="1242" y="812"/>
                  </a:lnTo>
                  <a:lnTo>
                    <a:pt x="1343" y="736"/>
                  </a:lnTo>
                  <a:lnTo>
                    <a:pt x="1445" y="685"/>
                  </a:lnTo>
                  <a:lnTo>
                    <a:pt x="1546" y="584"/>
                  </a:lnTo>
                  <a:lnTo>
                    <a:pt x="1622" y="508"/>
                  </a:lnTo>
                  <a:lnTo>
                    <a:pt x="1698" y="406"/>
                  </a:lnTo>
                  <a:lnTo>
                    <a:pt x="1723" y="305"/>
                  </a:lnTo>
                  <a:lnTo>
                    <a:pt x="1723" y="203"/>
                  </a:lnTo>
                  <a:lnTo>
                    <a:pt x="1673" y="102"/>
                  </a:lnTo>
                  <a:lnTo>
                    <a:pt x="1597" y="51"/>
                  </a:lnTo>
                  <a:lnTo>
                    <a:pt x="1521" y="1"/>
                  </a:lnTo>
                  <a:lnTo>
                    <a:pt x="1419" y="26"/>
                  </a:lnTo>
                  <a:lnTo>
                    <a:pt x="1318" y="51"/>
                  </a:lnTo>
                  <a:lnTo>
                    <a:pt x="1242" y="127"/>
                  </a:lnTo>
                  <a:lnTo>
                    <a:pt x="1191" y="229"/>
                  </a:lnTo>
                  <a:lnTo>
                    <a:pt x="1090" y="305"/>
                  </a:lnTo>
                  <a:lnTo>
                    <a:pt x="989" y="330"/>
                  </a:lnTo>
                  <a:lnTo>
                    <a:pt x="862" y="356"/>
                  </a:lnTo>
                  <a:lnTo>
                    <a:pt x="761" y="330"/>
                  </a:lnTo>
                  <a:lnTo>
                    <a:pt x="659" y="305"/>
                  </a:lnTo>
                  <a:lnTo>
                    <a:pt x="558" y="229"/>
                  </a:lnTo>
                  <a:lnTo>
                    <a:pt x="482" y="127"/>
                  </a:lnTo>
                  <a:lnTo>
                    <a:pt x="431" y="51"/>
                  </a:lnTo>
                  <a:lnTo>
                    <a:pt x="330" y="26"/>
                  </a:lnTo>
                  <a:lnTo>
                    <a:pt x="229" y="1"/>
                  </a:lnTo>
                  <a:close/>
                </a:path>
              </a:pathLst>
            </a:custGeom>
            <a:solidFill>
              <a:srgbClr val="556B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8131;p73">
              <a:extLst>
                <a:ext uri="{FF2B5EF4-FFF2-40B4-BE49-F238E27FC236}">
                  <a16:creationId xmlns:a16="http://schemas.microsoft.com/office/drawing/2014/main" id="{246045D4-31F6-3A00-CBA7-827AAED1340F}"/>
                </a:ext>
              </a:extLst>
            </p:cNvPr>
            <p:cNvSpPr/>
            <p:nvPr/>
          </p:nvSpPr>
          <p:spPr>
            <a:xfrm>
              <a:off x="2744575" y="2820725"/>
              <a:ext cx="12700" cy="23475"/>
            </a:xfrm>
            <a:custGeom>
              <a:avLst/>
              <a:gdLst/>
              <a:ahLst/>
              <a:cxnLst/>
              <a:rect l="l" t="t" r="r" b="b"/>
              <a:pathLst>
                <a:path w="508" h="939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26" y="153"/>
                  </a:lnTo>
                  <a:lnTo>
                    <a:pt x="0" y="254"/>
                  </a:lnTo>
                  <a:lnTo>
                    <a:pt x="0" y="685"/>
                  </a:lnTo>
                  <a:lnTo>
                    <a:pt x="26" y="786"/>
                  </a:lnTo>
                  <a:lnTo>
                    <a:pt x="76" y="862"/>
                  </a:lnTo>
                  <a:lnTo>
                    <a:pt x="152" y="913"/>
                  </a:lnTo>
                  <a:lnTo>
                    <a:pt x="254" y="938"/>
                  </a:lnTo>
                  <a:lnTo>
                    <a:pt x="355" y="913"/>
                  </a:lnTo>
                  <a:lnTo>
                    <a:pt x="431" y="862"/>
                  </a:lnTo>
                  <a:lnTo>
                    <a:pt x="507" y="786"/>
                  </a:lnTo>
                  <a:lnTo>
                    <a:pt x="507" y="685"/>
                  </a:lnTo>
                  <a:lnTo>
                    <a:pt x="507" y="254"/>
                  </a:lnTo>
                  <a:lnTo>
                    <a:pt x="507" y="153"/>
                  </a:lnTo>
                  <a:lnTo>
                    <a:pt x="431" y="77"/>
                  </a:lnTo>
                  <a:lnTo>
                    <a:pt x="355" y="26"/>
                  </a:lnTo>
                  <a:lnTo>
                    <a:pt x="254" y="1"/>
                  </a:lnTo>
                  <a:close/>
                </a:path>
              </a:pathLst>
            </a:custGeom>
            <a:solidFill>
              <a:srgbClr val="556B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8132;p73">
              <a:extLst>
                <a:ext uri="{FF2B5EF4-FFF2-40B4-BE49-F238E27FC236}">
                  <a16:creationId xmlns:a16="http://schemas.microsoft.com/office/drawing/2014/main" id="{BCA40C1E-6FA6-4B34-AB5F-D444C9162AEC}"/>
                </a:ext>
              </a:extLst>
            </p:cNvPr>
            <p:cNvSpPr/>
            <p:nvPr/>
          </p:nvSpPr>
          <p:spPr>
            <a:xfrm>
              <a:off x="2629275" y="2820725"/>
              <a:ext cx="13350" cy="23475"/>
            </a:xfrm>
            <a:custGeom>
              <a:avLst/>
              <a:gdLst/>
              <a:ahLst/>
              <a:cxnLst/>
              <a:rect l="l" t="t" r="r" b="b"/>
              <a:pathLst>
                <a:path w="534" h="939" extrusionOk="0">
                  <a:moveTo>
                    <a:pt x="280" y="1"/>
                  </a:moveTo>
                  <a:lnTo>
                    <a:pt x="178" y="26"/>
                  </a:lnTo>
                  <a:lnTo>
                    <a:pt x="102" y="77"/>
                  </a:lnTo>
                  <a:lnTo>
                    <a:pt x="26" y="153"/>
                  </a:lnTo>
                  <a:lnTo>
                    <a:pt x="1" y="254"/>
                  </a:lnTo>
                  <a:lnTo>
                    <a:pt x="1" y="685"/>
                  </a:lnTo>
                  <a:lnTo>
                    <a:pt x="26" y="786"/>
                  </a:lnTo>
                  <a:lnTo>
                    <a:pt x="102" y="862"/>
                  </a:lnTo>
                  <a:lnTo>
                    <a:pt x="178" y="913"/>
                  </a:lnTo>
                  <a:lnTo>
                    <a:pt x="280" y="938"/>
                  </a:lnTo>
                  <a:lnTo>
                    <a:pt x="381" y="913"/>
                  </a:lnTo>
                  <a:lnTo>
                    <a:pt x="457" y="862"/>
                  </a:lnTo>
                  <a:lnTo>
                    <a:pt x="508" y="786"/>
                  </a:lnTo>
                  <a:lnTo>
                    <a:pt x="533" y="685"/>
                  </a:lnTo>
                  <a:lnTo>
                    <a:pt x="533" y="254"/>
                  </a:lnTo>
                  <a:lnTo>
                    <a:pt x="508" y="153"/>
                  </a:lnTo>
                  <a:lnTo>
                    <a:pt x="457" y="77"/>
                  </a:lnTo>
                  <a:lnTo>
                    <a:pt x="381" y="26"/>
                  </a:lnTo>
                  <a:lnTo>
                    <a:pt x="280" y="1"/>
                  </a:lnTo>
                  <a:close/>
                </a:path>
              </a:pathLst>
            </a:custGeom>
            <a:solidFill>
              <a:srgbClr val="556B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8133;p73">
              <a:extLst>
                <a:ext uri="{FF2B5EF4-FFF2-40B4-BE49-F238E27FC236}">
                  <a16:creationId xmlns:a16="http://schemas.microsoft.com/office/drawing/2014/main" id="{ED9D4968-07A2-D9D3-13FC-E50FD324DB77}"/>
                </a:ext>
              </a:extLst>
            </p:cNvPr>
            <p:cNvSpPr/>
            <p:nvPr/>
          </p:nvSpPr>
          <p:spPr>
            <a:xfrm>
              <a:off x="2739500" y="2850500"/>
              <a:ext cx="22825" cy="12700"/>
            </a:xfrm>
            <a:custGeom>
              <a:avLst/>
              <a:gdLst/>
              <a:ahLst/>
              <a:cxnLst/>
              <a:rect l="l" t="t" r="r" b="b"/>
              <a:pathLst>
                <a:path w="913" h="508" extrusionOk="0">
                  <a:moveTo>
                    <a:pt x="254" y="1"/>
                  </a:moveTo>
                  <a:lnTo>
                    <a:pt x="153" y="26"/>
                  </a:lnTo>
                  <a:lnTo>
                    <a:pt x="77" y="77"/>
                  </a:lnTo>
                  <a:lnTo>
                    <a:pt x="1" y="153"/>
                  </a:lnTo>
                  <a:lnTo>
                    <a:pt x="1" y="254"/>
                  </a:lnTo>
                  <a:lnTo>
                    <a:pt x="1" y="356"/>
                  </a:lnTo>
                  <a:lnTo>
                    <a:pt x="77" y="432"/>
                  </a:lnTo>
                  <a:lnTo>
                    <a:pt x="153" y="508"/>
                  </a:lnTo>
                  <a:lnTo>
                    <a:pt x="761" y="508"/>
                  </a:lnTo>
                  <a:lnTo>
                    <a:pt x="837" y="432"/>
                  </a:lnTo>
                  <a:lnTo>
                    <a:pt x="913" y="356"/>
                  </a:lnTo>
                  <a:lnTo>
                    <a:pt x="913" y="254"/>
                  </a:lnTo>
                  <a:lnTo>
                    <a:pt x="913" y="153"/>
                  </a:lnTo>
                  <a:lnTo>
                    <a:pt x="837" y="77"/>
                  </a:lnTo>
                  <a:lnTo>
                    <a:pt x="761" y="26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rgbClr val="FF81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8134;p73">
              <a:extLst>
                <a:ext uri="{FF2B5EF4-FFF2-40B4-BE49-F238E27FC236}">
                  <a16:creationId xmlns:a16="http://schemas.microsoft.com/office/drawing/2014/main" id="{3439C329-D076-4346-4207-206AD47ED56A}"/>
                </a:ext>
              </a:extLst>
            </p:cNvPr>
            <p:cNvSpPr/>
            <p:nvPr/>
          </p:nvSpPr>
          <p:spPr>
            <a:xfrm>
              <a:off x="2624225" y="2850500"/>
              <a:ext cx="23450" cy="12700"/>
            </a:xfrm>
            <a:custGeom>
              <a:avLst/>
              <a:gdLst/>
              <a:ahLst/>
              <a:cxnLst/>
              <a:rect l="l" t="t" r="r" b="b"/>
              <a:pathLst>
                <a:path w="938" h="508" extrusionOk="0">
                  <a:moveTo>
                    <a:pt x="279" y="1"/>
                  </a:moveTo>
                  <a:lnTo>
                    <a:pt x="178" y="26"/>
                  </a:lnTo>
                  <a:lnTo>
                    <a:pt x="76" y="77"/>
                  </a:lnTo>
                  <a:lnTo>
                    <a:pt x="26" y="153"/>
                  </a:lnTo>
                  <a:lnTo>
                    <a:pt x="0" y="254"/>
                  </a:lnTo>
                  <a:lnTo>
                    <a:pt x="26" y="356"/>
                  </a:lnTo>
                  <a:lnTo>
                    <a:pt x="76" y="432"/>
                  </a:lnTo>
                  <a:lnTo>
                    <a:pt x="178" y="508"/>
                  </a:lnTo>
                  <a:lnTo>
                    <a:pt x="786" y="508"/>
                  </a:lnTo>
                  <a:lnTo>
                    <a:pt x="862" y="432"/>
                  </a:lnTo>
                  <a:lnTo>
                    <a:pt x="912" y="356"/>
                  </a:lnTo>
                  <a:lnTo>
                    <a:pt x="938" y="254"/>
                  </a:lnTo>
                  <a:lnTo>
                    <a:pt x="912" y="153"/>
                  </a:lnTo>
                  <a:lnTo>
                    <a:pt x="862" y="77"/>
                  </a:lnTo>
                  <a:lnTo>
                    <a:pt x="786" y="26"/>
                  </a:lnTo>
                  <a:lnTo>
                    <a:pt x="684" y="1"/>
                  </a:lnTo>
                  <a:close/>
                </a:path>
              </a:pathLst>
            </a:custGeom>
            <a:solidFill>
              <a:srgbClr val="FF81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86" name="Google Shape;8152;p73">
            <a:extLst>
              <a:ext uri="{FF2B5EF4-FFF2-40B4-BE49-F238E27FC236}">
                <a16:creationId xmlns:a16="http://schemas.microsoft.com/office/drawing/2014/main" id="{25D54E43-C247-34FE-2E26-6EA12EA92372}"/>
              </a:ext>
            </a:extLst>
          </p:cNvPr>
          <p:cNvGrpSpPr/>
          <p:nvPr/>
        </p:nvGrpSpPr>
        <p:grpSpPr>
          <a:xfrm>
            <a:off x="1802676" y="4033632"/>
            <a:ext cx="886392" cy="1119935"/>
            <a:chOff x="6237275" y="2650350"/>
            <a:chExt cx="356625" cy="444050"/>
          </a:xfrm>
        </p:grpSpPr>
        <p:sp>
          <p:nvSpPr>
            <p:cNvPr id="6987" name="Google Shape;8153;p73">
              <a:extLst>
                <a:ext uri="{FF2B5EF4-FFF2-40B4-BE49-F238E27FC236}">
                  <a16:creationId xmlns:a16="http://schemas.microsoft.com/office/drawing/2014/main" id="{2655AE13-5F05-F147-C633-DA90A35DAD5F}"/>
                </a:ext>
              </a:extLst>
            </p:cNvPr>
            <p:cNvSpPr/>
            <p:nvPr/>
          </p:nvSpPr>
          <p:spPr>
            <a:xfrm>
              <a:off x="6260075" y="2746625"/>
              <a:ext cx="311025" cy="235650"/>
            </a:xfrm>
            <a:custGeom>
              <a:avLst/>
              <a:gdLst/>
              <a:ahLst/>
              <a:cxnLst/>
              <a:rect l="l" t="t" r="r" b="b"/>
              <a:pathLst>
                <a:path w="12441" h="9426" extrusionOk="0">
                  <a:moveTo>
                    <a:pt x="304" y="1"/>
                  </a:moveTo>
                  <a:lnTo>
                    <a:pt x="0" y="8184"/>
                  </a:lnTo>
                  <a:lnTo>
                    <a:pt x="0" y="8438"/>
                  </a:lnTo>
                  <a:lnTo>
                    <a:pt x="76" y="8666"/>
                  </a:lnTo>
                  <a:lnTo>
                    <a:pt x="178" y="8868"/>
                  </a:lnTo>
                  <a:lnTo>
                    <a:pt x="330" y="9071"/>
                  </a:lnTo>
                  <a:lnTo>
                    <a:pt x="507" y="9223"/>
                  </a:lnTo>
                  <a:lnTo>
                    <a:pt x="710" y="9325"/>
                  </a:lnTo>
                  <a:lnTo>
                    <a:pt x="938" y="9401"/>
                  </a:lnTo>
                  <a:lnTo>
                    <a:pt x="1191" y="9426"/>
                  </a:lnTo>
                  <a:lnTo>
                    <a:pt x="11250" y="9426"/>
                  </a:lnTo>
                  <a:lnTo>
                    <a:pt x="11503" y="9401"/>
                  </a:lnTo>
                  <a:lnTo>
                    <a:pt x="11731" y="9325"/>
                  </a:lnTo>
                  <a:lnTo>
                    <a:pt x="11934" y="9223"/>
                  </a:lnTo>
                  <a:lnTo>
                    <a:pt x="12111" y="9071"/>
                  </a:lnTo>
                  <a:lnTo>
                    <a:pt x="12263" y="8868"/>
                  </a:lnTo>
                  <a:lnTo>
                    <a:pt x="12365" y="8666"/>
                  </a:lnTo>
                  <a:lnTo>
                    <a:pt x="12441" y="8438"/>
                  </a:lnTo>
                  <a:lnTo>
                    <a:pt x="12441" y="8184"/>
                  </a:lnTo>
                  <a:lnTo>
                    <a:pt x="12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8154;p73">
              <a:extLst>
                <a:ext uri="{FF2B5EF4-FFF2-40B4-BE49-F238E27FC236}">
                  <a16:creationId xmlns:a16="http://schemas.microsoft.com/office/drawing/2014/main" id="{A441CAD2-01E3-D44C-42AC-8FFF802564D3}"/>
                </a:ext>
              </a:extLst>
            </p:cNvPr>
            <p:cNvSpPr/>
            <p:nvPr/>
          </p:nvSpPr>
          <p:spPr>
            <a:xfrm>
              <a:off x="6292375" y="2949325"/>
              <a:ext cx="246425" cy="145075"/>
            </a:xfrm>
            <a:custGeom>
              <a:avLst/>
              <a:gdLst/>
              <a:ahLst/>
              <a:cxnLst/>
              <a:rect l="l" t="t" r="r" b="b"/>
              <a:pathLst>
                <a:path w="9857" h="5803" extrusionOk="0">
                  <a:moveTo>
                    <a:pt x="659" y="0"/>
                  </a:moveTo>
                  <a:lnTo>
                    <a:pt x="507" y="51"/>
                  </a:lnTo>
                  <a:lnTo>
                    <a:pt x="381" y="127"/>
                  </a:lnTo>
                  <a:lnTo>
                    <a:pt x="254" y="228"/>
                  </a:lnTo>
                  <a:lnTo>
                    <a:pt x="152" y="355"/>
                  </a:lnTo>
                  <a:lnTo>
                    <a:pt x="76" y="482"/>
                  </a:lnTo>
                  <a:lnTo>
                    <a:pt x="26" y="634"/>
                  </a:lnTo>
                  <a:lnTo>
                    <a:pt x="0" y="811"/>
                  </a:lnTo>
                  <a:lnTo>
                    <a:pt x="0" y="5802"/>
                  </a:lnTo>
                  <a:lnTo>
                    <a:pt x="9857" y="5802"/>
                  </a:lnTo>
                  <a:lnTo>
                    <a:pt x="9857" y="811"/>
                  </a:lnTo>
                  <a:lnTo>
                    <a:pt x="9831" y="634"/>
                  </a:lnTo>
                  <a:lnTo>
                    <a:pt x="9781" y="482"/>
                  </a:lnTo>
                  <a:lnTo>
                    <a:pt x="9705" y="355"/>
                  </a:lnTo>
                  <a:lnTo>
                    <a:pt x="9603" y="228"/>
                  </a:lnTo>
                  <a:lnTo>
                    <a:pt x="9502" y="127"/>
                  </a:lnTo>
                  <a:lnTo>
                    <a:pt x="9350" y="51"/>
                  </a:lnTo>
                  <a:lnTo>
                    <a:pt x="9198" y="0"/>
                  </a:lnTo>
                  <a:close/>
                </a:path>
              </a:pathLst>
            </a:custGeom>
            <a:solidFill>
              <a:srgbClr val="E2A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8155;p73">
              <a:extLst>
                <a:ext uri="{FF2B5EF4-FFF2-40B4-BE49-F238E27FC236}">
                  <a16:creationId xmlns:a16="http://schemas.microsoft.com/office/drawing/2014/main" id="{8B915686-4E76-D020-9EFB-D939F8A3DC87}"/>
                </a:ext>
              </a:extLst>
            </p:cNvPr>
            <p:cNvSpPr/>
            <p:nvPr/>
          </p:nvSpPr>
          <p:spPr>
            <a:xfrm>
              <a:off x="6532450" y="2796025"/>
              <a:ext cx="61450" cy="61475"/>
            </a:xfrm>
            <a:custGeom>
              <a:avLst/>
              <a:gdLst/>
              <a:ahLst/>
              <a:cxnLst/>
              <a:rect l="l" t="t" r="r" b="b"/>
              <a:pathLst>
                <a:path w="2458" h="2459" extrusionOk="0">
                  <a:moveTo>
                    <a:pt x="1216" y="1"/>
                  </a:moveTo>
                  <a:lnTo>
                    <a:pt x="988" y="26"/>
                  </a:lnTo>
                  <a:lnTo>
                    <a:pt x="735" y="102"/>
                  </a:lnTo>
                  <a:lnTo>
                    <a:pt x="532" y="229"/>
                  </a:lnTo>
                  <a:lnTo>
                    <a:pt x="355" y="381"/>
                  </a:lnTo>
                  <a:lnTo>
                    <a:pt x="203" y="558"/>
                  </a:lnTo>
                  <a:lnTo>
                    <a:pt x="102" y="761"/>
                  </a:lnTo>
                  <a:lnTo>
                    <a:pt x="26" y="989"/>
                  </a:lnTo>
                  <a:lnTo>
                    <a:pt x="0" y="1242"/>
                  </a:lnTo>
                  <a:lnTo>
                    <a:pt x="26" y="1496"/>
                  </a:lnTo>
                  <a:lnTo>
                    <a:pt x="102" y="1724"/>
                  </a:lnTo>
                  <a:lnTo>
                    <a:pt x="203" y="1926"/>
                  </a:lnTo>
                  <a:lnTo>
                    <a:pt x="355" y="2104"/>
                  </a:lnTo>
                  <a:lnTo>
                    <a:pt x="532" y="2256"/>
                  </a:lnTo>
                  <a:lnTo>
                    <a:pt x="735" y="2357"/>
                  </a:lnTo>
                  <a:lnTo>
                    <a:pt x="988" y="2433"/>
                  </a:lnTo>
                  <a:lnTo>
                    <a:pt x="1216" y="2459"/>
                  </a:lnTo>
                  <a:lnTo>
                    <a:pt x="1470" y="2433"/>
                  </a:lnTo>
                  <a:lnTo>
                    <a:pt x="1698" y="2357"/>
                  </a:lnTo>
                  <a:lnTo>
                    <a:pt x="1900" y="2256"/>
                  </a:lnTo>
                  <a:lnTo>
                    <a:pt x="2103" y="2104"/>
                  </a:lnTo>
                  <a:lnTo>
                    <a:pt x="2230" y="1926"/>
                  </a:lnTo>
                  <a:lnTo>
                    <a:pt x="2357" y="1724"/>
                  </a:lnTo>
                  <a:lnTo>
                    <a:pt x="2433" y="1496"/>
                  </a:lnTo>
                  <a:lnTo>
                    <a:pt x="2458" y="1242"/>
                  </a:lnTo>
                  <a:lnTo>
                    <a:pt x="2433" y="989"/>
                  </a:lnTo>
                  <a:lnTo>
                    <a:pt x="2357" y="761"/>
                  </a:lnTo>
                  <a:lnTo>
                    <a:pt x="2230" y="558"/>
                  </a:lnTo>
                  <a:lnTo>
                    <a:pt x="2103" y="381"/>
                  </a:lnTo>
                  <a:lnTo>
                    <a:pt x="1900" y="229"/>
                  </a:lnTo>
                  <a:lnTo>
                    <a:pt x="1698" y="102"/>
                  </a:lnTo>
                  <a:lnTo>
                    <a:pt x="1470" y="26"/>
                  </a:lnTo>
                  <a:lnTo>
                    <a:pt x="1216" y="1"/>
                  </a:lnTo>
                  <a:close/>
                </a:path>
              </a:pathLst>
            </a:custGeom>
            <a:solidFill>
              <a:srgbClr val="E3B0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8156;p73">
              <a:extLst>
                <a:ext uri="{FF2B5EF4-FFF2-40B4-BE49-F238E27FC236}">
                  <a16:creationId xmlns:a16="http://schemas.microsoft.com/office/drawing/2014/main" id="{FA14D63F-4223-006D-3BB5-CC3F4D67A0ED}"/>
                </a:ext>
              </a:extLst>
            </p:cNvPr>
            <p:cNvSpPr/>
            <p:nvPr/>
          </p:nvSpPr>
          <p:spPr>
            <a:xfrm>
              <a:off x="6237275" y="2796025"/>
              <a:ext cx="61450" cy="61475"/>
            </a:xfrm>
            <a:custGeom>
              <a:avLst/>
              <a:gdLst/>
              <a:ahLst/>
              <a:cxnLst/>
              <a:rect l="l" t="t" r="r" b="b"/>
              <a:pathLst>
                <a:path w="2458" h="2459" extrusionOk="0">
                  <a:moveTo>
                    <a:pt x="1242" y="1"/>
                  </a:moveTo>
                  <a:lnTo>
                    <a:pt x="988" y="26"/>
                  </a:lnTo>
                  <a:lnTo>
                    <a:pt x="760" y="102"/>
                  </a:lnTo>
                  <a:lnTo>
                    <a:pt x="558" y="229"/>
                  </a:lnTo>
                  <a:lnTo>
                    <a:pt x="380" y="381"/>
                  </a:lnTo>
                  <a:lnTo>
                    <a:pt x="228" y="558"/>
                  </a:lnTo>
                  <a:lnTo>
                    <a:pt x="102" y="761"/>
                  </a:lnTo>
                  <a:lnTo>
                    <a:pt x="25" y="989"/>
                  </a:lnTo>
                  <a:lnTo>
                    <a:pt x="0" y="1242"/>
                  </a:lnTo>
                  <a:lnTo>
                    <a:pt x="25" y="1496"/>
                  </a:lnTo>
                  <a:lnTo>
                    <a:pt x="102" y="1724"/>
                  </a:lnTo>
                  <a:lnTo>
                    <a:pt x="228" y="1926"/>
                  </a:lnTo>
                  <a:lnTo>
                    <a:pt x="380" y="2104"/>
                  </a:lnTo>
                  <a:lnTo>
                    <a:pt x="558" y="2256"/>
                  </a:lnTo>
                  <a:lnTo>
                    <a:pt x="760" y="2357"/>
                  </a:lnTo>
                  <a:lnTo>
                    <a:pt x="988" y="2433"/>
                  </a:lnTo>
                  <a:lnTo>
                    <a:pt x="1242" y="2459"/>
                  </a:lnTo>
                  <a:lnTo>
                    <a:pt x="1495" y="2433"/>
                  </a:lnTo>
                  <a:lnTo>
                    <a:pt x="1723" y="2357"/>
                  </a:lnTo>
                  <a:lnTo>
                    <a:pt x="1926" y="2256"/>
                  </a:lnTo>
                  <a:lnTo>
                    <a:pt x="2103" y="2104"/>
                  </a:lnTo>
                  <a:lnTo>
                    <a:pt x="2255" y="1926"/>
                  </a:lnTo>
                  <a:lnTo>
                    <a:pt x="2356" y="1724"/>
                  </a:lnTo>
                  <a:lnTo>
                    <a:pt x="2433" y="1496"/>
                  </a:lnTo>
                  <a:lnTo>
                    <a:pt x="2458" y="1242"/>
                  </a:lnTo>
                  <a:lnTo>
                    <a:pt x="2433" y="989"/>
                  </a:lnTo>
                  <a:lnTo>
                    <a:pt x="2356" y="761"/>
                  </a:lnTo>
                  <a:lnTo>
                    <a:pt x="2255" y="558"/>
                  </a:lnTo>
                  <a:lnTo>
                    <a:pt x="2103" y="381"/>
                  </a:lnTo>
                  <a:lnTo>
                    <a:pt x="1926" y="229"/>
                  </a:lnTo>
                  <a:lnTo>
                    <a:pt x="1723" y="102"/>
                  </a:lnTo>
                  <a:lnTo>
                    <a:pt x="1495" y="26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E3B0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8157;p73">
              <a:extLst>
                <a:ext uri="{FF2B5EF4-FFF2-40B4-BE49-F238E27FC236}">
                  <a16:creationId xmlns:a16="http://schemas.microsoft.com/office/drawing/2014/main" id="{F40DCEF0-132F-2A0A-C56C-F9712D4830BB}"/>
                </a:ext>
              </a:extLst>
            </p:cNvPr>
            <p:cNvSpPr/>
            <p:nvPr/>
          </p:nvSpPr>
          <p:spPr>
            <a:xfrm>
              <a:off x="6274000" y="2953125"/>
              <a:ext cx="283175" cy="141275"/>
            </a:xfrm>
            <a:custGeom>
              <a:avLst/>
              <a:gdLst/>
              <a:ahLst/>
              <a:cxnLst/>
              <a:rect l="l" t="t" r="r" b="b"/>
              <a:pathLst>
                <a:path w="11327" h="5651" extrusionOk="0">
                  <a:moveTo>
                    <a:pt x="5676" y="0"/>
                  </a:moveTo>
                  <a:lnTo>
                    <a:pt x="5093" y="26"/>
                  </a:lnTo>
                  <a:lnTo>
                    <a:pt x="4536" y="102"/>
                  </a:lnTo>
                  <a:lnTo>
                    <a:pt x="3979" y="254"/>
                  </a:lnTo>
                  <a:lnTo>
                    <a:pt x="3472" y="431"/>
                  </a:lnTo>
                  <a:lnTo>
                    <a:pt x="2965" y="684"/>
                  </a:lnTo>
                  <a:lnTo>
                    <a:pt x="2509" y="963"/>
                  </a:lnTo>
                  <a:lnTo>
                    <a:pt x="2078" y="1293"/>
                  </a:lnTo>
                  <a:lnTo>
                    <a:pt x="1673" y="1647"/>
                  </a:lnTo>
                  <a:lnTo>
                    <a:pt x="1293" y="2053"/>
                  </a:lnTo>
                  <a:lnTo>
                    <a:pt x="964" y="2483"/>
                  </a:lnTo>
                  <a:lnTo>
                    <a:pt x="685" y="2965"/>
                  </a:lnTo>
                  <a:lnTo>
                    <a:pt x="457" y="3446"/>
                  </a:lnTo>
                  <a:lnTo>
                    <a:pt x="254" y="3978"/>
                  </a:lnTo>
                  <a:lnTo>
                    <a:pt x="127" y="4510"/>
                  </a:lnTo>
                  <a:lnTo>
                    <a:pt x="26" y="5068"/>
                  </a:lnTo>
                  <a:lnTo>
                    <a:pt x="1" y="5650"/>
                  </a:lnTo>
                  <a:lnTo>
                    <a:pt x="11326" y="5650"/>
                  </a:lnTo>
                  <a:lnTo>
                    <a:pt x="11301" y="5068"/>
                  </a:lnTo>
                  <a:lnTo>
                    <a:pt x="11200" y="4510"/>
                  </a:lnTo>
                  <a:lnTo>
                    <a:pt x="11073" y="3978"/>
                  </a:lnTo>
                  <a:lnTo>
                    <a:pt x="10870" y="3446"/>
                  </a:lnTo>
                  <a:lnTo>
                    <a:pt x="10642" y="2965"/>
                  </a:lnTo>
                  <a:lnTo>
                    <a:pt x="10364" y="2483"/>
                  </a:lnTo>
                  <a:lnTo>
                    <a:pt x="10034" y="2053"/>
                  </a:lnTo>
                  <a:lnTo>
                    <a:pt x="9654" y="1647"/>
                  </a:lnTo>
                  <a:lnTo>
                    <a:pt x="9274" y="1293"/>
                  </a:lnTo>
                  <a:lnTo>
                    <a:pt x="8818" y="963"/>
                  </a:lnTo>
                  <a:lnTo>
                    <a:pt x="8362" y="684"/>
                  </a:lnTo>
                  <a:lnTo>
                    <a:pt x="7855" y="431"/>
                  </a:lnTo>
                  <a:lnTo>
                    <a:pt x="7348" y="254"/>
                  </a:lnTo>
                  <a:lnTo>
                    <a:pt x="6816" y="102"/>
                  </a:lnTo>
                  <a:lnTo>
                    <a:pt x="6234" y="26"/>
                  </a:lnTo>
                  <a:lnTo>
                    <a:pt x="5676" y="0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8158;p73">
              <a:extLst>
                <a:ext uri="{FF2B5EF4-FFF2-40B4-BE49-F238E27FC236}">
                  <a16:creationId xmlns:a16="http://schemas.microsoft.com/office/drawing/2014/main" id="{32A98D0F-DAF6-11E7-DA4B-D21AA5B8B828}"/>
                </a:ext>
              </a:extLst>
            </p:cNvPr>
            <p:cNvSpPr/>
            <p:nvPr/>
          </p:nvSpPr>
          <p:spPr>
            <a:xfrm>
              <a:off x="6389925" y="3013925"/>
              <a:ext cx="50700" cy="80475"/>
            </a:xfrm>
            <a:custGeom>
              <a:avLst/>
              <a:gdLst/>
              <a:ahLst/>
              <a:cxnLst/>
              <a:rect l="l" t="t" r="r" b="b"/>
              <a:pathLst>
                <a:path w="2028" h="3219" extrusionOk="0">
                  <a:moveTo>
                    <a:pt x="710" y="1"/>
                  </a:moveTo>
                  <a:lnTo>
                    <a:pt x="0" y="3218"/>
                  </a:lnTo>
                  <a:lnTo>
                    <a:pt x="2027" y="3218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E26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8159;p73">
              <a:extLst>
                <a:ext uri="{FF2B5EF4-FFF2-40B4-BE49-F238E27FC236}">
                  <a16:creationId xmlns:a16="http://schemas.microsoft.com/office/drawing/2014/main" id="{DC82BD82-C889-4335-3486-C981209D6789}"/>
                </a:ext>
              </a:extLst>
            </p:cNvPr>
            <p:cNvSpPr/>
            <p:nvPr/>
          </p:nvSpPr>
          <p:spPr>
            <a:xfrm>
              <a:off x="6363325" y="2960725"/>
              <a:ext cx="104525" cy="43725"/>
            </a:xfrm>
            <a:custGeom>
              <a:avLst/>
              <a:gdLst/>
              <a:ahLst/>
              <a:cxnLst/>
              <a:rect l="l" t="t" r="r" b="b"/>
              <a:pathLst>
                <a:path w="4181" h="1749" extrusionOk="0">
                  <a:moveTo>
                    <a:pt x="0" y="0"/>
                  </a:moveTo>
                  <a:lnTo>
                    <a:pt x="0" y="1242"/>
                  </a:lnTo>
                  <a:lnTo>
                    <a:pt x="152" y="1318"/>
                  </a:lnTo>
                  <a:lnTo>
                    <a:pt x="330" y="1394"/>
                  </a:lnTo>
                  <a:lnTo>
                    <a:pt x="558" y="1495"/>
                  </a:lnTo>
                  <a:lnTo>
                    <a:pt x="862" y="1597"/>
                  </a:lnTo>
                  <a:lnTo>
                    <a:pt x="1216" y="1673"/>
                  </a:lnTo>
                  <a:lnTo>
                    <a:pt x="1622" y="1723"/>
                  </a:lnTo>
                  <a:lnTo>
                    <a:pt x="2103" y="1749"/>
                  </a:lnTo>
                  <a:lnTo>
                    <a:pt x="2559" y="1723"/>
                  </a:lnTo>
                  <a:lnTo>
                    <a:pt x="2965" y="1673"/>
                  </a:lnTo>
                  <a:lnTo>
                    <a:pt x="3319" y="1597"/>
                  </a:lnTo>
                  <a:lnTo>
                    <a:pt x="3623" y="1495"/>
                  </a:lnTo>
                  <a:lnTo>
                    <a:pt x="3851" y="1394"/>
                  </a:lnTo>
                  <a:lnTo>
                    <a:pt x="4029" y="1318"/>
                  </a:lnTo>
                  <a:lnTo>
                    <a:pt x="4181" y="1242"/>
                  </a:lnTo>
                  <a:lnTo>
                    <a:pt x="4181" y="0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8160;p73">
              <a:extLst>
                <a:ext uri="{FF2B5EF4-FFF2-40B4-BE49-F238E27FC236}">
                  <a16:creationId xmlns:a16="http://schemas.microsoft.com/office/drawing/2014/main" id="{C1965EB0-AF9A-B029-7B64-178F9E601EC7}"/>
                </a:ext>
              </a:extLst>
            </p:cNvPr>
            <p:cNvSpPr/>
            <p:nvPr/>
          </p:nvSpPr>
          <p:spPr>
            <a:xfrm>
              <a:off x="6274000" y="2953125"/>
              <a:ext cx="155225" cy="141275"/>
            </a:xfrm>
            <a:custGeom>
              <a:avLst/>
              <a:gdLst/>
              <a:ahLst/>
              <a:cxnLst/>
              <a:rect l="l" t="t" r="r" b="b"/>
              <a:pathLst>
                <a:path w="6209" h="5651" extrusionOk="0">
                  <a:moveTo>
                    <a:pt x="5676" y="0"/>
                  </a:moveTo>
                  <a:lnTo>
                    <a:pt x="5093" y="26"/>
                  </a:lnTo>
                  <a:lnTo>
                    <a:pt x="4536" y="102"/>
                  </a:lnTo>
                  <a:lnTo>
                    <a:pt x="3979" y="254"/>
                  </a:lnTo>
                  <a:lnTo>
                    <a:pt x="3472" y="431"/>
                  </a:lnTo>
                  <a:lnTo>
                    <a:pt x="2965" y="684"/>
                  </a:lnTo>
                  <a:lnTo>
                    <a:pt x="2509" y="963"/>
                  </a:lnTo>
                  <a:lnTo>
                    <a:pt x="2078" y="1293"/>
                  </a:lnTo>
                  <a:lnTo>
                    <a:pt x="1673" y="1647"/>
                  </a:lnTo>
                  <a:lnTo>
                    <a:pt x="1293" y="2053"/>
                  </a:lnTo>
                  <a:lnTo>
                    <a:pt x="964" y="2483"/>
                  </a:lnTo>
                  <a:lnTo>
                    <a:pt x="685" y="2965"/>
                  </a:lnTo>
                  <a:lnTo>
                    <a:pt x="457" y="3446"/>
                  </a:lnTo>
                  <a:lnTo>
                    <a:pt x="254" y="3978"/>
                  </a:lnTo>
                  <a:lnTo>
                    <a:pt x="127" y="4510"/>
                  </a:lnTo>
                  <a:lnTo>
                    <a:pt x="26" y="5068"/>
                  </a:lnTo>
                  <a:lnTo>
                    <a:pt x="1" y="5650"/>
                  </a:lnTo>
                  <a:lnTo>
                    <a:pt x="1090" y="5650"/>
                  </a:lnTo>
                  <a:lnTo>
                    <a:pt x="1116" y="5118"/>
                  </a:lnTo>
                  <a:lnTo>
                    <a:pt x="1192" y="4586"/>
                  </a:lnTo>
                  <a:lnTo>
                    <a:pt x="1318" y="4054"/>
                  </a:lnTo>
                  <a:lnTo>
                    <a:pt x="1470" y="3573"/>
                  </a:lnTo>
                  <a:lnTo>
                    <a:pt x="1698" y="3091"/>
                  </a:lnTo>
                  <a:lnTo>
                    <a:pt x="1952" y="2661"/>
                  </a:lnTo>
                  <a:lnTo>
                    <a:pt x="2230" y="2230"/>
                  </a:lnTo>
                  <a:lnTo>
                    <a:pt x="2560" y="1825"/>
                  </a:lnTo>
                  <a:lnTo>
                    <a:pt x="2914" y="1470"/>
                  </a:lnTo>
                  <a:lnTo>
                    <a:pt x="3320" y="1141"/>
                  </a:lnTo>
                  <a:lnTo>
                    <a:pt x="3751" y="862"/>
                  </a:lnTo>
                  <a:lnTo>
                    <a:pt x="4181" y="608"/>
                  </a:lnTo>
                  <a:lnTo>
                    <a:pt x="4663" y="380"/>
                  </a:lnTo>
                  <a:lnTo>
                    <a:pt x="5144" y="228"/>
                  </a:lnTo>
                  <a:lnTo>
                    <a:pt x="5676" y="102"/>
                  </a:lnTo>
                  <a:lnTo>
                    <a:pt x="6208" y="26"/>
                  </a:lnTo>
                  <a:lnTo>
                    <a:pt x="5676" y="0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8161;p73">
              <a:extLst>
                <a:ext uri="{FF2B5EF4-FFF2-40B4-BE49-F238E27FC236}">
                  <a16:creationId xmlns:a16="http://schemas.microsoft.com/office/drawing/2014/main" id="{F1487A02-AF50-06F7-39CE-160841171CB9}"/>
                </a:ext>
              </a:extLst>
            </p:cNvPr>
            <p:cNvSpPr/>
            <p:nvPr/>
          </p:nvSpPr>
          <p:spPr>
            <a:xfrm>
              <a:off x="6465925" y="2962000"/>
              <a:ext cx="39300" cy="132400"/>
            </a:xfrm>
            <a:custGeom>
              <a:avLst/>
              <a:gdLst/>
              <a:ahLst/>
              <a:cxnLst/>
              <a:rect l="l" t="t" r="r" b="b"/>
              <a:pathLst>
                <a:path w="1572" h="5296" extrusionOk="0">
                  <a:moveTo>
                    <a:pt x="1" y="0"/>
                  </a:moveTo>
                  <a:lnTo>
                    <a:pt x="1" y="5295"/>
                  </a:lnTo>
                  <a:lnTo>
                    <a:pt x="1572" y="5295"/>
                  </a:lnTo>
                  <a:lnTo>
                    <a:pt x="1572" y="912"/>
                  </a:lnTo>
                  <a:lnTo>
                    <a:pt x="1192" y="634"/>
                  </a:lnTo>
                  <a:lnTo>
                    <a:pt x="812" y="405"/>
                  </a:lnTo>
                  <a:lnTo>
                    <a:pt x="406" y="17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8162;p73">
              <a:extLst>
                <a:ext uri="{FF2B5EF4-FFF2-40B4-BE49-F238E27FC236}">
                  <a16:creationId xmlns:a16="http://schemas.microsoft.com/office/drawing/2014/main" id="{EDEF1D2B-4653-D7BE-2854-89352DA27B5A}"/>
                </a:ext>
              </a:extLst>
            </p:cNvPr>
            <p:cNvSpPr/>
            <p:nvPr/>
          </p:nvSpPr>
          <p:spPr>
            <a:xfrm>
              <a:off x="6325950" y="2962000"/>
              <a:ext cx="39300" cy="132400"/>
            </a:xfrm>
            <a:custGeom>
              <a:avLst/>
              <a:gdLst/>
              <a:ahLst/>
              <a:cxnLst/>
              <a:rect l="l" t="t" r="r" b="b"/>
              <a:pathLst>
                <a:path w="1572" h="5296" extrusionOk="0">
                  <a:moveTo>
                    <a:pt x="1571" y="0"/>
                  </a:moveTo>
                  <a:lnTo>
                    <a:pt x="1166" y="177"/>
                  </a:lnTo>
                  <a:lnTo>
                    <a:pt x="760" y="405"/>
                  </a:lnTo>
                  <a:lnTo>
                    <a:pt x="380" y="634"/>
                  </a:lnTo>
                  <a:lnTo>
                    <a:pt x="0" y="912"/>
                  </a:lnTo>
                  <a:lnTo>
                    <a:pt x="0" y="5295"/>
                  </a:lnTo>
                  <a:lnTo>
                    <a:pt x="1571" y="5295"/>
                  </a:lnTo>
                  <a:lnTo>
                    <a:pt x="1571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8163;p73">
              <a:extLst>
                <a:ext uri="{FF2B5EF4-FFF2-40B4-BE49-F238E27FC236}">
                  <a16:creationId xmlns:a16="http://schemas.microsoft.com/office/drawing/2014/main" id="{E58C718C-CF44-FC52-FF27-78F1843EA424}"/>
                </a:ext>
              </a:extLst>
            </p:cNvPr>
            <p:cNvSpPr/>
            <p:nvPr/>
          </p:nvSpPr>
          <p:spPr>
            <a:xfrm>
              <a:off x="6260700" y="2663650"/>
              <a:ext cx="309775" cy="309125"/>
            </a:xfrm>
            <a:custGeom>
              <a:avLst/>
              <a:gdLst/>
              <a:ahLst/>
              <a:cxnLst/>
              <a:rect l="l" t="t" r="r" b="b"/>
              <a:pathLst>
                <a:path w="12391" h="12365" extrusionOk="0">
                  <a:moveTo>
                    <a:pt x="5879" y="0"/>
                  </a:moveTo>
                  <a:lnTo>
                    <a:pt x="5575" y="26"/>
                  </a:lnTo>
                  <a:lnTo>
                    <a:pt x="5245" y="76"/>
                  </a:lnTo>
                  <a:lnTo>
                    <a:pt x="4941" y="127"/>
                  </a:lnTo>
                  <a:lnTo>
                    <a:pt x="4637" y="203"/>
                  </a:lnTo>
                  <a:lnTo>
                    <a:pt x="4359" y="279"/>
                  </a:lnTo>
                  <a:lnTo>
                    <a:pt x="3776" y="482"/>
                  </a:lnTo>
                  <a:lnTo>
                    <a:pt x="3244" y="735"/>
                  </a:lnTo>
                  <a:lnTo>
                    <a:pt x="2737" y="1065"/>
                  </a:lnTo>
                  <a:lnTo>
                    <a:pt x="2256" y="1419"/>
                  </a:lnTo>
                  <a:lnTo>
                    <a:pt x="1825" y="1799"/>
                  </a:lnTo>
                  <a:lnTo>
                    <a:pt x="1419" y="2255"/>
                  </a:lnTo>
                  <a:lnTo>
                    <a:pt x="1065" y="2737"/>
                  </a:lnTo>
                  <a:lnTo>
                    <a:pt x="761" y="3244"/>
                  </a:lnTo>
                  <a:lnTo>
                    <a:pt x="482" y="3776"/>
                  </a:lnTo>
                  <a:lnTo>
                    <a:pt x="279" y="4358"/>
                  </a:lnTo>
                  <a:lnTo>
                    <a:pt x="203" y="4637"/>
                  </a:lnTo>
                  <a:lnTo>
                    <a:pt x="127" y="4941"/>
                  </a:lnTo>
                  <a:lnTo>
                    <a:pt x="77" y="5245"/>
                  </a:lnTo>
                  <a:lnTo>
                    <a:pt x="51" y="5549"/>
                  </a:lnTo>
                  <a:lnTo>
                    <a:pt x="26" y="5879"/>
                  </a:lnTo>
                  <a:lnTo>
                    <a:pt x="1" y="6183"/>
                  </a:lnTo>
                  <a:lnTo>
                    <a:pt x="26" y="6512"/>
                  </a:lnTo>
                  <a:lnTo>
                    <a:pt x="51" y="6816"/>
                  </a:lnTo>
                  <a:lnTo>
                    <a:pt x="77" y="7120"/>
                  </a:lnTo>
                  <a:lnTo>
                    <a:pt x="127" y="7424"/>
                  </a:lnTo>
                  <a:lnTo>
                    <a:pt x="203" y="7728"/>
                  </a:lnTo>
                  <a:lnTo>
                    <a:pt x="279" y="8032"/>
                  </a:lnTo>
                  <a:lnTo>
                    <a:pt x="482" y="8590"/>
                  </a:lnTo>
                  <a:lnTo>
                    <a:pt x="761" y="9147"/>
                  </a:lnTo>
                  <a:lnTo>
                    <a:pt x="1065" y="9654"/>
                  </a:lnTo>
                  <a:lnTo>
                    <a:pt x="1419" y="10135"/>
                  </a:lnTo>
                  <a:lnTo>
                    <a:pt x="1825" y="10566"/>
                  </a:lnTo>
                  <a:lnTo>
                    <a:pt x="2256" y="10971"/>
                  </a:lnTo>
                  <a:lnTo>
                    <a:pt x="2737" y="11326"/>
                  </a:lnTo>
                  <a:lnTo>
                    <a:pt x="3244" y="11630"/>
                  </a:lnTo>
                  <a:lnTo>
                    <a:pt x="3776" y="11883"/>
                  </a:lnTo>
                  <a:lnTo>
                    <a:pt x="4359" y="12086"/>
                  </a:lnTo>
                  <a:lnTo>
                    <a:pt x="4637" y="12187"/>
                  </a:lnTo>
                  <a:lnTo>
                    <a:pt x="4941" y="12263"/>
                  </a:lnTo>
                  <a:lnTo>
                    <a:pt x="5245" y="12314"/>
                  </a:lnTo>
                  <a:lnTo>
                    <a:pt x="5575" y="12339"/>
                  </a:lnTo>
                  <a:lnTo>
                    <a:pt x="5879" y="12365"/>
                  </a:lnTo>
                  <a:lnTo>
                    <a:pt x="6512" y="12365"/>
                  </a:lnTo>
                  <a:lnTo>
                    <a:pt x="6842" y="12339"/>
                  </a:lnTo>
                  <a:lnTo>
                    <a:pt x="7146" y="12314"/>
                  </a:lnTo>
                  <a:lnTo>
                    <a:pt x="7450" y="12263"/>
                  </a:lnTo>
                  <a:lnTo>
                    <a:pt x="7754" y="12187"/>
                  </a:lnTo>
                  <a:lnTo>
                    <a:pt x="8032" y="12086"/>
                  </a:lnTo>
                  <a:lnTo>
                    <a:pt x="8615" y="11883"/>
                  </a:lnTo>
                  <a:lnTo>
                    <a:pt x="9147" y="11630"/>
                  </a:lnTo>
                  <a:lnTo>
                    <a:pt x="9654" y="11326"/>
                  </a:lnTo>
                  <a:lnTo>
                    <a:pt x="10135" y="10971"/>
                  </a:lnTo>
                  <a:lnTo>
                    <a:pt x="10566" y="10566"/>
                  </a:lnTo>
                  <a:lnTo>
                    <a:pt x="10972" y="10135"/>
                  </a:lnTo>
                  <a:lnTo>
                    <a:pt x="11326" y="9654"/>
                  </a:lnTo>
                  <a:lnTo>
                    <a:pt x="11630" y="9147"/>
                  </a:lnTo>
                  <a:lnTo>
                    <a:pt x="11909" y="8590"/>
                  </a:lnTo>
                  <a:lnTo>
                    <a:pt x="12112" y="8032"/>
                  </a:lnTo>
                  <a:lnTo>
                    <a:pt x="12188" y="7728"/>
                  </a:lnTo>
                  <a:lnTo>
                    <a:pt x="12264" y="7424"/>
                  </a:lnTo>
                  <a:lnTo>
                    <a:pt x="12314" y="7120"/>
                  </a:lnTo>
                  <a:lnTo>
                    <a:pt x="12365" y="6816"/>
                  </a:lnTo>
                  <a:lnTo>
                    <a:pt x="12365" y="6512"/>
                  </a:lnTo>
                  <a:lnTo>
                    <a:pt x="12390" y="6183"/>
                  </a:lnTo>
                  <a:lnTo>
                    <a:pt x="12365" y="5879"/>
                  </a:lnTo>
                  <a:lnTo>
                    <a:pt x="12365" y="5549"/>
                  </a:lnTo>
                  <a:lnTo>
                    <a:pt x="12314" y="5245"/>
                  </a:lnTo>
                  <a:lnTo>
                    <a:pt x="12264" y="4941"/>
                  </a:lnTo>
                  <a:lnTo>
                    <a:pt x="12188" y="4637"/>
                  </a:lnTo>
                  <a:lnTo>
                    <a:pt x="12112" y="4358"/>
                  </a:lnTo>
                  <a:lnTo>
                    <a:pt x="11909" y="3776"/>
                  </a:lnTo>
                  <a:lnTo>
                    <a:pt x="11630" y="3244"/>
                  </a:lnTo>
                  <a:lnTo>
                    <a:pt x="11326" y="2737"/>
                  </a:lnTo>
                  <a:lnTo>
                    <a:pt x="10972" y="2255"/>
                  </a:lnTo>
                  <a:lnTo>
                    <a:pt x="10566" y="1799"/>
                  </a:lnTo>
                  <a:lnTo>
                    <a:pt x="10135" y="1419"/>
                  </a:lnTo>
                  <a:lnTo>
                    <a:pt x="9654" y="1065"/>
                  </a:lnTo>
                  <a:lnTo>
                    <a:pt x="9147" y="735"/>
                  </a:lnTo>
                  <a:lnTo>
                    <a:pt x="8615" y="482"/>
                  </a:lnTo>
                  <a:lnTo>
                    <a:pt x="8032" y="279"/>
                  </a:lnTo>
                  <a:lnTo>
                    <a:pt x="7754" y="203"/>
                  </a:lnTo>
                  <a:lnTo>
                    <a:pt x="7450" y="127"/>
                  </a:lnTo>
                  <a:lnTo>
                    <a:pt x="7146" y="76"/>
                  </a:lnTo>
                  <a:lnTo>
                    <a:pt x="6842" y="26"/>
                  </a:lnTo>
                  <a:lnTo>
                    <a:pt x="6512" y="0"/>
                  </a:lnTo>
                  <a:close/>
                </a:path>
              </a:pathLst>
            </a:custGeom>
            <a:solidFill>
              <a:srgbClr val="FBC4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8164;p73">
              <a:extLst>
                <a:ext uri="{FF2B5EF4-FFF2-40B4-BE49-F238E27FC236}">
                  <a16:creationId xmlns:a16="http://schemas.microsoft.com/office/drawing/2014/main" id="{B5EF9CB7-33CE-93F0-3CDD-FA2B91136303}"/>
                </a:ext>
              </a:extLst>
            </p:cNvPr>
            <p:cNvSpPr/>
            <p:nvPr/>
          </p:nvSpPr>
          <p:spPr>
            <a:xfrm>
              <a:off x="6260700" y="2663650"/>
              <a:ext cx="309775" cy="309125"/>
            </a:xfrm>
            <a:custGeom>
              <a:avLst/>
              <a:gdLst/>
              <a:ahLst/>
              <a:cxnLst/>
              <a:rect l="l" t="t" r="r" b="b"/>
              <a:pathLst>
                <a:path w="12391" h="12365" extrusionOk="0">
                  <a:moveTo>
                    <a:pt x="5879" y="0"/>
                  </a:moveTo>
                  <a:lnTo>
                    <a:pt x="5575" y="26"/>
                  </a:lnTo>
                  <a:lnTo>
                    <a:pt x="5245" y="76"/>
                  </a:lnTo>
                  <a:lnTo>
                    <a:pt x="4941" y="127"/>
                  </a:lnTo>
                  <a:lnTo>
                    <a:pt x="4637" y="203"/>
                  </a:lnTo>
                  <a:lnTo>
                    <a:pt x="4359" y="279"/>
                  </a:lnTo>
                  <a:lnTo>
                    <a:pt x="3776" y="482"/>
                  </a:lnTo>
                  <a:lnTo>
                    <a:pt x="3244" y="735"/>
                  </a:lnTo>
                  <a:lnTo>
                    <a:pt x="2737" y="1065"/>
                  </a:lnTo>
                  <a:lnTo>
                    <a:pt x="2256" y="1419"/>
                  </a:lnTo>
                  <a:lnTo>
                    <a:pt x="1825" y="1799"/>
                  </a:lnTo>
                  <a:lnTo>
                    <a:pt x="1419" y="2255"/>
                  </a:lnTo>
                  <a:lnTo>
                    <a:pt x="1065" y="2737"/>
                  </a:lnTo>
                  <a:lnTo>
                    <a:pt x="761" y="3244"/>
                  </a:lnTo>
                  <a:lnTo>
                    <a:pt x="482" y="3776"/>
                  </a:lnTo>
                  <a:lnTo>
                    <a:pt x="279" y="4358"/>
                  </a:lnTo>
                  <a:lnTo>
                    <a:pt x="203" y="4637"/>
                  </a:lnTo>
                  <a:lnTo>
                    <a:pt x="127" y="4941"/>
                  </a:lnTo>
                  <a:lnTo>
                    <a:pt x="77" y="5245"/>
                  </a:lnTo>
                  <a:lnTo>
                    <a:pt x="51" y="5549"/>
                  </a:lnTo>
                  <a:lnTo>
                    <a:pt x="26" y="5879"/>
                  </a:lnTo>
                  <a:lnTo>
                    <a:pt x="1" y="6183"/>
                  </a:lnTo>
                  <a:lnTo>
                    <a:pt x="26" y="6512"/>
                  </a:lnTo>
                  <a:lnTo>
                    <a:pt x="51" y="6816"/>
                  </a:lnTo>
                  <a:lnTo>
                    <a:pt x="77" y="7120"/>
                  </a:lnTo>
                  <a:lnTo>
                    <a:pt x="127" y="7424"/>
                  </a:lnTo>
                  <a:lnTo>
                    <a:pt x="203" y="7728"/>
                  </a:lnTo>
                  <a:lnTo>
                    <a:pt x="279" y="8032"/>
                  </a:lnTo>
                  <a:lnTo>
                    <a:pt x="482" y="8590"/>
                  </a:lnTo>
                  <a:lnTo>
                    <a:pt x="761" y="9147"/>
                  </a:lnTo>
                  <a:lnTo>
                    <a:pt x="1065" y="9654"/>
                  </a:lnTo>
                  <a:lnTo>
                    <a:pt x="1419" y="10135"/>
                  </a:lnTo>
                  <a:lnTo>
                    <a:pt x="1825" y="10566"/>
                  </a:lnTo>
                  <a:lnTo>
                    <a:pt x="2256" y="10971"/>
                  </a:lnTo>
                  <a:lnTo>
                    <a:pt x="2737" y="11326"/>
                  </a:lnTo>
                  <a:lnTo>
                    <a:pt x="3244" y="11630"/>
                  </a:lnTo>
                  <a:lnTo>
                    <a:pt x="3776" y="11883"/>
                  </a:lnTo>
                  <a:lnTo>
                    <a:pt x="4359" y="12086"/>
                  </a:lnTo>
                  <a:lnTo>
                    <a:pt x="4637" y="12187"/>
                  </a:lnTo>
                  <a:lnTo>
                    <a:pt x="4941" y="12263"/>
                  </a:lnTo>
                  <a:lnTo>
                    <a:pt x="5245" y="12314"/>
                  </a:lnTo>
                  <a:lnTo>
                    <a:pt x="5575" y="12339"/>
                  </a:lnTo>
                  <a:lnTo>
                    <a:pt x="5879" y="12365"/>
                  </a:lnTo>
                  <a:lnTo>
                    <a:pt x="6740" y="12365"/>
                  </a:lnTo>
                  <a:lnTo>
                    <a:pt x="6158" y="12263"/>
                  </a:lnTo>
                  <a:lnTo>
                    <a:pt x="5575" y="12137"/>
                  </a:lnTo>
                  <a:lnTo>
                    <a:pt x="5043" y="11959"/>
                  </a:lnTo>
                  <a:lnTo>
                    <a:pt x="4511" y="11731"/>
                  </a:lnTo>
                  <a:lnTo>
                    <a:pt x="4029" y="11453"/>
                  </a:lnTo>
                  <a:lnTo>
                    <a:pt x="3548" y="11149"/>
                  </a:lnTo>
                  <a:lnTo>
                    <a:pt x="3117" y="10769"/>
                  </a:lnTo>
                  <a:lnTo>
                    <a:pt x="2712" y="10389"/>
                  </a:lnTo>
                  <a:lnTo>
                    <a:pt x="2357" y="9958"/>
                  </a:lnTo>
                  <a:lnTo>
                    <a:pt x="2028" y="9502"/>
                  </a:lnTo>
                  <a:lnTo>
                    <a:pt x="1749" y="8995"/>
                  </a:lnTo>
                  <a:lnTo>
                    <a:pt x="1521" y="8488"/>
                  </a:lnTo>
                  <a:lnTo>
                    <a:pt x="1318" y="7931"/>
                  </a:lnTo>
                  <a:lnTo>
                    <a:pt x="1191" y="7373"/>
                  </a:lnTo>
                  <a:lnTo>
                    <a:pt x="1115" y="6791"/>
                  </a:lnTo>
                  <a:lnTo>
                    <a:pt x="1090" y="6183"/>
                  </a:lnTo>
                  <a:lnTo>
                    <a:pt x="1115" y="5625"/>
                  </a:lnTo>
                  <a:lnTo>
                    <a:pt x="1369" y="5473"/>
                  </a:lnTo>
                  <a:lnTo>
                    <a:pt x="1648" y="5296"/>
                  </a:lnTo>
                  <a:lnTo>
                    <a:pt x="1926" y="5118"/>
                  </a:lnTo>
                  <a:lnTo>
                    <a:pt x="2180" y="4890"/>
                  </a:lnTo>
                  <a:lnTo>
                    <a:pt x="2433" y="5347"/>
                  </a:lnTo>
                  <a:lnTo>
                    <a:pt x="2534" y="5524"/>
                  </a:lnTo>
                  <a:lnTo>
                    <a:pt x="2661" y="5676"/>
                  </a:lnTo>
                  <a:lnTo>
                    <a:pt x="2788" y="5803"/>
                  </a:lnTo>
                  <a:lnTo>
                    <a:pt x="2965" y="5929"/>
                  </a:lnTo>
                  <a:lnTo>
                    <a:pt x="3142" y="6031"/>
                  </a:lnTo>
                  <a:lnTo>
                    <a:pt x="3320" y="6081"/>
                  </a:lnTo>
                  <a:lnTo>
                    <a:pt x="3522" y="6132"/>
                  </a:lnTo>
                  <a:lnTo>
                    <a:pt x="8869" y="6132"/>
                  </a:lnTo>
                  <a:lnTo>
                    <a:pt x="9071" y="6081"/>
                  </a:lnTo>
                  <a:lnTo>
                    <a:pt x="9249" y="6031"/>
                  </a:lnTo>
                  <a:lnTo>
                    <a:pt x="9426" y="5929"/>
                  </a:lnTo>
                  <a:lnTo>
                    <a:pt x="9603" y="5803"/>
                  </a:lnTo>
                  <a:lnTo>
                    <a:pt x="9730" y="5676"/>
                  </a:lnTo>
                  <a:lnTo>
                    <a:pt x="9857" y="5524"/>
                  </a:lnTo>
                  <a:lnTo>
                    <a:pt x="9958" y="5347"/>
                  </a:lnTo>
                  <a:lnTo>
                    <a:pt x="10211" y="4890"/>
                  </a:lnTo>
                  <a:lnTo>
                    <a:pt x="10490" y="5118"/>
                  </a:lnTo>
                  <a:lnTo>
                    <a:pt x="10794" y="5347"/>
                  </a:lnTo>
                  <a:lnTo>
                    <a:pt x="11098" y="5524"/>
                  </a:lnTo>
                  <a:lnTo>
                    <a:pt x="11402" y="5676"/>
                  </a:lnTo>
                  <a:lnTo>
                    <a:pt x="11681" y="5803"/>
                  </a:lnTo>
                  <a:lnTo>
                    <a:pt x="11934" y="5904"/>
                  </a:lnTo>
                  <a:lnTo>
                    <a:pt x="12390" y="6031"/>
                  </a:lnTo>
                  <a:lnTo>
                    <a:pt x="12365" y="5727"/>
                  </a:lnTo>
                  <a:lnTo>
                    <a:pt x="12340" y="5423"/>
                  </a:lnTo>
                  <a:lnTo>
                    <a:pt x="12289" y="5118"/>
                  </a:lnTo>
                  <a:lnTo>
                    <a:pt x="12238" y="4814"/>
                  </a:lnTo>
                  <a:lnTo>
                    <a:pt x="12061" y="4232"/>
                  </a:lnTo>
                  <a:lnTo>
                    <a:pt x="11858" y="3674"/>
                  </a:lnTo>
                  <a:lnTo>
                    <a:pt x="11605" y="3142"/>
                  </a:lnTo>
                  <a:lnTo>
                    <a:pt x="11276" y="2661"/>
                  </a:lnTo>
                  <a:lnTo>
                    <a:pt x="10921" y="2179"/>
                  </a:lnTo>
                  <a:lnTo>
                    <a:pt x="10515" y="1774"/>
                  </a:lnTo>
                  <a:lnTo>
                    <a:pt x="10085" y="1369"/>
                  </a:lnTo>
                  <a:lnTo>
                    <a:pt x="9603" y="1014"/>
                  </a:lnTo>
                  <a:lnTo>
                    <a:pt x="9097" y="735"/>
                  </a:lnTo>
                  <a:lnTo>
                    <a:pt x="8565" y="482"/>
                  </a:lnTo>
                  <a:lnTo>
                    <a:pt x="8007" y="279"/>
                  </a:lnTo>
                  <a:lnTo>
                    <a:pt x="7424" y="127"/>
                  </a:lnTo>
                  <a:lnTo>
                    <a:pt x="7120" y="76"/>
                  </a:lnTo>
                  <a:lnTo>
                    <a:pt x="6816" y="26"/>
                  </a:lnTo>
                  <a:lnTo>
                    <a:pt x="6512" y="0"/>
                  </a:lnTo>
                  <a:close/>
                </a:path>
              </a:pathLst>
            </a:custGeom>
            <a:solidFill>
              <a:srgbClr val="E3B0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8165;p73">
              <a:extLst>
                <a:ext uri="{FF2B5EF4-FFF2-40B4-BE49-F238E27FC236}">
                  <a16:creationId xmlns:a16="http://schemas.microsoft.com/office/drawing/2014/main" id="{B7A0851A-C62D-50E6-2983-02ACDB869BC5}"/>
                </a:ext>
              </a:extLst>
            </p:cNvPr>
            <p:cNvSpPr/>
            <p:nvPr/>
          </p:nvSpPr>
          <p:spPr>
            <a:xfrm>
              <a:off x="6394350" y="2979100"/>
              <a:ext cx="42475" cy="42450"/>
            </a:xfrm>
            <a:custGeom>
              <a:avLst/>
              <a:gdLst/>
              <a:ahLst/>
              <a:cxnLst/>
              <a:rect l="l" t="t" r="r" b="b"/>
              <a:pathLst>
                <a:path w="1699" h="1698" extrusionOk="0">
                  <a:moveTo>
                    <a:pt x="862" y="0"/>
                  </a:moveTo>
                  <a:lnTo>
                    <a:pt x="761" y="26"/>
                  </a:lnTo>
                  <a:lnTo>
                    <a:pt x="685" y="51"/>
                  </a:lnTo>
                  <a:lnTo>
                    <a:pt x="609" y="76"/>
                  </a:lnTo>
                  <a:lnTo>
                    <a:pt x="533" y="152"/>
                  </a:lnTo>
                  <a:lnTo>
                    <a:pt x="127" y="532"/>
                  </a:lnTo>
                  <a:lnTo>
                    <a:pt x="77" y="608"/>
                  </a:lnTo>
                  <a:lnTo>
                    <a:pt x="51" y="684"/>
                  </a:lnTo>
                  <a:lnTo>
                    <a:pt x="26" y="760"/>
                  </a:lnTo>
                  <a:lnTo>
                    <a:pt x="1" y="862"/>
                  </a:lnTo>
                  <a:lnTo>
                    <a:pt x="26" y="938"/>
                  </a:lnTo>
                  <a:lnTo>
                    <a:pt x="51" y="1014"/>
                  </a:lnTo>
                  <a:lnTo>
                    <a:pt x="77" y="1090"/>
                  </a:lnTo>
                  <a:lnTo>
                    <a:pt x="127" y="1166"/>
                  </a:lnTo>
                  <a:lnTo>
                    <a:pt x="533" y="1571"/>
                  </a:lnTo>
                  <a:lnTo>
                    <a:pt x="609" y="1622"/>
                  </a:lnTo>
                  <a:lnTo>
                    <a:pt x="685" y="1672"/>
                  </a:lnTo>
                  <a:lnTo>
                    <a:pt x="761" y="1672"/>
                  </a:lnTo>
                  <a:lnTo>
                    <a:pt x="862" y="1698"/>
                  </a:lnTo>
                  <a:lnTo>
                    <a:pt x="938" y="1672"/>
                  </a:lnTo>
                  <a:lnTo>
                    <a:pt x="1014" y="1672"/>
                  </a:lnTo>
                  <a:lnTo>
                    <a:pt x="1090" y="1622"/>
                  </a:lnTo>
                  <a:lnTo>
                    <a:pt x="1166" y="1571"/>
                  </a:lnTo>
                  <a:lnTo>
                    <a:pt x="1572" y="1166"/>
                  </a:lnTo>
                  <a:lnTo>
                    <a:pt x="1622" y="1090"/>
                  </a:lnTo>
                  <a:lnTo>
                    <a:pt x="1648" y="1014"/>
                  </a:lnTo>
                  <a:lnTo>
                    <a:pt x="1673" y="938"/>
                  </a:lnTo>
                  <a:lnTo>
                    <a:pt x="1698" y="862"/>
                  </a:lnTo>
                  <a:lnTo>
                    <a:pt x="1673" y="760"/>
                  </a:lnTo>
                  <a:lnTo>
                    <a:pt x="1648" y="684"/>
                  </a:lnTo>
                  <a:lnTo>
                    <a:pt x="1622" y="608"/>
                  </a:lnTo>
                  <a:lnTo>
                    <a:pt x="1572" y="532"/>
                  </a:lnTo>
                  <a:lnTo>
                    <a:pt x="1166" y="152"/>
                  </a:lnTo>
                  <a:lnTo>
                    <a:pt x="1090" y="76"/>
                  </a:lnTo>
                  <a:lnTo>
                    <a:pt x="1014" y="51"/>
                  </a:lnTo>
                  <a:lnTo>
                    <a:pt x="938" y="26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rgbClr val="FF81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8166;p73">
              <a:extLst>
                <a:ext uri="{FF2B5EF4-FFF2-40B4-BE49-F238E27FC236}">
                  <a16:creationId xmlns:a16="http://schemas.microsoft.com/office/drawing/2014/main" id="{5ABA80C2-51F7-812D-936D-79D95060EE7A}"/>
                </a:ext>
              </a:extLst>
            </p:cNvPr>
            <p:cNvSpPr/>
            <p:nvPr/>
          </p:nvSpPr>
          <p:spPr>
            <a:xfrm>
              <a:off x="6248025" y="2650350"/>
              <a:ext cx="335125" cy="153300"/>
            </a:xfrm>
            <a:custGeom>
              <a:avLst/>
              <a:gdLst/>
              <a:ahLst/>
              <a:cxnLst/>
              <a:rect l="l" t="t" r="r" b="b"/>
              <a:pathLst>
                <a:path w="13405" h="6132" extrusionOk="0">
                  <a:moveTo>
                    <a:pt x="6386" y="0"/>
                  </a:moveTo>
                  <a:lnTo>
                    <a:pt x="6056" y="26"/>
                  </a:lnTo>
                  <a:lnTo>
                    <a:pt x="5727" y="51"/>
                  </a:lnTo>
                  <a:lnTo>
                    <a:pt x="5423" y="127"/>
                  </a:lnTo>
                  <a:lnTo>
                    <a:pt x="4815" y="254"/>
                  </a:lnTo>
                  <a:lnTo>
                    <a:pt x="4207" y="482"/>
                  </a:lnTo>
                  <a:lnTo>
                    <a:pt x="3649" y="735"/>
                  </a:lnTo>
                  <a:lnTo>
                    <a:pt x="3117" y="1039"/>
                  </a:lnTo>
                  <a:lnTo>
                    <a:pt x="2611" y="1394"/>
                  </a:lnTo>
                  <a:lnTo>
                    <a:pt x="2155" y="1774"/>
                  </a:lnTo>
                  <a:lnTo>
                    <a:pt x="1724" y="2205"/>
                  </a:lnTo>
                  <a:lnTo>
                    <a:pt x="1318" y="2686"/>
                  </a:lnTo>
                  <a:lnTo>
                    <a:pt x="989" y="3193"/>
                  </a:lnTo>
                  <a:lnTo>
                    <a:pt x="685" y="3725"/>
                  </a:lnTo>
                  <a:lnTo>
                    <a:pt x="432" y="4282"/>
                  </a:lnTo>
                  <a:lnTo>
                    <a:pt x="229" y="4890"/>
                  </a:lnTo>
                  <a:lnTo>
                    <a:pt x="77" y="5498"/>
                  </a:lnTo>
                  <a:lnTo>
                    <a:pt x="26" y="5828"/>
                  </a:lnTo>
                  <a:lnTo>
                    <a:pt x="1" y="6132"/>
                  </a:lnTo>
                  <a:lnTo>
                    <a:pt x="1" y="6132"/>
                  </a:lnTo>
                  <a:lnTo>
                    <a:pt x="280" y="6081"/>
                  </a:lnTo>
                  <a:lnTo>
                    <a:pt x="609" y="5980"/>
                  </a:lnTo>
                  <a:lnTo>
                    <a:pt x="1014" y="5828"/>
                  </a:lnTo>
                  <a:lnTo>
                    <a:pt x="1445" y="5625"/>
                  </a:lnTo>
                  <a:lnTo>
                    <a:pt x="1698" y="5498"/>
                  </a:lnTo>
                  <a:lnTo>
                    <a:pt x="1926" y="5346"/>
                  </a:lnTo>
                  <a:lnTo>
                    <a:pt x="2155" y="5169"/>
                  </a:lnTo>
                  <a:lnTo>
                    <a:pt x="2383" y="4966"/>
                  </a:lnTo>
                  <a:lnTo>
                    <a:pt x="2611" y="4738"/>
                  </a:lnTo>
                  <a:lnTo>
                    <a:pt x="2839" y="4510"/>
                  </a:lnTo>
                  <a:lnTo>
                    <a:pt x="3396" y="5625"/>
                  </a:lnTo>
                  <a:lnTo>
                    <a:pt x="3472" y="5752"/>
                  </a:lnTo>
                  <a:lnTo>
                    <a:pt x="3548" y="5853"/>
                  </a:lnTo>
                  <a:lnTo>
                    <a:pt x="3649" y="5929"/>
                  </a:lnTo>
                  <a:lnTo>
                    <a:pt x="3751" y="6005"/>
                  </a:lnTo>
                  <a:lnTo>
                    <a:pt x="3852" y="6056"/>
                  </a:lnTo>
                  <a:lnTo>
                    <a:pt x="3979" y="6107"/>
                  </a:lnTo>
                  <a:lnTo>
                    <a:pt x="4105" y="6132"/>
                  </a:lnTo>
                  <a:lnTo>
                    <a:pt x="9300" y="6132"/>
                  </a:lnTo>
                  <a:lnTo>
                    <a:pt x="9426" y="6107"/>
                  </a:lnTo>
                  <a:lnTo>
                    <a:pt x="9553" y="6056"/>
                  </a:lnTo>
                  <a:lnTo>
                    <a:pt x="9654" y="6005"/>
                  </a:lnTo>
                  <a:lnTo>
                    <a:pt x="9756" y="5929"/>
                  </a:lnTo>
                  <a:lnTo>
                    <a:pt x="9857" y="5853"/>
                  </a:lnTo>
                  <a:lnTo>
                    <a:pt x="9933" y="5752"/>
                  </a:lnTo>
                  <a:lnTo>
                    <a:pt x="10009" y="5625"/>
                  </a:lnTo>
                  <a:lnTo>
                    <a:pt x="10566" y="4510"/>
                  </a:lnTo>
                  <a:lnTo>
                    <a:pt x="10794" y="4738"/>
                  </a:lnTo>
                  <a:lnTo>
                    <a:pt x="11022" y="4966"/>
                  </a:lnTo>
                  <a:lnTo>
                    <a:pt x="11250" y="5169"/>
                  </a:lnTo>
                  <a:lnTo>
                    <a:pt x="11479" y="5346"/>
                  </a:lnTo>
                  <a:lnTo>
                    <a:pt x="11707" y="5498"/>
                  </a:lnTo>
                  <a:lnTo>
                    <a:pt x="11960" y="5625"/>
                  </a:lnTo>
                  <a:lnTo>
                    <a:pt x="12391" y="5828"/>
                  </a:lnTo>
                  <a:lnTo>
                    <a:pt x="12796" y="5980"/>
                  </a:lnTo>
                  <a:lnTo>
                    <a:pt x="13125" y="6081"/>
                  </a:lnTo>
                  <a:lnTo>
                    <a:pt x="13404" y="6132"/>
                  </a:lnTo>
                  <a:lnTo>
                    <a:pt x="13379" y="5828"/>
                  </a:lnTo>
                  <a:lnTo>
                    <a:pt x="13328" y="5498"/>
                  </a:lnTo>
                  <a:lnTo>
                    <a:pt x="13176" y="4890"/>
                  </a:lnTo>
                  <a:lnTo>
                    <a:pt x="12973" y="4282"/>
                  </a:lnTo>
                  <a:lnTo>
                    <a:pt x="12720" y="3725"/>
                  </a:lnTo>
                  <a:lnTo>
                    <a:pt x="12416" y="3193"/>
                  </a:lnTo>
                  <a:lnTo>
                    <a:pt x="12087" y="2686"/>
                  </a:lnTo>
                  <a:lnTo>
                    <a:pt x="11681" y="2205"/>
                  </a:lnTo>
                  <a:lnTo>
                    <a:pt x="11250" y="1774"/>
                  </a:lnTo>
                  <a:lnTo>
                    <a:pt x="10794" y="1394"/>
                  </a:lnTo>
                  <a:lnTo>
                    <a:pt x="10288" y="1039"/>
                  </a:lnTo>
                  <a:lnTo>
                    <a:pt x="9756" y="735"/>
                  </a:lnTo>
                  <a:lnTo>
                    <a:pt x="9198" y="482"/>
                  </a:lnTo>
                  <a:lnTo>
                    <a:pt x="8590" y="254"/>
                  </a:lnTo>
                  <a:lnTo>
                    <a:pt x="7982" y="127"/>
                  </a:lnTo>
                  <a:lnTo>
                    <a:pt x="7678" y="51"/>
                  </a:lnTo>
                  <a:lnTo>
                    <a:pt x="7349" y="26"/>
                  </a:lnTo>
                  <a:lnTo>
                    <a:pt x="701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8167;p73">
              <a:extLst>
                <a:ext uri="{FF2B5EF4-FFF2-40B4-BE49-F238E27FC236}">
                  <a16:creationId xmlns:a16="http://schemas.microsoft.com/office/drawing/2014/main" id="{139FC118-ACF1-7101-73C5-C81DDE406C82}"/>
                </a:ext>
              </a:extLst>
            </p:cNvPr>
            <p:cNvSpPr/>
            <p:nvPr/>
          </p:nvSpPr>
          <p:spPr>
            <a:xfrm>
              <a:off x="6248025" y="2650350"/>
              <a:ext cx="181200" cy="153300"/>
            </a:xfrm>
            <a:custGeom>
              <a:avLst/>
              <a:gdLst/>
              <a:ahLst/>
              <a:cxnLst/>
              <a:rect l="l" t="t" r="r" b="b"/>
              <a:pathLst>
                <a:path w="7248" h="6132" extrusionOk="0">
                  <a:moveTo>
                    <a:pt x="6386" y="0"/>
                  </a:moveTo>
                  <a:lnTo>
                    <a:pt x="6056" y="26"/>
                  </a:lnTo>
                  <a:lnTo>
                    <a:pt x="5727" y="51"/>
                  </a:lnTo>
                  <a:lnTo>
                    <a:pt x="5423" y="127"/>
                  </a:lnTo>
                  <a:lnTo>
                    <a:pt x="4815" y="254"/>
                  </a:lnTo>
                  <a:lnTo>
                    <a:pt x="4207" y="482"/>
                  </a:lnTo>
                  <a:lnTo>
                    <a:pt x="3649" y="735"/>
                  </a:lnTo>
                  <a:lnTo>
                    <a:pt x="3117" y="1039"/>
                  </a:lnTo>
                  <a:lnTo>
                    <a:pt x="2611" y="1394"/>
                  </a:lnTo>
                  <a:lnTo>
                    <a:pt x="2155" y="1774"/>
                  </a:lnTo>
                  <a:lnTo>
                    <a:pt x="1724" y="2205"/>
                  </a:lnTo>
                  <a:lnTo>
                    <a:pt x="1318" y="2686"/>
                  </a:lnTo>
                  <a:lnTo>
                    <a:pt x="989" y="3193"/>
                  </a:lnTo>
                  <a:lnTo>
                    <a:pt x="685" y="3725"/>
                  </a:lnTo>
                  <a:lnTo>
                    <a:pt x="432" y="4282"/>
                  </a:lnTo>
                  <a:lnTo>
                    <a:pt x="229" y="4890"/>
                  </a:lnTo>
                  <a:lnTo>
                    <a:pt x="77" y="5498"/>
                  </a:lnTo>
                  <a:lnTo>
                    <a:pt x="26" y="5828"/>
                  </a:lnTo>
                  <a:lnTo>
                    <a:pt x="1" y="6132"/>
                  </a:lnTo>
                  <a:lnTo>
                    <a:pt x="330" y="6056"/>
                  </a:lnTo>
                  <a:lnTo>
                    <a:pt x="685" y="5955"/>
                  </a:lnTo>
                  <a:lnTo>
                    <a:pt x="1116" y="5802"/>
                  </a:lnTo>
                  <a:lnTo>
                    <a:pt x="1217" y="5220"/>
                  </a:lnTo>
                  <a:lnTo>
                    <a:pt x="1369" y="4662"/>
                  </a:lnTo>
                  <a:lnTo>
                    <a:pt x="1572" y="4130"/>
                  </a:lnTo>
                  <a:lnTo>
                    <a:pt x="1800" y="3624"/>
                  </a:lnTo>
                  <a:lnTo>
                    <a:pt x="2079" y="3142"/>
                  </a:lnTo>
                  <a:lnTo>
                    <a:pt x="2408" y="2661"/>
                  </a:lnTo>
                  <a:lnTo>
                    <a:pt x="2763" y="2230"/>
                  </a:lnTo>
                  <a:lnTo>
                    <a:pt x="3168" y="1825"/>
                  </a:lnTo>
                  <a:lnTo>
                    <a:pt x="3573" y="1470"/>
                  </a:lnTo>
                  <a:lnTo>
                    <a:pt x="4029" y="1141"/>
                  </a:lnTo>
                  <a:lnTo>
                    <a:pt x="4511" y="836"/>
                  </a:lnTo>
                  <a:lnTo>
                    <a:pt x="5018" y="583"/>
                  </a:lnTo>
                  <a:lnTo>
                    <a:pt x="5550" y="380"/>
                  </a:lnTo>
                  <a:lnTo>
                    <a:pt x="6082" y="203"/>
                  </a:lnTo>
                  <a:lnTo>
                    <a:pt x="6665" y="76"/>
                  </a:lnTo>
                  <a:lnTo>
                    <a:pt x="7247" y="26"/>
                  </a:lnTo>
                  <a:lnTo>
                    <a:pt x="671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8168;p73">
              <a:extLst>
                <a:ext uri="{FF2B5EF4-FFF2-40B4-BE49-F238E27FC236}">
                  <a16:creationId xmlns:a16="http://schemas.microsoft.com/office/drawing/2014/main" id="{AA1F98D7-E57C-6434-41BE-845190B7E4CC}"/>
                </a:ext>
              </a:extLst>
            </p:cNvPr>
            <p:cNvSpPr/>
            <p:nvPr/>
          </p:nvSpPr>
          <p:spPr>
            <a:xfrm>
              <a:off x="6393725" y="2848600"/>
              <a:ext cx="43725" cy="22200"/>
            </a:xfrm>
            <a:custGeom>
              <a:avLst/>
              <a:gdLst/>
              <a:ahLst/>
              <a:cxnLst/>
              <a:rect l="l" t="t" r="r" b="b"/>
              <a:pathLst>
                <a:path w="1749" h="888" extrusionOk="0">
                  <a:moveTo>
                    <a:pt x="228" y="1"/>
                  </a:moveTo>
                  <a:lnTo>
                    <a:pt x="152" y="51"/>
                  </a:lnTo>
                  <a:lnTo>
                    <a:pt x="51" y="102"/>
                  </a:lnTo>
                  <a:lnTo>
                    <a:pt x="26" y="203"/>
                  </a:lnTo>
                  <a:lnTo>
                    <a:pt x="0" y="305"/>
                  </a:lnTo>
                  <a:lnTo>
                    <a:pt x="51" y="406"/>
                  </a:lnTo>
                  <a:lnTo>
                    <a:pt x="127" y="508"/>
                  </a:lnTo>
                  <a:lnTo>
                    <a:pt x="203" y="584"/>
                  </a:lnTo>
                  <a:lnTo>
                    <a:pt x="304" y="685"/>
                  </a:lnTo>
                  <a:lnTo>
                    <a:pt x="406" y="736"/>
                  </a:lnTo>
                  <a:lnTo>
                    <a:pt x="507" y="812"/>
                  </a:lnTo>
                  <a:lnTo>
                    <a:pt x="634" y="837"/>
                  </a:lnTo>
                  <a:lnTo>
                    <a:pt x="760" y="862"/>
                  </a:lnTo>
                  <a:lnTo>
                    <a:pt x="887" y="888"/>
                  </a:lnTo>
                  <a:lnTo>
                    <a:pt x="1014" y="862"/>
                  </a:lnTo>
                  <a:lnTo>
                    <a:pt x="1115" y="837"/>
                  </a:lnTo>
                  <a:lnTo>
                    <a:pt x="1242" y="812"/>
                  </a:lnTo>
                  <a:lnTo>
                    <a:pt x="1343" y="736"/>
                  </a:lnTo>
                  <a:lnTo>
                    <a:pt x="1470" y="685"/>
                  </a:lnTo>
                  <a:lnTo>
                    <a:pt x="1546" y="584"/>
                  </a:lnTo>
                  <a:lnTo>
                    <a:pt x="1622" y="508"/>
                  </a:lnTo>
                  <a:lnTo>
                    <a:pt x="1698" y="406"/>
                  </a:lnTo>
                  <a:lnTo>
                    <a:pt x="1749" y="305"/>
                  </a:lnTo>
                  <a:lnTo>
                    <a:pt x="1723" y="203"/>
                  </a:lnTo>
                  <a:lnTo>
                    <a:pt x="1698" y="102"/>
                  </a:lnTo>
                  <a:lnTo>
                    <a:pt x="1597" y="51"/>
                  </a:lnTo>
                  <a:lnTo>
                    <a:pt x="1521" y="1"/>
                  </a:lnTo>
                  <a:lnTo>
                    <a:pt x="1419" y="26"/>
                  </a:lnTo>
                  <a:lnTo>
                    <a:pt x="1318" y="51"/>
                  </a:lnTo>
                  <a:lnTo>
                    <a:pt x="1242" y="127"/>
                  </a:lnTo>
                  <a:lnTo>
                    <a:pt x="1191" y="229"/>
                  </a:lnTo>
                  <a:lnTo>
                    <a:pt x="1090" y="305"/>
                  </a:lnTo>
                  <a:lnTo>
                    <a:pt x="989" y="330"/>
                  </a:lnTo>
                  <a:lnTo>
                    <a:pt x="887" y="356"/>
                  </a:lnTo>
                  <a:lnTo>
                    <a:pt x="760" y="330"/>
                  </a:lnTo>
                  <a:lnTo>
                    <a:pt x="659" y="305"/>
                  </a:lnTo>
                  <a:lnTo>
                    <a:pt x="558" y="229"/>
                  </a:lnTo>
                  <a:lnTo>
                    <a:pt x="507" y="127"/>
                  </a:lnTo>
                  <a:lnTo>
                    <a:pt x="431" y="51"/>
                  </a:lnTo>
                  <a:lnTo>
                    <a:pt x="330" y="26"/>
                  </a:lnTo>
                  <a:lnTo>
                    <a:pt x="228" y="1"/>
                  </a:lnTo>
                  <a:close/>
                </a:path>
              </a:pathLst>
            </a:custGeom>
            <a:solidFill>
              <a:srgbClr val="556B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8169;p73">
              <a:extLst>
                <a:ext uri="{FF2B5EF4-FFF2-40B4-BE49-F238E27FC236}">
                  <a16:creationId xmlns:a16="http://schemas.microsoft.com/office/drawing/2014/main" id="{A8F3AA61-9C1E-F7E0-B622-EC5B44515AEA}"/>
                </a:ext>
              </a:extLst>
            </p:cNvPr>
            <p:cNvSpPr/>
            <p:nvPr/>
          </p:nvSpPr>
          <p:spPr>
            <a:xfrm>
              <a:off x="6466575" y="2820725"/>
              <a:ext cx="12675" cy="23475"/>
            </a:xfrm>
            <a:custGeom>
              <a:avLst/>
              <a:gdLst/>
              <a:ahLst/>
              <a:cxnLst/>
              <a:rect l="l" t="t" r="r" b="b"/>
              <a:pathLst>
                <a:path w="507" h="939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25" y="153"/>
                  </a:lnTo>
                  <a:lnTo>
                    <a:pt x="0" y="254"/>
                  </a:lnTo>
                  <a:lnTo>
                    <a:pt x="0" y="685"/>
                  </a:lnTo>
                  <a:lnTo>
                    <a:pt x="25" y="786"/>
                  </a:lnTo>
                  <a:lnTo>
                    <a:pt x="76" y="862"/>
                  </a:lnTo>
                  <a:lnTo>
                    <a:pt x="152" y="913"/>
                  </a:lnTo>
                  <a:lnTo>
                    <a:pt x="254" y="938"/>
                  </a:lnTo>
                  <a:lnTo>
                    <a:pt x="355" y="913"/>
                  </a:lnTo>
                  <a:lnTo>
                    <a:pt x="431" y="862"/>
                  </a:lnTo>
                  <a:lnTo>
                    <a:pt x="507" y="786"/>
                  </a:lnTo>
                  <a:lnTo>
                    <a:pt x="507" y="685"/>
                  </a:lnTo>
                  <a:lnTo>
                    <a:pt x="507" y="254"/>
                  </a:lnTo>
                  <a:lnTo>
                    <a:pt x="507" y="153"/>
                  </a:lnTo>
                  <a:lnTo>
                    <a:pt x="431" y="77"/>
                  </a:lnTo>
                  <a:lnTo>
                    <a:pt x="355" y="26"/>
                  </a:lnTo>
                  <a:lnTo>
                    <a:pt x="254" y="1"/>
                  </a:lnTo>
                  <a:close/>
                </a:path>
              </a:pathLst>
            </a:custGeom>
            <a:solidFill>
              <a:srgbClr val="556B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8170;p73">
              <a:extLst>
                <a:ext uri="{FF2B5EF4-FFF2-40B4-BE49-F238E27FC236}">
                  <a16:creationId xmlns:a16="http://schemas.microsoft.com/office/drawing/2014/main" id="{6573F665-F79A-8189-3537-F9F9916737D9}"/>
                </a:ext>
              </a:extLst>
            </p:cNvPr>
            <p:cNvSpPr/>
            <p:nvPr/>
          </p:nvSpPr>
          <p:spPr>
            <a:xfrm>
              <a:off x="6351925" y="2820725"/>
              <a:ext cx="12675" cy="23475"/>
            </a:xfrm>
            <a:custGeom>
              <a:avLst/>
              <a:gdLst/>
              <a:ahLst/>
              <a:cxnLst/>
              <a:rect l="l" t="t" r="r" b="b"/>
              <a:pathLst>
                <a:path w="507" h="939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0" y="153"/>
                  </a:lnTo>
                  <a:lnTo>
                    <a:pt x="0" y="254"/>
                  </a:lnTo>
                  <a:lnTo>
                    <a:pt x="0" y="685"/>
                  </a:lnTo>
                  <a:lnTo>
                    <a:pt x="0" y="786"/>
                  </a:lnTo>
                  <a:lnTo>
                    <a:pt x="76" y="862"/>
                  </a:lnTo>
                  <a:lnTo>
                    <a:pt x="152" y="913"/>
                  </a:lnTo>
                  <a:lnTo>
                    <a:pt x="254" y="938"/>
                  </a:lnTo>
                  <a:lnTo>
                    <a:pt x="355" y="913"/>
                  </a:lnTo>
                  <a:lnTo>
                    <a:pt x="431" y="862"/>
                  </a:lnTo>
                  <a:lnTo>
                    <a:pt x="482" y="786"/>
                  </a:lnTo>
                  <a:lnTo>
                    <a:pt x="507" y="685"/>
                  </a:lnTo>
                  <a:lnTo>
                    <a:pt x="507" y="254"/>
                  </a:lnTo>
                  <a:lnTo>
                    <a:pt x="482" y="153"/>
                  </a:lnTo>
                  <a:lnTo>
                    <a:pt x="431" y="77"/>
                  </a:lnTo>
                  <a:lnTo>
                    <a:pt x="355" y="26"/>
                  </a:lnTo>
                  <a:lnTo>
                    <a:pt x="254" y="1"/>
                  </a:lnTo>
                  <a:close/>
                </a:path>
              </a:pathLst>
            </a:custGeom>
            <a:solidFill>
              <a:srgbClr val="556B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8171;p73">
              <a:extLst>
                <a:ext uri="{FF2B5EF4-FFF2-40B4-BE49-F238E27FC236}">
                  <a16:creationId xmlns:a16="http://schemas.microsoft.com/office/drawing/2014/main" id="{D80C3C2F-BADC-B816-E58A-98FD5C1FF9E4}"/>
                </a:ext>
              </a:extLst>
            </p:cNvPr>
            <p:cNvSpPr/>
            <p:nvPr/>
          </p:nvSpPr>
          <p:spPr>
            <a:xfrm>
              <a:off x="6461500" y="2850500"/>
              <a:ext cx="23450" cy="12700"/>
            </a:xfrm>
            <a:custGeom>
              <a:avLst/>
              <a:gdLst/>
              <a:ahLst/>
              <a:cxnLst/>
              <a:rect l="l" t="t" r="r" b="b"/>
              <a:pathLst>
                <a:path w="938" h="508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26" y="153"/>
                  </a:lnTo>
                  <a:lnTo>
                    <a:pt x="0" y="254"/>
                  </a:lnTo>
                  <a:lnTo>
                    <a:pt x="26" y="356"/>
                  </a:lnTo>
                  <a:lnTo>
                    <a:pt x="76" y="432"/>
                  </a:lnTo>
                  <a:lnTo>
                    <a:pt x="152" y="508"/>
                  </a:lnTo>
                  <a:lnTo>
                    <a:pt x="761" y="508"/>
                  </a:lnTo>
                  <a:lnTo>
                    <a:pt x="862" y="432"/>
                  </a:lnTo>
                  <a:lnTo>
                    <a:pt x="913" y="356"/>
                  </a:lnTo>
                  <a:lnTo>
                    <a:pt x="938" y="254"/>
                  </a:lnTo>
                  <a:lnTo>
                    <a:pt x="913" y="153"/>
                  </a:lnTo>
                  <a:lnTo>
                    <a:pt x="862" y="77"/>
                  </a:lnTo>
                  <a:lnTo>
                    <a:pt x="761" y="26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rgbClr val="FF81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8172;p73">
              <a:extLst>
                <a:ext uri="{FF2B5EF4-FFF2-40B4-BE49-F238E27FC236}">
                  <a16:creationId xmlns:a16="http://schemas.microsoft.com/office/drawing/2014/main" id="{55D04A3B-8359-199F-0088-9059F47F3B84}"/>
                </a:ext>
              </a:extLst>
            </p:cNvPr>
            <p:cNvSpPr/>
            <p:nvPr/>
          </p:nvSpPr>
          <p:spPr>
            <a:xfrm>
              <a:off x="6346850" y="2850500"/>
              <a:ext cx="22825" cy="12700"/>
            </a:xfrm>
            <a:custGeom>
              <a:avLst/>
              <a:gdLst/>
              <a:ahLst/>
              <a:cxnLst/>
              <a:rect l="l" t="t" r="r" b="b"/>
              <a:pathLst>
                <a:path w="913" h="508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0" y="153"/>
                  </a:lnTo>
                  <a:lnTo>
                    <a:pt x="0" y="254"/>
                  </a:lnTo>
                  <a:lnTo>
                    <a:pt x="0" y="356"/>
                  </a:lnTo>
                  <a:lnTo>
                    <a:pt x="76" y="432"/>
                  </a:lnTo>
                  <a:lnTo>
                    <a:pt x="152" y="508"/>
                  </a:lnTo>
                  <a:lnTo>
                    <a:pt x="761" y="508"/>
                  </a:lnTo>
                  <a:lnTo>
                    <a:pt x="837" y="432"/>
                  </a:lnTo>
                  <a:lnTo>
                    <a:pt x="887" y="356"/>
                  </a:lnTo>
                  <a:lnTo>
                    <a:pt x="913" y="254"/>
                  </a:lnTo>
                  <a:lnTo>
                    <a:pt x="887" y="153"/>
                  </a:lnTo>
                  <a:lnTo>
                    <a:pt x="837" y="77"/>
                  </a:lnTo>
                  <a:lnTo>
                    <a:pt x="761" y="26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rgbClr val="FF81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20" name="Rounded Rectangle 6819">
            <a:extLst>
              <a:ext uri="{FF2B5EF4-FFF2-40B4-BE49-F238E27FC236}">
                <a16:creationId xmlns:a16="http://schemas.microsoft.com/office/drawing/2014/main" id="{1BD1909E-850E-D924-5501-FCB73F1B2278}"/>
              </a:ext>
            </a:extLst>
          </p:cNvPr>
          <p:cNvSpPr/>
          <p:nvPr/>
        </p:nvSpPr>
        <p:spPr>
          <a:xfrm>
            <a:off x="1268786" y="1360642"/>
            <a:ext cx="6678452" cy="654594"/>
          </a:xfrm>
          <a:custGeom>
            <a:avLst/>
            <a:gdLst>
              <a:gd name="connsiteX0" fmla="*/ 0 w 6678452"/>
              <a:gd name="connsiteY0" fmla="*/ 109101 h 654594"/>
              <a:gd name="connsiteX1" fmla="*/ 109101 w 6678452"/>
              <a:gd name="connsiteY1" fmla="*/ 0 h 654594"/>
              <a:gd name="connsiteX2" fmla="*/ 625921 w 6678452"/>
              <a:gd name="connsiteY2" fmla="*/ 0 h 654594"/>
              <a:gd name="connsiteX3" fmla="*/ 1207344 w 6678452"/>
              <a:gd name="connsiteY3" fmla="*/ 0 h 654594"/>
              <a:gd name="connsiteX4" fmla="*/ 1917971 w 6678452"/>
              <a:gd name="connsiteY4" fmla="*/ 0 h 654594"/>
              <a:gd name="connsiteX5" fmla="*/ 2434791 w 6678452"/>
              <a:gd name="connsiteY5" fmla="*/ 0 h 654594"/>
              <a:gd name="connsiteX6" fmla="*/ 3145419 w 6678452"/>
              <a:gd name="connsiteY6" fmla="*/ 0 h 654594"/>
              <a:gd name="connsiteX7" fmla="*/ 3791444 w 6678452"/>
              <a:gd name="connsiteY7" fmla="*/ 0 h 654594"/>
              <a:gd name="connsiteX8" fmla="*/ 4437469 w 6678452"/>
              <a:gd name="connsiteY8" fmla="*/ 0 h 654594"/>
              <a:gd name="connsiteX9" fmla="*/ 5148096 w 6678452"/>
              <a:gd name="connsiteY9" fmla="*/ 0 h 654594"/>
              <a:gd name="connsiteX10" fmla="*/ 5729519 w 6678452"/>
              <a:gd name="connsiteY10" fmla="*/ 0 h 654594"/>
              <a:gd name="connsiteX11" fmla="*/ 6569351 w 6678452"/>
              <a:gd name="connsiteY11" fmla="*/ 0 h 654594"/>
              <a:gd name="connsiteX12" fmla="*/ 6678452 w 6678452"/>
              <a:gd name="connsiteY12" fmla="*/ 109101 h 654594"/>
              <a:gd name="connsiteX13" fmla="*/ 6678452 w 6678452"/>
              <a:gd name="connsiteY13" fmla="*/ 545493 h 654594"/>
              <a:gd name="connsiteX14" fmla="*/ 6569351 w 6678452"/>
              <a:gd name="connsiteY14" fmla="*/ 654594 h 654594"/>
              <a:gd name="connsiteX15" fmla="*/ 5794121 w 6678452"/>
              <a:gd name="connsiteY15" fmla="*/ 654594 h 654594"/>
              <a:gd name="connsiteX16" fmla="*/ 5148096 w 6678452"/>
              <a:gd name="connsiteY16" fmla="*/ 654594 h 654594"/>
              <a:gd name="connsiteX17" fmla="*/ 4437469 w 6678452"/>
              <a:gd name="connsiteY17" fmla="*/ 654594 h 654594"/>
              <a:gd name="connsiteX18" fmla="*/ 3662239 w 6678452"/>
              <a:gd name="connsiteY18" fmla="*/ 654594 h 654594"/>
              <a:gd name="connsiteX19" fmla="*/ 3145418 w 6678452"/>
              <a:gd name="connsiteY19" fmla="*/ 654594 h 654594"/>
              <a:gd name="connsiteX20" fmla="*/ 2370188 w 6678452"/>
              <a:gd name="connsiteY20" fmla="*/ 654594 h 654594"/>
              <a:gd name="connsiteX21" fmla="*/ 1594959 w 6678452"/>
              <a:gd name="connsiteY21" fmla="*/ 654594 h 654594"/>
              <a:gd name="connsiteX22" fmla="*/ 1078139 w 6678452"/>
              <a:gd name="connsiteY22" fmla="*/ 654594 h 654594"/>
              <a:gd name="connsiteX23" fmla="*/ 109101 w 6678452"/>
              <a:gd name="connsiteY23" fmla="*/ 654594 h 654594"/>
              <a:gd name="connsiteX24" fmla="*/ 0 w 6678452"/>
              <a:gd name="connsiteY24" fmla="*/ 545493 h 654594"/>
              <a:gd name="connsiteX25" fmla="*/ 0 w 6678452"/>
              <a:gd name="connsiteY25" fmla="*/ 109101 h 654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678452" h="654594" fill="none" extrusionOk="0">
                <a:moveTo>
                  <a:pt x="0" y="109101"/>
                </a:moveTo>
                <a:cubicBezTo>
                  <a:pt x="5075" y="62420"/>
                  <a:pt x="45732" y="118"/>
                  <a:pt x="109101" y="0"/>
                </a:cubicBezTo>
                <a:cubicBezTo>
                  <a:pt x="356263" y="-19653"/>
                  <a:pt x="403413" y="-20299"/>
                  <a:pt x="625921" y="0"/>
                </a:cubicBezTo>
                <a:cubicBezTo>
                  <a:pt x="848429" y="20299"/>
                  <a:pt x="931198" y="22174"/>
                  <a:pt x="1207344" y="0"/>
                </a:cubicBezTo>
                <a:cubicBezTo>
                  <a:pt x="1483490" y="-22174"/>
                  <a:pt x="1563527" y="-10663"/>
                  <a:pt x="1917971" y="0"/>
                </a:cubicBezTo>
                <a:cubicBezTo>
                  <a:pt x="2272415" y="10663"/>
                  <a:pt x="2255218" y="17840"/>
                  <a:pt x="2434791" y="0"/>
                </a:cubicBezTo>
                <a:cubicBezTo>
                  <a:pt x="2614364" y="-17840"/>
                  <a:pt x="2835715" y="21292"/>
                  <a:pt x="3145419" y="0"/>
                </a:cubicBezTo>
                <a:cubicBezTo>
                  <a:pt x="3455123" y="-21292"/>
                  <a:pt x="3637459" y="-17253"/>
                  <a:pt x="3791444" y="0"/>
                </a:cubicBezTo>
                <a:cubicBezTo>
                  <a:pt x="3945430" y="17253"/>
                  <a:pt x="4279174" y="-7169"/>
                  <a:pt x="4437469" y="0"/>
                </a:cubicBezTo>
                <a:cubicBezTo>
                  <a:pt x="4595764" y="7169"/>
                  <a:pt x="4821279" y="-22642"/>
                  <a:pt x="5148096" y="0"/>
                </a:cubicBezTo>
                <a:cubicBezTo>
                  <a:pt x="5474913" y="22642"/>
                  <a:pt x="5448635" y="9504"/>
                  <a:pt x="5729519" y="0"/>
                </a:cubicBezTo>
                <a:cubicBezTo>
                  <a:pt x="6010403" y="-9504"/>
                  <a:pt x="6292724" y="-6402"/>
                  <a:pt x="6569351" y="0"/>
                </a:cubicBezTo>
                <a:cubicBezTo>
                  <a:pt x="6631324" y="4528"/>
                  <a:pt x="6676125" y="55251"/>
                  <a:pt x="6678452" y="109101"/>
                </a:cubicBezTo>
                <a:cubicBezTo>
                  <a:pt x="6663047" y="265687"/>
                  <a:pt x="6657069" y="360356"/>
                  <a:pt x="6678452" y="545493"/>
                </a:cubicBezTo>
                <a:cubicBezTo>
                  <a:pt x="6691990" y="608081"/>
                  <a:pt x="6632122" y="654193"/>
                  <a:pt x="6569351" y="654594"/>
                </a:cubicBezTo>
                <a:cubicBezTo>
                  <a:pt x="6217234" y="677804"/>
                  <a:pt x="6042977" y="637148"/>
                  <a:pt x="5794121" y="654594"/>
                </a:cubicBezTo>
                <a:cubicBezTo>
                  <a:pt x="5545265" y="672041"/>
                  <a:pt x="5284903" y="632578"/>
                  <a:pt x="5148096" y="654594"/>
                </a:cubicBezTo>
                <a:cubicBezTo>
                  <a:pt x="5011290" y="676610"/>
                  <a:pt x="4764780" y="635009"/>
                  <a:pt x="4437469" y="654594"/>
                </a:cubicBezTo>
                <a:cubicBezTo>
                  <a:pt x="4110158" y="674179"/>
                  <a:pt x="3818398" y="636294"/>
                  <a:pt x="3662239" y="654594"/>
                </a:cubicBezTo>
                <a:cubicBezTo>
                  <a:pt x="3506080" y="672895"/>
                  <a:pt x="3325208" y="667062"/>
                  <a:pt x="3145418" y="654594"/>
                </a:cubicBezTo>
                <a:cubicBezTo>
                  <a:pt x="2965628" y="642126"/>
                  <a:pt x="2595841" y="627295"/>
                  <a:pt x="2370188" y="654594"/>
                </a:cubicBezTo>
                <a:cubicBezTo>
                  <a:pt x="2144535" y="681894"/>
                  <a:pt x="1803810" y="631266"/>
                  <a:pt x="1594959" y="654594"/>
                </a:cubicBezTo>
                <a:cubicBezTo>
                  <a:pt x="1386108" y="677922"/>
                  <a:pt x="1282654" y="638412"/>
                  <a:pt x="1078139" y="654594"/>
                </a:cubicBezTo>
                <a:cubicBezTo>
                  <a:pt x="873624" y="670776"/>
                  <a:pt x="476090" y="624562"/>
                  <a:pt x="109101" y="654594"/>
                </a:cubicBezTo>
                <a:cubicBezTo>
                  <a:pt x="47460" y="651356"/>
                  <a:pt x="4165" y="596818"/>
                  <a:pt x="0" y="545493"/>
                </a:cubicBezTo>
                <a:cubicBezTo>
                  <a:pt x="-13004" y="372448"/>
                  <a:pt x="11094" y="241119"/>
                  <a:pt x="0" y="109101"/>
                </a:cubicBezTo>
                <a:close/>
              </a:path>
              <a:path w="6678452" h="654594" stroke="0" extrusionOk="0">
                <a:moveTo>
                  <a:pt x="0" y="109101"/>
                </a:moveTo>
                <a:cubicBezTo>
                  <a:pt x="-4708" y="51753"/>
                  <a:pt x="46318" y="-469"/>
                  <a:pt x="109101" y="0"/>
                </a:cubicBezTo>
                <a:cubicBezTo>
                  <a:pt x="361449" y="24778"/>
                  <a:pt x="486536" y="4804"/>
                  <a:pt x="625921" y="0"/>
                </a:cubicBezTo>
                <a:cubicBezTo>
                  <a:pt x="765306" y="-4804"/>
                  <a:pt x="939604" y="26950"/>
                  <a:pt x="1207344" y="0"/>
                </a:cubicBezTo>
                <a:cubicBezTo>
                  <a:pt x="1475084" y="-26950"/>
                  <a:pt x="1644323" y="6817"/>
                  <a:pt x="1853369" y="0"/>
                </a:cubicBezTo>
                <a:cubicBezTo>
                  <a:pt x="2062416" y="-6817"/>
                  <a:pt x="2189765" y="-7955"/>
                  <a:pt x="2305586" y="0"/>
                </a:cubicBezTo>
                <a:cubicBezTo>
                  <a:pt x="2421407" y="7955"/>
                  <a:pt x="2782011" y="-1190"/>
                  <a:pt x="3080816" y="0"/>
                </a:cubicBezTo>
                <a:cubicBezTo>
                  <a:pt x="3379621" y="1190"/>
                  <a:pt x="3500176" y="-6943"/>
                  <a:pt x="3662239" y="0"/>
                </a:cubicBezTo>
                <a:cubicBezTo>
                  <a:pt x="3824302" y="6943"/>
                  <a:pt x="3995478" y="16112"/>
                  <a:pt x="4243661" y="0"/>
                </a:cubicBezTo>
                <a:cubicBezTo>
                  <a:pt x="4491844" y="-16112"/>
                  <a:pt x="4644411" y="23235"/>
                  <a:pt x="4889686" y="0"/>
                </a:cubicBezTo>
                <a:cubicBezTo>
                  <a:pt x="5134961" y="-23235"/>
                  <a:pt x="5181731" y="20638"/>
                  <a:pt x="5341904" y="0"/>
                </a:cubicBezTo>
                <a:cubicBezTo>
                  <a:pt x="5502077" y="-20638"/>
                  <a:pt x="6100960" y="-20591"/>
                  <a:pt x="6569351" y="0"/>
                </a:cubicBezTo>
                <a:cubicBezTo>
                  <a:pt x="6631344" y="-3380"/>
                  <a:pt x="6682933" y="39285"/>
                  <a:pt x="6678452" y="109101"/>
                </a:cubicBezTo>
                <a:cubicBezTo>
                  <a:pt x="6675203" y="289291"/>
                  <a:pt x="6669768" y="343217"/>
                  <a:pt x="6678452" y="545493"/>
                </a:cubicBezTo>
                <a:cubicBezTo>
                  <a:pt x="6679374" y="602641"/>
                  <a:pt x="6633202" y="660258"/>
                  <a:pt x="6569351" y="654594"/>
                </a:cubicBezTo>
                <a:cubicBezTo>
                  <a:pt x="6247876" y="681146"/>
                  <a:pt x="6097333" y="633045"/>
                  <a:pt x="5923326" y="654594"/>
                </a:cubicBezTo>
                <a:cubicBezTo>
                  <a:pt x="5749319" y="676143"/>
                  <a:pt x="5542960" y="665646"/>
                  <a:pt x="5277301" y="654594"/>
                </a:cubicBezTo>
                <a:cubicBezTo>
                  <a:pt x="5011643" y="643542"/>
                  <a:pt x="4984356" y="665026"/>
                  <a:pt x="4760481" y="654594"/>
                </a:cubicBezTo>
                <a:cubicBezTo>
                  <a:pt x="4536606" y="644162"/>
                  <a:pt x="4481970" y="644661"/>
                  <a:pt x="4308263" y="654594"/>
                </a:cubicBezTo>
                <a:cubicBezTo>
                  <a:pt x="4134556" y="664527"/>
                  <a:pt x="3863253" y="658576"/>
                  <a:pt x="3533034" y="654594"/>
                </a:cubicBezTo>
                <a:cubicBezTo>
                  <a:pt x="3202815" y="650612"/>
                  <a:pt x="3085311" y="636023"/>
                  <a:pt x="2757803" y="654594"/>
                </a:cubicBezTo>
                <a:cubicBezTo>
                  <a:pt x="2430295" y="673165"/>
                  <a:pt x="2302436" y="649128"/>
                  <a:pt x="1982573" y="654594"/>
                </a:cubicBezTo>
                <a:cubicBezTo>
                  <a:pt x="1662710" y="660061"/>
                  <a:pt x="1556893" y="671686"/>
                  <a:pt x="1271946" y="654594"/>
                </a:cubicBezTo>
                <a:cubicBezTo>
                  <a:pt x="986999" y="637502"/>
                  <a:pt x="960406" y="639512"/>
                  <a:pt x="690523" y="654594"/>
                </a:cubicBezTo>
                <a:cubicBezTo>
                  <a:pt x="420640" y="669676"/>
                  <a:pt x="247200" y="644522"/>
                  <a:pt x="109101" y="654594"/>
                </a:cubicBezTo>
                <a:cubicBezTo>
                  <a:pt x="43041" y="656530"/>
                  <a:pt x="2010" y="603461"/>
                  <a:pt x="0" y="545493"/>
                </a:cubicBezTo>
                <a:cubicBezTo>
                  <a:pt x="-14418" y="400407"/>
                  <a:pt x="3987" y="271738"/>
                  <a:pt x="0" y="109101"/>
                </a:cubicBez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3175">
            <a:solidFill>
              <a:srgbClr val="000000"/>
            </a:solidFill>
            <a:extLst>
              <a:ext uri="{C807C97D-BFC1-408E-A445-0C87EB9F89A2}">
                <ask:lineSketchStyleProps xmlns:ask="http://schemas.microsoft.com/office/drawing/2018/sketchyshapes" sd="431657223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>
              <a:solidFill>
                <a:schemeClr val="tx2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6821" name="Rounded Rectangle 6820">
            <a:extLst>
              <a:ext uri="{FF2B5EF4-FFF2-40B4-BE49-F238E27FC236}">
                <a16:creationId xmlns:a16="http://schemas.microsoft.com/office/drawing/2014/main" id="{68CFE4AA-5373-7F17-4272-9E27BFE6B9EB}"/>
              </a:ext>
            </a:extLst>
          </p:cNvPr>
          <p:cNvSpPr/>
          <p:nvPr/>
        </p:nvSpPr>
        <p:spPr>
          <a:xfrm>
            <a:off x="1149386" y="2271656"/>
            <a:ext cx="6678452" cy="654594"/>
          </a:xfrm>
          <a:custGeom>
            <a:avLst/>
            <a:gdLst>
              <a:gd name="connsiteX0" fmla="*/ 0 w 6678452"/>
              <a:gd name="connsiteY0" fmla="*/ 109101 h 654594"/>
              <a:gd name="connsiteX1" fmla="*/ 109101 w 6678452"/>
              <a:gd name="connsiteY1" fmla="*/ 0 h 654594"/>
              <a:gd name="connsiteX2" fmla="*/ 625921 w 6678452"/>
              <a:gd name="connsiteY2" fmla="*/ 0 h 654594"/>
              <a:gd name="connsiteX3" fmla="*/ 1207344 w 6678452"/>
              <a:gd name="connsiteY3" fmla="*/ 0 h 654594"/>
              <a:gd name="connsiteX4" fmla="*/ 1917971 w 6678452"/>
              <a:gd name="connsiteY4" fmla="*/ 0 h 654594"/>
              <a:gd name="connsiteX5" fmla="*/ 2434791 w 6678452"/>
              <a:gd name="connsiteY5" fmla="*/ 0 h 654594"/>
              <a:gd name="connsiteX6" fmla="*/ 3145419 w 6678452"/>
              <a:gd name="connsiteY6" fmla="*/ 0 h 654594"/>
              <a:gd name="connsiteX7" fmla="*/ 3791444 w 6678452"/>
              <a:gd name="connsiteY7" fmla="*/ 0 h 654594"/>
              <a:gd name="connsiteX8" fmla="*/ 4437469 w 6678452"/>
              <a:gd name="connsiteY8" fmla="*/ 0 h 654594"/>
              <a:gd name="connsiteX9" fmla="*/ 5148096 w 6678452"/>
              <a:gd name="connsiteY9" fmla="*/ 0 h 654594"/>
              <a:gd name="connsiteX10" fmla="*/ 5729519 w 6678452"/>
              <a:gd name="connsiteY10" fmla="*/ 0 h 654594"/>
              <a:gd name="connsiteX11" fmla="*/ 6569351 w 6678452"/>
              <a:gd name="connsiteY11" fmla="*/ 0 h 654594"/>
              <a:gd name="connsiteX12" fmla="*/ 6678452 w 6678452"/>
              <a:gd name="connsiteY12" fmla="*/ 109101 h 654594"/>
              <a:gd name="connsiteX13" fmla="*/ 6678452 w 6678452"/>
              <a:gd name="connsiteY13" fmla="*/ 545493 h 654594"/>
              <a:gd name="connsiteX14" fmla="*/ 6569351 w 6678452"/>
              <a:gd name="connsiteY14" fmla="*/ 654594 h 654594"/>
              <a:gd name="connsiteX15" fmla="*/ 5794121 w 6678452"/>
              <a:gd name="connsiteY15" fmla="*/ 654594 h 654594"/>
              <a:gd name="connsiteX16" fmla="*/ 5148096 w 6678452"/>
              <a:gd name="connsiteY16" fmla="*/ 654594 h 654594"/>
              <a:gd name="connsiteX17" fmla="*/ 4437469 w 6678452"/>
              <a:gd name="connsiteY17" fmla="*/ 654594 h 654594"/>
              <a:gd name="connsiteX18" fmla="*/ 3662239 w 6678452"/>
              <a:gd name="connsiteY18" fmla="*/ 654594 h 654594"/>
              <a:gd name="connsiteX19" fmla="*/ 3145418 w 6678452"/>
              <a:gd name="connsiteY19" fmla="*/ 654594 h 654594"/>
              <a:gd name="connsiteX20" fmla="*/ 2370188 w 6678452"/>
              <a:gd name="connsiteY20" fmla="*/ 654594 h 654594"/>
              <a:gd name="connsiteX21" fmla="*/ 1594959 w 6678452"/>
              <a:gd name="connsiteY21" fmla="*/ 654594 h 654594"/>
              <a:gd name="connsiteX22" fmla="*/ 1078139 w 6678452"/>
              <a:gd name="connsiteY22" fmla="*/ 654594 h 654594"/>
              <a:gd name="connsiteX23" fmla="*/ 109101 w 6678452"/>
              <a:gd name="connsiteY23" fmla="*/ 654594 h 654594"/>
              <a:gd name="connsiteX24" fmla="*/ 0 w 6678452"/>
              <a:gd name="connsiteY24" fmla="*/ 545493 h 654594"/>
              <a:gd name="connsiteX25" fmla="*/ 0 w 6678452"/>
              <a:gd name="connsiteY25" fmla="*/ 109101 h 654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678452" h="654594" fill="none" extrusionOk="0">
                <a:moveTo>
                  <a:pt x="0" y="109101"/>
                </a:moveTo>
                <a:cubicBezTo>
                  <a:pt x="5075" y="62420"/>
                  <a:pt x="45732" y="118"/>
                  <a:pt x="109101" y="0"/>
                </a:cubicBezTo>
                <a:cubicBezTo>
                  <a:pt x="356263" y="-19653"/>
                  <a:pt x="403413" y="-20299"/>
                  <a:pt x="625921" y="0"/>
                </a:cubicBezTo>
                <a:cubicBezTo>
                  <a:pt x="848429" y="20299"/>
                  <a:pt x="931198" y="22174"/>
                  <a:pt x="1207344" y="0"/>
                </a:cubicBezTo>
                <a:cubicBezTo>
                  <a:pt x="1483490" y="-22174"/>
                  <a:pt x="1563527" y="-10663"/>
                  <a:pt x="1917971" y="0"/>
                </a:cubicBezTo>
                <a:cubicBezTo>
                  <a:pt x="2272415" y="10663"/>
                  <a:pt x="2255218" y="17840"/>
                  <a:pt x="2434791" y="0"/>
                </a:cubicBezTo>
                <a:cubicBezTo>
                  <a:pt x="2614364" y="-17840"/>
                  <a:pt x="2835715" y="21292"/>
                  <a:pt x="3145419" y="0"/>
                </a:cubicBezTo>
                <a:cubicBezTo>
                  <a:pt x="3455123" y="-21292"/>
                  <a:pt x="3637459" y="-17253"/>
                  <a:pt x="3791444" y="0"/>
                </a:cubicBezTo>
                <a:cubicBezTo>
                  <a:pt x="3945430" y="17253"/>
                  <a:pt x="4279174" y="-7169"/>
                  <a:pt x="4437469" y="0"/>
                </a:cubicBezTo>
                <a:cubicBezTo>
                  <a:pt x="4595764" y="7169"/>
                  <a:pt x="4821279" y="-22642"/>
                  <a:pt x="5148096" y="0"/>
                </a:cubicBezTo>
                <a:cubicBezTo>
                  <a:pt x="5474913" y="22642"/>
                  <a:pt x="5448635" y="9504"/>
                  <a:pt x="5729519" y="0"/>
                </a:cubicBezTo>
                <a:cubicBezTo>
                  <a:pt x="6010403" y="-9504"/>
                  <a:pt x="6292724" y="-6402"/>
                  <a:pt x="6569351" y="0"/>
                </a:cubicBezTo>
                <a:cubicBezTo>
                  <a:pt x="6631324" y="4528"/>
                  <a:pt x="6676125" y="55251"/>
                  <a:pt x="6678452" y="109101"/>
                </a:cubicBezTo>
                <a:cubicBezTo>
                  <a:pt x="6663047" y="265687"/>
                  <a:pt x="6657069" y="360356"/>
                  <a:pt x="6678452" y="545493"/>
                </a:cubicBezTo>
                <a:cubicBezTo>
                  <a:pt x="6691990" y="608081"/>
                  <a:pt x="6632122" y="654193"/>
                  <a:pt x="6569351" y="654594"/>
                </a:cubicBezTo>
                <a:cubicBezTo>
                  <a:pt x="6217234" y="677804"/>
                  <a:pt x="6042977" y="637148"/>
                  <a:pt x="5794121" y="654594"/>
                </a:cubicBezTo>
                <a:cubicBezTo>
                  <a:pt x="5545265" y="672041"/>
                  <a:pt x="5284903" y="632578"/>
                  <a:pt x="5148096" y="654594"/>
                </a:cubicBezTo>
                <a:cubicBezTo>
                  <a:pt x="5011290" y="676610"/>
                  <a:pt x="4764780" y="635009"/>
                  <a:pt x="4437469" y="654594"/>
                </a:cubicBezTo>
                <a:cubicBezTo>
                  <a:pt x="4110158" y="674179"/>
                  <a:pt x="3818398" y="636294"/>
                  <a:pt x="3662239" y="654594"/>
                </a:cubicBezTo>
                <a:cubicBezTo>
                  <a:pt x="3506080" y="672895"/>
                  <a:pt x="3325208" y="667062"/>
                  <a:pt x="3145418" y="654594"/>
                </a:cubicBezTo>
                <a:cubicBezTo>
                  <a:pt x="2965628" y="642126"/>
                  <a:pt x="2595841" y="627295"/>
                  <a:pt x="2370188" y="654594"/>
                </a:cubicBezTo>
                <a:cubicBezTo>
                  <a:pt x="2144535" y="681894"/>
                  <a:pt x="1803810" y="631266"/>
                  <a:pt x="1594959" y="654594"/>
                </a:cubicBezTo>
                <a:cubicBezTo>
                  <a:pt x="1386108" y="677922"/>
                  <a:pt x="1282654" y="638412"/>
                  <a:pt x="1078139" y="654594"/>
                </a:cubicBezTo>
                <a:cubicBezTo>
                  <a:pt x="873624" y="670776"/>
                  <a:pt x="476090" y="624562"/>
                  <a:pt x="109101" y="654594"/>
                </a:cubicBezTo>
                <a:cubicBezTo>
                  <a:pt x="47460" y="651356"/>
                  <a:pt x="4165" y="596818"/>
                  <a:pt x="0" y="545493"/>
                </a:cubicBezTo>
                <a:cubicBezTo>
                  <a:pt x="-13004" y="372448"/>
                  <a:pt x="11094" y="241119"/>
                  <a:pt x="0" y="109101"/>
                </a:cubicBezTo>
                <a:close/>
              </a:path>
              <a:path w="6678452" h="654594" stroke="0" extrusionOk="0">
                <a:moveTo>
                  <a:pt x="0" y="109101"/>
                </a:moveTo>
                <a:cubicBezTo>
                  <a:pt x="-4708" y="51753"/>
                  <a:pt x="46318" y="-469"/>
                  <a:pt x="109101" y="0"/>
                </a:cubicBezTo>
                <a:cubicBezTo>
                  <a:pt x="361449" y="24778"/>
                  <a:pt x="486536" y="4804"/>
                  <a:pt x="625921" y="0"/>
                </a:cubicBezTo>
                <a:cubicBezTo>
                  <a:pt x="765306" y="-4804"/>
                  <a:pt x="939604" y="26950"/>
                  <a:pt x="1207344" y="0"/>
                </a:cubicBezTo>
                <a:cubicBezTo>
                  <a:pt x="1475084" y="-26950"/>
                  <a:pt x="1644323" y="6817"/>
                  <a:pt x="1853369" y="0"/>
                </a:cubicBezTo>
                <a:cubicBezTo>
                  <a:pt x="2062416" y="-6817"/>
                  <a:pt x="2189765" y="-7955"/>
                  <a:pt x="2305586" y="0"/>
                </a:cubicBezTo>
                <a:cubicBezTo>
                  <a:pt x="2421407" y="7955"/>
                  <a:pt x="2782011" y="-1190"/>
                  <a:pt x="3080816" y="0"/>
                </a:cubicBezTo>
                <a:cubicBezTo>
                  <a:pt x="3379621" y="1190"/>
                  <a:pt x="3500176" y="-6943"/>
                  <a:pt x="3662239" y="0"/>
                </a:cubicBezTo>
                <a:cubicBezTo>
                  <a:pt x="3824302" y="6943"/>
                  <a:pt x="3995478" y="16112"/>
                  <a:pt x="4243661" y="0"/>
                </a:cubicBezTo>
                <a:cubicBezTo>
                  <a:pt x="4491844" y="-16112"/>
                  <a:pt x="4644411" y="23235"/>
                  <a:pt x="4889686" y="0"/>
                </a:cubicBezTo>
                <a:cubicBezTo>
                  <a:pt x="5134961" y="-23235"/>
                  <a:pt x="5181731" y="20638"/>
                  <a:pt x="5341904" y="0"/>
                </a:cubicBezTo>
                <a:cubicBezTo>
                  <a:pt x="5502077" y="-20638"/>
                  <a:pt x="6100960" y="-20591"/>
                  <a:pt x="6569351" y="0"/>
                </a:cubicBezTo>
                <a:cubicBezTo>
                  <a:pt x="6631344" y="-3380"/>
                  <a:pt x="6682933" y="39285"/>
                  <a:pt x="6678452" y="109101"/>
                </a:cubicBezTo>
                <a:cubicBezTo>
                  <a:pt x="6675203" y="289291"/>
                  <a:pt x="6669768" y="343217"/>
                  <a:pt x="6678452" y="545493"/>
                </a:cubicBezTo>
                <a:cubicBezTo>
                  <a:pt x="6679374" y="602641"/>
                  <a:pt x="6633202" y="660258"/>
                  <a:pt x="6569351" y="654594"/>
                </a:cubicBezTo>
                <a:cubicBezTo>
                  <a:pt x="6247876" y="681146"/>
                  <a:pt x="6097333" y="633045"/>
                  <a:pt x="5923326" y="654594"/>
                </a:cubicBezTo>
                <a:cubicBezTo>
                  <a:pt x="5749319" y="676143"/>
                  <a:pt x="5542960" y="665646"/>
                  <a:pt x="5277301" y="654594"/>
                </a:cubicBezTo>
                <a:cubicBezTo>
                  <a:pt x="5011643" y="643542"/>
                  <a:pt x="4984356" y="665026"/>
                  <a:pt x="4760481" y="654594"/>
                </a:cubicBezTo>
                <a:cubicBezTo>
                  <a:pt x="4536606" y="644162"/>
                  <a:pt x="4481970" y="644661"/>
                  <a:pt x="4308263" y="654594"/>
                </a:cubicBezTo>
                <a:cubicBezTo>
                  <a:pt x="4134556" y="664527"/>
                  <a:pt x="3863253" y="658576"/>
                  <a:pt x="3533034" y="654594"/>
                </a:cubicBezTo>
                <a:cubicBezTo>
                  <a:pt x="3202815" y="650612"/>
                  <a:pt x="3085311" y="636023"/>
                  <a:pt x="2757803" y="654594"/>
                </a:cubicBezTo>
                <a:cubicBezTo>
                  <a:pt x="2430295" y="673165"/>
                  <a:pt x="2302436" y="649128"/>
                  <a:pt x="1982573" y="654594"/>
                </a:cubicBezTo>
                <a:cubicBezTo>
                  <a:pt x="1662710" y="660061"/>
                  <a:pt x="1556893" y="671686"/>
                  <a:pt x="1271946" y="654594"/>
                </a:cubicBezTo>
                <a:cubicBezTo>
                  <a:pt x="986999" y="637502"/>
                  <a:pt x="960406" y="639512"/>
                  <a:pt x="690523" y="654594"/>
                </a:cubicBezTo>
                <a:cubicBezTo>
                  <a:pt x="420640" y="669676"/>
                  <a:pt x="247200" y="644522"/>
                  <a:pt x="109101" y="654594"/>
                </a:cubicBezTo>
                <a:cubicBezTo>
                  <a:pt x="43041" y="656530"/>
                  <a:pt x="2010" y="603461"/>
                  <a:pt x="0" y="545493"/>
                </a:cubicBezTo>
                <a:cubicBezTo>
                  <a:pt x="-14418" y="400407"/>
                  <a:pt x="3987" y="271738"/>
                  <a:pt x="0" y="109101"/>
                </a:cubicBez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3175">
            <a:solidFill>
              <a:srgbClr val="000000"/>
            </a:solidFill>
            <a:extLst>
              <a:ext uri="{C807C97D-BFC1-408E-A445-0C87EB9F89A2}">
                <ask:lineSketchStyleProps xmlns:ask="http://schemas.microsoft.com/office/drawing/2018/sketchyshapes" sd="431657223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>
              <a:solidFill>
                <a:schemeClr val="tx2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6822" name="Rounded Rectangle 6821">
            <a:extLst>
              <a:ext uri="{FF2B5EF4-FFF2-40B4-BE49-F238E27FC236}">
                <a16:creationId xmlns:a16="http://schemas.microsoft.com/office/drawing/2014/main" id="{DDD42DF0-EDBD-F63E-B337-36DA1E5A71FC}"/>
              </a:ext>
            </a:extLst>
          </p:cNvPr>
          <p:cNvSpPr/>
          <p:nvPr/>
        </p:nvSpPr>
        <p:spPr>
          <a:xfrm>
            <a:off x="1324095" y="3335572"/>
            <a:ext cx="6678452" cy="654594"/>
          </a:xfrm>
          <a:custGeom>
            <a:avLst/>
            <a:gdLst>
              <a:gd name="connsiteX0" fmla="*/ 0 w 6678452"/>
              <a:gd name="connsiteY0" fmla="*/ 109101 h 654594"/>
              <a:gd name="connsiteX1" fmla="*/ 109101 w 6678452"/>
              <a:gd name="connsiteY1" fmla="*/ 0 h 654594"/>
              <a:gd name="connsiteX2" fmla="*/ 625921 w 6678452"/>
              <a:gd name="connsiteY2" fmla="*/ 0 h 654594"/>
              <a:gd name="connsiteX3" fmla="*/ 1207344 w 6678452"/>
              <a:gd name="connsiteY3" fmla="*/ 0 h 654594"/>
              <a:gd name="connsiteX4" fmla="*/ 1917971 w 6678452"/>
              <a:gd name="connsiteY4" fmla="*/ 0 h 654594"/>
              <a:gd name="connsiteX5" fmla="*/ 2434791 w 6678452"/>
              <a:gd name="connsiteY5" fmla="*/ 0 h 654594"/>
              <a:gd name="connsiteX6" fmla="*/ 3145419 w 6678452"/>
              <a:gd name="connsiteY6" fmla="*/ 0 h 654594"/>
              <a:gd name="connsiteX7" fmla="*/ 3791444 w 6678452"/>
              <a:gd name="connsiteY7" fmla="*/ 0 h 654594"/>
              <a:gd name="connsiteX8" fmla="*/ 4437469 w 6678452"/>
              <a:gd name="connsiteY8" fmla="*/ 0 h 654594"/>
              <a:gd name="connsiteX9" fmla="*/ 5148096 w 6678452"/>
              <a:gd name="connsiteY9" fmla="*/ 0 h 654594"/>
              <a:gd name="connsiteX10" fmla="*/ 5729519 w 6678452"/>
              <a:gd name="connsiteY10" fmla="*/ 0 h 654594"/>
              <a:gd name="connsiteX11" fmla="*/ 6569351 w 6678452"/>
              <a:gd name="connsiteY11" fmla="*/ 0 h 654594"/>
              <a:gd name="connsiteX12" fmla="*/ 6678452 w 6678452"/>
              <a:gd name="connsiteY12" fmla="*/ 109101 h 654594"/>
              <a:gd name="connsiteX13" fmla="*/ 6678452 w 6678452"/>
              <a:gd name="connsiteY13" fmla="*/ 545493 h 654594"/>
              <a:gd name="connsiteX14" fmla="*/ 6569351 w 6678452"/>
              <a:gd name="connsiteY14" fmla="*/ 654594 h 654594"/>
              <a:gd name="connsiteX15" fmla="*/ 5794121 w 6678452"/>
              <a:gd name="connsiteY15" fmla="*/ 654594 h 654594"/>
              <a:gd name="connsiteX16" fmla="*/ 5148096 w 6678452"/>
              <a:gd name="connsiteY16" fmla="*/ 654594 h 654594"/>
              <a:gd name="connsiteX17" fmla="*/ 4437469 w 6678452"/>
              <a:gd name="connsiteY17" fmla="*/ 654594 h 654594"/>
              <a:gd name="connsiteX18" fmla="*/ 3662239 w 6678452"/>
              <a:gd name="connsiteY18" fmla="*/ 654594 h 654594"/>
              <a:gd name="connsiteX19" fmla="*/ 3145418 w 6678452"/>
              <a:gd name="connsiteY19" fmla="*/ 654594 h 654594"/>
              <a:gd name="connsiteX20" fmla="*/ 2370188 w 6678452"/>
              <a:gd name="connsiteY20" fmla="*/ 654594 h 654594"/>
              <a:gd name="connsiteX21" fmla="*/ 1594959 w 6678452"/>
              <a:gd name="connsiteY21" fmla="*/ 654594 h 654594"/>
              <a:gd name="connsiteX22" fmla="*/ 1078139 w 6678452"/>
              <a:gd name="connsiteY22" fmla="*/ 654594 h 654594"/>
              <a:gd name="connsiteX23" fmla="*/ 109101 w 6678452"/>
              <a:gd name="connsiteY23" fmla="*/ 654594 h 654594"/>
              <a:gd name="connsiteX24" fmla="*/ 0 w 6678452"/>
              <a:gd name="connsiteY24" fmla="*/ 545493 h 654594"/>
              <a:gd name="connsiteX25" fmla="*/ 0 w 6678452"/>
              <a:gd name="connsiteY25" fmla="*/ 109101 h 654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678452" h="654594" fill="none" extrusionOk="0">
                <a:moveTo>
                  <a:pt x="0" y="109101"/>
                </a:moveTo>
                <a:cubicBezTo>
                  <a:pt x="5075" y="62420"/>
                  <a:pt x="45732" y="118"/>
                  <a:pt x="109101" y="0"/>
                </a:cubicBezTo>
                <a:cubicBezTo>
                  <a:pt x="356263" y="-19653"/>
                  <a:pt x="403413" y="-20299"/>
                  <a:pt x="625921" y="0"/>
                </a:cubicBezTo>
                <a:cubicBezTo>
                  <a:pt x="848429" y="20299"/>
                  <a:pt x="931198" y="22174"/>
                  <a:pt x="1207344" y="0"/>
                </a:cubicBezTo>
                <a:cubicBezTo>
                  <a:pt x="1483490" y="-22174"/>
                  <a:pt x="1563527" y="-10663"/>
                  <a:pt x="1917971" y="0"/>
                </a:cubicBezTo>
                <a:cubicBezTo>
                  <a:pt x="2272415" y="10663"/>
                  <a:pt x="2255218" y="17840"/>
                  <a:pt x="2434791" y="0"/>
                </a:cubicBezTo>
                <a:cubicBezTo>
                  <a:pt x="2614364" y="-17840"/>
                  <a:pt x="2835715" y="21292"/>
                  <a:pt x="3145419" y="0"/>
                </a:cubicBezTo>
                <a:cubicBezTo>
                  <a:pt x="3455123" y="-21292"/>
                  <a:pt x="3637459" y="-17253"/>
                  <a:pt x="3791444" y="0"/>
                </a:cubicBezTo>
                <a:cubicBezTo>
                  <a:pt x="3945430" y="17253"/>
                  <a:pt x="4279174" y="-7169"/>
                  <a:pt x="4437469" y="0"/>
                </a:cubicBezTo>
                <a:cubicBezTo>
                  <a:pt x="4595764" y="7169"/>
                  <a:pt x="4821279" y="-22642"/>
                  <a:pt x="5148096" y="0"/>
                </a:cubicBezTo>
                <a:cubicBezTo>
                  <a:pt x="5474913" y="22642"/>
                  <a:pt x="5448635" y="9504"/>
                  <a:pt x="5729519" y="0"/>
                </a:cubicBezTo>
                <a:cubicBezTo>
                  <a:pt x="6010403" y="-9504"/>
                  <a:pt x="6292724" y="-6402"/>
                  <a:pt x="6569351" y="0"/>
                </a:cubicBezTo>
                <a:cubicBezTo>
                  <a:pt x="6631324" y="4528"/>
                  <a:pt x="6676125" y="55251"/>
                  <a:pt x="6678452" y="109101"/>
                </a:cubicBezTo>
                <a:cubicBezTo>
                  <a:pt x="6663047" y="265687"/>
                  <a:pt x="6657069" y="360356"/>
                  <a:pt x="6678452" y="545493"/>
                </a:cubicBezTo>
                <a:cubicBezTo>
                  <a:pt x="6691990" y="608081"/>
                  <a:pt x="6632122" y="654193"/>
                  <a:pt x="6569351" y="654594"/>
                </a:cubicBezTo>
                <a:cubicBezTo>
                  <a:pt x="6217234" y="677804"/>
                  <a:pt x="6042977" y="637148"/>
                  <a:pt x="5794121" y="654594"/>
                </a:cubicBezTo>
                <a:cubicBezTo>
                  <a:pt x="5545265" y="672041"/>
                  <a:pt x="5284903" y="632578"/>
                  <a:pt x="5148096" y="654594"/>
                </a:cubicBezTo>
                <a:cubicBezTo>
                  <a:pt x="5011290" y="676610"/>
                  <a:pt x="4764780" y="635009"/>
                  <a:pt x="4437469" y="654594"/>
                </a:cubicBezTo>
                <a:cubicBezTo>
                  <a:pt x="4110158" y="674179"/>
                  <a:pt x="3818398" y="636294"/>
                  <a:pt x="3662239" y="654594"/>
                </a:cubicBezTo>
                <a:cubicBezTo>
                  <a:pt x="3506080" y="672895"/>
                  <a:pt x="3325208" y="667062"/>
                  <a:pt x="3145418" y="654594"/>
                </a:cubicBezTo>
                <a:cubicBezTo>
                  <a:pt x="2965628" y="642126"/>
                  <a:pt x="2595841" y="627295"/>
                  <a:pt x="2370188" y="654594"/>
                </a:cubicBezTo>
                <a:cubicBezTo>
                  <a:pt x="2144535" y="681894"/>
                  <a:pt x="1803810" y="631266"/>
                  <a:pt x="1594959" y="654594"/>
                </a:cubicBezTo>
                <a:cubicBezTo>
                  <a:pt x="1386108" y="677922"/>
                  <a:pt x="1282654" y="638412"/>
                  <a:pt x="1078139" y="654594"/>
                </a:cubicBezTo>
                <a:cubicBezTo>
                  <a:pt x="873624" y="670776"/>
                  <a:pt x="476090" y="624562"/>
                  <a:pt x="109101" y="654594"/>
                </a:cubicBezTo>
                <a:cubicBezTo>
                  <a:pt x="47460" y="651356"/>
                  <a:pt x="4165" y="596818"/>
                  <a:pt x="0" y="545493"/>
                </a:cubicBezTo>
                <a:cubicBezTo>
                  <a:pt x="-13004" y="372448"/>
                  <a:pt x="11094" y="241119"/>
                  <a:pt x="0" y="109101"/>
                </a:cubicBezTo>
                <a:close/>
              </a:path>
              <a:path w="6678452" h="654594" stroke="0" extrusionOk="0">
                <a:moveTo>
                  <a:pt x="0" y="109101"/>
                </a:moveTo>
                <a:cubicBezTo>
                  <a:pt x="-4708" y="51753"/>
                  <a:pt x="46318" y="-469"/>
                  <a:pt x="109101" y="0"/>
                </a:cubicBezTo>
                <a:cubicBezTo>
                  <a:pt x="361449" y="24778"/>
                  <a:pt x="486536" y="4804"/>
                  <a:pt x="625921" y="0"/>
                </a:cubicBezTo>
                <a:cubicBezTo>
                  <a:pt x="765306" y="-4804"/>
                  <a:pt x="939604" y="26950"/>
                  <a:pt x="1207344" y="0"/>
                </a:cubicBezTo>
                <a:cubicBezTo>
                  <a:pt x="1475084" y="-26950"/>
                  <a:pt x="1644323" y="6817"/>
                  <a:pt x="1853369" y="0"/>
                </a:cubicBezTo>
                <a:cubicBezTo>
                  <a:pt x="2062416" y="-6817"/>
                  <a:pt x="2189765" y="-7955"/>
                  <a:pt x="2305586" y="0"/>
                </a:cubicBezTo>
                <a:cubicBezTo>
                  <a:pt x="2421407" y="7955"/>
                  <a:pt x="2782011" y="-1190"/>
                  <a:pt x="3080816" y="0"/>
                </a:cubicBezTo>
                <a:cubicBezTo>
                  <a:pt x="3379621" y="1190"/>
                  <a:pt x="3500176" y="-6943"/>
                  <a:pt x="3662239" y="0"/>
                </a:cubicBezTo>
                <a:cubicBezTo>
                  <a:pt x="3824302" y="6943"/>
                  <a:pt x="3995478" y="16112"/>
                  <a:pt x="4243661" y="0"/>
                </a:cubicBezTo>
                <a:cubicBezTo>
                  <a:pt x="4491844" y="-16112"/>
                  <a:pt x="4644411" y="23235"/>
                  <a:pt x="4889686" y="0"/>
                </a:cubicBezTo>
                <a:cubicBezTo>
                  <a:pt x="5134961" y="-23235"/>
                  <a:pt x="5181731" y="20638"/>
                  <a:pt x="5341904" y="0"/>
                </a:cubicBezTo>
                <a:cubicBezTo>
                  <a:pt x="5502077" y="-20638"/>
                  <a:pt x="6100960" y="-20591"/>
                  <a:pt x="6569351" y="0"/>
                </a:cubicBezTo>
                <a:cubicBezTo>
                  <a:pt x="6631344" y="-3380"/>
                  <a:pt x="6682933" y="39285"/>
                  <a:pt x="6678452" y="109101"/>
                </a:cubicBezTo>
                <a:cubicBezTo>
                  <a:pt x="6675203" y="289291"/>
                  <a:pt x="6669768" y="343217"/>
                  <a:pt x="6678452" y="545493"/>
                </a:cubicBezTo>
                <a:cubicBezTo>
                  <a:pt x="6679374" y="602641"/>
                  <a:pt x="6633202" y="660258"/>
                  <a:pt x="6569351" y="654594"/>
                </a:cubicBezTo>
                <a:cubicBezTo>
                  <a:pt x="6247876" y="681146"/>
                  <a:pt x="6097333" y="633045"/>
                  <a:pt x="5923326" y="654594"/>
                </a:cubicBezTo>
                <a:cubicBezTo>
                  <a:pt x="5749319" y="676143"/>
                  <a:pt x="5542960" y="665646"/>
                  <a:pt x="5277301" y="654594"/>
                </a:cubicBezTo>
                <a:cubicBezTo>
                  <a:pt x="5011643" y="643542"/>
                  <a:pt x="4984356" y="665026"/>
                  <a:pt x="4760481" y="654594"/>
                </a:cubicBezTo>
                <a:cubicBezTo>
                  <a:pt x="4536606" y="644162"/>
                  <a:pt x="4481970" y="644661"/>
                  <a:pt x="4308263" y="654594"/>
                </a:cubicBezTo>
                <a:cubicBezTo>
                  <a:pt x="4134556" y="664527"/>
                  <a:pt x="3863253" y="658576"/>
                  <a:pt x="3533034" y="654594"/>
                </a:cubicBezTo>
                <a:cubicBezTo>
                  <a:pt x="3202815" y="650612"/>
                  <a:pt x="3085311" y="636023"/>
                  <a:pt x="2757803" y="654594"/>
                </a:cubicBezTo>
                <a:cubicBezTo>
                  <a:pt x="2430295" y="673165"/>
                  <a:pt x="2302436" y="649128"/>
                  <a:pt x="1982573" y="654594"/>
                </a:cubicBezTo>
                <a:cubicBezTo>
                  <a:pt x="1662710" y="660061"/>
                  <a:pt x="1556893" y="671686"/>
                  <a:pt x="1271946" y="654594"/>
                </a:cubicBezTo>
                <a:cubicBezTo>
                  <a:pt x="986999" y="637502"/>
                  <a:pt x="960406" y="639512"/>
                  <a:pt x="690523" y="654594"/>
                </a:cubicBezTo>
                <a:cubicBezTo>
                  <a:pt x="420640" y="669676"/>
                  <a:pt x="247200" y="644522"/>
                  <a:pt x="109101" y="654594"/>
                </a:cubicBezTo>
                <a:cubicBezTo>
                  <a:pt x="43041" y="656530"/>
                  <a:pt x="2010" y="603461"/>
                  <a:pt x="0" y="545493"/>
                </a:cubicBezTo>
                <a:cubicBezTo>
                  <a:pt x="-14418" y="400407"/>
                  <a:pt x="3987" y="271738"/>
                  <a:pt x="0" y="109101"/>
                </a:cubicBez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3175">
            <a:solidFill>
              <a:srgbClr val="000000"/>
            </a:solidFill>
            <a:extLst>
              <a:ext uri="{C807C97D-BFC1-408E-A445-0C87EB9F89A2}">
                <ask:lineSketchStyleProps xmlns:ask="http://schemas.microsoft.com/office/drawing/2018/sketchyshapes" sd="431657223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>
              <a:solidFill>
                <a:schemeClr val="tx2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43D4E6A-B970-F4CD-BFB1-C175CEAAB897}"/>
              </a:ext>
            </a:extLst>
          </p:cNvPr>
          <p:cNvSpPr txBox="1"/>
          <p:nvPr/>
        </p:nvSpPr>
        <p:spPr>
          <a:xfrm>
            <a:off x="1238298" y="1388583"/>
            <a:ext cx="125133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chemeClr val="tx2">
                    <a:lumMod val="50000"/>
                  </a:schemeClr>
                </a:solidFill>
                <a:latin typeface="Comic Sans MS" panose="030F0902030302020204" pitchFamily="66" charset="0"/>
              </a:rPr>
              <a:t>U</a:t>
            </a:r>
            <a:r>
              <a:rPr lang="en-SA" sz="3200" dirty="0">
                <a:solidFill>
                  <a:schemeClr val="tx2">
                    <a:lumMod val="50000"/>
                  </a:schemeClr>
                </a:solidFill>
                <a:latin typeface="Comic Sans MS" panose="030F0902030302020204" pitchFamily="66" charset="0"/>
              </a:rPr>
              <a:t>nit: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6F24088-CF63-ACAF-5878-18D141C8C354}"/>
              </a:ext>
            </a:extLst>
          </p:cNvPr>
          <p:cNvSpPr txBox="1"/>
          <p:nvPr/>
        </p:nvSpPr>
        <p:spPr>
          <a:xfrm>
            <a:off x="1227141" y="2372838"/>
            <a:ext cx="159050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SA" sz="3200" dirty="0">
                <a:solidFill>
                  <a:schemeClr val="tx2">
                    <a:lumMod val="50000"/>
                  </a:schemeClr>
                </a:solidFill>
                <a:latin typeface="Comic Sans MS" panose="030F0902030302020204" pitchFamily="66" charset="0"/>
              </a:rPr>
              <a:t>Lesson: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6985001-C34E-3B1A-6344-292FEE3C613B}"/>
              </a:ext>
            </a:extLst>
          </p:cNvPr>
          <p:cNvSpPr txBox="1"/>
          <p:nvPr/>
        </p:nvSpPr>
        <p:spPr>
          <a:xfrm>
            <a:off x="1330299" y="3345210"/>
            <a:ext cx="11737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SA" sz="3200" dirty="0">
                <a:solidFill>
                  <a:schemeClr val="tx2">
                    <a:lumMod val="50000"/>
                  </a:schemeClr>
                </a:solidFill>
                <a:latin typeface="Comic Sans MS" panose="030F0902030302020204" pitchFamily="66" charset="0"/>
              </a:rPr>
              <a:t>Page: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8104B737-35B6-1747-42C1-7E5628DF4C37}"/>
              </a:ext>
            </a:extLst>
          </p:cNvPr>
          <p:cNvSpPr txBox="1"/>
          <p:nvPr/>
        </p:nvSpPr>
        <p:spPr>
          <a:xfrm>
            <a:off x="2817641" y="1360642"/>
            <a:ext cx="370983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SA" sz="3200" dirty="0">
                <a:solidFill>
                  <a:srgbClr val="6C83C5"/>
                </a:solidFill>
                <a:latin typeface="Comic Sans MS" panose="030F0902030302020204" pitchFamily="66" charset="0"/>
              </a:rPr>
              <a:t>1 beautiful nature </a:t>
            </a:r>
          </a:p>
        </p:txBody>
      </p:sp>
      <p:sp>
        <p:nvSpPr>
          <p:cNvPr id="6823" name="TextBox 6822">
            <a:extLst>
              <a:ext uri="{FF2B5EF4-FFF2-40B4-BE49-F238E27FC236}">
                <a16:creationId xmlns:a16="http://schemas.microsoft.com/office/drawing/2014/main" id="{06092338-4F56-D637-F985-A110F6487DBA}"/>
              </a:ext>
            </a:extLst>
          </p:cNvPr>
          <p:cNvSpPr txBox="1"/>
          <p:nvPr/>
        </p:nvSpPr>
        <p:spPr>
          <a:xfrm>
            <a:off x="2810126" y="3402184"/>
            <a:ext cx="508691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SA" sz="3200" dirty="0">
                <a:solidFill>
                  <a:srgbClr val="6C83C5"/>
                </a:solidFill>
                <a:latin typeface="Comic Sans MS" panose="030F0902030302020204" pitchFamily="66" charset="0"/>
              </a:rPr>
              <a:t>4-5</a:t>
            </a:r>
          </a:p>
        </p:txBody>
      </p:sp>
      <p:sp>
        <p:nvSpPr>
          <p:cNvPr id="6824" name="TextBox 6823">
            <a:extLst>
              <a:ext uri="{FF2B5EF4-FFF2-40B4-BE49-F238E27FC236}">
                <a16:creationId xmlns:a16="http://schemas.microsoft.com/office/drawing/2014/main" id="{D65B97BC-8DC5-5FB8-BA1B-896BB3470EE6}"/>
              </a:ext>
            </a:extLst>
          </p:cNvPr>
          <p:cNvSpPr txBox="1"/>
          <p:nvPr/>
        </p:nvSpPr>
        <p:spPr>
          <a:xfrm>
            <a:off x="2612701" y="2287994"/>
            <a:ext cx="508691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SA" sz="3200" dirty="0">
                <a:solidFill>
                  <a:srgbClr val="6C83C5"/>
                </a:solidFill>
                <a:latin typeface="Comic Sans MS" panose="030F0902030302020204" pitchFamily="66" charset="0"/>
              </a:rPr>
              <a:t>2  </a:t>
            </a:r>
            <a:r>
              <a:rPr lang="en-US" sz="3200" b="1" dirty="0">
                <a:solidFill>
                  <a:srgbClr val="6C83C5"/>
                </a:solidFill>
                <a:effectLst/>
                <a:latin typeface="Comic Sans MS" panose="030F0902030302020204" pitchFamily="66" charset="0"/>
              </a:rPr>
              <a:t>Rhythms and Listening </a:t>
            </a:r>
            <a:endParaRPr lang="en-US" sz="3200" dirty="0">
              <a:solidFill>
                <a:srgbClr val="6C83C5"/>
              </a:solidFill>
              <a:latin typeface="Comic Sans MS" panose="030F0902030302020204" pitchFamily="66" charset="0"/>
            </a:endParaRPr>
          </a:p>
          <a:p>
            <a:endParaRPr lang="en-SA" sz="3200" dirty="0">
              <a:solidFill>
                <a:srgbClr val="6C83C5"/>
              </a:solidFill>
              <a:latin typeface="Comic Sans MS" panose="030F0902030302020204" pitchFamily="66" charset="0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3" name="Google Shape;2573;p46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4" name="Google Shape;2574;p46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5" name="Google Shape;2575;p46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76" name="Google Shape;2576;p46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2577" name="Google Shape;2577;p46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46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46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46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46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46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83" name="Google Shape;2583;p46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84" name="Google Shape;2584;p46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2585" name="Google Shape;2585;p46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46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46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46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46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46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91" name="Google Shape;2591;p46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92" name="Google Shape;2592;p46"/>
          <p:cNvGrpSpPr/>
          <p:nvPr/>
        </p:nvGrpSpPr>
        <p:grpSpPr>
          <a:xfrm>
            <a:off x="7621790" y="2641576"/>
            <a:ext cx="1320767" cy="1774220"/>
            <a:chOff x="5299300" y="1742213"/>
            <a:chExt cx="1278450" cy="1717375"/>
          </a:xfrm>
        </p:grpSpPr>
        <p:sp>
          <p:nvSpPr>
            <p:cNvPr id="2593" name="Google Shape;2593;p46"/>
            <p:cNvSpPr/>
            <p:nvPr/>
          </p:nvSpPr>
          <p:spPr>
            <a:xfrm>
              <a:off x="5945250" y="3075738"/>
              <a:ext cx="300550" cy="348625"/>
            </a:xfrm>
            <a:custGeom>
              <a:avLst/>
              <a:gdLst/>
              <a:ahLst/>
              <a:cxnLst/>
              <a:rect l="l" t="t" r="r" b="b"/>
              <a:pathLst>
                <a:path w="12022" h="13945" extrusionOk="0">
                  <a:moveTo>
                    <a:pt x="5101" y="0"/>
                  </a:moveTo>
                  <a:lnTo>
                    <a:pt x="4973" y="26"/>
                  </a:lnTo>
                  <a:lnTo>
                    <a:pt x="4845" y="77"/>
                  </a:lnTo>
                  <a:lnTo>
                    <a:pt x="4742" y="154"/>
                  </a:lnTo>
                  <a:lnTo>
                    <a:pt x="4640" y="231"/>
                  </a:lnTo>
                  <a:lnTo>
                    <a:pt x="4563" y="333"/>
                  </a:lnTo>
                  <a:lnTo>
                    <a:pt x="4486" y="436"/>
                  </a:lnTo>
                  <a:lnTo>
                    <a:pt x="4460" y="564"/>
                  </a:lnTo>
                  <a:lnTo>
                    <a:pt x="4332" y="1461"/>
                  </a:lnTo>
                  <a:lnTo>
                    <a:pt x="4204" y="2333"/>
                  </a:lnTo>
                  <a:lnTo>
                    <a:pt x="4101" y="3230"/>
                  </a:lnTo>
                  <a:lnTo>
                    <a:pt x="4024" y="4127"/>
                  </a:lnTo>
                  <a:lnTo>
                    <a:pt x="3973" y="4998"/>
                  </a:lnTo>
                  <a:lnTo>
                    <a:pt x="3948" y="5896"/>
                  </a:lnTo>
                  <a:lnTo>
                    <a:pt x="3948" y="6793"/>
                  </a:lnTo>
                  <a:lnTo>
                    <a:pt x="3973" y="7690"/>
                  </a:lnTo>
                  <a:lnTo>
                    <a:pt x="3717" y="7767"/>
                  </a:lnTo>
                  <a:lnTo>
                    <a:pt x="3460" y="7844"/>
                  </a:lnTo>
                  <a:lnTo>
                    <a:pt x="3204" y="7946"/>
                  </a:lnTo>
                  <a:lnTo>
                    <a:pt x="2948" y="8049"/>
                  </a:lnTo>
                  <a:lnTo>
                    <a:pt x="2461" y="8331"/>
                  </a:lnTo>
                  <a:lnTo>
                    <a:pt x="1974" y="8638"/>
                  </a:lnTo>
                  <a:lnTo>
                    <a:pt x="1538" y="8997"/>
                  </a:lnTo>
                  <a:lnTo>
                    <a:pt x="1102" y="9382"/>
                  </a:lnTo>
                  <a:lnTo>
                    <a:pt x="718" y="9740"/>
                  </a:lnTo>
                  <a:lnTo>
                    <a:pt x="359" y="10125"/>
                  </a:lnTo>
                  <a:lnTo>
                    <a:pt x="180" y="10356"/>
                  </a:lnTo>
                  <a:lnTo>
                    <a:pt x="51" y="10612"/>
                  </a:lnTo>
                  <a:lnTo>
                    <a:pt x="0" y="10843"/>
                  </a:lnTo>
                  <a:lnTo>
                    <a:pt x="0" y="11099"/>
                  </a:lnTo>
                  <a:lnTo>
                    <a:pt x="26" y="11330"/>
                  </a:lnTo>
                  <a:lnTo>
                    <a:pt x="128" y="11560"/>
                  </a:lnTo>
                  <a:lnTo>
                    <a:pt x="256" y="11765"/>
                  </a:lnTo>
                  <a:lnTo>
                    <a:pt x="410" y="11945"/>
                  </a:lnTo>
                  <a:lnTo>
                    <a:pt x="590" y="12099"/>
                  </a:lnTo>
                  <a:lnTo>
                    <a:pt x="795" y="12227"/>
                  </a:lnTo>
                  <a:lnTo>
                    <a:pt x="1000" y="12304"/>
                  </a:lnTo>
                  <a:lnTo>
                    <a:pt x="1230" y="12329"/>
                  </a:lnTo>
                  <a:lnTo>
                    <a:pt x="1487" y="12329"/>
                  </a:lnTo>
                  <a:lnTo>
                    <a:pt x="1717" y="12278"/>
                  </a:lnTo>
                  <a:lnTo>
                    <a:pt x="1948" y="12150"/>
                  </a:lnTo>
                  <a:lnTo>
                    <a:pt x="2179" y="11970"/>
                  </a:lnTo>
                  <a:lnTo>
                    <a:pt x="2486" y="11637"/>
                  </a:lnTo>
                  <a:lnTo>
                    <a:pt x="2794" y="11304"/>
                  </a:lnTo>
                  <a:lnTo>
                    <a:pt x="3358" y="10586"/>
                  </a:lnTo>
                  <a:lnTo>
                    <a:pt x="3948" y="9894"/>
                  </a:lnTo>
                  <a:lnTo>
                    <a:pt x="4229" y="9561"/>
                  </a:lnTo>
                  <a:lnTo>
                    <a:pt x="4563" y="9228"/>
                  </a:lnTo>
                  <a:lnTo>
                    <a:pt x="4716" y="9330"/>
                  </a:lnTo>
                  <a:lnTo>
                    <a:pt x="4896" y="9382"/>
                  </a:lnTo>
                  <a:lnTo>
                    <a:pt x="5050" y="9407"/>
                  </a:lnTo>
                  <a:lnTo>
                    <a:pt x="5075" y="9638"/>
                  </a:lnTo>
                  <a:lnTo>
                    <a:pt x="5127" y="9894"/>
                  </a:lnTo>
                  <a:lnTo>
                    <a:pt x="5178" y="10125"/>
                  </a:lnTo>
                  <a:lnTo>
                    <a:pt x="5255" y="10381"/>
                  </a:lnTo>
                  <a:lnTo>
                    <a:pt x="5434" y="10868"/>
                  </a:lnTo>
                  <a:lnTo>
                    <a:pt x="5665" y="11355"/>
                  </a:lnTo>
                  <a:lnTo>
                    <a:pt x="6152" y="12278"/>
                  </a:lnTo>
                  <a:lnTo>
                    <a:pt x="6383" y="12739"/>
                  </a:lnTo>
                  <a:lnTo>
                    <a:pt x="6588" y="13175"/>
                  </a:lnTo>
                  <a:lnTo>
                    <a:pt x="6690" y="13406"/>
                  </a:lnTo>
                  <a:lnTo>
                    <a:pt x="6844" y="13585"/>
                  </a:lnTo>
                  <a:lnTo>
                    <a:pt x="6998" y="13739"/>
                  </a:lnTo>
                  <a:lnTo>
                    <a:pt x="7177" y="13842"/>
                  </a:lnTo>
                  <a:lnTo>
                    <a:pt x="7382" y="13893"/>
                  </a:lnTo>
                  <a:lnTo>
                    <a:pt x="7562" y="13944"/>
                  </a:lnTo>
                  <a:lnTo>
                    <a:pt x="7767" y="13944"/>
                  </a:lnTo>
                  <a:lnTo>
                    <a:pt x="7946" y="13918"/>
                  </a:lnTo>
                  <a:lnTo>
                    <a:pt x="8126" y="13842"/>
                  </a:lnTo>
                  <a:lnTo>
                    <a:pt x="8305" y="13739"/>
                  </a:lnTo>
                  <a:lnTo>
                    <a:pt x="8433" y="13636"/>
                  </a:lnTo>
                  <a:lnTo>
                    <a:pt x="8561" y="13483"/>
                  </a:lnTo>
                  <a:lnTo>
                    <a:pt x="8664" y="13303"/>
                  </a:lnTo>
                  <a:lnTo>
                    <a:pt x="8715" y="13098"/>
                  </a:lnTo>
                  <a:lnTo>
                    <a:pt x="8741" y="12868"/>
                  </a:lnTo>
                  <a:lnTo>
                    <a:pt x="8715" y="12611"/>
                  </a:lnTo>
                  <a:lnTo>
                    <a:pt x="8664" y="12380"/>
                  </a:lnTo>
                  <a:lnTo>
                    <a:pt x="8587" y="12175"/>
                  </a:lnTo>
                  <a:lnTo>
                    <a:pt x="8433" y="11791"/>
                  </a:lnTo>
                  <a:lnTo>
                    <a:pt x="8228" y="11432"/>
                  </a:lnTo>
                  <a:lnTo>
                    <a:pt x="7972" y="11073"/>
                  </a:lnTo>
                  <a:lnTo>
                    <a:pt x="7459" y="10407"/>
                  </a:lnTo>
                  <a:lnTo>
                    <a:pt x="7203" y="10074"/>
                  </a:lnTo>
                  <a:lnTo>
                    <a:pt x="6946" y="9715"/>
                  </a:lnTo>
                  <a:lnTo>
                    <a:pt x="7613" y="9869"/>
                  </a:lnTo>
                  <a:lnTo>
                    <a:pt x="8279" y="10022"/>
                  </a:lnTo>
                  <a:lnTo>
                    <a:pt x="8946" y="10202"/>
                  </a:lnTo>
                  <a:lnTo>
                    <a:pt x="9612" y="10407"/>
                  </a:lnTo>
                  <a:lnTo>
                    <a:pt x="9945" y="10509"/>
                  </a:lnTo>
                  <a:lnTo>
                    <a:pt x="10304" y="10561"/>
                  </a:lnTo>
                  <a:lnTo>
                    <a:pt x="10638" y="10586"/>
                  </a:lnTo>
                  <a:lnTo>
                    <a:pt x="10996" y="10586"/>
                  </a:lnTo>
                  <a:lnTo>
                    <a:pt x="11150" y="10561"/>
                  </a:lnTo>
                  <a:lnTo>
                    <a:pt x="11304" y="10509"/>
                  </a:lnTo>
                  <a:lnTo>
                    <a:pt x="11432" y="10458"/>
                  </a:lnTo>
                  <a:lnTo>
                    <a:pt x="11560" y="10381"/>
                  </a:lnTo>
                  <a:lnTo>
                    <a:pt x="11688" y="10279"/>
                  </a:lnTo>
                  <a:lnTo>
                    <a:pt x="11765" y="10176"/>
                  </a:lnTo>
                  <a:lnTo>
                    <a:pt x="11868" y="10074"/>
                  </a:lnTo>
                  <a:lnTo>
                    <a:pt x="11919" y="9945"/>
                  </a:lnTo>
                  <a:lnTo>
                    <a:pt x="11970" y="9817"/>
                  </a:lnTo>
                  <a:lnTo>
                    <a:pt x="11996" y="9663"/>
                  </a:lnTo>
                  <a:lnTo>
                    <a:pt x="12022" y="9535"/>
                  </a:lnTo>
                  <a:lnTo>
                    <a:pt x="11996" y="9382"/>
                  </a:lnTo>
                  <a:lnTo>
                    <a:pt x="11970" y="9253"/>
                  </a:lnTo>
                  <a:lnTo>
                    <a:pt x="11919" y="9100"/>
                  </a:lnTo>
                  <a:lnTo>
                    <a:pt x="11817" y="8971"/>
                  </a:lnTo>
                  <a:lnTo>
                    <a:pt x="11714" y="8843"/>
                  </a:lnTo>
                  <a:lnTo>
                    <a:pt x="11483" y="8613"/>
                  </a:lnTo>
                  <a:lnTo>
                    <a:pt x="11227" y="8433"/>
                  </a:lnTo>
                  <a:lnTo>
                    <a:pt x="10945" y="8254"/>
                  </a:lnTo>
                  <a:lnTo>
                    <a:pt x="10663" y="8100"/>
                  </a:lnTo>
                  <a:lnTo>
                    <a:pt x="10330" y="7946"/>
                  </a:lnTo>
                  <a:lnTo>
                    <a:pt x="9997" y="7818"/>
                  </a:lnTo>
                  <a:lnTo>
                    <a:pt x="9638" y="7715"/>
                  </a:lnTo>
                  <a:lnTo>
                    <a:pt x="9279" y="7613"/>
                  </a:lnTo>
                  <a:lnTo>
                    <a:pt x="8561" y="7433"/>
                  </a:lnTo>
                  <a:lnTo>
                    <a:pt x="7792" y="7305"/>
                  </a:lnTo>
                  <a:lnTo>
                    <a:pt x="6357" y="7126"/>
                  </a:lnTo>
                  <a:lnTo>
                    <a:pt x="6306" y="5485"/>
                  </a:lnTo>
                  <a:lnTo>
                    <a:pt x="6254" y="3845"/>
                  </a:lnTo>
                  <a:lnTo>
                    <a:pt x="6203" y="3025"/>
                  </a:lnTo>
                  <a:lnTo>
                    <a:pt x="6152" y="2205"/>
                  </a:lnTo>
                  <a:lnTo>
                    <a:pt x="6101" y="1384"/>
                  </a:lnTo>
                  <a:lnTo>
                    <a:pt x="5998" y="564"/>
                  </a:lnTo>
                  <a:lnTo>
                    <a:pt x="5972" y="436"/>
                  </a:lnTo>
                  <a:lnTo>
                    <a:pt x="5896" y="308"/>
                  </a:lnTo>
                  <a:lnTo>
                    <a:pt x="5819" y="231"/>
                  </a:lnTo>
                  <a:lnTo>
                    <a:pt x="5716" y="128"/>
                  </a:lnTo>
                  <a:lnTo>
                    <a:pt x="5614" y="77"/>
                  </a:lnTo>
                  <a:lnTo>
                    <a:pt x="5485" y="26"/>
                  </a:lnTo>
                  <a:lnTo>
                    <a:pt x="535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46"/>
            <p:cNvSpPr/>
            <p:nvPr/>
          </p:nvSpPr>
          <p:spPr>
            <a:xfrm>
              <a:off x="5637000" y="3081488"/>
              <a:ext cx="285200" cy="378100"/>
            </a:xfrm>
            <a:custGeom>
              <a:avLst/>
              <a:gdLst/>
              <a:ahLst/>
              <a:cxnLst/>
              <a:rect l="l" t="t" r="r" b="b"/>
              <a:pathLst>
                <a:path w="11408" h="15124" extrusionOk="0">
                  <a:moveTo>
                    <a:pt x="6076" y="1"/>
                  </a:moveTo>
                  <a:lnTo>
                    <a:pt x="5948" y="26"/>
                  </a:lnTo>
                  <a:lnTo>
                    <a:pt x="5819" y="52"/>
                  </a:lnTo>
                  <a:lnTo>
                    <a:pt x="5691" y="78"/>
                  </a:lnTo>
                  <a:lnTo>
                    <a:pt x="5563" y="155"/>
                  </a:lnTo>
                  <a:lnTo>
                    <a:pt x="5461" y="232"/>
                  </a:lnTo>
                  <a:lnTo>
                    <a:pt x="5358" y="308"/>
                  </a:lnTo>
                  <a:lnTo>
                    <a:pt x="5281" y="411"/>
                  </a:lnTo>
                  <a:lnTo>
                    <a:pt x="5230" y="539"/>
                  </a:lnTo>
                  <a:lnTo>
                    <a:pt x="5204" y="667"/>
                  </a:lnTo>
                  <a:lnTo>
                    <a:pt x="5204" y="821"/>
                  </a:lnTo>
                  <a:lnTo>
                    <a:pt x="5307" y="2000"/>
                  </a:lnTo>
                  <a:lnTo>
                    <a:pt x="5332" y="3154"/>
                  </a:lnTo>
                  <a:lnTo>
                    <a:pt x="5332" y="4307"/>
                  </a:lnTo>
                  <a:lnTo>
                    <a:pt x="5256" y="5486"/>
                  </a:lnTo>
                  <a:lnTo>
                    <a:pt x="5179" y="6255"/>
                  </a:lnTo>
                  <a:lnTo>
                    <a:pt x="5076" y="7075"/>
                  </a:lnTo>
                  <a:lnTo>
                    <a:pt x="5025" y="7485"/>
                  </a:lnTo>
                  <a:lnTo>
                    <a:pt x="5025" y="7896"/>
                  </a:lnTo>
                  <a:lnTo>
                    <a:pt x="5025" y="8306"/>
                  </a:lnTo>
                  <a:lnTo>
                    <a:pt x="5076" y="8690"/>
                  </a:lnTo>
                  <a:lnTo>
                    <a:pt x="4538" y="8870"/>
                  </a:lnTo>
                  <a:lnTo>
                    <a:pt x="3974" y="9075"/>
                  </a:lnTo>
                  <a:lnTo>
                    <a:pt x="3436" y="9305"/>
                  </a:lnTo>
                  <a:lnTo>
                    <a:pt x="2897" y="9562"/>
                  </a:lnTo>
                  <a:lnTo>
                    <a:pt x="2308" y="9844"/>
                  </a:lnTo>
                  <a:lnTo>
                    <a:pt x="1693" y="10126"/>
                  </a:lnTo>
                  <a:lnTo>
                    <a:pt x="1077" y="10433"/>
                  </a:lnTo>
                  <a:lnTo>
                    <a:pt x="796" y="10613"/>
                  </a:lnTo>
                  <a:lnTo>
                    <a:pt x="514" y="10792"/>
                  </a:lnTo>
                  <a:lnTo>
                    <a:pt x="360" y="10946"/>
                  </a:lnTo>
                  <a:lnTo>
                    <a:pt x="206" y="11125"/>
                  </a:lnTo>
                  <a:lnTo>
                    <a:pt x="129" y="11305"/>
                  </a:lnTo>
                  <a:lnTo>
                    <a:pt x="52" y="11510"/>
                  </a:lnTo>
                  <a:lnTo>
                    <a:pt x="27" y="11689"/>
                  </a:lnTo>
                  <a:lnTo>
                    <a:pt x="1" y="11894"/>
                  </a:lnTo>
                  <a:lnTo>
                    <a:pt x="27" y="12099"/>
                  </a:lnTo>
                  <a:lnTo>
                    <a:pt x="103" y="12304"/>
                  </a:lnTo>
                  <a:lnTo>
                    <a:pt x="180" y="12458"/>
                  </a:lnTo>
                  <a:lnTo>
                    <a:pt x="283" y="12638"/>
                  </a:lnTo>
                  <a:lnTo>
                    <a:pt x="411" y="12766"/>
                  </a:lnTo>
                  <a:lnTo>
                    <a:pt x="565" y="12868"/>
                  </a:lnTo>
                  <a:lnTo>
                    <a:pt x="744" y="12945"/>
                  </a:lnTo>
                  <a:lnTo>
                    <a:pt x="949" y="12971"/>
                  </a:lnTo>
                  <a:lnTo>
                    <a:pt x="1180" y="12971"/>
                  </a:lnTo>
                  <a:lnTo>
                    <a:pt x="1411" y="12919"/>
                  </a:lnTo>
                  <a:lnTo>
                    <a:pt x="1770" y="12791"/>
                  </a:lnTo>
                  <a:lnTo>
                    <a:pt x="2103" y="12612"/>
                  </a:lnTo>
                  <a:lnTo>
                    <a:pt x="2410" y="12432"/>
                  </a:lnTo>
                  <a:lnTo>
                    <a:pt x="2744" y="12227"/>
                  </a:lnTo>
                  <a:lnTo>
                    <a:pt x="3359" y="11792"/>
                  </a:lnTo>
                  <a:lnTo>
                    <a:pt x="3948" y="11356"/>
                  </a:lnTo>
                  <a:lnTo>
                    <a:pt x="4717" y="10869"/>
                  </a:lnTo>
                  <a:lnTo>
                    <a:pt x="5486" y="10382"/>
                  </a:lnTo>
                  <a:lnTo>
                    <a:pt x="5486" y="10818"/>
                  </a:lnTo>
                  <a:lnTo>
                    <a:pt x="5538" y="11228"/>
                  </a:lnTo>
                  <a:lnTo>
                    <a:pt x="5614" y="12074"/>
                  </a:lnTo>
                  <a:lnTo>
                    <a:pt x="5640" y="12407"/>
                  </a:lnTo>
                  <a:lnTo>
                    <a:pt x="5640" y="12714"/>
                  </a:lnTo>
                  <a:lnTo>
                    <a:pt x="5640" y="13355"/>
                  </a:lnTo>
                  <a:lnTo>
                    <a:pt x="5666" y="13663"/>
                  </a:lnTo>
                  <a:lnTo>
                    <a:pt x="5691" y="13970"/>
                  </a:lnTo>
                  <a:lnTo>
                    <a:pt x="5768" y="14252"/>
                  </a:lnTo>
                  <a:lnTo>
                    <a:pt x="5896" y="14560"/>
                  </a:lnTo>
                  <a:lnTo>
                    <a:pt x="5948" y="14688"/>
                  </a:lnTo>
                  <a:lnTo>
                    <a:pt x="6025" y="14791"/>
                  </a:lnTo>
                  <a:lnTo>
                    <a:pt x="6127" y="14867"/>
                  </a:lnTo>
                  <a:lnTo>
                    <a:pt x="6230" y="14944"/>
                  </a:lnTo>
                  <a:lnTo>
                    <a:pt x="6332" y="14996"/>
                  </a:lnTo>
                  <a:lnTo>
                    <a:pt x="6460" y="15047"/>
                  </a:lnTo>
                  <a:lnTo>
                    <a:pt x="6717" y="15124"/>
                  </a:lnTo>
                  <a:lnTo>
                    <a:pt x="6973" y="15124"/>
                  </a:lnTo>
                  <a:lnTo>
                    <a:pt x="7229" y="15073"/>
                  </a:lnTo>
                  <a:lnTo>
                    <a:pt x="7357" y="15021"/>
                  </a:lnTo>
                  <a:lnTo>
                    <a:pt x="7460" y="14944"/>
                  </a:lnTo>
                  <a:lnTo>
                    <a:pt x="7562" y="14893"/>
                  </a:lnTo>
                  <a:lnTo>
                    <a:pt x="7665" y="14791"/>
                  </a:lnTo>
                  <a:lnTo>
                    <a:pt x="7844" y="14560"/>
                  </a:lnTo>
                  <a:lnTo>
                    <a:pt x="7973" y="14329"/>
                  </a:lnTo>
                  <a:lnTo>
                    <a:pt x="8075" y="14073"/>
                  </a:lnTo>
                  <a:lnTo>
                    <a:pt x="8152" y="13817"/>
                  </a:lnTo>
                  <a:lnTo>
                    <a:pt x="8178" y="13535"/>
                  </a:lnTo>
                  <a:lnTo>
                    <a:pt x="8178" y="13253"/>
                  </a:lnTo>
                  <a:lnTo>
                    <a:pt x="8152" y="12971"/>
                  </a:lnTo>
                  <a:lnTo>
                    <a:pt x="8126" y="12689"/>
                  </a:lnTo>
                  <a:lnTo>
                    <a:pt x="8075" y="12407"/>
                  </a:lnTo>
                  <a:lnTo>
                    <a:pt x="7998" y="12125"/>
                  </a:lnTo>
                  <a:lnTo>
                    <a:pt x="7793" y="11535"/>
                  </a:lnTo>
                  <a:lnTo>
                    <a:pt x="7383" y="10382"/>
                  </a:lnTo>
                  <a:lnTo>
                    <a:pt x="7768" y="10638"/>
                  </a:lnTo>
                  <a:lnTo>
                    <a:pt x="7998" y="10792"/>
                  </a:lnTo>
                  <a:lnTo>
                    <a:pt x="8229" y="10971"/>
                  </a:lnTo>
                  <a:lnTo>
                    <a:pt x="8639" y="11356"/>
                  </a:lnTo>
                  <a:lnTo>
                    <a:pt x="9075" y="11715"/>
                  </a:lnTo>
                  <a:lnTo>
                    <a:pt x="9305" y="11869"/>
                  </a:lnTo>
                  <a:lnTo>
                    <a:pt x="9536" y="12022"/>
                  </a:lnTo>
                  <a:lnTo>
                    <a:pt x="9741" y="12125"/>
                  </a:lnTo>
                  <a:lnTo>
                    <a:pt x="9921" y="12176"/>
                  </a:lnTo>
                  <a:lnTo>
                    <a:pt x="10126" y="12202"/>
                  </a:lnTo>
                  <a:lnTo>
                    <a:pt x="10331" y="12176"/>
                  </a:lnTo>
                  <a:lnTo>
                    <a:pt x="10510" y="12125"/>
                  </a:lnTo>
                  <a:lnTo>
                    <a:pt x="10690" y="12048"/>
                  </a:lnTo>
                  <a:lnTo>
                    <a:pt x="10869" y="11945"/>
                  </a:lnTo>
                  <a:lnTo>
                    <a:pt x="11023" y="11817"/>
                  </a:lnTo>
                  <a:lnTo>
                    <a:pt x="11151" y="11663"/>
                  </a:lnTo>
                  <a:lnTo>
                    <a:pt x="11254" y="11510"/>
                  </a:lnTo>
                  <a:lnTo>
                    <a:pt x="11330" y="11330"/>
                  </a:lnTo>
                  <a:lnTo>
                    <a:pt x="11382" y="11151"/>
                  </a:lnTo>
                  <a:lnTo>
                    <a:pt x="11407" y="10946"/>
                  </a:lnTo>
                  <a:lnTo>
                    <a:pt x="11382" y="10766"/>
                  </a:lnTo>
                  <a:lnTo>
                    <a:pt x="11305" y="10561"/>
                  </a:lnTo>
                  <a:lnTo>
                    <a:pt x="11202" y="10356"/>
                  </a:lnTo>
                  <a:lnTo>
                    <a:pt x="11074" y="10151"/>
                  </a:lnTo>
                  <a:lnTo>
                    <a:pt x="10920" y="9972"/>
                  </a:lnTo>
                  <a:lnTo>
                    <a:pt x="10741" y="9792"/>
                  </a:lnTo>
                  <a:lnTo>
                    <a:pt x="10561" y="9613"/>
                  </a:lnTo>
                  <a:lnTo>
                    <a:pt x="10151" y="9305"/>
                  </a:lnTo>
                  <a:lnTo>
                    <a:pt x="9690" y="9023"/>
                  </a:lnTo>
                  <a:lnTo>
                    <a:pt x="9203" y="8793"/>
                  </a:lnTo>
                  <a:lnTo>
                    <a:pt x="8690" y="8562"/>
                  </a:lnTo>
                  <a:lnTo>
                    <a:pt x="8178" y="8383"/>
                  </a:lnTo>
                  <a:lnTo>
                    <a:pt x="7665" y="8254"/>
                  </a:lnTo>
                  <a:lnTo>
                    <a:pt x="7716" y="7844"/>
                  </a:lnTo>
                  <a:lnTo>
                    <a:pt x="7742" y="7409"/>
                  </a:lnTo>
                  <a:lnTo>
                    <a:pt x="7742" y="6537"/>
                  </a:lnTo>
                  <a:lnTo>
                    <a:pt x="7665" y="4948"/>
                  </a:lnTo>
                  <a:lnTo>
                    <a:pt x="7665" y="4358"/>
                  </a:lnTo>
                  <a:lnTo>
                    <a:pt x="7614" y="3769"/>
                  </a:lnTo>
                  <a:lnTo>
                    <a:pt x="7562" y="3179"/>
                  </a:lnTo>
                  <a:lnTo>
                    <a:pt x="7486" y="2615"/>
                  </a:lnTo>
                  <a:lnTo>
                    <a:pt x="7357" y="2051"/>
                  </a:lnTo>
                  <a:lnTo>
                    <a:pt x="7204" y="1488"/>
                  </a:lnTo>
                  <a:lnTo>
                    <a:pt x="6999" y="949"/>
                  </a:lnTo>
                  <a:lnTo>
                    <a:pt x="6768" y="411"/>
                  </a:lnTo>
                  <a:lnTo>
                    <a:pt x="6691" y="283"/>
                  </a:lnTo>
                  <a:lnTo>
                    <a:pt x="6588" y="180"/>
                  </a:lnTo>
                  <a:lnTo>
                    <a:pt x="6460" y="103"/>
                  </a:lnTo>
                  <a:lnTo>
                    <a:pt x="6358" y="52"/>
                  </a:lnTo>
                  <a:lnTo>
                    <a:pt x="6230" y="26"/>
                  </a:lnTo>
                  <a:lnTo>
                    <a:pt x="607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46"/>
            <p:cNvSpPr/>
            <p:nvPr/>
          </p:nvSpPr>
          <p:spPr>
            <a:xfrm>
              <a:off x="5662650" y="2772638"/>
              <a:ext cx="544075" cy="408200"/>
            </a:xfrm>
            <a:custGeom>
              <a:avLst/>
              <a:gdLst/>
              <a:ahLst/>
              <a:cxnLst/>
              <a:rect l="l" t="t" r="r" b="b"/>
              <a:pathLst>
                <a:path w="21763" h="16328" extrusionOk="0">
                  <a:moveTo>
                    <a:pt x="10945" y="0"/>
                  </a:moveTo>
                  <a:lnTo>
                    <a:pt x="10330" y="77"/>
                  </a:lnTo>
                  <a:lnTo>
                    <a:pt x="9715" y="180"/>
                  </a:lnTo>
                  <a:lnTo>
                    <a:pt x="9100" y="333"/>
                  </a:lnTo>
                  <a:lnTo>
                    <a:pt x="8510" y="513"/>
                  </a:lnTo>
                  <a:lnTo>
                    <a:pt x="7895" y="744"/>
                  </a:lnTo>
                  <a:lnTo>
                    <a:pt x="7305" y="1000"/>
                  </a:lnTo>
                  <a:lnTo>
                    <a:pt x="6690" y="1307"/>
                  </a:lnTo>
                  <a:lnTo>
                    <a:pt x="6126" y="1615"/>
                  </a:lnTo>
                  <a:lnTo>
                    <a:pt x="5562" y="1974"/>
                  </a:lnTo>
                  <a:lnTo>
                    <a:pt x="4999" y="2333"/>
                  </a:lnTo>
                  <a:lnTo>
                    <a:pt x="4460" y="2743"/>
                  </a:lnTo>
                  <a:lnTo>
                    <a:pt x="3948" y="3153"/>
                  </a:lnTo>
                  <a:lnTo>
                    <a:pt x="3461" y="3589"/>
                  </a:lnTo>
                  <a:lnTo>
                    <a:pt x="2974" y="4024"/>
                  </a:lnTo>
                  <a:lnTo>
                    <a:pt x="2538" y="4486"/>
                  </a:lnTo>
                  <a:lnTo>
                    <a:pt x="2102" y="4973"/>
                  </a:lnTo>
                  <a:lnTo>
                    <a:pt x="1718" y="5460"/>
                  </a:lnTo>
                  <a:lnTo>
                    <a:pt x="1384" y="5947"/>
                  </a:lnTo>
                  <a:lnTo>
                    <a:pt x="1051" y="6434"/>
                  </a:lnTo>
                  <a:lnTo>
                    <a:pt x="769" y="6921"/>
                  </a:lnTo>
                  <a:lnTo>
                    <a:pt x="539" y="7433"/>
                  </a:lnTo>
                  <a:lnTo>
                    <a:pt x="333" y="7921"/>
                  </a:lnTo>
                  <a:lnTo>
                    <a:pt x="180" y="8408"/>
                  </a:lnTo>
                  <a:lnTo>
                    <a:pt x="77" y="8895"/>
                  </a:lnTo>
                  <a:lnTo>
                    <a:pt x="0" y="9382"/>
                  </a:lnTo>
                  <a:lnTo>
                    <a:pt x="0" y="9843"/>
                  </a:lnTo>
                  <a:lnTo>
                    <a:pt x="51" y="10279"/>
                  </a:lnTo>
                  <a:lnTo>
                    <a:pt x="154" y="10714"/>
                  </a:lnTo>
                  <a:lnTo>
                    <a:pt x="205" y="10945"/>
                  </a:lnTo>
                  <a:lnTo>
                    <a:pt x="308" y="11150"/>
                  </a:lnTo>
                  <a:lnTo>
                    <a:pt x="410" y="11330"/>
                  </a:lnTo>
                  <a:lnTo>
                    <a:pt x="513" y="11535"/>
                  </a:lnTo>
                  <a:lnTo>
                    <a:pt x="846" y="11996"/>
                  </a:lnTo>
                  <a:lnTo>
                    <a:pt x="1205" y="12457"/>
                  </a:lnTo>
                  <a:lnTo>
                    <a:pt x="1589" y="12868"/>
                  </a:lnTo>
                  <a:lnTo>
                    <a:pt x="2000" y="13278"/>
                  </a:lnTo>
                  <a:lnTo>
                    <a:pt x="2461" y="13636"/>
                  </a:lnTo>
                  <a:lnTo>
                    <a:pt x="2922" y="13995"/>
                  </a:lnTo>
                  <a:lnTo>
                    <a:pt x="3409" y="14329"/>
                  </a:lnTo>
                  <a:lnTo>
                    <a:pt x="3922" y="14636"/>
                  </a:lnTo>
                  <a:lnTo>
                    <a:pt x="4460" y="14918"/>
                  </a:lnTo>
                  <a:lnTo>
                    <a:pt x="4999" y="15174"/>
                  </a:lnTo>
                  <a:lnTo>
                    <a:pt x="5562" y="15405"/>
                  </a:lnTo>
                  <a:lnTo>
                    <a:pt x="6152" y="15610"/>
                  </a:lnTo>
                  <a:lnTo>
                    <a:pt x="6716" y="15790"/>
                  </a:lnTo>
                  <a:lnTo>
                    <a:pt x="7331" y="15943"/>
                  </a:lnTo>
                  <a:lnTo>
                    <a:pt x="7921" y="16072"/>
                  </a:lnTo>
                  <a:lnTo>
                    <a:pt x="8536" y="16174"/>
                  </a:lnTo>
                  <a:lnTo>
                    <a:pt x="9279" y="16251"/>
                  </a:lnTo>
                  <a:lnTo>
                    <a:pt x="10022" y="16302"/>
                  </a:lnTo>
                  <a:lnTo>
                    <a:pt x="10791" y="16328"/>
                  </a:lnTo>
                  <a:lnTo>
                    <a:pt x="11509" y="16302"/>
                  </a:lnTo>
                  <a:lnTo>
                    <a:pt x="12253" y="16225"/>
                  </a:lnTo>
                  <a:lnTo>
                    <a:pt x="12970" y="16123"/>
                  </a:lnTo>
                  <a:lnTo>
                    <a:pt x="13662" y="15969"/>
                  </a:lnTo>
                  <a:lnTo>
                    <a:pt x="14329" y="15764"/>
                  </a:lnTo>
                  <a:lnTo>
                    <a:pt x="15046" y="15508"/>
                  </a:lnTo>
                  <a:lnTo>
                    <a:pt x="15713" y="15226"/>
                  </a:lnTo>
                  <a:lnTo>
                    <a:pt x="16379" y="14918"/>
                  </a:lnTo>
                  <a:lnTo>
                    <a:pt x="16995" y="14585"/>
                  </a:lnTo>
                  <a:lnTo>
                    <a:pt x="17584" y="14226"/>
                  </a:lnTo>
                  <a:lnTo>
                    <a:pt x="18122" y="13842"/>
                  </a:lnTo>
                  <a:lnTo>
                    <a:pt x="18661" y="13431"/>
                  </a:lnTo>
                  <a:lnTo>
                    <a:pt x="19148" y="12996"/>
                  </a:lnTo>
                  <a:lnTo>
                    <a:pt x="19481" y="12662"/>
                  </a:lnTo>
                  <a:lnTo>
                    <a:pt x="19763" y="12329"/>
                  </a:lnTo>
                  <a:lnTo>
                    <a:pt x="20070" y="11996"/>
                  </a:lnTo>
                  <a:lnTo>
                    <a:pt x="20327" y="11637"/>
                  </a:lnTo>
                  <a:lnTo>
                    <a:pt x="20583" y="11278"/>
                  </a:lnTo>
                  <a:lnTo>
                    <a:pt x="20814" y="10919"/>
                  </a:lnTo>
                  <a:lnTo>
                    <a:pt x="20993" y="10535"/>
                  </a:lnTo>
                  <a:lnTo>
                    <a:pt x="21173" y="10151"/>
                  </a:lnTo>
                  <a:lnTo>
                    <a:pt x="21352" y="9766"/>
                  </a:lnTo>
                  <a:lnTo>
                    <a:pt x="21480" y="9382"/>
                  </a:lnTo>
                  <a:lnTo>
                    <a:pt x="21583" y="8971"/>
                  </a:lnTo>
                  <a:lnTo>
                    <a:pt x="21660" y="8561"/>
                  </a:lnTo>
                  <a:lnTo>
                    <a:pt x="21736" y="8151"/>
                  </a:lnTo>
                  <a:lnTo>
                    <a:pt x="21762" y="7715"/>
                  </a:lnTo>
                  <a:lnTo>
                    <a:pt x="21762" y="7305"/>
                  </a:lnTo>
                  <a:lnTo>
                    <a:pt x="21736" y="6870"/>
                  </a:lnTo>
                  <a:lnTo>
                    <a:pt x="21711" y="6511"/>
                  </a:lnTo>
                  <a:lnTo>
                    <a:pt x="21634" y="6152"/>
                  </a:lnTo>
                  <a:lnTo>
                    <a:pt x="21557" y="5819"/>
                  </a:lnTo>
                  <a:lnTo>
                    <a:pt x="21455" y="5485"/>
                  </a:lnTo>
                  <a:lnTo>
                    <a:pt x="21326" y="5152"/>
                  </a:lnTo>
                  <a:lnTo>
                    <a:pt x="21173" y="4845"/>
                  </a:lnTo>
                  <a:lnTo>
                    <a:pt x="21019" y="4537"/>
                  </a:lnTo>
                  <a:lnTo>
                    <a:pt x="20839" y="4229"/>
                  </a:lnTo>
                  <a:lnTo>
                    <a:pt x="20634" y="3948"/>
                  </a:lnTo>
                  <a:lnTo>
                    <a:pt x="20429" y="3666"/>
                  </a:lnTo>
                  <a:lnTo>
                    <a:pt x="20199" y="3384"/>
                  </a:lnTo>
                  <a:lnTo>
                    <a:pt x="19942" y="3127"/>
                  </a:lnTo>
                  <a:lnTo>
                    <a:pt x="19660" y="2871"/>
                  </a:lnTo>
                  <a:lnTo>
                    <a:pt x="19378" y="2615"/>
                  </a:lnTo>
                  <a:lnTo>
                    <a:pt x="19096" y="2384"/>
                  </a:lnTo>
                  <a:lnTo>
                    <a:pt x="18763" y="2153"/>
                  </a:lnTo>
                  <a:lnTo>
                    <a:pt x="18456" y="1948"/>
                  </a:lnTo>
                  <a:lnTo>
                    <a:pt x="18097" y="1743"/>
                  </a:lnTo>
                  <a:lnTo>
                    <a:pt x="17379" y="1359"/>
                  </a:lnTo>
                  <a:lnTo>
                    <a:pt x="16610" y="1025"/>
                  </a:lnTo>
                  <a:lnTo>
                    <a:pt x="15790" y="744"/>
                  </a:lnTo>
                  <a:lnTo>
                    <a:pt x="14918" y="487"/>
                  </a:lnTo>
                  <a:lnTo>
                    <a:pt x="14021" y="282"/>
                  </a:lnTo>
                  <a:lnTo>
                    <a:pt x="13098" y="128"/>
                  </a:lnTo>
                  <a:lnTo>
                    <a:pt x="12150" y="26"/>
                  </a:lnTo>
                  <a:lnTo>
                    <a:pt x="115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46"/>
            <p:cNvSpPr/>
            <p:nvPr/>
          </p:nvSpPr>
          <p:spPr>
            <a:xfrm>
              <a:off x="5299300" y="1742213"/>
              <a:ext cx="1278450" cy="1434800"/>
            </a:xfrm>
            <a:custGeom>
              <a:avLst/>
              <a:gdLst/>
              <a:ahLst/>
              <a:cxnLst/>
              <a:rect l="l" t="t" r="r" b="b"/>
              <a:pathLst>
                <a:path w="51138" h="57392" extrusionOk="0">
                  <a:moveTo>
                    <a:pt x="25402" y="1"/>
                  </a:moveTo>
                  <a:lnTo>
                    <a:pt x="25223" y="52"/>
                  </a:lnTo>
                  <a:lnTo>
                    <a:pt x="25146" y="78"/>
                  </a:lnTo>
                  <a:lnTo>
                    <a:pt x="25069" y="155"/>
                  </a:lnTo>
                  <a:lnTo>
                    <a:pt x="25018" y="206"/>
                  </a:lnTo>
                  <a:lnTo>
                    <a:pt x="24967" y="308"/>
                  </a:lnTo>
                  <a:lnTo>
                    <a:pt x="24941" y="385"/>
                  </a:lnTo>
                  <a:lnTo>
                    <a:pt x="24941" y="513"/>
                  </a:lnTo>
                  <a:lnTo>
                    <a:pt x="25018" y="1308"/>
                  </a:lnTo>
                  <a:lnTo>
                    <a:pt x="25069" y="2128"/>
                  </a:lnTo>
                  <a:lnTo>
                    <a:pt x="25069" y="2923"/>
                  </a:lnTo>
                  <a:lnTo>
                    <a:pt x="25095" y="3743"/>
                  </a:lnTo>
                  <a:lnTo>
                    <a:pt x="25044" y="5358"/>
                  </a:lnTo>
                  <a:lnTo>
                    <a:pt x="24992" y="6973"/>
                  </a:lnTo>
                  <a:lnTo>
                    <a:pt x="24685" y="6537"/>
                  </a:lnTo>
                  <a:lnTo>
                    <a:pt x="24377" y="6101"/>
                  </a:lnTo>
                  <a:lnTo>
                    <a:pt x="24044" y="5691"/>
                  </a:lnTo>
                  <a:lnTo>
                    <a:pt x="23685" y="5307"/>
                  </a:lnTo>
                  <a:lnTo>
                    <a:pt x="23326" y="4922"/>
                  </a:lnTo>
                  <a:lnTo>
                    <a:pt x="22967" y="4563"/>
                  </a:lnTo>
                  <a:lnTo>
                    <a:pt x="22583" y="4230"/>
                  </a:lnTo>
                  <a:lnTo>
                    <a:pt x="22198" y="3922"/>
                  </a:lnTo>
                  <a:lnTo>
                    <a:pt x="21814" y="3666"/>
                  </a:lnTo>
                  <a:lnTo>
                    <a:pt x="21404" y="3435"/>
                  </a:lnTo>
                  <a:lnTo>
                    <a:pt x="20968" y="3230"/>
                  </a:lnTo>
                  <a:lnTo>
                    <a:pt x="20532" y="3051"/>
                  </a:lnTo>
                  <a:lnTo>
                    <a:pt x="20096" y="2948"/>
                  </a:lnTo>
                  <a:lnTo>
                    <a:pt x="19661" y="2872"/>
                  </a:lnTo>
                  <a:lnTo>
                    <a:pt x="19199" y="2820"/>
                  </a:lnTo>
                  <a:lnTo>
                    <a:pt x="18712" y="2846"/>
                  </a:lnTo>
                  <a:lnTo>
                    <a:pt x="18533" y="2897"/>
                  </a:lnTo>
                  <a:lnTo>
                    <a:pt x="18405" y="2974"/>
                  </a:lnTo>
                  <a:lnTo>
                    <a:pt x="18277" y="3102"/>
                  </a:lnTo>
                  <a:lnTo>
                    <a:pt x="18225" y="3256"/>
                  </a:lnTo>
                  <a:lnTo>
                    <a:pt x="18200" y="3410"/>
                  </a:lnTo>
                  <a:lnTo>
                    <a:pt x="18225" y="3564"/>
                  </a:lnTo>
                  <a:lnTo>
                    <a:pt x="18302" y="3717"/>
                  </a:lnTo>
                  <a:lnTo>
                    <a:pt x="18456" y="3846"/>
                  </a:lnTo>
                  <a:lnTo>
                    <a:pt x="19661" y="4691"/>
                  </a:lnTo>
                  <a:lnTo>
                    <a:pt x="20225" y="5127"/>
                  </a:lnTo>
                  <a:lnTo>
                    <a:pt x="20763" y="5563"/>
                  </a:lnTo>
                  <a:lnTo>
                    <a:pt x="21276" y="6024"/>
                  </a:lnTo>
                  <a:lnTo>
                    <a:pt x="21763" y="6537"/>
                  </a:lnTo>
                  <a:lnTo>
                    <a:pt x="22224" y="7075"/>
                  </a:lnTo>
                  <a:lnTo>
                    <a:pt x="22685" y="7665"/>
                  </a:lnTo>
                  <a:lnTo>
                    <a:pt x="22147" y="7793"/>
                  </a:lnTo>
                  <a:lnTo>
                    <a:pt x="21660" y="7895"/>
                  </a:lnTo>
                  <a:lnTo>
                    <a:pt x="21147" y="8024"/>
                  </a:lnTo>
                  <a:lnTo>
                    <a:pt x="20660" y="8177"/>
                  </a:lnTo>
                  <a:lnTo>
                    <a:pt x="20173" y="8331"/>
                  </a:lnTo>
                  <a:lnTo>
                    <a:pt x="19712" y="8511"/>
                  </a:lnTo>
                  <a:lnTo>
                    <a:pt x="18764" y="8921"/>
                  </a:lnTo>
                  <a:lnTo>
                    <a:pt x="17866" y="9356"/>
                  </a:lnTo>
                  <a:lnTo>
                    <a:pt x="16995" y="9843"/>
                  </a:lnTo>
                  <a:lnTo>
                    <a:pt x="16149" y="10382"/>
                  </a:lnTo>
                  <a:lnTo>
                    <a:pt x="15354" y="10971"/>
                  </a:lnTo>
                  <a:lnTo>
                    <a:pt x="14560" y="11612"/>
                  </a:lnTo>
                  <a:lnTo>
                    <a:pt x="13817" y="12279"/>
                  </a:lnTo>
                  <a:lnTo>
                    <a:pt x="13099" y="12996"/>
                  </a:lnTo>
                  <a:lnTo>
                    <a:pt x="12407" y="13740"/>
                  </a:lnTo>
                  <a:lnTo>
                    <a:pt x="11766" y="14534"/>
                  </a:lnTo>
                  <a:lnTo>
                    <a:pt x="11151" y="15380"/>
                  </a:lnTo>
                  <a:lnTo>
                    <a:pt x="10561" y="16226"/>
                  </a:lnTo>
                  <a:lnTo>
                    <a:pt x="9997" y="17123"/>
                  </a:lnTo>
                  <a:lnTo>
                    <a:pt x="9459" y="18046"/>
                  </a:lnTo>
                  <a:lnTo>
                    <a:pt x="8972" y="19020"/>
                  </a:lnTo>
                  <a:lnTo>
                    <a:pt x="8511" y="19994"/>
                  </a:lnTo>
                  <a:lnTo>
                    <a:pt x="8100" y="20993"/>
                  </a:lnTo>
                  <a:lnTo>
                    <a:pt x="7690" y="22019"/>
                  </a:lnTo>
                  <a:lnTo>
                    <a:pt x="7332" y="23070"/>
                  </a:lnTo>
                  <a:lnTo>
                    <a:pt x="6998" y="24146"/>
                  </a:lnTo>
                  <a:lnTo>
                    <a:pt x="6716" y="25223"/>
                  </a:lnTo>
                  <a:lnTo>
                    <a:pt x="6460" y="26351"/>
                  </a:lnTo>
                  <a:lnTo>
                    <a:pt x="6229" y="27453"/>
                  </a:lnTo>
                  <a:lnTo>
                    <a:pt x="6024" y="28581"/>
                  </a:lnTo>
                  <a:lnTo>
                    <a:pt x="5870" y="29734"/>
                  </a:lnTo>
                  <a:lnTo>
                    <a:pt x="5768" y="30887"/>
                  </a:lnTo>
                  <a:lnTo>
                    <a:pt x="5665" y="32041"/>
                  </a:lnTo>
                  <a:lnTo>
                    <a:pt x="5614" y="33194"/>
                  </a:lnTo>
                  <a:lnTo>
                    <a:pt x="5589" y="34373"/>
                  </a:lnTo>
                  <a:lnTo>
                    <a:pt x="5614" y="35168"/>
                  </a:lnTo>
                  <a:lnTo>
                    <a:pt x="5640" y="35963"/>
                  </a:lnTo>
                  <a:lnTo>
                    <a:pt x="5717" y="36757"/>
                  </a:lnTo>
                  <a:lnTo>
                    <a:pt x="5794" y="37526"/>
                  </a:lnTo>
                  <a:lnTo>
                    <a:pt x="5794" y="37526"/>
                  </a:lnTo>
                  <a:lnTo>
                    <a:pt x="5230" y="37244"/>
                  </a:lnTo>
                  <a:lnTo>
                    <a:pt x="4691" y="36937"/>
                  </a:lnTo>
                  <a:lnTo>
                    <a:pt x="4179" y="36603"/>
                  </a:lnTo>
                  <a:lnTo>
                    <a:pt x="3692" y="36245"/>
                  </a:lnTo>
                  <a:lnTo>
                    <a:pt x="3256" y="35834"/>
                  </a:lnTo>
                  <a:lnTo>
                    <a:pt x="2846" y="35399"/>
                  </a:lnTo>
                  <a:lnTo>
                    <a:pt x="2666" y="35142"/>
                  </a:lnTo>
                  <a:lnTo>
                    <a:pt x="2487" y="34886"/>
                  </a:lnTo>
                  <a:lnTo>
                    <a:pt x="2308" y="34630"/>
                  </a:lnTo>
                  <a:lnTo>
                    <a:pt x="2154" y="34348"/>
                  </a:lnTo>
                  <a:lnTo>
                    <a:pt x="2026" y="34168"/>
                  </a:lnTo>
                  <a:lnTo>
                    <a:pt x="1897" y="34015"/>
                  </a:lnTo>
                  <a:lnTo>
                    <a:pt x="1744" y="33912"/>
                  </a:lnTo>
                  <a:lnTo>
                    <a:pt x="1590" y="33835"/>
                  </a:lnTo>
                  <a:lnTo>
                    <a:pt x="1436" y="33784"/>
                  </a:lnTo>
                  <a:lnTo>
                    <a:pt x="1257" y="33784"/>
                  </a:lnTo>
                  <a:lnTo>
                    <a:pt x="1077" y="33809"/>
                  </a:lnTo>
                  <a:lnTo>
                    <a:pt x="923" y="33835"/>
                  </a:lnTo>
                  <a:lnTo>
                    <a:pt x="770" y="33912"/>
                  </a:lnTo>
                  <a:lnTo>
                    <a:pt x="590" y="34015"/>
                  </a:lnTo>
                  <a:lnTo>
                    <a:pt x="462" y="34117"/>
                  </a:lnTo>
                  <a:lnTo>
                    <a:pt x="334" y="34245"/>
                  </a:lnTo>
                  <a:lnTo>
                    <a:pt x="231" y="34399"/>
                  </a:lnTo>
                  <a:lnTo>
                    <a:pt x="129" y="34553"/>
                  </a:lnTo>
                  <a:lnTo>
                    <a:pt x="78" y="34732"/>
                  </a:lnTo>
                  <a:lnTo>
                    <a:pt x="26" y="34937"/>
                  </a:lnTo>
                  <a:lnTo>
                    <a:pt x="1" y="35322"/>
                  </a:lnTo>
                  <a:lnTo>
                    <a:pt x="1" y="35681"/>
                  </a:lnTo>
                  <a:lnTo>
                    <a:pt x="26" y="36065"/>
                  </a:lnTo>
                  <a:lnTo>
                    <a:pt x="103" y="36398"/>
                  </a:lnTo>
                  <a:lnTo>
                    <a:pt x="180" y="36757"/>
                  </a:lnTo>
                  <a:lnTo>
                    <a:pt x="283" y="37090"/>
                  </a:lnTo>
                  <a:lnTo>
                    <a:pt x="411" y="37398"/>
                  </a:lnTo>
                  <a:lnTo>
                    <a:pt x="565" y="37731"/>
                  </a:lnTo>
                  <a:lnTo>
                    <a:pt x="744" y="38039"/>
                  </a:lnTo>
                  <a:lnTo>
                    <a:pt x="949" y="38321"/>
                  </a:lnTo>
                  <a:lnTo>
                    <a:pt x="1154" y="38603"/>
                  </a:lnTo>
                  <a:lnTo>
                    <a:pt x="1385" y="38885"/>
                  </a:lnTo>
                  <a:lnTo>
                    <a:pt x="1641" y="39141"/>
                  </a:lnTo>
                  <a:lnTo>
                    <a:pt x="1923" y="39397"/>
                  </a:lnTo>
                  <a:lnTo>
                    <a:pt x="2205" y="39628"/>
                  </a:lnTo>
                  <a:lnTo>
                    <a:pt x="2487" y="39884"/>
                  </a:lnTo>
                  <a:lnTo>
                    <a:pt x="2051" y="39936"/>
                  </a:lnTo>
                  <a:lnTo>
                    <a:pt x="1590" y="40012"/>
                  </a:lnTo>
                  <a:lnTo>
                    <a:pt x="1180" y="40141"/>
                  </a:lnTo>
                  <a:lnTo>
                    <a:pt x="744" y="40320"/>
                  </a:lnTo>
                  <a:lnTo>
                    <a:pt x="590" y="40397"/>
                  </a:lnTo>
                  <a:lnTo>
                    <a:pt x="462" y="40525"/>
                  </a:lnTo>
                  <a:lnTo>
                    <a:pt x="334" y="40653"/>
                  </a:lnTo>
                  <a:lnTo>
                    <a:pt x="257" y="40807"/>
                  </a:lnTo>
                  <a:lnTo>
                    <a:pt x="180" y="40961"/>
                  </a:lnTo>
                  <a:lnTo>
                    <a:pt x="129" y="41140"/>
                  </a:lnTo>
                  <a:lnTo>
                    <a:pt x="78" y="41320"/>
                  </a:lnTo>
                  <a:lnTo>
                    <a:pt x="78" y="41525"/>
                  </a:lnTo>
                  <a:lnTo>
                    <a:pt x="78" y="41704"/>
                  </a:lnTo>
                  <a:lnTo>
                    <a:pt x="103" y="41884"/>
                  </a:lnTo>
                  <a:lnTo>
                    <a:pt x="154" y="42063"/>
                  </a:lnTo>
                  <a:lnTo>
                    <a:pt x="231" y="42217"/>
                  </a:lnTo>
                  <a:lnTo>
                    <a:pt x="334" y="42371"/>
                  </a:lnTo>
                  <a:lnTo>
                    <a:pt x="436" y="42499"/>
                  </a:lnTo>
                  <a:lnTo>
                    <a:pt x="590" y="42627"/>
                  </a:lnTo>
                  <a:lnTo>
                    <a:pt x="744" y="42704"/>
                  </a:lnTo>
                  <a:lnTo>
                    <a:pt x="1000" y="42806"/>
                  </a:lnTo>
                  <a:lnTo>
                    <a:pt x="1257" y="42883"/>
                  </a:lnTo>
                  <a:lnTo>
                    <a:pt x="1513" y="42935"/>
                  </a:lnTo>
                  <a:lnTo>
                    <a:pt x="1769" y="42986"/>
                  </a:lnTo>
                  <a:lnTo>
                    <a:pt x="2308" y="43037"/>
                  </a:lnTo>
                  <a:lnTo>
                    <a:pt x="2871" y="43037"/>
                  </a:lnTo>
                  <a:lnTo>
                    <a:pt x="3461" y="42986"/>
                  </a:lnTo>
                  <a:lnTo>
                    <a:pt x="4025" y="42909"/>
                  </a:lnTo>
                  <a:lnTo>
                    <a:pt x="4614" y="42755"/>
                  </a:lnTo>
                  <a:lnTo>
                    <a:pt x="5178" y="42576"/>
                  </a:lnTo>
                  <a:lnTo>
                    <a:pt x="5178" y="42576"/>
                  </a:lnTo>
                  <a:lnTo>
                    <a:pt x="4973" y="42935"/>
                  </a:lnTo>
                  <a:lnTo>
                    <a:pt x="4640" y="43422"/>
                  </a:lnTo>
                  <a:lnTo>
                    <a:pt x="4281" y="43857"/>
                  </a:lnTo>
                  <a:lnTo>
                    <a:pt x="3948" y="44293"/>
                  </a:lnTo>
                  <a:lnTo>
                    <a:pt x="3640" y="44729"/>
                  </a:lnTo>
                  <a:lnTo>
                    <a:pt x="3512" y="44959"/>
                  </a:lnTo>
                  <a:lnTo>
                    <a:pt x="3384" y="45216"/>
                  </a:lnTo>
                  <a:lnTo>
                    <a:pt x="3282" y="45446"/>
                  </a:lnTo>
                  <a:lnTo>
                    <a:pt x="3205" y="45703"/>
                  </a:lnTo>
                  <a:lnTo>
                    <a:pt x="3153" y="45959"/>
                  </a:lnTo>
                  <a:lnTo>
                    <a:pt x="3102" y="46215"/>
                  </a:lnTo>
                  <a:lnTo>
                    <a:pt x="3128" y="46497"/>
                  </a:lnTo>
                  <a:lnTo>
                    <a:pt x="3153" y="46805"/>
                  </a:lnTo>
                  <a:lnTo>
                    <a:pt x="3205" y="47010"/>
                  </a:lnTo>
                  <a:lnTo>
                    <a:pt x="3307" y="47215"/>
                  </a:lnTo>
                  <a:lnTo>
                    <a:pt x="3461" y="47369"/>
                  </a:lnTo>
                  <a:lnTo>
                    <a:pt x="3640" y="47523"/>
                  </a:lnTo>
                  <a:lnTo>
                    <a:pt x="3820" y="47651"/>
                  </a:lnTo>
                  <a:lnTo>
                    <a:pt x="4025" y="47728"/>
                  </a:lnTo>
                  <a:lnTo>
                    <a:pt x="4256" y="47779"/>
                  </a:lnTo>
                  <a:lnTo>
                    <a:pt x="4461" y="47805"/>
                  </a:lnTo>
                  <a:lnTo>
                    <a:pt x="4768" y="47779"/>
                  </a:lnTo>
                  <a:lnTo>
                    <a:pt x="5076" y="47728"/>
                  </a:lnTo>
                  <a:lnTo>
                    <a:pt x="5358" y="47625"/>
                  </a:lnTo>
                  <a:lnTo>
                    <a:pt x="5614" y="47497"/>
                  </a:lnTo>
                  <a:lnTo>
                    <a:pt x="5845" y="47318"/>
                  </a:lnTo>
                  <a:lnTo>
                    <a:pt x="6076" y="47138"/>
                  </a:lnTo>
                  <a:lnTo>
                    <a:pt x="6281" y="46933"/>
                  </a:lnTo>
                  <a:lnTo>
                    <a:pt x="6460" y="46702"/>
                  </a:lnTo>
                  <a:lnTo>
                    <a:pt x="6665" y="46446"/>
                  </a:lnTo>
                  <a:lnTo>
                    <a:pt x="6819" y="46190"/>
                  </a:lnTo>
                  <a:lnTo>
                    <a:pt x="7126" y="45652"/>
                  </a:lnTo>
                  <a:lnTo>
                    <a:pt x="7408" y="45088"/>
                  </a:lnTo>
                  <a:lnTo>
                    <a:pt x="7665" y="44524"/>
                  </a:lnTo>
                  <a:lnTo>
                    <a:pt x="7972" y="45216"/>
                  </a:lnTo>
                  <a:lnTo>
                    <a:pt x="8306" y="45882"/>
                  </a:lnTo>
                  <a:lnTo>
                    <a:pt x="8639" y="46523"/>
                  </a:lnTo>
                  <a:lnTo>
                    <a:pt x="8998" y="47164"/>
                  </a:lnTo>
                  <a:lnTo>
                    <a:pt x="9356" y="47805"/>
                  </a:lnTo>
                  <a:lnTo>
                    <a:pt x="9741" y="48394"/>
                  </a:lnTo>
                  <a:lnTo>
                    <a:pt x="10151" y="48984"/>
                  </a:lnTo>
                  <a:lnTo>
                    <a:pt x="10561" y="49573"/>
                  </a:lnTo>
                  <a:lnTo>
                    <a:pt x="10997" y="50137"/>
                  </a:lnTo>
                  <a:lnTo>
                    <a:pt x="11433" y="50675"/>
                  </a:lnTo>
                  <a:lnTo>
                    <a:pt x="11894" y="51188"/>
                  </a:lnTo>
                  <a:lnTo>
                    <a:pt x="12355" y="51701"/>
                  </a:lnTo>
                  <a:lnTo>
                    <a:pt x="12817" y="52188"/>
                  </a:lnTo>
                  <a:lnTo>
                    <a:pt x="13304" y="52649"/>
                  </a:lnTo>
                  <a:lnTo>
                    <a:pt x="13791" y="53110"/>
                  </a:lnTo>
                  <a:lnTo>
                    <a:pt x="14304" y="53521"/>
                  </a:lnTo>
                  <a:lnTo>
                    <a:pt x="14816" y="53931"/>
                  </a:lnTo>
                  <a:lnTo>
                    <a:pt x="15329" y="54341"/>
                  </a:lnTo>
                  <a:lnTo>
                    <a:pt x="15867" y="54700"/>
                  </a:lnTo>
                  <a:lnTo>
                    <a:pt x="16405" y="55033"/>
                  </a:lnTo>
                  <a:lnTo>
                    <a:pt x="16944" y="55366"/>
                  </a:lnTo>
                  <a:lnTo>
                    <a:pt x="17482" y="55674"/>
                  </a:lnTo>
                  <a:lnTo>
                    <a:pt x="18020" y="55956"/>
                  </a:lnTo>
                  <a:lnTo>
                    <a:pt x="18584" y="56212"/>
                  </a:lnTo>
                  <a:lnTo>
                    <a:pt x="19122" y="56443"/>
                  </a:lnTo>
                  <a:lnTo>
                    <a:pt x="19686" y="56648"/>
                  </a:lnTo>
                  <a:lnTo>
                    <a:pt x="20250" y="56827"/>
                  </a:lnTo>
                  <a:lnTo>
                    <a:pt x="20814" y="57007"/>
                  </a:lnTo>
                  <a:lnTo>
                    <a:pt x="21378" y="57135"/>
                  </a:lnTo>
                  <a:lnTo>
                    <a:pt x="21942" y="57237"/>
                  </a:lnTo>
                  <a:lnTo>
                    <a:pt x="22506" y="57340"/>
                  </a:lnTo>
                  <a:lnTo>
                    <a:pt x="23070" y="57391"/>
                  </a:lnTo>
                  <a:lnTo>
                    <a:pt x="22455" y="57289"/>
                  </a:lnTo>
                  <a:lnTo>
                    <a:pt x="21865" y="57160"/>
                  </a:lnTo>
                  <a:lnTo>
                    <a:pt x="21250" y="57007"/>
                  </a:lnTo>
                  <a:lnTo>
                    <a:pt x="20686" y="56827"/>
                  </a:lnTo>
                  <a:lnTo>
                    <a:pt x="20096" y="56622"/>
                  </a:lnTo>
                  <a:lnTo>
                    <a:pt x="19533" y="56391"/>
                  </a:lnTo>
                  <a:lnTo>
                    <a:pt x="18994" y="56135"/>
                  </a:lnTo>
                  <a:lnTo>
                    <a:pt x="18456" y="55853"/>
                  </a:lnTo>
                  <a:lnTo>
                    <a:pt x="17943" y="55546"/>
                  </a:lnTo>
                  <a:lnTo>
                    <a:pt x="17456" y="55212"/>
                  </a:lnTo>
                  <a:lnTo>
                    <a:pt x="16995" y="54853"/>
                  </a:lnTo>
                  <a:lnTo>
                    <a:pt x="16534" y="54495"/>
                  </a:lnTo>
                  <a:lnTo>
                    <a:pt x="16123" y="54085"/>
                  </a:lnTo>
                  <a:lnTo>
                    <a:pt x="15739" y="53674"/>
                  </a:lnTo>
                  <a:lnTo>
                    <a:pt x="15380" y="53213"/>
                  </a:lnTo>
                  <a:lnTo>
                    <a:pt x="15047" y="52752"/>
                  </a:lnTo>
                  <a:lnTo>
                    <a:pt x="14944" y="52547"/>
                  </a:lnTo>
                  <a:lnTo>
                    <a:pt x="14842" y="52367"/>
                  </a:lnTo>
                  <a:lnTo>
                    <a:pt x="14739" y="52162"/>
                  </a:lnTo>
                  <a:lnTo>
                    <a:pt x="14688" y="51931"/>
                  </a:lnTo>
                  <a:lnTo>
                    <a:pt x="14585" y="51496"/>
                  </a:lnTo>
                  <a:lnTo>
                    <a:pt x="14534" y="51060"/>
                  </a:lnTo>
                  <a:lnTo>
                    <a:pt x="14534" y="50599"/>
                  </a:lnTo>
                  <a:lnTo>
                    <a:pt x="14611" y="50112"/>
                  </a:lnTo>
                  <a:lnTo>
                    <a:pt x="14714" y="49625"/>
                  </a:lnTo>
                  <a:lnTo>
                    <a:pt x="14867" y="49138"/>
                  </a:lnTo>
                  <a:lnTo>
                    <a:pt x="15073" y="48650"/>
                  </a:lnTo>
                  <a:lnTo>
                    <a:pt x="15303" y="48138"/>
                  </a:lnTo>
                  <a:lnTo>
                    <a:pt x="15585" y="47651"/>
                  </a:lnTo>
                  <a:lnTo>
                    <a:pt x="15918" y="47164"/>
                  </a:lnTo>
                  <a:lnTo>
                    <a:pt x="16252" y="46677"/>
                  </a:lnTo>
                  <a:lnTo>
                    <a:pt x="16636" y="46190"/>
                  </a:lnTo>
                  <a:lnTo>
                    <a:pt x="17072" y="45703"/>
                  </a:lnTo>
                  <a:lnTo>
                    <a:pt x="17508" y="45241"/>
                  </a:lnTo>
                  <a:lnTo>
                    <a:pt x="17995" y="44806"/>
                  </a:lnTo>
                  <a:lnTo>
                    <a:pt x="18482" y="44370"/>
                  </a:lnTo>
                  <a:lnTo>
                    <a:pt x="18994" y="43960"/>
                  </a:lnTo>
                  <a:lnTo>
                    <a:pt x="19533" y="43550"/>
                  </a:lnTo>
                  <a:lnTo>
                    <a:pt x="20096" y="43191"/>
                  </a:lnTo>
                  <a:lnTo>
                    <a:pt x="20660" y="42832"/>
                  </a:lnTo>
                  <a:lnTo>
                    <a:pt x="21224" y="42524"/>
                  </a:lnTo>
                  <a:lnTo>
                    <a:pt x="21839" y="42217"/>
                  </a:lnTo>
                  <a:lnTo>
                    <a:pt x="22429" y="41961"/>
                  </a:lnTo>
                  <a:lnTo>
                    <a:pt x="23044" y="41730"/>
                  </a:lnTo>
                  <a:lnTo>
                    <a:pt x="23634" y="41550"/>
                  </a:lnTo>
                  <a:lnTo>
                    <a:pt x="24249" y="41397"/>
                  </a:lnTo>
                  <a:lnTo>
                    <a:pt x="24864" y="41294"/>
                  </a:lnTo>
                  <a:lnTo>
                    <a:pt x="25479" y="41217"/>
                  </a:lnTo>
                  <a:lnTo>
                    <a:pt x="26069" y="41217"/>
                  </a:lnTo>
                  <a:lnTo>
                    <a:pt x="26684" y="41243"/>
                  </a:lnTo>
                  <a:lnTo>
                    <a:pt x="27632" y="41345"/>
                  </a:lnTo>
                  <a:lnTo>
                    <a:pt x="28555" y="41499"/>
                  </a:lnTo>
                  <a:lnTo>
                    <a:pt x="29452" y="41704"/>
                  </a:lnTo>
                  <a:lnTo>
                    <a:pt x="30324" y="41961"/>
                  </a:lnTo>
                  <a:lnTo>
                    <a:pt x="31144" y="42242"/>
                  </a:lnTo>
                  <a:lnTo>
                    <a:pt x="31913" y="42576"/>
                  </a:lnTo>
                  <a:lnTo>
                    <a:pt x="32631" y="42960"/>
                  </a:lnTo>
                  <a:lnTo>
                    <a:pt x="32990" y="43165"/>
                  </a:lnTo>
                  <a:lnTo>
                    <a:pt x="33297" y="43370"/>
                  </a:lnTo>
                  <a:lnTo>
                    <a:pt x="33630" y="43601"/>
                  </a:lnTo>
                  <a:lnTo>
                    <a:pt x="33912" y="43832"/>
                  </a:lnTo>
                  <a:lnTo>
                    <a:pt x="34194" y="44088"/>
                  </a:lnTo>
                  <a:lnTo>
                    <a:pt x="34476" y="44344"/>
                  </a:lnTo>
                  <a:lnTo>
                    <a:pt x="34733" y="44601"/>
                  </a:lnTo>
                  <a:lnTo>
                    <a:pt x="34963" y="44883"/>
                  </a:lnTo>
                  <a:lnTo>
                    <a:pt x="35168" y="45165"/>
                  </a:lnTo>
                  <a:lnTo>
                    <a:pt x="35373" y="45446"/>
                  </a:lnTo>
                  <a:lnTo>
                    <a:pt x="35553" y="45754"/>
                  </a:lnTo>
                  <a:lnTo>
                    <a:pt x="35707" y="46062"/>
                  </a:lnTo>
                  <a:lnTo>
                    <a:pt x="35860" y="46369"/>
                  </a:lnTo>
                  <a:lnTo>
                    <a:pt x="35989" y="46702"/>
                  </a:lnTo>
                  <a:lnTo>
                    <a:pt x="36091" y="47036"/>
                  </a:lnTo>
                  <a:lnTo>
                    <a:pt x="36168" y="47369"/>
                  </a:lnTo>
                  <a:lnTo>
                    <a:pt x="36245" y="47728"/>
                  </a:lnTo>
                  <a:lnTo>
                    <a:pt x="36270" y="48087"/>
                  </a:lnTo>
                  <a:lnTo>
                    <a:pt x="36296" y="48522"/>
                  </a:lnTo>
                  <a:lnTo>
                    <a:pt x="36296" y="48932"/>
                  </a:lnTo>
                  <a:lnTo>
                    <a:pt x="36270" y="49368"/>
                  </a:lnTo>
                  <a:lnTo>
                    <a:pt x="36194" y="49778"/>
                  </a:lnTo>
                  <a:lnTo>
                    <a:pt x="36117" y="50188"/>
                  </a:lnTo>
                  <a:lnTo>
                    <a:pt x="36014" y="50599"/>
                  </a:lnTo>
                  <a:lnTo>
                    <a:pt x="35886" y="50983"/>
                  </a:lnTo>
                  <a:lnTo>
                    <a:pt x="35707" y="51368"/>
                  </a:lnTo>
                  <a:lnTo>
                    <a:pt x="35527" y="51752"/>
                  </a:lnTo>
                  <a:lnTo>
                    <a:pt x="35348" y="52136"/>
                  </a:lnTo>
                  <a:lnTo>
                    <a:pt x="35117" y="52495"/>
                  </a:lnTo>
                  <a:lnTo>
                    <a:pt x="34861" y="52854"/>
                  </a:lnTo>
                  <a:lnTo>
                    <a:pt x="34604" y="53213"/>
                  </a:lnTo>
                  <a:lnTo>
                    <a:pt x="34297" y="53546"/>
                  </a:lnTo>
                  <a:lnTo>
                    <a:pt x="34015" y="53879"/>
                  </a:lnTo>
                  <a:lnTo>
                    <a:pt x="33682" y="54213"/>
                  </a:lnTo>
                  <a:lnTo>
                    <a:pt x="34348" y="53751"/>
                  </a:lnTo>
                  <a:lnTo>
                    <a:pt x="35015" y="53264"/>
                  </a:lnTo>
                  <a:lnTo>
                    <a:pt x="35655" y="52777"/>
                  </a:lnTo>
                  <a:lnTo>
                    <a:pt x="36296" y="52239"/>
                  </a:lnTo>
                  <a:lnTo>
                    <a:pt x="36911" y="51675"/>
                  </a:lnTo>
                  <a:lnTo>
                    <a:pt x="37501" y="51086"/>
                  </a:lnTo>
                  <a:lnTo>
                    <a:pt x="38090" y="50470"/>
                  </a:lnTo>
                  <a:lnTo>
                    <a:pt x="38654" y="49830"/>
                  </a:lnTo>
                  <a:lnTo>
                    <a:pt x="39193" y="49163"/>
                  </a:lnTo>
                  <a:lnTo>
                    <a:pt x="39731" y="48471"/>
                  </a:lnTo>
                  <a:lnTo>
                    <a:pt x="40244" y="47728"/>
                  </a:lnTo>
                  <a:lnTo>
                    <a:pt x="40731" y="46984"/>
                  </a:lnTo>
                  <a:lnTo>
                    <a:pt x="41192" y="46215"/>
                  </a:lnTo>
                  <a:lnTo>
                    <a:pt x="41653" y="45421"/>
                  </a:lnTo>
                  <a:lnTo>
                    <a:pt x="42089" y="44575"/>
                  </a:lnTo>
                  <a:lnTo>
                    <a:pt x="42474" y="43729"/>
                  </a:lnTo>
                  <a:lnTo>
                    <a:pt x="42730" y="44191"/>
                  </a:lnTo>
                  <a:lnTo>
                    <a:pt x="42986" y="44678"/>
                  </a:lnTo>
                  <a:lnTo>
                    <a:pt x="43268" y="45139"/>
                  </a:lnTo>
                  <a:lnTo>
                    <a:pt x="43601" y="45575"/>
                  </a:lnTo>
                  <a:lnTo>
                    <a:pt x="43935" y="46010"/>
                  </a:lnTo>
                  <a:lnTo>
                    <a:pt x="44293" y="46420"/>
                  </a:lnTo>
                  <a:lnTo>
                    <a:pt x="44678" y="46805"/>
                  </a:lnTo>
                  <a:lnTo>
                    <a:pt x="45062" y="47189"/>
                  </a:lnTo>
                  <a:lnTo>
                    <a:pt x="45319" y="47369"/>
                  </a:lnTo>
                  <a:lnTo>
                    <a:pt x="45575" y="47523"/>
                  </a:lnTo>
                  <a:lnTo>
                    <a:pt x="45831" y="47625"/>
                  </a:lnTo>
                  <a:lnTo>
                    <a:pt x="46113" y="47676"/>
                  </a:lnTo>
                  <a:lnTo>
                    <a:pt x="46370" y="47676"/>
                  </a:lnTo>
                  <a:lnTo>
                    <a:pt x="46652" y="47651"/>
                  </a:lnTo>
                  <a:lnTo>
                    <a:pt x="46959" y="47574"/>
                  </a:lnTo>
                  <a:lnTo>
                    <a:pt x="47241" y="47471"/>
                  </a:lnTo>
                  <a:lnTo>
                    <a:pt x="47395" y="47395"/>
                  </a:lnTo>
                  <a:lnTo>
                    <a:pt x="47574" y="47292"/>
                  </a:lnTo>
                  <a:lnTo>
                    <a:pt x="47703" y="47164"/>
                  </a:lnTo>
                  <a:lnTo>
                    <a:pt x="47831" y="47036"/>
                  </a:lnTo>
                  <a:lnTo>
                    <a:pt x="47908" y="46882"/>
                  </a:lnTo>
                  <a:lnTo>
                    <a:pt x="47985" y="46702"/>
                  </a:lnTo>
                  <a:lnTo>
                    <a:pt x="48036" y="46523"/>
                  </a:lnTo>
                  <a:lnTo>
                    <a:pt x="48087" y="46344"/>
                  </a:lnTo>
                  <a:lnTo>
                    <a:pt x="48113" y="46164"/>
                  </a:lnTo>
                  <a:lnTo>
                    <a:pt x="48113" y="45908"/>
                  </a:lnTo>
                  <a:lnTo>
                    <a:pt x="48113" y="45677"/>
                  </a:lnTo>
                  <a:lnTo>
                    <a:pt x="48087" y="45446"/>
                  </a:lnTo>
                  <a:lnTo>
                    <a:pt x="47985" y="45241"/>
                  </a:lnTo>
                  <a:lnTo>
                    <a:pt x="47882" y="45036"/>
                  </a:lnTo>
                  <a:lnTo>
                    <a:pt x="47754" y="44831"/>
                  </a:lnTo>
                  <a:lnTo>
                    <a:pt x="47600" y="44652"/>
                  </a:lnTo>
                  <a:lnTo>
                    <a:pt x="47421" y="44498"/>
                  </a:lnTo>
                  <a:lnTo>
                    <a:pt x="47241" y="44370"/>
                  </a:lnTo>
                  <a:lnTo>
                    <a:pt x="46908" y="44139"/>
                  </a:lnTo>
                  <a:lnTo>
                    <a:pt x="46575" y="43857"/>
                  </a:lnTo>
                  <a:lnTo>
                    <a:pt x="46293" y="43575"/>
                  </a:lnTo>
                  <a:lnTo>
                    <a:pt x="45985" y="43293"/>
                  </a:lnTo>
                  <a:lnTo>
                    <a:pt x="45703" y="42986"/>
                  </a:lnTo>
                  <a:lnTo>
                    <a:pt x="45447" y="42653"/>
                  </a:lnTo>
                  <a:lnTo>
                    <a:pt x="45191" y="42319"/>
                  </a:lnTo>
                  <a:lnTo>
                    <a:pt x="44934" y="41961"/>
                  </a:lnTo>
                  <a:lnTo>
                    <a:pt x="44934" y="41961"/>
                  </a:lnTo>
                  <a:lnTo>
                    <a:pt x="45524" y="42422"/>
                  </a:lnTo>
                  <a:lnTo>
                    <a:pt x="46113" y="42832"/>
                  </a:lnTo>
                  <a:lnTo>
                    <a:pt x="46729" y="43191"/>
                  </a:lnTo>
                  <a:lnTo>
                    <a:pt x="47344" y="43498"/>
                  </a:lnTo>
                  <a:lnTo>
                    <a:pt x="47651" y="43627"/>
                  </a:lnTo>
                  <a:lnTo>
                    <a:pt x="47985" y="43729"/>
                  </a:lnTo>
                  <a:lnTo>
                    <a:pt x="48318" y="43832"/>
                  </a:lnTo>
                  <a:lnTo>
                    <a:pt x="48651" y="43909"/>
                  </a:lnTo>
                  <a:lnTo>
                    <a:pt x="48984" y="43985"/>
                  </a:lnTo>
                  <a:lnTo>
                    <a:pt x="49317" y="44037"/>
                  </a:lnTo>
                  <a:lnTo>
                    <a:pt x="49651" y="44062"/>
                  </a:lnTo>
                  <a:lnTo>
                    <a:pt x="49984" y="44062"/>
                  </a:lnTo>
                  <a:lnTo>
                    <a:pt x="50215" y="44037"/>
                  </a:lnTo>
                  <a:lnTo>
                    <a:pt x="50394" y="43985"/>
                  </a:lnTo>
                  <a:lnTo>
                    <a:pt x="50573" y="43909"/>
                  </a:lnTo>
                  <a:lnTo>
                    <a:pt x="50727" y="43806"/>
                  </a:lnTo>
                  <a:lnTo>
                    <a:pt x="50855" y="43678"/>
                  </a:lnTo>
                  <a:lnTo>
                    <a:pt x="50958" y="43524"/>
                  </a:lnTo>
                  <a:lnTo>
                    <a:pt x="51035" y="43370"/>
                  </a:lnTo>
                  <a:lnTo>
                    <a:pt x="51112" y="43191"/>
                  </a:lnTo>
                  <a:lnTo>
                    <a:pt x="51137" y="43011"/>
                  </a:lnTo>
                  <a:lnTo>
                    <a:pt x="51137" y="42832"/>
                  </a:lnTo>
                  <a:lnTo>
                    <a:pt x="51112" y="42653"/>
                  </a:lnTo>
                  <a:lnTo>
                    <a:pt x="51086" y="42473"/>
                  </a:lnTo>
                  <a:lnTo>
                    <a:pt x="51009" y="42294"/>
                  </a:lnTo>
                  <a:lnTo>
                    <a:pt x="50881" y="42140"/>
                  </a:lnTo>
                  <a:lnTo>
                    <a:pt x="50753" y="41986"/>
                  </a:lnTo>
                  <a:lnTo>
                    <a:pt x="50573" y="41858"/>
                  </a:lnTo>
                  <a:lnTo>
                    <a:pt x="50086" y="41576"/>
                  </a:lnTo>
                  <a:lnTo>
                    <a:pt x="49574" y="41294"/>
                  </a:lnTo>
                  <a:lnTo>
                    <a:pt x="48548" y="40781"/>
                  </a:lnTo>
                  <a:lnTo>
                    <a:pt x="47497" y="40269"/>
                  </a:lnTo>
                  <a:lnTo>
                    <a:pt x="46985" y="40012"/>
                  </a:lnTo>
                  <a:lnTo>
                    <a:pt x="46472" y="39731"/>
                  </a:lnTo>
                  <a:lnTo>
                    <a:pt x="47062" y="39372"/>
                  </a:lnTo>
                  <a:lnTo>
                    <a:pt x="47626" y="38987"/>
                  </a:lnTo>
                  <a:lnTo>
                    <a:pt x="47908" y="38782"/>
                  </a:lnTo>
                  <a:lnTo>
                    <a:pt x="48164" y="38551"/>
                  </a:lnTo>
                  <a:lnTo>
                    <a:pt x="48395" y="38321"/>
                  </a:lnTo>
                  <a:lnTo>
                    <a:pt x="48625" y="38064"/>
                  </a:lnTo>
                  <a:lnTo>
                    <a:pt x="48805" y="37834"/>
                  </a:lnTo>
                  <a:lnTo>
                    <a:pt x="48984" y="37552"/>
                  </a:lnTo>
                  <a:lnTo>
                    <a:pt x="49138" y="37270"/>
                  </a:lnTo>
                  <a:lnTo>
                    <a:pt x="49266" y="36988"/>
                  </a:lnTo>
                  <a:lnTo>
                    <a:pt x="49369" y="36706"/>
                  </a:lnTo>
                  <a:lnTo>
                    <a:pt x="49420" y="36398"/>
                  </a:lnTo>
                  <a:lnTo>
                    <a:pt x="49446" y="36065"/>
                  </a:lnTo>
                  <a:lnTo>
                    <a:pt x="49420" y="35758"/>
                  </a:lnTo>
                  <a:lnTo>
                    <a:pt x="49394" y="35578"/>
                  </a:lnTo>
                  <a:lnTo>
                    <a:pt x="49343" y="35399"/>
                  </a:lnTo>
                  <a:lnTo>
                    <a:pt x="49240" y="35245"/>
                  </a:lnTo>
                  <a:lnTo>
                    <a:pt x="49138" y="35117"/>
                  </a:lnTo>
                  <a:lnTo>
                    <a:pt x="49010" y="34989"/>
                  </a:lnTo>
                  <a:lnTo>
                    <a:pt x="48882" y="34860"/>
                  </a:lnTo>
                  <a:lnTo>
                    <a:pt x="48728" y="34784"/>
                  </a:lnTo>
                  <a:lnTo>
                    <a:pt x="48574" y="34707"/>
                  </a:lnTo>
                  <a:lnTo>
                    <a:pt x="48420" y="34681"/>
                  </a:lnTo>
                  <a:lnTo>
                    <a:pt x="48266" y="34655"/>
                  </a:lnTo>
                  <a:lnTo>
                    <a:pt x="48087" y="34655"/>
                  </a:lnTo>
                  <a:lnTo>
                    <a:pt x="47933" y="34707"/>
                  </a:lnTo>
                  <a:lnTo>
                    <a:pt x="47779" y="34784"/>
                  </a:lnTo>
                  <a:lnTo>
                    <a:pt x="47651" y="34886"/>
                  </a:lnTo>
                  <a:lnTo>
                    <a:pt x="47523" y="35014"/>
                  </a:lnTo>
                  <a:lnTo>
                    <a:pt x="47421" y="35194"/>
                  </a:lnTo>
                  <a:lnTo>
                    <a:pt x="47292" y="35399"/>
                  </a:lnTo>
                  <a:lnTo>
                    <a:pt x="47190" y="35578"/>
                  </a:lnTo>
                  <a:lnTo>
                    <a:pt x="46908" y="35911"/>
                  </a:lnTo>
                  <a:lnTo>
                    <a:pt x="46600" y="36193"/>
                  </a:lnTo>
                  <a:lnTo>
                    <a:pt x="46242" y="36475"/>
                  </a:lnTo>
                  <a:lnTo>
                    <a:pt x="45857" y="36706"/>
                  </a:lnTo>
                  <a:lnTo>
                    <a:pt x="45447" y="36911"/>
                  </a:lnTo>
                  <a:lnTo>
                    <a:pt x="45037" y="37090"/>
                  </a:lnTo>
                  <a:lnTo>
                    <a:pt x="44601" y="37270"/>
                  </a:lnTo>
                  <a:lnTo>
                    <a:pt x="44806" y="36245"/>
                  </a:lnTo>
                  <a:lnTo>
                    <a:pt x="44986" y="35219"/>
                  </a:lnTo>
                  <a:lnTo>
                    <a:pt x="45088" y="34655"/>
                  </a:lnTo>
                  <a:lnTo>
                    <a:pt x="45139" y="34066"/>
                  </a:lnTo>
                  <a:lnTo>
                    <a:pt x="45191" y="33502"/>
                  </a:lnTo>
                  <a:lnTo>
                    <a:pt x="45242" y="32912"/>
                  </a:lnTo>
                  <a:lnTo>
                    <a:pt x="45242" y="32323"/>
                  </a:lnTo>
                  <a:lnTo>
                    <a:pt x="45267" y="31733"/>
                  </a:lnTo>
                  <a:lnTo>
                    <a:pt x="45242" y="31144"/>
                  </a:lnTo>
                  <a:lnTo>
                    <a:pt x="45216" y="30580"/>
                  </a:lnTo>
                  <a:lnTo>
                    <a:pt x="45114" y="29401"/>
                  </a:lnTo>
                  <a:lnTo>
                    <a:pt x="44960" y="28247"/>
                  </a:lnTo>
                  <a:lnTo>
                    <a:pt x="44729" y="27068"/>
                  </a:lnTo>
                  <a:lnTo>
                    <a:pt x="44473" y="25915"/>
                  </a:lnTo>
                  <a:lnTo>
                    <a:pt x="44140" y="24787"/>
                  </a:lnTo>
                  <a:lnTo>
                    <a:pt x="43781" y="23659"/>
                  </a:lnTo>
                  <a:lnTo>
                    <a:pt x="43371" y="22557"/>
                  </a:lnTo>
                  <a:lnTo>
                    <a:pt x="42909" y="21455"/>
                  </a:lnTo>
                  <a:lnTo>
                    <a:pt x="42422" y="20378"/>
                  </a:lnTo>
                  <a:lnTo>
                    <a:pt x="41884" y="19327"/>
                  </a:lnTo>
                  <a:lnTo>
                    <a:pt x="41320" y="18328"/>
                  </a:lnTo>
                  <a:lnTo>
                    <a:pt x="40705" y="17328"/>
                  </a:lnTo>
                  <a:lnTo>
                    <a:pt x="40064" y="16380"/>
                  </a:lnTo>
                  <a:lnTo>
                    <a:pt x="39398" y="15431"/>
                  </a:lnTo>
                  <a:lnTo>
                    <a:pt x="38706" y="14560"/>
                  </a:lnTo>
                  <a:lnTo>
                    <a:pt x="37988" y="13714"/>
                  </a:lnTo>
                  <a:lnTo>
                    <a:pt x="37245" y="12894"/>
                  </a:lnTo>
                  <a:lnTo>
                    <a:pt x="36501" y="12125"/>
                  </a:lnTo>
                  <a:lnTo>
                    <a:pt x="35707" y="11433"/>
                  </a:lnTo>
                  <a:lnTo>
                    <a:pt x="34938" y="10766"/>
                  </a:lnTo>
                  <a:lnTo>
                    <a:pt x="34117" y="10151"/>
                  </a:lnTo>
                  <a:lnTo>
                    <a:pt x="33323" y="9587"/>
                  </a:lnTo>
                  <a:lnTo>
                    <a:pt x="32503" y="9074"/>
                  </a:lnTo>
                  <a:lnTo>
                    <a:pt x="31657" y="8639"/>
                  </a:lnTo>
                  <a:lnTo>
                    <a:pt x="30836" y="8254"/>
                  </a:lnTo>
                  <a:lnTo>
                    <a:pt x="30426" y="8100"/>
                  </a:lnTo>
                  <a:lnTo>
                    <a:pt x="30016" y="7947"/>
                  </a:lnTo>
                  <a:lnTo>
                    <a:pt x="29606" y="7819"/>
                  </a:lnTo>
                  <a:lnTo>
                    <a:pt x="29196" y="7690"/>
                  </a:lnTo>
                  <a:lnTo>
                    <a:pt x="28786" y="7588"/>
                  </a:lnTo>
                  <a:lnTo>
                    <a:pt x="28376" y="7511"/>
                  </a:lnTo>
                  <a:lnTo>
                    <a:pt x="28632" y="7101"/>
                  </a:lnTo>
                  <a:lnTo>
                    <a:pt x="28914" y="6691"/>
                  </a:lnTo>
                  <a:lnTo>
                    <a:pt x="29222" y="6281"/>
                  </a:lnTo>
                  <a:lnTo>
                    <a:pt x="29555" y="5896"/>
                  </a:lnTo>
                  <a:lnTo>
                    <a:pt x="29939" y="5537"/>
                  </a:lnTo>
                  <a:lnTo>
                    <a:pt x="30349" y="5178"/>
                  </a:lnTo>
                  <a:lnTo>
                    <a:pt x="30785" y="4845"/>
                  </a:lnTo>
                  <a:lnTo>
                    <a:pt x="31247" y="4538"/>
                  </a:lnTo>
                  <a:lnTo>
                    <a:pt x="31375" y="4435"/>
                  </a:lnTo>
                  <a:lnTo>
                    <a:pt x="31426" y="4307"/>
                  </a:lnTo>
                  <a:lnTo>
                    <a:pt x="31426" y="4204"/>
                  </a:lnTo>
                  <a:lnTo>
                    <a:pt x="31400" y="4076"/>
                  </a:lnTo>
                  <a:lnTo>
                    <a:pt x="31323" y="3974"/>
                  </a:lnTo>
                  <a:lnTo>
                    <a:pt x="31247" y="3897"/>
                  </a:lnTo>
                  <a:lnTo>
                    <a:pt x="31118" y="3846"/>
                  </a:lnTo>
                  <a:lnTo>
                    <a:pt x="30965" y="3846"/>
                  </a:lnTo>
                  <a:lnTo>
                    <a:pt x="30606" y="3948"/>
                  </a:lnTo>
                  <a:lnTo>
                    <a:pt x="30273" y="4051"/>
                  </a:lnTo>
                  <a:lnTo>
                    <a:pt x="29939" y="4179"/>
                  </a:lnTo>
                  <a:lnTo>
                    <a:pt x="29632" y="4307"/>
                  </a:lnTo>
                  <a:lnTo>
                    <a:pt x="29324" y="4486"/>
                  </a:lnTo>
                  <a:lnTo>
                    <a:pt x="29042" y="4666"/>
                  </a:lnTo>
                  <a:lnTo>
                    <a:pt x="28760" y="4845"/>
                  </a:lnTo>
                  <a:lnTo>
                    <a:pt x="28504" y="5076"/>
                  </a:lnTo>
                  <a:lnTo>
                    <a:pt x="28248" y="5281"/>
                  </a:lnTo>
                  <a:lnTo>
                    <a:pt x="28017" y="5537"/>
                  </a:lnTo>
                  <a:lnTo>
                    <a:pt x="27786" y="5794"/>
                  </a:lnTo>
                  <a:lnTo>
                    <a:pt x="27581" y="6050"/>
                  </a:lnTo>
                  <a:lnTo>
                    <a:pt x="27376" y="6332"/>
                  </a:lnTo>
                  <a:lnTo>
                    <a:pt x="27197" y="6614"/>
                  </a:lnTo>
                  <a:lnTo>
                    <a:pt x="26838" y="7203"/>
                  </a:lnTo>
                  <a:lnTo>
                    <a:pt x="26787" y="6332"/>
                  </a:lnTo>
                  <a:lnTo>
                    <a:pt x="26735" y="5486"/>
                  </a:lnTo>
                  <a:lnTo>
                    <a:pt x="26658" y="4615"/>
                  </a:lnTo>
                  <a:lnTo>
                    <a:pt x="26581" y="3769"/>
                  </a:lnTo>
                  <a:lnTo>
                    <a:pt x="26453" y="2923"/>
                  </a:lnTo>
                  <a:lnTo>
                    <a:pt x="26325" y="2051"/>
                  </a:lnTo>
                  <a:lnTo>
                    <a:pt x="26171" y="1205"/>
                  </a:lnTo>
                  <a:lnTo>
                    <a:pt x="25992" y="360"/>
                  </a:lnTo>
                  <a:lnTo>
                    <a:pt x="25966" y="257"/>
                  </a:lnTo>
                  <a:lnTo>
                    <a:pt x="25915" y="180"/>
                  </a:lnTo>
                  <a:lnTo>
                    <a:pt x="25838" y="103"/>
                  </a:lnTo>
                  <a:lnTo>
                    <a:pt x="25761" y="52"/>
                  </a:lnTo>
                  <a:lnTo>
                    <a:pt x="25684" y="26"/>
                  </a:lnTo>
                  <a:lnTo>
                    <a:pt x="2558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46"/>
            <p:cNvSpPr/>
            <p:nvPr/>
          </p:nvSpPr>
          <p:spPr>
            <a:xfrm>
              <a:off x="5784400" y="2507338"/>
              <a:ext cx="322350" cy="168550"/>
            </a:xfrm>
            <a:custGeom>
              <a:avLst/>
              <a:gdLst/>
              <a:ahLst/>
              <a:cxnLst/>
              <a:rect l="l" t="t" r="r" b="b"/>
              <a:pathLst>
                <a:path w="12894" h="6742" extrusionOk="0">
                  <a:moveTo>
                    <a:pt x="6332" y="0"/>
                  </a:moveTo>
                  <a:lnTo>
                    <a:pt x="5793" y="26"/>
                  </a:lnTo>
                  <a:lnTo>
                    <a:pt x="5281" y="77"/>
                  </a:lnTo>
                  <a:lnTo>
                    <a:pt x="4768" y="154"/>
                  </a:lnTo>
                  <a:lnTo>
                    <a:pt x="4307" y="231"/>
                  </a:lnTo>
                  <a:lnTo>
                    <a:pt x="3845" y="359"/>
                  </a:lnTo>
                  <a:lnTo>
                    <a:pt x="3435" y="462"/>
                  </a:lnTo>
                  <a:lnTo>
                    <a:pt x="3025" y="590"/>
                  </a:lnTo>
                  <a:lnTo>
                    <a:pt x="2641" y="744"/>
                  </a:lnTo>
                  <a:lnTo>
                    <a:pt x="1948" y="1026"/>
                  </a:lnTo>
                  <a:lnTo>
                    <a:pt x="1359" y="1333"/>
                  </a:lnTo>
                  <a:lnTo>
                    <a:pt x="872" y="1641"/>
                  </a:lnTo>
                  <a:lnTo>
                    <a:pt x="513" y="1897"/>
                  </a:lnTo>
                  <a:lnTo>
                    <a:pt x="231" y="2102"/>
                  </a:lnTo>
                  <a:lnTo>
                    <a:pt x="0" y="2307"/>
                  </a:lnTo>
                  <a:lnTo>
                    <a:pt x="6460" y="6742"/>
                  </a:lnTo>
                  <a:lnTo>
                    <a:pt x="12893" y="1615"/>
                  </a:lnTo>
                  <a:lnTo>
                    <a:pt x="12150" y="1256"/>
                  </a:lnTo>
                  <a:lnTo>
                    <a:pt x="11432" y="974"/>
                  </a:lnTo>
                  <a:lnTo>
                    <a:pt x="10715" y="718"/>
                  </a:lnTo>
                  <a:lnTo>
                    <a:pt x="10023" y="513"/>
                  </a:lnTo>
                  <a:lnTo>
                    <a:pt x="9356" y="334"/>
                  </a:lnTo>
                  <a:lnTo>
                    <a:pt x="8715" y="206"/>
                  </a:lnTo>
                  <a:lnTo>
                    <a:pt x="8075" y="103"/>
                  </a:lnTo>
                  <a:lnTo>
                    <a:pt x="7485" y="52"/>
                  </a:lnTo>
                  <a:lnTo>
                    <a:pt x="6895" y="26"/>
                  </a:lnTo>
                  <a:lnTo>
                    <a:pt x="63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46"/>
            <p:cNvSpPr/>
            <p:nvPr/>
          </p:nvSpPr>
          <p:spPr>
            <a:xfrm>
              <a:off x="5826050" y="2386238"/>
              <a:ext cx="57050" cy="55125"/>
            </a:xfrm>
            <a:custGeom>
              <a:avLst/>
              <a:gdLst/>
              <a:ahLst/>
              <a:cxnLst/>
              <a:rect l="l" t="t" r="r" b="b"/>
              <a:pathLst>
                <a:path w="2282" h="2205" extrusionOk="0">
                  <a:moveTo>
                    <a:pt x="1128" y="0"/>
                  </a:moveTo>
                  <a:lnTo>
                    <a:pt x="898" y="26"/>
                  </a:lnTo>
                  <a:lnTo>
                    <a:pt x="693" y="77"/>
                  </a:lnTo>
                  <a:lnTo>
                    <a:pt x="513" y="179"/>
                  </a:lnTo>
                  <a:lnTo>
                    <a:pt x="334" y="333"/>
                  </a:lnTo>
                  <a:lnTo>
                    <a:pt x="206" y="487"/>
                  </a:lnTo>
                  <a:lnTo>
                    <a:pt x="103" y="666"/>
                  </a:lnTo>
                  <a:lnTo>
                    <a:pt x="26" y="871"/>
                  </a:lnTo>
                  <a:lnTo>
                    <a:pt x="0" y="1102"/>
                  </a:lnTo>
                  <a:lnTo>
                    <a:pt x="26" y="1333"/>
                  </a:lnTo>
                  <a:lnTo>
                    <a:pt x="103" y="1538"/>
                  </a:lnTo>
                  <a:lnTo>
                    <a:pt x="206" y="1717"/>
                  </a:lnTo>
                  <a:lnTo>
                    <a:pt x="334" y="1871"/>
                  </a:lnTo>
                  <a:lnTo>
                    <a:pt x="513" y="2025"/>
                  </a:lnTo>
                  <a:lnTo>
                    <a:pt x="693" y="2127"/>
                  </a:lnTo>
                  <a:lnTo>
                    <a:pt x="898" y="2179"/>
                  </a:lnTo>
                  <a:lnTo>
                    <a:pt x="1128" y="2204"/>
                  </a:lnTo>
                  <a:lnTo>
                    <a:pt x="1359" y="2179"/>
                  </a:lnTo>
                  <a:lnTo>
                    <a:pt x="1590" y="2127"/>
                  </a:lnTo>
                  <a:lnTo>
                    <a:pt x="1769" y="2025"/>
                  </a:lnTo>
                  <a:lnTo>
                    <a:pt x="1949" y="1871"/>
                  </a:lnTo>
                  <a:lnTo>
                    <a:pt x="2077" y="1717"/>
                  </a:lnTo>
                  <a:lnTo>
                    <a:pt x="2179" y="1538"/>
                  </a:lnTo>
                  <a:lnTo>
                    <a:pt x="2256" y="1333"/>
                  </a:lnTo>
                  <a:lnTo>
                    <a:pt x="2282" y="1102"/>
                  </a:lnTo>
                  <a:lnTo>
                    <a:pt x="2256" y="871"/>
                  </a:lnTo>
                  <a:lnTo>
                    <a:pt x="2179" y="666"/>
                  </a:lnTo>
                  <a:lnTo>
                    <a:pt x="2077" y="487"/>
                  </a:lnTo>
                  <a:lnTo>
                    <a:pt x="1949" y="333"/>
                  </a:lnTo>
                  <a:lnTo>
                    <a:pt x="1769" y="179"/>
                  </a:lnTo>
                  <a:lnTo>
                    <a:pt x="1590" y="77"/>
                  </a:lnTo>
                  <a:lnTo>
                    <a:pt x="1359" y="26"/>
                  </a:lnTo>
                  <a:lnTo>
                    <a:pt x="112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46"/>
            <p:cNvSpPr/>
            <p:nvPr/>
          </p:nvSpPr>
          <p:spPr>
            <a:xfrm>
              <a:off x="6001000" y="2386238"/>
              <a:ext cx="57050" cy="55125"/>
            </a:xfrm>
            <a:custGeom>
              <a:avLst/>
              <a:gdLst/>
              <a:ahLst/>
              <a:cxnLst/>
              <a:rect l="l" t="t" r="r" b="b"/>
              <a:pathLst>
                <a:path w="2282" h="2205" extrusionOk="0">
                  <a:moveTo>
                    <a:pt x="1128" y="0"/>
                  </a:moveTo>
                  <a:lnTo>
                    <a:pt x="897" y="26"/>
                  </a:lnTo>
                  <a:lnTo>
                    <a:pt x="692" y="77"/>
                  </a:lnTo>
                  <a:lnTo>
                    <a:pt x="513" y="179"/>
                  </a:lnTo>
                  <a:lnTo>
                    <a:pt x="333" y="333"/>
                  </a:lnTo>
                  <a:lnTo>
                    <a:pt x="205" y="487"/>
                  </a:lnTo>
                  <a:lnTo>
                    <a:pt x="103" y="666"/>
                  </a:lnTo>
                  <a:lnTo>
                    <a:pt x="26" y="871"/>
                  </a:lnTo>
                  <a:lnTo>
                    <a:pt x="0" y="1102"/>
                  </a:lnTo>
                  <a:lnTo>
                    <a:pt x="26" y="1333"/>
                  </a:lnTo>
                  <a:lnTo>
                    <a:pt x="103" y="1538"/>
                  </a:lnTo>
                  <a:lnTo>
                    <a:pt x="205" y="1717"/>
                  </a:lnTo>
                  <a:lnTo>
                    <a:pt x="333" y="1871"/>
                  </a:lnTo>
                  <a:lnTo>
                    <a:pt x="513" y="2025"/>
                  </a:lnTo>
                  <a:lnTo>
                    <a:pt x="692" y="2127"/>
                  </a:lnTo>
                  <a:lnTo>
                    <a:pt x="897" y="2179"/>
                  </a:lnTo>
                  <a:lnTo>
                    <a:pt x="1128" y="2204"/>
                  </a:lnTo>
                  <a:lnTo>
                    <a:pt x="1359" y="2179"/>
                  </a:lnTo>
                  <a:lnTo>
                    <a:pt x="1589" y="2127"/>
                  </a:lnTo>
                  <a:lnTo>
                    <a:pt x="1769" y="2025"/>
                  </a:lnTo>
                  <a:lnTo>
                    <a:pt x="1948" y="1871"/>
                  </a:lnTo>
                  <a:lnTo>
                    <a:pt x="2076" y="1717"/>
                  </a:lnTo>
                  <a:lnTo>
                    <a:pt x="2179" y="1538"/>
                  </a:lnTo>
                  <a:lnTo>
                    <a:pt x="2256" y="1333"/>
                  </a:lnTo>
                  <a:lnTo>
                    <a:pt x="2281" y="1102"/>
                  </a:lnTo>
                  <a:lnTo>
                    <a:pt x="2256" y="871"/>
                  </a:lnTo>
                  <a:lnTo>
                    <a:pt x="2179" y="666"/>
                  </a:lnTo>
                  <a:lnTo>
                    <a:pt x="2076" y="487"/>
                  </a:lnTo>
                  <a:lnTo>
                    <a:pt x="1948" y="333"/>
                  </a:lnTo>
                  <a:lnTo>
                    <a:pt x="1769" y="179"/>
                  </a:lnTo>
                  <a:lnTo>
                    <a:pt x="1589" y="77"/>
                  </a:lnTo>
                  <a:lnTo>
                    <a:pt x="1359" y="26"/>
                  </a:lnTo>
                  <a:lnTo>
                    <a:pt x="112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13" name="Google Shape;2613;p46"/>
          <p:cNvSpPr/>
          <p:nvPr/>
        </p:nvSpPr>
        <p:spPr>
          <a:xfrm>
            <a:off x="673866" y="4108524"/>
            <a:ext cx="1119328" cy="614545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4" name="Google Shape;2614;p46"/>
          <p:cNvSpPr/>
          <p:nvPr/>
        </p:nvSpPr>
        <p:spPr>
          <a:xfrm>
            <a:off x="7470105" y="3921158"/>
            <a:ext cx="1472452" cy="808422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15" name="Google Shape;2615;p46"/>
          <p:cNvGrpSpPr/>
          <p:nvPr/>
        </p:nvGrpSpPr>
        <p:grpSpPr>
          <a:xfrm rot="-545914" flipH="1">
            <a:off x="6207161" y="994687"/>
            <a:ext cx="667044" cy="667382"/>
            <a:chOff x="3856975" y="1542575"/>
            <a:chExt cx="940125" cy="940600"/>
          </a:xfrm>
        </p:grpSpPr>
        <p:sp>
          <p:nvSpPr>
            <p:cNvPr id="2616" name="Google Shape;2616;p46"/>
            <p:cNvSpPr/>
            <p:nvPr/>
          </p:nvSpPr>
          <p:spPr>
            <a:xfrm>
              <a:off x="3856975" y="1543550"/>
              <a:ext cx="870475" cy="865600"/>
            </a:xfrm>
            <a:custGeom>
              <a:avLst/>
              <a:gdLst/>
              <a:ahLst/>
              <a:cxnLst/>
              <a:rect l="l" t="t" r="r" b="b"/>
              <a:pathLst>
                <a:path w="34819" h="34624" extrusionOk="0">
                  <a:moveTo>
                    <a:pt x="98" y="20634"/>
                  </a:moveTo>
                  <a:lnTo>
                    <a:pt x="196" y="21452"/>
                  </a:lnTo>
                  <a:lnTo>
                    <a:pt x="332" y="22270"/>
                  </a:lnTo>
                  <a:lnTo>
                    <a:pt x="390" y="22536"/>
                  </a:lnTo>
                  <a:lnTo>
                    <a:pt x="293" y="22017"/>
                  </a:lnTo>
                  <a:lnTo>
                    <a:pt x="196" y="21374"/>
                  </a:lnTo>
                  <a:lnTo>
                    <a:pt x="118" y="20731"/>
                  </a:lnTo>
                  <a:lnTo>
                    <a:pt x="115" y="20704"/>
                  </a:lnTo>
                  <a:lnTo>
                    <a:pt x="115" y="20704"/>
                  </a:lnTo>
                  <a:lnTo>
                    <a:pt x="98" y="20634"/>
                  </a:lnTo>
                  <a:close/>
                  <a:moveTo>
                    <a:pt x="390" y="22536"/>
                  </a:moveTo>
                  <a:lnTo>
                    <a:pt x="410" y="22640"/>
                  </a:lnTo>
                  <a:lnTo>
                    <a:pt x="546" y="23264"/>
                  </a:lnTo>
                  <a:lnTo>
                    <a:pt x="702" y="23868"/>
                  </a:lnTo>
                  <a:lnTo>
                    <a:pt x="507" y="23069"/>
                  </a:lnTo>
                  <a:lnTo>
                    <a:pt x="390" y="22536"/>
                  </a:lnTo>
                  <a:close/>
                  <a:moveTo>
                    <a:pt x="18316" y="0"/>
                  </a:moveTo>
                  <a:lnTo>
                    <a:pt x="17829" y="20"/>
                  </a:lnTo>
                  <a:lnTo>
                    <a:pt x="17361" y="39"/>
                  </a:lnTo>
                  <a:lnTo>
                    <a:pt x="16874" y="78"/>
                  </a:lnTo>
                  <a:lnTo>
                    <a:pt x="16406" y="136"/>
                  </a:lnTo>
                  <a:lnTo>
                    <a:pt x="15939" y="214"/>
                  </a:lnTo>
                  <a:lnTo>
                    <a:pt x="15471" y="292"/>
                  </a:lnTo>
                  <a:lnTo>
                    <a:pt x="15003" y="370"/>
                  </a:lnTo>
                  <a:lnTo>
                    <a:pt x="14555" y="468"/>
                  </a:lnTo>
                  <a:lnTo>
                    <a:pt x="14107" y="585"/>
                  </a:lnTo>
                  <a:lnTo>
                    <a:pt x="13211" y="838"/>
                  </a:lnTo>
                  <a:lnTo>
                    <a:pt x="12334" y="1130"/>
                  </a:lnTo>
                  <a:lnTo>
                    <a:pt x="11477" y="1461"/>
                  </a:lnTo>
                  <a:lnTo>
                    <a:pt x="10658" y="1851"/>
                  </a:lnTo>
                  <a:lnTo>
                    <a:pt x="9840" y="2260"/>
                  </a:lnTo>
                  <a:lnTo>
                    <a:pt x="9061" y="2708"/>
                  </a:lnTo>
                  <a:lnTo>
                    <a:pt x="8301" y="3195"/>
                  </a:lnTo>
                  <a:lnTo>
                    <a:pt x="7560" y="3721"/>
                  </a:lnTo>
                  <a:lnTo>
                    <a:pt x="6840" y="4286"/>
                  </a:lnTo>
                  <a:lnTo>
                    <a:pt x="6158" y="4871"/>
                  </a:lnTo>
                  <a:lnTo>
                    <a:pt x="5515" y="5494"/>
                  </a:lnTo>
                  <a:lnTo>
                    <a:pt x="4891" y="6157"/>
                  </a:lnTo>
                  <a:lnTo>
                    <a:pt x="4307" y="6839"/>
                  </a:lnTo>
                  <a:lnTo>
                    <a:pt x="3742" y="7540"/>
                  </a:lnTo>
                  <a:lnTo>
                    <a:pt x="3216" y="8281"/>
                  </a:lnTo>
                  <a:lnTo>
                    <a:pt x="2728" y="9041"/>
                  </a:lnTo>
                  <a:lnTo>
                    <a:pt x="2280" y="9820"/>
                  </a:lnTo>
                  <a:lnTo>
                    <a:pt x="1871" y="10638"/>
                  </a:lnTo>
                  <a:lnTo>
                    <a:pt x="1481" y="11476"/>
                  </a:lnTo>
                  <a:lnTo>
                    <a:pt x="1150" y="12314"/>
                  </a:lnTo>
                  <a:lnTo>
                    <a:pt x="858" y="13191"/>
                  </a:lnTo>
                  <a:lnTo>
                    <a:pt x="605" y="14087"/>
                  </a:lnTo>
                  <a:lnTo>
                    <a:pt x="488" y="14535"/>
                  </a:lnTo>
                  <a:lnTo>
                    <a:pt x="390" y="15003"/>
                  </a:lnTo>
                  <a:lnTo>
                    <a:pt x="293" y="15451"/>
                  </a:lnTo>
                  <a:lnTo>
                    <a:pt x="215" y="15918"/>
                  </a:lnTo>
                  <a:lnTo>
                    <a:pt x="157" y="16386"/>
                  </a:lnTo>
                  <a:lnTo>
                    <a:pt x="98" y="16854"/>
                  </a:lnTo>
                  <a:lnTo>
                    <a:pt x="59" y="17341"/>
                  </a:lnTo>
                  <a:lnTo>
                    <a:pt x="40" y="17808"/>
                  </a:lnTo>
                  <a:lnTo>
                    <a:pt x="20" y="18295"/>
                  </a:lnTo>
                  <a:lnTo>
                    <a:pt x="1" y="18783"/>
                  </a:lnTo>
                  <a:lnTo>
                    <a:pt x="20" y="19445"/>
                  </a:lnTo>
                  <a:lnTo>
                    <a:pt x="59" y="20088"/>
                  </a:lnTo>
                  <a:lnTo>
                    <a:pt x="115" y="20704"/>
                  </a:lnTo>
                  <a:lnTo>
                    <a:pt x="115" y="20704"/>
                  </a:lnTo>
                  <a:lnTo>
                    <a:pt x="235" y="21199"/>
                  </a:lnTo>
                  <a:lnTo>
                    <a:pt x="371" y="21744"/>
                  </a:lnTo>
                  <a:lnTo>
                    <a:pt x="546" y="22329"/>
                  </a:lnTo>
                  <a:lnTo>
                    <a:pt x="722" y="22874"/>
                  </a:lnTo>
                  <a:lnTo>
                    <a:pt x="916" y="23400"/>
                  </a:lnTo>
                  <a:lnTo>
                    <a:pt x="1111" y="23887"/>
                  </a:lnTo>
                  <a:lnTo>
                    <a:pt x="1345" y="24433"/>
                  </a:lnTo>
                  <a:lnTo>
                    <a:pt x="1618" y="24978"/>
                  </a:lnTo>
                  <a:lnTo>
                    <a:pt x="1871" y="25485"/>
                  </a:lnTo>
                  <a:lnTo>
                    <a:pt x="2163" y="25972"/>
                  </a:lnTo>
                  <a:lnTo>
                    <a:pt x="2456" y="26459"/>
                  </a:lnTo>
                  <a:lnTo>
                    <a:pt x="2748" y="26927"/>
                  </a:lnTo>
                  <a:lnTo>
                    <a:pt x="3079" y="27375"/>
                  </a:lnTo>
                  <a:lnTo>
                    <a:pt x="3410" y="27804"/>
                  </a:lnTo>
                  <a:lnTo>
                    <a:pt x="3761" y="28252"/>
                  </a:lnTo>
                  <a:lnTo>
                    <a:pt x="4131" y="28700"/>
                  </a:lnTo>
                  <a:lnTo>
                    <a:pt x="4501" y="29109"/>
                  </a:lnTo>
                  <a:lnTo>
                    <a:pt x="4891" y="29499"/>
                  </a:lnTo>
                  <a:lnTo>
                    <a:pt x="5320" y="29908"/>
                  </a:lnTo>
                  <a:lnTo>
                    <a:pt x="5729" y="30278"/>
                  </a:lnTo>
                  <a:lnTo>
                    <a:pt x="6138" y="30629"/>
                  </a:lnTo>
                  <a:lnTo>
                    <a:pt x="6567" y="30980"/>
                  </a:lnTo>
                  <a:lnTo>
                    <a:pt x="7034" y="31330"/>
                  </a:lnTo>
                  <a:lnTo>
                    <a:pt x="7502" y="31642"/>
                  </a:lnTo>
                  <a:lnTo>
                    <a:pt x="7970" y="31954"/>
                  </a:lnTo>
                  <a:lnTo>
                    <a:pt x="8437" y="32246"/>
                  </a:lnTo>
                  <a:lnTo>
                    <a:pt x="8963" y="32538"/>
                  </a:lnTo>
                  <a:lnTo>
                    <a:pt x="9470" y="32792"/>
                  </a:lnTo>
                  <a:lnTo>
                    <a:pt x="9976" y="33025"/>
                  </a:lnTo>
                  <a:lnTo>
                    <a:pt x="10444" y="33259"/>
                  </a:lnTo>
                  <a:lnTo>
                    <a:pt x="11009" y="33473"/>
                  </a:lnTo>
                  <a:lnTo>
                    <a:pt x="11555" y="33668"/>
                  </a:lnTo>
                  <a:lnTo>
                    <a:pt x="12120" y="33863"/>
                  </a:lnTo>
                  <a:lnTo>
                    <a:pt x="12665" y="34019"/>
                  </a:lnTo>
                  <a:lnTo>
                    <a:pt x="13269" y="34175"/>
                  </a:lnTo>
                  <a:lnTo>
                    <a:pt x="13815" y="34292"/>
                  </a:lnTo>
                  <a:lnTo>
                    <a:pt x="14360" y="34389"/>
                  </a:lnTo>
                  <a:lnTo>
                    <a:pt x="14906" y="34467"/>
                  </a:lnTo>
                  <a:lnTo>
                    <a:pt x="15510" y="34545"/>
                  </a:lnTo>
                  <a:lnTo>
                    <a:pt x="16094" y="34584"/>
                  </a:lnTo>
                  <a:lnTo>
                    <a:pt x="16679" y="34623"/>
                  </a:lnTo>
                  <a:lnTo>
                    <a:pt x="17906" y="34623"/>
                  </a:lnTo>
                  <a:lnTo>
                    <a:pt x="18491" y="34584"/>
                  </a:lnTo>
                  <a:lnTo>
                    <a:pt x="19095" y="34545"/>
                  </a:lnTo>
                  <a:lnTo>
                    <a:pt x="19660" y="34467"/>
                  </a:lnTo>
                  <a:lnTo>
                    <a:pt x="20245" y="34370"/>
                  </a:lnTo>
                  <a:lnTo>
                    <a:pt x="20829" y="34272"/>
                  </a:lnTo>
                  <a:lnTo>
                    <a:pt x="21394" y="34136"/>
                  </a:lnTo>
                  <a:lnTo>
                    <a:pt x="21940" y="34000"/>
                  </a:lnTo>
                  <a:lnTo>
                    <a:pt x="22505" y="33844"/>
                  </a:lnTo>
                  <a:lnTo>
                    <a:pt x="23031" y="33668"/>
                  </a:lnTo>
                  <a:lnTo>
                    <a:pt x="23557" y="33473"/>
                  </a:lnTo>
                  <a:lnTo>
                    <a:pt x="24063" y="33259"/>
                  </a:lnTo>
                  <a:lnTo>
                    <a:pt x="24609" y="33025"/>
                  </a:lnTo>
                  <a:lnTo>
                    <a:pt x="25135" y="32772"/>
                  </a:lnTo>
                  <a:lnTo>
                    <a:pt x="25642" y="32499"/>
                  </a:lnTo>
                  <a:lnTo>
                    <a:pt x="26148" y="32226"/>
                  </a:lnTo>
                  <a:lnTo>
                    <a:pt x="26616" y="31934"/>
                  </a:lnTo>
                  <a:lnTo>
                    <a:pt x="27083" y="31622"/>
                  </a:lnTo>
                  <a:lnTo>
                    <a:pt x="27551" y="31311"/>
                  </a:lnTo>
                  <a:lnTo>
                    <a:pt x="27999" y="30960"/>
                  </a:lnTo>
                  <a:lnTo>
                    <a:pt x="28428" y="30609"/>
                  </a:lnTo>
                  <a:lnTo>
                    <a:pt x="28856" y="30259"/>
                  </a:lnTo>
                  <a:lnTo>
                    <a:pt x="29285" y="29869"/>
                  </a:lnTo>
                  <a:lnTo>
                    <a:pt x="29675" y="29499"/>
                  </a:lnTo>
                  <a:lnTo>
                    <a:pt x="30064" y="29090"/>
                  </a:lnTo>
                  <a:lnTo>
                    <a:pt x="30435" y="28680"/>
                  </a:lnTo>
                  <a:lnTo>
                    <a:pt x="30805" y="28252"/>
                  </a:lnTo>
                  <a:lnTo>
                    <a:pt x="31156" y="27804"/>
                  </a:lnTo>
                  <a:lnTo>
                    <a:pt x="31506" y="27336"/>
                  </a:lnTo>
                  <a:lnTo>
                    <a:pt x="31837" y="26868"/>
                  </a:lnTo>
                  <a:lnTo>
                    <a:pt x="32149" y="26381"/>
                  </a:lnTo>
                  <a:lnTo>
                    <a:pt x="32441" y="25914"/>
                  </a:lnTo>
                  <a:lnTo>
                    <a:pt x="32714" y="25388"/>
                  </a:lnTo>
                  <a:lnTo>
                    <a:pt x="32968" y="24920"/>
                  </a:lnTo>
                  <a:lnTo>
                    <a:pt x="33221" y="24413"/>
                  </a:lnTo>
                  <a:lnTo>
                    <a:pt x="33435" y="23907"/>
                  </a:lnTo>
                  <a:lnTo>
                    <a:pt x="33649" y="23361"/>
                  </a:lnTo>
                  <a:lnTo>
                    <a:pt x="33864" y="22816"/>
                  </a:lnTo>
                  <a:lnTo>
                    <a:pt x="34039" y="22270"/>
                  </a:lnTo>
                  <a:lnTo>
                    <a:pt x="34195" y="21725"/>
                  </a:lnTo>
                  <a:lnTo>
                    <a:pt x="34351" y="21140"/>
                  </a:lnTo>
                  <a:lnTo>
                    <a:pt x="34468" y="20575"/>
                  </a:lnTo>
                  <a:lnTo>
                    <a:pt x="34565" y="20030"/>
                  </a:lnTo>
                  <a:lnTo>
                    <a:pt x="34643" y="19484"/>
                  </a:lnTo>
                  <a:lnTo>
                    <a:pt x="34721" y="18880"/>
                  </a:lnTo>
                  <a:lnTo>
                    <a:pt x="34780" y="18276"/>
                  </a:lnTo>
                  <a:lnTo>
                    <a:pt x="34799" y="17691"/>
                  </a:lnTo>
                  <a:lnTo>
                    <a:pt x="34819" y="17087"/>
                  </a:lnTo>
                  <a:lnTo>
                    <a:pt x="34799" y="16444"/>
                  </a:lnTo>
                  <a:lnTo>
                    <a:pt x="34760" y="15860"/>
                  </a:lnTo>
                  <a:lnTo>
                    <a:pt x="34721" y="15295"/>
                  </a:lnTo>
                  <a:lnTo>
                    <a:pt x="34643" y="14730"/>
                  </a:lnTo>
                  <a:lnTo>
                    <a:pt x="34565" y="14145"/>
                  </a:lnTo>
                  <a:lnTo>
                    <a:pt x="34448" y="13561"/>
                  </a:lnTo>
                  <a:lnTo>
                    <a:pt x="34331" y="12996"/>
                  </a:lnTo>
                  <a:lnTo>
                    <a:pt x="34176" y="12431"/>
                  </a:lnTo>
                  <a:lnTo>
                    <a:pt x="34020" y="11846"/>
                  </a:lnTo>
                  <a:lnTo>
                    <a:pt x="33844" y="11340"/>
                  </a:lnTo>
                  <a:lnTo>
                    <a:pt x="33649" y="10814"/>
                  </a:lnTo>
                  <a:lnTo>
                    <a:pt x="33435" y="10288"/>
                  </a:lnTo>
                  <a:lnTo>
                    <a:pt x="33201" y="9742"/>
                  </a:lnTo>
                  <a:lnTo>
                    <a:pt x="32948" y="9216"/>
                  </a:lnTo>
                  <a:lnTo>
                    <a:pt x="32675" y="8709"/>
                  </a:lnTo>
                  <a:lnTo>
                    <a:pt x="32403" y="8222"/>
                  </a:lnTo>
                  <a:lnTo>
                    <a:pt x="32091" y="7735"/>
                  </a:lnTo>
                  <a:lnTo>
                    <a:pt x="31799" y="7268"/>
                  </a:lnTo>
                  <a:lnTo>
                    <a:pt x="31487" y="6839"/>
                  </a:lnTo>
                  <a:lnTo>
                    <a:pt x="31156" y="6391"/>
                  </a:lnTo>
                  <a:lnTo>
                    <a:pt x="30805" y="5943"/>
                  </a:lnTo>
                  <a:lnTo>
                    <a:pt x="30435" y="5514"/>
                  </a:lnTo>
                  <a:lnTo>
                    <a:pt x="30064" y="5105"/>
                  </a:lnTo>
                  <a:lnTo>
                    <a:pt x="29675" y="4715"/>
                  </a:lnTo>
                  <a:lnTo>
                    <a:pt x="29266" y="4306"/>
                  </a:lnTo>
                  <a:lnTo>
                    <a:pt x="28856" y="3936"/>
                  </a:lnTo>
                  <a:lnTo>
                    <a:pt x="28428" y="3585"/>
                  </a:lnTo>
                  <a:lnTo>
                    <a:pt x="27999" y="3234"/>
                  </a:lnTo>
                  <a:lnTo>
                    <a:pt x="27532" y="2884"/>
                  </a:lnTo>
                  <a:lnTo>
                    <a:pt x="27064" y="2552"/>
                  </a:lnTo>
                  <a:lnTo>
                    <a:pt x="26596" y="2241"/>
                  </a:lnTo>
                  <a:lnTo>
                    <a:pt x="26129" y="1948"/>
                  </a:lnTo>
                  <a:lnTo>
                    <a:pt x="25583" y="1656"/>
                  </a:lnTo>
                  <a:lnTo>
                    <a:pt x="25077" y="1383"/>
                  </a:lnTo>
                  <a:lnTo>
                    <a:pt x="24570" y="1150"/>
                  </a:lnTo>
                  <a:lnTo>
                    <a:pt x="24083" y="935"/>
                  </a:lnTo>
                  <a:lnTo>
                    <a:pt x="23342" y="643"/>
                  </a:lnTo>
                  <a:lnTo>
                    <a:pt x="22602" y="370"/>
                  </a:lnTo>
                  <a:lnTo>
                    <a:pt x="22134" y="292"/>
                  </a:lnTo>
                  <a:lnTo>
                    <a:pt x="21667" y="214"/>
                  </a:lnTo>
                  <a:lnTo>
                    <a:pt x="21199" y="136"/>
                  </a:lnTo>
                  <a:lnTo>
                    <a:pt x="20732" y="97"/>
                  </a:lnTo>
                  <a:lnTo>
                    <a:pt x="20245" y="39"/>
                  </a:lnTo>
                  <a:lnTo>
                    <a:pt x="19777" y="20"/>
                  </a:lnTo>
                  <a:lnTo>
                    <a:pt x="19290" y="0"/>
                  </a:lnTo>
                  <a:close/>
                </a:path>
              </a:pathLst>
            </a:custGeom>
            <a:solidFill>
              <a:srgbClr val="FFE6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46"/>
            <p:cNvSpPr/>
            <p:nvPr/>
          </p:nvSpPr>
          <p:spPr>
            <a:xfrm>
              <a:off x="3856975" y="1543550"/>
              <a:ext cx="870475" cy="865600"/>
            </a:xfrm>
            <a:custGeom>
              <a:avLst/>
              <a:gdLst/>
              <a:ahLst/>
              <a:cxnLst/>
              <a:rect l="l" t="t" r="r" b="b"/>
              <a:pathLst>
                <a:path w="34819" h="34624" fill="none" extrusionOk="0">
                  <a:moveTo>
                    <a:pt x="1" y="18783"/>
                  </a:moveTo>
                  <a:lnTo>
                    <a:pt x="1" y="18783"/>
                  </a:lnTo>
                  <a:lnTo>
                    <a:pt x="20" y="19445"/>
                  </a:lnTo>
                  <a:lnTo>
                    <a:pt x="59" y="20088"/>
                  </a:lnTo>
                  <a:lnTo>
                    <a:pt x="118" y="20731"/>
                  </a:lnTo>
                  <a:lnTo>
                    <a:pt x="196" y="21374"/>
                  </a:lnTo>
                  <a:lnTo>
                    <a:pt x="293" y="22017"/>
                  </a:lnTo>
                  <a:lnTo>
                    <a:pt x="410" y="22640"/>
                  </a:lnTo>
                  <a:lnTo>
                    <a:pt x="546" y="23264"/>
                  </a:lnTo>
                  <a:lnTo>
                    <a:pt x="702" y="23868"/>
                  </a:lnTo>
                  <a:lnTo>
                    <a:pt x="702" y="23868"/>
                  </a:lnTo>
                  <a:lnTo>
                    <a:pt x="507" y="23069"/>
                  </a:lnTo>
                  <a:lnTo>
                    <a:pt x="332" y="22270"/>
                  </a:lnTo>
                  <a:lnTo>
                    <a:pt x="196" y="21452"/>
                  </a:lnTo>
                  <a:lnTo>
                    <a:pt x="98" y="20634"/>
                  </a:lnTo>
                  <a:lnTo>
                    <a:pt x="98" y="20634"/>
                  </a:lnTo>
                  <a:lnTo>
                    <a:pt x="235" y="21199"/>
                  </a:lnTo>
                  <a:lnTo>
                    <a:pt x="371" y="21744"/>
                  </a:lnTo>
                  <a:lnTo>
                    <a:pt x="371" y="21744"/>
                  </a:lnTo>
                  <a:lnTo>
                    <a:pt x="546" y="22329"/>
                  </a:lnTo>
                  <a:lnTo>
                    <a:pt x="722" y="22874"/>
                  </a:lnTo>
                  <a:lnTo>
                    <a:pt x="722" y="22874"/>
                  </a:lnTo>
                  <a:lnTo>
                    <a:pt x="916" y="23400"/>
                  </a:lnTo>
                  <a:lnTo>
                    <a:pt x="1111" y="23887"/>
                  </a:lnTo>
                  <a:lnTo>
                    <a:pt x="1111" y="23887"/>
                  </a:lnTo>
                  <a:lnTo>
                    <a:pt x="1345" y="24433"/>
                  </a:lnTo>
                  <a:lnTo>
                    <a:pt x="1618" y="24978"/>
                  </a:lnTo>
                  <a:lnTo>
                    <a:pt x="1871" y="25485"/>
                  </a:lnTo>
                  <a:lnTo>
                    <a:pt x="2163" y="25972"/>
                  </a:lnTo>
                  <a:lnTo>
                    <a:pt x="2163" y="25972"/>
                  </a:lnTo>
                  <a:lnTo>
                    <a:pt x="2456" y="26459"/>
                  </a:lnTo>
                  <a:lnTo>
                    <a:pt x="2748" y="26927"/>
                  </a:lnTo>
                  <a:lnTo>
                    <a:pt x="2748" y="26927"/>
                  </a:lnTo>
                  <a:lnTo>
                    <a:pt x="3079" y="27375"/>
                  </a:lnTo>
                  <a:lnTo>
                    <a:pt x="3410" y="27804"/>
                  </a:lnTo>
                  <a:lnTo>
                    <a:pt x="3410" y="27804"/>
                  </a:lnTo>
                  <a:lnTo>
                    <a:pt x="3761" y="28252"/>
                  </a:lnTo>
                  <a:lnTo>
                    <a:pt x="4131" y="28700"/>
                  </a:lnTo>
                  <a:lnTo>
                    <a:pt x="4501" y="29109"/>
                  </a:lnTo>
                  <a:lnTo>
                    <a:pt x="4891" y="29499"/>
                  </a:lnTo>
                  <a:lnTo>
                    <a:pt x="4891" y="29499"/>
                  </a:lnTo>
                  <a:lnTo>
                    <a:pt x="5320" y="29908"/>
                  </a:lnTo>
                  <a:lnTo>
                    <a:pt x="5729" y="30278"/>
                  </a:lnTo>
                  <a:lnTo>
                    <a:pt x="5729" y="30278"/>
                  </a:lnTo>
                  <a:lnTo>
                    <a:pt x="6138" y="30629"/>
                  </a:lnTo>
                  <a:lnTo>
                    <a:pt x="6567" y="30980"/>
                  </a:lnTo>
                  <a:lnTo>
                    <a:pt x="6567" y="30980"/>
                  </a:lnTo>
                  <a:lnTo>
                    <a:pt x="7034" y="31330"/>
                  </a:lnTo>
                  <a:lnTo>
                    <a:pt x="7502" y="31642"/>
                  </a:lnTo>
                  <a:lnTo>
                    <a:pt x="7970" y="31954"/>
                  </a:lnTo>
                  <a:lnTo>
                    <a:pt x="8437" y="32246"/>
                  </a:lnTo>
                  <a:lnTo>
                    <a:pt x="8437" y="32246"/>
                  </a:lnTo>
                  <a:lnTo>
                    <a:pt x="8963" y="32538"/>
                  </a:lnTo>
                  <a:lnTo>
                    <a:pt x="9470" y="32792"/>
                  </a:lnTo>
                  <a:lnTo>
                    <a:pt x="9470" y="32792"/>
                  </a:lnTo>
                  <a:lnTo>
                    <a:pt x="9976" y="33025"/>
                  </a:lnTo>
                  <a:lnTo>
                    <a:pt x="10444" y="33259"/>
                  </a:lnTo>
                  <a:lnTo>
                    <a:pt x="10444" y="33259"/>
                  </a:lnTo>
                  <a:lnTo>
                    <a:pt x="11009" y="33473"/>
                  </a:lnTo>
                  <a:lnTo>
                    <a:pt x="11555" y="33668"/>
                  </a:lnTo>
                  <a:lnTo>
                    <a:pt x="12120" y="33863"/>
                  </a:lnTo>
                  <a:lnTo>
                    <a:pt x="12665" y="34019"/>
                  </a:lnTo>
                  <a:lnTo>
                    <a:pt x="12665" y="34019"/>
                  </a:lnTo>
                  <a:lnTo>
                    <a:pt x="13269" y="34175"/>
                  </a:lnTo>
                  <a:lnTo>
                    <a:pt x="13815" y="34292"/>
                  </a:lnTo>
                  <a:lnTo>
                    <a:pt x="13815" y="34292"/>
                  </a:lnTo>
                  <a:lnTo>
                    <a:pt x="14360" y="34389"/>
                  </a:lnTo>
                  <a:lnTo>
                    <a:pt x="14906" y="34467"/>
                  </a:lnTo>
                  <a:lnTo>
                    <a:pt x="14906" y="34467"/>
                  </a:lnTo>
                  <a:lnTo>
                    <a:pt x="15510" y="34545"/>
                  </a:lnTo>
                  <a:lnTo>
                    <a:pt x="16094" y="34584"/>
                  </a:lnTo>
                  <a:lnTo>
                    <a:pt x="16679" y="34623"/>
                  </a:lnTo>
                  <a:lnTo>
                    <a:pt x="17283" y="34623"/>
                  </a:lnTo>
                  <a:lnTo>
                    <a:pt x="17283" y="34623"/>
                  </a:lnTo>
                  <a:lnTo>
                    <a:pt x="17906" y="34623"/>
                  </a:lnTo>
                  <a:lnTo>
                    <a:pt x="18491" y="34584"/>
                  </a:lnTo>
                  <a:lnTo>
                    <a:pt x="18491" y="34584"/>
                  </a:lnTo>
                  <a:lnTo>
                    <a:pt x="19095" y="34545"/>
                  </a:lnTo>
                  <a:lnTo>
                    <a:pt x="19660" y="34467"/>
                  </a:lnTo>
                  <a:lnTo>
                    <a:pt x="19660" y="34467"/>
                  </a:lnTo>
                  <a:lnTo>
                    <a:pt x="20245" y="34370"/>
                  </a:lnTo>
                  <a:lnTo>
                    <a:pt x="20829" y="34272"/>
                  </a:lnTo>
                  <a:lnTo>
                    <a:pt x="21394" y="34136"/>
                  </a:lnTo>
                  <a:lnTo>
                    <a:pt x="21940" y="34000"/>
                  </a:lnTo>
                  <a:lnTo>
                    <a:pt x="21940" y="34000"/>
                  </a:lnTo>
                  <a:lnTo>
                    <a:pt x="22505" y="33844"/>
                  </a:lnTo>
                  <a:lnTo>
                    <a:pt x="23031" y="33668"/>
                  </a:lnTo>
                  <a:lnTo>
                    <a:pt x="23031" y="33668"/>
                  </a:lnTo>
                  <a:lnTo>
                    <a:pt x="23557" y="33473"/>
                  </a:lnTo>
                  <a:lnTo>
                    <a:pt x="24063" y="33259"/>
                  </a:lnTo>
                  <a:lnTo>
                    <a:pt x="24063" y="33259"/>
                  </a:lnTo>
                  <a:lnTo>
                    <a:pt x="24609" y="33025"/>
                  </a:lnTo>
                  <a:lnTo>
                    <a:pt x="25135" y="32772"/>
                  </a:lnTo>
                  <a:lnTo>
                    <a:pt x="25642" y="32499"/>
                  </a:lnTo>
                  <a:lnTo>
                    <a:pt x="26148" y="32226"/>
                  </a:lnTo>
                  <a:lnTo>
                    <a:pt x="26148" y="32226"/>
                  </a:lnTo>
                  <a:lnTo>
                    <a:pt x="26616" y="31934"/>
                  </a:lnTo>
                  <a:lnTo>
                    <a:pt x="27083" y="31622"/>
                  </a:lnTo>
                  <a:lnTo>
                    <a:pt x="27551" y="31311"/>
                  </a:lnTo>
                  <a:lnTo>
                    <a:pt x="27999" y="30960"/>
                  </a:lnTo>
                  <a:lnTo>
                    <a:pt x="27999" y="30960"/>
                  </a:lnTo>
                  <a:lnTo>
                    <a:pt x="28428" y="30609"/>
                  </a:lnTo>
                  <a:lnTo>
                    <a:pt x="28856" y="30259"/>
                  </a:lnTo>
                  <a:lnTo>
                    <a:pt x="29285" y="29869"/>
                  </a:lnTo>
                  <a:lnTo>
                    <a:pt x="29675" y="29499"/>
                  </a:lnTo>
                  <a:lnTo>
                    <a:pt x="29675" y="29499"/>
                  </a:lnTo>
                  <a:lnTo>
                    <a:pt x="30064" y="29090"/>
                  </a:lnTo>
                  <a:lnTo>
                    <a:pt x="30435" y="28680"/>
                  </a:lnTo>
                  <a:lnTo>
                    <a:pt x="30805" y="28252"/>
                  </a:lnTo>
                  <a:lnTo>
                    <a:pt x="31156" y="27804"/>
                  </a:lnTo>
                  <a:lnTo>
                    <a:pt x="31156" y="27804"/>
                  </a:lnTo>
                  <a:lnTo>
                    <a:pt x="31506" y="27336"/>
                  </a:lnTo>
                  <a:lnTo>
                    <a:pt x="31837" y="26868"/>
                  </a:lnTo>
                  <a:lnTo>
                    <a:pt x="32149" y="26381"/>
                  </a:lnTo>
                  <a:lnTo>
                    <a:pt x="32441" y="25914"/>
                  </a:lnTo>
                  <a:lnTo>
                    <a:pt x="32441" y="25914"/>
                  </a:lnTo>
                  <a:lnTo>
                    <a:pt x="32714" y="25388"/>
                  </a:lnTo>
                  <a:lnTo>
                    <a:pt x="32968" y="24920"/>
                  </a:lnTo>
                  <a:lnTo>
                    <a:pt x="32968" y="24920"/>
                  </a:lnTo>
                  <a:lnTo>
                    <a:pt x="33221" y="24413"/>
                  </a:lnTo>
                  <a:lnTo>
                    <a:pt x="33435" y="23907"/>
                  </a:lnTo>
                  <a:lnTo>
                    <a:pt x="33435" y="23907"/>
                  </a:lnTo>
                  <a:lnTo>
                    <a:pt x="33649" y="23361"/>
                  </a:lnTo>
                  <a:lnTo>
                    <a:pt x="33864" y="22816"/>
                  </a:lnTo>
                  <a:lnTo>
                    <a:pt x="34039" y="22270"/>
                  </a:lnTo>
                  <a:lnTo>
                    <a:pt x="34195" y="21725"/>
                  </a:lnTo>
                  <a:lnTo>
                    <a:pt x="34195" y="21725"/>
                  </a:lnTo>
                  <a:lnTo>
                    <a:pt x="34351" y="21140"/>
                  </a:lnTo>
                  <a:lnTo>
                    <a:pt x="34468" y="20575"/>
                  </a:lnTo>
                  <a:lnTo>
                    <a:pt x="34468" y="20575"/>
                  </a:lnTo>
                  <a:lnTo>
                    <a:pt x="34565" y="20030"/>
                  </a:lnTo>
                  <a:lnTo>
                    <a:pt x="34643" y="19484"/>
                  </a:lnTo>
                  <a:lnTo>
                    <a:pt x="34643" y="19484"/>
                  </a:lnTo>
                  <a:lnTo>
                    <a:pt x="34721" y="18880"/>
                  </a:lnTo>
                  <a:lnTo>
                    <a:pt x="34780" y="18276"/>
                  </a:lnTo>
                  <a:lnTo>
                    <a:pt x="34799" y="17691"/>
                  </a:lnTo>
                  <a:lnTo>
                    <a:pt x="34819" y="17087"/>
                  </a:lnTo>
                  <a:lnTo>
                    <a:pt x="34819" y="17087"/>
                  </a:lnTo>
                  <a:lnTo>
                    <a:pt x="34799" y="16444"/>
                  </a:lnTo>
                  <a:lnTo>
                    <a:pt x="34760" y="15860"/>
                  </a:lnTo>
                  <a:lnTo>
                    <a:pt x="34760" y="15860"/>
                  </a:lnTo>
                  <a:lnTo>
                    <a:pt x="34721" y="15295"/>
                  </a:lnTo>
                  <a:lnTo>
                    <a:pt x="34643" y="14730"/>
                  </a:lnTo>
                  <a:lnTo>
                    <a:pt x="34643" y="14730"/>
                  </a:lnTo>
                  <a:lnTo>
                    <a:pt x="34565" y="14145"/>
                  </a:lnTo>
                  <a:lnTo>
                    <a:pt x="34448" y="13561"/>
                  </a:lnTo>
                  <a:lnTo>
                    <a:pt x="34331" y="12996"/>
                  </a:lnTo>
                  <a:lnTo>
                    <a:pt x="34176" y="12431"/>
                  </a:lnTo>
                  <a:lnTo>
                    <a:pt x="34176" y="12431"/>
                  </a:lnTo>
                  <a:lnTo>
                    <a:pt x="34020" y="11846"/>
                  </a:lnTo>
                  <a:lnTo>
                    <a:pt x="33844" y="11340"/>
                  </a:lnTo>
                  <a:lnTo>
                    <a:pt x="33844" y="11340"/>
                  </a:lnTo>
                  <a:lnTo>
                    <a:pt x="33649" y="10814"/>
                  </a:lnTo>
                  <a:lnTo>
                    <a:pt x="33435" y="10288"/>
                  </a:lnTo>
                  <a:lnTo>
                    <a:pt x="33435" y="10288"/>
                  </a:lnTo>
                  <a:lnTo>
                    <a:pt x="33201" y="9742"/>
                  </a:lnTo>
                  <a:lnTo>
                    <a:pt x="32948" y="9216"/>
                  </a:lnTo>
                  <a:lnTo>
                    <a:pt x="32675" y="8709"/>
                  </a:lnTo>
                  <a:lnTo>
                    <a:pt x="32403" y="8222"/>
                  </a:lnTo>
                  <a:lnTo>
                    <a:pt x="32403" y="8222"/>
                  </a:lnTo>
                  <a:lnTo>
                    <a:pt x="32091" y="7735"/>
                  </a:lnTo>
                  <a:lnTo>
                    <a:pt x="31799" y="7268"/>
                  </a:lnTo>
                  <a:lnTo>
                    <a:pt x="31799" y="7268"/>
                  </a:lnTo>
                  <a:lnTo>
                    <a:pt x="31487" y="6839"/>
                  </a:lnTo>
                  <a:lnTo>
                    <a:pt x="31156" y="6391"/>
                  </a:lnTo>
                  <a:lnTo>
                    <a:pt x="31156" y="6391"/>
                  </a:lnTo>
                  <a:lnTo>
                    <a:pt x="30805" y="5943"/>
                  </a:lnTo>
                  <a:lnTo>
                    <a:pt x="30435" y="5514"/>
                  </a:lnTo>
                  <a:lnTo>
                    <a:pt x="30064" y="5105"/>
                  </a:lnTo>
                  <a:lnTo>
                    <a:pt x="29675" y="4715"/>
                  </a:lnTo>
                  <a:lnTo>
                    <a:pt x="29675" y="4715"/>
                  </a:lnTo>
                  <a:lnTo>
                    <a:pt x="29266" y="4306"/>
                  </a:lnTo>
                  <a:lnTo>
                    <a:pt x="28856" y="3936"/>
                  </a:lnTo>
                  <a:lnTo>
                    <a:pt x="28856" y="3936"/>
                  </a:lnTo>
                  <a:lnTo>
                    <a:pt x="28428" y="3585"/>
                  </a:lnTo>
                  <a:lnTo>
                    <a:pt x="27999" y="3234"/>
                  </a:lnTo>
                  <a:lnTo>
                    <a:pt x="27999" y="3234"/>
                  </a:lnTo>
                  <a:lnTo>
                    <a:pt x="27532" y="2884"/>
                  </a:lnTo>
                  <a:lnTo>
                    <a:pt x="27064" y="2552"/>
                  </a:lnTo>
                  <a:lnTo>
                    <a:pt x="26596" y="2241"/>
                  </a:lnTo>
                  <a:lnTo>
                    <a:pt x="26129" y="1948"/>
                  </a:lnTo>
                  <a:lnTo>
                    <a:pt x="26129" y="1948"/>
                  </a:lnTo>
                  <a:lnTo>
                    <a:pt x="25583" y="1656"/>
                  </a:lnTo>
                  <a:lnTo>
                    <a:pt x="25077" y="1383"/>
                  </a:lnTo>
                  <a:lnTo>
                    <a:pt x="25077" y="1383"/>
                  </a:lnTo>
                  <a:lnTo>
                    <a:pt x="24570" y="1150"/>
                  </a:lnTo>
                  <a:lnTo>
                    <a:pt x="24083" y="935"/>
                  </a:lnTo>
                  <a:lnTo>
                    <a:pt x="24083" y="935"/>
                  </a:lnTo>
                  <a:lnTo>
                    <a:pt x="23342" y="643"/>
                  </a:lnTo>
                  <a:lnTo>
                    <a:pt x="22602" y="370"/>
                  </a:lnTo>
                  <a:lnTo>
                    <a:pt x="22602" y="370"/>
                  </a:lnTo>
                  <a:lnTo>
                    <a:pt x="22134" y="292"/>
                  </a:lnTo>
                  <a:lnTo>
                    <a:pt x="21667" y="214"/>
                  </a:lnTo>
                  <a:lnTo>
                    <a:pt x="21199" y="136"/>
                  </a:lnTo>
                  <a:lnTo>
                    <a:pt x="20732" y="97"/>
                  </a:lnTo>
                  <a:lnTo>
                    <a:pt x="20245" y="39"/>
                  </a:lnTo>
                  <a:lnTo>
                    <a:pt x="19777" y="20"/>
                  </a:lnTo>
                  <a:lnTo>
                    <a:pt x="19290" y="0"/>
                  </a:lnTo>
                  <a:lnTo>
                    <a:pt x="18803" y="0"/>
                  </a:lnTo>
                  <a:lnTo>
                    <a:pt x="18803" y="0"/>
                  </a:lnTo>
                  <a:lnTo>
                    <a:pt x="18316" y="0"/>
                  </a:lnTo>
                  <a:lnTo>
                    <a:pt x="17829" y="20"/>
                  </a:lnTo>
                  <a:lnTo>
                    <a:pt x="17361" y="39"/>
                  </a:lnTo>
                  <a:lnTo>
                    <a:pt x="16874" y="78"/>
                  </a:lnTo>
                  <a:lnTo>
                    <a:pt x="16406" y="136"/>
                  </a:lnTo>
                  <a:lnTo>
                    <a:pt x="15939" y="214"/>
                  </a:lnTo>
                  <a:lnTo>
                    <a:pt x="15471" y="292"/>
                  </a:lnTo>
                  <a:lnTo>
                    <a:pt x="15003" y="370"/>
                  </a:lnTo>
                  <a:lnTo>
                    <a:pt x="14555" y="468"/>
                  </a:lnTo>
                  <a:lnTo>
                    <a:pt x="14107" y="585"/>
                  </a:lnTo>
                  <a:lnTo>
                    <a:pt x="13211" y="838"/>
                  </a:lnTo>
                  <a:lnTo>
                    <a:pt x="12334" y="1130"/>
                  </a:lnTo>
                  <a:lnTo>
                    <a:pt x="11477" y="1461"/>
                  </a:lnTo>
                  <a:lnTo>
                    <a:pt x="10658" y="1851"/>
                  </a:lnTo>
                  <a:lnTo>
                    <a:pt x="9840" y="2260"/>
                  </a:lnTo>
                  <a:lnTo>
                    <a:pt x="9061" y="2708"/>
                  </a:lnTo>
                  <a:lnTo>
                    <a:pt x="8301" y="3195"/>
                  </a:lnTo>
                  <a:lnTo>
                    <a:pt x="7560" y="3721"/>
                  </a:lnTo>
                  <a:lnTo>
                    <a:pt x="6840" y="4286"/>
                  </a:lnTo>
                  <a:lnTo>
                    <a:pt x="6158" y="4871"/>
                  </a:lnTo>
                  <a:lnTo>
                    <a:pt x="5515" y="5494"/>
                  </a:lnTo>
                  <a:lnTo>
                    <a:pt x="4891" y="6157"/>
                  </a:lnTo>
                  <a:lnTo>
                    <a:pt x="4307" y="6839"/>
                  </a:lnTo>
                  <a:lnTo>
                    <a:pt x="3742" y="7540"/>
                  </a:lnTo>
                  <a:lnTo>
                    <a:pt x="3216" y="8281"/>
                  </a:lnTo>
                  <a:lnTo>
                    <a:pt x="2728" y="9041"/>
                  </a:lnTo>
                  <a:lnTo>
                    <a:pt x="2280" y="9820"/>
                  </a:lnTo>
                  <a:lnTo>
                    <a:pt x="1871" y="10638"/>
                  </a:lnTo>
                  <a:lnTo>
                    <a:pt x="1481" y="11476"/>
                  </a:lnTo>
                  <a:lnTo>
                    <a:pt x="1150" y="12314"/>
                  </a:lnTo>
                  <a:lnTo>
                    <a:pt x="858" y="13191"/>
                  </a:lnTo>
                  <a:lnTo>
                    <a:pt x="605" y="14087"/>
                  </a:lnTo>
                  <a:lnTo>
                    <a:pt x="488" y="14535"/>
                  </a:lnTo>
                  <a:lnTo>
                    <a:pt x="390" y="15003"/>
                  </a:lnTo>
                  <a:lnTo>
                    <a:pt x="293" y="15451"/>
                  </a:lnTo>
                  <a:lnTo>
                    <a:pt x="215" y="15918"/>
                  </a:lnTo>
                  <a:lnTo>
                    <a:pt x="157" y="16386"/>
                  </a:lnTo>
                  <a:lnTo>
                    <a:pt x="98" y="16854"/>
                  </a:lnTo>
                  <a:lnTo>
                    <a:pt x="59" y="17341"/>
                  </a:lnTo>
                  <a:lnTo>
                    <a:pt x="40" y="17808"/>
                  </a:lnTo>
                  <a:lnTo>
                    <a:pt x="20" y="18295"/>
                  </a:lnTo>
                  <a:lnTo>
                    <a:pt x="1" y="1878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46"/>
            <p:cNvSpPr/>
            <p:nvPr/>
          </p:nvSpPr>
          <p:spPr>
            <a:xfrm>
              <a:off x="3856975" y="1543050"/>
              <a:ext cx="870475" cy="866100"/>
            </a:xfrm>
            <a:custGeom>
              <a:avLst/>
              <a:gdLst/>
              <a:ahLst/>
              <a:cxnLst/>
              <a:rect l="l" t="t" r="r" b="b"/>
              <a:pathLst>
                <a:path w="34819" h="34644" extrusionOk="0">
                  <a:moveTo>
                    <a:pt x="18803" y="1"/>
                  </a:moveTo>
                  <a:lnTo>
                    <a:pt x="18316" y="20"/>
                  </a:lnTo>
                  <a:lnTo>
                    <a:pt x="17829" y="20"/>
                  </a:lnTo>
                  <a:lnTo>
                    <a:pt x="17361" y="59"/>
                  </a:lnTo>
                  <a:lnTo>
                    <a:pt x="16874" y="98"/>
                  </a:lnTo>
                  <a:lnTo>
                    <a:pt x="16406" y="156"/>
                  </a:lnTo>
                  <a:lnTo>
                    <a:pt x="15939" y="215"/>
                  </a:lnTo>
                  <a:lnTo>
                    <a:pt x="15471" y="293"/>
                  </a:lnTo>
                  <a:lnTo>
                    <a:pt x="15023" y="390"/>
                  </a:lnTo>
                  <a:lnTo>
                    <a:pt x="14555" y="488"/>
                  </a:lnTo>
                  <a:lnTo>
                    <a:pt x="14107" y="605"/>
                  </a:lnTo>
                  <a:lnTo>
                    <a:pt x="13211" y="858"/>
                  </a:lnTo>
                  <a:lnTo>
                    <a:pt x="12334" y="1150"/>
                  </a:lnTo>
                  <a:lnTo>
                    <a:pt x="11496" y="1481"/>
                  </a:lnTo>
                  <a:lnTo>
                    <a:pt x="10658" y="1852"/>
                  </a:lnTo>
                  <a:lnTo>
                    <a:pt x="9840" y="2280"/>
                  </a:lnTo>
                  <a:lnTo>
                    <a:pt x="9061" y="2728"/>
                  </a:lnTo>
                  <a:lnTo>
                    <a:pt x="8301" y="3215"/>
                  </a:lnTo>
                  <a:lnTo>
                    <a:pt x="7560" y="3741"/>
                  </a:lnTo>
                  <a:lnTo>
                    <a:pt x="6840" y="4306"/>
                  </a:lnTo>
                  <a:lnTo>
                    <a:pt x="6158" y="4891"/>
                  </a:lnTo>
                  <a:lnTo>
                    <a:pt x="5515" y="5514"/>
                  </a:lnTo>
                  <a:lnTo>
                    <a:pt x="4891" y="6177"/>
                  </a:lnTo>
                  <a:lnTo>
                    <a:pt x="4307" y="6859"/>
                  </a:lnTo>
                  <a:lnTo>
                    <a:pt x="3742" y="7560"/>
                  </a:lnTo>
                  <a:lnTo>
                    <a:pt x="3216" y="8301"/>
                  </a:lnTo>
                  <a:lnTo>
                    <a:pt x="2728" y="9061"/>
                  </a:lnTo>
                  <a:lnTo>
                    <a:pt x="2280" y="9840"/>
                  </a:lnTo>
                  <a:lnTo>
                    <a:pt x="1852" y="10658"/>
                  </a:lnTo>
                  <a:lnTo>
                    <a:pt x="1481" y="11496"/>
                  </a:lnTo>
                  <a:lnTo>
                    <a:pt x="1150" y="12353"/>
                  </a:lnTo>
                  <a:lnTo>
                    <a:pt x="839" y="13211"/>
                  </a:lnTo>
                  <a:lnTo>
                    <a:pt x="585" y="14107"/>
                  </a:lnTo>
                  <a:lnTo>
                    <a:pt x="488" y="14555"/>
                  </a:lnTo>
                  <a:lnTo>
                    <a:pt x="390" y="15023"/>
                  </a:lnTo>
                  <a:lnTo>
                    <a:pt x="293" y="15471"/>
                  </a:lnTo>
                  <a:lnTo>
                    <a:pt x="215" y="15938"/>
                  </a:lnTo>
                  <a:lnTo>
                    <a:pt x="157" y="16406"/>
                  </a:lnTo>
                  <a:lnTo>
                    <a:pt x="98" y="16874"/>
                  </a:lnTo>
                  <a:lnTo>
                    <a:pt x="59" y="17361"/>
                  </a:lnTo>
                  <a:lnTo>
                    <a:pt x="20" y="17828"/>
                  </a:lnTo>
                  <a:lnTo>
                    <a:pt x="1" y="18315"/>
                  </a:lnTo>
                  <a:lnTo>
                    <a:pt x="1" y="18803"/>
                  </a:lnTo>
                  <a:lnTo>
                    <a:pt x="20" y="19699"/>
                  </a:lnTo>
                  <a:lnTo>
                    <a:pt x="79" y="20595"/>
                  </a:lnTo>
                  <a:lnTo>
                    <a:pt x="98" y="20654"/>
                  </a:lnTo>
                  <a:lnTo>
                    <a:pt x="235" y="21219"/>
                  </a:lnTo>
                  <a:lnTo>
                    <a:pt x="371" y="21764"/>
                  </a:lnTo>
                  <a:lnTo>
                    <a:pt x="546" y="22349"/>
                  </a:lnTo>
                  <a:lnTo>
                    <a:pt x="722" y="22894"/>
                  </a:lnTo>
                  <a:lnTo>
                    <a:pt x="916" y="23420"/>
                  </a:lnTo>
                  <a:lnTo>
                    <a:pt x="1111" y="23907"/>
                  </a:lnTo>
                  <a:lnTo>
                    <a:pt x="1345" y="24453"/>
                  </a:lnTo>
                  <a:lnTo>
                    <a:pt x="1618" y="24998"/>
                  </a:lnTo>
                  <a:lnTo>
                    <a:pt x="1871" y="25505"/>
                  </a:lnTo>
                  <a:lnTo>
                    <a:pt x="2163" y="25992"/>
                  </a:lnTo>
                  <a:lnTo>
                    <a:pt x="2456" y="26479"/>
                  </a:lnTo>
                  <a:lnTo>
                    <a:pt x="2748" y="26947"/>
                  </a:lnTo>
                  <a:lnTo>
                    <a:pt x="3079" y="27395"/>
                  </a:lnTo>
                  <a:lnTo>
                    <a:pt x="3410" y="27824"/>
                  </a:lnTo>
                  <a:lnTo>
                    <a:pt x="3761" y="28272"/>
                  </a:lnTo>
                  <a:lnTo>
                    <a:pt x="4131" y="28720"/>
                  </a:lnTo>
                  <a:lnTo>
                    <a:pt x="4501" y="29129"/>
                  </a:lnTo>
                  <a:lnTo>
                    <a:pt x="4891" y="29519"/>
                  </a:lnTo>
                  <a:lnTo>
                    <a:pt x="5320" y="29928"/>
                  </a:lnTo>
                  <a:lnTo>
                    <a:pt x="5729" y="30298"/>
                  </a:lnTo>
                  <a:lnTo>
                    <a:pt x="6138" y="30649"/>
                  </a:lnTo>
                  <a:lnTo>
                    <a:pt x="6567" y="31000"/>
                  </a:lnTo>
                  <a:lnTo>
                    <a:pt x="7034" y="31350"/>
                  </a:lnTo>
                  <a:lnTo>
                    <a:pt x="7502" y="31662"/>
                  </a:lnTo>
                  <a:lnTo>
                    <a:pt x="7970" y="31974"/>
                  </a:lnTo>
                  <a:lnTo>
                    <a:pt x="8437" y="32266"/>
                  </a:lnTo>
                  <a:lnTo>
                    <a:pt x="8963" y="32558"/>
                  </a:lnTo>
                  <a:lnTo>
                    <a:pt x="9470" y="32812"/>
                  </a:lnTo>
                  <a:lnTo>
                    <a:pt x="9976" y="33045"/>
                  </a:lnTo>
                  <a:lnTo>
                    <a:pt x="10444" y="33279"/>
                  </a:lnTo>
                  <a:lnTo>
                    <a:pt x="11009" y="33493"/>
                  </a:lnTo>
                  <a:lnTo>
                    <a:pt x="11555" y="33688"/>
                  </a:lnTo>
                  <a:lnTo>
                    <a:pt x="12120" y="33883"/>
                  </a:lnTo>
                  <a:lnTo>
                    <a:pt x="12665" y="34039"/>
                  </a:lnTo>
                  <a:lnTo>
                    <a:pt x="13269" y="34195"/>
                  </a:lnTo>
                  <a:lnTo>
                    <a:pt x="13815" y="34312"/>
                  </a:lnTo>
                  <a:lnTo>
                    <a:pt x="14360" y="34409"/>
                  </a:lnTo>
                  <a:lnTo>
                    <a:pt x="14906" y="34487"/>
                  </a:lnTo>
                  <a:lnTo>
                    <a:pt x="15510" y="34565"/>
                  </a:lnTo>
                  <a:lnTo>
                    <a:pt x="16094" y="34604"/>
                  </a:lnTo>
                  <a:lnTo>
                    <a:pt x="16698" y="34643"/>
                  </a:lnTo>
                  <a:lnTo>
                    <a:pt x="17906" y="34643"/>
                  </a:lnTo>
                  <a:lnTo>
                    <a:pt x="18491" y="34604"/>
                  </a:lnTo>
                  <a:lnTo>
                    <a:pt x="19095" y="34565"/>
                  </a:lnTo>
                  <a:lnTo>
                    <a:pt x="19660" y="34487"/>
                  </a:lnTo>
                  <a:lnTo>
                    <a:pt x="20245" y="34390"/>
                  </a:lnTo>
                  <a:lnTo>
                    <a:pt x="20829" y="34292"/>
                  </a:lnTo>
                  <a:lnTo>
                    <a:pt x="21394" y="34156"/>
                  </a:lnTo>
                  <a:lnTo>
                    <a:pt x="21940" y="34020"/>
                  </a:lnTo>
                  <a:lnTo>
                    <a:pt x="22505" y="33864"/>
                  </a:lnTo>
                  <a:lnTo>
                    <a:pt x="23031" y="33688"/>
                  </a:lnTo>
                  <a:lnTo>
                    <a:pt x="23557" y="33493"/>
                  </a:lnTo>
                  <a:lnTo>
                    <a:pt x="24063" y="33279"/>
                  </a:lnTo>
                  <a:lnTo>
                    <a:pt x="24609" y="33045"/>
                  </a:lnTo>
                  <a:lnTo>
                    <a:pt x="25135" y="32792"/>
                  </a:lnTo>
                  <a:lnTo>
                    <a:pt x="25642" y="32519"/>
                  </a:lnTo>
                  <a:lnTo>
                    <a:pt x="26148" y="32246"/>
                  </a:lnTo>
                  <a:lnTo>
                    <a:pt x="26616" y="31954"/>
                  </a:lnTo>
                  <a:lnTo>
                    <a:pt x="27083" y="31642"/>
                  </a:lnTo>
                  <a:lnTo>
                    <a:pt x="27551" y="31331"/>
                  </a:lnTo>
                  <a:lnTo>
                    <a:pt x="27999" y="30980"/>
                  </a:lnTo>
                  <a:lnTo>
                    <a:pt x="28428" y="30629"/>
                  </a:lnTo>
                  <a:lnTo>
                    <a:pt x="28856" y="30279"/>
                  </a:lnTo>
                  <a:lnTo>
                    <a:pt x="29285" y="29889"/>
                  </a:lnTo>
                  <a:lnTo>
                    <a:pt x="29675" y="29519"/>
                  </a:lnTo>
                  <a:lnTo>
                    <a:pt x="30064" y="29110"/>
                  </a:lnTo>
                  <a:lnTo>
                    <a:pt x="30435" y="28700"/>
                  </a:lnTo>
                  <a:lnTo>
                    <a:pt x="30805" y="28272"/>
                  </a:lnTo>
                  <a:lnTo>
                    <a:pt x="31156" y="27824"/>
                  </a:lnTo>
                  <a:lnTo>
                    <a:pt x="31506" y="27356"/>
                  </a:lnTo>
                  <a:lnTo>
                    <a:pt x="31837" y="26888"/>
                  </a:lnTo>
                  <a:lnTo>
                    <a:pt x="32149" y="26401"/>
                  </a:lnTo>
                  <a:lnTo>
                    <a:pt x="32441" y="25934"/>
                  </a:lnTo>
                  <a:lnTo>
                    <a:pt x="32714" y="25408"/>
                  </a:lnTo>
                  <a:lnTo>
                    <a:pt x="32968" y="24940"/>
                  </a:lnTo>
                  <a:lnTo>
                    <a:pt x="33221" y="24433"/>
                  </a:lnTo>
                  <a:lnTo>
                    <a:pt x="33435" y="23927"/>
                  </a:lnTo>
                  <a:lnTo>
                    <a:pt x="33649" y="23381"/>
                  </a:lnTo>
                  <a:lnTo>
                    <a:pt x="33864" y="22836"/>
                  </a:lnTo>
                  <a:lnTo>
                    <a:pt x="34039" y="22290"/>
                  </a:lnTo>
                  <a:lnTo>
                    <a:pt x="34195" y="21745"/>
                  </a:lnTo>
                  <a:lnTo>
                    <a:pt x="34351" y="21160"/>
                  </a:lnTo>
                  <a:lnTo>
                    <a:pt x="34468" y="20595"/>
                  </a:lnTo>
                  <a:lnTo>
                    <a:pt x="34565" y="20050"/>
                  </a:lnTo>
                  <a:lnTo>
                    <a:pt x="34643" y="19504"/>
                  </a:lnTo>
                  <a:lnTo>
                    <a:pt x="34721" y="18900"/>
                  </a:lnTo>
                  <a:lnTo>
                    <a:pt x="34780" y="18296"/>
                  </a:lnTo>
                  <a:lnTo>
                    <a:pt x="34799" y="17711"/>
                  </a:lnTo>
                  <a:lnTo>
                    <a:pt x="34819" y="17107"/>
                  </a:lnTo>
                  <a:lnTo>
                    <a:pt x="34799" y="16464"/>
                  </a:lnTo>
                  <a:lnTo>
                    <a:pt x="34760" y="15880"/>
                  </a:lnTo>
                  <a:lnTo>
                    <a:pt x="34721" y="15315"/>
                  </a:lnTo>
                  <a:lnTo>
                    <a:pt x="34643" y="14750"/>
                  </a:lnTo>
                  <a:lnTo>
                    <a:pt x="34565" y="14165"/>
                  </a:lnTo>
                  <a:lnTo>
                    <a:pt x="34448" y="13581"/>
                  </a:lnTo>
                  <a:lnTo>
                    <a:pt x="34331" y="13016"/>
                  </a:lnTo>
                  <a:lnTo>
                    <a:pt x="34176" y="12451"/>
                  </a:lnTo>
                  <a:lnTo>
                    <a:pt x="34020" y="11866"/>
                  </a:lnTo>
                  <a:lnTo>
                    <a:pt x="33844" y="11360"/>
                  </a:lnTo>
                  <a:lnTo>
                    <a:pt x="33649" y="10834"/>
                  </a:lnTo>
                  <a:lnTo>
                    <a:pt x="33435" y="10308"/>
                  </a:lnTo>
                  <a:lnTo>
                    <a:pt x="33201" y="9762"/>
                  </a:lnTo>
                  <a:lnTo>
                    <a:pt x="32948" y="9236"/>
                  </a:lnTo>
                  <a:lnTo>
                    <a:pt x="32675" y="8729"/>
                  </a:lnTo>
                  <a:lnTo>
                    <a:pt x="32403" y="8242"/>
                  </a:lnTo>
                  <a:lnTo>
                    <a:pt x="32091" y="7755"/>
                  </a:lnTo>
                  <a:lnTo>
                    <a:pt x="31799" y="7288"/>
                  </a:lnTo>
                  <a:lnTo>
                    <a:pt x="31487" y="6859"/>
                  </a:lnTo>
                  <a:lnTo>
                    <a:pt x="31156" y="6411"/>
                  </a:lnTo>
                  <a:lnTo>
                    <a:pt x="30805" y="5963"/>
                  </a:lnTo>
                  <a:lnTo>
                    <a:pt x="30435" y="5534"/>
                  </a:lnTo>
                  <a:lnTo>
                    <a:pt x="30064" y="5125"/>
                  </a:lnTo>
                  <a:lnTo>
                    <a:pt x="29675" y="4735"/>
                  </a:lnTo>
                  <a:lnTo>
                    <a:pt x="29266" y="4326"/>
                  </a:lnTo>
                  <a:lnTo>
                    <a:pt x="28856" y="3956"/>
                  </a:lnTo>
                  <a:lnTo>
                    <a:pt x="28428" y="3605"/>
                  </a:lnTo>
                  <a:lnTo>
                    <a:pt x="27999" y="3254"/>
                  </a:lnTo>
                  <a:lnTo>
                    <a:pt x="27532" y="2904"/>
                  </a:lnTo>
                  <a:lnTo>
                    <a:pt x="27064" y="2572"/>
                  </a:lnTo>
                  <a:lnTo>
                    <a:pt x="26596" y="2261"/>
                  </a:lnTo>
                  <a:lnTo>
                    <a:pt x="26129" y="1968"/>
                  </a:lnTo>
                  <a:lnTo>
                    <a:pt x="25583" y="1676"/>
                  </a:lnTo>
                  <a:lnTo>
                    <a:pt x="25077" y="1403"/>
                  </a:lnTo>
                  <a:lnTo>
                    <a:pt x="24570" y="1170"/>
                  </a:lnTo>
                  <a:lnTo>
                    <a:pt x="24083" y="955"/>
                  </a:lnTo>
                  <a:lnTo>
                    <a:pt x="23459" y="702"/>
                  </a:lnTo>
                  <a:lnTo>
                    <a:pt x="22855" y="488"/>
                  </a:lnTo>
                  <a:lnTo>
                    <a:pt x="22524" y="371"/>
                  </a:lnTo>
                  <a:lnTo>
                    <a:pt x="21608" y="215"/>
                  </a:lnTo>
                  <a:lnTo>
                    <a:pt x="20693" y="98"/>
                  </a:lnTo>
                  <a:lnTo>
                    <a:pt x="20225" y="59"/>
                  </a:lnTo>
                  <a:lnTo>
                    <a:pt x="19738" y="20"/>
                  </a:lnTo>
                  <a:lnTo>
                    <a:pt x="19270" y="20"/>
                  </a:lnTo>
                  <a:lnTo>
                    <a:pt x="188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46"/>
            <p:cNvSpPr/>
            <p:nvPr/>
          </p:nvSpPr>
          <p:spPr>
            <a:xfrm>
              <a:off x="3856975" y="1543050"/>
              <a:ext cx="870475" cy="866100"/>
            </a:xfrm>
            <a:custGeom>
              <a:avLst/>
              <a:gdLst/>
              <a:ahLst/>
              <a:cxnLst/>
              <a:rect l="l" t="t" r="r" b="b"/>
              <a:pathLst>
                <a:path w="34819" h="34644" fill="none" extrusionOk="0">
                  <a:moveTo>
                    <a:pt x="1" y="18803"/>
                  </a:moveTo>
                  <a:lnTo>
                    <a:pt x="1" y="18803"/>
                  </a:lnTo>
                  <a:lnTo>
                    <a:pt x="20" y="19699"/>
                  </a:lnTo>
                  <a:lnTo>
                    <a:pt x="79" y="20595"/>
                  </a:lnTo>
                  <a:lnTo>
                    <a:pt x="79" y="20595"/>
                  </a:lnTo>
                  <a:lnTo>
                    <a:pt x="118" y="20712"/>
                  </a:lnTo>
                  <a:lnTo>
                    <a:pt x="118" y="20712"/>
                  </a:lnTo>
                  <a:lnTo>
                    <a:pt x="98" y="20654"/>
                  </a:lnTo>
                  <a:lnTo>
                    <a:pt x="98" y="20654"/>
                  </a:lnTo>
                  <a:lnTo>
                    <a:pt x="235" y="21219"/>
                  </a:lnTo>
                  <a:lnTo>
                    <a:pt x="371" y="21764"/>
                  </a:lnTo>
                  <a:lnTo>
                    <a:pt x="371" y="21764"/>
                  </a:lnTo>
                  <a:lnTo>
                    <a:pt x="546" y="22349"/>
                  </a:lnTo>
                  <a:lnTo>
                    <a:pt x="722" y="22894"/>
                  </a:lnTo>
                  <a:lnTo>
                    <a:pt x="722" y="22894"/>
                  </a:lnTo>
                  <a:lnTo>
                    <a:pt x="916" y="23420"/>
                  </a:lnTo>
                  <a:lnTo>
                    <a:pt x="1111" y="23907"/>
                  </a:lnTo>
                  <a:lnTo>
                    <a:pt x="1111" y="23907"/>
                  </a:lnTo>
                  <a:lnTo>
                    <a:pt x="1345" y="24453"/>
                  </a:lnTo>
                  <a:lnTo>
                    <a:pt x="1618" y="24998"/>
                  </a:lnTo>
                  <a:lnTo>
                    <a:pt x="1871" y="25505"/>
                  </a:lnTo>
                  <a:lnTo>
                    <a:pt x="2163" y="25992"/>
                  </a:lnTo>
                  <a:lnTo>
                    <a:pt x="2163" y="25992"/>
                  </a:lnTo>
                  <a:lnTo>
                    <a:pt x="2456" y="26479"/>
                  </a:lnTo>
                  <a:lnTo>
                    <a:pt x="2748" y="26947"/>
                  </a:lnTo>
                  <a:lnTo>
                    <a:pt x="2748" y="26947"/>
                  </a:lnTo>
                  <a:lnTo>
                    <a:pt x="3079" y="27395"/>
                  </a:lnTo>
                  <a:lnTo>
                    <a:pt x="3410" y="27824"/>
                  </a:lnTo>
                  <a:lnTo>
                    <a:pt x="3410" y="27824"/>
                  </a:lnTo>
                  <a:lnTo>
                    <a:pt x="3761" y="28272"/>
                  </a:lnTo>
                  <a:lnTo>
                    <a:pt x="4131" y="28720"/>
                  </a:lnTo>
                  <a:lnTo>
                    <a:pt x="4501" y="29129"/>
                  </a:lnTo>
                  <a:lnTo>
                    <a:pt x="4891" y="29519"/>
                  </a:lnTo>
                  <a:lnTo>
                    <a:pt x="4891" y="29519"/>
                  </a:lnTo>
                  <a:lnTo>
                    <a:pt x="5320" y="29928"/>
                  </a:lnTo>
                  <a:lnTo>
                    <a:pt x="5729" y="30298"/>
                  </a:lnTo>
                  <a:lnTo>
                    <a:pt x="5729" y="30298"/>
                  </a:lnTo>
                  <a:lnTo>
                    <a:pt x="6138" y="30649"/>
                  </a:lnTo>
                  <a:lnTo>
                    <a:pt x="6567" y="31000"/>
                  </a:lnTo>
                  <a:lnTo>
                    <a:pt x="6567" y="31000"/>
                  </a:lnTo>
                  <a:lnTo>
                    <a:pt x="7034" y="31350"/>
                  </a:lnTo>
                  <a:lnTo>
                    <a:pt x="7502" y="31662"/>
                  </a:lnTo>
                  <a:lnTo>
                    <a:pt x="7970" y="31974"/>
                  </a:lnTo>
                  <a:lnTo>
                    <a:pt x="8437" y="32266"/>
                  </a:lnTo>
                  <a:lnTo>
                    <a:pt x="8437" y="32266"/>
                  </a:lnTo>
                  <a:lnTo>
                    <a:pt x="8963" y="32558"/>
                  </a:lnTo>
                  <a:lnTo>
                    <a:pt x="9470" y="32812"/>
                  </a:lnTo>
                  <a:lnTo>
                    <a:pt x="9470" y="32812"/>
                  </a:lnTo>
                  <a:lnTo>
                    <a:pt x="9976" y="33045"/>
                  </a:lnTo>
                  <a:lnTo>
                    <a:pt x="10444" y="33279"/>
                  </a:lnTo>
                  <a:lnTo>
                    <a:pt x="10444" y="33279"/>
                  </a:lnTo>
                  <a:lnTo>
                    <a:pt x="11009" y="33493"/>
                  </a:lnTo>
                  <a:lnTo>
                    <a:pt x="11555" y="33688"/>
                  </a:lnTo>
                  <a:lnTo>
                    <a:pt x="12120" y="33883"/>
                  </a:lnTo>
                  <a:lnTo>
                    <a:pt x="12665" y="34039"/>
                  </a:lnTo>
                  <a:lnTo>
                    <a:pt x="12665" y="34039"/>
                  </a:lnTo>
                  <a:lnTo>
                    <a:pt x="13269" y="34195"/>
                  </a:lnTo>
                  <a:lnTo>
                    <a:pt x="13815" y="34312"/>
                  </a:lnTo>
                  <a:lnTo>
                    <a:pt x="13815" y="34312"/>
                  </a:lnTo>
                  <a:lnTo>
                    <a:pt x="14360" y="34409"/>
                  </a:lnTo>
                  <a:lnTo>
                    <a:pt x="14906" y="34487"/>
                  </a:lnTo>
                  <a:lnTo>
                    <a:pt x="14906" y="34487"/>
                  </a:lnTo>
                  <a:lnTo>
                    <a:pt x="15510" y="34565"/>
                  </a:lnTo>
                  <a:lnTo>
                    <a:pt x="16094" y="34604"/>
                  </a:lnTo>
                  <a:lnTo>
                    <a:pt x="16698" y="34643"/>
                  </a:lnTo>
                  <a:lnTo>
                    <a:pt x="17283" y="34643"/>
                  </a:lnTo>
                  <a:lnTo>
                    <a:pt x="17283" y="34643"/>
                  </a:lnTo>
                  <a:lnTo>
                    <a:pt x="17906" y="34643"/>
                  </a:lnTo>
                  <a:lnTo>
                    <a:pt x="18491" y="34604"/>
                  </a:lnTo>
                  <a:lnTo>
                    <a:pt x="18491" y="34604"/>
                  </a:lnTo>
                  <a:lnTo>
                    <a:pt x="19095" y="34565"/>
                  </a:lnTo>
                  <a:lnTo>
                    <a:pt x="19660" y="34487"/>
                  </a:lnTo>
                  <a:lnTo>
                    <a:pt x="19660" y="34487"/>
                  </a:lnTo>
                  <a:lnTo>
                    <a:pt x="20245" y="34390"/>
                  </a:lnTo>
                  <a:lnTo>
                    <a:pt x="20829" y="34292"/>
                  </a:lnTo>
                  <a:lnTo>
                    <a:pt x="21394" y="34156"/>
                  </a:lnTo>
                  <a:lnTo>
                    <a:pt x="21940" y="34020"/>
                  </a:lnTo>
                  <a:lnTo>
                    <a:pt x="21940" y="34020"/>
                  </a:lnTo>
                  <a:lnTo>
                    <a:pt x="22505" y="33864"/>
                  </a:lnTo>
                  <a:lnTo>
                    <a:pt x="23031" y="33688"/>
                  </a:lnTo>
                  <a:lnTo>
                    <a:pt x="23031" y="33688"/>
                  </a:lnTo>
                  <a:lnTo>
                    <a:pt x="23557" y="33493"/>
                  </a:lnTo>
                  <a:lnTo>
                    <a:pt x="24063" y="33279"/>
                  </a:lnTo>
                  <a:lnTo>
                    <a:pt x="24063" y="33279"/>
                  </a:lnTo>
                  <a:lnTo>
                    <a:pt x="24609" y="33045"/>
                  </a:lnTo>
                  <a:lnTo>
                    <a:pt x="25135" y="32792"/>
                  </a:lnTo>
                  <a:lnTo>
                    <a:pt x="25642" y="32519"/>
                  </a:lnTo>
                  <a:lnTo>
                    <a:pt x="26148" y="32246"/>
                  </a:lnTo>
                  <a:lnTo>
                    <a:pt x="26148" y="32246"/>
                  </a:lnTo>
                  <a:lnTo>
                    <a:pt x="26616" y="31954"/>
                  </a:lnTo>
                  <a:lnTo>
                    <a:pt x="27083" y="31642"/>
                  </a:lnTo>
                  <a:lnTo>
                    <a:pt x="27551" y="31331"/>
                  </a:lnTo>
                  <a:lnTo>
                    <a:pt x="27999" y="30980"/>
                  </a:lnTo>
                  <a:lnTo>
                    <a:pt x="27999" y="30980"/>
                  </a:lnTo>
                  <a:lnTo>
                    <a:pt x="28428" y="30629"/>
                  </a:lnTo>
                  <a:lnTo>
                    <a:pt x="28856" y="30279"/>
                  </a:lnTo>
                  <a:lnTo>
                    <a:pt x="29285" y="29889"/>
                  </a:lnTo>
                  <a:lnTo>
                    <a:pt x="29675" y="29519"/>
                  </a:lnTo>
                  <a:lnTo>
                    <a:pt x="29675" y="29519"/>
                  </a:lnTo>
                  <a:lnTo>
                    <a:pt x="30064" y="29110"/>
                  </a:lnTo>
                  <a:lnTo>
                    <a:pt x="30435" y="28700"/>
                  </a:lnTo>
                  <a:lnTo>
                    <a:pt x="30805" y="28272"/>
                  </a:lnTo>
                  <a:lnTo>
                    <a:pt x="31156" y="27824"/>
                  </a:lnTo>
                  <a:lnTo>
                    <a:pt x="31156" y="27824"/>
                  </a:lnTo>
                  <a:lnTo>
                    <a:pt x="31506" y="27356"/>
                  </a:lnTo>
                  <a:lnTo>
                    <a:pt x="31837" y="26888"/>
                  </a:lnTo>
                  <a:lnTo>
                    <a:pt x="32149" y="26401"/>
                  </a:lnTo>
                  <a:lnTo>
                    <a:pt x="32441" y="25934"/>
                  </a:lnTo>
                  <a:lnTo>
                    <a:pt x="32441" y="25934"/>
                  </a:lnTo>
                  <a:lnTo>
                    <a:pt x="32714" y="25408"/>
                  </a:lnTo>
                  <a:lnTo>
                    <a:pt x="32968" y="24940"/>
                  </a:lnTo>
                  <a:lnTo>
                    <a:pt x="32968" y="24940"/>
                  </a:lnTo>
                  <a:lnTo>
                    <a:pt x="33221" y="24433"/>
                  </a:lnTo>
                  <a:lnTo>
                    <a:pt x="33435" y="23927"/>
                  </a:lnTo>
                  <a:lnTo>
                    <a:pt x="33435" y="23927"/>
                  </a:lnTo>
                  <a:lnTo>
                    <a:pt x="33649" y="23381"/>
                  </a:lnTo>
                  <a:lnTo>
                    <a:pt x="33864" y="22836"/>
                  </a:lnTo>
                  <a:lnTo>
                    <a:pt x="34039" y="22290"/>
                  </a:lnTo>
                  <a:lnTo>
                    <a:pt x="34195" y="21745"/>
                  </a:lnTo>
                  <a:lnTo>
                    <a:pt x="34195" y="21745"/>
                  </a:lnTo>
                  <a:lnTo>
                    <a:pt x="34351" y="21160"/>
                  </a:lnTo>
                  <a:lnTo>
                    <a:pt x="34468" y="20595"/>
                  </a:lnTo>
                  <a:lnTo>
                    <a:pt x="34468" y="20595"/>
                  </a:lnTo>
                  <a:lnTo>
                    <a:pt x="34565" y="20050"/>
                  </a:lnTo>
                  <a:lnTo>
                    <a:pt x="34643" y="19504"/>
                  </a:lnTo>
                  <a:lnTo>
                    <a:pt x="34643" y="19504"/>
                  </a:lnTo>
                  <a:lnTo>
                    <a:pt x="34721" y="18900"/>
                  </a:lnTo>
                  <a:lnTo>
                    <a:pt x="34780" y="18296"/>
                  </a:lnTo>
                  <a:lnTo>
                    <a:pt x="34799" y="17711"/>
                  </a:lnTo>
                  <a:lnTo>
                    <a:pt x="34819" y="17107"/>
                  </a:lnTo>
                  <a:lnTo>
                    <a:pt x="34819" y="17107"/>
                  </a:lnTo>
                  <a:lnTo>
                    <a:pt x="34799" y="16464"/>
                  </a:lnTo>
                  <a:lnTo>
                    <a:pt x="34760" y="15880"/>
                  </a:lnTo>
                  <a:lnTo>
                    <a:pt x="34760" y="15880"/>
                  </a:lnTo>
                  <a:lnTo>
                    <a:pt x="34721" y="15315"/>
                  </a:lnTo>
                  <a:lnTo>
                    <a:pt x="34643" y="14750"/>
                  </a:lnTo>
                  <a:lnTo>
                    <a:pt x="34643" y="14750"/>
                  </a:lnTo>
                  <a:lnTo>
                    <a:pt x="34565" y="14165"/>
                  </a:lnTo>
                  <a:lnTo>
                    <a:pt x="34448" y="13581"/>
                  </a:lnTo>
                  <a:lnTo>
                    <a:pt x="34331" y="13016"/>
                  </a:lnTo>
                  <a:lnTo>
                    <a:pt x="34176" y="12451"/>
                  </a:lnTo>
                  <a:lnTo>
                    <a:pt x="34176" y="12451"/>
                  </a:lnTo>
                  <a:lnTo>
                    <a:pt x="34020" y="11866"/>
                  </a:lnTo>
                  <a:lnTo>
                    <a:pt x="33844" y="11360"/>
                  </a:lnTo>
                  <a:lnTo>
                    <a:pt x="33844" y="11360"/>
                  </a:lnTo>
                  <a:lnTo>
                    <a:pt x="33649" y="10834"/>
                  </a:lnTo>
                  <a:lnTo>
                    <a:pt x="33435" y="10308"/>
                  </a:lnTo>
                  <a:lnTo>
                    <a:pt x="33435" y="10308"/>
                  </a:lnTo>
                  <a:lnTo>
                    <a:pt x="33201" y="9762"/>
                  </a:lnTo>
                  <a:lnTo>
                    <a:pt x="32948" y="9236"/>
                  </a:lnTo>
                  <a:lnTo>
                    <a:pt x="32675" y="8729"/>
                  </a:lnTo>
                  <a:lnTo>
                    <a:pt x="32403" y="8242"/>
                  </a:lnTo>
                  <a:lnTo>
                    <a:pt x="32403" y="8242"/>
                  </a:lnTo>
                  <a:lnTo>
                    <a:pt x="32091" y="7755"/>
                  </a:lnTo>
                  <a:lnTo>
                    <a:pt x="31799" y="7288"/>
                  </a:lnTo>
                  <a:lnTo>
                    <a:pt x="31799" y="7288"/>
                  </a:lnTo>
                  <a:lnTo>
                    <a:pt x="31487" y="6859"/>
                  </a:lnTo>
                  <a:lnTo>
                    <a:pt x="31156" y="6411"/>
                  </a:lnTo>
                  <a:lnTo>
                    <a:pt x="31156" y="6411"/>
                  </a:lnTo>
                  <a:lnTo>
                    <a:pt x="30805" y="5963"/>
                  </a:lnTo>
                  <a:lnTo>
                    <a:pt x="30435" y="5534"/>
                  </a:lnTo>
                  <a:lnTo>
                    <a:pt x="30064" y="5125"/>
                  </a:lnTo>
                  <a:lnTo>
                    <a:pt x="29675" y="4735"/>
                  </a:lnTo>
                  <a:lnTo>
                    <a:pt x="29675" y="4735"/>
                  </a:lnTo>
                  <a:lnTo>
                    <a:pt x="29266" y="4326"/>
                  </a:lnTo>
                  <a:lnTo>
                    <a:pt x="28856" y="3956"/>
                  </a:lnTo>
                  <a:lnTo>
                    <a:pt x="28856" y="3956"/>
                  </a:lnTo>
                  <a:lnTo>
                    <a:pt x="28428" y="3605"/>
                  </a:lnTo>
                  <a:lnTo>
                    <a:pt x="27999" y="3254"/>
                  </a:lnTo>
                  <a:lnTo>
                    <a:pt x="27999" y="3254"/>
                  </a:lnTo>
                  <a:lnTo>
                    <a:pt x="27532" y="2904"/>
                  </a:lnTo>
                  <a:lnTo>
                    <a:pt x="27064" y="2572"/>
                  </a:lnTo>
                  <a:lnTo>
                    <a:pt x="26596" y="2261"/>
                  </a:lnTo>
                  <a:lnTo>
                    <a:pt x="26129" y="1968"/>
                  </a:lnTo>
                  <a:lnTo>
                    <a:pt x="26129" y="1968"/>
                  </a:lnTo>
                  <a:lnTo>
                    <a:pt x="25583" y="1676"/>
                  </a:lnTo>
                  <a:lnTo>
                    <a:pt x="25077" y="1403"/>
                  </a:lnTo>
                  <a:lnTo>
                    <a:pt x="25077" y="1403"/>
                  </a:lnTo>
                  <a:lnTo>
                    <a:pt x="24570" y="1170"/>
                  </a:lnTo>
                  <a:lnTo>
                    <a:pt x="24083" y="955"/>
                  </a:lnTo>
                  <a:lnTo>
                    <a:pt x="24083" y="955"/>
                  </a:lnTo>
                  <a:lnTo>
                    <a:pt x="23459" y="702"/>
                  </a:lnTo>
                  <a:lnTo>
                    <a:pt x="22855" y="488"/>
                  </a:lnTo>
                  <a:lnTo>
                    <a:pt x="22855" y="488"/>
                  </a:lnTo>
                  <a:lnTo>
                    <a:pt x="22524" y="371"/>
                  </a:lnTo>
                  <a:lnTo>
                    <a:pt x="22524" y="371"/>
                  </a:lnTo>
                  <a:lnTo>
                    <a:pt x="21608" y="215"/>
                  </a:lnTo>
                  <a:lnTo>
                    <a:pt x="20693" y="98"/>
                  </a:lnTo>
                  <a:lnTo>
                    <a:pt x="20225" y="59"/>
                  </a:lnTo>
                  <a:lnTo>
                    <a:pt x="19738" y="20"/>
                  </a:lnTo>
                  <a:lnTo>
                    <a:pt x="19270" y="20"/>
                  </a:lnTo>
                  <a:lnTo>
                    <a:pt x="18803" y="1"/>
                  </a:lnTo>
                  <a:lnTo>
                    <a:pt x="18803" y="1"/>
                  </a:lnTo>
                  <a:lnTo>
                    <a:pt x="18316" y="20"/>
                  </a:lnTo>
                  <a:lnTo>
                    <a:pt x="17829" y="20"/>
                  </a:lnTo>
                  <a:lnTo>
                    <a:pt x="17361" y="59"/>
                  </a:lnTo>
                  <a:lnTo>
                    <a:pt x="16874" y="98"/>
                  </a:lnTo>
                  <a:lnTo>
                    <a:pt x="16406" y="156"/>
                  </a:lnTo>
                  <a:lnTo>
                    <a:pt x="15939" y="215"/>
                  </a:lnTo>
                  <a:lnTo>
                    <a:pt x="15471" y="293"/>
                  </a:lnTo>
                  <a:lnTo>
                    <a:pt x="15023" y="390"/>
                  </a:lnTo>
                  <a:lnTo>
                    <a:pt x="14555" y="488"/>
                  </a:lnTo>
                  <a:lnTo>
                    <a:pt x="14107" y="605"/>
                  </a:lnTo>
                  <a:lnTo>
                    <a:pt x="13211" y="858"/>
                  </a:lnTo>
                  <a:lnTo>
                    <a:pt x="12334" y="1150"/>
                  </a:lnTo>
                  <a:lnTo>
                    <a:pt x="11496" y="1481"/>
                  </a:lnTo>
                  <a:lnTo>
                    <a:pt x="10658" y="1852"/>
                  </a:lnTo>
                  <a:lnTo>
                    <a:pt x="9840" y="2280"/>
                  </a:lnTo>
                  <a:lnTo>
                    <a:pt x="9061" y="2728"/>
                  </a:lnTo>
                  <a:lnTo>
                    <a:pt x="8301" y="3215"/>
                  </a:lnTo>
                  <a:lnTo>
                    <a:pt x="7560" y="3741"/>
                  </a:lnTo>
                  <a:lnTo>
                    <a:pt x="6840" y="4306"/>
                  </a:lnTo>
                  <a:lnTo>
                    <a:pt x="6158" y="4891"/>
                  </a:lnTo>
                  <a:lnTo>
                    <a:pt x="5515" y="5514"/>
                  </a:lnTo>
                  <a:lnTo>
                    <a:pt x="4891" y="6177"/>
                  </a:lnTo>
                  <a:lnTo>
                    <a:pt x="4307" y="6859"/>
                  </a:lnTo>
                  <a:lnTo>
                    <a:pt x="3742" y="7560"/>
                  </a:lnTo>
                  <a:lnTo>
                    <a:pt x="3216" y="8301"/>
                  </a:lnTo>
                  <a:lnTo>
                    <a:pt x="2728" y="9061"/>
                  </a:lnTo>
                  <a:lnTo>
                    <a:pt x="2280" y="9840"/>
                  </a:lnTo>
                  <a:lnTo>
                    <a:pt x="1852" y="10658"/>
                  </a:lnTo>
                  <a:lnTo>
                    <a:pt x="1481" y="11496"/>
                  </a:lnTo>
                  <a:lnTo>
                    <a:pt x="1150" y="12353"/>
                  </a:lnTo>
                  <a:lnTo>
                    <a:pt x="839" y="13211"/>
                  </a:lnTo>
                  <a:lnTo>
                    <a:pt x="585" y="14107"/>
                  </a:lnTo>
                  <a:lnTo>
                    <a:pt x="488" y="14555"/>
                  </a:lnTo>
                  <a:lnTo>
                    <a:pt x="390" y="15023"/>
                  </a:lnTo>
                  <a:lnTo>
                    <a:pt x="293" y="15471"/>
                  </a:lnTo>
                  <a:lnTo>
                    <a:pt x="215" y="15938"/>
                  </a:lnTo>
                  <a:lnTo>
                    <a:pt x="157" y="16406"/>
                  </a:lnTo>
                  <a:lnTo>
                    <a:pt x="98" y="16874"/>
                  </a:lnTo>
                  <a:lnTo>
                    <a:pt x="59" y="17361"/>
                  </a:lnTo>
                  <a:lnTo>
                    <a:pt x="20" y="17828"/>
                  </a:lnTo>
                  <a:lnTo>
                    <a:pt x="1" y="18315"/>
                  </a:lnTo>
                  <a:lnTo>
                    <a:pt x="1" y="1880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46"/>
            <p:cNvSpPr/>
            <p:nvPr/>
          </p:nvSpPr>
          <p:spPr>
            <a:xfrm>
              <a:off x="3859425" y="1552800"/>
              <a:ext cx="937200" cy="930375"/>
            </a:xfrm>
            <a:custGeom>
              <a:avLst/>
              <a:gdLst/>
              <a:ahLst/>
              <a:cxnLst/>
              <a:rect l="l" t="t" r="r" b="b"/>
              <a:pathLst>
                <a:path w="37488" h="37215" extrusionOk="0">
                  <a:moveTo>
                    <a:pt x="22465" y="0"/>
                  </a:moveTo>
                  <a:lnTo>
                    <a:pt x="23225" y="273"/>
                  </a:lnTo>
                  <a:lnTo>
                    <a:pt x="23985" y="565"/>
                  </a:lnTo>
                  <a:lnTo>
                    <a:pt x="24472" y="780"/>
                  </a:lnTo>
                  <a:lnTo>
                    <a:pt x="24979" y="1013"/>
                  </a:lnTo>
                  <a:lnTo>
                    <a:pt x="25485" y="1286"/>
                  </a:lnTo>
                  <a:lnTo>
                    <a:pt x="26031" y="1578"/>
                  </a:lnTo>
                  <a:lnTo>
                    <a:pt x="26498" y="1871"/>
                  </a:lnTo>
                  <a:lnTo>
                    <a:pt x="26966" y="2182"/>
                  </a:lnTo>
                  <a:lnTo>
                    <a:pt x="27434" y="2514"/>
                  </a:lnTo>
                  <a:lnTo>
                    <a:pt x="27901" y="2864"/>
                  </a:lnTo>
                  <a:lnTo>
                    <a:pt x="28330" y="3215"/>
                  </a:lnTo>
                  <a:lnTo>
                    <a:pt x="28758" y="3566"/>
                  </a:lnTo>
                  <a:lnTo>
                    <a:pt x="29168" y="3936"/>
                  </a:lnTo>
                  <a:lnTo>
                    <a:pt x="29577" y="4345"/>
                  </a:lnTo>
                  <a:lnTo>
                    <a:pt x="29966" y="4735"/>
                  </a:lnTo>
                  <a:lnTo>
                    <a:pt x="30337" y="5144"/>
                  </a:lnTo>
                  <a:lnTo>
                    <a:pt x="30707" y="5573"/>
                  </a:lnTo>
                  <a:lnTo>
                    <a:pt x="31058" y="6021"/>
                  </a:lnTo>
                  <a:lnTo>
                    <a:pt x="31389" y="6469"/>
                  </a:lnTo>
                  <a:lnTo>
                    <a:pt x="31701" y="6898"/>
                  </a:lnTo>
                  <a:lnTo>
                    <a:pt x="31993" y="7365"/>
                  </a:lnTo>
                  <a:lnTo>
                    <a:pt x="32305" y="7852"/>
                  </a:lnTo>
                  <a:lnTo>
                    <a:pt x="32577" y="8339"/>
                  </a:lnTo>
                  <a:lnTo>
                    <a:pt x="32850" y="8846"/>
                  </a:lnTo>
                  <a:lnTo>
                    <a:pt x="33103" y="9372"/>
                  </a:lnTo>
                  <a:lnTo>
                    <a:pt x="33337" y="9918"/>
                  </a:lnTo>
                  <a:lnTo>
                    <a:pt x="33551" y="10444"/>
                  </a:lnTo>
                  <a:lnTo>
                    <a:pt x="33746" y="10970"/>
                  </a:lnTo>
                  <a:lnTo>
                    <a:pt x="33922" y="11476"/>
                  </a:lnTo>
                  <a:lnTo>
                    <a:pt x="34078" y="12061"/>
                  </a:lnTo>
                  <a:lnTo>
                    <a:pt x="34233" y="12626"/>
                  </a:lnTo>
                  <a:lnTo>
                    <a:pt x="34350" y="13191"/>
                  </a:lnTo>
                  <a:lnTo>
                    <a:pt x="34467" y="13775"/>
                  </a:lnTo>
                  <a:lnTo>
                    <a:pt x="34545" y="14360"/>
                  </a:lnTo>
                  <a:lnTo>
                    <a:pt x="34623" y="14925"/>
                  </a:lnTo>
                  <a:lnTo>
                    <a:pt x="34662" y="15490"/>
                  </a:lnTo>
                  <a:lnTo>
                    <a:pt x="34701" y="16074"/>
                  </a:lnTo>
                  <a:lnTo>
                    <a:pt x="34721" y="16717"/>
                  </a:lnTo>
                  <a:lnTo>
                    <a:pt x="34701" y="17321"/>
                  </a:lnTo>
                  <a:lnTo>
                    <a:pt x="34682" y="17906"/>
                  </a:lnTo>
                  <a:lnTo>
                    <a:pt x="34623" y="18510"/>
                  </a:lnTo>
                  <a:lnTo>
                    <a:pt x="34545" y="19114"/>
                  </a:lnTo>
                  <a:lnTo>
                    <a:pt x="34467" y="19660"/>
                  </a:lnTo>
                  <a:lnTo>
                    <a:pt x="34370" y="20205"/>
                  </a:lnTo>
                  <a:lnTo>
                    <a:pt x="34253" y="20770"/>
                  </a:lnTo>
                  <a:lnTo>
                    <a:pt x="34097" y="21355"/>
                  </a:lnTo>
                  <a:lnTo>
                    <a:pt x="33941" y="21900"/>
                  </a:lnTo>
                  <a:lnTo>
                    <a:pt x="33766" y="22446"/>
                  </a:lnTo>
                  <a:lnTo>
                    <a:pt x="33551" y="22991"/>
                  </a:lnTo>
                  <a:lnTo>
                    <a:pt x="33337" y="23537"/>
                  </a:lnTo>
                  <a:lnTo>
                    <a:pt x="33123" y="24043"/>
                  </a:lnTo>
                  <a:lnTo>
                    <a:pt x="32870" y="24550"/>
                  </a:lnTo>
                  <a:lnTo>
                    <a:pt x="32616" y="25018"/>
                  </a:lnTo>
                  <a:lnTo>
                    <a:pt x="32343" y="25544"/>
                  </a:lnTo>
                  <a:lnTo>
                    <a:pt x="32051" y="26011"/>
                  </a:lnTo>
                  <a:lnTo>
                    <a:pt x="31739" y="26498"/>
                  </a:lnTo>
                  <a:lnTo>
                    <a:pt x="31408" y="26966"/>
                  </a:lnTo>
                  <a:lnTo>
                    <a:pt x="31058" y="27434"/>
                  </a:lnTo>
                  <a:lnTo>
                    <a:pt x="30707" y="27882"/>
                  </a:lnTo>
                  <a:lnTo>
                    <a:pt x="30337" y="28310"/>
                  </a:lnTo>
                  <a:lnTo>
                    <a:pt x="29966" y="28720"/>
                  </a:lnTo>
                  <a:lnTo>
                    <a:pt x="29577" y="29129"/>
                  </a:lnTo>
                  <a:lnTo>
                    <a:pt x="29187" y="29499"/>
                  </a:lnTo>
                  <a:lnTo>
                    <a:pt x="28758" y="29889"/>
                  </a:lnTo>
                  <a:lnTo>
                    <a:pt x="28330" y="30239"/>
                  </a:lnTo>
                  <a:lnTo>
                    <a:pt x="27901" y="30590"/>
                  </a:lnTo>
                  <a:lnTo>
                    <a:pt x="27453" y="30941"/>
                  </a:lnTo>
                  <a:lnTo>
                    <a:pt x="26985" y="31252"/>
                  </a:lnTo>
                  <a:lnTo>
                    <a:pt x="26518" y="31564"/>
                  </a:lnTo>
                  <a:lnTo>
                    <a:pt x="26050" y="31856"/>
                  </a:lnTo>
                  <a:lnTo>
                    <a:pt x="25544" y="32129"/>
                  </a:lnTo>
                  <a:lnTo>
                    <a:pt x="25037" y="32402"/>
                  </a:lnTo>
                  <a:lnTo>
                    <a:pt x="24511" y="32655"/>
                  </a:lnTo>
                  <a:lnTo>
                    <a:pt x="23965" y="32889"/>
                  </a:lnTo>
                  <a:lnTo>
                    <a:pt x="23459" y="33103"/>
                  </a:lnTo>
                  <a:lnTo>
                    <a:pt x="22933" y="33298"/>
                  </a:lnTo>
                  <a:lnTo>
                    <a:pt x="22407" y="33474"/>
                  </a:lnTo>
                  <a:lnTo>
                    <a:pt x="21842" y="33630"/>
                  </a:lnTo>
                  <a:lnTo>
                    <a:pt x="21296" y="33766"/>
                  </a:lnTo>
                  <a:lnTo>
                    <a:pt x="20731" y="33902"/>
                  </a:lnTo>
                  <a:lnTo>
                    <a:pt x="20147" y="34000"/>
                  </a:lnTo>
                  <a:lnTo>
                    <a:pt x="19562" y="34097"/>
                  </a:lnTo>
                  <a:lnTo>
                    <a:pt x="18997" y="34175"/>
                  </a:lnTo>
                  <a:lnTo>
                    <a:pt x="18393" y="34214"/>
                  </a:lnTo>
                  <a:lnTo>
                    <a:pt x="17808" y="34253"/>
                  </a:lnTo>
                  <a:lnTo>
                    <a:pt x="16600" y="34253"/>
                  </a:lnTo>
                  <a:lnTo>
                    <a:pt x="15996" y="34214"/>
                  </a:lnTo>
                  <a:lnTo>
                    <a:pt x="15412" y="34175"/>
                  </a:lnTo>
                  <a:lnTo>
                    <a:pt x="14808" y="34097"/>
                  </a:lnTo>
                  <a:lnTo>
                    <a:pt x="14262" y="34019"/>
                  </a:lnTo>
                  <a:lnTo>
                    <a:pt x="13717" y="33922"/>
                  </a:lnTo>
                  <a:lnTo>
                    <a:pt x="13171" y="33805"/>
                  </a:lnTo>
                  <a:lnTo>
                    <a:pt x="12567" y="33649"/>
                  </a:lnTo>
                  <a:lnTo>
                    <a:pt x="12022" y="33493"/>
                  </a:lnTo>
                  <a:lnTo>
                    <a:pt x="11457" y="33298"/>
                  </a:lnTo>
                  <a:lnTo>
                    <a:pt x="10911" y="33103"/>
                  </a:lnTo>
                  <a:lnTo>
                    <a:pt x="10346" y="32889"/>
                  </a:lnTo>
                  <a:lnTo>
                    <a:pt x="9878" y="32655"/>
                  </a:lnTo>
                  <a:lnTo>
                    <a:pt x="9372" y="32422"/>
                  </a:lnTo>
                  <a:lnTo>
                    <a:pt x="8865" y="32168"/>
                  </a:lnTo>
                  <a:lnTo>
                    <a:pt x="8339" y="31876"/>
                  </a:lnTo>
                  <a:lnTo>
                    <a:pt x="7872" y="31584"/>
                  </a:lnTo>
                  <a:lnTo>
                    <a:pt x="7404" y="31272"/>
                  </a:lnTo>
                  <a:lnTo>
                    <a:pt x="6936" y="30960"/>
                  </a:lnTo>
                  <a:lnTo>
                    <a:pt x="6469" y="30610"/>
                  </a:lnTo>
                  <a:lnTo>
                    <a:pt x="6040" y="30259"/>
                  </a:lnTo>
                  <a:lnTo>
                    <a:pt x="5631" y="29908"/>
                  </a:lnTo>
                  <a:lnTo>
                    <a:pt x="5222" y="29538"/>
                  </a:lnTo>
                  <a:lnTo>
                    <a:pt x="4793" y="29129"/>
                  </a:lnTo>
                  <a:lnTo>
                    <a:pt x="4403" y="28739"/>
                  </a:lnTo>
                  <a:lnTo>
                    <a:pt x="4033" y="28330"/>
                  </a:lnTo>
                  <a:lnTo>
                    <a:pt x="3663" y="27882"/>
                  </a:lnTo>
                  <a:lnTo>
                    <a:pt x="3312" y="27434"/>
                  </a:lnTo>
                  <a:lnTo>
                    <a:pt x="2981" y="27005"/>
                  </a:lnTo>
                  <a:lnTo>
                    <a:pt x="2650" y="26557"/>
                  </a:lnTo>
                  <a:lnTo>
                    <a:pt x="2358" y="26089"/>
                  </a:lnTo>
                  <a:lnTo>
                    <a:pt x="2065" y="25602"/>
                  </a:lnTo>
                  <a:lnTo>
                    <a:pt x="1773" y="25115"/>
                  </a:lnTo>
                  <a:lnTo>
                    <a:pt x="1520" y="24608"/>
                  </a:lnTo>
                  <a:lnTo>
                    <a:pt x="1247" y="24063"/>
                  </a:lnTo>
                  <a:lnTo>
                    <a:pt x="1013" y="23517"/>
                  </a:lnTo>
                  <a:lnTo>
                    <a:pt x="818" y="23030"/>
                  </a:lnTo>
                  <a:lnTo>
                    <a:pt x="624" y="22504"/>
                  </a:lnTo>
                  <a:lnTo>
                    <a:pt x="448" y="21959"/>
                  </a:lnTo>
                  <a:lnTo>
                    <a:pt x="273" y="21374"/>
                  </a:lnTo>
                  <a:lnTo>
                    <a:pt x="137" y="20829"/>
                  </a:lnTo>
                  <a:lnTo>
                    <a:pt x="0" y="20264"/>
                  </a:lnTo>
                  <a:lnTo>
                    <a:pt x="117" y="21121"/>
                  </a:lnTo>
                  <a:lnTo>
                    <a:pt x="253" y="21978"/>
                  </a:lnTo>
                  <a:lnTo>
                    <a:pt x="429" y="22816"/>
                  </a:lnTo>
                  <a:lnTo>
                    <a:pt x="643" y="23654"/>
                  </a:lnTo>
                  <a:lnTo>
                    <a:pt x="916" y="24472"/>
                  </a:lnTo>
                  <a:lnTo>
                    <a:pt x="1208" y="25271"/>
                  </a:lnTo>
                  <a:lnTo>
                    <a:pt x="1539" y="26070"/>
                  </a:lnTo>
                  <a:lnTo>
                    <a:pt x="1890" y="26830"/>
                  </a:lnTo>
                  <a:lnTo>
                    <a:pt x="2299" y="27590"/>
                  </a:lnTo>
                  <a:lnTo>
                    <a:pt x="2728" y="28330"/>
                  </a:lnTo>
                  <a:lnTo>
                    <a:pt x="3195" y="29051"/>
                  </a:lnTo>
                  <a:lnTo>
                    <a:pt x="3702" y="29733"/>
                  </a:lnTo>
                  <a:lnTo>
                    <a:pt x="4248" y="30415"/>
                  </a:lnTo>
                  <a:lnTo>
                    <a:pt x="4813" y="31077"/>
                  </a:lnTo>
                  <a:lnTo>
                    <a:pt x="5417" y="31701"/>
                  </a:lnTo>
                  <a:lnTo>
                    <a:pt x="6040" y="32305"/>
                  </a:lnTo>
                  <a:lnTo>
                    <a:pt x="6703" y="32870"/>
                  </a:lnTo>
                  <a:lnTo>
                    <a:pt x="7385" y="33415"/>
                  </a:lnTo>
                  <a:lnTo>
                    <a:pt x="8105" y="33922"/>
                  </a:lnTo>
                  <a:lnTo>
                    <a:pt x="8826" y="34409"/>
                  </a:lnTo>
                  <a:lnTo>
                    <a:pt x="9567" y="34838"/>
                  </a:lnTo>
                  <a:lnTo>
                    <a:pt x="10327" y="35247"/>
                  </a:lnTo>
                  <a:lnTo>
                    <a:pt x="11106" y="35617"/>
                  </a:lnTo>
                  <a:lnTo>
                    <a:pt x="11905" y="35948"/>
                  </a:lnTo>
                  <a:lnTo>
                    <a:pt x="12723" y="36240"/>
                  </a:lnTo>
                  <a:lnTo>
                    <a:pt x="13541" y="36494"/>
                  </a:lnTo>
                  <a:lnTo>
                    <a:pt x="14379" y="36708"/>
                  </a:lnTo>
                  <a:lnTo>
                    <a:pt x="15237" y="36883"/>
                  </a:lnTo>
                  <a:lnTo>
                    <a:pt x="16094" y="37020"/>
                  </a:lnTo>
                  <a:lnTo>
                    <a:pt x="16951" y="37117"/>
                  </a:lnTo>
                  <a:lnTo>
                    <a:pt x="17828" y="37176"/>
                  </a:lnTo>
                  <a:lnTo>
                    <a:pt x="18705" y="37215"/>
                  </a:lnTo>
                  <a:lnTo>
                    <a:pt x="19192" y="37195"/>
                  </a:lnTo>
                  <a:lnTo>
                    <a:pt x="19659" y="37176"/>
                  </a:lnTo>
                  <a:lnTo>
                    <a:pt x="20147" y="37156"/>
                  </a:lnTo>
                  <a:lnTo>
                    <a:pt x="20614" y="37117"/>
                  </a:lnTo>
                  <a:lnTo>
                    <a:pt x="21082" y="37059"/>
                  </a:lnTo>
                  <a:lnTo>
                    <a:pt x="21549" y="36981"/>
                  </a:lnTo>
                  <a:lnTo>
                    <a:pt x="22017" y="36903"/>
                  </a:lnTo>
                  <a:lnTo>
                    <a:pt x="22485" y="36825"/>
                  </a:lnTo>
                  <a:lnTo>
                    <a:pt x="22933" y="36727"/>
                  </a:lnTo>
                  <a:lnTo>
                    <a:pt x="23400" y="36611"/>
                  </a:lnTo>
                  <a:lnTo>
                    <a:pt x="24277" y="36357"/>
                  </a:lnTo>
                  <a:lnTo>
                    <a:pt x="25154" y="36065"/>
                  </a:lnTo>
                  <a:lnTo>
                    <a:pt x="26011" y="35734"/>
                  </a:lnTo>
                  <a:lnTo>
                    <a:pt x="26849" y="35344"/>
                  </a:lnTo>
                  <a:lnTo>
                    <a:pt x="27648" y="34935"/>
                  </a:lnTo>
                  <a:lnTo>
                    <a:pt x="28447" y="34487"/>
                  </a:lnTo>
                  <a:lnTo>
                    <a:pt x="29207" y="34000"/>
                  </a:lnTo>
                  <a:lnTo>
                    <a:pt x="29947" y="33474"/>
                  </a:lnTo>
                  <a:lnTo>
                    <a:pt x="30648" y="32909"/>
                  </a:lnTo>
                  <a:lnTo>
                    <a:pt x="31330" y="32324"/>
                  </a:lnTo>
                  <a:lnTo>
                    <a:pt x="31993" y="31701"/>
                  </a:lnTo>
                  <a:lnTo>
                    <a:pt x="32616" y="31038"/>
                  </a:lnTo>
                  <a:lnTo>
                    <a:pt x="33201" y="30356"/>
                  </a:lnTo>
                  <a:lnTo>
                    <a:pt x="33766" y="29655"/>
                  </a:lnTo>
                  <a:lnTo>
                    <a:pt x="34272" y="28914"/>
                  </a:lnTo>
                  <a:lnTo>
                    <a:pt x="34779" y="28155"/>
                  </a:lnTo>
                  <a:lnTo>
                    <a:pt x="35227" y="27356"/>
                  </a:lnTo>
                  <a:lnTo>
                    <a:pt x="35636" y="26557"/>
                  </a:lnTo>
                  <a:lnTo>
                    <a:pt x="36006" y="25719"/>
                  </a:lnTo>
                  <a:lnTo>
                    <a:pt x="36357" y="24862"/>
                  </a:lnTo>
                  <a:lnTo>
                    <a:pt x="36649" y="23985"/>
                  </a:lnTo>
                  <a:lnTo>
                    <a:pt x="36903" y="23108"/>
                  </a:lnTo>
                  <a:lnTo>
                    <a:pt x="37020" y="22641"/>
                  </a:lnTo>
                  <a:lnTo>
                    <a:pt x="37117" y="22192"/>
                  </a:lnTo>
                  <a:lnTo>
                    <a:pt x="37195" y="21725"/>
                  </a:lnTo>
                  <a:lnTo>
                    <a:pt x="37273" y="21277"/>
                  </a:lnTo>
                  <a:lnTo>
                    <a:pt x="37351" y="20809"/>
                  </a:lnTo>
                  <a:lnTo>
                    <a:pt x="37390" y="20322"/>
                  </a:lnTo>
                  <a:lnTo>
                    <a:pt x="37448" y="19854"/>
                  </a:lnTo>
                  <a:lnTo>
                    <a:pt x="37468" y="19367"/>
                  </a:lnTo>
                  <a:lnTo>
                    <a:pt x="37487" y="18900"/>
                  </a:lnTo>
                  <a:lnTo>
                    <a:pt x="37487" y="18413"/>
                  </a:lnTo>
                  <a:lnTo>
                    <a:pt x="37468" y="17575"/>
                  </a:lnTo>
                  <a:lnTo>
                    <a:pt x="37429" y="16756"/>
                  </a:lnTo>
                  <a:lnTo>
                    <a:pt x="37331" y="15938"/>
                  </a:lnTo>
                  <a:lnTo>
                    <a:pt x="37214" y="15139"/>
                  </a:lnTo>
                  <a:lnTo>
                    <a:pt x="37039" y="14340"/>
                  </a:lnTo>
                  <a:lnTo>
                    <a:pt x="36864" y="13561"/>
                  </a:lnTo>
                  <a:lnTo>
                    <a:pt x="36630" y="12782"/>
                  </a:lnTo>
                  <a:lnTo>
                    <a:pt x="36377" y="12022"/>
                  </a:lnTo>
                  <a:lnTo>
                    <a:pt x="36084" y="11281"/>
                  </a:lnTo>
                  <a:lnTo>
                    <a:pt x="35773" y="10561"/>
                  </a:lnTo>
                  <a:lnTo>
                    <a:pt x="35422" y="9840"/>
                  </a:lnTo>
                  <a:lnTo>
                    <a:pt x="35032" y="9138"/>
                  </a:lnTo>
                  <a:lnTo>
                    <a:pt x="34623" y="8456"/>
                  </a:lnTo>
                  <a:lnTo>
                    <a:pt x="34194" y="7794"/>
                  </a:lnTo>
                  <a:lnTo>
                    <a:pt x="33727" y="7151"/>
                  </a:lnTo>
                  <a:lnTo>
                    <a:pt x="33240" y="6527"/>
                  </a:lnTo>
                  <a:lnTo>
                    <a:pt x="32733" y="5923"/>
                  </a:lnTo>
                  <a:lnTo>
                    <a:pt x="32188" y="5339"/>
                  </a:lnTo>
                  <a:lnTo>
                    <a:pt x="31642" y="4793"/>
                  </a:lnTo>
                  <a:lnTo>
                    <a:pt x="31058" y="4248"/>
                  </a:lnTo>
                  <a:lnTo>
                    <a:pt x="30434" y="3741"/>
                  </a:lnTo>
                  <a:lnTo>
                    <a:pt x="29811" y="3254"/>
                  </a:lnTo>
                  <a:lnTo>
                    <a:pt x="29168" y="2806"/>
                  </a:lnTo>
                  <a:lnTo>
                    <a:pt x="28486" y="2377"/>
                  </a:lnTo>
                  <a:lnTo>
                    <a:pt x="27804" y="1968"/>
                  </a:lnTo>
                  <a:lnTo>
                    <a:pt x="27083" y="1598"/>
                  </a:lnTo>
                  <a:lnTo>
                    <a:pt x="26362" y="1247"/>
                  </a:lnTo>
                  <a:lnTo>
                    <a:pt x="25622" y="935"/>
                  </a:lnTo>
                  <a:lnTo>
                    <a:pt x="24842" y="643"/>
                  </a:lnTo>
                  <a:lnTo>
                    <a:pt x="24082" y="390"/>
                  </a:lnTo>
                  <a:lnTo>
                    <a:pt x="23283" y="176"/>
                  </a:lnTo>
                  <a:lnTo>
                    <a:pt x="224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46"/>
            <p:cNvSpPr/>
            <p:nvPr/>
          </p:nvSpPr>
          <p:spPr>
            <a:xfrm>
              <a:off x="4637300" y="1660450"/>
              <a:ext cx="148125" cy="250375"/>
            </a:xfrm>
            <a:custGeom>
              <a:avLst/>
              <a:gdLst/>
              <a:ahLst/>
              <a:cxnLst/>
              <a:rect l="l" t="t" r="r" b="b"/>
              <a:pathLst>
                <a:path w="5925" h="10015" extrusionOk="0">
                  <a:moveTo>
                    <a:pt x="1" y="0"/>
                  </a:moveTo>
                  <a:lnTo>
                    <a:pt x="410" y="390"/>
                  </a:lnTo>
                  <a:lnTo>
                    <a:pt x="615" y="575"/>
                  </a:lnTo>
                  <a:lnTo>
                    <a:pt x="615" y="575"/>
                  </a:lnTo>
                  <a:lnTo>
                    <a:pt x="547" y="507"/>
                  </a:lnTo>
                  <a:lnTo>
                    <a:pt x="1" y="0"/>
                  </a:lnTo>
                  <a:close/>
                  <a:moveTo>
                    <a:pt x="615" y="575"/>
                  </a:moveTo>
                  <a:lnTo>
                    <a:pt x="1053" y="1013"/>
                  </a:lnTo>
                  <a:lnTo>
                    <a:pt x="1560" y="1559"/>
                  </a:lnTo>
                  <a:lnTo>
                    <a:pt x="1629" y="1637"/>
                  </a:lnTo>
                  <a:lnTo>
                    <a:pt x="1629" y="1637"/>
                  </a:lnTo>
                  <a:lnTo>
                    <a:pt x="1579" y="1578"/>
                  </a:lnTo>
                  <a:lnTo>
                    <a:pt x="1209" y="1169"/>
                  </a:lnTo>
                  <a:lnTo>
                    <a:pt x="819" y="760"/>
                  </a:lnTo>
                  <a:lnTo>
                    <a:pt x="615" y="575"/>
                  </a:lnTo>
                  <a:close/>
                  <a:moveTo>
                    <a:pt x="1629" y="1637"/>
                  </a:moveTo>
                  <a:lnTo>
                    <a:pt x="1930" y="1988"/>
                  </a:lnTo>
                  <a:lnTo>
                    <a:pt x="2281" y="2416"/>
                  </a:lnTo>
                  <a:lnTo>
                    <a:pt x="2631" y="2864"/>
                  </a:lnTo>
                  <a:lnTo>
                    <a:pt x="2943" y="3312"/>
                  </a:lnTo>
                  <a:lnTo>
                    <a:pt x="2963" y="3332"/>
                  </a:lnTo>
                  <a:lnTo>
                    <a:pt x="2982" y="3371"/>
                  </a:lnTo>
                  <a:lnTo>
                    <a:pt x="3489" y="4131"/>
                  </a:lnTo>
                  <a:lnTo>
                    <a:pt x="3956" y="4910"/>
                  </a:lnTo>
                  <a:lnTo>
                    <a:pt x="4385" y="5709"/>
                  </a:lnTo>
                  <a:lnTo>
                    <a:pt x="4775" y="6527"/>
                  </a:lnTo>
                  <a:lnTo>
                    <a:pt x="5125" y="7365"/>
                  </a:lnTo>
                  <a:lnTo>
                    <a:pt x="5395" y="8124"/>
                  </a:lnTo>
                  <a:lnTo>
                    <a:pt x="5301" y="7833"/>
                  </a:lnTo>
                  <a:lnTo>
                    <a:pt x="5047" y="7151"/>
                  </a:lnTo>
                  <a:lnTo>
                    <a:pt x="4755" y="6469"/>
                  </a:lnTo>
                  <a:lnTo>
                    <a:pt x="4443" y="5787"/>
                  </a:lnTo>
                  <a:lnTo>
                    <a:pt x="4093" y="5144"/>
                  </a:lnTo>
                  <a:lnTo>
                    <a:pt x="3742" y="4501"/>
                  </a:lnTo>
                  <a:lnTo>
                    <a:pt x="3352" y="3877"/>
                  </a:lnTo>
                  <a:lnTo>
                    <a:pt x="2924" y="3273"/>
                  </a:lnTo>
                  <a:lnTo>
                    <a:pt x="2495" y="2669"/>
                  </a:lnTo>
                  <a:lnTo>
                    <a:pt x="2047" y="2104"/>
                  </a:lnTo>
                  <a:lnTo>
                    <a:pt x="1629" y="1637"/>
                  </a:lnTo>
                  <a:close/>
                  <a:moveTo>
                    <a:pt x="5395" y="8124"/>
                  </a:moveTo>
                  <a:lnTo>
                    <a:pt x="5524" y="8521"/>
                  </a:lnTo>
                  <a:lnTo>
                    <a:pt x="5437" y="8242"/>
                  </a:lnTo>
                  <a:lnTo>
                    <a:pt x="5395" y="8124"/>
                  </a:lnTo>
                  <a:close/>
                  <a:moveTo>
                    <a:pt x="5524" y="8521"/>
                  </a:moveTo>
                  <a:lnTo>
                    <a:pt x="5544" y="8585"/>
                  </a:lnTo>
                  <a:lnTo>
                    <a:pt x="5534" y="8554"/>
                  </a:lnTo>
                  <a:lnTo>
                    <a:pt x="5524" y="8521"/>
                  </a:lnTo>
                  <a:close/>
                  <a:moveTo>
                    <a:pt x="5544" y="8585"/>
                  </a:moveTo>
                  <a:lnTo>
                    <a:pt x="5740" y="9245"/>
                  </a:lnTo>
                  <a:lnTo>
                    <a:pt x="5710" y="9119"/>
                  </a:lnTo>
                  <a:lnTo>
                    <a:pt x="5544" y="8585"/>
                  </a:lnTo>
                  <a:close/>
                  <a:moveTo>
                    <a:pt x="5740" y="9245"/>
                  </a:moveTo>
                  <a:lnTo>
                    <a:pt x="5924" y="10015"/>
                  </a:lnTo>
                  <a:lnTo>
                    <a:pt x="5749" y="9275"/>
                  </a:lnTo>
                  <a:lnTo>
                    <a:pt x="5740" y="9245"/>
                  </a:lnTo>
                  <a:close/>
                </a:path>
              </a:pathLst>
            </a:custGeom>
            <a:solidFill>
              <a:srgbClr val="FFE6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46"/>
            <p:cNvSpPr/>
            <p:nvPr/>
          </p:nvSpPr>
          <p:spPr>
            <a:xfrm>
              <a:off x="4637300" y="1660450"/>
              <a:ext cx="148125" cy="250375"/>
            </a:xfrm>
            <a:custGeom>
              <a:avLst/>
              <a:gdLst/>
              <a:ahLst/>
              <a:cxnLst/>
              <a:rect l="l" t="t" r="r" b="b"/>
              <a:pathLst>
                <a:path w="5925" h="10015" fill="none" extrusionOk="0">
                  <a:moveTo>
                    <a:pt x="2943" y="3312"/>
                  </a:moveTo>
                  <a:lnTo>
                    <a:pt x="2943" y="3312"/>
                  </a:lnTo>
                  <a:lnTo>
                    <a:pt x="2963" y="3332"/>
                  </a:lnTo>
                  <a:lnTo>
                    <a:pt x="2963" y="3332"/>
                  </a:lnTo>
                  <a:lnTo>
                    <a:pt x="2982" y="3371"/>
                  </a:lnTo>
                  <a:lnTo>
                    <a:pt x="2982" y="3371"/>
                  </a:lnTo>
                  <a:lnTo>
                    <a:pt x="3489" y="4131"/>
                  </a:lnTo>
                  <a:lnTo>
                    <a:pt x="3956" y="4910"/>
                  </a:lnTo>
                  <a:lnTo>
                    <a:pt x="4385" y="5709"/>
                  </a:lnTo>
                  <a:lnTo>
                    <a:pt x="4775" y="6527"/>
                  </a:lnTo>
                  <a:lnTo>
                    <a:pt x="5125" y="7365"/>
                  </a:lnTo>
                  <a:lnTo>
                    <a:pt x="5437" y="8242"/>
                  </a:lnTo>
                  <a:lnTo>
                    <a:pt x="5710" y="9119"/>
                  </a:lnTo>
                  <a:lnTo>
                    <a:pt x="5924" y="10015"/>
                  </a:lnTo>
                  <a:lnTo>
                    <a:pt x="5924" y="10015"/>
                  </a:lnTo>
                  <a:lnTo>
                    <a:pt x="5749" y="9275"/>
                  </a:lnTo>
                  <a:lnTo>
                    <a:pt x="5534" y="8554"/>
                  </a:lnTo>
                  <a:lnTo>
                    <a:pt x="5301" y="7833"/>
                  </a:lnTo>
                  <a:lnTo>
                    <a:pt x="5047" y="7151"/>
                  </a:lnTo>
                  <a:lnTo>
                    <a:pt x="4755" y="6469"/>
                  </a:lnTo>
                  <a:lnTo>
                    <a:pt x="4443" y="5787"/>
                  </a:lnTo>
                  <a:lnTo>
                    <a:pt x="4093" y="5144"/>
                  </a:lnTo>
                  <a:lnTo>
                    <a:pt x="3742" y="4501"/>
                  </a:lnTo>
                  <a:lnTo>
                    <a:pt x="3352" y="3877"/>
                  </a:lnTo>
                  <a:lnTo>
                    <a:pt x="2924" y="3273"/>
                  </a:lnTo>
                  <a:lnTo>
                    <a:pt x="2495" y="2669"/>
                  </a:lnTo>
                  <a:lnTo>
                    <a:pt x="2047" y="2104"/>
                  </a:lnTo>
                  <a:lnTo>
                    <a:pt x="1560" y="1559"/>
                  </a:lnTo>
                  <a:lnTo>
                    <a:pt x="1053" y="1013"/>
                  </a:lnTo>
                  <a:lnTo>
                    <a:pt x="547" y="507"/>
                  </a:lnTo>
                  <a:lnTo>
                    <a:pt x="1" y="0"/>
                  </a:lnTo>
                  <a:lnTo>
                    <a:pt x="1" y="0"/>
                  </a:lnTo>
                  <a:lnTo>
                    <a:pt x="410" y="390"/>
                  </a:lnTo>
                  <a:lnTo>
                    <a:pt x="819" y="760"/>
                  </a:lnTo>
                  <a:lnTo>
                    <a:pt x="1209" y="1169"/>
                  </a:lnTo>
                  <a:lnTo>
                    <a:pt x="1579" y="1578"/>
                  </a:lnTo>
                  <a:lnTo>
                    <a:pt x="1930" y="1988"/>
                  </a:lnTo>
                  <a:lnTo>
                    <a:pt x="2281" y="2416"/>
                  </a:lnTo>
                  <a:lnTo>
                    <a:pt x="2631" y="2864"/>
                  </a:lnTo>
                  <a:lnTo>
                    <a:pt x="2943" y="33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46"/>
            <p:cNvSpPr/>
            <p:nvPr/>
          </p:nvSpPr>
          <p:spPr>
            <a:xfrm>
              <a:off x="4609050" y="228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46"/>
            <p:cNvSpPr/>
            <p:nvPr/>
          </p:nvSpPr>
          <p:spPr>
            <a:xfrm>
              <a:off x="4609050" y="228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46"/>
            <p:cNvSpPr/>
            <p:nvPr/>
          </p:nvSpPr>
          <p:spPr>
            <a:xfrm>
              <a:off x="4326550" y="1670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46"/>
            <p:cNvSpPr/>
            <p:nvPr/>
          </p:nvSpPr>
          <p:spPr>
            <a:xfrm>
              <a:off x="4218900" y="1653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46"/>
            <p:cNvSpPr/>
            <p:nvPr/>
          </p:nvSpPr>
          <p:spPr>
            <a:xfrm>
              <a:off x="4218900" y="1653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46"/>
            <p:cNvSpPr/>
            <p:nvPr/>
          </p:nvSpPr>
          <p:spPr>
            <a:xfrm>
              <a:off x="4264675" y="1712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46"/>
            <p:cNvSpPr/>
            <p:nvPr/>
          </p:nvSpPr>
          <p:spPr>
            <a:xfrm>
              <a:off x="3932000" y="2222075"/>
              <a:ext cx="292775" cy="244050"/>
            </a:xfrm>
            <a:custGeom>
              <a:avLst/>
              <a:gdLst/>
              <a:ahLst/>
              <a:cxnLst/>
              <a:rect l="l" t="t" r="r" b="b"/>
              <a:pathLst>
                <a:path w="11711" h="9762" extrusionOk="0">
                  <a:moveTo>
                    <a:pt x="3936" y="0"/>
                  </a:moveTo>
                  <a:lnTo>
                    <a:pt x="3507" y="59"/>
                  </a:lnTo>
                  <a:lnTo>
                    <a:pt x="3235" y="98"/>
                  </a:lnTo>
                  <a:lnTo>
                    <a:pt x="2903" y="156"/>
                  </a:lnTo>
                  <a:lnTo>
                    <a:pt x="2611" y="234"/>
                  </a:lnTo>
                  <a:lnTo>
                    <a:pt x="2533" y="253"/>
                  </a:lnTo>
                  <a:lnTo>
                    <a:pt x="2241" y="351"/>
                  </a:lnTo>
                  <a:lnTo>
                    <a:pt x="1949" y="468"/>
                  </a:lnTo>
                  <a:lnTo>
                    <a:pt x="1598" y="624"/>
                  </a:lnTo>
                  <a:lnTo>
                    <a:pt x="1286" y="799"/>
                  </a:lnTo>
                  <a:lnTo>
                    <a:pt x="955" y="1013"/>
                  </a:lnTo>
                  <a:lnTo>
                    <a:pt x="916" y="1052"/>
                  </a:lnTo>
                  <a:lnTo>
                    <a:pt x="877" y="1072"/>
                  </a:lnTo>
                  <a:lnTo>
                    <a:pt x="838" y="1091"/>
                  </a:lnTo>
                  <a:lnTo>
                    <a:pt x="799" y="1130"/>
                  </a:lnTo>
                  <a:lnTo>
                    <a:pt x="780" y="1150"/>
                  </a:lnTo>
                  <a:lnTo>
                    <a:pt x="682" y="1208"/>
                  </a:lnTo>
                  <a:lnTo>
                    <a:pt x="663" y="1247"/>
                  </a:lnTo>
                  <a:lnTo>
                    <a:pt x="546" y="1325"/>
                  </a:lnTo>
                  <a:lnTo>
                    <a:pt x="526" y="1364"/>
                  </a:lnTo>
                  <a:lnTo>
                    <a:pt x="273" y="1578"/>
                  </a:lnTo>
                  <a:lnTo>
                    <a:pt x="117" y="1754"/>
                  </a:lnTo>
                  <a:lnTo>
                    <a:pt x="0" y="1871"/>
                  </a:lnTo>
                  <a:lnTo>
                    <a:pt x="487" y="2592"/>
                  </a:lnTo>
                  <a:lnTo>
                    <a:pt x="1013" y="3273"/>
                  </a:lnTo>
                  <a:lnTo>
                    <a:pt x="1559" y="3936"/>
                  </a:lnTo>
                  <a:lnTo>
                    <a:pt x="2124" y="4579"/>
                  </a:lnTo>
                  <a:lnTo>
                    <a:pt x="2728" y="5183"/>
                  </a:lnTo>
                  <a:lnTo>
                    <a:pt x="3351" y="5748"/>
                  </a:lnTo>
                  <a:lnTo>
                    <a:pt x="3994" y="6293"/>
                  </a:lnTo>
                  <a:lnTo>
                    <a:pt x="4657" y="6820"/>
                  </a:lnTo>
                  <a:lnTo>
                    <a:pt x="5358" y="7307"/>
                  </a:lnTo>
                  <a:lnTo>
                    <a:pt x="6079" y="7755"/>
                  </a:lnTo>
                  <a:lnTo>
                    <a:pt x="6820" y="8183"/>
                  </a:lnTo>
                  <a:lnTo>
                    <a:pt x="7579" y="8573"/>
                  </a:lnTo>
                  <a:lnTo>
                    <a:pt x="8359" y="8924"/>
                  </a:lnTo>
                  <a:lnTo>
                    <a:pt x="9138" y="9236"/>
                  </a:lnTo>
                  <a:lnTo>
                    <a:pt x="9957" y="9528"/>
                  </a:lnTo>
                  <a:lnTo>
                    <a:pt x="10775" y="9762"/>
                  </a:lnTo>
                  <a:lnTo>
                    <a:pt x="10911" y="9586"/>
                  </a:lnTo>
                  <a:lnTo>
                    <a:pt x="11028" y="9391"/>
                  </a:lnTo>
                  <a:lnTo>
                    <a:pt x="11184" y="9119"/>
                  </a:lnTo>
                  <a:lnTo>
                    <a:pt x="11320" y="8826"/>
                  </a:lnTo>
                  <a:lnTo>
                    <a:pt x="11437" y="8515"/>
                  </a:lnTo>
                  <a:lnTo>
                    <a:pt x="11535" y="8203"/>
                  </a:lnTo>
                  <a:lnTo>
                    <a:pt x="11613" y="7891"/>
                  </a:lnTo>
                  <a:lnTo>
                    <a:pt x="11652" y="7579"/>
                  </a:lnTo>
                  <a:lnTo>
                    <a:pt x="11691" y="7190"/>
                  </a:lnTo>
                  <a:lnTo>
                    <a:pt x="11710" y="6820"/>
                  </a:lnTo>
                  <a:lnTo>
                    <a:pt x="11691" y="6469"/>
                  </a:lnTo>
                  <a:lnTo>
                    <a:pt x="11652" y="6079"/>
                  </a:lnTo>
                  <a:lnTo>
                    <a:pt x="11593" y="5670"/>
                  </a:lnTo>
                  <a:lnTo>
                    <a:pt x="11496" y="5280"/>
                  </a:lnTo>
                  <a:lnTo>
                    <a:pt x="11359" y="4891"/>
                  </a:lnTo>
                  <a:lnTo>
                    <a:pt x="11223" y="4501"/>
                  </a:lnTo>
                  <a:lnTo>
                    <a:pt x="11028" y="4092"/>
                  </a:lnTo>
                  <a:lnTo>
                    <a:pt x="10814" y="3683"/>
                  </a:lnTo>
                  <a:lnTo>
                    <a:pt x="10580" y="3332"/>
                  </a:lnTo>
                  <a:lnTo>
                    <a:pt x="10327" y="2981"/>
                  </a:lnTo>
                  <a:lnTo>
                    <a:pt x="10015" y="2592"/>
                  </a:lnTo>
                  <a:lnTo>
                    <a:pt x="9684" y="2260"/>
                  </a:lnTo>
                  <a:lnTo>
                    <a:pt x="9353" y="1929"/>
                  </a:lnTo>
                  <a:lnTo>
                    <a:pt x="8982" y="1617"/>
                  </a:lnTo>
                  <a:lnTo>
                    <a:pt x="8534" y="1306"/>
                  </a:lnTo>
                  <a:lnTo>
                    <a:pt x="8106" y="1033"/>
                  </a:lnTo>
                  <a:lnTo>
                    <a:pt x="7638" y="780"/>
                  </a:lnTo>
                  <a:lnTo>
                    <a:pt x="7170" y="565"/>
                  </a:lnTo>
                  <a:lnTo>
                    <a:pt x="6703" y="390"/>
                  </a:lnTo>
                  <a:lnTo>
                    <a:pt x="6255" y="253"/>
                  </a:lnTo>
                  <a:lnTo>
                    <a:pt x="5767" y="137"/>
                  </a:lnTo>
                  <a:lnTo>
                    <a:pt x="5300" y="59"/>
                  </a:lnTo>
                  <a:lnTo>
                    <a:pt x="483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46"/>
            <p:cNvSpPr/>
            <p:nvPr/>
          </p:nvSpPr>
          <p:spPr>
            <a:xfrm>
              <a:off x="3932000" y="2222075"/>
              <a:ext cx="292775" cy="244050"/>
            </a:xfrm>
            <a:custGeom>
              <a:avLst/>
              <a:gdLst/>
              <a:ahLst/>
              <a:cxnLst/>
              <a:rect l="l" t="t" r="r" b="b"/>
              <a:pathLst>
                <a:path w="11711" h="9762" fill="none" extrusionOk="0">
                  <a:moveTo>
                    <a:pt x="4384" y="0"/>
                  </a:moveTo>
                  <a:lnTo>
                    <a:pt x="4384" y="0"/>
                  </a:lnTo>
                  <a:lnTo>
                    <a:pt x="4345" y="0"/>
                  </a:lnTo>
                  <a:lnTo>
                    <a:pt x="4345" y="0"/>
                  </a:lnTo>
                  <a:lnTo>
                    <a:pt x="3936" y="0"/>
                  </a:lnTo>
                  <a:lnTo>
                    <a:pt x="3507" y="59"/>
                  </a:lnTo>
                  <a:lnTo>
                    <a:pt x="3507" y="59"/>
                  </a:lnTo>
                  <a:lnTo>
                    <a:pt x="3235" y="98"/>
                  </a:lnTo>
                  <a:lnTo>
                    <a:pt x="3235" y="98"/>
                  </a:lnTo>
                  <a:lnTo>
                    <a:pt x="2903" y="156"/>
                  </a:lnTo>
                  <a:lnTo>
                    <a:pt x="2611" y="234"/>
                  </a:lnTo>
                  <a:lnTo>
                    <a:pt x="2533" y="253"/>
                  </a:lnTo>
                  <a:lnTo>
                    <a:pt x="2533" y="253"/>
                  </a:lnTo>
                  <a:lnTo>
                    <a:pt x="2241" y="351"/>
                  </a:lnTo>
                  <a:lnTo>
                    <a:pt x="1949" y="468"/>
                  </a:lnTo>
                  <a:lnTo>
                    <a:pt x="1949" y="468"/>
                  </a:lnTo>
                  <a:lnTo>
                    <a:pt x="1598" y="624"/>
                  </a:lnTo>
                  <a:lnTo>
                    <a:pt x="1286" y="799"/>
                  </a:lnTo>
                  <a:lnTo>
                    <a:pt x="1286" y="799"/>
                  </a:lnTo>
                  <a:lnTo>
                    <a:pt x="955" y="1013"/>
                  </a:lnTo>
                  <a:lnTo>
                    <a:pt x="916" y="1052"/>
                  </a:lnTo>
                  <a:lnTo>
                    <a:pt x="877" y="1072"/>
                  </a:lnTo>
                  <a:lnTo>
                    <a:pt x="838" y="1091"/>
                  </a:lnTo>
                  <a:lnTo>
                    <a:pt x="799" y="1130"/>
                  </a:lnTo>
                  <a:lnTo>
                    <a:pt x="780" y="1150"/>
                  </a:lnTo>
                  <a:lnTo>
                    <a:pt x="682" y="1208"/>
                  </a:lnTo>
                  <a:lnTo>
                    <a:pt x="663" y="1247"/>
                  </a:lnTo>
                  <a:lnTo>
                    <a:pt x="663" y="1247"/>
                  </a:lnTo>
                  <a:lnTo>
                    <a:pt x="546" y="1325"/>
                  </a:lnTo>
                  <a:lnTo>
                    <a:pt x="526" y="1364"/>
                  </a:lnTo>
                  <a:lnTo>
                    <a:pt x="526" y="1364"/>
                  </a:lnTo>
                  <a:lnTo>
                    <a:pt x="273" y="1578"/>
                  </a:lnTo>
                  <a:lnTo>
                    <a:pt x="273" y="1578"/>
                  </a:lnTo>
                  <a:lnTo>
                    <a:pt x="117" y="1754"/>
                  </a:lnTo>
                  <a:lnTo>
                    <a:pt x="117" y="1754"/>
                  </a:lnTo>
                  <a:lnTo>
                    <a:pt x="0" y="1871"/>
                  </a:lnTo>
                  <a:lnTo>
                    <a:pt x="0" y="1871"/>
                  </a:lnTo>
                  <a:lnTo>
                    <a:pt x="487" y="2592"/>
                  </a:lnTo>
                  <a:lnTo>
                    <a:pt x="1013" y="3273"/>
                  </a:lnTo>
                  <a:lnTo>
                    <a:pt x="1559" y="3936"/>
                  </a:lnTo>
                  <a:lnTo>
                    <a:pt x="2124" y="4579"/>
                  </a:lnTo>
                  <a:lnTo>
                    <a:pt x="2728" y="5183"/>
                  </a:lnTo>
                  <a:lnTo>
                    <a:pt x="3351" y="5748"/>
                  </a:lnTo>
                  <a:lnTo>
                    <a:pt x="3994" y="6293"/>
                  </a:lnTo>
                  <a:lnTo>
                    <a:pt x="4657" y="6820"/>
                  </a:lnTo>
                  <a:lnTo>
                    <a:pt x="5358" y="7307"/>
                  </a:lnTo>
                  <a:lnTo>
                    <a:pt x="6079" y="7755"/>
                  </a:lnTo>
                  <a:lnTo>
                    <a:pt x="6820" y="8183"/>
                  </a:lnTo>
                  <a:lnTo>
                    <a:pt x="7579" y="8573"/>
                  </a:lnTo>
                  <a:lnTo>
                    <a:pt x="8359" y="8924"/>
                  </a:lnTo>
                  <a:lnTo>
                    <a:pt x="9138" y="9236"/>
                  </a:lnTo>
                  <a:lnTo>
                    <a:pt x="9957" y="9528"/>
                  </a:lnTo>
                  <a:lnTo>
                    <a:pt x="10775" y="9762"/>
                  </a:lnTo>
                  <a:lnTo>
                    <a:pt x="10775" y="9762"/>
                  </a:lnTo>
                  <a:lnTo>
                    <a:pt x="10911" y="9586"/>
                  </a:lnTo>
                  <a:lnTo>
                    <a:pt x="11028" y="9391"/>
                  </a:lnTo>
                  <a:lnTo>
                    <a:pt x="11028" y="9391"/>
                  </a:lnTo>
                  <a:lnTo>
                    <a:pt x="11184" y="9119"/>
                  </a:lnTo>
                  <a:lnTo>
                    <a:pt x="11320" y="8826"/>
                  </a:lnTo>
                  <a:lnTo>
                    <a:pt x="11320" y="8826"/>
                  </a:lnTo>
                  <a:lnTo>
                    <a:pt x="11437" y="8515"/>
                  </a:lnTo>
                  <a:lnTo>
                    <a:pt x="11535" y="8203"/>
                  </a:lnTo>
                  <a:lnTo>
                    <a:pt x="11535" y="8203"/>
                  </a:lnTo>
                  <a:lnTo>
                    <a:pt x="11613" y="7891"/>
                  </a:lnTo>
                  <a:lnTo>
                    <a:pt x="11652" y="7579"/>
                  </a:lnTo>
                  <a:lnTo>
                    <a:pt x="11652" y="7579"/>
                  </a:lnTo>
                  <a:lnTo>
                    <a:pt x="11691" y="7190"/>
                  </a:lnTo>
                  <a:lnTo>
                    <a:pt x="11710" y="6820"/>
                  </a:lnTo>
                  <a:lnTo>
                    <a:pt x="11710" y="6820"/>
                  </a:lnTo>
                  <a:lnTo>
                    <a:pt x="11691" y="6469"/>
                  </a:lnTo>
                  <a:lnTo>
                    <a:pt x="11652" y="6079"/>
                  </a:lnTo>
                  <a:lnTo>
                    <a:pt x="11652" y="6079"/>
                  </a:lnTo>
                  <a:lnTo>
                    <a:pt x="11593" y="5670"/>
                  </a:lnTo>
                  <a:lnTo>
                    <a:pt x="11496" y="5280"/>
                  </a:lnTo>
                  <a:lnTo>
                    <a:pt x="11496" y="5280"/>
                  </a:lnTo>
                  <a:lnTo>
                    <a:pt x="11359" y="4891"/>
                  </a:lnTo>
                  <a:lnTo>
                    <a:pt x="11223" y="4501"/>
                  </a:lnTo>
                  <a:lnTo>
                    <a:pt x="11223" y="4501"/>
                  </a:lnTo>
                  <a:lnTo>
                    <a:pt x="11028" y="4092"/>
                  </a:lnTo>
                  <a:lnTo>
                    <a:pt x="10814" y="3683"/>
                  </a:lnTo>
                  <a:lnTo>
                    <a:pt x="10814" y="3683"/>
                  </a:lnTo>
                  <a:lnTo>
                    <a:pt x="10580" y="3332"/>
                  </a:lnTo>
                  <a:lnTo>
                    <a:pt x="10327" y="2981"/>
                  </a:lnTo>
                  <a:lnTo>
                    <a:pt x="10327" y="2981"/>
                  </a:lnTo>
                  <a:lnTo>
                    <a:pt x="10015" y="2592"/>
                  </a:lnTo>
                  <a:lnTo>
                    <a:pt x="9684" y="2260"/>
                  </a:lnTo>
                  <a:lnTo>
                    <a:pt x="9684" y="2260"/>
                  </a:lnTo>
                  <a:lnTo>
                    <a:pt x="9353" y="1929"/>
                  </a:lnTo>
                  <a:lnTo>
                    <a:pt x="8982" y="1617"/>
                  </a:lnTo>
                  <a:lnTo>
                    <a:pt x="8982" y="1617"/>
                  </a:lnTo>
                  <a:lnTo>
                    <a:pt x="8534" y="1306"/>
                  </a:lnTo>
                  <a:lnTo>
                    <a:pt x="8106" y="1033"/>
                  </a:lnTo>
                  <a:lnTo>
                    <a:pt x="8106" y="1033"/>
                  </a:lnTo>
                  <a:lnTo>
                    <a:pt x="7638" y="780"/>
                  </a:lnTo>
                  <a:lnTo>
                    <a:pt x="7170" y="565"/>
                  </a:lnTo>
                  <a:lnTo>
                    <a:pt x="7170" y="565"/>
                  </a:lnTo>
                  <a:lnTo>
                    <a:pt x="6703" y="390"/>
                  </a:lnTo>
                  <a:lnTo>
                    <a:pt x="6255" y="253"/>
                  </a:lnTo>
                  <a:lnTo>
                    <a:pt x="6255" y="253"/>
                  </a:lnTo>
                  <a:lnTo>
                    <a:pt x="5767" y="137"/>
                  </a:lnTo>
                  <a:lnTo>
                    <a:pt x="5300" y="59"/>
                  </a:lnTo>
                  <a:lnTo>
                    <a:pt x="5300" y="59"/>
                  </a:lnTo>
                  <a:lnTo>
                    <a:pt x="4832" y="0"/>
                  </a:lnTo>
                  <a:lnTo>
                    <a:pt x="438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46"/>
            <p:cNvSpPr/>
            <p:nvPr/>
          </p:nvSpPr>
          <p:spPr>
            <a:xfrm>
              <a:off x="3901300" y="2042325"/>
              <a:ext cx="119375" cy="150050"/>
            </a:xfrm>
            <a:custGeom>
              <a:avLst/>
              <a:gdLst/>
              <a:ahLst/>
              <a:cxnLst/>
              <a:rect l="l" t="t" r="r" b="b"/>
              <a:pathLst>
                <a:path w="4775" h="6002" extrusionOk="0">
                  <a:moveTo>
                    <a:pt x="1579" y="1"/>
                  </a:moveTo>
                  <a:lnTo>
                    <a:pt x="1384" y="20"/>
                  </a:lnTo>
                  <a:lnTo>
                    <a:pt x="1189" y="59"/>
                  </a:lnTo>
                  <a:lnTo>
                    <a:pt x="994" y="117"/>
                  </a:lnTo>
                  <a:lnTo>
                    <a:pt x="878" y="176"/>
                  </a:lnTo>
                  <a:lnTo>
                    <a:pt x="839" y="195"/>
                  </a:lnTo>
                  <a:lnTo>
                    <a:pt x="683" y="293"/>
                  </a:lnTo>
                  <a:lnTo>
                    <a:pt x="527" y="449"/>
                  </a:lnTo>
                  <a:lnTo>
                    <a:pt x="468" y="488"/>
                  </a:lnTo>
                  <a:lnTo>
                    <a:pt x="429" y="546"/>
                  </a:lnTo>
                  <a:lnTo>
                    <a:pt x="410" y="566"/>
                  </a:lnTo>
                  <a:lnTo>
                    <a:pt x="274" y="780"/>
                  </a:lnTo>
                  <a:lnTo>
                    <a:pt x="235" y="877"/>
                  </a:lnTo>
                  <a:lnTo>
                    <a:pt x="196" y="936"/>
                  </a:lnTo>
                  <a:lnTo>
                    <a:pt x="137" y="1111"/>
                  </a:lnTo>
                  <a:lnTo>
                    <a:pt x="79" y="1267"/>
                  </a:lnTo>
                  <a:lnTo>
                    <a:pt x="20" y="1559"/>
                  </a:lnTo>
                  <a:lnTo>
                    <a:pt x="20" y="1579"/>
                  </a:lnTo>
                  <a:lnTo>
                    <a:pt x="1" y="1832"/>
                  </a:lnTo>
                  <a:lnTo>
                    <a:pt x="1" y="2046"/>
                  </a:lnTo>
                  <a:lnTo>
                    <a:pt x="1" y="2105"/>
                  </a:lnTo>
                  <a:lnTo>
                    <a:pt x="20" y="2417"/>
                  </a:lnTo>
                  <a:lnTo>
                    <a:pt x="20" y="2475"/>
                  </a:lnTo>
                  <a:lnTo>
                    <a:pt x="79" y="2767"/>
                  </a:lnTo>
                  <a:lnTo>
                    <a:pt x="137" y="3040"/>
                  </a:lnTo>
                  <a:lnTo>
                    <a:pt x="176" y="3176"/>
                  </a:lnTo>
                  <a:lnTo>
                    <a:pt x="274" y="3449"/>
                  </a:lnTo>
                  <a:lnTo>
                    <a:pt x="293" y="3488"/>
                  </a:lnTo>
                  <a:lnTo>
                    <a:pt x="312" y="3547"/>
                  </a:lnTo>
                  <a:lnTo>
                    <a:pt x="332" y="3566"/>
                  </a:lnTo>
                  <a:lnTo>
                    <a:pt x="371" y="3664"/>
                  </a:lnTo>
                  <a:lnTo>
                    <a:pt x="507" y="3975"/>
                  </a:lnTo>
                  <a:lnTo>
                    <a:pt x="683" y="4268"/>
                  </a:lnTo>
                  <a:lnTo>
                    <a:pt x="955" y="4657"/>
                  </a:lnTo>
                  <a:lnTo>
                    <a:pt x="1131" y="4891"/>
                  </a:lnTo>
                  <a:lnTo>
                    <a:pt x="1326" y="5086"/>
                  </a:lnTo>
                  <a:lnTo>
                    <a:pt x="1501" y="5261"/>
                  </a:lnTo>
                  <a:lnTo>
                    <a:pt x="1715" y="5437"/>
                  </a:lnTo>
                  <a:lnTo>
                    <a:pt x="1891" y="5554"/>
                  </a:lnTo>
                  <a:lnTo>
                    <a:pt x="2047" y="5651"/>
                  </a:lnTo>
                  <a:lnTo>
                    <a:pt x="2222" y="5748"/>
                  </a:lnTo>
                  <a:lnTo>
                    <a:pt x="2417" y="5846"/>
                  </a:lnTo>
                  <a:lnTo>
                    <a:pt x="2690" y="5943"/>
                  </a:lnTo>
                  <a:lnTo>
                    <a:pt x="2962" y="5982"/>
                  </a:lnTo>
                  <a:lnTo>
                    <a:pt x="3177" y="6002"/>
                  </a:lnTo>
                  <a:lnTo>
                    <a:pt x="3391" y="6002"/>
                  </a:lnTo>
                  <a:lnTo>
                    <a:pt x="3566" y="5963"/>
                  </a:lnTo>
                  <a:lnTo>
                    <a:pt x="3742" y="5904"/>
                  </a:lnTo>
                  <a:lnTo>
                    <a:pt x="3937" y="5807"/>
                  </a:lnTo>
                  <a:lnTo>
                    <a:pt x="4073" y="5709"/>
                  </a:lnTo>
                  <a:lnTo>
                    <a:pt x="4248" y="5573"/>
                  </a:lnTo>
                  <a:lnTo>
                    <a:pt x="4346" y="5437"/>
                  </a:lnTo>
                  <a:lnTo>
                    <a:pt x="4463" y="5261"/>
                  </a:lnTo>
                  <a:lnTo>
                    <a:pt x="4560" y="5066"/>
                  </a:lnTo>
                  <a:lnTo>
                    <a:pt x="4638" y="4891"/>
                  </a:lnTo>
                  <a:lnTo>
                    <a:pt x="4677" y="4735"/>
                  </a:lnTo>
                  <a:lnTo>
                    <a:pt x="4735" y="4443"/>
                  </a:lnTo>
                  <a:lnTo>
                    <a:pt x="4755" y="4209"/>
                  </a:lnTo>
                  <a:lnTo>
                    <a:pt x="4774" y="3995"/>
                  </a:lnTo>
                  <a:lnTo>
                    <a:pt x="4755" y="3761"/>
                  </a:lnTo>
                  <a:lnTo>
                    <a:pt x="4735" y="3508"/>
                  </a:lnTo>
                  <a:lnTo>
                    <a:pt x="4677" y="3215"/>
                  </a:lnTo>
                  <a:lnTo>
                    <a:pt x="4599" y="2943"/>
                  </a:lnTo>
                  <a:lnTo>
                    <a:pt x="4521" y="2650"/>
                  </a:lnTo>
                  <a:lnTo>
                    <a:pt x="4404" y="2378"/>
                  </a:lnTo>
                  <a:lnTo>
                    <a:pt x="4268" y="2085"/>
                  </a:lnTo>
                  <a:lnTo>
                    <a:pt x="4131" y="1852"/>
                  </a:lnTo>
                  <a:lnTo>
                    <a:pt x="3975" y="1598"/>
                  </a:lnTo>
                  <a:lnTo>
                    <a:pt x="3800" y="1345"/>
                  </a:lnTo>
                  <a:lnTo>
                    <a:pt x="3625" y="1111"/>
                  </a:lnTo>
                  <a:lnTo>
                    <a:pt x="3449" y="936"/>
                  </a:lnTo>
                  <a:lnTo>
                    <a:pt x="3255" y="741"/>
                  </a:lnTo>
                  <a:lnTo>
                    <a:pt x="3060" y="585"/>
                  </a:lnTo>
                  <a:lnTo>
                    <a:pt x="2884" y="449"/>
                  </a:lnTo>
                  <a:lnTo>
                    <a:pt x="2709" y="351"/>
                  </a:lnTo>
                  <a:lnTo>
                    <a:pt x="2378" y="176"/>
                  </a:lnTo>
                  <a:lnTo>
                    <a:pt x="2105" y="79"/>
                  </a:lnTo>
                  <a:lnTo>
                    <a:pt x="1949" y="40"/>
                  </a:lnTo>
                  <a:lnTo>
                    <a:pt x="1793" y="20"/>
                  </a:lnTo>
                  <a:lnTo>
                    <a:pt x="157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46"/>
            <p:cNvSpPr/>
            <p:nvPr/>
          </p:nvSpPr>
          <p:spPr>
            <a:xfrm>
              <a:off x="3901300" y="2042325"/>
              <a:ext cx="119375" cy="150050"/>
            </a:xfrm>
            <a:custGeom>
              <a:avLst/>
              <a:gdLst/>
              <a:ahLst/>
              <a:cxnLst/>
              <a:rect l="l" t="t" r="r" b="b"/>
              <a:pathLst>
                <a:path w="4775" h="6002" fill="none" extrusionOk="0">
                  <a:moveTo>
                    <a:pt x="1579" y="1"/>
                  </a:moveTo>
                  <a:lnTo>
                    <a:pt x="1579" y="1"/>
                  </a:lnTo>
                  <a:lnTo>
                    <a:pt x="1579" y="1"/>
                  </a:lnTo>
                  <a:lnTo>
                    <a:pt x="1384" y="20"/>
                  </a:lnTo>
                  <a:lnTo>
                    <a:pt x="1384" y="20"/>
                  </a:lnTo>
                  <a:lnTo>
                    <a:pt x="1189" y="59"/>
                  </a:lnTo>
                  <a:lnTo>
                    <a:pt x="1189" y="59"/>
                  </a:lnTo>
                  <a:lnTo>
                    <a:pt x="994" y="117"/>
                  </a:lnTo>
                  <a:lnTo>
                    <a:pt x="994" y="117"/>
                  </a:lnTo>
                  <a:lnTo>
                    <a:pt x="878" y="176"/>
                  </a:lnTo>
                  <a:lnTo>
                    <a:pt x="839" y="195"/>
                  </a:lnTo>
                  <a:lnTo>
                    <a:pt x="839" y="195"/>
                  </a:lnTo>
                  <a:lnTo>
                    <a:pt x="683" y="293"/>
                  </a:lnTo>
                  <a:lnTo>
                    <a:pt x="683" y="293"/>
                  </a:lnTo>
                  <a:lnTo>
                    <a:pt x="527" y="449"/>
                  </a:lnTo>
                  <a:lnTo>
                    <a:pt x="527" y="449"/>
                  </a:lnTo>
                  <a:lnTo>
                    <a:pt x="468" y="488"/>
                  </a:lnTo>
                  <a:lnTo>
                    <a:pt x="429" y="546"/>
                  </a:lnTo>
                  <a:lnTo>
                    <a:pt x="410" y="566"/>
                  </a:lnTo>
                  <a:lnTo>
                    <a:pt x="410" y="566"/>
                  </a:lnTo>
                  <a:lnTo>
                    <a:pt x="274" y="780"/>
                  </a:lnTo>
                  <a:lnTo>
                    <a:pt x="274" y="780"/>
                  </a:lnTo>
                  <a:lnTo>
                    <a:pt x="235" y="877"/>
                  </a:lnTo>
                  <a:lnTo>
                    <a:pt x="235" y="877"/>
                  </a:lnTo>
                  <a:lnTo>
                    <a:pt x="196" y="936"/>
                  </a:lnTo>
                  <a:lnTo>
                    <a:pt x="196" y="936"/>
                  </a:lnTo>
                  <a:lnTo>
                    <a:pt x="137" y="1111"/>
                  </a:lnTo>
                  <a:lnTo>
                    <a:pt x="79" y="1267"/>
                  </a:lnTo>
                  <a:lnTo>
                    <a:pt x="79" y="1267"/>
                  </a:lnTo>
                  <a:lnTo>
                    <a:pt x="20" y="1559"/>
                  </a:lnTo>
                  <a:lnTo>
                    <a:pt x="20" y="1559"/>
                  </a:lnTo>
                  <a:lnTo>
                    <a:pt x="20" y="1579"/>
                  </a:lnTo>
                  <a:lnTo>
                    <a:pt x="20" y="1579"/>
                  </a:lnTo>
                  <a:lnTo>
                    <a:pt x="1" y="1832"/>
                  </a:lnTo>
                  <a:lnTo>
                    <a:pt x="1" y="2046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20" y="2417"/>
                  </a:lnTo>
                  <a:lnTo>
                    <a:pt x="20" y="2417"/>
                  </a:lnTo>
                  <a:lnTo>
                    <a:pt x="20" y="2475"/>
                  </a:lnTo>
                  <a:lnTo>
                    <a:pt x="20" y="2475"/>
                  </a:lnTo>
                  <a:lnTo>
                    <a:pt x="79" y="2767"/>
                  </a:lnTo>
                  <a:lnTo>
                    <a:pt x="137" y="3040"/>
                  </a:lnTo>
                  <a:lnTo>
                    <a:pt x="137" y="3040"/>
                  </a:lnTo>
                  <a:lnTo>
                    <a:pt x="176" y="3176"/>
                  </a:lnTo>
                  <a:lnTo>
                    <a:pt x="176" y="3176"/>
                  </a:lnTo>
                  <a:lnTo>
                    <a:pt x="274" y="3449"/>
                  </a:lnTo>
                  <a:lnTo>
                    <a:pt x="293" y="3488"/>
                  </a:lnTo>
                  <a:lnTo>
                    <a:pt x="312" y="3547"/>
                  </a:lnTo>
                  <a:lnTo>
                    <a:pt x="332" y="3566"/>
                  </a:lnTo>
                  <a:lnTo>
                    <a:pt x="371" y="3664"/>
                  </a:lnTo>
                  <a:lnTo>
                    <a:pt x="371" y="3664"/>
                  </a:lnTo>
                  <a:lnTo>
                    <a:pt x="507" y="3975"/>
                  </a:lnTo>
                  <a:lnTo>
                    <a:pt x="507" y="3975"/>
                  </a:lnTo>
                  <a:lnTo>
                    <a:pt x="683" y="4268"/>
                  </a:lnTo>
                  <a:lnTo>
                    <a:pt x="683" y="4268"/>
                  </a:lnTo>
                  <a:lnTo>
                    <a:pt x="955" y="4657"/>
                  </a:lnTo>
                  <a:lnTo>
                    <a:pt x="955" y="4657"/>
                  </a:lnTo>
                  <a:lnTo>
                    <a:pt x="1131" y="4891"/>
                  </a:lnTo>
                  <a:lnTo>
                    <a:pt x="1326" y="5086"/>
                  </a:lnTo>
                  <a:lnTo>
                    <a:pt x="1326" y="5086"/>
                  </a:lnTo>
                  <a:lnTo>
                    <a:pt x="1501" y="5261"/>
                  </a:lnTo>
                  <a:lnTo>
                    <a:pt x="1715" y="5437"/>
                  </a:lnTo>
                  <a:lnTo>
                    <a:pt x="1715" y="5437"/>
                  </a:lnTo>
                  <a:lnTo>
                    <a:pt x="1891" y="5554"/>
                  </a:lnTo>
                  <a:lnTo>
                    <a:pt x="2047" y="5651"/>
                  </a:lnTo>
                  <a:lnTo>
                    <a:pt x="2047" y="5651"/>
                  </a:lnTo>
                  <a:lnTo>
                    <a:pt x="2222" y="5748"/>
                  </a:lnTo>
                  <a:lnTo>
                    <a:pt x="2417" y="5846"/>
                  </a:lnTo>
                  <a:lnTo>
                    <a:pt x="2417" y="5846"/>
                  </a:lnTo>
                  <a:lnTo>
                    <a:pt x="2690" y="5943"/>
                  </a:lnTo>
                  <a:lnTo>
                    <a:pt x="2690" y="5943"/>
                  </a:lnTo>
                  <a:lnTo>
                    <a:pt x="2962" y="5982"/>
                  </a:lnTo>
                  <a:lnTo>
                    <a:pt x="2962" y="5982"/>
                  </a:lnTo>
                  <a:lnTo>
                    <a:pt x="3177" y="6002"/>
                  </a:lnTo>
                  <a:lnTo>
                    <a:pt x="3177" y="6002"/>
                  </a:lnTo>
                  <a:lnTo>
                    <a:pt x="3391" y="6002"/>
                  </a:lnTo>
                  <a:lnTo>
                    <a:pt x="3391" y="6002"/>
                  </a:lnTo>
                  <a:lnTo>
                    <a:pt x="3566" y="5963"/>
                  </a:lnTo>
                  <a:lnTo>
                    <a:pt x="3566" y="5963"/>
                  </a:lnTo>
                  <a:lnTo>
                    <a:pt x="3742" y="5904"/>
                  </a:lnTo>
                  <a:lnTo>
                    <a:pt x="3742" y="5904"/>
                  </a:lnTo>
                  <a:lnTo>
                    <a:pt x="3937" y="5807"/>
                  </a:lnTo>
                  <a:lnTo>
                    <a:pt x="3937" y="5807"/>
                  </a:lnTo>
                  <a:lnTo>
                    <a:pt x="4073" y="5709"/>
                  </a:lnTo>
                  <a:lnTo>
                    <a:pt x="4073" y="5709"/>
                  </a:lnTo>
                  <a:lnTo>
                    <a:pt x="4248" y="5573"/>
                  </a:lnTo>
                  <a:lnTo>
                    <a:pt x="4248" y="5573"/>
                  </a:lnTo>
                  <a:lnTo>
                    <a:pt x="4346" y="5437"/>
                  </a:lnTo>
                  <a:lnTo>
                    <a:pt x="4346" y="5437"/>
                  </a:lnTo>
                  <a:lnTo>
                    <a:pt x="4463" y="5261"/>
                  </a:lnTo>
                  <a:lnTo>
                    <a:pt x="4463" y="5261"/>
                  </a:lnTo>
                  <a:lnTo>
                    <a:pt x="4560" y="5066"/>
                  </a:lnTo>
                  <a:lnTo>
                    <a:pt x="4560" y="5066"/>
                  </a:lnTo>
                  <a:lnTo>
                    <a:pt x="4638" y="4891"/>
                  </a:lnTo>
                  <a:lnTo>
                    <a:pt x="4677" y="4735"/>
                  </a:lnTo>
                  <a:lnTo>
                    <a:pt x="4677" y="4735"/>
                  </a:lnTo>
                  <a:lnTo>
                    <a:pt x="4735" y="4443"/>
                  </a:lnTo>
                  <a:lnTo>
                    <a:pt x="4735" y="4443"/>
                  </a:lnTo>
                  <a:lnTo>
                    <a:pt x="4755" y="4209"/>
                  </a:lnTo>
                  <a:lnTo>
                    <a:pt x="4774" y="3995"/>
                  </a:lnTo>
                  <a:lnTo>
                    <a:pt x="4774" y="3995"/>
                  </a:lnTo>
                  <a:lnTo>
                    <a:pt x="4755" y="3761"/>
                  </a:lnTo>
                  <a:lnTo>
                    <a:pt x="4735" y="3508"/>
                  </a:lnTo>
                  <a:lnTo>
                    <a:pt x="4735" y="3508"/>
                  </a:lnTo>
                  <a:lnTo>
                    <a:pt x="4677" y="3215"/>
                  </a:lnTo>
                  <a:lnTo>
                    <a:pt x="4599" y="2943"/>
                  </a:lnTo>
                  <a:lnTo>
                    <a:pt x="4599" y="2943"/>
                  </a:lnTo>
                  <a:lnTo>
                    <a:pt x="4521" y="2650"/>
                  </a:lnTo>
                  <a:lnTo>
                    <a:pt x="4404" y="2378"/>
                  </a:lnTo>
                  <a:lnTo>
                    <a:pt x="4404" y="2378"/>
                  </a:lnTo>
                  <a:lnTo>
                    <a:pt x="4268" y="2085"/>
                  </a:lnTo>
                  <a:lnTo>
                    <a:pt x="4131" y="1852"/>
                  </a:lnTo>
                  <a:lnTo>
                    <a:pt x="4131" y="1852"/>
                  </a:lnTo>
                  <a:lnTo>
                    <a:pt x="3975" y="1598"/>
                  </a:lnTo>
                  <a:lnTo>
                    <a:pt x="3800" y="1345"/>
                  </a:lnTo>
                  <a:lnTo>
                    <a:pt x="3800" y="1345"/>
                  </a:lnTo>
                  <a:lnTo>
                    <a:pt x="3625" y="1111"/>
                  </a:lnTo>
                  <a:lnTo>
                    <a:pt x="3449" y="936"/>
                  </a:lnTo>
                  <a:lnTo>
                    <a:pt x="3449" y="936"/>
                  </a:lnTo>
                  <a:lnTo>
                    <a:pt x="3255" y="741"/>
                  </a:lnTo>
                  <a:lnTo>
                    <a:pt x="3060" y="585"/>
                  </a:lnTo>
                  <a:lnTo>
                    <a:pt x="3060" y="585"/>
                  </a:lnTo>
                  <a:lnTo>
                    <a:pt x="2884" y="449"/>
                  </a:lnTo>
                  <a:lnTo>
                    <a:pt x="2709" y="351"/>
                  </a:lnTo>
                  <a:lnTo>
                    <a:pt x="2709" y="351"/>
                  </a:lnTo>
                  <a:lnTo>
                    <a:pt x="2378" y="176"/>
                  </a:lnTo>
                  <a:lnTo>
                    <a:pt x="2378" y="176"/>
                  </a:lnTo>
                  <a:lnTo>
                    <a:pt x="2105" y="79"/>
                  </a:lnTo>
                  <a:lnTo>
                    <a:pt x="2105" y="79"/>
                  </a:lnTo>
                  <a:lnTo>
                    <a:pt x="1949" y="40"/>
                  </a:lnTo>
                  <a:lnTo>
                    <a:pt x="1949" y="40"/>
                  </a:lnTo>
                  <a:lnTo>
                    <a:pt x="1793" y="20"/>
                  </a:lnTo>
                  <a:lnTo>
                    <a:pt x="1793" y="20"/>
                  </a:lnTo>
                  <a:lnTo>
                    <a:pt x="15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46"/>
            <p:cNvSpPr/>
            <p:nvPr/>
          </p:nvSpPr>
          <p:spPr>
            <a:xfrm>
              <a:off x="4280275" y="1542575"/>
              <a:ext cx="268900" cy="161250"/>
            </a:xfrm>
            <a:custGeom>
              <a:avLst/>
              <a:gdLst/>
              <a:ahLst/>
              <a:cxnLst/>
              <a:rect l="l" t="t" r="r" b="b"/>
              <a:pathLst>
                <a:path w="10756" h="6450" extrusionOk="0">
                  <a:moveTo>
                    <a:pt x="1871" y="0"/>
                  </a:moveTo>
                  <a:lnTo>
                    <a:pt x="1130" y="20"/>
                  </a:lnTo>
                  <a:lnTo>
                    <a:pt x="390" y="59"/>
                  </a:lnTo>
                  <a:lnTo>
                    <a:pt x="331" y="195"/>
                  </a:lnTo>
                  <a:lnTo>
                    <a:pt x="312" y="253"/>
                  </a:lnTo>
                  <a:lnTo>
                    <a:pt x="273" y="312"/>
                  </a:lnTo>
                  <a:lnTo>
                    <a:pt x="156" y="624"/>
                  </a:lnTo>
                  <a:lnTo>
                    <a:pt x="117" y="760"/>
                  </a:lnTo>
                  <a:lnTo>
                    <a:pt x="59" y="994"/>
                  </a:lnTo>
                  <a:lnTo>
                    <a:pt x="20" y="1228"/>
                  </a:lnTo>
                  <a:lnTo>
                    <a:pt x="20" y="1247"/>
                  </a:lnTo>
                  <a:lnTo>
                    <a:pt x="20" y="1305"/>
                  </a:lnTo>
                  <a:lnTo>
                    <a:pt x="0" y="1656"/>
                  </a:lnTo>
                  <a:lnTo>
                    <a:pt x="0" y="1715"/>
                  </a:lnTo>
                  <a:lnTo>
                    <a:pt x="0" y="1793"/>
                  </a:lnTo>
                  <a:lnTo>
                    <a:pt x="20" y="2104"/>
                  </a:lnTo>
                  <a:lnTo>
                    <a:pt x="20" y="2163"/>
                  </a:lnTo>
                  <a:lnTo>
                    <a:pt x="20" y="2202"/>
                  </a:lnTo>
                  <a:lnTo>
                    <a:pt x="39" y="2241"/>
                  </a:lnTo>
                  <a:lnTo>
                    <a:pt x="39" y="2280"/>
                  </a:lnTo>
                  <a:lnTo>
                    <a:pt x="39" y="2299"/>
                  </a:lnTo>
                  <a:lnTo>
                    <a:pt x="59" y="2338"/>
                  </a:lnTo>
                  <a:lnTo>
                    <a:pt x="59" y="2358"/>
                  </a:lnTo>
                  <a:lnTo>
                    <a:pt x="59" y="2397"/>
                  </a:lnTo>
                  <a:lnTo>
                    <a:pt x="98" y="2533"/>
                  </a:lnTo>
                  <a:lnTo>
                    <a:pt x="137" y="2689"/>
                  </a:lnTo>
                  <a:lnTo>
                    <a:pt x="195" y="2923"/>
                  </a:lnTo>
                  <a:lnTo>
                    <a:pt x="293" y="3156"/>
                  </a:lnTo>
                  <a:lnTo>
                    <a:pt x="312" y="3234"/>
                  </a:lnTo>
                  <a:lnTo>
                    <a:pt x="448" y="3507"/>
                  </a:lnTo>
                  <a:lnTo>
                    <a:pt x="565" y="3702"/>
                  </a:lnTo>
                  <a:lnTo>
                    <a:pt x="721" y="3936"/>
                  </a:lnTo>
                  <a:lnTo>
                    <a:pt x="897" y="4189"/>
                  </a:lnTo>
                  <a:lnTo>
                    <a:pt x="1013" y="4325"/>
                  </a:lnTo>
                  <a:lnTo>
                    <a:pt x="1033" y="4364"/>
                  </a:lnTo>
                  <a:lnTo>
                    <a:pt x="1208" y="4540"/>
                  </a:lnTo>
                  <a:lnTo>
                    <a:pt x="1423" y="4774"/>
                  </a:lnTo>
                  <a:lnTo>
                    <a:pt x="1617" y="4949"/>
                  </a:lnTo>
                  <a:lnTo>
                    <a:pt x="1851" y="5124"/>
                  </a:lnTo>
                  <a:lnTo>
                    <a:pt x="2182" y="5358"/>
                  </a:lnTo>
                  <a:lnTo>
                    <a:pt x="2494" y="5572"/>
                  </a:lnTo>
                  <a:lnTo>
                    <a:pt x="2845" y="5748"/>
                  </a:lnTo>
                  <a:lnTo>
                    <a:pt x="3196" y="5923"/>
                  </a:lnTo>
                  <a:lnTo>
                    <a:pt x="3624" y="6079"/>
                  </a:lnTo>
                  <a:lnTo>
                    <a:pt x="4053" y="6215"/>
                  </a:lnTo>
                  <a:lnTo>
                    <a:pt x="4482" y="6313"/>
                  </a:lnTo>
                  <a:lnTo>
                    <a:pt x="4910" y="6391"/>
                  </a:lnTo>
                  <a:lnTo>
                    <a:pt x="5358" y="6430"/>
                  </a:lnTo>
                  <a:lnTo>
                    <a:pt x="5787" y="6449"/>
                  </a:lnTo>
                  <a:lnTo>
                    <a:pt x="6216" y="6430"/>
                  </a:lnTo>
                  <a:lnTo>
                    <a:pt x="6644" y="6391"/>
                  </a:lnTo>
                  <a:lnTo>
                    <a:pt x="7053" y="6313"/>
                  </a:lnTo>
                  <a:lnTo>
                    <a:pt x="7404" y="6235"/>
                  </a:lnTo>
                  <a:lnTo>
                    <a:pt x="7774" y="6118"/>
                  </a:lnTo>
                  <a:lnTo>
                    <a:pt x="8125" y="5982"/>
                  </a:lnTo>
                  <a:lnTo>
                    <a:pt x="8437" y="5845"/>
                  </a:lnTo>
                  <a:lnTo>
                    <a:pt x="8710" y="5689"/>
                  </a:lnTo>
                  <a:lnTo>
                    <a:pt x="8982" y="5514"/>
                  </a:lnTo>
                  <a:lnTo>
                    <a:pt x="9236" y="5339"/>
                  </a:lnTo>
                  <a:lnTo>
                    <a:pt x="9469" y="5163"/>
                  </a:lnTo>
                  <a:lnTo>
                    <a:pt x="9645" y="4988"/>
                  </a:lnTo>
                  <a:lnTo>
                    <a:pt x="9820" y="4793"/>
                  </a:lnTo>
                  <a:lnTo>
                    <a:pt x="9996" y="4598"/>
                  </a:lnTo>
                  <a:lnTo>
                    <a:pt x="10132" y="4384"/>
                  </a:lnTo>
                  <a:lnTo>
                    <a:pt x="10249" y="4209"/>
                  </a:lnTo>
                  <a:lnTo>
                    <a:pt x="10366" y="3994"/>
                  </a:lnTo>
                  <a:lnTo>
                    <a:pt x="10483" y="3780"/>
                  </a:lnTo>
                  <a:lnTo>
                    <a:pt x="10561" y="3546"/>
                  </a:lnTo>
                  <a:lnTo>
                    <a:pt x="10638" y="3332"/>
                  </a:lnTo>
                  <a:lnTo>
                    <a:pt x="10677" y="3098"/>
                  </a:lnTo>
                  <a:lnTo>
                    <a:pt x="10736" y="2864"/>
                  </a:lnTo>
                  <a:lnTo>
                    <a:pt x="10755" y="2630"/>
                  </a:lnTo>
                  <a:lnTo>
                    <a:pt x="10755" y="2397"/>
                  </a:lnTo>
                  <a:lnTo>
                    <a:pt x="10755" y="2260"/>
                  </a:lnTo>
                  <a:lnTo>
                    <a:pt x="10151" y="1948"/>
                  </a:lnTo>
                  <a:lnTo>
                    <a:pt x="9547" y="1656"/>
                  </a:lnTo>
                  <a:lnTo>
                    <a:pt x="8924" y="1383"/>
                  </a:lnTo>
                  <a:lnTo>
                    <a:pt x="8300" y="1150"/>
                  </a:lnTo>
                  <a:lnTo>
                    <a:pt x="7657" y="935"/>
                  </a:lnTo>
                  <a:lnTo>
                    <a:pt x="7014" y="721"/>
                  </a:lnTo>
                  <a:lnTo>
                    <a:pt x="6352" y="565"/>
                  </a:lnTo>
                  <a:lnTo>
                    <a:pt x="5690" y="409"/>
                  </a:lnTo>
                  <a:lnTo>
                    <a:pt x="5592" y="370"/>
                  </a:lnTo>
                  <a:lnTo>
                    <a:pt x="5125" y="292"/>
                  </a:lnTo>
                  <a:lnTo>
                    <a:pt x="4676" y="214"/>
                  </a:lnTo>
                  <a:lnTo>
                    <a:pt x="4209" y="156"/>
                  </a:lnTo>
                  <a:lnTo>
                    <a:pt x="3741" y="97"/>
                  </a:lnTo>
                  <a:lnTo>
                    <a:pt x="2806" y="39"/>
                  </a:lnTo>
                  <a:lnTo>
                    <a:pt x="2338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46"/>
            <p:cNvSpPr/>
            <p:nvPr/>
          </p:nvSpPr>
          <p:spPr>
            <a:xfrm>
              <a:off x="4280275" y="1542575"/>
              <a:ext cx="268900" cy="161250"/>
            </a:xfrm>
            <a:custGeom>
              <a:avLst/>
              <a:gdLst/>
              <a:ahLst/>
              <a:cxnLst/>
              <a:rect l="l" t="t" r="r" b="b"/>
              <a:pathLst>
                <a:path w="10756" h="645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130" y="20"/>
                  </a:lnTo>
                  <a:lnTo>
                    <a:pt x="390" y="59"/>
                  </a:lnTo>
                  <a:lnTo>
                    <a:pt x="390" y="59"/>
                  </a:lnTo>
                  <a:lnTo>
                    <a:pt x="331" y="195"/>
                  </a:lnTo>
                  <a:lnTo>
                    <a:pt x="312" y="253"/>
                  </a:lnTo>
                  <a:lnTo>
                    <a:pt x="273" y="312"/>
                  </a:lnTo>
                  <a:lnTo>
                    <a:pt x="273" y="312"/>
                  </a:lnTo>
                  <a:lnTo>
                    <a:pt x="156" y="624"/>
                  </a:lnTo>
                  <a:lnTo>
                    <a:pt x="156" y="624"/>
                  </a:lnTo>
                  <a:lnTo>
                    <a:pt x="117" y="760"/>
                  </a:lnTo>
                  <a:lnTo>
                    <a:pt x="117" y="760"/>
                  </a:lnTo>
                  <a:lnTo>
                    <a:pt x="59" y="994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20" y="1247"/>
                  </a:lnTo>
                  <a:lnTo>
                    <a:pt x="20" y="1305"/>
                  </a:lnTo>
                  <a:lnTo>
                    <a:pt x="20" y="1305"/>
                  </a:lnTo>
                  <a:lnTo>
                    <a:pt x="0" y="1656"/>
                  </a:lnTo>
                  <a:lnTo>
                    <a:pt x="0" y="1715"/>
                  </a:lnTo>
                  <a:lnTo>
                    <a:pt x="0" y="1715"/>
                  </a:lnTo>
                  <a:lnTo>
                    <a:pt x="0" y="1793"/>
                  </a:lnTo>
                  <a:lnTo>
                    <a:pt x="0" y="1793"/>
                  </a:lnTo>
                  <a:lnTo>
                    <a:pt x="20" y="2104"/>
                  </a:lnTo>
                  <a:lnTo>
                    <a:pt x="20" y="2163"/>
                  </a:lnTo>
                  <a:lnTo>
                    <a:pt x="20" y="2163"/>
                  </a:lnTo>
                  <a:lnTo>
                    <a:pt x="20" y="2202"/>
                  </a:lnTo>
                  <a:lnTo>
                    <a:pt x="39" y="2241"/>
                  </a:lnTo>
                  <a:lnTo>
                    <a:pt x="39" y="2280"/>
                  </a:lnTo>
                  <a:lnTo>
                    <a:pt x="39" y="2280"/>
                  </a:lnTo>
                  <a:lnTo>
                    <a:pt x="39" y="2299"/>
                  </a:lnTo>
                  <a:lnTo>
                    <a:pt x="59" y="2338"/>
                  </a:lnTo>
                  <a:lnTo>
                    <a:pt x="59" y="2358"/>
                  </a:lnTo>
                  <a:lnTo>
                    <a:pt x="59" y="2358"/>
                  </a:lnTo>
                  <a:lnTo>
                    <a:pt x="59" y="2397"/>
                  </a:lnTo>
                  <a:lnTo>
                    <a:pt x="59" y="2397"/>
                  </a:lnTo>
                  <a:lnTo>
                    <a:pt x="98" y="2533"/>
                  </a:lnTo>
                  <a:lnTo>
                    <a:pt x="137" y="2689"/>
                  </a:lnTo>
                  <a:lnTo>
                    <a:pt x="137" y="2689"/>
                  </a:lnTo>
                  <a:lnTo>
                    <a:pt x="195" y="2923"/>
                  </a:lnTo>
                  <a:lnTo>
                    <a:pt x="293" y="3156"/>
                  </a:lnTo>
                  <a:lnTo>
                    <a:pt x="312" y="3234"/>
                  </a:lnTo>
                  <a:lnTo>
                    <a:pt x="312" y="3234"/>
                  </a:lnTo>
                  <a:lnTo>
                    <a:pt x="448" y="3507"/>
                  </a:lnTo>
                  <a:lnTo>
                    <a:pt x="448" y="3507"/>
                  </a:lnTo>
                  <a:lnTo>
                    <a:pt x="565" y="3702"/>
                  </a:lnTo>
                  <a:lnTo>
                    <a:pt x="565" y="3702"/>
                  </a:lnTo>
                  <a:lnTo>
                    <a:pt x="721" y="3936"/>
                  </a:lnTo>
                  <a:lnTo>
                    <a:pt x="897" y="4189"/>
                  </a:lnTo>
                  <a:lnTo>
                    <a:pt x="897" y="4189"/>
                  </a:lnTo>
                  <a:lnTo>
                    <a:pt x="1013" y="4325"/>
                  </a:lnTo>
                  <a:lnTo>
                    <a:pt x="1033" y="4364"/>
                  </a:lnTo>
                  <a:lnTo>
                    <a:pt x="1033" y="4364"/>
                  </a:lnTo>
                  <a:lnTo>
                    <a:pt x="1208" y="4540"/>
                  </a:lnTo>
                  <a:lnTo>
                    <a:pt x="1208" y="4540"/>
                  </a:lnTo>
                  <a:lnTo>
                    <a:pt x="1423" y="4774"/>
                  </a:lnTo>
                  <a:lnTo>
                    <a:pt x="1423" y="4774"/>
                  </a:lnTo>
                  <a:lnTo>
                    <a:pt x="1617" y="4949"/>
                  </a:lnTo>
                  <a:lnTo>
                    <a:pt x="1851" y="5124"/>
                  </a:lnTo>
                  <a:lnTo>
                    <a:pt x="1851" y="5124"/>
                  </a:lnTo>
                  <a:lnTo>
                    <a:pt x="2182" y="5358"/>
                  </a:lnTo>
                  <a:lnTo>
                    <a:pt x="2494" y="5572"/>
                  </a:lnTo>
                  <a:lnTo>
                    <a:pt x="2494" y="5572"/>
                  </a:lnTo>
                  <a:lnTo>
                    <a:pt x="2845" y="5748"/>
                  </a:lnTo>
                  <a:lnTo>
                    <a:pt x="3196" y="5923"/>
                  </a:lnTo>
                  <a:lnTo>
                    <a:pt x="3196" y="5923"/>
                  </a:lnTo>
                  <a:lnTo>
                    <a:pt x="3624" y="6079"/>
                  </a:lnTo>
                  <a:lnTo>
                    <a:pt x="4053" y="6215"/>
                  </a:lnTo>
                  <a:lnTo>
                    <a:pt x="4053" y="6215"/>
                  </a:lnTo>
                  <a:lnTo>
                    <a:pt x="4482" y="6313"/>
                  </a:lnTo>
                  <a:lnTo>
                    <a:pt x="4910" y="6391"/>
                  </a:lnTo>
                  <a:lnTo>
                    <a:pt x="4910" y="6391"/>
                  </a:lnTo>
                  <a:lnTo>
                    <a:pt x="5358" y="6430"/>
                  </a:lnTo>
                  <a:lnTo>
                    <a:pt x="5787" y="6449"/>
                  </a:lnTo>
                  <a:lnTo>
                    <a:pt x="5787" y="6449"/>
                  </a:lnTo>
                  <a:lnTo>
                    <a:pt x="6216" y="6430"/>
                  </a:lnTo>
                  <a:lnTo>
                    <a:pt x="6644" y="6391"/>
                  </a:lnTo>
                  <a:lnTo>
                    <a:pt x="6644" y="6391"/>
                  </a:lnTo>
                  <a:lnTo>
                    <a:pt x="7053" y="6313"/>
                  </a:lnTo>
                  <a:lnTo>
                    <a:pt x="7404" y="6235"/>
                  </a:lnTo>
                  <a:lnTo>
                    <a:pt x="7404" y="6235"/>
                  </a:lnTo>
                  <a:lnTo>
                    <a:pt x="7774" y="6118"/>
                  </a:lnTo>
                  <a:lnTo>
                    <a:pt x="8125" y="5982"/>
                  </a:lnTo>
                  <a:lnTo>
                    <a:pt x="8125" y="5982"/>
                  </a:lnTo>
                  <a:lnTo>
                    <a:pt x="8437" y="5845"/>
                  </a:lnTo>
                  <a:lnTo>
                    <a:pt x="8710" y="5689"/>
                  </a:lnTo>
                  <a:lnTo>
                    <a:pt x="8710" y="5689"/>
                  </a:lnTo>
                  <a:lnTo>
                    <a:pt x="8982" y="5514"/>
                  </a:lnTo>
                  <a:lnTo>
                    <a:pt x="9236" y="5339"/>
                  </a:lnTo>
                  <a:lnTo>
                    <a:pt x="9236" y="5339"/>
                  </a:lnTo>
                  <a:lnTo>
                    <a:pt x="9469" y="5163"/>
                  </a:lnTo>
                  <a:lnTo>
                    <a:pt x="9645" y="4988"/>
                  </a:lnTo>
                  <a:lnTo>
                    <a:pt x="9645" y="4988"/>
                  </a:lnTo>
                  <a:lnTo>
                    <a:pt x="9820" y="4793"/>
                  </a:lnTo>
                  <a:lnTo>
                    <a:pt x="9996" y="4598"/>
                  </a:lnTo>
                  <a:lnTo>
                    <a:pt x="9996" y="4598"/>
                  </a:lnTo>
                  <a:lnTo>
                    <a:pt x="10132" y="4384"/>
                  </a:lnTo>
                  <a:lnTo>
                    <a:pt x="10249" y="4209"/>
                  </a:lnTo>
                  <a:lnTo>
                    <a:pt x="10249" y="4209"/>
                  </a:lnTo>
                  <a:lnTo>
                    <a:pt x="10366" y="3994"/>
                  </a:lnTo>
                  <a:lnTo>
                    <a:pt x="10483" y="3780"/>
                  </a:lnTo>
                  <a:lnTo>
                    <a:pt x="10483" y="3780"/>
                  </a:lnTo>
                  <a:lnTo>
                    <a:pt x="10561" y="3546"/>
                  </a:lnTo>
                  <a:lnTo>
                    <a:pt x="10638" y="3332"/>
                  </a:lnTo>
                  <a:lnTo>
                    <a:pt x="10638" y="3332"/>
                  </a:lnTo>
                  <a:lnTo>
                    <a:pt x="10677" y="3098"/>
                  </a:lnTo>
                  <a:lnTo>
                    <a:pt x="10736" y="2864"/>
                  </a:lnTo>
                  <a:lnTo>
                    <a:pt x="10736" y="2864"/>
                  </a:lnTo>
                  <a:lnTo>
                    <a:pt x="10755" y="2630"/>
                  </a:lnTo>
                  <a:lnTo>
                    <a:pt x="10755" y="2397"/>
                  </a:lnTo>
                  <a:lnTo>
                    <a:pt x="10755" y="2397"/>
                  </a:lnTo>
                  <a:lnTo>
                    <a:pt x="10755" y="2260"/>
                  </a:lnTo>
                  <a:lnTo>
                    <a:pt x="10755" y="2260"/>
                  </a:lnTo>
                  <a:lnTo>
                    <a:pt x="10151" y="1948"/>
                  </a:lnTo>
                  <a:lnTo>
                    <a:pt x="9547" y="1656"/>
                  </a:lnTo>
                  <a:lnTo>
                    <a:pt x="8924" y="1383"/>
                  </a:lnTo>
                  <a:lnTo>
                    <a:pt x="8300" y="1150"/>
                  </a:lnTo>
                  <a:lnTo>
                    <a:pt x="7657" y="935"/>
                  </a:lnTo>
                  <a:lnTo>
                    <a:pt x="7014" y="721"/>
                  </a:lnTo>
                  <a:lnTo>
                    <a:pt x="6352" y="565"/>
                  </a:lnTo>
                  <a:lnTo>
                    <a:pt x="5690" y="409"/>
                  </a:lnTo>
                  <a:lnTo>
                    <a:pt x="5592" y="370"/>
                  </a:lnTo>
                  <a:lnTo>
                    <a:pt x="5592" y="370"/>
                  </a:lnTo>
                  <a:lnTo>
                    <a:pt x="5125" y="292"/>
                  </a:lnTo>
                  <a:lnTo>
                    <a:pt x="4676" y="214"/>
                  </a:lnTo>
                  <a:lnTo>
                    <a:pt x="4209" y="156"/>
                  </a:lnTo>
                  <a:lnTo>
                    <a:pt x="3741" y="97"/>
                  </a:lnTo>
                  <a:lnTo>
                    <a:pt x="2806" y="39"/>
                  </a:lnTo>
                  <a:lnTo>
                    <a:pt x="2338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46"/>
            <p:cNvSpPr/>
            <p:nvPr/>
          </p:nvSpPr>
          <p:spPr>
            <a:xfrm>
              <a:off x="4187225" y="1652650"/>
              <a:ext cx="95500" cy="63825"/>
            </a:xfrm>
            <a:custGeom>
              <a:avLst/>
              <a:gdLst/>
              <a:ahLst/>
              <a:cxnLst/>
              <a:rect l="l" t="t" r="r" b="b"/>
              <a:pathLst>
                <a:path w="3820" h="2553" extrusionOk="0">
                  <a:moveTo>
                    <a:pt x="1326" y="0"/>
                  </a:moveTo>
                  <a:lnTo>
                    <a:pt x="1287" y="20"/>
                  </a:lnTo>
                  <a:lnTo>
                    <a:pt x="1248" y="20"/>
                  </a:lnTo>
                  <a:lnTo>
                    <a:pt x="1111" y="39"/>
                  </a:lnTo>
                  <a:lnTo>
                    <a:pt x="995" y="78"/>
                  </a:lnTo>
                  <a:lnTo>
                    <a:pt x="858" y="117"/>
                  </a:lnTo>
                  <a:lnTo>
                    <a:pt x="702" y="176"/>
                  </a:lnTo>
                  <a:lnTo>
                    <a:pt x="683" y="176"/>
                  </a:lnTo>
                  <a:lnTo>
                    <a:pt x="585" y="234"/>
                  </a:lnTo>
                  <a:lnTo>
                    <a:pt x="546" y="254"/>
                  </a:lnTo>
                  <a:lnTo>
                    <a:pt x="429" y="332"/>
                  </a:lnTo>
                  <a:lnTo>
                    <a:pt x="410" y="332"/>
                  </a:lnTo>
                  <a:lnTo>
                    <a:pt x="313" y="410"/>
                  </a:lnTo>
                  <a:lnTo>
                    <a:pt x="254" y="468"/>
                  </a:lnTo>
                  <a:lnTo>
                    <a:pt x="176" y="565"/>
                  </a:lnTo>
                  <a:lnTo>
                    <a:pt x="118" y="643"/>
                  </a:lnTo>
                  <a:lnTo>
                    <a:pt x="98" y="702"/>
                  </a:lnTo>
                  <a:lnTo>
                    <a:pt x="59" y="760"/>
                  </a:lnTo>
                  <a:lnTo>
                    <a:pt x="20" y="877"/>
                  </a:lnTo>
                  <a:lnTo>
                    <a:pt x="1" y="936"/>
                  </a:lnTo>
                  <a:lnTo>
                    <a:pt x="1" y="1033"/>
                  </a:lnTo>
                  <a:lnTo>
                    <a:pt x="1" y="1111"/>
                  </a:lnTo>
                  <a:lnTo>
                    <a:pt x="1" y="1189"/>
                  </a:lnTo>
                  <a:lnTo>
                    <a:pt x="1" y="1228"/>
                  </a:lnTo>
                  <a:lnTo>
                    <a:pt x="20" y="1247"/>
                  </a:lnTo>
                  <a:lnTo>
                    <a:pt x="20" y="1286"/>
                  </a:lnTo>
                  <a:lnTo>
                    <a:pt x="40" y="1325"/>
                  </a:lnTo>
                  <a:lnTo>
                    <a:pt x="79" y="1442"/>
                  </a:lnTo>
                  <a:lnTo>
                    <a:pt x="98" y="1481"/>
                  </a:lnTo>
                  <a:lnTo>
                    <a:pt x="137" y="1579"/>
                  </a:lnTo>
                  <a:lnTo>
                    <a:pt x="215" y="1696"/>
                  </a:lnTo>
                  <a:lnTo>
                    <a:pt x="235" y="1715"/>
                  </a:lnTo>
                  <a:lnTo>
                    <a:pt x="274" y="1754"/>
                  </a:lnTo>
                  <a:lnTo>
                    <a:pt x="391" y="1890"/>
                  </a:lnTo>
                  <a:lnTo>
                    <a:pt x="546" y="2007"/>
                  </a:lnTo>
                  <a:lnTo>
                    <a:pt x="800" y="2183"/>
                  </a:lnTo>
                  <a:lnTo>
                    <a:pt x="1092" y="2339"/>
                  </a:lnTo>
                  <a:lnTo>
                    <a:pt x="1287" y="2416"/>
                  </a:lnTo>
                  <a:lnTo>
                    <a:pt x="1462" y="2455"/>
                  </a:lnTo>
                  <a:lnTo>
                    <a:pt x="1832" y="2533"/>
                  </a:lnTo>
                  <a:lnTo>
                    <a:pt x="2183" y="2553"/>
                  </a:lnTo>
                  <a:lnTo>
                    <a:pt x="2241" y="2553"/>
                  </a:lnTo>
                  <a:lnTo>
                    <a:pt x="2573" y="2533"/>
                  </a:lnTo>
                  <a:lnTo>
                    <a:pt x="2845" y="2475"/>
                  </a:lnTo>
                  <a:lnTo>
                    <a:pt x="3099" y="2397"/>
                  </a:lnTo>
                  <a:lnTo>
                    <a:pt x="3274" y="2300"/>
                  </a:lnTo>
                  <a:lnTo>
                    <a:pt x="3430" y="2183"/>
                  </a:lnTo>
                  <a:lnTo>
                    <a:pt x="3547" y="2105"/>
                  </a:lnTo>
                  <a:lnTo>
                    <a:pt x="3625" y="2007"/>
                  </a:lnTo>
                  <a:lnTo>
                    <a:pt x="3703" y="1890"/>
                  </a:lnTo>
                  <a:lnTo>
                    <a:pt x="3761" y="1793"/>
                  </a:lnTo>
                  <a:lnTo>
                    <a:pt x="3800" y="1657"/>
                  </a:lnTo>
                  <a:lnTo>
                    <a:pt x="3800" y="1579"/>
                  </a:lnTo>
                  <a:lnTo>
                    <a:pt x="3820" y="1442"/>
                  </a:lnTo>
                  <a:lnTo>
                    <a:pt x="3800" y="1345"/>
                  </a:lnTo>
                  <a:lnTo>
                    <a:pt x="3781" y="1228"/>
                  </a:lnTo>
                  <a:lnTo>
                    <a:pt x="3742" y="1130"/>
                  </a:lnTo>
                  <a:lnTo>
                    <a:pt x="3664" y="955"/>
                  </a:lnTo>
                  <a:lnTo>
                    <a:pt x="3566" y="838"/>
                  </a:lnTo>
                  <a:lnTo>
                    <a:pt x="3411" y="663"/>
                  </a:lnTo>
                  <a:lnTo>
                    <a:pt x="3255" y="526"/>
                  </a:lnTo>
                  <a:lnTo>
                    <a:pt x="3118" y="429"/>
                  </a:lnTo>
                  <a:lnTo>
                    <a:pt x="2982" y="351"/>
                  </a:lnTo>
                  <a:lnTo>
                    <a:pt x="2729" y="215"/>
                  </a:lnTo>
                  <a:lnTo>
                    <a:pt x="2514" y="137"/>
                  </a:lnTo>
                  <a:lnTo>
                    <a:pt x="2339" y="78"/>
                  </a:lnTo>
                  <a:lnTo>
                    <a:pt x="1949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46"/>
            <p:cNvSpPr/>
            <p:nvPr/>
          </p:nvSpPr>
          <p:spPr>
            <a:xfrm>
              <a:off x="4187225" y="1652650"/>
              <a:ext cx="95500" cy="63825"/>
            </a:xfrm>
            <a:custGeom>
              <a:avLst/>
              <a:gdLst/>
              <a:ahLst/>
              <a:cxnLst/>
              <a:rect l="l" t="t" r="r" b="b"/>
              <a:pathLst>
                <a:path w="3820" h="2553" fill="none" extrusionOk="0">
                  <a:moveTo>
                    <a:pt x="1618" y="0"/>
                  </a:moveTo>
                  <a:lnTo>
                    <a:pt x="1618" y="0"/>
                  </a:lnTo>
                  <a:lnTo>
                    <a:pt x="1540" y="0"/>
                  </a:lnTo>
                  <a:lnTo>
                    <a:pt x="1540" y="0"/>
                  </a:lnTo>
                  <a:lnTo>
                    <a:pt x="1326" y="0"/>
                  </a:lnTo>
                  <a:lnTo>
                    <a:pt x="1287" y="20"/>
                  </a:lnTo>
                  <a:lnTo>
                    <a:pt x="1248" y="20"/>
                  </a:lnTo>
                  <a:lnTo>
                    <a:pt x="1248" y="20"/>
                  </a:lnTo>
                  <a:lnTo>
                    <a:pt x="1111" y="39"/>
                  </a:lnTo>
                  <a:lnTo>
                    <a:pt x="995" y="78"/>
                  </a:lnTo>
                  <a:lnTo>
                    <a:pt x="995" y="78"/>
                  </a:lnTo>
                  <a:lnTo>
                    <a:pt x="858" y="117"/>
                  </a:lnTo>
                  <a:lnTo>
                    <a:pt x="858" y="117"/>
                  </a:lnTo>
                  <a:lnTo>
                    <a:pt x="702" y="176"/>
                  </a:lnTo>
                  <a:lnTo>
                    <a:pt x="683" y="176"/>
                  </a:lnTo>
                  <a:lnTo>
                    <a:pt x="683" y="176"/>
                  </a:lnTo>
                  <a:lnTo>
                    <a:pt x="585" y="234"/>
                  </a:lnTo>
                  <a:lnTo>
                    <a:pt x="546" y="254"/>
                  </a:lnTo>
                  <a:lnTo>
                    <a:pt x="546" y="254"/>
                  </a:lnTo>
                  <a:lnTo>
                    <a:pt x="429" y="332"/>
                  </a:lnTo>
                  <a:lnTo>
                    <a:pt x="410" y="332"/>
                  </a:lnTo>
                  <a:lnTo>
                    <a:pt x="410" y="332"/>
                  </a:lnTo>
                  <a:lnTo>
                    <a:pt x="313" y="410"/>
                  </a:lnTo>
                  <a:lnTo>
                    <a:pt x="313" y="410"/>
                  </a:lnTo>
                  <a:lnTo>
                    <a:pt x="254" y="468"/>
                  </a:lnTo>
                  <a:lnTo>
                    <a:pt x="254" y="468"/>
                  </a:lnTo>
                  <a:lnTo>
                    <a:pt x="176" y="565"/>
                  </a:lnTo>
                  <a:lnTo>
                    <a:pt x="176" y="565"/>
                  </a:lnTo>
                  <a:lnTo>
                    <a:pt x="118" y="643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20" y="877"/>
                  </a:lnTo>
                  <a:lnTo>
                    <a:pt x="20" y="877"/>
                  </a:lnTo>
                  <a:lnTo>
                    <a:pt x="1" y="936"/>
                  </a:lnTo>
                  <a:lnTo>
                    <a:pt x="1" y="936"/>
                  </a:lnTo>
                  <a:lnTo>
                    <a:pt x="1" y="1033"/>
                  </a:lnTo>
                  <a:lnTo>
                    <a:pt x="1" y="1033"/>
                  </a:lnTo>
                  <a:lnTo>
                    <a:pt x="1" y="1111"/>
                  </a:lnTo>
                  <a:lnTo>
                    <a:pt x="1" y="1111"/>
                  </a:lnTo>
                  <a:lnTo>
                    <a:pt x="1" y="1189"/>
                  </a:lnTo>
                  <a:lnTo>
                    <a:pt x="1" y="1228"/>
                  </a:lnTo>
                  <a:lnTo>
                    <a:pt x="20" y="1247"/>
                  </a:lnTo>
                  <a:lnTo>
                    <a:pt x="20" y="1286"/>
                  </a:lnTo>
                  <a:lnTo>
                    <a:pt x="20" y="1286"/>
                  </a:lnTo>
                  <a:lnTo>
                    <a:pt x="40" y="1325"/>
                  </a:lnTo>
                  <a:lnTo>
                    <a:pt x="40" y="1325"/>
                  </a:lnTo>
                  <a:lnTo>
                    <a:pt x="79" y="1442"/>
                  </a:lnTo>
                  <a:lnTo>
                    <a:pt x="98" y="1481"/>
                  </a:lnTo>
                  <a:lnTo>
                    <a:pt x="98" y="1481"/>
                  </a:lnTo>
                  <a:lnTo>
                    <a:pt x="137" y="1579"/>
                  </a:lnTo>
                  <a:lnTo>
                    <a:pt x="215" y="1696"/>
                  </a:lnTo>
                  <a:lnTo>
                    <a:pt x="235" y="1715"/>
                  </a:lnTo>
                  <a:lnTo>
                    <a:pt x="274" y="1754"/>
                  </a:lnTo>
                  <a:lnTo>
                    <a:pt x="274" y="1754"/>
                  </a:lnTo>
                  <a:lnTo>
                    <a:pt x="391" y="1890"/>
                  </a:lnTo>
                  <a:lnTo>
                    <a:pt x="391" y="1890"/>
                  </a:lnTo>
                  <a:lnTo>
                    <a:pt x="546" y="2007"/>
                  </a:lnTo>
                  <a:lnTo>
                    <a:pt x="546" y="2007"/>
                  </a:lnTo>
                  <a:lnTo>
                    <a:pt x="800" y="2183"/>
                  </a:lnTo>
                  <a:lnTo>
                    <a:pt x="800" y="2183"/>
                  </a:lnTo>
                  <a:lnTo>
                    <a:pt x="1092" y="2339"/>
                  </a:lnTo>
                  <a:lnTo>
                    <a:pt x="1092" y="2339"/>
                  </a:lnTo>
                  <a:lnTo>
                    <a:pt x="1287" y="2416"/>
                  </a:lnTo>
                  <a:lnTo>
                    <a:pt x="1462" y="2455"/>
                  </a:lnTo>
                  <a:lnTo>
                    <a:pt x="1462" y="2455"/>
                  </a:lnTo>
                  <a:lnTo>
                    <a:pt x="1832" y="2533"/>
                  </a:lnTo>
                  <a:lnTo>
                    <a:pt x="1832" y="2533"/>
                  </a:lnTo>
                  <a:lnTo>
                    <a:pt x="2183" y="2553"/>
                  </a:lnTo>
                  <a:lnTo>
                    <a:pt x="2241" y="2553"/>
                  </a:lnTo>
                  <a:lnTo>
                    <a:pt x="2241" y="2553"/>
                  </a:lnTo>
                  <a:lnTo>
                    <a:pt x="2573" y="2533"/>
                  </a:lnTo>
                  <a:lnTo>
                    <a:pt x="2573" y="2533"/>
                  </a:lnTo>
                  <a:lnTo>
                    <a:pt x="2845" y="2475"/>
                  </a:lnTo>
                  <a:lnTo>
                    <a:pt x="2845" y="2475"/>
                  </a:lnTo>
                  <a:lnTo>
                    <a:pt x="3099" y="2397"/>
                  </a:lnTo>
                  <a:lnTo>
                    <a:pt x="3099" y="2397"/>
                  </a:lnTo>
                  <a:lnTo>
                    <a:pt x="3274" y="2300"/>
                  </a:lnTo>
                  <a:lnTo>
                    <a:pt x="3274" y="2300"/>
                  </a:lnTo>
                  <a:lnTo>
                    <a:pt x="3430" y="2183"/>
                  </a:lnTo>
                  <a:lnTo>
                    <a:pt x="3430" y="2183"/>
                  </a:lnTo>
                  <a:lnTo>
                    <a:pt x="3547" y="2105"/>
                  </a:lnTo>
                  <a:lnTo>
                    <a:pt x="3547" y="2105"/>
                  </a:lnTo>
                  <a:lnTo>
                    <a:pt x="3625" y="2007"/>
                  </a:lnTo>
                  <a:lnTo>
                    <a:pt x="3625" y="2007"/>
                  </a:lnTo>
                  <a:lnTo>
                    <a:pt x="3703" y="1890"/>
                  </a:lnTo>
                  <a:lnTo>
                    <a:pt x="3703" y="1890"/>
                  </a:lnTo>
                  <a:lnTo>
                    <a:pt x="3761" y="1793"/>
                  </a:lnTo>
                  <a:lnTo>
                    <a:pt x="3761" y="1793"/>
                  </a:lnTo>
                  <a:lnTo>
                    <a:pt x="3800" y="1657"/>
                  </a:lnTo>
                  <a:lnTo>
                    <a:pt x="3800" y="1657"/>
                  </a:lnTo>
                  <a:lnTo>
                    <a:pt x="3800" y="1579"/>
                  </a:lnTo>
                  <a:lnTo>
                    <a:pt x="3800" y="1579"/>
                  </a:lnTo>
                  <a:lnTo>
                    <a:pt x="3820" y="1442"/>
                  </a:lnTo>
                  <a:lnTo>
                    <a:pt x="3820" y="1442"/>
                  </a:lnTo>
                  <a:lnTo>
                    <a:pt x="3800" y="1345"/>
                  </a:lnTo>
                  <a:lnTo>
                    <a:pt x="3800" y="1345"/>
                  </a:lnTo>
                  <a:lnTo>
                    <a:pt x="3781" y="1228"/>
                  </a:lnTo>
                  <a:lnTo>
                    <a:pt x="3781" y="1228"/>
                  </a:lnTo>
                  <a:lnTo>
                    <a:pt x="3742" y="1130"/>
                  </a:lnTo>
                  <a:lnTo>
                    <a:pt x="3742" y="1130"/>
                  </a:lnTo>
                  <a:lnTo>
                    <a:pt x="3664" y="955"/>
                  </a:lnTo>
                  <a:lnTo>
                    <a:pt x="3664" y="955"/>
                  </a:lnTo>
                  <a:lnTo>
                    <a:pt x="3566" y="838"/>
                  </a:lnTo>
                  <a:lnTo>
                    <a:pt x="3566" y="838"/>
                  </a:lnTo>
                  <a:lnTo>
                    <a:pt x="3411" y="663"/>
                  </a:lnTo>
                  <a:lnTo>
                    <a:pt x="3411" y="663"/>
                  </a:lnTo>
                  <a:lnTo>
                    <a:pt x="3255" y="526"/>
                  </a:lnTo>
                  <a:lnTo>
                    <a:pt x="3255" y="526"/>
                  </a:lnTo>
                  <a:lnTo>
                    <a:pt x="3118" y="429"/>
                  </a:lnTo>
                  <a:lnTo>
                    <a:pt x="2982" y="351"/>
                  </a:lnTo>
                  <a:lnTo>
                    <a:pt x="2982" y="351"/>
                  </a:lnTo>
                  <a:lnTo>
                    <a:pt x="2729" y="215"/>
                  </a:lnTo>
                  <a:lnTo>
                    <a:pt x="2729" y="215"/>
                  </a:lnTo>
                  <a:lnTo>
                    <a:pt x="2514" y="137"/>
                  </a:lnTo>
                  <a:lnTo>
                    <a:pt x="2339" y="78"/>
                  </a:lnTo>
                  <a:lnTo>
                    <a:pt x="2339" y="78"/>
                  </a:lnTo>
                  <a:lnTo>
                    <a:pt x="1949" y="20"/>
                  </a:lnTo>
                  <a:lnTo>
                    <a:pt x="1949" y="20"/>
                  </a:lnTo>
                  <a:lnTo>
                    <a:pt x="1871" y="0"/>
                  </a:lnTo>
                  <a:lnTo>
                    <a:pt x="1871" y="0"/>
                  </a:lnTo>
                  <a:lnTo>
                    <a:pt x="161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46"/>
            <p:cNvSpPr/>
            <p:nvPr/>
          </p:nvSpPr>
          <p:spPr>
            <a:xfrm>
              <a:off x="4479500" y="2166550"/>
              <a:ext cx="150050" cy="131525"/>
            </a:xfrm>
            <a:custGeom>
              <a:avLst/>
              <a:gdLst/>
              <a:ahLst/>
              <a:cxnLst/>
              <a:rect l="l" t="t" r="r" b="b"/>
              <a:pathLst>
                <a:path w="6002" h="5261" extrusionOk="0">
                  <a:moveTo>
                    <a:pt x="2280" y="0"/>
                  </a:moveTo>
                  <a:lnTo>
                    <a:pt x="2046" y="19"/>
                  </a:lnTo>
                  <a:lnTo>
                    <a:pt x="1773" y="78"/>
                  </a:lnTo>
                  <a:lnTo>
                    <a:pt x="1734" y="97"/>
                  </a:lnTo>
                  <a:lnTo>
                    <a:pt x="1578" y="136"/>
                  </a:lnTo>
                  <a:lnTo>
                    <a:pt x="1539" y="136"/>
                  </a:lnTo>
                  <a:lnTo>
                    <a:pt x="1325" y="234"/>
                  </a:lnTo>
                  <a:lnTo>
                    <a:pt x="1306" y="234"/>
                  </a:lnTo>
                  <a:lnTo>
                    <a:pt x="1072" y="351"/>
                  </a:lnTo>
                  <a:lnTo>
                    <a:pt x="896" y="448"/>
                  </a:lnTo>
                  <a:lnTo>
                    <a:pt x="877" y="487"/>
                  </a:lnTo>
                  <a:lnTo>
                    <a:pt x="838" y="507"/>
                  </a:lnTo>
                  <a:lnTo>
                    <a:pt x="819" y="526"/>
                  </a:lnTo>
                  <a:lnTo>
                    <a:pt x="741" y="565"/>
                  </a:lnTo>
                  <a:lnTo>
                    <a:pt x="702" y="604"/>
                  </a:lnTo>
                  <a:lnTo>
                    <a:pt x="585" y="721"/>
                  </a:lnTo>
                  <a:lnTo>
                    <a:pt x="429" y="896"/>
                  </a:lnTo>
                  <a:lnTo>
                    <a:pt x="273" y="1130"/>
                  </a:lnTo>
                  <a:lnTo>
                    <a:pt x="215" y="1266"/>
                  </a:lnTo>
                  <a:lnTo>
                    <a:pt x="156" y="1364"/>
                  </a:lnTo>
                  <a:lnTo>
                    <a:pt x="137" y="1403"/>
                  </a:lnTo>
                  <a:lnTo>
                    <a:pt x="98" y="1520"/>
                  </a:lnTo>
                  <a:lnTo>
                    <a:pt x="98" y="1559"/>
                  </a:lnTo>
                  <a:lnTo>
                    <a:pt x="78" y="1598"/>
                  </a:lnTo>
                  <a:lnTo>
                    <a:pt x="78" y="1617"/>
                  </a:lnTo>
                  <a:lnTo>
                    <a:pt x="59" y="1656"/>
                  </a:lnTo>
                  <a:lnTo>
                    <a:pt x="59" y="1695"/>
                  </a:lnTo>
                  <a:lnTo>
                    <a:pt x="39" y="1734"/>
                  </a:lnTo>
                  <a:lnTo>
                    <a:pt x="39" y="1754"/>
                  </a:lnTo>
                  <a:lnTo>
                    <a:pt x="39" y="1793"/>
                  </a:lnTo>
                  <a:lnTo>
                    <a:pt x="20" y="1890"/>
                  </a:lnTo>
                  <a:lnTo>
                    <a:pt x="0" y="2163"/>
                  </a:lnTo>
                  <a:lnTo>
                    <a:pt x="0" y="2221"/>
                  </a:lnTo>
                  <a:lnTo>
                    <a:pt x="20" y="2416"/>
                  </a:lnTo>
                  <a:lnTo>
                    <a:pt x="20" y="2455"/>
                  </a:lnTo>
                  <a:lnTo>
                    <a:pt x="59" y="2669"/>
                  </a:lnTo>
                  <a:lnTo>
                    <a:pt x="78" y="2806"/>
                  </a:lnTo>
                  <a:lnTo>
                    <a:pt x="195" y="3137"/>
                  </a:lnTo>
                  <a:lnTo>
                    <a:pt x="331" y="3410"/>
                  </a:lnTo>
                  <a:lnTo>
                    <a:pt x="351" y="3429"/>
                  </a:lnTo>
                  <a:lnTo>
                    <a:pt x="370" y="3468"/>
                  </a:lnTo>
                  <a:lnTo>
                    <a:pt x="390" y="3507"/>
                  </a:lnTo>
                  <a:lnTo>
                    <a:pt x="409" y="3546"/>
                  </a:lnTo>
                  <a:lnTo>
                    <a:pt x="565" y="3780"/>
                  </a:lnTo>
                  <a:lnTo>
                    <a:pt x="624" y="3838"/>
                  </a:lnTo>
                  <a:lnTo>
                    <a:pt x="857" y="4111"/>
                  </a:lnTo>
                  <a:lnTo>
                    <a:pt x="896" y="4150"/>
                  </a:lnTo>
                  <a:lnTo>
                    <a:pt x="1228" y="4462"/>
                  </a:lnTo>
                  <a:lnTo>
                    <a:pt x="1461" y="4618"/>
                  </a:lnTo>
                  <a:lnTo>
                    <a:pt x="1656" y="4754"/>
                  </a:lnTo>
                  <a:lnTo>
                    <a:pt x="1871" y="4871"/>
                  </a:lnTo>
                  <a:lnTo>
                    <a:pt x="2104" y="4968"/>
                  </a:lnTo>
                  <a:lnTo>
                    <a:pt x="2338" y="5066"/>
                  </a:lnTo>
                  <a:lnTo>
                    <a:pt x="2572" y="5124"/>
                  </a:lnTo>
                  <a:lnTo>
                    <a:pt x="2825" y="5183"/>
                  </a:lnTo>
                  <a:lnTo>
                    <a:pt x="3059" y="5241"/>
                  </a:lnTo>
                  <a:lnTo>
                    <a:pt x="3293" y="5261"/>
                  </a:lnTo>
                  <a:lnTo>
                    <a:pt x="3761" y="5261"/>
                  </a:lnTo>
                  <a:lnTo>
                    <a:pt x="3975" y="5222"/>
                  </a:lnTo>
                  <a:lnTo>
                    <a:pt x="4111" y="5202"/>
                  </a:lnTo>
                  <a:lnTo>
                    <a:pt x="4326" y="5163"/>
                  </a:lnTo>
                  <a:lnTo>
                    <a:pt x="4657" y="5046"/>
                  </a:lnTo>
                  <a:lnTo>
                    <a:pt x="4949" y="4890"/>
                  </a:lnTo>
                  <a:lnTo>
                    <a:pt x="5183" y="4735"/>
                  </a:lnTo>
                  <a:lnTo>
                    <a:pt x="5417" y="4540"/>
                  </a:lnTo>
                  <a:lnTo>
                    <a:pt x="5573" y="4345"/>
                  </a:lnTo>
                  <a:lnTo>
                    <a:pt x="5670" y="4228"/>
                  </a:lnTo>
                  <a:lnTo>
                    <a:pt x="5748" y="4092"/>
                  </a:lnTo>
                  <a:lnTo>
                    <a:pt x="5845" y="3897"/>
                  </a:lnTo>
                  <a:lnTo>
                    <a:pt x="5923" y="3624"/>
                  </a:lnTo>
                  <a:lnTo>
                    <a:pt x="5982" y="3351"/>
                  </a:lnTo>
                  <a:lnTo>
                    <a:pt x="6001" y="3215"/>
                  </a:lnTo>
                  <a:lnTo>
                    <a:pt x="6001" y="3059"/>
                  </a:lnTo>
                  <a:lnTo>
                    <a:pt x="5982" y="2767"/>
                  </a:lnTo>
                  <a:lnTo>
                    <a:pt x="5943" y="2572"/>
                  </a:lnTo>
                  <a:lnTo>
                    <a:pt x="5904" y="2416"/>
                  </a:lnTo>
                  <a:lnTo>
                    <a:pt x="5806" y="2124"/>
                  </a:lnTo>
                  <a:lnTo>
                    <a:pt x="5709" y="1929"/>
                  </a:lnTo>
                  <a:lnTo>
                    <a:pt x="5612" y="1754"/>
                  </a:lnTo>
                  <a:lnTo>
                    <a:pt x="5417" y="1442"/>
                  </a:lnTo>
                  <a:lnTo>
                    <a:pt x="5241" y="1247"/>
                  </a:lnTo>
                  <a:lnTo>
                    <a:pt x="5105" y="1091"/>
                  </a:lnTo>
                  <a:lnTo>
                    <a:pt x="4930" y="935"/>
                  </a:lnTo>
                  <a:lnTo>
                    <a:pt x="4754" y="799"/>
                  </a:lnTo>
                  <a:lnTo>
                    <a:pt x="4540" y="623"/>
                  </a:lnTo>
                  <a:lnTo>
                    <a:pt x="4326" y="507"/>
                  </a:lnTo>
                  <a:lnTo>
                    <a:pt x="4111" y="390"/>
                  </a:lnTo>
                  <a:lnTo>
                    <a:pt x="3897" y="292"/>
                  </a:lnTo>
                  <a:lnTo>
                    <a:pt x="3644" y="195"/>
                  </a:lnTo>
                  <a:lnTo>
                    <a:pt x="3410" y="117"/>
                  </a:lnTo>
                  <a:lnTo>
                    <a:pt x="3176" y="58"/>
                  </a:lnTo>
                  <a:lnTo>
                    <a:pt x="2942" y="19"/>
                  </a:lnTo>
                  <a:lnTo>
                    <a:pt x="266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46"/>
            <p:cNvSpPr/>
            <p:nvPr/>
          </p:nvSpPr>
          <p:spPr>
            <a:xfrm>
              <a:off x="4701600" y="1993625"/>
              <a:ext cx="95500" cy="198275"/>
            </a:xfrm>
            <a:custGeom>
              <a:avLst/>
              <a:gdLst/>
              <a:ahLst/>
              <a:cxnLst/>
              <a:rect l="l" t="t" r="r" b="b"/>
              <a:pathLst>
                <a:path w="3820" h="7931" extrusionOk="0">
                  <a:moveTo>
                    <a:pt x="2807" y="0"/>
                  </a:moveTo>
                  <a:lnTo>
                    <a:pt x="2495" y="20"/>
                  </a:lnTo>
                  <a:lnTo>
                    <a:pt x="2183" y="98"/>
                  </a:lnTo>
                  <a:lnTo>
                    <a:pt x="2144" y="98"/>
                  </a:lnTo>
                  <a:lnTo>
                    <a:pt x="1910" y="195"/>
                  </a:lnTo>
                  <a:lnTo>
                    <a:pt x="1676" y="292"/>
                  </a:lnTo>
                  <a:lnTo>
                    <a:pt x="1618" y="331"/>
                  </a:lnTo>
                  <a:lnTo>
                    <a:pt x="1404" y="468"/>
                  </a:lnTo>
                  <a:lnTo>
                    <a:pt x="1365" y="507"/>
                  </a:lnTo>
                  <a:lnTo>
                    <a:pt x="1345" y="526"/>
                  </a:lnTo>
                  <a:lnTo>
                    <a:pt x="1189" y="663"/>
                  </a:lnTo>
                  <a:lnTo>
                    <a:pt x="1053" y="780"/>
                  </a:lnTo>
                  <a:lnTo>
                    <a:pt x="878" y="994"/>
                  </a:lnTo>
                  <a:lnTo>
                    <a:pt x="858" y="1013"/>
                  </a:lnTo>
                  <a:lnTo>
                    <a:pt x="819" y="1052"/>
                  </a:lnTo>
                  <a:lnTo>
                    <a:pt x="644" y="1306"/>
                  </a:lnTo>
                  <a:lnTo>
                    <a:pt x="624" y="1325"/>
                  </a:lnTo>
                  <a:lnTo>
                    <a:pt x="566" y="1442"/>
                  </a:lnTo>
                  <a:lnTo>
                    <a:pt x="507" y="1539"/>
                  </a:lnTo>
                  <a:lnTo>
                    <a:pt x="488" y="1578"/>
                  </a:lnTo>
                  <a:lnTo>
                    <a:pt x="468" y="1637"/>
                  </a:lnTo>
                  <a:lnTo>
                    <a:pt x="430" y="1695"/>
                  </a:lnTo>
                  <a:lnTo>
                    <a:pt x="352" y="1851"/>
                  </a:lnTo>
                  <a:lnTo>
                    <a:pt x="254" y="2143"/>
                  </a:lnTo>
                  <a:lnTo>
                    <a:pt x="157" y="2436"/>
                  </a:lnTo>
                  <a:lnTo>
                    <a:pt x="98" y="2650"/>
                  </a:lnTo>
                  <a:lnTo>
                    <a:pt x="59" y="2903"/>
                  </a:lnTo>
                  <a:lnTo>
                    <a:pt x="40" y="3059"/>
                  </a:lnTo>
                  <a:lnTo>
                    <a:pt x="1" y="3390"/>
                  </a:lnTo>
                  <a:lnTo>
                    <a:pt x="1" y="3702"/>
                  </a:lnTo>
                  <a:lnTo>
                    <a:pt x="1" y="3819"/>
                  </a:lnTo>
                  <a:lnTo>
                    <a:pt x="20" y="4111"/>
                  </a:lnTo>
                  <a:lnTo>
                    <a:pt x="40" y="4404"/>
                  </a:lnTo>
                  <a:lnTo>
                    <a:pt x="59" y="4462"/>
                  </a:lnTo>
                  <a:lnTo>
                    <a:pt x="59" y="4520"/>
                  </a:lnTo>
                  <a:lnTo>
                    <a:pt x="157" y="4988"/>
                  </a:lnTo>
                  <a:lnTo>
                    <a:pt x="196" y="5124"/>
                  </a:lnTo>
                  <a:lnTo>
                    <a:pt x="215" y="5222"/>
                  </a:lnTo>
                  <a:lnTo>
                    <a:pt x="313" y="5495"/>
                  </a:lnTo>
                  <a:lnTo>
                    <a:pt x="410" y="5748"/>
                  </a:lnTo>
                  <a:lnTo>
                    <a:pt x="546" y="6060"/>
                  </a:lnTo>
                  <a:lnTo>
                    <a:pt x="683" y="6313"/>
                  </a:lnTo>
                  <a:lnTo>
                    <a:pt x="839" y="6586"/>
                  </a:lnTo>
                  <a:lnTo>
                    <a:pt x="1014" y="6820"/>
                  </a:lnTo>
                  <a:lnTo>
                    <a:pt x="1170" y="7014"/>
                  </a:lnTo>
                  <a:lnTo>
                    <a:pt x="1326" y="7190"/>
                  </a:lnTo>
                  <a:lnTo>
                    <a:pt x="1521" y="7365"/>
                  </a:lnTo>
                  <a:lnTo>
                    <a:pt x="1715" y="7521"/>
                  </a:lnTo>
                  <a:lnTo>
                    <a:pt x="1871" y="7657"/>
                  </a:lnTo>
                  <a:lnTo>
                    <a:pt x="2066" y="7774"/>
                  </a:lnTo>
                  <a:lnTo>
                    <a:pt x="2397" y="7930"/>
                  </a:lnTo>
                  <a:lnTo>
                    <a:pt x="2729" y="7073"/>
                  </a:lnTo>
                  <a:lnTo>
                    <a:pt x="3021" y="6216"/>
                  </a:lnTo>
                  <a:lnTo>
                    <a:pt x="3255" y="5319"/>
                  </a:lnTo>
                  <a:lnTo>
                    <a:pt x="3450" y="4443"/>
                  </a:lnTo>
                  <a:lnTo>
                    <a:pt x="3605" y="3527"/>
                  </a:lnTo>
                  <a:lnTo>
                    <a:pt x="3722" y="2631"/>
                  </a:lnTo>
                  <a:lnTo>
                    <a:pt x="3800" y="1695"/>
                  </a:lnTo>
                  <a:lnTo>
                    <a:pt x="3820" y="780"/>
                  </a:lnTo>
                  <a:lnTo>
                    <a:pt x="3800" y="215"/>
                  </a:lnTo>
                  <a:lnTo>
                    <a:pt x="3605" y="137"/>
                  </a:lnTo>
                  <a:lnTo>
                    <a:pt x="3488" y="98"/>
                  </a:lnTo>
                  <a:lnTo>
                    <a:pt x="3313" y="59"/>
                  </a:lnTo>
                  <a:lnTo>
                    <a:pt x="3138" y="20"/>
                  </a:lnTo>
                  <a:lnTo>
                    <a:pt x="2982" y="20"/>
                  </a:lnTo>
                  <a:lnTo>
                    <a:pt x="2846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46"/>
            <p:cNvSpPr/>
            <p:nvPr/>
          </p:nvSpPr>
          <p:spPr>
            <a:xfrm>
              <a:off x="4701600" y="1993625"/>
              <a:ext cx="95500" cy="198275"/>
            </a:xfrm>
            <a:custGeom>
              <a:avLst/>
              <a:gdLst/>
              <a:ahLst/>
              <a:cxnLst/>
              <a:rect l="l" t="t" r="r" b="b"/>
              <a:pathLst>
                <a:path w="3820" h="7931" fill="none" extrusionOk="0">
                  <a:moveTo>
                    <a:pt x="2846" y="0"/>
                  </a:moveTo>
                  <a:lnTo>
                    <a:pt x="2807" y="0"/>
                  </a:lnTo>
                  <a:lnTo>
                    <a:pt x="2807" y="0"/>
                  </a:lnTo>
                  <a:lnTo>
                    <a:pt x="2495" y="20"/>
                  </a:lnTo>
                  <a:lnTo>
                    <a:pt x="2495" y="20"/>
                  </a:lnTo>
                  <a:lnTo>
                    <a:pt x="2183" y="98"/>
                  </a:lnTo>
                  <a:lnTo>
                    <a:pt x="2183" y="98"/>
                  </a:lnTo>
                  <a:lnTo>
                    <a:pt x="2144" y="98"/>
                  </a:lnTo>
                  <a:lnTo>
                    <a:pt x="2144" y="98"/>
                  </a:lnTo>
                  <a:lnTo>
                    <a:pt x="1910" y="195"/>
                  </a:lnTo>
                  <a:lnTo>
                    <a:pt x="1910" y="195"/>
                  </a:lnTo>
                  <a:lnTo>
                    <a:pt x="1676" y="292"/>
                  </a:lnTo>
                  <a:lnTo>
                    <a:pt x="1618" y="331"/>
                  </a:lnTo>
                  <a:lnTo>
                    <a:pt x="1618" y="331"/>
                  </a:lnTo>
                  <a:lnTo>
                    <a:pt x="1404" y="468"/>
                  </a:lnTo>
                  <a:lnTo>
                    <a:pt x="1365" y="507"/>
                  </a:lnTo>
                  <a:lnTo>
                    <a:pt x="1365" y="507"/>
                  </a:lnTo>
                  <a:lnTo>
                    <a:pt x="1345" y="526"/>
                  </a:lnTo>
                  <a:lnTo>
                    <a:pt x="1345" y="526"/>
                  </a:lnTo>
                  <a:lnTo>
                    <a:pt x="1189" y="663"/>
                  </a:lnTo>
                  <a:lnTo>
                    <a:pt x="1053" y="780"/>
                  </a:lnTo>
                  <a:lnTo>
                    <a:pt x="1053" y="780"/>
                  </a:lnTo>
                  <a:lnTo>
                    <a:pt x="878" y="994"/>
                  </a:lnTo>
                  <a:lnTo>
                    <a:pt x="858" y="1013"/>
                  </a:lnTo>
                  <a:lnTo>
                    <a:pt x="819" y="1052"/>
                  </a:lnTo>
                  <a:lnTo>
                    <a:pt x="819" y="1052"/>
                  </a:lnTo>
                  <a:lnTo>
                    <a:pt x="644" y="1306"/>
                  </a:lnTo>
                  <a:lnTo>
                    <a:pt x="644" y="1306"/>
                  </a:lnTo>
                  <a:lnTo>
                    <a:pt x="624" y="1325"/>
                  </a:lnTo>
                  <a:lnTo>
                    <a:pt x="624" y="1325"/>
                  </a:lnTo>
                  <a:lnTo>
                    <a:pt x="566" y="1442"/>
                  </a:lnTo>
                  <a:lnTo>
                    <a:pt x="566" y="1442"/>
                  </a:lnTo>
                  <a:lnTo>
                    <a:pt x="507" y="1539"/>
                  </a:lnTo>
                  <a:lnTo>
                    <a:pt x="488" y="1578"/>
                  </a:lnTo>
                  <a:lnTo>
                    <a:pt x="468" y="1637"/>
                  </a:lnTo>
                  <a:lnTo>
                    <a:pt x="430" y="1695"/>
                  </a:lnTo>
                  <a:lnTo>
                    <a:pt x="430" y="1695"/>
                  </a:lnTo>
                  <a:lnTo>
                    <a:pt x="352" y="1851"/>
                  </a:lnTo>
                  <a:lnTo>
                    <a:pt x="352" y="1851"/>
                  </a:lnTo>
                  <a:lnTo>
                    <a:pt x="254" y="214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98" y="2650"/>
                  </a:lnTo>
                  <a:lnTo>
                    <a:pt x="59" y="2903"/>
                  </a:lnTo>
                  <a:lnTo>
                    <a:pt x="59" y="2903"/>
                  </a:lnTo>
                  <a:lnTo>
                    <a:pt x="40" y="3059"/>
                  </a:lnTo>
                  <a:lnTo>
                    <a:pt x="40" y="3059"/>
                  </a:lnTo>
                  <a:lnTo>
                    <a:pt x="1" y="3390"/>
                  </a:lnTo>
                  <a:lnTo>
                    <a:pt x="1" y="3390"/>
                  </a:lnTo>
                  <a:lnTo>
                    <a:pt x="1" y="3702"/>
                  </a:lnTo>
                  <a:lnTo>
                    <a:pt x="1" y="3702"/>
                  </a:lnTo>
                  <a:lnTo>
                    <a:pt x="1" y="3819"/>
                  </a:lnTo>
                  <a:lnTo>
                    <a:pt x="1" y="3819"/>
                  </a:lnTo>
                  <a:lnTo>
                    <a:pt x="20" y="4111"/>
                  </a:lnTo>
                  <a:lnTo>
                    <a:pt x="40" y="4404"/>
                  </a:lnTo>
                  <a:lnTo>
                    <a:pt x="59" y="4462"/>
                  </a:lnTo>
                  <a:lnTo>
                    <a:pt x="59" y="4520"/>
                  </a:lnTo>
                  <a:lnTo>
                    <a:pt x="59" y="4520"/>
                  </a:lnTo>
                  <a:lnTo>
                    <a:pt x="157" y="4988"/>
                  </a:lnTo>
                  <a:lnTo>
                    <a:pt x="196" y="5124"/>
                  </a:lnTo>
                  <a:lnTo>
                    <a:pt x="196" y="5124"/>
                  </a:lnTo>
                  <a:lnTo>
                    <a:pt x="215" y="5222"/>
                  </a:lnTo>
                  <a:lnTo>
                    <a:pt x="215" y="5222"/>
                  </a:lnTo>
                  <a:lnTo>
                    <a:pt x="313" y="5495"/>
                  </a:lnTo>
                  <a:lnTo>
                    <a:pt x="410" y="5748"/>
                  </a:lnTo>
                  <a:lnTo>
                    <a:pt x="410" y="5748"/>
                  </a:lnTo>
                  <a:lnTo>
                    <a:pt x="546" y="6060"/>
                  </a:lnTo>
                  <a:lnTo>
                    <a:pt x="683" y="6313"/>
                  </a:lnTo>
                  <a:lnTo>
                    <a:pt x="683" y="6313"/>
                  </a:lnTo>
                  <a:lnTo>
                    <a:pt x="839" y="6586"/>
                  </a:lnTo>
                  <a:lnTo>
                    <a:pt x="1014" y="6820"/>
                  </a:lnTo>
                  <a:lnTo>
                    <a:pt x="1014" y="6820"/>
                  </a:lnTo>
                  <a:lnTo>
                    <a:pt x="1170" y="7014"/>
                  </a:lnTo>
                  <a:lnTo>
                    <a:pt x="1326" y="7190"/>
                  </a:lnTo>
                  <a:lnTo>
                    <a:pt x="1326" y="7190"/>
                  </a:lnTo>
                  <a:lnTo>
                    <a:pt x="1521" y="7365"/>
                  </a:lnTo>
                  <a:lnTo>
                    <a:pt x="1715" y="7521"/>
                  </a:lnTo>
                  <a:lnTo>
                    <a:pt x="1715" y="7521"/>
                  </a:lnTo>
                  <a:lnTo>
                    <a:pt x="1871" y="7657"/>
                  </a:lnTo>
                  <a:lnTo>
                    <a:pt x="2066" y="7774"/>
                  </a:lnTo>
                  <a:lnTo>
                    <a:pt x="2066" y="7774"/>
                  </a:lnTo>
                  <a:lnTo>
                    <a:pt x="2397" y="7930"/>
                  </a:lnTo>
                  <a:lnTo>
                    <a:pt x="2397" y="7930"/>
                  </a:lnTo>
                  <a:lnTo>
                    <a:pt x="2729" y="7073"/>
                  </a:lnTo>
                  <a:lnTo>
                    <a:pt x="3021" y="6216"/>
                  </a:lnTo>
                  <a:lnTo>
                    <a:pt x="3255" y="5319"/>
                  </a:lnTo>
                  <a:lnTo>
                    <a:pt x="3450" y="4443"/>
                  </a:lnTo>
                  <a:lnTo>
                    <a:pt x="3605" y="3527"/>
                  </a:lnTo>
                  <a:lnTo>
                    <a:pt x="3722" y="2631"/>
                  </a:lnTo>
                  <a:lnTo>
                    <a:pt x="3800" y="1695"/>
                  </a:lnTo>
                  <a:lnTo>
                    <a:pt x="3820" y="780"/>
                  </a:lnTo>
                  <a:lnTo>
                    <a:pt x="3820" y="780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3605" y="137"/>
                  </a:lnTo>
                  <a:lnTo>
                    <a:pt x="3605" y="137"/>
                  </a:lnTo>
                  <a:lnTo>
                    <a:pt x="3488" y="98"/>
                  </a:lnTo>
                  <a:lnTo>
                    <a:pt x="3488" y="98"/>
                  </a:lnTo>
                  <a:lnTo>
                    <a:pt x="3313" y="59"/>
                  </a:lnTo>
                  <a:lnTo>
                    <a:pt x="3313" y="59"/>
                  </a:lnTo>
                  <a:lnTo>
                    <a:pt x="3138" y="20"/>
                  </a:lnTo>
                  <a:lnTo>
                    <a:pt x="3138" y="20"/>
                  </a:lnTo>
                  <a:lnTo>
                    <a:pt x="2982" y="20"/>
                  </a:lnTo>
                  <a:lnTo>
                    <a:pt x="2982" y="20"/>
                  </a:lnTo>
                  <a:lnTo>
                    <a:pt x="284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46"/>
            <p:cNvSpPr/>
            <p:nvPr/>
          </p:nvSpPr>
          <p:spPr>
            <a:xfrm>
              <a:off x="4220850" y="2229850"/>
              <a:ext cx="86225" cy="70175"/>
            </a:xfrm>
            <a:custGeom>
              <a:avLst/>
              <a:gdLst/>
              <a:ahLst/>
              <a:cxnLst/>
              <a:rect l="l" t="t" r="r" b="b"/>
              <a:pathLst>
                <a:path w="3449" h="2807" extrusionOk="0">
                  <a:moveTo>
                    <a:pt x="1325" y="1"/>
                  </a:moveTo>
                  <a:lnTo>
                    <a:pt x="1286" y="20"/>
                  </a:lnTo>
                  <a:lnTo>
                    <a:pt x="1091" y="59"/>
                  </a:lnTo>
                  <a:lnTo>
                    <a:pt x="819" y="157"/>
                  </a:lnTo>
                  <a:lnTo>
                    <a:pt x="721" y="196"/>
                  </a:lnTo>
                  <a:lnTo>
                    <a:pt x="643" y="235"/>
                  </a:lnTo>
                  <a:lnTo>
                    <a:pt x="507" y="332"/>
                  </a:lnTo>
                  <a:lnTo>
                    <a:pt x="487" y="352"/>
                  </a:lnTo>
                  <a:lnTo>
                    <a:pt x="331" y="469"/>
                  </a:lnTo>
                  <a:lnTo>
                    <a:pt x="273" y="546"/>
                  </a:lnTo>
                  <a:lnTo>
                    <a:pt x="254" y="585"/>
                  </a:lnTo>
                  <a:lnTo>
                    <a:pt x="215" y="624"/>
                  </a:lnTo>
                  <a:lnTo>
                    <a:pt x="176" y="683"/>
                  </a:lnTo>
                  <a:lnTo>
                    <a:pt x="156" y="722"/>
                  </a:lnTo>
                  <a:lnTo>
                    <a:pt x="98" y="839"/>
                  </a:lnTo>
                  <a:lnTo>
                    <a:pt x="78" y="897"/>
                  </a:lnTo>
                  <a:lnTo>
                    <a:pt x="39" y="995"/>
                  </a:lnTo>
                  <a:lnTo>
                    <a:pt x="0" y="1131"/>
                  </a:lnTo>
                  <a:lnTo>
                    <a:pt x="0" y="1248"/>
                  </a:lnTo>
                  <a:lnTo>
                    <a:pt x="0" y="1423"/>
                  </a:lnTo>
                  <a:lnTo>
                    <a:pt x="20" y="1482"/>
                  </a:lnTo>
                  <a:lnTo>
                    <a:pt x="39" y="1560"/>
                  </a:lnTo>
                  <a:lnTo>
                    <a:pt x="39" y="1599"/>
                  </a:lnTo>
                  <a:lnTo>
                    <a:pt x="98" y="1774"/>
                  </a:lnTo>
                  <a:lnTo>
                    <a:pt x="176" y="1930"/>
                  </a:lnTo>
                  <a:lnTo>
                    <a:pt x="292" y="2086"/>
                  </a:lnTo>
                  <a:lnTo>
                    <a:pt x="448" y="2261"/>
                  </a:lnTo>
                  <a:lnTo>
                    <a:pt x="604" y="2378"/>
                  </a:lnTo>
                  <a:lnTo>
                    <a:pt x="799" y="2514"/>
                  </a:lnTo>
                  <a:lnTo>
                    <a:pt x="1033" y="2631"/>
                  </a:lnTo>
                  <a:lnTo>
                    <a:pt x="1286" y="2729"/>
                  </a:lnTo>
                  <a:lnTo>
                    <a:pt x="1559" y="2787"/>
                  </a:lnTo>
                  <a:lnTo>
                    <a:pt x="1851" y="2807"/>
                  </a:lnTo>
                  <a:lnTo>
                    <a:pt x="2104" y="2787"/>
                  </a:lnTo>
                  <a:lnTo>
                    <a:pt x="2397" y="2729"/>
                  </a:lnTo>
                  <a:lnTo>
                    <a:pt x="2592" y="2651"/>
                  </a:lnTo>
                  <a:lnTo>
                    <a:pt x="2825" y="2534"/>
                  </a:lnTo>
                  <a:lnTo>
                    <a:pt x="2962" y="2436"/>
                  </a:lnTo>
                  <a:lnTo>
                    <a:pt x="3118" y="2320"/>
                  </a:lnTo>
                  <a:lnTo>
                    <a:pt x="3196" y="2222"/>
                  </a:lnTo>
                  <a:lnTo>
                    <a:pt x="3312" y="2066"/>
                  </a:lnTo>
                  <a:lnTo>
                    <a:pt x="3351" y="1949"/>
                  </a:lnTo>
                  <a:lnTo>
                    <a:pt x="3410" y="1774"/>
                  </a:lnTo>
                  <a:lnTo>
                    <a:pt x="3449" y="1657"/>
                  </a:lnTo>
                  <a:lnTo>
                    <a:pt x="3449" y="1521"/>
                  </a:lnTo>
                  <a:lnTo>
                    <a:pt x="3449" y="1365"/>
                  </a:lnTo>
                  <a:lnTo>
                    <a:pt x="3410" y="1170"/>
                  </a:lnTo>
                  <a:lnTo>
                    <a:pt x="3351" y="1053"/>
                  </a:lnTo>
                  <a:lnTo>
                    <a:pt x="3274" y="878"/>
                  </a:lnTo>
                  <a:lnTo>
                    <a:pt x="3176" y="722"/>
                  </a:lnTo>
                  <a:lnTo>
                    <a:pt x="3020" y="566"/>
                  </a:lnTo>
                  <a:lnTo>
                    <a:pt x="2845" y="410"/>
                  </a:lnTo>
                  <a:lnTo>
                    <a:pt x="2650" y="274"/>
                  </a:lnTo>
                  <a:lnTo>
                    <a:pt x="2455" y="176"/>
                  </a:lnTo>
                  <a:lnTo>
                    <a:pt x="2260" y="98"/>
                  </a:lnTo>
                  <a:lnTo>
                    <a:pt x="2124" y="59"/>
                  </a:lnTo>
                  <a:lnTo>
                    <a:pt x="18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46"/>
            <p:cNvSpPr/>
            <p:nvPr/>
          </p:nvSpPr>
          <p:spPr>
            <a:xfrm>
              <a:off x="4220850" y="2229850"/>
              <a:ext cx="86225" cy="70175"/>
            </a:xfrm>
            <a:custGeom>
              <a:avLst/>
              <a:gdLst/>
              <a:ahLst/>
              <a:cxnLst/>
              <a:rect l="l" t="t" r="r" b="b"/>
              <a:pathLst>
                <a:path w="3449" h="2807" fill="none" extrusionOk="0">
                  <a:moveTo>
                    <a:pt x="1598" y="1"/>
                  </a:moveTo>
                  <a:lnTo>
                    <a:pt x="1578" y="1"/>
                  </a:lnTo>
                  <a:lnTo>
                    <a:pt x="1578" y="1"/>
                  </a:lnTo>
                  <a:lnTo>
                    <a:pt x="1325" y="1"/>
                  </a:lnTo>
                  <a:lnTo>
                    <a:pt x="1286" y="20"/>
                  </a:lnTo>
                  <a:lnTo>
                    <a:pt x="1286" y="20"/>
                  </a:lnTo>
                  <a:lnTo>
                    <a:pt x="1091" y="59"/>
                  </a:lnTo>
                  <a:lnTo>
                    <a:pt x="1091" y="59"/>
                  </a:lnTo>
                  <a:lnTo>
                    <a:pt x="819" y="157"/>
                  </a:lnTo>
                  <a:lnTo>
                    <a:pt x="819" y="157"/>
                  </a:lnTo>
                  <a:lnTo>
                    <a:pt x="721" y="196"/>
                  </a:lnTo>
                  <a:lnTo>
                    <a:pt x="721" y="196"/>
                  </a:lnTo>
                  <a:lnTo>
                    <a:pt x="643" y="235"/>
                  </a:lnTo>
                  <a:lnTo>
                    <a:pt x="643" y="235"/>
                  </a:lnTo>
                  <a:lnTo>
                    <a:pt x="507" y="332"/>
                  </a:lnTo>
                  <a:lnTo>
                    <a:pt x="487" y="352"/>
                  </a:lnTo>
                  <a:lnTo>
                    <a:pt x="487" y="352"/>
                  </a:lnTo>
                  <a:lnTo>
                    <a:pt x="331" y="469"/>
                  </a:lnTo>
                  <a:lnTo>
                    <a:pt x="331" y="469"/>
                  </a:lnTo>
                  <a:lnTo>
                    <a:pt x="273" y="546"/>
                  </a:lnTo>
                  <a:lnTo>
                    <a:pt x="254" y="585"/>
                  </a:lnTo>
                  <a:lnTo>
                    <a:pt x="215" y="624"/>
                  </a:lnTo>
                  <a:lnTo>
                    <a:pt x="215" y="624"/>
                  </a:lnTo>
                  <a:lnTo>
                    <a:pt x="176" y="683"/>
                  </a:lnTo>
                  <a:lnTo>
                    <a:pt x="156" y="722"/>
                  </a:lnTo>
                  <a:lnTo>
                    <a:pt x="156" y="722"/>
                  </a:lnTo>
                  <a:lnTo>
                    <a:pt x="98" y="839"/>
                  </a:lnTo>
                  <a:lnTo>
                    <a:pt x="78" y="897"/>
                  </a:lnTo>
                  <a:lnTo>
                    <a:pt x="78" y="897"/>
                  </a:lnTo>
                  <a:lnTo>
                    <a:pt x="39" y="995"/>
                  </a:lnTo>
                  <a:lnTo>
                    <a:pt x="39" y="995"/>
                  </a:lnTo>
                  <a:lnTo>
                    <a:pt x="0" y="1131"/>
                  </a:lnTo>
                  <a:lnTo>
                    <a:pt x="0" y="1131"/>
                  </a:lnTo>
                  <a:lnTo>
                    <a:pt x="0" y="1248"/>
                  </a:lnTo>
                  <a:lnTo>
                    <a:pt x="0" y="1248"/>
                  </a:lnTo>
                  <a:lnTo>
                    <a:pt x="0" y="1423"/>
                  </a:lnTo>
                  <a:lnTo>
                    <a:pt x="20" y="1482"/>
                  </a:lnTo>
                  <a:lnTo>
                    <a:pt x="39" y="1560"/>
                  </a:lnTo>
                  <a:lnTo>
                    <a:pt x="39" y="1560"/>
                  </a:lnTo>
                  <a:lnTo>
                    <a:pt x="39" y="1599"/>
                  </a:lnTo>
                  <a:lnTo>
                    <a:pt x="39" y="1599"/>
                  </a:lnTo>
                  <a:lnTo>
                    <a:pt x="98" y="1774"/>
                  </a:lnTo>
                  <a:lnTo>
                    <a:pt x="98" y="1774"/>
                  </a:lnTo>
                  <a:lnTo>
                    <a:pt x="176" y="1930"/>
                  </a:lnTo>
                  <a:lnTo>
                    <a:pt x="176" y="1930"/>
                  </a:lnTo>
                  <a:lnTo>
                    <a:pt x="292" y="2086"/>
                  </a:lnTo>
                  <a:lnTo>
                    <a:pt x="292" y="2086"/>
                  </a:lnTo>
                  <a:lnTo>
                    <a:pt x="448" y="2261"/>
                  </a:lnTo>
                  <a:lnTo>
                    <a:pt x="448" y="2261"/>
                  </a:lnTo>
                  <a:lnTo>
                    <a:pt x="604" y="2378"/>
                  </a:lnTo>
                  <a:lnTo>
                    <a:pt x="604" y="2378"/>
                  </a:lnTo>
                  <a:lnTo>
                    <a:pt x="799" y="2514"/>
                  </a:lnTo>
                  <a:lnTo>
                    <a:pt x="799" y="2514"/>
                  </a:lnTo>
                  <a:lnTo>
                    <a:pt x="1033" y="2631"/>
                  </a:lnTo>
                  <a:lnTo>
                    <a:pt x="1033" y="2631"/>
                  </a:lnTo>
                  <a:lnTo>
                    <a:pt x="1286" y="2729"/>
                  </a:lnTo>
                  <a:lnTo>
                    <a:pt x="1286" y="2729"/>
                  </a:lnTo>
                  <a:lnTo>
                    <a:pt x="1559" y="2787"/>
                  </a:lnTo>
                  <a:lnTo>
                    <a:pt x="1559" y="2787"/>
                  </a:lnTo>
                  <a:lnTo>
                    <a:pt x="1851" y="2807"/>
                  </a:lnTo>
                  <a:lnTo>
                    <a:pt x="1851" y="2807"/>
                  </a:lnTo>
                  <a:lnTo>
                    <a:pt x="2104" y="2787"/>
                  </a:lnTo>
                  <a:lnTo>
                    <a:pt x="2104" y="2787"/>
                  </a:lnTo>
                  <a:lnTo>
                    <a:pt x="2397" y="2729"/>
                  </a:lnTo>
                  <a:lnTo>
                    <a:pt x="2397" y="2729"/>
                  </a:lnTo>
                  <a:lnTo>
                    <a:pt x="2592" y="2651"/>
                  </a:lnTo>
                  <a:lnTo>
                    <a:pt x="2592" y="2651"/>
                  </a:lnTo>
                  <a:lnTo>
                    <a:pt x="2825" y="2534"/>
                  </a:lnTo>
                  <a:lnTo>
                    <a:pt x="2825" y="2534"/>
                  </a:lnTo>
                  <a:lnTo>
                    <a:pt x="2962" y="2436"/>
                  </a:lnTo>
                  <a:lnTo>
                    <a:pt x="2962" y="2436"/>
                  </a:lnTo>
                  <a:lnTo>
                    <a:pt x="3118" y="2320"/>
                  </a:lnTo>
                  <a:lnTo>
                    <a:pt x="3196" y="2222"/>
                  </a:lnTo>
                  <a:lnTo>
                    <a:pt x="3196" y="2222"/>
                  </a:lnTo>
                  <a:lnTo>
                    <a:pt x="3312" y="2066"/>
                  </a:lnTo>
                  <a:lnTo>
                    <a:pt x="3312" y="2066"/>
                  </a:lnTo>
                  <a:lnTo>
                    <a:pt x="3351" y="1949"/>
                  </a:lnTo>
                  <a:lnTo>
                    <a:pt x="3351" y="1949"/>
                  </a:lnTo>
                  <a:lnTo>
                    <a:pt x="3410" y="1774"/>
                  </a:lnTo>
                  <a:lnTo>
                    <a:pt x="3410" y="1774"/>
                  </a:lnTo>
                  <a:lnTo>
                    <a:pt x="3449" y="1657"/>
                  </a:lnTo>
                  <a:lnTo>
                    <a:pt x="3449" y="1657"/>
                  </a:lnTo>
                  <a:lnTo>
                    <a:pt x="3449" y="1521"/>
                  </a:lnTo>
                  <a:lnTo>
                    <a:pt x="3449" y="1521"/>
                  </a:lnTo>
                  <a:lnTo>
                    <a:pt x="3449" y="1365"/>
                  </a:lnTo>
                  <a:lnTo>
                    <a:pt x="3449" y="1365"/>
                  </a:lnTo>
                  <a:lnTo>
                    <a:pt x="3410" y="1170"/>
                  </a:lnTo>
                  <a:lnTo>
                    <a:pt x="3410" y="1170"/>
                  </a:lnTo>
                  <a:lnTo>
                    <a:pt x="3351" y="1053"/>
                  </a:lnTo>
                  <a:lnTo>
                    <a:pt x="3351" y="1053"/>
                  </a:lnTo>
                  <a:lnTo>
                    <a:pt x="3274" y="878"/>
                  </a:lnTo>
                  <a:lnTo>
                    <a:pt x="3274" y="878"/>
                  </a:lnTo>
                  <a:lnTo>
                    <a:pt x="3176" y="722"/>
                  </a:lnTo>
                  <a:lnTo>
                    <a:pt x="3176" y="722"/>
                  </a:lnTo>
                  <a:lnTo>
                    <a:pt x="3020" y="566"/>
                  </a:lnTo>
                  <a:lnTo>
                    <a:pt x="3020" y="566"/>
                  </a:lnTo>
                  <a:lnTo>
                    <a:pt x="2845" y="410"/>
                  </a:lnTo>
                  <a:lnTo>
                    <a:pt x="2845" y="410"/>
                  </a:lnTo>
                  <a:lnTo>
                    <a:pt x="2650" y="274"/>
                  </a:lnTo>
                  <a:lnTo>
                    <a:pt x="2650" y="274"/>
                  </a:lnTo>
                  <a:lnTo>
                    <a:pt x="2455" y="176"/>
                  </a:lnTo>
                  <a:lnTo>
                    <a:pt x="2455" y="176"/>
                  </a:lnTo>
                  <a:lnTo>
                    <a:pt x="2260" y="98"/>
                  </a:lnTo>
                  <a:lnTo>
                    <a:pt x="2124" y="59"/>
                  </a:lnTo>
                  <a:lnTo>
                    <a:pt x="2124" y="59"/>
                  </a:lnTo>
                  <a:lnTo>
                    <a:pt x="1871" y="1"/>
                  </a:lnTo>
                  <a:lnTo>
                    <a:pt x="1871" y="1"/>
                  </a:lnTo>
                  <a:lnTo>
                    <a:pt x="159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46"/>
            <p:cNvSpPr/>
            <p:nvPr/>
          </p:nvSpPr>
          <p:spPr>
            <a:xfrm>
              <a:off x="4485825" y="1767600"/>
              <a:ext cx="164175" cy="247950"/>
            </a:xfrm>
            <a:custGeom>
              <a:avLst/>
              <a:gdLst/>
              <a:ahLst/>
              <a:cxnLst/>
              <a:rect l="l" t="t" r="r" b="b"/>
              <a:pathLst>
                <a:path w="6567" h="9918" extrusionOk="0">
                  <a:moveTo>
                    <a:pt x="1832" y="1"/>
                  </a:moveTo>
                  <a:lnTo>
                    <a:pt x="1559" y="40"/>
                  </a:lnTo>
                  <a:lnTo>
                    <a:pt x="1306" y="79"/>
                  </a:lnTo>
                  <a:lnTo>
                    <a:pt x="1033" y="137"/>
                  </a:lnTo>
                  <a:lnTo>
                    <a:pt x="799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8" y="527"/>
                  </a:lnTo>
                  <a:lnTo>
                    <a:pt x="449" y="585"/>
                  </a:lnTo>
                  <a:lnTo>
                    <a:pt x="799" y="683"/>
                  </a:lnTo>
                  <a:lnTo>
                    <a:pt x="1072" y="780"/>
                  </a:lnTo>
                  <a:lnTo>
                    <a:pt x="1345" y="897"/>
                  </a:lnTo>
                  <a:lnTo>
                    <a:pt x="1598" y="1033"/>
                  </a:lnTo>
                  <a:lnTo>
                    <a:pt x="1832" y="1209"/>
                  </a:lnTo>
                  <a:lnTo>
                    <a:pt x="2046" y="1384"/>
                  </a:lnTo>
                  <a:lnTo>
                    <a:pt x="2261" y="1579"/>
                  </a:lnTo>
                  <a:lnTo>
                    <a:pt x="2436" y="1774"/>
                  </a:lnTo>
                  <a:lnTo>
                    <a:pt x="2611" y="2007"/>
                  </a:lnTo>
                  <a:lnTo>
                    <a:pt x="2748" y="2241"/>
                  </a:lnTo>
                  <a:lnTo>
                    <a:pt x="2884" y="2475"/>
                  </a:lnTo>
                  <a:lnTo>
                    <a:pt x="3001" y="2728"/>
                  </a:lnTo>
                  <a:lnTo>
                    <a:pt x="3098" y="3001"/>
                  </a:lnTo>
                  <a:lnTo>
                    <a:pt x="3196" y="3274"/>
                  </a:lnTo>
                  <a:lnTo>
                    <a:pt x="3254" y="3547"/>
                  </a:lnTo>
                  <a:lnTo>
                    <a:pt x="3313" y="3839"/>
                  </a:lnTo>
                  <a:lnTo>
                    <a:pt x="3352" y="4131"/>
                  </a:lnTo>
                  <a:lnTo>
                    <a:pt x="3371" y="4424"/>
                  </a:lnTo>
                  <a:lnTo>
                    <a:pt x="3391" y="4716"/>
                  </a:lnTo>
                  <a:lnTo>
                    <a:pt x="3371" y="5008"/>
                  </a:lnTo>
                  <a:lnTo>
                    <a:pt x="3352" y="5300"/>
                  </a:lnTo>
                  <a:lnTo>
                    <a:pt x="3313" y="5593"/>
                  </a:lnTo>
                  <a:lnTo>
                    <a:pt x="3274" y="5885"/>
                  </a:lnTo>
                  <a:lnTo>
                    <a:pt x="3196" y="6177"/>
                  </a:lnTo>
                  <a:lnTo>
                    <a:pt x="3118" y="6450"/>
                  </a:lnTo>
                  <a:lnTo>
                    <a:pt x="3020" y="6723"/>
                  </a:lnTo>
                  <a:lnTo>
                    <a:pt x="2904" y="6995"/>
                  </a:lnTo>
                  <a:lnTo>
                    <a:pt x="2787" y="7268"/>
                  </a:lnTo>
                  <a:lnTo>
                    <a:pt x="2650" y="7521"/>
                  </a:lnTo>
                  <a:lnTo>
                    <a:pt x="2494" y="7755"/>
                  </a:lnTo>
                  <a:lnTo>
                    <a:pt x="2319" y="7970"/>
                  </a:lnTo>
                  <a:lnTo>
                    <a:pt x="2144" y="8184"/>
                  </a:lnTo>
                  <a:lnTo>
                    <a:pt x="1949" y="8398"/>
                  </a:lnTo>
                  <a:lnTo>
                    <a:pt x="1754" y="8574"/>
                  </a:lnTo>
                  <a:lnTo>
                    <a:pt x="1520" y="8749"/>
                  </a:lnTo>
                  <a:lnTo>
                    <a:pt x="1286" y="8905"/>
                  </a:lnTo>
                  <a:lnTo>
                    <a:pt x="1053" y="9022"/>
                  </a:lnTo>
                  <a:lnTo>
                    <a:pt x="780" y="9139"/>
                  </a:lnTo>
                  <a:lnTo>
                    <a:pt x="507" y="9217"/>
                  </a:lnTo>
                  <a:lnTo>
                    <a:pt x="254" y="9294"/>
                  </a:lnTo>
                  <a:lnTo>
                    <a:pt x="0" y="9333"/>
                  </a:lnTo>
                  <a:lnTo>
                    <a:pt x="234" y="9450"/>
                  </a:lnTo>
                  <a:lnTo>
                    <a:pt x="488" y="9567"/>
                  </a:lnTo>
                  <a:lnTo>
                    <a:pt x="741" y="9684"/>
                  </a:lnTo>
                  <a:lnTo>
                    <a:pt x="994" y="9762"/>
                  </a:lnTo>
                  <a:lnTo>
                    <a:pt x="1267" y="9821"/>
                  </a:lnTo>
                  <a:lnTo>
                    <a:pt x="1540" y="9879"/>
                  </a:lnTo>
                  <a:lnTo>
                    <a:pt x="1812" y="9898"/>
                  </a:lnTo>
                  <a:lnTo>
                    <a:pt x="2105" y="9918"/>
                  </a:lnTo>
                  <a:lnTo>
                    <a:pt x="2319" y="9898"/>
                  </a:lnTo>
                  <a:lnTo>
                    <a:pt x="2553" y="9879"/>
                  </a:lnTo>
                  <a:lnTo>
                    <a:pt x="2787" y="9860"/>
                  </a:lnTo>
                  <a:lnTo>
                    <a:pt x="3001" y="9801"/>
                  </a:lnTo>
                  <a:lnTo>
                    <a:pt x="3215" y="9762"/>
                  </a:lnTo>
                  <a:lnTo>
                    <a:pt x="3430" y="9684"/>
                  </a:lnTo>
                  <a:lnTo>
                    <a:pt x="3624" y="9606"/>
                  </a:lnTo>
                  <a:lnTo>
                    <a:pt x="3839" y="9528"/>
                  </a:lnTo>
                  <a:lnTo>
                    <a:pt x="4228" y="9314"/>
                  </a:lnTo>
                  <a:lnTo>
                    <a:pt x="4599" y="9061"/>
                  </a:lnTo>
                  <a:lnTo>
                    <a:pt x="4949" y="8768"/>
                  </a:lnTo>
                  <a:lnTo>
                    <a:pt x="5261" y="8457"/>
                  </a:lnTo>
                  <a:lnTo>
                    <a:pt x="5553" y="8106"/>
                  </a:lnTo>
                  <a:lnTo>
                    <a:pt x="5807" y="7716"/>
                  </a:lnTo>
                  <a:lnTo>
                    <a:pt x="6021" y="7307"/>
                  </a:lnTo>
                  <a:lnTo>
                    <a:pt x="6216" y="6878"/>
                  </a:lnTo>
                  <a:lnTo>
                    <a:pt x="6372" y="6430"/>
                  </a:lnTo>
                  <a:lnTo>
                    <a:pt x="6469" y="5963"/>
                  </a:lnTo>
                  <a:lnTo>
                    <a:pt x="6547" y="5456"/>
                  </a:lnTo>
                  <a:lnTo>
                    <a:pt x="6567" y="5203"/>
                  </a:lnTo>
                  <a:lnTo>
                    <a:pt x="6567" y="4950"/>
                  </a:lnTo>
                  <a:lnTo>
                    <a:pt x="6567" y="4696"/>
                  </a:lnTo>
                  <a:lnTo>
                    <a:pt x="6547" y="4443"/>
                  </a:lnTo>
                  <a:lnTo>
                    <a:pt x="6469" y="3956"/>
                  </a:lnTo>
                  <a:lnTo>
                    <a:pt x="6372" y="3488"/>
                  </a:lnTo>
                  <a:lnTo>
                    <a:pt x="6216" y="3021"/>
                  </a:lnTo>
                  <a:lnTo>
                    <a:pt x="6021" y="2592"/>
                  </a:lnTo>
                  <a:lnTo>
                    <a:pt x="5807" y="2183"/>
                  </a:lnTo>
                  <a:lnTo>
                    <a:pt x="5553" y="1813"/>
                  </a:lnTo>
                  <a:lnTo>
                    <a:pt x="5261" y="1462"/>
                  </a:lnTo>
                  <a:lnTo>
                    <a:pt x="4949" y="1131"/>
                  </a:lnTo>
                  <a:lnTo>
                    <a:pt x="4599" y="838"/>
                  </a:lnTo>
                  <a:lnTo>
                    <a:pt x="4228" y="605"/>
                  </a:lnTo>
                  <a:lnTo>
                    <a:pt x="3839" y="390"/>
                  </a:lnTo>
                  <a:lnTo>
                    <a:pt x="3624" y="293"/>
                  </a:lnTo>
                  <a:lnTo>
                    <a:pt x="3430" y="21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87" y="59"/>
                  </a:lnTo>
                  <a:lnTo>
                    <a:pt x="255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46"/>
            <p:cNvSpPr/>
            <p:nvPr/>
          </p:nvSpPr>
          <p:spPr>
            <a:xfrm>
              <a:off x="4485825" y="1767600"/>
              <a:ext cx="164175" cy="247950"/>
            </a:xfrm>
            <a:custGeom>
              <a:avLst/>
              <a:gdLst/>
              <a:ahLst/>
              <a:cxnLst/>
              <a:rect l="l" t="t" r="r" b="b"/>
              <a:pathLst>
                <a:path w="6567" h="9918" fill="none" extrusionOk="0">
                  <a:moveTo>
                    <a:pt x="6567" y="4950"/>
                  </a:moveTo>
                  <a:lnTo>
                    <a:pt x="6567" y="4950"/>
                  </a:lnTo>
                  <a:lnTo>
                    <a:pt x="6567" y="5203"/>
                  </a:lnTo>
                  <a:lnTo>
                    <a:pt x="6547" y="5456"/>
                  </a:lnTo>
                  <a:lnTo>
                    <a:pt x="6469" y="5963"/>
                  </a:lnTo>
                  <a:lnTo>
                    <a:pt x="6372" y="6430"/>
                  </a:lnTo>
                  <a:lnTo>
                    <a:pt x="6216" y="6878"/>
                  </a:lnTo>
                  <a:lnTo>
                    <a:pt x="6021" y="7307"/>
                  </a:lnTo>
                  <a:lnTo>
                    <a:pt x="5807" y="7716"/>
                  </a:lnTo>
                  <a:lnTo>
                    <a:pt x="5553" y="8106"/>
                  </a:lnTo>
                  <a:lnTo>
                    <a:pt x="5261" y="8457"/>
                  </a:lnTo>
                  <a:lnTo>
                    <a:pt x="4949" y="8768"/>
                  </a:lnTo>
                  <a:lnTo>
                    <a:pt x="4599" y="9061"/>
                  </a:lnTo>
                  <a:lnTo>
                    <a:pt x="4228" y="9314"/>
                  </a:lnTo>
                  <a:lnTo>
                    <a:pt x="3839" y="9528"/>
                  </a:lnTo>
                  <a:lnTo>
                    <a:pt x="3624" y="9606"/>
                  </a:lnTo>
                  <a:lnTo>
                    <a:pt x="3430" y="9684"/>
                  </a:lnTo>
                  <a:lnTo>
                    <a:pt x="3215" y="9762"/>
                  </a:lnTo>
                  <a:lnTo>
                    <a:pt x="3001" y="9801"/>
                  </a:lnTo>
                  <a:lnTo>
                    <a:pt x="2787" y="9860"/>
                  </a:lnTo>
                  <a:lnTo>
                    <a:pt x="2553" y="9879"/>
                  </a:lnTo>
                  <a:lnTo>
                    <a:pt x="2319" y="9898"/>
                  </a:lnTo>
                  <a:lnTo>
                    <a:pt x="2105" y="9918"/>
                  </a:lnTo>
                  <a:lnTo>
                    <a:pt x="2105" y="9918"/>
                  </a:lnTo>
                  <a:lnTo>
                    <a:pt x="1812" y="9898"/>
                  </a:lnTo>
                  <a:lnTo>
                    <a:pt x="1540" y="9879"/>
                  </a:lnTo>
                  <a:lnTo>
                    <a:pt x="1267" y="9821"/>
                  </a:lnTo>
                  <a:lnTo>
                    <a:pt x="994" y="9762"/>
                  </a:lnTo>
                  <a:lnTo>
                    <a:pt x="741" y="9684"/>
                  </a:lnTo>
                  <a:lnTo>
                    <a:pt x="488" y="9567"/>
                  </a:lnTo>
                  <a:lnTo>
                    <a:pt x="234" y="9450"/>
                  </a:lnTo>
                  <a:lnTo>
                    <a:pt x="0" y="9333"/>
                  </a:lnTo>
                  <a:lnTo>
                    <a:pt x="0" y="9333"/>
                  </a:lnTo>
                  <a:lnTo>
                    <a:pt x="254" y="9294"/>
                  </a:lnTo>
                  <a:lnTo>
                    <a:pt x="507" y="9217"/>
                  </a:lnTo>
                  <a:lnTo>
                    <a:pt x="507" y="9217"/>
                  </a:lnTo>
                  <a:lnTo>
                    <a:pt x="780" y="9139"/>
                  </a:lnTo>
                  <a:lnTo>
                    <a:pt x="1053" y="9022"/>
                  </a:lnTo>
                  <a:lnTo>
                    <a:pt x="1053" y="9022"/>
                  </a:lnTo>
                  <a:lnTo>
                    <a:pt x="1286" y="8905"/>
                  </a:lnTo>
                  <a:lnTo>
                    <a:pt x="1520" y="8749"/>
                  </a:lnTo>
                  <a:lnTo>
                    <a:pt x="1754" y="8574"/>
                  </a:lnTo>
                  <a:lnTo>
                    <a:pt x="1949" y="8398"/>
                  </a:lnTo>
                  <a:lnTo>
                    <a:pt x="1949" y="8398"/>
                  </a:lnTo>
                  <a:lnTo>
                    <a:pt x="2144" y="8184"/>
                  </a:lnTo>
                  <a:lnTo>
                    <a:pt x="2319" y="7970"/>
                  </a:lnTo>
                  <a:lnTo>
                    <a:pt x="2494" y="7755"/>
                  </a:lnTo>
                  <a:lnTo>
                    <a:pt x="2650" y="7521"/>
                  </a:lnTo>
                  <a:lnTo>
                    <a:pt x="2650" y="7521"/>
                  </a:lnTo>
                  <a:lnTo>
                    <a:pt x="2787" y="7268"/>
                  </a:lnTo>
                  <a:lnTo>
                    <a:pt x="2904" y="6995"/>
                  </a:lnTo>
                  <a:lnTo>
                    <a:pt x="3020" y="6723"/>
                  </a:lnTo>
                  <a:lnTo>
                    <a:pt x="3118" y="6450"/>
                  </a:lnTo>
                  <a:lnTo>
                    <a:pt x="3196" y="6177"/>
                  </a:lnTo>
                  <a:lnTo>
                    <a:pt x="3274" y="5885"/>
                  </a:lnTo>
                  <a:lnTo>
                    <a:pt x="3313" y="5593"/>
                  </a:lnTo>
                  <a:lnTo>
                    <a:pt x="3352" y="5300"/>
                  </a:lnTo>
                  <a:lnTo>
                    <a:pt x="3352" y="5300"/>
                  </a:lnTo>
                  <a:lnTo>
                    <a:pt x="3371" y="5008"/>
                  </a:lnTo>
                  <a:lnTo>
                    <a:pt x="3391" y="4716"/>
                  </a:lnTo>
                  <a:lnTo>
                    <a:pt x="3371" y="4424"/>
                  </a:lnTo>
                  <a:lnTo>
                    <a:pt x="3352" y="4131"/>
                  </a:lnTo>
                  <a:lnTo>
                    <a:pt x="3352" y="4131"/>
                  </a:lnTo>
                  <a:lnTo>
                    <a:pt x="3313" y="3839"/>
                  </a:lnTo>
                  <a:lnTo>
                    <a:pt x="3254" y="3547"/>
                  </a:lnTo>
                  <a:lnTo>
                    <a:pt x="3196" y="3274"/>
                  </a:lnTo>
                  <a:lnTo>
                    <a:pt x="3098" y="3001"/>
                  </a:lnTo>
                  <a:lnTo>
                    <a:pt x="3098" y="3001"/>
                  </a:lnTo>
                  <a:lnTo>
                    <a:pt x="3001" y="2728"/>
                  </a:lnTo>
                  <a:lnTo>
                    <a:pt x="2884" y="2475"/>
                  </a:lnTo>
                  <a:lnTo>
                    <a:pt x="2748" y="2241"/>
                  </a:lnTo>
                  <a:lnTo>
                    <a:pt x="2611" y="2007"/>
                  </a:lnTo>
                  <a:lnTo>
                    <a:pt x="2611" y="2007"/>
                  </a:lnTo>
                  <a:lnTo>
                    <a:pt x="2436" y="1774"/>
                  </a:lnTo>
                  <a:lnTo>
                    <a:pt x="2261" y="1579"/>
                  </a:lnTo>
                  <a:lnTo>
                    <a:pt x="2046" y="1384"/>
                  </a:lnTo>
                  <a:lnTo>
                    <a:pt x="1832" y="1209"/>
                  </a:lnTo>
                  <a:lnTo>
                    <a:pt x="1832" y="1209"/>
                  </a:lnTo>
                  <a:lnTo>
                    <a:pt x="1598" y="1033"/>
                  </a:lnTo>
                  <a:lnTo>
                    <a:pt x="1345" y="897"/>
                  </a:lnTo>
                  <a:lnTo>
                    <a:pt x="1072" y="780"/>
                  </a:lnTo>
                  <a:lnTo>
                    <a:pt x="799" y="683"/>
                  </a:lnTo>
                  <a:lnTo>
                    <a:pt x="799" y="683"/>
                  </a:lnTo>
                  <a:lnTo>
                    <a:pt x="449" y="585"/>
                  </a:lnTo>
                  <a:lnTo>
                    <a:pt x="78" y="527"/>
                  </a:lnTo>
                  <a:lnTo>
                    <a:pt x="78" y="527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99" y="215"/>
                  </a:lnTo>
                  <a:lnTo>
                    <a:pt x="1033" y="137"/>
                  </a:lnTo>
                  <a:lnTo>
                    <a:pt x="1306" y="79"/>
                  </a:lnTo>
                  <a:lnTo>
                    <a:pt x="1559" y="40"/>
                  </a:lnTo>
                  <a:lnTo>
                    <a:pt x="1832" y="1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2319" y="1"/>
                  </a:lnTo>
                  <a:lnTo>
                    <a:pt x="2553" y="20"/>
                  </a:lnTo>
                  <a:lnTo>
                    <a:pt x="2787" y="59"/>
                  </a:lnTo>
                  <a:lnTo>
                    <a:pt x="3001" y="98"/>
                  </a:lnTo>
                  <a:lnTo>
                    <a:pt x="3215" y="157"/>
                  </a:lnTo>
                  <a:lnTo>
                    <a:pt x="3430" y="215"/>
                  </a:lnTo>
                  <a:lnTo>
                    <a:pt x="3624" y="293"/>
                  </a:lnTo>
                  <a:lnTo>
                    <a:pt x="3839" y="390"/>
                  </a:lnTo>
                  <a:lnTo>
                    <a:pt x="4228" y="605"/>
                  </a:lnTo>
                  <a:lnTo>
                    <a:pt x="4599" y="838"/>
                  </a:lnTo>
                  <a:lnTo>
                    <a:pt x="4949" y="1131"/>
                  </a:lnTo>
                  <a:lnTo>
                    <a:pt x="5261" y="1462"/>
                  </a:lnTo>
                  <a:lnTo>
                    <a:pt x="5553" y="1813"/>
                  </a:lnTo>
                  <a:lnTo>
                    <a:pt x="5807" y="2183"/>
                  </a:lnTo>
                  <a:lnTo>
                    <a:pt x="6021" y="2592"/>
                  </a:lnTo>
                  <a:lnTo>
                    <a:pt x="6216" y="3021"/>
                  </a:lnTo>
                  <a:lnTo>
                    <a:pt x="6372" y="3488"/>
                  </a:lnTo>
                  <a:lnTo>
                    <a:pt x="6469" y="3956"/>
                  </a:lnTo>
                  <a:lnTo>
                    <a:pt x="6547" y="4443"/>
                  </a:lnTo>
                  <a:lnTo>
                    <a:pt x="6567" y="4696"/>
                  </a:lnTo>
                  <a:lnTo>
                    <a:pt x="6567" y="49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46"/>
            <p:cNvSpPr/>
            <p:nvPr/>
          </p:nvSpPr>
          <p:spPr>
            <a:xfrm>
              <a:off x="4426400" y="1777825"/>
              <a:ext cx="163700" cy="227025"/>
            </a:xfrm>
            <a:custGeom>
              <a:avLst/>
              <a:gdLst/>
              <a:ahLst/>
              <a:cxnLst/>
              <a:rect l="l" t="t" r="r" b="b"/>
              <a:pathLst>
                <a:path w="6548" h="9081" extrusionOk="0">
                  <a:moveTo>
                    <a:pt x="2904" y="1"/>
                  </a:moveTo>
                  <a:lnTo>
                    <a:pt x="2670" y="20"/>
                  </a:lnTo>
                  <a:lnTo>
                    <a:pt x="2377" y="176"/>
                  </a:lnTo>
                  <a:lnTo>
                    <a:pt x="2105" y="352"/>
                  </a:lnTo>
                  <a:lnTo>
                    <a:pt x="1832" y="546"/>
                  </a:lnTo>
                  <a:lnTo>
                    <a:pt x="1579" y="761"/>
                  </a:lnTo>
                  <a:lnTo>
                    <a:pt x="1345" y="994"/>
                  </a:lnTo>
                  <a:lnTo>
                    <a:pt x="1131" y="1248"/>
                  </a:lnTo>
                  <a:lnTo>
                    <a:pt x="936" y="1521"/>
                  </a:lnTo>
                  <a:lnTo>
                    <a:pt x="741" y="1813"/>
                  </a:lnTo>
                  <a:lnTo>
                    <a:pt x="585" y="2125"/>
                  </a:lnTo>
                  <a:lnTo>
                    <a:pt x="429" y="2436"/>
                  </a:lnTo>
                  <a:lnTo>
                    <a:pt x="312" y="2748"/>
                  </a:lnTo>
                  <a:lnTo>
                    <a:pt x="195" y="3099"/>
                  </a:lnTo>
                  <a:lnTo>
                    <a:pt x="117" y="3449"/>
                  </a:lnTo>
                  <a:lnTo>
                    <a:pt x="59" y="3800"/>
                  </a:lnTo>
                  <a:lnTo>
                    <a:pt x="20" y="4170"/>
                  </a:lnTo>
                  <a:lnTo>
                    <a:pt x="0" y="4541"/>
                  </a:lnTo>
                  <a:lnTo>
                    <a:pt x="20" y="4911"/>
                  </a:lnTo>
                  <a:lnTo>
                    <a:pt x="59" y="5281"/>
                  </a:lnTo>
                  <a:lnTo>
                    <a:pt x="117" y="5651"/>
                  </a:lnTo>
                  <a:lnTo>
                    <a:pt x="195" y="5982"/>
                  </a:lnTo>
                  <a:lnTo>
                    <a:pt x="312" y="6333"/>
                  </a:lnTo>
                  <a:lnTo>
                    <a:pt x="429" y="6664"/>
                  </a:lnTo>
                  <a:lnTo>
                    <a:pt x="585" y="6976"/>
                  </a:lnTo>
                  <a:lnTo>
                    <a:pt x="741" y="7268"/>
                  </a:lnTo>
                  <a:lnTo>
                    <a:pt x="916" y="7561"/>
                  </a:lnTo>
                  <a:lnTo>
                    <a:pt x="1131" y="7833"/>
                  </a:lnTo>
                  <a:lnTo>
                    <a:pt x="1345" y="8087"/>
                  </a:lnTo>
                  <a:lnTo>
                    <a:pt x="1579" y="8320"/>
                  </a:lnTo>
                  <a:lnTo>
                    <a:pt x="1832" y="8535"/>
                  </a:lnTo>
                  <a:lnTo>
                    <a:pt x="2085" y="8730"/>
                  </a:lnTo>
                  <a:lnTo>
                    <a:pt x="2358" y="8905"/>
                  </a:lnTo>
                  <a:lnTo>
                    <a:pt x="2650" y="9061"/>
                  </a:lnTo>
                  <a:lnTo>
                    <a:pt x="2923" y="9080"/>
                  </a:lnTo>
                  <a:lnTo>
                    <a:pt x="3118" y="9080"/>
                  </a:lnTo>
                  <a:lnTo>
                    <a:pt x="3313" y="9061"/>
                  </a:lnTo>
                  <a:lnTo>
                    <a:pt x="3683" y="8983"/>
                  </a:lnTo>
                  <a:lnTo>
                    <a:pt x="3897" y="8924"/>
                  </a:lnTo>
                  <a:lnTo>
                    <a:pt x="4112" y="8847"/>
                  </a:lnTo>
                  <a:lnTo>
                    <a:pt x="4092" y="8847"/>
                  </a:lnTo>
                  <a:lnTo>
                    <a:pt x="4267" y="8749"/>
                  </a:lnTo>
                  <a:lnTo>
                    <a:pt x="4462" y="8652"/>
                  </a:lnTo>
                  <a:lnTo>
                    <a:pt x="4657" y="8535"/>
                  </a:lnTo>
                  <a:lnTo>
                    <a:pt x="4832" y="8398"/>
                  </a:lnTo>
                  <a:lnTo>
                    <a:pt x="4852" y="8398"/>
                  </a:lnTo>
                  <a:lnTo>
                    <a:pt x="5027" y="8243"/>
                  </a:lnTo>
                  <a:lnTo>
                    <a:pt x="5203" y="8087"/>
                  </a:lnTo>
                  <a:lnTo>
                    <a:pt x="5378" y="7892"/>
                  </a:lnTo>
                  <a:lnTo>
                    <a:pt x="5534" y="7697"/>
                  </a:lnTo>
                  <a:lnTo>
                    <a:pt x="5553" y="7677"/>
                  </a:lnTo>
                  <a:lnTo>
                    <a:pt x="5709" y="7444"/>
                  </a:lnTo>
                  <a:lnTo>
                    <a:pt x="5865" y="7210"/>
                  </a:lnTo>
                  <a:lnTo>
                    <a:pt x="6001" y="6937"/>
                  </a:lnTo>
                  <a:lnTo>
                    <a:pt x="6138" y="6645"/>
                  </a:lnTo>
                  <a:lnTo>
                    <a:pt x="6138" y="6664"/>
                  </a:lnTo>
                  <a:lnTo>
                    <a:pt x="6255" y="6333"/>
                  </a:lnTo>
                  <a:lnTo>
                    <a:pt x="6372" y="6002"/>
                  </a:lnTo>
                  <a:lnTo>
                    <a:pt x="6450" y="5651"/>
                  </a:lnTo>
                  <a:lnTo>
                    <a:pt x="6508" y="5300"/>
                  </a:lnTo>
                  <a:lnTo>
                    <a:pt x="6508" y="5320"/>
                  </a:lnTo>
                  <a:lnTo>
                    <a:pt x="6547" y="4930"/>
                  </a:lnTo>
                  <a:lnTo>
                    <a:pt x="6547" y="4541"/>
                  </a:lnTo>
                  <a:lnTo>
                    <a:pt x="6547" y="4151"/>
                  </a:lnTo>
                  <a:lnTo>
                    <a:pt x="6508" y="3761"/>
                  </a:lnTo>
                  <a:lnTo>
                    <a:pt x="6411" y="3313"/>
                  </a:lnTo>
                  <a:lnTo>
                    <a:pt x="6333" y="2982"/>
                  </a:lnTo>
                  <a:lnTo>
                    <a:pt x="6313" y="2923"/>
                  </a:lnTo>
                  <a:lnTo>
                    <a:pt x="6138" y="2436"/>
                  </a:lnTo>
                  <a:lnTo>
                    <a:pt x="6118" y="2397"/>
                  </a:lnTo>
                  <a:lnTo>
                    <a:pt x="6021" y="2164"/>
                  </a:lnTo>
                  <a:lnTo>
                    <a:pt x="5885" y="1930"/>
                  </a:lnTo>
                  <a:lnTo>
                    <a:pt x="5748" y="1696"/>
                  </a:lnTo>
                  <a:lnTo>
                    <a:pt x="5592" y="1462"/>
                  </a:lnTo>
                  <a:lnTo>
                    <a:pt x="5553" y="1423"/>
                  </a:lnTo>
                  <a:lnTo>
                    <a:pt x="5553" y="1404"/>
                  </a:lnTo>
                  <a:lnTo>
                    <a:pt x="5397" y="1228"/>
                  </a:lnTo>
                  <a:lnTo>
                    <a:pt x="5222" y="1033"/>
                  </a:lnTo>
                  <a:lnTo>
                    <a:pt x="5086" y="897"/>
                  </a:lnTo>
                  <a:lnTo>
                    <a:pt x="5066" y="878"/>
                  </a:lnTo>
                  <a:lnTo>
                    <a:pt x="4910" y="741"/>
                  </a:lnTo>
                  <a:lnTo>
                    <a:pt x="4832" y="683"/>
                  </a:lnTo>
                  <a:lnTo>
                    <a:pt x="4657" y="566"/>
                  </a:lnTo>
                  <a:lnTo>
                    <a:pt x="4501" y="449"/>
                  </a:lnTo>
                  <a:lnTo>
                    <a:pt x="4443" y="429"/>
                  </a:lnTo>
                  <a:lnTo>
                    <a:pt x="4423" y="410"/>
                  </a:lnTo>
                  <a:lnTo>
                    <a:pt x="4404" y="390"/>
                  </a:lnTo>
                  <a:lnTo>
                    <a:pt x="4365" y="371"/>
                  </a:lnTo>
                  <a:lnTo>
                    <a:pt x="4073" y="235"/>
                  </a:lnTo>
                  <a:lnTo>
                    <a:pt x="4053" y="235"/>
                  </a:lnTo>
                  <a:lnTo>
                    <a:pt x="4034" y="215"/>
                  </a:lnTo>
                  <a:lnTo>
                    <a:pt x="3995" y="215"/>
                  </a:lnTo>
                  <a:lnTo>
                    <a:pt x="3995" y="196"/>
                  </a:lnTo>
                  <a:lnTo>
                    <a:pt x="3936" y="196"/>
                  </a:lnTo>
                  <a:lnTo>
                    <a:pt x="3683" y="98"/>
                  </a:lnTo>
                  <a:lnTo>
                    <a:pt x="3449" y="59"/>
                  </a:lnTo>
                  <a:lnTo>
                    <a:pt x="3430" y="59"/>
                  </a:lnTo>
                  <a:lnTo>
                    <a:pt x="3391" y="40"/>
                  </a:lnTo>
                  <a:lnTo>
                    <a:pt x="3371" y="40"/>
                  </a:lnTo>
                  <a:lnTo>
                    <a:pt x="3293" y="20"/>
                  </a:lnTo>
                  <a:lnTo>
                    <a:pt x="29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46"/>
            <p:cNvSpPr/>
            <p:nvPr/>
          </p:nvSpPr>
          <p:spPr>
            <a:xfrm>
              <a:off x="4426400" y="1777825"/>
              <a:ext cx="163700" cy="227025"/>
            </a:xfrm>
            <a:custGeom>
              <a:avLst/>
              <a:gdLst/>
              <a:ahLst/>
              <a:cxnLst/>
              <a:rect l="l" t="t" r="r" b="b"/>
              <a:pathLst>
                <a:path w="6548" h="9081" fill="none" extrusionOk="0">
                  <a:moveTo>
                    <a:pt x="2923" y="1"/>
                  </a:moveTo>
                  <a:lnTo>
                    <a:pt x="2923" y="1"/>
                  </a:lnTo>
                  <a:lnTo>
                    <a:pt x="3293" y="20"/>
                  </a:lnTo>
                  <a:lnTo>
                    <a:pt x="3293" y="20"/>
                  </a:lnTo>
                  <a:lnTo>
                    <a:pt x="3371" y="40"/>
                  </a:lnTo>
                  <a:lnTo>
                    <a:pt x="3371" y="40"/>
                  </a:lnTo>
                  <a:lnTo>
                    <a:pt x="3391" y="40"/>
                  </a:lnTo>
                  <a:lnTo>
                    <a:pt x="3391" y="40"/>
                  </a:lnTo>
                  <a:lnTo>
                    <a:pt x="3430" y="59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83" y="98"/>
                  </a:lnTo>
                  <a:lnTo>
                    <a:pt x="3683" y="98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95" y="196"/>
                  </a:lnTo>
                  <a:lnTo>
                    <a:pt x="3995" y="215"/>
                  </a:lnTo>
                  <a:lnTo>
                    <a:pt x="3995" y="215"/>
                  </a:lnTo>
                  <a:lnTo>
                    <a:pt x="4034" y="215"/>
                  </a:lnTo>
                  <a:lnTo>
                    <a:pt x="4053" y="235"/>
                  </a:lnTo>
                  <a:lnTo>
                    <a:pt x="4053" y="235"/>
                  </a:lnTo>
                  <a:lnTo>
                    <a:pt x="4092" y="235"/>
                  </a:lnTo>
                  <a:lnTo>
                    <a:pt x="4073" y="235"/>
                  </a:lnTo>
                  <a:lnTo>
                    <a:pt x="4073" y="235"/>
                  </a:lnTo>
                  <a:lnTo>
                    <a:pt x="4073" y="235"/>
                  </a:lnTo>
                  <a:lnTo>
                    <a:pt x="4073" y="235"/>
                  </a:lnTo>
                  <a:lnTo>
                    <a:pt x="4365" y="371"/>
                  </a:lnTo>
                  <a:lnTo>
                    <a:pt x="4404" y="390"/>
                  </a:lnTo>
                  <a:lnTo>
                    <a:pt x="4423" y="410"/>
                  </a:lnTo>
                  <a:lnTo>
                    <a:pt x="4443" y="429"/>
                  </a:lnTo>
                  <a:lnTo>
                    <a:pt x="4443" y="429"/>
                  </a:lnTo>
                  <a:lnTo>
                    <a:pt x="4501" y="449"/>
                  </a:lnTo>
                  <a:lnTo>
                    <a:pt x="4501" y="449"/>
                  </a:lnTo>
                  <a:lnTo>
                    <a:pt x="4657" y="566"/>
                  </a:lnTo>
                  <a:lnTo>
                    <a:pt x="4657" y="566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910" y="741"/>
                  </a:lnTo>
                  <a:lnTo>
                    <a:pt x="4910" y="741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86" y="897"/>
                  </a:lnTo>
                  <a:lnTo>
                    <a:pt x="5086" y="897"/>
                  </a:lnTo>
                  <a:lnTo>
                    <a:pt x="5222" y="1033"/>
                  </a:lnTo>
                  <a:lnTo>
                    <a:pt x="5222" y="1033"/>
                  </a:lnTo>
                  <a:lnTo>
                    <a:pt x="5397" y="1228"/>
                  </a:lnTo>
                  <a:lnTo>
                    <a:pt x="5397" y="1228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23"/>
                  </a:lnTo>
                  <a:lnTo>
                    <a:pt x="5553" y="1404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92" y="1462"/>
                  </a:lnTo>
                  <a:lnTo>
                    <a:pt x="5592" y="1462"/>
                  </a:lnTo>
                  <a:lnTo>
                    <a:pt x="5748" y="1696"/>
                  </a:lnTo>
                  <a:lnTo>
                    <a:pt x="5748" y="1696"/>
                  </a:lnTo>
                  <a:lnTo>
                    <a:pt x="5885" y="1930"/>
                  </a:lnTo>
                  <a:lnTo>
                    <a:pt x="5885" y="1930"/>
                  </a:lnTo>
                  <a:lnTo>
                    <a:pt x="6021" y="2164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38" y="2436"/>
                  </a:lnTo>
                  <a:lnTo>
                    <a:pt x="6138" y="2456"/>
                  </a:lnTo>
                  <a:lnTo>
                    <a:pt x="6138" y="2436"/>
                  </a:lnTo>
                  <a:lnTo>
                    <a:pt x="6138" y="2436"/>
                  </a:lnTo>
                  <a:lnTo>
                    <a:pt x="6138" y="2436"/>
                  </a:lnTo>
                  <a:lnTo>
                    <a:pt x="6313" y="2923"/>
                  </a:lnTo>
                  <a:lnTo>
                    <a:pt x="6333" y="2982"/>
                  </a:lnTo>
                  <a:lnTo>
                    <a:pt x="6333" y="2982"/>
                  </a:lnTo>
                  <a:lnTo>
                    <a:pt x="6411" y="3313"/>
                  </a:lnTo>
                  <a:lnTo>
                    <a:pt x="6411" y="3313"/>
                  </a:lnTo>
                  <a:lnTo>
                    <a:pt x="6508" y="3761"/>
                  </a:lnTo>
                  <a:lnTo>
                    <a:pt x="6508" y="3781"/>
                  </a:lnTo>
                  <a:lnTo>
                    <a:pt x="6508" y="3761"/>
                  </a:lnTo>
                  <a:lnTo>
                    <a:pt x="6508" y="3761"/>
                  </a:lnTo>
                  <a:lnTo>
                    <a:pt x="6508" y="3761"/>
                  </a:lnTo>
                  <a:lnTo>
                    <a:pt x="6547" y="4151"/>
                  </a:lnTo>
                  <a:lnTo>
                    <a:pt x="6547" y="4541"/>
                  </a:lnTo>
                  <a:lnTo>
                    <a:pt x="6547" y="4541"/>
                  </a:lnTo>
                  <a:lnTo>
                    <a:pt x="6547" y="4930"/>
                  </a:lnTo>
                  <a:lnTo>
                    <a:pt x="6508" y="5320"/>
                  </a:lnTo>
                  <a:lnTo>
                    <a:pt x="6508" y="5320"/>
                  </a:lnTo>
                  <a:lnTo>
                    <a:pt x="6508" y="5300"/>
                  </a:lnTo>
                  <a:lnTo>
                    <a:pt x="6508" y="5300"/>
                  </a:lnTo>
                  <a:lnTo>
                    <a:pt x="6450" y="5651"/>
                  </a:lnTo>
                  <a:lnTo>
                    <a:pt x="6372" y="6002"/>
                  </a:lnTo>
                  <a:lnTo>
                    <a:pt x="6372" y="6002"/>
                  </a:lnTo>
                  <a:lnTo>
                    <a:pt x="6255" y="6333"/>
                  </a:lnTo>
                  <a:lnTo>
                    <a:pt x="6138" y="6664"/>
                  </a:lnTo>
                  <a:lnTo>
                    <a:pt x="6138" y="6664"/>
                  </a:lnTo>
                  <a:lnTo>
                    <a:pt x="6138" y="6664"/>
                  </a:lnTo>
                  <a:lnTo>
                    <a:pt x="6138" y="6645"/>
                  </a:lnTo>
                  <a:lnTo>
                    <a:pt x="6138" y="6645"/>
                  </a:lnTo>
                  <a:lnTo>
                    <a:pt x="6001" y="6937"/>
                  </a:lnTo>
                  <a:lnTo>
                    <a:pt x="5865" y="7210"/>
                  </a:lnTo>
                  <a:lnTo>
                    <a:pt x="5865" y="7210"/>
                  </a:lnTo>
                  <a:lnTo>
                    <a:pt x="5709" y="7444"/>
                  </a:lnTo>
                  <a:lnTo>
                    <a:pt x="5553" y="7677"/>
                  </a:lnTo>
                  <a:lnTo>
                    <a:pt x="5553" y="7677"/>
                  </a:lnTo>
                  <a:lnTo>
                    <a:pt x="5534" y="7677"/>
                  </a:lnTo>
                  <a:lnTo>
                    <a:pt x="5553" y="767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378" y="7892"/>
                  </a:lnTo>
                  <a:lnTo>
                    <a:pt x="5203" y="8087"/>
                  </a:lnTo>
                  <a:lnTo>
                    <a:pt x="5203" y="8087"/>
                  </a:lnTo>
                  <a:lnTo>
                    <a:pt x="5027" y="8243"/>
                  </a:lnTo>
                  <a:lnTo>
                    <a:pt x="4852" y="8398"/>
                  </a:lnTo>
                  <a:lnTo>
                    <a:pt x="4852" y="8398"/>
                  </a:lnTo>
                  <a:lnTo>
                    <a:pt x="4852" y="8398"/>
                  </a:lnTo>
                  <a:lnTo>
                    <a:pt x="485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657" y="8535"/>
                  </a:lnTo>
                  <a:lnTo>
                    <a:pt x="4462" y="8652"/>
                  </a:lnTo>
                  <a:lnTo>
                    <a:pt x="4462" y="8652"/>
                  </a:lnTo>
                  <a:lnTo>
                    <a:pt x="4267" y="8749"/>
                  </a:lnTo>
                  <a:lnTo>
                    <a:pt x="4092" y="8847"/>
                  </a:lnTo>
                  <a:lnTo>
                    <a:pt x="4112" y="8847"/>
                  </a:lnTo>
                  <a:lnTo>
                    <a:pt x="4112" y="8847"/>
                  </a:lnTo>
                  <a:lnTo>
                    <a:pt x="3897" y="8924"/>
                  </a:lnTo>
                  <a:lnTo>
                    <a:pt x="3683" y="8983"/>
                  </a:lnTo>
                  <a:lnTo>
                    <a:pt x="3683" y="8983"/>
                  </a:lnTo>
                  <a:lnTo>
                    <a:pt x="3313" y="9061"/>
                  </a:lnTo>
                  <a:lnTo>
                    <a:pt x="3313" y="9061"/>
                  </a:lnTo>
                  <a:lnTo>
                    <a:pt x="3313" y="9061"/>
                  </a:lnTo>
                  <a:lnTo>
                    <a:pt x="3118" y="9080"/>
                  </a:lnTo>
                  <a:lnTo>
                    <a:pt x="2923" y="9080"/>
                  </a:lnTo>
                  <a:lnTo>
                    <a:pt x="2923" y="9080"/>
                  </a:lnTo>
                  <a:lnTo>
                    <a:pt x="2650" y="9061"/>
                  </a:lnTo>
                  <a:lnTo>
                    <a:pt x="2650" y="9061"/>
                  </a:lnTo>
                  <a:lnTo>
                    <a:pt x="2358" y="8905"/>
                  </a:lnTo>
                  <a:lnTo>
                    <a:pt x="2085" y="8730"/>
                  </a:lnTo>
                  <a:lnTo>
                    <a:pt x="1832" y="8535"/>
                  </a:lnTo>
                  <a:lnTo>
                    <a:pt x="1579" y="8320"/>
                  </a:lnTo>
                  <a:lnTo>
                    <a:pt x="1345" y="8087"/>
                  </a:lnTo>
                  <a:lnTo>
                    <a:pt x="1131" y="7833"/>
                  </a:lnTo>
                  <a:lnTo>
                    <a:pt x="916" y="7561"/>
                  </a:lnTo>
                  <a:lnTo>
                    <a:pt x="741" y="7268"/>
                  </a:lnTo>
                  <a:lnTo>
                    <a:pt x="585" y="6976"/>
                  </a:lnTo>
                  <a:lnTo>
                    <a:pt x="429" y="6664"/>
                  </a:lnTo>
                  <a:lnTo>
                    <a:pt x="312" y="6333"/>
                  </a:lnTo>
                  <a:lnTo>
                    <a:pt x="195" y="5982"/>
                  </a:lnTo>
                  <a:lnTo>
                    <a:pt x="117" y="5651"/>
                  </a:lnTo>
                  <a:lnTo>
                    <a:pt x="59" y="5281"/>
                  </a:lnTo>
                  <a:lnTo>
                    <a:pt x="20" y="4911"/>
                  </a:lnTo>
                  <a:lnTo>
                    <a:pt x="0" y="4541"/>
                  </a:lnTo>
                  <a:lnTo>
                    <a:pt x="0" y="4541"/>
                  </a:lnTo>
                  <a:lnTo>
                    <a:pt x="20" y="4170"/>
                  </a:lnTo>
                  <a:lnTo>
                    <a:pt x="59" y="3800"/>
                  </a:lnTo>
                  <a:lnTo>
                    <a:pt x="117" y="3449"/>
                  </a:lnTo>
                  <a:lnTo>
                    <a:pt x="195" y="3099"/>
                  </a:lnTo>
                  <a:lnTo>
                    <a:pt x="312" y="2748"/>
                  </a:lnTo>
                  <a:lnTo>
                    <a:pt x="429" y="2436"/>
                  </a:lnTo>
                  <a:lnTo>
                    <a:pt x="585" y="2125"/>
                  </a:lnTo>
                  <a:lnTo>
                    <a:pt x="741" y="1813"/>
                  </a:lnTo>
                  <a:lnTo>
                    <a:pt x="936" y="1521"/>
                  </a:lnTo>
                  <a:lnTo>
                    <a:pt x="1131" y="1248"/>
                  </a:lnTo>
                  <a:lnTo>
                    <a:pt x="1345" y="994"/>
                  </a:lnTo>
                  <a:lnTo>
                    <a:pt x="1579" y="761"/>
                  </a:lnTo>
                  <a:lnTo>
                    <a:pt x="1832" y="546"/>
                  </a:lnTo>
                  <a:lnTo>
                    <a:pt x="2105" y="352"/>
                  </a:lnTo>
                  <a:lnTo>
                    <a:pt x="2377" y="176"/>
                  </a:lnTo>
                  <a:lnTo>
                    <a:pt x="2670" y="20"/>
                  </a:lnTo>
                  <a:lnTo>
                    <a:pt x="2670" y="20"/>
                  </a:lnTo>
                  <a:lnTo>
                    <a:pt x="2904" y="1"/>
                  </a:lnTo>
                  <a:lnTo>
                    <a:pt x="292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46"/>
            <p:cNvSpPr/>
            <p:nvPr/>
          </p:nvSpPr>
          <p:spPr>
            <a:xfrm>
              <a:off x="4579825" y="1944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46"/>
            <p:cNvSpPr/>
            <p:nvPr/>
          </p:nvSpPr>
          <p:spPr>
            <a:xfrm>
              <a:off x="4547200" y="19877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46"/>
            <p:cNvSpPr/>
            <p:nvPr/>
          </p:nvSpPr>
          <p:spPr>
            <a:xfrm>
              <a:off x="4555000" y="1876725"/>
              <a:ext cx="67725" cy="28275"/>
            </a:xfrm>
            <a:custGeom>
              <a:avLst/>
              <a:gdLst/>
              <a:ahLst/>
              <a:cxnLst/>
              <a:rect l="l" t="t" r="r" b="b"/>
              <a:pathLst>
                <a:path w="2709" h="1131" extrusionOk="0">
                  <a:moveTo>
                    <a:pt x="1364" y="0"/>
                  </a:moveTo>
                  <a:lnTo>
                    <a:pt x="1072" y="20"/>
                  </a:lnTo>
                  <a:lnTo>
                    <a:pt x="819" y="39"/>
                  </a:lnTo>
                  <a:lnTo>
                    <a:pt x="604" y="97"/>
                  </a:lnTo>
                  <a:lnTo>
                    <a:pt x="390" y="175"/>
                  </a:lnTo>
                  <a:lnTo>
                    <a:pt x="234" y="253"/>
                  </a:lnTo>
                  <a:lnTo>
                    <a:pt x="98" y="351"/>
                  </a:lnTo>
                  <a:lnTo>
                    <a:pt x="20" y="448"/>
                  </a:lnTo>
                  <a:lnTo>
                    <a:pt x="0" y="507"/>
                  </a:lnTo>
                  <a:lnTo>
                    <a:pt x="0" y="565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79"/>
                  </a:lnTo>
                  <a:lnTo>
                    <a:pt x="234" y="877"/>
                  </a:lnTo>
                  <a:lnTo>
                    <a:pt x="390" y="974"/>
                  </a:lnTo>
                  <a:lnTo>
                    <a:pt x="604" y="1033"/>
                  </a:lnTo>
                  <a:lnTo>
                    <a:pt x="819" y="1091"/>
                  </a:lnTo>
                  <a:lnTo>
                    <a:pt x="1072" y="1111"/>
                  </a:lnTo>
                  <a:lnTo>
                    <a:pt x="1364" y="1130"/>
                  </a:lnTo>
                  <a:lnTo>
                    <a:pt x="1637" y="1111"/>
                  </a:lnTo>
                  <a:lnTo>
                    <a:pt x="1890" y="1091"/>
                  </a:lnTo>
                  <a:lnTo>
                    <a:pt x="2104" y="1033"/>
                  </a:lnTo>
                  <a:lnTo>
                    <a:pt x="2319" y="974"/>
                  </a:lnTo>
                  <a:lnTo>
                    <a:pt x="2475" y="877"/>
                  </a:lnTo>
                  <a:lnTo>
                    <a:pt x="2611" y="779"/>
                  </a:lnTo>
                  <a:lnTo>
                    <a:pt x="2689" y="682"/>
                  </a:lnTo>
                  <a:lnTo>
                    <a:pt x="2708" y="624"/>
                  </a:lnTo>
                  <a:lnTo>
                    <a:pt x="2708" y="565"/>
                  </a:lnTo>
                  <a:lnTo>
                    <a:pt x="2708" y="507"/>
                  </a:lnTo>
                  <a:lnTo>
                    <a:pt x="2689" y="448"/>
                  </a:lnTo>
                  <a:lnTo>
                    <a:pt x="2611" y="351"/>
                  </a:lnTo>
                  <a:lnTo>
                    <a:pt x="2475" y="253"/>
                  </a:lnTo>
                  <a:lnTo>
                    <a:pt x="2319" y="175"/>
                  </a:lnTo>
                  <a:lnTo>
                    <a:pt x="2104" y="97"/>
                  </a:lnTo>
                  <a:lnTo>
                    <a:pt x="1890" y="39"/>
                  </a:lnTo>
                  <a:lnTo>
                    <a:pt x="1637" y="20"/>
                  </a:lnTo>
                  <a:lnTo>
                    <a:pt x="1364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46"/>
            <p:cNvSpPr/>
            <p:nvPr/>
          </p:nvSpPr>
          <p:spPr>
            <a:xfrm>
              <a:off x="4555000" y="1876725"/>
              <a:ext cx="67725" cy="28275"/>
            </a:xfrm>
            <a:custGeom>
              <a:avLst/>
              <a:gdLst/>
              <a:ahLst/>
              <a:cxnLst/>
              <a:rect l="l" t="t" r="r" b="b"/>
              <a:pathLst>
                <a:path w="2709" h="1131" fill="none" extrusionOk="0">
                  <a:moveTo>
                    <a:pt x="2708" y="565"/>
                  </a:moveTo>
                  <a:lnTo>
                    <a:pt x="2708" y="565"/>
                  </a:lnTo>
                  <a:lnTo>
                    <a:pt x="2708" y="624"/>
                  </a:lnTo>
                  <a:lnTo>
                    <a:pt x="2689" y="682"/>
                  </a:lnTo>
                  <a:lnTo>
                    <a:pt x="2611" y="779"/>
                  </a:lnTo>
                  <a:lnTo>
                    <a:pt x="2475" y="877"/>
                  </a:lnTo>
                  <a:lnTo>
                    <a:pt x="2319" y="974"/>
                  </a:lnTo>
                  <a:lnTo>
                    <a:pt x="2104" y="1033"/>
                  </a:lnTo>
                  <a:lnTo>
                    <a:pt x="1890" y="1091"/>
                  </a:lnTo>
                  <a:lnTo>
                    <a:pt x="1637" y="1111"/>
                  </a:lnTo>
                  <a:lnTo>
                    <a:pt x="1364" y="1130"/>
                  </a:lnTo>
                  <a:lnTo>
                    <a:pt x="1364" y="1130"/>
                  </a:lnTo>
                  <a:lnTo>
                    <a:pt x="1072" y="1111"/>
                  </a:lnTo>
                  <a:lnTo>
                    <a:pt x="819" y="1091"/>
                  </a:lnTo>
                  <a:lnTo>
                    <a:pt x="604" y="1033"/>
                  </a:lnTo>
                  <a:lnTo>
                    <a:pt x="390" y="974"/>
                  </a:lnTo>
                  <a:lnTo>
                    <a:pt x="234" y="877"/>
                  </a:lnTo>
                  <a:lnTo>
                    <a:pt x="98" y="779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0" y="507"/>
                  </a:lnTo>
                  <a:lnTo>
                    <a:pt x="20" y="448"/>
                  </a:lnTo>
                  <a:lnTo>
                    <a:pt x="98" y="351"/>
                  </a:lnTo>
                  <a:lnTo>
                    <a:pt x="234" y="253"/>
                  </a:lnTo>
                  <a:lnTo>
                    <a:pt x="390" y="175"/>
                  </a:lnTo>
                  <a:lnTo>
                    <a:pt x="604" y="97"/>
                  </a:lnTo>
                  <a:lnTo>
                    <a:pt x="819" y="39"/>
                  </a:lnTo>
                  <a:lnTo>
                    <a:pt x="1072" y="20"/>
                  </a:lnTo>
                  <a:lnTo>
                    <a:pt x="1364" y="0"/>
                  </a:lnTo>
                  <a:lnTo>
                    <a:pt x="1364" y="0"/>
                  </a:lnTo>
                  <a:lnTo>
                    <a:pt x="1637" y="20"/>
                  </a:lnTo>
                  <a:lnTo>
                    <a:pt x="1890" y="39"/>
                  </a:lnTo>
                  <a:lnTo>
                    <a:pt x="2104" y="97"/>
                  </a:lnTo>
                  <a:lnTo>
                    <a:pt x="2319" y="175"/>
                  </a:lnTo>
                  <a:lnTo>
                    <a:pt x="2475" y="253"/>
                  </a:lnTo>
                  <a:lnTo>
                    <a:pt x="2611" y="351"/>
                  </a:lnTo>
                  <a:lnTo>
                    <a:pt x="2689" y="448"/>
                  </a:lnTo>
                  <a:lnTo>
                    <a:pt x="2708" y="507"/>
                  </a:lnTo>
                  <a:lnTo>
                    <a:pt x="2708" y="56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46"/>
            <p:cNvSpPr/>
            <p:nvPr/>
          </p:nvSpPr>
          <p:spPr>
            <a:xfrm>
              <a:off x="4043050" y="1767600"/>
              <a:ext cx="164675" cy="247950"/>
            </a:xfrm>
            <a:custGeom>
              <a:avLst/>
              <a:gdLst/>
              <a:ahLst/>
              <a:cxnLst/>
              <a:rect l="l" t="t" r="r" b="b"/>
              <a:pathLst>
                <a:path w="6587" h="9918" extrusionOk="0">
                  <a:moveTo>
                    <a:pt x="1832" y="1"/>
                  </a:moveTo>
                  <a:lnTo>
                    <a:pt x="1579" y="40"/>
                  </a:lnTo>
                  <a:lnTo>
                    <a:pt x="1306" y="79"/>
                  </a:lnTo>
                  <a:lnTo>
                    <a:pt x="1053" y="137"/>
                  </a:lnTo>
                  <a:lnTo>
                    <a:pt x="799" y="215"/>
                  </a:lnTo>
                  <a:lnTo>
                    <a:pt x="566" y="312"/>
                  </a:lnTo>
                  <a:lnTo>
                    <a:pt x="312" y="410"/>
                  </a:lnTo>
                  <a:lnTo>
                    <a:pt x="79" y="527"/>
                  </a:lnTo>
                  <a:lnTo>
                    <a:pt x="449" y="585"/>
                  </a:lnTo>
                  <a:lnTo>
                    <a:pt x="819" y="683"/>
                  </a:lnTo>
                  <a:lnTo>
                    <a:pt x="1092" y="780"/>
                  </a:lnTo>
                  <a:lnTo>
                    <a:pt x="1364" y="897"/>
                  </a:lnTo>
                  <a:lnTo>
                    <a:pt x="1618" y="1033"/>
                  </a:lnTo>
                  <a:lnTo>
                    <a:pt x="1852" y="1209"/>
                  </a:lnTo>
                  <a:lnTo>
                    <a:pt x="2066" y="1384"/>
                  </a:lnTo>
                  <a:lnTo>
                    <a:pt x="2261" y="1579"/>
                  </a:lnTo>
                  <a:lnTo>
                    <a:pt x="2436" y="1774"/>
                  </a:lnTo>
                  <a:lnTo>
                    <a:pt x="2611" y="2007"/>
                  </a:lnTo>
                  <a:lnTo>
                    <a:pt x="2767" y="2241"/>
                  </a:lnTo>
                  <a:lnTo>
                    <a:pt x="2904" y="2475"/>
                  </a:lnTo>
                  <a:lnTo>
                    <a:pt x="3021" y="2728"/>
                  </a:lnTo>
                  <a:lnTo>
                    <a:pt x="3118" y="3001"/>
                  </a:lnTo>
                  <a:lnTo>
                    <a:pt x="3196" y="3274"/>
                  </a:lnTo>
                  <a:lnTo>
                    <a:pt x="3274" y="3547"/>
                  </a:lnTo>
                  <a:lnTo>
                    <a:pt x="3332" y="3839"/>
                  </a:lnTo>
                  <a:lnTo>
                    <a:pt x="3371" y="4131"/>
                  </a:lnTo>
                  <a:lnTo>
                    <a:pt x="3391" y="4424"/>
                  </a:lnTo>
                  <a:lnTo>
                    <a:pt x="3391" y="4716"/>
                  </a:lnTo>
                  <a:lnTo>
                    <a:pt x="3391" y="5008"/>
                  </a:lnTo>
                  <a:lnTo>
                    <a:pt x="3371" y="5300"/>
                  </a:lnTo>
                  <a:lnTo>
                    <a:pt x="3332" y="5593"/>
                  </a:lnTo>
                  <a:lnTo>
                    <a:pt x="3274" y="5885"/>
                  </a:lnTo>
                  <a:lnTo>
                    <a:pt x="3215" y="6177"/>
                  </a:lnTo>
                  <a:lnTo>
                    <a:pt x="3137" y="6450"/>
                  </a:lnTo>
                  <a:lnTo>
                    <a:pt x="3040" y="6723"/>
                  </a:lnTo>
                  <a:lnTo>
                    <a:pt x="2923" y="6995"/>
                  </a:lnTo>
                  <a:lnTo>
                    <a:pt x="2787" y="7268"/>
                  </a:lnTo>
                  <a:lnTo>
                    <a:pt x="2650" y="7521"/>
                  </a:lnTo>
                  <a:lnTo>
                    <a:pt x="2495" y="7755"/>
                  </a:lnTo>
                  <a:lnTo>
                    <a:pt x="2339" y="7970"/>
                  </a:lnTo>
                  <a:lnTo>
                    <a:pt x="2163" y="8184"/>
                  </a:lnTo>
                  <a:lnTo>
                    <a:pt x="1968" y="8398"/>
                  </a:lnTo>
                  <a:lnTo>
                    <a:pt x="1754" y="8574"/>
                  </a:lnTo>
                  <a:lnTo>
                    <a:pt x="1540" y="8749"/>
                  </a:lnTo>
                  <a:lnTo>
                    <a:pt x="1306" y="8905"/>
                  </a:lnTo>
                  <a:lnTo>
                    <a:pt x="1053" y="9022"/>
                  </a:lnTo>
                  <a:lnTo>
                    <a:pt x="799" y="9139"/>
                  </a:lnTo>
                  <a:lnTo>
                    <a:pt x="527" y="9217"/>
                  </a:lnTo>
                  <a:lnTo>
                    <a:pt x="273" y="9294"/>
                  </a:lnTo>
                  <a:lnTo>
                    <a:pt x="1" y="9333"/>
                  </a:lnTo>
                  <a:lnTo>
                    <a:pt x="234" y="9450"/>
                  </a:lnTo>
                  <a:lnTo>
                    <a:pt x="488" y="9567"/>
                  </a:lnTo>
                  <a:lnTo>
                    <a:pt x="741" y="9684"/>
                  </a:lnTo>
                  <a:lnTo>
                    <a:pt x="1014" y="9762"/>
                  </a:lnTo>
                  <a:lnTo>
                    <a:pt x="1267" y="9821"/>
                  </a:lnTo>
                  <a:lnTo>
                    <a:pt x="1540" y="9879"/>
                  </a:lnTo>
                  <a:lnTo>
                    <a:pt x="1832" y="9898"/>
                  </a:lnTo>
                  <a:lnTo>
                    <a:pt x="2105" y="9918"/>
                  </a:lnTo>
                  <a:lnTo>
                    <a:pt x="2339" y="9898"/>
                  </a:lnTo>
                  <a:lnTo>
                    <a:pt x="2572" y="9879"/>
                  </a:lnTo>
                  <a:lnTo>
                    <a:pt x="2787" y="9860"/>
                  </a:lnTo>
                  <a:lnTo>
                    <a:pt x="3001" y="9801"/>
                  </a:lnTo>
                  <a:lnTo>
                    <a:pt x="3215" y="9762"/>
                  </a:lnTo>
                  <a:lnTo>
                    <a:pt x="3430" y="9684"/>
                  </a:lnTo>
                  <a:lnTo>
                    <a:pt x="3644" y="9606"/>
                  </a:lnTo>
                  <a:lnTo>
                    <a:pt x="3839" y="9528"/>
                  </a:lnTo>
                  <a:lnTo>
                    <a:pt x="4229" y="9314"/>
                  </a:lnTo>
                  <a:lnTo>
                    <a:pt x="4599" y="9061"/>
                  </a:lnTo>
                  <a:lnTo>
                    <a:pt x="4949" y="8768"/>
                  </a:lnTo>
                  <a:lnTo>
                    <a:pt x="5261" y="8457"/>
                  </a:lnTo>
                  <a:lnTo>
                    <a:pt x="5553" y="8106"/>
                  </a:lnTo>
                  <a:lnTo>
                    <a:pt x="5807" y="7716"/>
                  </a:lnTo>
                  <a:lnTo>
                    <a:pt x="6041" y="7307"/>
                  </a:lnTo>
                  <a:lnTo>
                    <a:pt x="6235" y="6878"/>
                  </a:lnTo>
                  <a:lnTo>
                    <a:pt x="6372" y="6430"/>
                  </a:lnTo>
                  <a:lnTo>
                    <a:pt x="6489" y="5963"/>
                  </a:lnTo>
                  <a:lnTo>
                    <a:pt x="6547" y="5456"/>
                  </a:lnTo>
                  <a:lnTo>
                    <a:pt x="6567" y="5203"/>
                  </a:lnTo>
                  <a:lnTo>
                    <a:pt x="6586" y="4950"/>
                  </a:lnTo>
                  <a:lnTo>
                    <a:pt x="6567" y="4696"/>
                  </a:lnTo>
                  <a:lnTo>
                    <a:pt x="6547" y="4443"/>
                  </a:lnTo>
                  <a:lnTo>
                    <a:pt x="6489" y="3956"/>
                  </a:lnTo>
                  <a:lnTo>
                    <a:pt x="6372" y="3488"/>
                  </a:lnTo>
                  <a:lnTo>
                    <a:pt x="6235" y="3021"/>
                  </a:lnTo>
                  <a:lnTo>
                    <a:pt x="6041" y="2592"/>
                  </a:lnTo>
                  <a:lnTo>
                    <a:pt x="5807" y="2183"/>
                  </a:lnTo>
                  <a:lnTo>
                    <a:pt x="5553" y="1813"/>
                  </a:lnTo>
                  <a:lnTo>
                    <a:pt x="5261" y="1462"/>
                  </a:lnTo>
                  <a:lnTo>
                    <a:pt x="4949" y="1131"/>
                  </a:lnTo>
                  <a:lnTo>
                    <a:pt x="4599" y="838"/>
                  </a:lnTo>
                  <a:lnTo>
                    <a:pt x="4229" y="605"/>
                  </a:lnTo>
                  <a:lnTo>
                    <a:pt x="3839" y="390"/>
                  </a:lnTo>
                  <a:lnTo>
                    <a:pt x="3644" y="293"/>
                  </a:lnTo>
                  <a:lnTo>
                    <a:pt x="3430" y="21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87" y="59"/>
                  </a:lnTo>
                  <a:lnTo>
                    <a:pt x="2572" y="20"/>
                  </a:lnTo>
                  <a:lnTo>
                    <a:pt x="233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46"/>
            <p:cNvSpPr/>
            <p:nvPr/>
          </p:nvSpPr>
          <p:spPr>
            <a:xfrm>
              <a:off x="4043050" y="1767600"/>
              <a:ext cx="164675" cy="247950"/>
            </a:xfrm>
            <a:custGeom>
              <a:avLst/>
              <a:gdLst/>
              <a:ahLst/>
              <a:cxnLst/>
              <a:rect l="l" t="t" r="r" b="b"/>
              <a:pathLst>
                <a:path w="6587" h="9918" fill="none" extrusionOk="0">
                  <a:moveTo>
                    <a:pt x="6586" y="4950"/>
                  </a:moveTo>
                  <a:lnTo>
                    <a:pt x="6586" y="4950"/>
                  </a:lnTo>
                  <a:lnTo>
                    <a:pt x="6567" y="5203"/>
                  </a:lnTo>
                  <a:lnTo>
                    <a:pt x="6547" y="5456"/>
                  </a:lnTo>
                  <a:lnTo>
                    <a:pt x="6489" y="5963"/>
                  </a:lnTo>
                  <a:lnTo>
                    <a:pt x="6372" y="6430"/>
                  </a:lnTo>
                  <a:lnTo>
                    <a:pt x="6235" y="6878"/>
                  </a:lnTo>
                  <a:lnTo>
                    <a:pt x="6041" y="7307"/>
                  </a:lnTo>
                  <a:lnTo>
                    <a:pt x="5807" y="7716"/>
                  </a:lnTo>
                  <a:lnTo>
                    <a:pt x="5553" y="8106"/>
                  </a:lnTo>
                  <a:lnTo>
                    <a:pt x="5261" y="8457"/>
                  </a:lnTo>
                  <a:lnTo>
                    <a:pt x="4949" y="8768"/>
                  </a:lnTo>
                  <a:lnTo>
                    <a:pt x="4599" y="9061"/>
                  </a:lnTo>
                  <a:lnTo>
                    <a:pt x="4229" y="9314"/>
                  </a:lnTo>
                  <a:lnTo>
                    <a:pt x="3839" y="9528"/>
                  </a:lnTo>
                  <a:lnTo>
                    <a:pt x="3644" y="9606"/>
                  </a:lnTo>
                  <a:lnTo>
                    <a:pt x="3430" y="9684"/>
                  </a:lnTo>
                  <a:lnTo>
                    <a:pt x="3215" y="9762"/>
                  </a:lnTo>
                  <a:lnTo>
                    <a:pt x="3001" y="9801"/>
                  </a:lnTo>
                  <a:lnTo>
                    <a:pt x="2787" y="9860"/>
                  </a:lnTo>
                  <a:lnTo>
                    <a:pt x="2572" y="9879"/>
                  </a:lnTo>
                  <a:lnTo>
                    <a:pt x="2339" y="9898"/>
                  </a:lnTo>
                  <a:lnTo>
                    <a:pt x="2105" y="9918"/>
                  </a:lnTo>
                  <a:lnTo>
                    <a:pt x="2105" y="9918"/>
                  </a:lnTo>
                  <a:lnTo>
                    <a:pt x="1832" y="9898"/>
                  </a:lnTo>
                  <a:lnTo>
                    <a:pt x="1540" y="9879"/>
                  </a:lnTo>
                  <a:lnTo>
                    <a:pt x="1267" y="9821"/>
                  </a:lnTo>
                  <a:lnTo>
                    <a:pt x="1014" y="9762"/>
                  </a:lnTo>
                  <a:lnTo>
                    <a:pt x="741" y="9684"/>
                  </a:lnTo>
                  <a:lnTo>
                    <a:pt x="488" y="9567"/>
                  </a:lnTo>
                  <a:lnTo>
                    <a:pt x="234" y="9450"/>
                  </a:lnTo>
                  <a:lnTo>
                    <a:pt x="1" y="9333"/>
                  </a:lnTo>
                  <a:lnTo>
                    <a:pt x="1" y="9333"/>
                  </a:lnTo>
                  <a:lnTo>
                    <a:pt x="273" y="9294"/>
                  </a:lnTo>
                  <a:lnTo>
                    <a:pt x="527" y="9217"/>
                  </a:lnTo>
                  <a:lnTo>
                    <a:pt x="527" y="9217"/>
                  </a:lnTo>
                  <a:lnTo>
                    <a:pt x="799" y="9139"/>
                  </a:lnTo>
                  <a:lnTo>
                    <a:pt x="1053" y="9022"/>
                  </a:lnTo>
                  <a:lnTo>
                    <a:pt x="1053" y="9022"/>
                  </a:lnTo>
                  <a:lnTo>
                    <a:pt x="1306" y="8905"/>
                  </a:lnTo>
                  <a:lnTo>
                    <a:pt x="1540" y="8749"/>
                  </a:lnTo>
                  <a:lnTo>
                    <a:pt x="1754" y="8574"/>
                  </a:lnTo>
                  <a:lnTo>
                    <a:pt x="1968" y="8398"/>
                  </a:lnTo>
                  <a:lnTo>
                    <a:pt x="1968" y="8398"/>
                  </a:lnTo>
                  <a:lnTo>
                    <a:pt x="2163" y="8184"/>
                  </a:lnTo>
                  <a:lnTo>
                    <a:pt x="2339" y="7970"/>
                  </a:lnTo>
                  <a:lnTo>
                    <a:pt x="2495" y="7755"/>
                  </a:lnTo>
                  <a:lnTo>
                    <a:pt x="2650" y="7521"/>
                  </a:lnTo>
                  <a:lnTo>
                    <a:pt x="2650" y="7521"/>
                  </a:lnTo>
                  <a:lnTo>
                    <a:pt x="2787" y="7268"/>
                  </a:lnTo>
                  <a:lnTo>
                    <a:pt x="2923" y="6995"/>
                  </a:lnTo>
                  <a:lnTo>
                    <a:pt x="3040" y="6723"/>
                  </a:lnTo>
                  <a:lnTo>
                    <a:pt x="3137" y="6450"/>
                  </a:lnTo>
                  <a:lnTo>
                    <a:pt x="3215" y="6177"/>
                  </a:lnTo>
                  <a:lnTo>
                    <a:pt x="3274" y="5885"/>
                  </a:lnTo>
                  <a:lnTo>
                    <a:pt x="3332" y="5593"/>
                  </a:lnTo>
                  <a:lnTo>
                    <a:pt x="3371" y="5300"/>
                  </a:lnTo>
                  <a:lnTo>
                    <a:pt x="3371" y="5300"/>
                  </a:lnTo>
                  <a:lnTo>
                    <a:pt x="3391" y="5008"/>
                  </a:lnTo>
                  <a:lnTo>
                    <a:pt x="3391" y="4716"/>
                  </a:lnTo>
                  <a:lnTo>
                    <a:pt x="3391" y="4424"/>
                  </a:lnTo>
                  <a:lnTo>
                    <a:pt x="3371" y="4131"/>
                  </a:lnTo>
                  <a:lnTo>
                    <a:pt x="3371" y="4131"/>
                  </a:lnTo>
                  <a:lnTo>
                    <a:pt x="3332" y="3839"/>
                  </a:lnTo>
                  <a:lnTo>
                    <a:pt x="3274" y="3547"/>
                  </a:lnTo>
                  <a:lnTo>
                    <a:pt x="3196" y="3274"/>
                  </a:lnTo>
                  <a:lnTo>
                    <a:pt x="3118" y="3001"/>
                  </a:lnTo>
                  <a:lnTo>
                    <a:pt x="3118" y="3001"/>
                  </a:lnTo>
                  <a:lnTo>
                    <a:pt x="3021" y="2728"/>
                  </a:lnTo>
                  <a:lnTo>
                    <a:pt x="2904" y="2475"/>
                  </a:lnTo>
                  <a:lnTo>
                    <a:pt x="2767" y="2241"/>
                  </a:lnTo>
                  <a:lnTo>
                    <a:pt x="2611" y="2007"/>
                  </a:lnTo>
                  <a:lnTo>
                    <a:pt x="2611" y="2007"/>
                  </a:lnTo>
                  <a:lnTo>
                    <a:pt x="2436" y="1774"/>
                  </a:lnTo>
                  <a:lnTo>
                    <a:pt x="2261" y="1579"/>
                  </a:lnTo>
                  <a:lnTo>
                    <a:pt x="2066" y="1384"/>
                  </a:lnTo>
                  <a:lnTo>
                    <a:pt x="1852" y="1209"/>
                  </a:lnTo>
                  <a:lnTo>
                    <a:pt x="1852" y="1209"/>
                  </a:lnTo>
                  <a:lnTo>
                    <a:pt x="1618" y="1033"/>
                  </a:lnTo>
                  <a:lnTo>
                    <a:pt x="1364" y="897"/>
                  </a:lnTo>
                  <a:lnTo>
                    <a:pt x="1092" y="780"/>
                  </a:lnTo>
                  <a:lnTo>
                    <a:pt x="819" y="683"/>
                  </a:lnTo>
                  <a:lnTo>
                    <a:pt x="819" y="683"/>
                  </a:lnTo>
                  <a:lnTo>
                    <a:pt x="449" y="585"/>
                  </a:lnTo>
                  <a:lnTo>
                    <a:pt x="79" y="527"/>
                  </a:lnTo>
                  <a:lnTo>
                    <a:pt x="79" y="527"/>
                  </a:lnTo>
                  <a:lnTo>
                    <a:pt x="312" y="410"/>
                  </a:lnTo>
                  <a:lnTo>
                    <a:pt x="566" y="312"/>
                  </a:lnTo>
                  <a:lnTo>
                    <a:pt x="799" y="215"/>
                  </a:lnTo>
                  <a:lnTo>
                    <a:pt x="1053" y="137"/>
                  </a:lnTo>
                  <a:lnTo>
                    <a:pt x="1306" y="79"/>
                  </a:lnTo>
                  <a:lnTo>
                    <a:pt x="1579" y="40"/>
                  </a:lnTo>
                  <a:lnTo>
                    <a:pt x="1832" y="1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2339" y="1"/>
                  </a:lnTo>
                  <a:lnTo>
                    <a:pt x="2572" y="20"/>
                  </a:lnTo>
                  <a:lnTo>
                    <a:pt x="2787" y="59"/>
                  </a:lnTo>
                  <a:lnTo>
                    <a:pt x="3001" y="98"/>
                  </a:lnTo>
                  <a:lnTo>
                    <a:pt x="3215" y="157"/>
                  </a:lnTo>
                  <a:lnTo>
                    <a:pt x="3430" y="215"/>
                  </a:lnTo>
                  <a:lnTo>
                    <a:pt x="3644" y="293"/>
                  </a:lnTo>
                  <a:lnTo>
                    <a:pt x="3839" y="390"/>
                  </a:lnTo>
                  <a:lnTo>
                    <a:pt x="4229" y="605"/>
                  </a:lnTo>
                  <a:lnTo>
                    <a:pt x="4599" y="838"/>
                  </a:lnTo>
                  <a:lnTo>
                    <a:pt x="4949" y="1131"/>
                  </a:lnTo>
                  <a:lnTo>
                    <a:pt x="5261" y="1462"/>
                  </a:lnTo>
                  <a:lnTo>
                    <a:pt x="5553" y="1813"/>
                  </a:lnTo>
                  <a:lnTo>
                    <a:pt x="5807" y="2183"/>
                  </a:lnTo>
                  <a:lnTo>
                    <a:pt x="6041" y="2592"/>
                  </a:lnTo>
                  <a:lnTo>
                    <a:pt x="6235" y="3021"/>
                  </a:lnTo>
                  <a:lnTo>
                    <a:pt x="6372" y="3488"/>
                  </a:lnTo>
                  <a:lnTo>
                    <a:pt x="6489" y="3956"/>
                  </a:lnTo>
                  <a:lnTo>
                    <a:pt x="6547" y="4443"/>
                  </a:lnTo>
                  <a:lnTo>
                    <a:pt x="6567" y="4696"/>
                  </a:lnTo>
                  <a:lnTo>
                    <a:pt x="6586" y="49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46"/>
            <p:cNvSpPr/>
            <p:nvPr/>
          </p:nvSpPr>
          <p:spPr>
            <a:xfrm>
              <a:off x="3984125" y="1777825"/>
              <a:ext cx="163675" cy="227025"/>
            </a:xfrm>
            <a:custGeom>
              <a:avLst/>
              <a:gdLst/>
              <a:ahLst/>
              <a:cxnLst/>
              <a:rect l="l" t="t" r="r" b="b"/>
              <a:pathLst>
                <a:path w="6547" h="9081" extrusionOk="0">
                  <a:moveTo>
                    <a:pt x="2903" y="1"/>
                  </a:moveTo>
                  <a:lnTo>
                    <a:pt x="2650" y="20"/>
                  </a:lnTo>
                  <a:lnTo>
                    <a:pt x="2358" y="176"/>
                  </a:lnTo>
                  <a:lnTo>
                    <a:pt x="2085" y="352"/>
                  </a:lnTo>
                  <a:lnTo>
                    <a:pt x="1832" y="546"/>
                  </a:lnTo>
                  <a:lnTo>
                    <a:pt x="1578" y="761"/>
                  </a:lnTo>
                  <a:lnTo>
                    <a:pt x="1344" y="994"/>
                  </a:lnTo>
                  <a:lnTo>
                    <a:pt x="1130" y="1248"/>
                  </a:lnTo>
                  <a:lnTo>
                    <a:pt x="916" y="1521"/>
                  </a:lnTo>
                  <a:lnTo>
                    <a:pt x="740" y="1813"/>
                  </a:lnTo>
                  <a:lnTo>
                    <a:pt x="565" y="2125"/>
                  </a:lnTo>
                  <a:lnTo>
                    <a:pt x="429" y="2436"/>
                  </a:lnTo>
                  <a:lnTo>
                    <a:pt x="292" y="2748"/>
                  </a:lnTo>
                  <a:lnTo>
                    <a:pt x="195" y="3099"/>
                  </a:lnTo>
                  <a:lnTo>
                    <a:pt x="97" y="3449"/>
                  </a:lnTo>
                  <a:lnTo>
                    <a:pt x="39" y="3800"/>
                  </a:lnTo>
                  <a:lnTo>
                    <a:pt x="0" y="4170"/>
                  </a:lnTo>
                  <a:lnTo>
                    <a:pt x="0" y="4541"/>
                  </a:lnTo>
                  <a:lnTo>
                    <a:pt x="0" y="4911"/>
                  </a:lnTo>
                  <a:lnTo>
                    <a:pt x="39" y="5281"/>
                  </a:lnTo>
                  <a:lnTo>
                    <a:pt x="97" y="5651"/>
                  </a:lnTo>
                  <a:lnTo>
                    <a:pt x="195" y="5982"/>
                  </a:lnTo>
                  <a:lnTo>
                    <a:pt x="292" y="6333"/>
                  </a:lnTo>
                  <a:lnTo>
                    <a:pt x="409" y="6664"/>
                  </a:lnTo>
                  <a:lnTo>
                    <a:pt x="565" y="6976"/>
                  </a:lnTo>
                  <a:lnTo>
                    <a:pt x="721" y="7268"/>
                  </a:lnTo>
                  <a:lnTo>
                    <a:pt x="916" y="7561"/>
                  </a:lnTo>
                  <a:lnTo>
                    <a:pt x="1111" y="7833"/>
                  </a:lnTo>
                  <a:lnTo>
                    <a:pt x="1325" y="8087"/>
                  </a:lnTo>
                  <a:lnTo>
                    <a:pt x="1559" y="8320"/>
                  </a:lnTo>
                  <a:lnTo>
                    <a:pt x="1812" y="8535"/>
                  </a:lnTo>
                  <a:lnTo>
                    <a:pt x="2065" y="8730"/>
                  </a:lnTo>
                  <a:lnTo>
                    <a:pt x="2338" y="8905"/>
                  </a:lnTo>
                  <a:lnTo>
                    <a:pt x="2630" y="9061"/>
                  </a:lnTo>
                  <a:lnTo>
                    <a:pt x="2923" y="9080"/>
                  </a:lnTo>
                  <a:lnTo>
                    <a:pt x="3117" y="9080"/>
                  </a:lnTo>
                  <a:lnTo>
                    <a:pt x="3312" y="9061"/>
                  </a:lnTo>
                  <a:lnTo>
                    <a:pt x="3682" y="8983"/>
                  </a:lnTo>
                  <a:lnTo>
                    <a:pt x="3877" y="8924"/>
                  </a:lnTo>
                  <a:lnTo>
                    <a:pt x="4092" y="8847"/>
                  </a:lnTo>
                  <a:lnTo>
                    <a:pt x="4072" y="8847"/>
                  </a:lnTo>
                  <a:lnTo>
                    <a:pt x="4267" y="8749"/>
                  </a:lnTo>
                  <a:lnTo>
                    <a:pt x="4442" y="8652"/>
                  </a:lnTo>
                  <a:lnTo>
                    <a:pt x="4637" y="8535"/>
                  </a:lnTo>
                  <a:lnTo>
                    <a:pt x="4832" y="8398"/>
                  </a:lnTo>
                  <a:lnTo>
                    <a:pt x="5007" y="8243"/>
                  </a:lnTo>
                  <a:lnTo>
                    <a:pt x="5183" y="8087"/>
                  </a:lnTo>
                  <a:lnTo>
                    <a:pt x="5358" y="7892"/>
                  </a:lnTo>
                  <a:lnTo>
                    <a:pt x="5533" y="7697"/>
                  </a:lnTo>
                  <a:lnTo>
                    <a:pt x="5533" y="7677"/>
                  </a:lnTo>
                  <a:lnTo>
                    <a:pt x="5689" y="7444"/>
                  </a:lnTo>
                  <a:lnTo>
                    <a:pt x="5845" y="7210"/>
                  </a:lnTo>
                  <a:lnTo>
                    <a:pt x="6001" y="6937"/>
                  </a:lnTo>
                  <a:lnTo>
                    <a:pt x="6137" y="6645"/>
                  </a:lnTo>
                  <a:lnTo>
                    <a:pt x="6118" y="6664"/>
                  </a:lnTo>
                  <a:lnTo>
                    <a:pt x="6254" y="6333"/>
                  </a:lnTo>
                  <a:lnTo>
                    <a:pt x="6352" y="6002"/>
                  </a:lnTo>
                  <a:lnTo>
                    <a:pt x="6430" y="5651"/>
                  </a:lnTo>
                  <a:lnTo>
                    <a:pt x="6488" y="5300"/>
                  </a:lnTo>
                  <a:lnTo>
                    <a:pt x="6488" y="5320"/>
                  </a:lnTo>
                  <a:lnTo>
                    <a:pt x="6527" y="4930"/>
                  </a:lnTo>
                  <a:lnTo>
                    <a:pt x="6547" y="4541"/>
                  </a:lnTo>
                  <a:lnTo>
                    <a:pt x="6527" y="4151"/>
                  </a:lnTo>
                  <a:lnTo>
                    <a:pt x="6488" y="3761"/>
                  </a:lnTo>
                  <a:lnTo>
                    <a:pt x="6410" y="3313"/>
                  </a:lnTo>
                  <a:lnTo>
                    <a:pt x="6332" y="2982"/>
                  </a:lnTo>
                  <a:lnTo>
                    <a:pt x="6313" y="2923"/>
                  </a:lnTo>
                  <a:lnTo>
                    <a:pt x="6137" y="2436"/>
                  </a:lnTo>
                  <a:lnTo>
                    <a:pt x="6118" y="2397"/>
                  </a:lnTo>
                  <a:lnTo>
                    <a:pt x="6001" y="2164"/>
                  </a:lnTo>
                  <a:lnTo>
                    <a:pt x="5884" y="1930"/>
                  </a:lnTo>
                  <a:lnTo>
                    <a:pt x="5748" y="1696"/>
                  </a:lnTo>
                  <a:lnTo>
                    <a:pt x="5572" y="1462"/>
                  </a:lnTo>
                  <a:lnTo>
                    <a:pt x="5553" y="1423"/>
                  </a:lnTo>
                  <a:lnTo>
                    <a:pt x="5533" y="1404"/>
                  </a:lnTo>
                  <a:lnTo>
                    <a:pt x="5397" y="1228"/>
                  </a:lnTo>
                  <a:lnTo>
                    <a:pt x="5202" y="1033"/>
                  </a:lnTo>
                  <a:lnTo>
                    <a:pt x="5085" y="897"/>
                  </a:lnTo>
                  <a:lnTo>
                    <a:pt x="5066" y="878"/>
                  </a:lnTo>
                  <a:lnTo>
                    <a:pt x="4910" y="741"/>
                  </a:lnTo>
                  <a:lnTo>
                    <a:pt x="4832" y="683"/>
                  </a:lnTo>
                  <a:lnTo>
                    <a:pt x="4637" y="566"/>
                  </a:lnTo>
                  <a:lnTo>
                    <a:pt x="4481" y="449"/>
                  </a:lnTo>
                  <a:lnTo>
                    <a:pt x="4442" y="429"/>
                  </a:lnTo>
                  <a:lnTo>
                    <a:pt x="4403" y="410"/>
                  </a:lnTo>
                  <a:lnTo>
                    <a:pt x="4384" y="390"/>
                  </a:lnTo>
                  <a:lnTo>
                    <a:pt x="4364" y="371"/>
                  </a:lnTo>
                  <a:lnTo>
                    <a:pt x="4072" y="235"/>
                  </a:lnTo>
                  <a:lnTo>
                    <a:pt x="4033" y="235"/>
                  </a:lnTo>
                  <a:lnTo>
                    <a:pt x="4033" y="215"/>
                  </a:lnTo>
                  <a:lnTo>
                    <a:pt x="3994" y="215"/>
                  </a:lnTo>
                  <a:lnTo>
                    <a:pt x="3975" y="196"/>
                  </a:lnTo>
                  <a:lnTo>
                    <a:pt x="3936" y="196"/>
                  </a:lnTo>
                  <a:lnTo>
                    <a:pt x="3682" y="98"/>
                  </a:lnTo>
                  <a:lnTo>
                    <a:pt x="3429" y="59"/>
                  </a:lnTo>
                  <a:lnTo>
                    <a:pt x="3390" y="40"/>
                  </a:lnTo>
                  <a:lnTo>
                    <a:pt x="3371" y="40"/>
                  </a:lnTo>
                  <a:lnTo>
                    <a:pt x="3293" y="20"/>
                  </a:lnTo>
                  <a:lnTo>
                    <a:pt x="29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46"/>
            <p:cNvSpPr/>
            <p:nvPr/>
          </p:nvSpPr>
          <p:spPr>
            <a:xfrm>
              <a:off x="3984125" y="1777825"/>
              <a:ext cx="163675" cy="227025"/>
            </a:xfrm>
            <a:custGeom>
              <a:avLst/>
              <a:gdLst/>
              <a:ahLst/>
              <a:cxnLst/>
              <a:rect l="l" t="t" r="r" b="b"/>
              <a:pathLst>
                <a:path w="6547" h="9081" fill="none" extrusionOk="0">
                  <a:moveTo>
                    <a:pt x="2923" y="1"/>
                  </a:moveTo>
                  <a:lnTo>
                    <a:pt x="2923" y="1"/>
                  </a:lnTo>
                  <a:lnTo>
                    <a:pt x="3293" y="20"/>
                  </a:lnTo>
                  <a:lnTo>
                    <a:pt x="3293" y="20"/>
                  </a:lnTo>
                  <a:lnTo>
                    <a:pt x="3371" y="40"/>
                  </a:lnTo>
                  <a:lnTo>
                    <a:pt x="3371" y="40"/>
                  </a:lnTo>
                  <a:lnTo>
                    <a:pt x="3390" y="40"/>
                  </a:lnTo>
                  <a:lnTo>
                    <a:pt x="3390" y="40"/>
                  </a:lnTo>
                  <a:lnTo>
                    <a:pt x="3429" y="59"/>
                  </a:lnTo>
                  <a:lnTo>
                    <a:pt x="3429" y="59"/>
                  </a:lnTo>
                  <a:lnTo>
                    <a:pt x="3429" y="59"/>
                  </a:lnTo>
                  <a:lnTo>
                    <a:pt x="3682" y="98"/>
                  </a:lnTo>
                  <a:lnTo>
                    <a:pt x="3682" y="98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75" y="196"/>
                  </a:lnTo>
                  <a:lnTo>
                    <a:pt x="3994" y="215"/>
                  </a:lnTo>
                  <a:lnTo>
                    <a:pt x="3994" y="215"/>
                  </a:lnTo>
                  <a:lnTo>
                    <a:pt x="4033" y="215"/>
                  </a:lnTo>
                  <a:lnTo>
                    <a:pt x="4033" y="235"/>
                  </a:lnTo>
                  <a:lnTo>
                    <a:pt x="4033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364" y="371"/>
                  </a:lnTo>
                  <a:lnTo>
                    <a:pt x="4384" y="390"/>
                  </a:lnTo>
                  <a:lnTo>
                    <a:pt x="4403" y="410"/>
                  </a:lnTo>
                  <a:lnTo>
                    <a:pt x="4442" y="429"/>
                  </a:lnTo>
                  <a:lnTo>
                    <a:pt x="4442" y="429"/>
                  </a:lnTo>
                  <a:lnTo>
                    <a:pt x="4481" y="449"/>
                  </a:lnTo>
                  <a:lnTo>
                    <a:pt x="4481" y="449"/>
                  </a:lnTo>
                  <a:lnTo>
                    <a:pt x="4637" y="566"/>
                  </a:lnTo>
                  <a:lnTo>
                    <a:pt x="4637" y="566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910" y="741"/>
                  </a:lnTo>
                  <a:lnTo>
                    <a:pt x="4910" y="741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85" y="897"/>
                  </a:lnTo>
                  <a:lnTo>
                    <a:pt x="5085" y="897"/>
                  </a:lnTo>
                  <a:lnTo>
                    <a:pt x="5202" y="1033"/>
                  </a:lnTo>
                  <a:lnTo>
                    <a:pt x="5202" y="1033"/>
                  </a:lnTo>
                  <a:lnTo>
                    <a:pt x="5397" y="1228"/>
                  </a:lnTo>
                  <a:lnTo>
                    <a:pt x="5397" y="1228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53" y="1423"/>
                  </a:lnTo>
                  <a:lnTo>
                    <a:pt x="5533" y="1404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72" y="1462"/>
                  </a:lnTo>
                  <a:lnTo>
                    <a:pt x="5572" y="1462"/>
                  </a:lnTo>
                  <a:lnTo>
                    <a:pt x="5748" y="1696"/>
                  </a:lnTo>
                  <a:lnTo>
                    <a:pt x="5748" y="1696"/>
                  </a:lnTo>
                  <a:lnTo>
                    <a:pt x="5884" y="1930"/>
                  </a:lnTo>
                  <a:lnTo>
                    <a:pt x="5884" y="1930"/>
                  </a:lnTo>
                  <a:lnTo>
                    <a:pt x="6001" y="2164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37" y="2436"/>
                  </a:lnTo>
                  <a:lnTo>
                    <a:pt x="6137" y="2456"/>
                  </a:lnTo>
                  <a:lnTo>
                    <a:pt x="6137" y="2436"/>
                  </a:lnTo>
                  <a:lnTo>
                    <a:pt x="6137" y="2436"/>
                  </a:lnTo>
                  <a:lnTo>
                    <a:pt x="6137" y="2436"/>
                  </a:lnTo>
                  <a:lnTo>
                    <a:pt x="6313" y="2923"/>
                  </a:lnTo>
                  <a:lnTo>
                    <a:pt x="6332" y="2982"/>
                  </a:lnTo>
                  <a:lnTo>
                    <a:pt x="6332" y="2982"/>
                  </a:lnTo>
                  <a:lnTo>
                    <a:pt x="6410" y="3313"/>
                  </a:lnTo>
                  <a:lnTo>
                    <a:pt x="6410" y="3313"/>
                  </a:lnTo>
                  <a:lnTo>
                    <a:pt x="6488" y="3761"/>
                  </a:lnTo>
                  <a:lnTo>
                    <a:pt x="6488" y="3781"/>
                  </a:lnTo>
                  <a:lnTo>
                    <a:pt x="6488" y="3761"/>
                  </a:lnTo>
                  <a:lnTo>
                    <a:pt x="6488" y="3761"/>
                  </a:lnTo>
                  <a:lnTo>
                    <a:pt x="6488" y="3761"/>
                  </a:lnTo>
                  <a:lnTo>
                    <a:pt x="6527" y="4151"/>
                  </a:lnTo>
                  <a:lnTo>
                    <a:pt x="6547" y="4541"/>
                  </a:lnTo>
                  <a:lnTo>
                    <a:pt x="6547" y="4541"/>
                  </a:lnTo>
                  <a:lnTo>
                    <a:pt x="6527" y="4930"/>
                  </a:lnTo>
                  <a:lnTo>
                    <a:pt x="6488" y="5320"/>
                  </a:lnTo>
                  <a:lnTo>
                    <a:pt x="6488" y="5320"/>
                  </a:lnTo>
                  <a:lnTo>
                    <a:pt x="6488" y="5300"/>
                  </a:lnTo>
                  <a:lnTo>
                    <a:pt x="6488" y="5300"/>
                  </a:lnTo>
                  <a:lnTo>
                    <a:pt x="6430" y="5651"/>
                  </a:lnTo>
                  <a:lnTo>
                    <a:pt x="6352" y="6002"/>
                  </a:lnTo>
                  <a:lnTo>
                    <a:pt x="6352" y="6002"/>
                  </a:lnTo>
                  <a:lnTo>
                    <a:pt x="6254" y="6333"/>
                  </a:lnTo>
                  <a:lnTo>
                    <a:pt x="6118" y="6664"/>
                  </a:lnTo>
                  <a:lnTo>
                    <a:pt x="6118" y="6664"/>
                  </a:lnTo>
                  <a:lnTo>
                    <a:pt x="6118" y="6664"/>
                  </a:lnTo>
                  <a:lnTo>
                    <a:pt x="6137" y="6645"/>
                  </a:lnTo>
                  <a:lnTo>
                    <a:pt x="6137" y="6645"/>
                  </a:lnTo>
                  <a:lnTo>
                    <a:pt x="6001" y="6937"/>
                  </a:lnTo>
                  <a:lnTo>
                    <a:pt x="5845" y="7210"/>
                  </a:lnTo>
                  <a:lnTo>
                    <a:pt x="5845" y="7210"/>
                  </a:lnTo>
                  <a:lnTo>
                    <a:pt x="5689" y="7444"/>
                  </a:lnTo>
                  <a:lnTo>
                    <a:pt x="5533" y="7677"/>
                  </a:lnTo>
                  <a:lnTo>
                    <a:pt x="5533" y="7677"/>
                  </a:lnTo>
                  <a:lnTo>
                    <a:pt x="5533" y="7677"/>
                  </a:lnTo>
                  <a:lnTo>
                    <a:pt x="5533" y="767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358" y="7892"/>
                  </a:lnTo>
                  <a:lnTo>
                    <a:pt x="5183" y="8087"/>
                  </a:lnTo>
                  <a:lnTo>
                    <a:pt x="5183" y="8087"/>
                  </a:lnTo>
                  <a:lnTo>
                    <a:pt x="5007" y="8243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637" y="8535"/>
                  </a:lnTo>
                  <a:lnTo>
                    <a:pt x="4442" y="8652"/>
                  </a:lnTo>
                  <a:lnTo>
                    <a:pt x="4442" y="8652"/>
                  </a:lnTo>
                  <a:lnTo>
                    <a:pt x="4267" y="8749"/>
                  </a:lnTo>
                  <a:lnTo>
                    <a:pt x="4072" y="8847"/>
                  </a:lnTo>
                  <a:lnTo>
                    <a:pt x="4092" y="8847"/>
                  </a:lnTo>
                  <a:lnTo>
                    <a:pt x="4092" y="8847"/>
                  </a:lnTo>
                  <a:lnTo>
                    <a:pt x="3877" y="8924"/>
                  </a:lnTo>
                  <a:lnTo>
                    <a:pt x="3682" y="8983"/>
                  </a:lnTo>
                  <a:lnTo>
                    <a:pt x="3682" y="8983"/>
                  </a:lnTo>
                  <a:lnTo>
                    <a:pt x="3312" y="9061"/>
                  </a:lnTo>
                  <a:lnTo>
                    <a:pt x="3312" y="9061"/>
                  </a:lnTo>
                  <a:lnTo>
                    <a:pt x="3312" y="9061"/>
                  </a:lnTo>
                  <a:lnTo>
                    <a:pt x="3117" y="9080"/>
                  </a:lnTo>
                  <a:lnTo>
                    <a:pt x="2923" y="9080"/>
                  </a:lnTo>
                  <a:lnTo>
                    <a:pt x="2923" y="9080"/>
                  </a:lnTo>
                  <a:lnTo>
                    <a:pt x="2630" y="9061"/>
                  </a:lnTo>
                  <a:lnTo>
                    <a:pt x="2630" y="9061"/>
                  </a:lnTo>
                  <a:lnTo>
                    <a:pt x="2338" y="8905"/>
                  </a:lnTo>
                  <a:lnTo>
                    <a:pt x="2065" y="8730"/>
                  </a:lnTo>
                  <a:lnTo>
                    <a:pt x="1812" y="8535"/>
                  </a:lnTo>
                  <a:lnTo>
                    <a:pt x="1559" y="8320"/>
                  </a:lnTo>
                  <a:lnTo>
                    <a:pt x="1325" y="8087"/>
                  </a:lnTo>
                  <a:lnTo>
                    <a:pt x="1111" y="7833"/>
                  </a:lnTo>
                  <a:lnTo>
                    <a:pt x="916" y="7561"/>
                  </a:lnTo>
                  <a:lnTo>
                    <a:pt x="721" y="7268"/>
                  </a:lnTo>
                  <a:lnTo>
                    <a:pt x="565" y="6976"/>
                  </a:lnTo>
                  <a:lnTo>
                    <a:pt x="409" y="6664"/>
                  </a:lnTo>
                  <a:lnTo>
                    <a:pt x="292" y="6333"/>
                  </a:lnTo>
                  <a:lnTo>
                    <a:pt x="195" y="5982"/>
                  </a:lnTo>
                  <a:lnTo>
                    <a:pt x="97" y="5651"/>
                  </a:lnTo>
                  <a:lnTo>
                    <a:pt x="39" y="5281"/>
                  </a:lnTo>
                  <a:lnTo>
                    <a:pt x="0" y="4911"/>
                  </a:lnTo>
                  <a:lnTo>
                    <a:pt x="0" y="4541"/>
                  </a:lnTo>
                  <a:lnTo>
                    <a:pt x="0" y="4541"/>
                  </a:lnTo>
                  <a:lnTo>
                    <a:pt x="0" y="4170"/>
                  </a:lnTo>
                  <a:lnTo>
                    <a:pt x="39" y="3800"/>
                  </a:lnTo>
                  <a:lnTo>
                    <a:pt x="97" y="3449"/>
                  </a:lnTo>
                  <a:lnTo>
                    <a:pt x="195" y="3099"/>
                  </a:lnTo>
                  <a:lnTo>
                    <a:pt x="292" y="2748"/>
                  </a:lnTo>
                  <a:lnTo>
                    <a:pt x="429" y="2436"/>
                  </a:lnTo>
                  <a:lnTo>
                    <a:pt x="565" y="2125"/>
                  </a:lnTo>
                  <a:lnTo>
                    <a:pt x="740" y="1813"/>
                  </a:lnTo>
                  <a:lnTo>
                    <a:pt x="916" y="1521"/>
                  </a:lnTo>
                  <a:lnTo>
                    <a:pt x="1130" y="1248"/>
                  </a:lnTo>
                  <a:lnTo>
                    <a:pt x="1344" y="994"/>
                  </a:lnTo>
                  <a:lnTo>
                    <a:pt x="1578" y="761"/>
                  </a:lnTo>
                  <a:lnTo>
                    <a:pt x="1832" y="546"/>
                  </a:lnTo>
                  <a:lnTo>
                    <a:pt x="2085" y="352"/>
                  </a:lnTo>
                  <a:lnTo>
                    <a:pt x="2358" y="176"/>
                  </a:lnTo>
                  <a:lnTo>
                    <a:pt x="2650" y="20"/>
                  </a:lnTo>
                  <a:lnTo>
                    <a:pt x="2650" y="20"/>
                  </a:lnTo>
                  <a:lnTo>
                    <a:pt x="2903" y="1"/>
                  </a:lnTo>
                  <a:lnTo>
                    <a:pt x="292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46"/>
            <p:cNvSpPr/>
            <p:nvPr/>
          </p:nvSpPr>
          <p:spPr>
            <a:xfrm>
              <a:off x="4137050" y="1944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46"/>
            <p:cNvSpPr/>
            <p:nvPr/>
          </p:nvSpPr>
          <p:spPr>
            <a:xfrm>
              <a:off x="4104925" y="198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46"/>
            <p:cNvSpPr/>
            <p:nvPr/>
          </p:nvSpPr>
          <p:spPr>
            <a:xfrm>
              <a:off x="4112225" y="1876725"/>
              <a:ext cx="68225" cy="28275"/>
            </a:xfrm>
            <a:custGeom>
              <a:avLst/>
              <a:gdLst/>
              <a:ahLst/>
              <a:cxnLst/>
              <a:rect l="l" t="t" r="r" b="b"/>
              <a:pathLst>
                <a:path w="2729" h="1131" extrusionOk="0">
                  <a:moveTo>
                    <a:pt x="1364" y="0"/>
                  </a:moveTo>
                  <a:lnTo>
                    <a:pt x="1091" y="20"/>
                  </a:lnTo>
                  <a:lnTo>
                    <a:pt x="838" y="39"/>
                  </a:lnTo>
                  <a:lnTo>
                    <a:pt x="604" y="97"/>
                  </a:lnTo>
                  <a:lnTo>
                    <a:pt x="409" y="175"/>
                  </a:lnTo>
                  <a:lnTo>
                    <a:pt x="234" y="253"/>
                  </a:lnTo>
                  <a:lnTo>
                    <a:pt x="117" y="351"/>
                  </a:lnTo>
                  <a:lnTo>
                    <a:pt x="39" y="448"/>
                  </a:lnTo>
                  <a:lnTo>
                    <a:pt x="20" y="507"/>
                  </a:lnTo>
                  <a:lnTo>
                    <a:pt x="0" y="565"/>
                  </a:lnTo>
                  <a:lnTo>
                    <a:pt x="20" y="624"/>
                  </a:lnTo>
                  <a:lnTo>
                    <a:pt x="39" y="682"/>
                  </a:lnTo>
                  <a:lnTo>
                    <a:pt x="117" y="779"/>
                  </a:lnTo>
                  <a:lnTo>
                    <a:pt x="234" y="877"/>
                  </a:lnTo>
                  <a:lnTo>
                    <a:pt x="409" y="974"/>
                  </a:lnTo>
                  <a:lnTo>
                    <a:pt x="604" y="1033"/>
                  </a:lnTo>
                  <a:lnTo>
                    <a:pt x="838" y="1091"/>
                  </a:lnTo>
                  <a:lnTo>
                    <a:pt x="1091" y="1111"/>
                  </a:lnTo>
                  <a:lnTo>
                    <a:pt x="1364" y="1130"/>
                  </a:lnTo>
                  <a:lnTo>
                    <a:pt x="1637" y="1111"/>
                  </a:lnTo>
                  <a:lnTo>
                    <a:pt x="1890" y="1091"/>
                  </a:lnTo>
                  <a:lnTo>
                    <a:pt x="2124" y="1033"/>
                  </a:lnTo>
                  <a:lnTo>
                    <a:pt x="2319" y="974"/>
                  </a:lnTo>
                  <a:lnTo>
                    <a:pt x="2494" y="877"/>
                  </a:lnTo>
                  <a:lnTo>
                    <a:pt x="2611" y="779"/>
                  </a:lnTo>
                  <a:lnTo>
                    <a:pt x="2689" y="682"/>
                  </a:lnTo>
                  <a:lnTo>
                    <a:pt x="2709" y="624"/>
                  </a:lnTo>
                  <a:lnTo>
                    <a:pt x="2728" y="565"/>
                  </a:lnTo>
                  <a:lnTo>
                    <a:pt x="2709" y="507"/>
                  </a:lnTo>
                  <a:lnTo>
                    <a:pt x="2689" y="448"/>
                  </a:lnTo>
                  <a:lnTo>
                    <a:pt x="2611" y="351"/>
                  </a:lnTo>
                  <a:lnTo>
                    <a:pt x="2494" y="253"/>
                  </a:lnTo>
                  <a:lnTo>
                    <a:pt x="2319" y="175"/>
                  </a:lnTo>
                  <a:lnTo>
                    <a:pt x="2124" y="97"/>
                  </a:lnTo>
                  <a:lnTo>
                    <a:pt x="1890" y="39"/>
                  </a:lnTo>
                  <a:lnTo>
                    <a:pt x="1637" y="20"/>
                  </a:lnTo>
                  <a:lnTo>
                    <a:pt x="1364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46"/>
            <p:cNvSpPr/>
            <p:nvPr/>
          </p:nvSpPr>
          <p:spPr>
            <a:xfrm>
              <a:off x="4112225" y="1876725"/>
              <a:ext cx="68225" cy="28275"/>
            </a:xfrm>
            <a:custGeom>
              <a:avLst/>
              <a:gdLst/>
              <a:ahLst/>
              <a:cxnLst/>
              <a:rect l="l" t="t" r="r" b="b"/>
              <a:pathLst>
                <a:path w="2729" h="1131" fill="none" extrusionOk="0">
                  <a:moveTo>
                    <a:pt x="2728" y="565"/>
                  </a:moveTo>
                  <a:lnTo>
                    <a:pt x="2728" y="565"/>
                  </a:lnTo>
                  <a:lnTo>
                    <a:pt x="2709" y="624"/>
                  </a:lnTo>
                  <a:lnTo>
                    <a:pt x="2689" y="682"/>
                  </a:lnTo>
                  <a:lnTo>
                    <a:pt x="2611" y="779"/>
                  </a:lnTo>
                  <a:lnTo>
                    <a:pt x="2494" y="877"/>
                  </a:lnTo>
                  <a:lnTo>
                    <a:pt x="2319" y="974"/>
                  </a:lnTo>
                  <a:lnTo>
                    <a:pt x="2124" y="1033"/>
                  </a:lnTo>
                  <a:lnTo>
                    <a:pt x="1890" y="1091"/>
                  </a:lnTo>
                  <a:lnTo>
                    <a:pt x="1637" y="1111"/>
                  </a:lnTo>
                  <a:lnTo>
                    <a:pt x="1364" y="1130"/>
                  </a:lnTo>
                  <a:lnTo>
                    <a:pt x="1364" y="1130"/>
                  </a:lnTo>
                  <a:lnTo>
                    <a:pt x="1091" y="1111"/>
                  </a:lnTo>
                  <a:lnTo>
                    <a:pt x="838" y="1091"/>
                  </a:lnTo>
                  <a:lnTo>
                    <a:pt x="604" y="1033"/>
                  </a:lnTo>
                  <a:lnTo>
                    <a:pt x="409" y="974"/>
                  </a:lnTo>
                  <a:lnTo>
                    <a:pt x="234" y="877"/>
                  </a:lnTo>
                  <a:lnTo>
                    <a:pt x="117" y="779"/>
                  </a:lnTo>
                  <a:lnTo>
                    <a:pt x="39" y="682"/>
                  </a:lnTo>
                  <a:lnTo>
                    <a:pt x="20" y="624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20" y="507"/>
                  </a:lnTo>
                  <a:lnTo>
                    <a:pt x="39" y="448"/>
                  </a:lnTo>
                  <a:lnTo>
                    <a:pt x="117" y="351"/>
                  </a:lnTo>
                  <a:lnTo>
                    <a:pt x="234" y="253"/>
                  </a:lnTo>
                  <a:lnTo>
                    <a:pt x="409" y="175"/>
                  </a:lnTo>
                  <a:lnTo>
                    <a:pt x="604" y="97"/>
                  </a:lnTo>
                  <a:lnTo>
                    <a:pt x="838" y="39"/>
                  </a:lnTo>
                  <a:lnTo>
                    <a:pt x="1091" y="20"/>
                  </a:lnTo>
                  <a:lnTo>
                    <a:pt x="1364" y="0"/>
                  </a:lnTo>
                  <a:lnTo>
                    <a:pt x="1364" y="0"/>
                  </a:lnTo>
                  <a:lnTo>
                    <a:pt x="1637" y="20"/>
                  </a:lnTo>
                  <a:lnTo>
                    <a:pt x="1890" y="39"/>
                  </a:lnTo>
                  <a:lnTo>
                    <a:pt x="2124" y="97"/>
                  </a:lnTo>
                  <a:lnTo>
                    <a:pt x="2319" y="175"/>
                  </a:lnTo>
                  <a:lnTo>
                    <a:pt x="2494" y="253"/>
                  </a:lnTo>
                  <a:lnTo>
                    <a:pt x="2611" y="351"/>
                  </a:lnTo>
                  <a:lnTo>
                    <a:pt x="2689" y="448"/>
                  </a:lnTo>
                  <a:lnTo>
                    <a:pt x="2709" y="507"/>
                  </a:lnTo>
                  <a:lnTo>
                    <a:pt x="2728" y="56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46"/>
            <p:cNvSpPr/>
            <p:nvPr/>
          </p:nvSpPr>
          <p:spPr>
            <a:xfrm>
              <a:off x="4253975" y="1946850"/>
              <a:ext cx="124700" cy="66775"/>
            </a:xfrm>
            <a:custGeom>
              <a:avLst/>
              <a:gdLst/>
              <a:ahLst/>
              <a:cxnLst/>
              <a:rect l="l" t="t" r="r" b="b"/>
              <a:pathLst>
                <a:path w="4988" h="2671" extrusionOk="0">
                  <a:moveTo>
                    <a:pt x="2591" y="1"/>
                  </a:moveTo>
                  <a:lnTo>
                    <a:pt x="2377" y="20"/>
                  </a:lnTo>
                  <a:lnTo>
                    <a:pt x="2182" y="40"/>
                  </a:lnTo>
                  <a:lnTo>
                    <a:pt x="1968" y="59"/>
                  </a:lnTo>
                  <a:lnTo>
                    <a:pt x="1773" y="118"/>
                  </a:lnTo>
                  <a:lnTo>
                    <a:pt x="1578" y="176"/>
                  </a:lnTo>
                  <a:lnTo>
                    <a:pt x="1403" y="235"/>
                  </a:lnTo>
                  <a:lnTo>
                    <a:pt x="1228" y="312"/>
                  </a:lnTo>
                  <a:lnTo>
                    <a:pt x="1052" y="410"/>
                  </a:lnTo>
                  <a:lnTo>
                    <a:pt x="877" y="527"/>
                  </a:lnTo>
                  <a:lnTo>
                    <a:pt x="604" y="741"/>
                  </a:lnTo>
                  <a:lnTo>
                    <a:pt x="370" y="975"/>
                  </a:lnTo>
                  <a:lnTo>
                    <a:pt x="273" y="1111"/>
                  </a:lnTo>
                  <a:lnTo>
                    <a:pt x="175" y="1267"/>
                  </a:lnTo>
                  <a:lnTo>
                    <a:pt x="98" y="1423"/>
                  </a:lnTo>
                  <a:lnTo>
                    <a:pt x="20" y="1579"/>
                  </a:lnTo>
                  <a:lnTo>
                    <a:pt x="0" y="1657"/>
                  </a:lnTo>
                  <a:lnTo>
                    <a:pt x="20" y="1715"/>
                  </a:lnTo>
                  <a:lnTo>
                    <a:pt x="175" y="1949"/>
                  </a:lnTo>
                  <a:lnTo>
                    <a:pt x="273" y="2047"/>
                  </a:lnTo>
                  <a:lnTo>
                    <a:pt x="370" y="2144"/>
                  </a:lnTo>
                  <a:lnTo>
                    <a:pt x="604" y="2300"/>
                  </a:lnTo>
                  <a:lnTo>
                    <a:pt x="857" y="2417"/>
                  </a:lnTo>
                  <a:lnTo>
                    <a:pt x="1130" y="2514"/>
                  </a:lnTo>
                  <a:lnTo>
                    <a:pt x="1422" y="2592"/>
                  </a:lnTo>
                  <a:lnTo>
                    <a:pt x="1715" y="2631"/>
                  </a:lnTo>
                  <a:lnTo>
                    <a:pt x="2065" y="2670"/>
                  </a:lnTo>
                  <a:lnTo>
                    <a:pt x="2221" y="2670"/>
                  </a:lnTo>
                  <a:lnTo>
                    <a:pt x="2494" y="2651"/>
                  </a:lnTo>
                  <a:lnTo>
                    <a:pt x="2767" y="2631"/>
                  </a:lnTo>
                  <a:lnTo>
                    <a:pt x="3040" y="2592"/>
                  </a:lnTo>
                  <a:lnTo>
                    <a:pt x="3332" y="2553"/>
                  </a:lnTo>
                  <a:lnTo>
                    <a:pt x="3624" y="2475"/>
                  </a:lnTo>
                  <a:lnTo>
                    <a:pt x="3897" y="2397"/>
                  </a:lnTo>
                  <a:lnTo>
                    <a:pt x="4170" y="2300"/>
                  </a:lnTo>
                  <a:lnTo>
                    <a:pt x="4403" y="2202"/>
                  </a:lnTo>
                  <a:lnTo>
                    <a:pt x="4559" y="2124"/>
                  </a:lnTo>
                  <a:lnTo>
                    <a:pt x="4676" y="2047"/>
                  </a:lnTo>
                  <a:lnTo>
                    <a:pt x="4813" y="1930"/>
                  </a:lnTo>
                  <a:lnTo>
                    <a:pt x="4910" y="1793"/>
                  </a:lnTo>
                  <a:lnTo>
                    <a:pt x="4969" y="1676"/>
                  </a:lnTo>
                  <a:lnTo>
                    <a:pt x="4988" y="1520"/>
                  </a:lnTo>
                  <a:lnTo>
                    <a:pt x="4988" y="1404"/>
                  </a:lnTo>
                  <a:lnTo>
                    <a:pt x="4949" y="1248"/>
                  </a:lnTo>
                  <a:lnTo>
                    <a:pt x="4891" y="1111"/>
                  </a:lnTo>
                  <a:lnTo>
                    <a:pt x="4813" y="975"/>
                  </a:lnTo>
                  <a:lnTo>
                    <a:pt x="4715" y="858"/>
                  </a:lnTo>
                  <a:lnTo>
                    <a:pt x="4579" y="722"/>
                  </a:lnTo>
                  <a:lnTo>
                    <a:pt x="4442" y="605"/>
                  </a:lnTo>
                  <a:lnTo>
                    <a:pt x="4306" y="507"/>
                  </a:lnTo>
                  <a:lnTo>
                    <a:pt x="4150" y="410"/>
                  </a:lnTo>
                  <a:lnTo>
                    <a:pt x="3975" y="312"/>
                  </a:lnTo>
                  <a:lnTo>
                    <a:pt x="3644" y="176"/>
                  </a:lnTo>
                  <a:lnTo>
                    <a:pt x="3312" y="79"/>
                  </a:lnTo>
                  <a:lnTo>
                    <a:pt x="2962" y="20"/>
                  </a:lnTo>
                  <a:lnTo>
                    <a:pt x="25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46"/>
            <p:cNvSpPr/>
            <p:nvPr/>
          </p:nvSpPr>
          <p:spPr>
            <a:xfrm>
              <a:off x="4253975" y="1946850"/>
              <a:ext cx="124700" cy="66775"/>
            </a:xfrm>
            <a:custGeom>
              <a:avLst/>
              <a:gdLst/>
              <a:ahLst/>
              <a:cxnLst/>
              <a:rect l="l" t="t" r="r" b="b"/>
              <a:pathLst>
                <a:path w="4988" h="2671" fill="none" extrusionOk="0">
                  <a:moveTo>
                    <a:pt x="2591" y="1"/>
                  </a:moveTo>
                  <a:lnTo>
                    <a:pt x="2591" y="1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182" y="40"/>
                  </a:lnTo>
                  <a:lnTo>
                    <a:pt x="1968" y="59"/>
                  </a:lnTo>
                  <a:lnTo>
                    <a:pt x="1773" y="118"/>
                  </a:lnTo>
                  <a:lnTo>
                    <a:pt x="1578" y="176"/>
                  </a:lnTo>
                  <a:lnTo>
                    <a:pt x="1578" y="176"/>
                  </a:lnTo>
                  <a:lnTo>
                    <a:pt x="1403" y="235"/>
                  </a:lnTo>
                  <a:lnTo>
                    <a:pt x="1228" y="312"/>
                  </a:lnTo>
                  <a:lnTo>
                    <a:pt x="1052" y="410"/>
                  </a:lnTo>
                  <a:lnTo>
                    <a:pt x="877" y="527"/>
                  </a:lnTo>
                  <a:lnTo>
                    <a:pt x="877" y="527"/>
                  </a:lnTo>
                  <a:lnTo>
                    <a:pt x="604" y="741"/>
                  </a:lnTo>
                  <a:lnTo>
                    <a:pt x="370" y="975"/>
                  </a:lnTo>
                  <a:lnTo>
                    <a:pt x="370" y="975"/>
                  </a:lnTo>
                  <a:lnTo>
                    <a:pt x="273" y="1111"/>
                  </a:lnTo>
                  <a:lnTo>
                    <a:pt x="175" y="1267"/>
                  </a:lnTo>
                  <a:lnTo>
                    <a:pt x="175" y="1267"/>
                  </a:lnTo>
                  <a:lnTo>
                    <a:pt x="98" y="1423"/>
                  </a:lnTo>
                  <a:lnTo>
                    <a:pt x="20" y="1579"/>
                  </a:lnTo>
                  <a:lnTo>
                    <a:pt x="20" y="1579"/>
                  </a:lnTo>
                  <a:lnTo>
                    <a:pt x="0" y="1657"/>
                  </a:lnTo>
                  <a:lnTo>
                    <a:pt x="20" y="1715"/>
                  </a:lnTo>
                  <a:lnTo>
                    <a:pt x="20" y="1715"/>
                  </a:lnTo>
                  <a:lnTo>
                    <a:pt x="175" y="1949"/>
                  </a:lnTo>
                  <a:lnTo>
                    <a:pt x="273" y="2047"/>
                  </a:lnTo>
                  <a:lnTo>
                    <a:pt x="370" y="2144"/>
                  </a:lnTo>
                  <a:lnTo>
                    <a:pt x="370" y="2144"/>
                  </a:lnTo>
                  <a:lnTo>
                    <a:pt x="604" y="2300"/>
                  </a:lnTo>
                  <a:lnTo>
                    <a:pt x="857" y="2417"/>
                  </a:lnTo>
                  <a:lnTo>
                    <a:pt x="857" y="2417"/>
                  </a:lnTo>
                  <a:lnTo>
                    <a:pt x="1130" y="2514"/>
                  </a:lnTo>
                  <a:lnTo>
                    <a:pt x="1422" y="2592"/>
                  </a:lnTo>
                  <a:lnTo>
                    <a:pt x="1715" y="2631"/>
                  </a:lnTo>
                  <a:lnTo>
                    <a:pt x="2065" y="2670"/>
                  </a:lnTo>
                  <a:lnTo>
                    <a:pt x="2065" y="2670"/>
                  </a:lnTo>
                  <a:lnTo>
                    <a:pt x="2221" y="2670"/>
                  </a:lnTo>
                  <a:lnTo>
                    <a:pt x="2221" y="2670"/>
                  </a:lnTo>
                  <a:lnTo>
                    <a:pt x="2494" y="2651"/>
                  </a:lnTo>
                  <a:lnTo>
                    <a:pt x="2767" y="2631"/>
                  </a:lnTo>
                  <a:lnTo>
                    <a:pt x="3040" y="2592"/>
                  </a:lnTo>
                  <a:lnTo>
                    <a:pt x="3332" y="2553"/>
                  </a:lnTo>
                  <a:lnTo>
                    <a:pt x="3332" y="2553"/>
                  </a:lnTo>
                  <a:lnTo>
                    <a:pt x="3624" y="2475"/>
                  </a:lnTo>
                  <a:lnTo>
                    <a:pt x="3897" y="2397"/>
                  </a:lnTo>
                  <a:lnTo>
                    <a:pt x="4170" y="2300"/>
                  </a:lnTo>
                  <a:lnTo>
                    <a:pt x="4403" y="2202"/>
                  </a:lnTo>
                  <a:lnTo>
                    <a:pt x="4403" y="2202"/>
                  </a:lnTo>
                  <a:lnTo>
                    <a:pt x="4559" y="2124"/>
                  </a:lnTo>
                  <a:lnTo>
                    <a:pt x="4676" y="2047"/>
                  </a:lnTo>
                  <a:lnTo>
                    <a:pt x="4676" y="2047"/>
                  </a:lnTo>
                  <a:lnTo>
                    <a:pt x="4813" y="1930"/>
                  </a:lnTo>
                  <a:lnTo>
                    <a:pt x="4910" y="1793"/>
                  </a:lnTo>
                  <a:lnTo>
                    <a:pt x="4910" y="1793"/>
                  </a:lnTo>
                  <a:lnTo>
                    <a:pt x="4969" y="1676"/>
                  </a:lnTo>
                  <a:lnTo>
                    <a:pt x="4988" y="1520"/>
                  </a:lnTo>
                  <a:lnTo>
                    <a:pt x="4988" y="1520"/>
                  </a:lnTo>
                  <a:lnTo>
                    <a:pt x="4988" y="1404"/>
                  </a:lnTo>
                  <a:lnTo>
                    <a:pt x="4988" y="1404"/>
                  </a:lnTo>
                  <a:lnTo>
                    <a:pt x="4949" y="1248"/>
                  </a:lnTo>
                  <a:lnTo>
                    <a:pt x="4949" y="1248"/>
                  </a:lnTo>
                  <a:lnTo>
                    <a:pt x="4891" y="1111"/>
                  </a:lnTo>
                  <a:lnTo>
                    <a:pt x="4813" y="975"/>
                  </a:lnTo>
                  <a:lnTo>
                    <a:pt x="4715" y="858"/>
                  </a:lnTo>
                  <a:lnTo>
                    <a:pt x="4579" y="722"/>
                  </a:lnTo>
                  <a:lnTo>
                    <a:pt x="4579" y="722"/>
                  </a:lnTo>
                  <a:lnTo>
                    <a:pt x="4442" y="605"/>
                  </a:lnTo>
                  <a:lnTo>
                    <a:pt x="4306" y="507"/>
                  </a:lnTo>
                  <a:lnTo>
                    <a:pt x="4150" y="410"/>
                  </a:lnTo>
                  <a:lnTo>
                    <a:pt x="3975" y="312"/>
                  </a:lnTo>
                  <a:lnTo>
                    <a:pt x="3975" y="312"/>
                  </a:lnTo>
                  <a:lnTo>
                    <a:pt x="3644" y="176"/>
                  </a:lnTo>
                  <a:lnTo>
                    <a:pt x="3312" y="79"/>
                  </a:lnTo>
                  <a:lnTo>
                    <a:pt x="2962" y="20"/>
                  </a:lnTo>
                  <a:lnTo>
                    <a:pt x="259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46"/>
            <p:cNvSpPr/>
            <p:nvPr/>
          </p:nvSpPr>
          <p:spPr>
            <a:xfrm>
              <a:off x="4388400" y="1973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46"/>
            <p:cNvSpPr/>
            <p:nvPr/>
          </p:nvSpPr>
          <p:spPr>
            <a:xfrm>
              <a:off x="4388400" y="1973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46"/>
            <p:cNvSpPr/>
            <p:nvPr/>
          </p:nvSpPr>
          <p:spPr>
            <a:xfrm>
              <a:off x="4234475" y="1908375"/>
              <a:ext cx="164675" cy="109125"/>
            </a:xfrm>
            <a:custGeom>
              <a:avLst/>
              <a:gdLst/>
              <a:ahLst/>
              <a:cxnLst/>
              <a:rect l="l" t="t" r="r" b="b"/>
              <a:pathLst>
                <a:path w="6587" h="4365" extrusionOk="0">
                  <a:moveTo>
                    <a:pt x="3527" y="1696"/>
                  </a:moveTo>
                  <a:lnTo>
                    <a:pt x="3761" y="1715"/>
                  </a:lnTo>
                  <a:lnTo>
                    <a:pt x="3975" y="1754"/>
                  </a:lnTo>
                  <a:lnTo>
                    <a:pt x="4151" y="1793"/>
                  </a:lnTo>
                  <a:lnTo>
                    <a:pt x="4346" y="1851"/>
                  </a:lnTo>
                  <a:lnTo>
                    <a:pt x="4541" y="1929"/>
                  </a:lnTo>
                  <a:lnTo>
                    <a:pt x="4813" y="2066"/>
                  </a:lnTo>
                  <a:lnTo>
                    <a:pt x="5086" y="2241"/>
                  </a:lnTo>
                  <a:lnTo>
                    <a:pt x="5242" y="2397"/>
                  </a:lnTo>
                  <a:lnTo>
                    <a:pt x="5398" y="2553"/>
                  </a:lnTo>
                  <a:lnTo>
                    <a:pt x="5476" y="2689"/>
                  </a:lnTo>
                  <a:lnTo>
                    <a:pt x="5554" y="2806"/>
                  </a:lnTo>
                  <a:lnTo>
                    <a:pt x="5573" y="2865"/>
                  </a:lnTo>
                  <a:lnTo>
                    <a:pt x="5593" y="2923"/>
                  </a:lnTo>
                  <a:lnTo>
                    <a:pt x="5632" y="3021"/>
                  </a:lnTo>
                  <a:lnTo>
                    <a:pt x="5632" y="3040"/>
                  </a:lnTo>
                  <a:lnTo>
                    <a:pt x="5651" y="3137"/>
                  </a:lnTo>
                  <a:lnTo>
                    <a:pt x="5651" y="3157"/>
                  </a:lnTo>
                  <a:lnTo>
                    <a:pt x="5671" y="3293"/>
                  </a:lnTo>
                  <a:lnTo>
                    <a:pt x="5515" y="3430"/>
                  </a:lnTo>
                  <a:lnTo>
                    <a:pt x="5339" y="3566"/>
                  </a:lnTo>
                  <a:lnTo>
                    <a:pt x="5028" y="3761"/>
                  </a:lnTo>
                  <a:lnTo>
                    <a:pt x="4677" y="3917"/>
                  </a:lnTo>
                  <a:lnTo>
                    <a:pt x="4443" y="3995"/>
                  </a:lnTo>
                  <a:lnTo>
                    <a:pt x="4209" y="4053"/>
                  </a:lnTo>
                  <a:lnTo>
                    <a:pt x="3956" y="4092"/>
                  </a:lnTo>
                  <a:lnTo>
                    <a:pt x="3703" y="4131"/>
                  </a:lnTo>
                  <a:lnTo>
                    <a:pt x="3410" y="4131"/>
                  </a:lnTo>
                  <a:lnTo>
                    <a:pt x="3294" y="4151"/>
                  </a:lnTo>
                  <a:lnTo>
                    <a:pt x="3255" y="4151"/>
                  </a:lnTo>
                  <a:lnTo>
                    <a:pt x="2884" y="4131"/>
                  </a:lnTo>
                  <a:lnTo>
                    <a:pt x="2631" y="4092"/>
                  </a:lnTo>
                  <a:lnTo>
                    <a:pt x="2397" y="4053"/>
                  </a:lnTo>
                  <a:lnTo>
                    <a:pt x="2144" y="3995"/>
                  </a:lnTo>
                  <a:lnTo>
                    <a:pt x="1930" y="3917"/>
                  </a:lnTo>
                  <a:lnTo>
                    <a:pt x="1579" y="3761"/>
                  </a:lnTo>
                  <a:lnTo>
                    <a:pt x="1404" y="3663"/>
                  </a:lnTo>
                  <a:lnTo>
                    <a:pt x="1248" y="3566"/>
                  </a:lnTo>
                  <a:lnTo>
                    <a:pt x="1072" y="3430"/>
                  </a:lnTo>
                  <a:lnTo>
                    <a:pt x="897" y="3274"/>
                  </a:lnTo>
                  <a:lnTo>
                    <a:pt x="917" y="3235"/>
                  </a:lnTo>
                  <a:lnTo>
                    <a:pt x="917" y="3196"/>
                  </a:lnTo>
                  <a:lnTo>
                    <a:pt x="955" y="3021"/>
                  </a:lnTo>
                  <a:lnTo>
                    <a:pt x="994" y="2865"/>
                  </a:lnTo>
                  <a:lnTo>
                    <a:pt x="1072" y="2709"/>
                  </a:lnTo>
                  <a:lnTo>
                    <a:pt x="1170" y="2553"/>
                  </a:lnTo>
                  <a:lnTo>
                    <a:pt x="1326" y="2397"/>
                  </a:lnTo>
                  <a:lnTo>
                    <a:pt x="1501" y="2241"/>
                  </a:lnTo>
                  <a:lnTo>
                    <a:pt x="1754" y="2066"/>
                  </a:lnTo>
                  <a:lnTo>
                    <a:pt x="2027" y="1929"/>
                  </a:lnTo>
                  <a:lnTo>
                    <a:pt x="2222" y="1871"/>
                  </a:lnTo>
                  <a:lnTo>
                    <a:pt x="2417" y="1813"/>
                  </a:lnTo>
                  <a:lnTo>
                    <a:pt x="2612" y="1754"/>
                  </a:lnTo>
                  <a:lnTo>
                    <a:pt x="2826" y="1715"/>
                  </a:lnTo>
                  <a:lnTo>
                    <a:pt x="3060" y="1696"/>
                  </a:lnTo>
                  <a:close/>
                  <a:moveTo>
                    <a:pt x="4950" y="1"/>
                  </a:moveTo>
                  <a:lnTo>
                    <a:pt x="4677" y="20"/>
                  </a:lnTo>
                  <a:lnTo>
                    <a:pt x="4385" y="78"/>
                  </a:lnTo>
                  <a:lnTo>
                    <a:pt x="4092" y="176"/>
                  </a:lnTo>
                  <a:lnTo>
                    <a:pt x="3820" y="273"/>
                  </a:lnTo>
                  <a:lnTo>
                    <a:pt x="3664" y="332"/>
                  </a:lnTo>
                  <a:lnTo>
                    <a:pt x="3333" y="449"/>
                  </a:lnTo>
                  <a:lnTo>
                    <a:pt x="3255" y="449"/>
                  </a:lnTo>
                  <a:lnTo>
                    <a:pt x="2923" y="332"/>
                  </a:lnTo>
                  <a:lnTo>
                    <a:pt x="2767" y="293"/>
                  </a:lnTo>
                  <a:lnTo>
                    <a:pt x="2495" y="176"/>
                  </a:lnTo>
                  <a:lnTo>
                    <a:pt x="2202" y="98"/>
                  </a:lnTo>
                  <a:lnTo>
                    <a:pt x="1910" y="39"/>
                  </a:lnTo>
                  <a:lnTo>
                    <a:pt x="1637" y="20"/>
                  </a:lnTo>
                  <a:lnTo>
                    <a:pt x="1462" y="20"/>
                  </a:lnTo>
                  <a:lnTo>
                    <a:pt x="1267" y="59"/>
                  </a:lnTo>
                  <a:lnTo>
                    <a:pt x="1092" y="98"/>
                  </a:lnTo>
                  <a:lnTo>
                    <a:pt x="917" y="176"/>
                  </a:lnTo>
                  <a:lnTo>
                    <a:pt x="761" y="234"/>
                  </a:lnTo>
                  <a:lnTo>
                    <a:pt x="624" y="332"/>
                  </a:lnTo>
                  <a:lnTo>
                    <a:pt x="507" y="429"/>
                  </a:lnTo>
                  <a:lnTo>
                    <a:pt x="410" y="527"/>
                  </a:lnTo>
                  <a:lnTo>
                    <a:pt x="313" y="643"/>
                  </a:lnTo>
                  <a:lnTo>
                    <a:pt x="215" y="780"/>
                  </a:lnTo>
                  <a:lnTo>
                    <a:pt x="157" y="897"/>
                  </a:lnTo>
                  <a:lnTo>
                    <a:pt x="98" y="1033"/>
                  </a:lnTo>
                  <a:lnTo>
                    <a:pt x="59" y="1170"/>
                  </a:lnTo>
                  <a:lnTo>
                    <a:pt x="20" y="1306"/>
                  </a:lnTo>
                  <a:lnTo>
                    <a:pt x="1" y="1462"/>
                  </a:lnTo>
                  <a:lnTo>
                    <a:pt x="1" y="1618"/>
                  </a:lnTo>
                  <a:lnTo>
                    <a:pt x="1" y="1774"/>
                  </a:lnTo>
                  <a:lnTo>
                    <a:pt x="40" y="2105"/>
                  </a:lnTo>
                  <a:lnTo>
                    <a:pt x="137" y="2417"/>
                  </a:lnTo>
                  <a:lnTo>
                    <a:pt x="254" y="2728"/>
                  </a:lnTo>
                  <a:lnTo>
                    <a:pt x="429" y="3021"/>
                  </a:lnTo>
                  <a:lnTo>
                    <a:pt x="624" y="3293"/>
                  </a:lnTo>
                  <a:lnTo>
                    <a:pt x="858" y="3527"/>
                  </a:lnTo>
                  <a:lnTo>
                    <a:pt x="1131" y="3741"/>
                  </a:lnTo>
                  <a:lnTo>
                    <a:pt x="1404" y="3917"/>
                  </a:lnTo>
                  <a:lnTo>
                    <a:pt x="1715" y="4053"/>
                  </a:lnTo>
                  <a:lnTo>
                    <a:pt x="2027" y="4170"/>
                  </a:lnTo>
                  <a:lnTo>
                    <a:pt x="2358" y="4267"/>
                  </a:lnTo>
                  <a:lnTo>
                    <a:pt x="2690" y="4326"/>
                  </a:lnTo>
                  <a:lnTo>
                    <a:pt x="2923" y="4345"/>
                  </a:lnTo>
                  <a:lnTo>
                    <a:pt x="3196" y="4365"/>
                  </a:lnTo>
                  <a:lnTo>
                    <a:pt x="3294" y="4365"/>
                  </a:lnTo>
                  <a:lnTo>
                    <a:pt x="3605" y="4345"/>
                  </a:lnTo>
                  <a:lnTo>
                    <a:pt x="3898" y="4306"/>
                  </a:lnTo>
                  <a:lnTo>
                    <a:pt x="4248" y="4267"/>
                  </a:lnTo>
                  <a:lnTo>
                    <a:pt x="4579" y="4170"/>
                  </a:lnTo>
                  <a:lnTo>
                    <a:pt x="4891" y="4053"/>
                  </a:lnTo>
                  <a:lnTo>
                    <a:pt x="5183" y="3917"/>
                  </a:lnTo>
                  <a:lnTo>
                    <a:pt x="5476" y="3741"/>
                  </a:lnTo>
                  <a:lnTo>
                    <a:pt x="5729" y="3527"/>
                  </a:lnTo>
                  <a:lnTo>
                    <a:pt x="5963" y="3274"/>
                  </a:lnTo>
                  <a:lnTo>
                    <a:pt x="6158" y="3021"/>
                  </a:lnTo>
                  <a:lnTo>
                    <a:pt x="6333" y="2728"/>
                  </a:lnTo>
                  <a:lnTo>
                    <a:pt x="6469" y="2397"/>
                  </a:lnTo>
                  <a:lnTo>
                    <a:pt x="6547" y="2085"/>
                  </a:lnTo>
                  <a:lnTo>
                    <a:pt x="6586" y="1774"/>
                  </a:lnTo>
                  <a:lnTo>
                    <a:pt x="6586" y="1618"/>
                  </a:lnTo>
                  <a:lnTo>
                    <a:pt x="6586" y="1462"/>
                  </a:lnTo>
                  <a:lnTo>
                    <a:pt x="6567" y="1306"/>
                  </a:lnTo>
                  <a:lnTo>
                    <a:pt x="6528" y="1170"/>
                  </a:lnTo>
                  <a:lnTo>
                    <a:pt x="6489" y="1033"/>
                  </a:lnTo>
                  <a:lnTo>
                    <a:pt x="6430" y="897"/>
                  </a:lnTo>
                  <a:lnTo>
                    <a:pt x="6372" y="760"/>
                  </a:lnTo>
                  <a:lnTo>
                    <a:pt x="6275" y="624"/>
                  </a:lnTo>
                  <a:lnTo>
                    <a:pt x="6197" y="527"/>
                  </a:lnTo>
                  <a:lnTo>
                    <a:pt x="6080" y="410"/>
                  </a:lnTo>
                  <a:lnTo>
                    <a:pt x="5963" y="312"/>
                  </a:lnTo>
                  <a:lnTo>
                    <a:pt x="5826" y="234"/>
                  </a:lnTo>
                  <a:lnTo>
                    <a:pt x="5671" y="156"/>
                  </a:lnTo>
                  <a:lnTo>
                    <a:pt x="5515" y="98"/>
                  </a:lnTo>
                  <a:lnTo>
                    <a:pt x="5339" y="59"/>
                  </a:lnTo>
                  <a:lnTo>
                    <a:pt x="5145" y="20"/>
                  </a:lnTo>
                  <a:lnTo>
                    <a:pt x="495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46"/>
            <p:cNvSpPr/>
            <p:nvPr/>
          </p:nvSpPr>
          <p:spPr>
            <a:xfrm>
              <a:off x="4234475" y="1908375"/>
              <a:ext cx="164675" cy="109125"/>
            </a:xfrm>
            <a:custGeom>
              <a:avLst/>
              <a:gdLst/>
              <a:ahLst/>
              <a:cxnLst/>
              <a:rect l="l" t="t" r="r" b="b"/>
              <a:pathLst>
                <a:path w="6587" h="4365" fill="none" extrusionOk="0">
                  <a:moveTo>
                    <a:pt x="4950" y="1"/>
                  </a:moveTo>
                  <a:lnTo>
                    <a:pt x="4950" y="1"/>
                  </a:lnTo>
                  <a:lnTo>
                    <a:pt x="4677" y="20"/>
                  </a:lnTo>
                  <a:lnTo>
                    <a:pt x="4385" y="78"/>
                  </a:lnTo>
                  <a:lnTo>
                    <a:pt x="4385" y="78"/>
                  </a:lnTo>
                  <a:lnTo>
                    <a:pt x="4092" y="176"/>
                  </a:lnTo>
                  <a:lnTo>
                    <a:pt x="3820" y="273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333" y="449"/>
                  </a:lnTo>
                  <a:lnTo>
                    <a:pt x="3333" y="449"/>
                  </a:lnTo>
                  <a:lnTo>
                    <a:pt x="3294" y="449"/>
                  </a:lnTo>
                  <a:lnTo>
                    <a:pt x="3294" y="449"/>
                  </a:lnTo>
                  <a:lnTo>
                    <a:pt x="3274" y="449"/>
                  </a:lnTo>
                  <a:lnTo>
                    <a:pt x="3255" y="449"/>
                  </a:lnTo>
                  <a:lnTo>
                    <a:pt x="3255" y="449"/>
                  </a:lnTo>
                  <a:lnTo>
                    <a:pt x="2923" y="332"/>
                  </a:lnTo>
                  <a:lnTo>
                    <a:pt x="2767" y="293"/>
                  </a:lnTo>
                  <a:lnTo>
                    <a:pt x="2767" y="293"/>
                  </a:lnTo>
                  <a:lnTo>
                    <a:pt x="2495" y="176"/>
                  </a:lnTo>
                  <a:lnTo>
                    <a:pt x="2202" y="98"/>
                  </a:lnTo>
                  <a:lnTo>
                    <a:pt x="2202" y="98"/>
                  </a:lnTo>
                  <a:lnTo>
                    <a:pt x="1910" y="39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20"/>
                  </a:lnTo>
                  <a:lnTo>
                    <a:pt x="1462" y="20"/>
                  </a:lnTo>
                  <a:lnTo>
                    <a:pt x="1267" y="59"/>
                  </a:lnTo>
                  <a:lnTo>
                    <a:pt x="1092" y="98"/>
                  </a:lnTo>
                  <a:lnTo>
                    <a:pt x="917" y="176"/>
                  </a:lnTo>
                  <a:lnTo>
                    <a:pt x="761" y="234"/>
                  </a:lnTo>
                  <a:lnTo>
                    <a:pt x="761" y="234"/>
                  </a:lnTo>
                  <a:lnTo>
                    <a:pt x="624" y="332"/>
                  </a:lnTo>
                  <a:lnTo>
                    <a:pt x="507" y="429"/>
                  </a:lnTo>
                  <a:lnTo>
                    <a:pt x="410" y="527"/>
                  </a:lnTo>
                  <a:lnTo>
                    <a:pt x="313" y="643"/>
                  </a:lnTo>
                  <a:lnTo>
                    <a:pt x="313" y="643"/>
                  </a:lnTo>
                  <a:lnTo>
                    <a:pt x="215" y="780"/>
                  </a:lnTo>
                  <a:lnTo>
                    <a:pt x="157" y="897"/>
                  </a:lnTo>
                  <a:lnTo>
                    <a:pt x="157" y="897"/>
                  </a:lnTo>
                  <a:lnTo>
                    <a:pt x="98" y="1033"/>
                  </a:lnTo>
                  <a:lnTo>
                    <a:pt x="59" y="1170"/>
                  </a:lnTo>
                  <a:lnTo>
                    <a:pt x="59" y="1170"/>
                  </a:lnTo>
                  <a:lnTo>
                    <a:pt x="20" y="1306"/>
                  </a:lnTo>
                  <a:lnTo>
                    <a:pt x="1" y="1462"/>
                  </a:lnTo>
                  <a:lnTo>
                    <a:pt x="1" y="1618"/>
                  </a:lnTo>
                  <a:lnTo>
                    <a:pt x="1" y="1774"/>
                  </a:lnTo>
                  <a:lnTo>
                    <a:pt x="1" y="1774"/>
                  </a:lnTo>
                  <a:lnTo>
                    <a:pt x="40" y="2105"/>
                  </a:lnTo>
                  <a:lnTo>
                    <a:pt x="137" y="2417"/>
                  </a:lnTo>
                  <a:lnTo>
                    <a:pt x="137" y="2417"/>
                  </a:lnTo>
                  <a:lnTo>
                    <a:pt x="254" y="2728"/>
                  </a:lnTo>
                  <a:lnTo>
                    <a:pt x="429" y="3021"/>
                  </a:lnTo>
                  <a:lnTo>
                    <a:pt x="429" y="3021"/>
                  </a:lnTo>
                  <a:lnTo>
                    <a:pt x="624" y="3293"/>
                  </a:lnTo>
                  <a:lnTo>
                    <a:pt x="858" y="3527"/>
                  </a:lnTo>
                  <a:lnTo>
                    <a:pt x="1131" y="3741"/>
                  </a:lnTo>
                  <a:lnTo>
                    <a:pt x="1404" y="3917"/>
                  </a:lnTo>
                  <a:lnTo>
                    <a:pt x="1404" y="3917"/>
                  </a:lnTo>
                  <a:lnTo>
                    <a:pt x="1715" y="4053"/>
                  </a:lnTo>
                  <a:lnTo>
                    <a:pt x="2027" y="4170"/>
                  </a:lnTo>
                  <a:lnTo>
                    <a:pt x="2358" y="4267"/>
                  </a:lnTo>
                  <a:lnTo>
                    <a:pt x="2690" y="4326"/>
                  </a:lnTo>
                  <a:lnTo>
                    <a:pt x="2690" y="4326"/>
                  </a:lnTo>
                  <a:lnTo>
                    <a:pt x="2923" y="4345"/>
                  </a:lnTo>
                  <a:lnTo>
                    <a:pt x="3196" y="4365"/>
                  </a:lnTo>
                  <a:lnTo>
                    <a:pt x="3196" y="4365"/>
                  </a:lnTo>
                  <a:lnTo>
                    <a:pt x="3294" y="4365"/>
                  </a:lnTo>
                  <a:lnTo>
                    <a:pt x="3294" y="4365"/>
                  </a:lnTo>
                  <a:lnTo>
                    <a:pt x="3605" y="4345"/>
                  </a:lnTo>
                  <a:lnTo>
                    <a:pt x="3898" y="4306"/>
                  </a:lnTo>
                  <a:lnTo>
                    <a:pt x="3898" y="4306"/>
                  </a:lnTo>
                  <a:lnTo>
                    <a:pt x="4248" y="4267"/>
                  </a:lnTo>
                  <a:lnTo>
                    <a:pt x="4579" y="4170"/>
                  </a:lnTo>
                  <a:lnTo>
                    <a:pt x="4891" y="4053"/>
                  </a:lnTo>
                  <a:lnTo>
                    <a:pt x="5183" y="3917"/>
                  </a:lnTo>
                  <a:lnTo>
                    <a:pt x="5183" y="3917"/>
                  </a:lnTo>
                  <a:lnTo>
                    <a:pt x="5476" y="3741"/>
                  </a:lnTo>
                  <a:lnTo>
                    <a:pt x="5729" y="3527"/>
                  </a:lnTo>
                  <a:lnTo>
                    <a:pt x="5963" y="3274"/>
                  </a:lnTo>
                  <a:lnTo>
                    <a:pt x="6158" y="3021"/>
                  </a:lnTo>
                  <a:lnTo>
                    <a:pt x="6158" y="3021"/>
                  </a:lnTo>
                  <a:lnTo>
                    <a:pt x="6333" y="2728"/>
                  </a:lnTo>
                  <a:lnTo>
                    <a:pt x="6469" y="2397"/>
                  </a:lnTo>
                  <a:lnTo>
                    <a:pt x="6469" y="2397"/>
                  </a:lnTo>
                  <a:lnTo>
                    <a:pt x="6547" y="2085"/>
                  </a:lnTo>
                  <a:lnTo>
                    <a:pt x="6586" y="1774"/>
                  </a:lnTo>
                  <a:lnTo>
                    <a:pt x="6586" y="1774"/>
                  </a:lnTo>
                  <a:lnTo>
                    <a:pt x="6586" y="1618"/>
                  </a:lnTo>
                  <a:lnTo>
                    <a:pt x="6586" y="1462"/>
                  </a:lnTo>
                  <a:lnTo>
                    <a:pt x="6567" y="1306"/>
                  </a:lnTo>
                  <a:lnTo>
                    <a:pt x="6528" y="1170"/>
                  </a:lnTo>
                  <a:lnTo>
                    <a:pt x="6528" y="1170"/>
                  </a:lnTo>
                  <a:lnTo>
                    <a:pt x="6489" y="1033"/>
                  </a:lnTo>
                  <a:lnTo>
                    <a:pt x="6430" y="897"/>
                  </a:lnTo>
                  <a:lnTo>
                    <a:pt x="6430" y="897"/>
                  </a:lnTo>
                  <a:lnTo>
                    <a:pt x="6372" y="760"/>
                  </a:lnTo>
                  <a:lnTo>
                    <a:pt x="6275" y="624"/>
                  </a:lnTo>
                  <a:lnTo>
                    <a:pt x="6275" y="624"/>
                  </a:lnTo>
                  <a:lnTo>
                    <a:pt x="6197" y="527"/>
                  </a:lnTo>
                  <a:lnTo>
                    <a:pt x="6080" y="410"/>
                  </a:lnTo>
                  <a:lnTo>
                    <a:pt x="5963" y="312"/>
                  </a:lnTo>
                  <a:lnTo>
                    <a:pt x="5826" y="234"/>
                  </a:lnTo>
                  <a:lnTo>
                    <a:pt x="5826" y="234"/>
                  </a:lnTo>
                  <a:lnTo>
                    <a:pt x="5671" y="156"/>
                  </a:lnTo>
                  <a:lnTo>
                    <a:pt x="5515" y="98"/>
                  </a:lnTo>
                  <a:lnTo>
                    <a:pt x="5339" y="59"/>
                  </a:lnTo>
                  <a:lnTo>
                    <a:pt x="5145" y="20"/>
                  </a:lnTo>
                  <a:lnTo>
                    <a:pt x="5145" y="20"/>
                  </a:lnTo>
                  <a:lnTo>
                    <a:pt x="495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46"/>
            <p:cNvSpPr/>
            <p:nvPr/>
          </p:nvSpPr>
          <p:spPr>
            <a:xfrm>
              <a:off x="4256900" y="1950750"/>
              <a:ext cx="119350" cy="61400"/>
            </a:xfrm>
            <a:custGeom>
              <a:avLst/>
              <a:gdLst/>
              <a:ahLst/>
              <a:cxnLst/>
              <a:rect l="l" t="t" r="r" b="b"/>
              <a:pathLst>
                <a:path w="4774" h="2456" fill="none" extrusionOk="0">
                  <a:moveTo>
                    <a:pt x="1929" y="20"/>
                  </a:moveTo>
                  <a:lnTo>
                    <a:pt x="1929" y="20"/>
                  </a:lnTo>
                  <a:lnTo>
                    <a:pt x="2163" y="1"/>
                  </a:lnTo>
                  <a:lnTo>
                    <a:pt x="2397" y="1"/>
                  </a:lnTo>
                  <a:lnTo>
                    <a:pt x="2397" y="1"/>
                  </a:lnTo>
                  <a:lnTo>
                    <a:pt x="2397" y="1"/>
                  </a:lnTo>
                  <a:lnTo>
                    <a:pt x="2630" y="1"/>
                  </a:lnTo>
                  <a:lnTo>
                    <a:pt x="2864" y="20"/>
                  </a:lnTo>
                  <a:lnTo>
                    <a:pt x="2864" y="20"/>
                  </a:lnTo>
                  <a:lnTo>
                    <a:pt x="3078" y="59"/>
                  </a:lnTo>
                  <a:lnTo>
                    <a:pt x="3254" y="98"/>
                  </a:lnTo>
                  <a:lnTo>
                    <a:pt x="3449" y="156"/>
                  </a:lnTo>
                  <a:lnTo>
                    <a:pt x="3644" y="234"/>
                  </a:lnTo>
                  <a:lnTo>
                    <a:pt x="3644" y="234"/>
                  </a:lnTo>
                  <a:lnTo>
                    <a:pt x="3916" y="371"/>
                  </a:lnTo>
                  <a:lnTo>
                    <a:pt x="4189" y="546"/>
                  </a:lnTo>
                  <a:lnTo>
                    <a:pt x="4189" y="546"/>
                  </a:lnTo>
                  <a:lnTo>
                    <a:pt x="4345" y="702"/>
                  </a:lnTo>
                  <a:lnTo>
                    <a:pt x="4501" y="858"/>
                  </a:lnTo>
                  <a:lnTo>
                    <a:pt x="4501" y="858"/>
                  </a:lnTo>
                  <a:lnTo>
                    <a:pt x="4579" y="994"/>
                  </a:lnTo>
                  <a:lnTo>
                    <a:pt x="4657" y="1111"/>
                  </a:lnTo>
                  <a:lnTo>
                    <a:pt x="4657" y="1111"/>
                  </a:lnTo>
                  <a:lnTo>
                    <a:pt x="4676" y="1170"/>
                  </a:lnTo>
                  <a:lnTo>
                    <a:pt x="4676" y="1170"/>
                  </a:lnTo>
                  <a:lnTo>
                    <a:pt x="4676" y="1170"/>
                  </a:lnTo>
                  <a:lnTo>
                    <a:pt x="4696" y="1228"/>
                  </a:lnTo>
                  <a:lnTo>
                    <a:pt x="4696" y="1228"/>
                  </a:lnTo>
                  <a:lnTo>
                    <a:pt x="4735" y="1326"/>
                  </a:lnTo>
                  <a:lnTo>
                    <a:pt x="4735" y="1345"/>
                  </a:lnTo>
                  <a:lnTo>
                    <a:pt x="4735" y="1345"/>
                  </a:lnTo>
                  <a:lnTo>
                    <a:pt x="4735" y="1345"/>
                  </a:lnTo>
                  <a:lnTo>
                    <a:pt x="4754" y="1442"/>
                  </a:lnTo>
                  <a:lnTo>
                    <a:pt x="4754" y="1462"/>
                  </a:lnTo>
                  <a:lnTo>
                    <a:pt x="4754" y="1462"/>
                  </a:lnTo>
                  <a:lnTo>
                    <a:pt x="4774" y="1598"/>
                  </a:lnTo>
                  <a:lnTo>
                    <a:pt x="4774" y="1598"/>
                  </a:lnTo>
                  <a:lnTo>
                    <a:pt x="4618" y="1735"/>
                  </a:lnTo>
                  <a:lnTo>
                    <a:pt x="4442" y="1871"/>
                  </a:lnTo>
                  <a:lnTo>
                    <a:pt x="4442" y="1871"/>
                  </a:lnTo>
                  <a:lnTo>
                    <a:pt x="4131" y="2066"/>
                  </a:lnTo>
                  <a:lnTo>
                    <a:pt x="3780" y="2222"/>
                  </a:lnTo>
                  <a:lnTo>
                    <a:pt x="3780" y="2222"/>
                  </a:lnTo>
                  <a:lnTo>
                    <a:pt x="3780" y="2222"/>
                  </a:lnTo>
                  <a:lnTo>
                    <a:pt x="3546" y="2300"/>
                  </a:lnTo>
                  <a:lnTo>
                    <a:pt x="3312" y="2358"/>
                  </a:lnTo>
                  <a:lnTo>
                    <a:pt x="3059" y="2397"/>
                  </a:lnTo>
                  <a:lnTo>
                    <a:pt x="2806" y="2436"/>
                  </a:lnTo>
                  <a:lnTo>
                    <a:pt x="2806" y="2436"/>
                  </a:lnTo>
                  <a:lnTo>
                    <a:pt x="2513" y="2436"/>
                  </a:lnTo>
                  <a:lnTo>
                    <a:pt x="2513" y="2436"/>
                  </a:lnTo>
                  <a:lnTo>
                    <a:pt x="2397" y="2456"/>
                  </a:lnTo>
                  <a:lnTo>
                    <a:pt x="2358" y="2456"/>
                  </a:lnTo>
                  <a:lnTo>
                    <a:pt x="2358" y="2456"/>
                  </a:lnTo>
                  <a:lnTo>
                    <a:pt x="1987" y="2436"/>
                  </a:lnTo>
                  <a:lnTo>
                    <a:pt x="1987" y="2436"/>
                  </a:lnTo>
                  <a:lnTo>
                    <a:pt x="1734" y="2397"/>
                  </a:lnTo>
                  <a:lnTo>
                    <a:pt x="1500" y="2358"/>
                  </a:lnTo>
                  <a:lnTo>
                    <a:pt x="1247" y="2300"/>
                  </a:lnTo>
                  <a:lnTo>
                    <a:pt x="1033" y="2222"/>
                  </a:lnTo>
                  <a:lnTo>
                    <a:pt x="1033" y="2222"/>
                  </a:lnTo>
                  <a:lnTo>
                    <a:pt x="1033" y="2222"/>
                  </a:lnTo>
                  <a:lnTo>
                    <a:pt x="682" y="2066"/>
                  </a:lnTo>
                  <a:lnTo>
                    <a:pt x="507" y="1968"/>
                  </a:lnTo>
                  <a:lnTo>
                    <a:pt x="351" y="1871"/>
                  </a:lnTo>
                  <a:lnTo>
                    <a:pt x="351" y="1871"/>
                  </a:lnTo>
                  <a:lnTo>
                    <a:pt x="175" y="1735"/>
                  </a:lnTo>
                  <a:lnTo>
                    <a:pt x="0" y="1579"/>
                  </a:lnTo>
                  <a:lnTo>
                    <a:pt x="0" y="1579"/>
                  </a:lnTo>
                  <a:lnTo>
                    <a:pt x="20" y="1540"/>
                  </a:lnTo>
                  <a:lnTo>
                    <a:pt x="20" y="1501"/>
                  </a:lnTo>
                  <a:lnTo>
                    <a:pt x="20" y="1501"/>
                  </a:lnTo>
                  <a:lnTo>
                    <a:pt x="58" y="1326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175" y="1014"/>
                  </a:lnTo>
                  <a:lnTo>
                    <a:pt x="273" y="858"/>
                  </a:lnTo>
                  <a:lnTo>
                    <a:pt x="273" y="858"/>
                  </a:lnTo>
                  <a:lnTo>
                    <a:pt x="429" y="702"/>
                  </a:lnTo>
                  <a:lnTo>
                    <a:pt x="604" y="546"/>
                  </a:lnTo>
                  <a:lnTo>
                    <a:pt x="604" y="546"/>
                  </a:lnTo>
                  <a:lnTo>
                    <a:pt x="857" y="371"/>
                  </a:lnTo>
                  <a:lnTo>
                    <a:pt x="1130" y="234"/>
                  </a:lnTo>
                  <a:lnTo>
                    <a:pt x="1130" y="234"/>
                  </a:lnTo>
                  <a:lnTo>
                    <a:pt x="1325" y="176"/>
                  </a:lnTo>
                  <a:lnTo>
                    <a:pt x="1520" y="118"/>
                  </a:lnTo>
                  <a:lnTo>
                    <a:pt x="1715" y="59"/>
                  </a:lnTo>
                  <a:lnTo>
                    <a:pt x="1929" y="20"/>
                  </a:lnTo>
                  <a:lnTo>
                    <a:pt x="1929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Google Shape;7553;p72">
            <a:extLst>
              <a:ext uri="{FF2B5EF4-FFF2-40B4-BE49-F238E27FC236}">
                <a16:creationId xmlns:a16="http://schemas.microsoft.com/office/drawing/2014/main" id="{B64C32A7-96AC-6C4C-9203-EEC0576132ED}"/>
              </a:ext>
            </a:extLst>
          </p:cNvPr>
          <p:cNvSpPr txBox="1">
            <a:spLocks/>
          </p:cNvSpPr>
          <p:nvPr/>
        </p:nvSpPr>
        <p:spPr>
          <a:xfrm>
            <a:off x="1246703" y="491900"/>
            <a:ext cx="4448100" cy="105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GB" sz="11500" dirty="0">
                <a:ln w="0">
                  <a:solidFill>
                    <a:srgbClr val="000000"/>
                  </a:solidFill>
                </a:ln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Goals</a:t>
            </a:r>
          </a:p>
        </p:txBody>
      </p:sp>
      <p:sp>
        <p:nvSpPr>
          <p:cNvPr id="4" name="Google Shape;7553;p72">
            <a:extLst>
              <a:ext uri="{FF2B5EF4-FFF2-40B4-BE49-F238E27FC236}">
                <a16:creationId xmlns:a16="http://schemas.microsoft.com/office/drawing/2014/main" id="{1779DD1B-C450-D8BA-5744-D70184331937}"/>
              </a:ext>
            </a:extLst>
          </p:cNvPr>
          <p:cNvSpPr txBox="1">
            <a:spLocks/>
          </p:cNvSpPr>
          <p:nvPr/>
        </p:nvSpPr>
        <p:spPr>
          <a:xfrm>
            <a:off x="1307517" y="512467"/>
            <a:ext cx="4448100" cy="105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GB" sz="11500" dirty="0">
                <a:ln w="0">
                  <a:solidFill>
                    <a:srgbClr val="000000"/>
                  </a:solidFill>
                </a:ln>
                <a:solidFill>
                  <a:srgbClr val="3E3A9B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Goals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336B32E2-D3C0-259C-2BC2-95A59B384D0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9401" y="2312067"/>
            <a:ext cx="8592703" cy="2588178"/>
          </a:xfrm>
          <a:prstGeom prst="rect">
            <a:avLst/>
          </a:prstGeom>
        </p:spPr>
      </p:pic>
      <p:grpSp>
        <p:nvGrpSpPr>
          <p:cNvPr id="2600" name="Google Shape;2600;p46"/>
          <p:cNvGrpSpPr/>
          <p:nvPr/>
        </p:nvGrpSpPr>
        <p:grpSpPr>
          <a:xfrm>
            <a:off x="71657" y="3335393"/>
            <a:ext cx="1188292" cy="1288776"/>
            <a:chOff x="1184675" y="1644188"/>
            <a:chExt cx="1575775" cy="1709025"/>
          </a:xfrm>
        </p:grpSpPr>
        <p:sp>
          <p:nvSpPr>
            <p:cNvPr id="2601" name="Google Shape;2601;p46"/>
            <p:cNvSpPr/>
            <p:nvPr/>
          </p:nvSpPr>
          <p:spPr>
            <a:xfrm>
              <a:off x="1999125" y="2873888"/>
              <a:ext cx="248025" cy="479325"/>
            </a:xfrm>
            <a:custGeom>
              <a:avLst/>
              <a:gdLst/>
              <a:ahLst/>
              <a:cxnLst/>
              <a:rect l="l" t="t" r="r" b="b"/>
              <a:pathLst>
                <a:path w="9921" h="19173" extrusionOk="0">
                  <a:moveTo>
                    <a:pt x="5230" y="0"/>
                  </a:moveTo>
                  <a:lnTo>
                    <a:pt x="4999" y="51"/>
                  </a:lnTo>
                  <a:lnTo>
                    <a:pt x="4768" y="128"/>
                  </a:lnTo>
                  <a:lnTo>
                    <a:pt x="4563" y="256"/>
                  </a:lnTo>
                  <a:lnTo>
                    <a:pt x="4461" y="333"/>
                  </a:lnTo>
                  <a:lnTo>
                    <a:pt x="4410" y="410"/>
                  </a:lnTo>
                  <a:lnTo>
                    <a:pt x="4358" y="487"/>
                  </a:lnTo>
                  <a:lnTo>
                    <a:pt x="4333" y="564"/>
                  </a:lnTo>
                  <a:lnTo>
                    <a:pt x="4230" y="1128"/>
                  </a:lnTo>
                  <a:lnTo>
                    <a:pt x="4179" y="1692"/>
                  </a:lnTo>
                  <a:lnTo>
                    <a:pt x="4076" y="2820"/>
                  </a:lnTo>
                  <a:lnTo>
                    <a:pt x="4051" y="3947"/>
                  </a:lnTo>
                  <a:lnTo>
                    <a:pt x="4025" y="5075"/>
                  </a:lnTo>
                  <a:lnTo>
                    <a:pt x="3999" y="7331"/>
                  </a:lnTo>
                  <a:lnTo>
                    <a:pt x="3974" y="8459"/>
                  </a:lnTo>
                  <a:lnTo>
                    <a:pt x="3897" y="9586"/>
                  </a:lnTo>
                  <a:lnTo>
                    <a:pt x="3871" y="10355"/>
                  </a:lnTo>
                  <a:lnTo>
                    <a:pt x="3871" y="11227"/>
                  </a:lnTo>
                  <a:lnTo>
                    <a:pt x="3923" y="12150"/>
                  </a:lnTo>
                  <a:lnTo>
                    <a:pt x="3974" y="12585"/>
                  </a:lnTo>
                  <a:lnTo>
                    <a:pt x="4025" y="13021"/>
                  </a:lnTo>
                  <a:lnTo>
                    <a:pt x="3538" y="13201"/>
                  </a:lnTo>
                  <a:lnTo>
                    <a:pt x="3051" y="13406"/>
                  </a:lnTo>
                  <a:lnTo>
                    <a:pt x="2590" y="13636"/>
                  </a:lnTo>
                  <a:lnTo>
                    <a:pt x="2128" y="13918"/>
                  </a:lnTo>
                  <a:lnTo>
                    <a:pt x="1693" y="14200"/>
                  </a:lnTo>
                  <a:lnTo>
                    <a:pt x="1257" y="14508"/>
                  </a:lnTo>
                  <a:lnTo>
                    <a:pt x="411" y="15149"/>
                  </a:lnTo>
                  <a:lnTo>
                    <a:pt x="308" y="15251"/>
                  </a:lnTo>
                  <a:lnTo>
                    <a:pt x="206" y="15354"/>
                  </a:lnTo>
                  <a:lnTo>
                    <a:pt x="129" y="15456"/>
                  </a:lnTo>
                  <a:lnTo>
                    <a:pt x="78" y="15584"/>
                  </a:lnTo>
                  <a:lnTo>
                    <a:pt x="26" y="15687"/>
                  </a:lnTo>
                  <a:lnTo>
                    <a:pt x="1" y="15815"/>
                  </a:lnTo>
                  <a:lnTo>
                    <a:pt x="1" y="16046"/>
                  </a:lnTo>
                  <a:lnTo>
                    <a:pt x="52" y="16276"/>
                  </a:lnTo>
                  <a:lnTo>
                    <a:pt x="129" y="16507"/>
                  </a:lnTo>
                  <a:lnTo>
                    <a:pt x="283" y="16712"/>
                  </a:lnTo>
                  <a:lnTo>
                    <a:pt x="437" y="16917"/>
                  </a:lnTo>
                  <a:lnTo>
                    <a:pt x="642" y="17097"/>
                  </a:lnTo>
                  <a:lnTo>
                    <a:pt x="847" y="17225"/>
                  </a:lnTo>
                  <a:lnTo>
                    <a:pt x="1077" y="17327"/>
                  </a:lnTo>
                  <a:lnTo>
                    <a:pt x="1308" y="17353"/>
                  </a:lnTo>
                  <a:lnTo>
                    <a:pt x="1564" y="17353"/>
                  </a:lnTo>
                  <a:lnTo>
                    <a:pt x="1667" y="17327"/>
                  </a:lnTo>
                  <a:lnTo>
                    <a:pt x="1795" y="17302"/>
                  </a:lnTo>
                  <a:lnTo>
                    <a:pt x="1898" y="17225"/>
                  </a:lnTo>
                  <a:lnTo>
                    <a:pt x="2000" y="17174"/>
                  </a:lnTo>
                  <a:lnTo>
                    <a:pt x="2128" y="17071"/>
                  </a:lnTo>
                  <a:lnTo>
                    <a:pt x="2231" y="16969"/>
                  </a:lnTo>
                  <a:lnTo>
                    <a:pt x="2667" y="16430"/>
                  </a:lnTo>
                  <a:lnTo>
                    <a:pt x="3154" y="15969"/>
                  </a:lnTo>
                  <a:lnTo>
                    <a:pt x="3666" y="15507"/>
                  </a:lnTo>
                  <a:lnTo>
                    <a:pt x="4204" y="15046"/>
                  </a:lnTo>
                  <a:lnTo>
                    <a:pt x="4102" y="15815"/>
                  </a:lnTo>
                  <a:lnTo>
                    <a:pt x="4051" y="16558"/>
                  </a:lnTo>
                  <a:lnTo>
                    <a:pt x="3923" y="18071"/>
                  </a:lnTo>
                  <a:lnTo>
                    <a:pt x="3948" y="18327"/>
                  </a:lnTo>
                  <a:lnTo>
                    <a:pt x="3999" y="18558"/>
                  </a:lnTo>
                  <a:lnTo>
                    <a:pt x="4102" y="18763"/>
                  </a:lnTo>
                  <a:lnTo>
                    <a:pt x="4230" y="18917"/>
                  </a:lnTo>
                  <a:lnTo>
                    <a:pt x="4384" y="19019"/>
                  </a:lnTo>
                  <a:lnTo>
                    <a:pt x="4563" y="19122"/>
                  </a:lnTo>
                  <a:lnTo>
                    <a:pt x="4768" y="19173"/>
                  </a:lnTo>
                  <a:lnTo>
                    <a:pt x="5204" y="19173"/>
                  </a:lnTo>
                  <a:lnTo>
                    <a:pt x="5409" y="19096"/>
                  </a:lnTo>
                  <a:lnTo>
                    <a:pt x="5614" y="19019"/>
                  </a:lnTo>
                  <a:lnTo>
                    <a:pt x="5794" y="18891"/>
                  </a:lnTo>
                  <a:lnTo>
                    <a:pt x="5947" y="18737"/>
                  </a:lnTo>
                  <a:lnTo>
                    <a:pt x="6076" y="18558"/>
                  </a:lnTo>
                  <a:lnTo>
                    <a:pt x="6153" y="18327"/>
                  </a:lnTo>
                  <a:lnTo>
                    <a:pt x="6204" y="18071"/>
                  </a:lnTo>
                  <a:lnTo>
                    <a:pt x="6229" y="18071"/>
                  </a:lnTo>
                  <a:lnTo>
                    <a:pt x="6127" y="17302"/>
                  </a:lnTo>
                  <a:lnTo>
                    <a:pt x="5999" y="16507"/>
                  </a:lnTo>
                  <a:lnTo>
                    <a:pt x="5871" y="15713"/>
                  </a:lnTo>
                  <a:lnTo>
                    <a:pt x="5794" y="14918"/>
                  </a:lnTo>
                  <a:lnTo>
                    <a:pt x="6358" y="15405"/>
                  </a:lnTo>
                  <a:lnTo>
                    <a:pt x="6614" y="15636"/>
                  </a:lnTo>
                  <a:lnTo>
                    <a:pt x="6870" y="15892"/>
                  </a:lnTo>
                  <a:lnTo>
                    <a:pt x="7127" y="16148"/>
                  </a:lnTo>
                  <a:lnTo>
                    <a:pt x="7357" y="16430"/>
                  </a:lnTo>
                  <a:lnTo>
                    <a:pt x="7537" y="16738"/>
                  </a:lnTo>
                  <a:lnTo>
                    <a:pt x="7691" y="17045"/>
                  </a:lnTo>
                  <a:lnTo>
                    <a:pt x="7742" y="17199"/>
                  </a:lnTo>
                  <a:lnTo>
                    <a:pt x="7819" y="17327"/>
                  </a:lnTo>
                  <a:lnTo>
                    <a:pt x="7998" y="17532"/>
                  </a:lnTo>
                  <a:lnTo>
                    <a:pt x="8178" y="17661"/>
                  </a:lnTo>
                  <a:lnTo>
                    <a:pt x="8408" y="17763"/>
                  </a:lnTo>
                  <a:lnTo>
                    <a:pt x="8613" y="17814"/>
                  </a:lnTo>
                  <a:lnTo>
                    <a:pt x="8844" y="17814"/>
                  </a:lnTo>
                  <a:lnTo>
                    <a:pt x="9075" y="17763"/>
                  </a:lnTo>
                  <a:lnTo>
                    <a:pt x="9280" y="17686"/>
                  </a:lnTo>
                  <a:lnTo>
                    <a:pt x="9485" y="17584"/>
                  </a:lnTo>
                  <a:lnTo>
                    <a:pt x="9639" y="17456"/>
                  </a:lnTo>
                  <a:lnTo>
                    <a:pt x="9792" y="17276"/>
                  </a:lnTo>
                  <a:lnTo>
                    <a:pt x="9869" y="17097"/>
                  </a:lnTo>
                  <a:lnTo>
                    <a:pt x="9921" y="16866"/>
                  </a:lnTo>
                  <a:lnTo>
                    <a:pt x="9921" y="16661"/>
                  </a:lnTo>
                  <a:lnTo>
                    <a:pt x="9869" y="16430"/>
                  </a:lnTo>
                  <a:lnTo>
                    <a:pt x="9818" y="16302"/>
                  </a:lnTo>
                  <a:lnTo>
                    <a:pt x="9741" y="16174"/>
                  </a:lnTo>
                  <a:lnTo>
                    <a:pt x="9434" y="15764"/>
                  </a:lnTo>
                  <a:lnTo>
                    <a:pt x="9075" y="15328"/>
                  </a:lnTo>
                  <a:lnTo>
                    <a:pt x="8716" y="14944"/>
                  </a:lnTo>
                  <a:lnTo>
                    <a:pt x="8306" y="14559"/>
                  </a:lnTo>
                  <a:lnTo>
                    <a:pt x="7870" y="14200"/>
                  </a:lnTo>
                  <a:lnTo>
                    <a:pt x="7409" y="13841"/>
                  </a:lnTo>
                  <a:lnTo>
                    <a:pt x="6947" y="13534"/>
                  </a:lnTo>
                  <a:lnTo>
                    <a:pt x="6486" y="13226"/>
                  </a:lnTo>
                  <a:lnTo>
                    <a:pt x="6511" y="12611"/>
                  </a:lnTo>
                  <a:lnTo>
                    <a:pt x="6486" y="11970"/>
                  </a:lnTo>
                  <a:lnTo>
                    <a:pt x="6460" y="11329"/>
                  </a:lnTo>
                  <a:lnTo>
                    <a:pt x="6409" y="10663"/>
                  </a:lnTo>
                  <a:lnTo>
                    <a:pt x="6306" y="9381"/>
                  </a:lnTo>
                  <a:lnTo>
                    <a:pt x="6204" y="8151"/>
                  </a:lnTo>
                  <a:lnTo>
                    <a:pt x="6153" y="7177"/>
                  </a:lnTo>
                  <a:lnTo>
                    <a:pt x="6101" y="6177"/>
                  </a:lnTo>
                  <a:lnTo>
                    <a:pt x="6024" y="4178"/>
                  </a:lnTo>
                  <a:lnTo>
                    <a:pt x="5999" y="3153"/>
                  </a:lnTo>
                  <a:lnTo>
                    <a:pt x="5922" y="2153"/>
                  </a:lnTo>
                  <a:lnTo>
                    <a:pt x="5819" y="1179"/>
                  </a:lnTo>
                  <a:lnTo>
                    <a:pt x="5666" y="231"/>
                  </a:lnTo>
                  <a:lnTo>
                    <a:pt x="5640" y="154"/>
                  </a:lnTo>
                  <a:lnTo>
                    <a:pt x="5589" y="77"/>
                  </a:lnTo>
                  <a:lnTo>
                    <a:pt x="5512" y="51"/>
                  </a:lnTo>
                  <a:lnTo>
                    <a:pt x="543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46"/>
            <p:cNvSpPr/>
            <p:nvPr/>
          </p:nvSpPr>
          <p:spPr>
            <a:xfrm>
              <a:off x="1687050" y="2868113"/>
              <a:ext cx="237125" cy="463975"/>
            </a:xfrm>
            <a:custGeom>
              <a:avLst/>
              <a:gdLst/>
              <a:ahLst/>
              <a:cxnLst/>
              <a:rect l="l" t="t" r="r" b="b"/>
              <a:pathLst>
                <a:path w="9485" h="18559" extrusionOk="0">
                  <a:moveTo>
                    <a:pt x="8844" y="0"/>
                  </a:moveTo>
                  <a:lnTo>
                    <a:pt x="8613" y="26"/>
                  </a:lnTo>
                  <a:lnTo>
                    <a:pt x="8383" y="103"/>
                  </a:lnTo>
                  <a:lnTo>
                    <a:pt x="8280" y="154"/>
                  </a:lnTo>
                  <a:lnTo>
                    <a:pt x="8178" y="205"/>
                  </a:lnTo>
                  <a:lnTo>
                    <a:pt x="8126" y="282"/>
                  </a:lnTo>
                  <a:lnTo>
                    <a:pt x="8075" y="359"/>
                  </a:lnTo>
                  <a:lnTo>
                    <a:pt x="7844" y="872"/>
                  </a:lnTo>
                  <a:lnTo>
                    <a:pt x="7639" y="1410"/>
                  </a:lnTo>
                  <a:lnTo>
                    <a:pt x="7280" y="2461"/>
                  </a:lnTo>
                  <a:lnTo>
                    <a:pt x="6947" y="3563"/>
                  </a:lnTo>
                  <a:lnTo>
                    <a:pt x="6665" y="4640"/>
                  </a:lnTo>
                  <a:lnTo>
                    <a:pt x="6076" y="6819"/>
                  </a:lnTo>
                  <a:lnTo>
                    <a:pt x="5742" y="7895"/>
                  </a:lnTo>
                  <a:lnTo>
                    <a:pt x="5409" y="8972"/>
                  </a:lnTo>
                  <a:lnTo>
                    <a:pt x="5179" y="9715"/>
                  </a:lnTo>
                  <a:lnTo>
                    <a:pt x="4973" y="10561"/>
                  </a:lnTo>
                  <a:lnTo>
                    <a:pt x="4794" y="11458"/>
                  </a:lnTo>
                  <a:lnTo>
                    <a:pt x="4717" y="11894"/>
                  </a:lnTo>
                  <a:lnTo>
                    <a:pt x="4692" y="12329"/>
                  </a:lnTo>
                  <a:lnTo>
                    <a:pt x="4153" y="12381"/>
                  </a:lnTo>
                  <a:lnTo>
                    <a:pt x="3641" y="12458"/>
                  </a:lnTo>
                  <a:lnTo>
                    <a:pt x="3128" y="12586"/>
                  </a:lnTo>
                  <a:lnTo>
                    <a:pt x="2615" y="12714"/>
                  </a:lnTo>
                  <a:lnTo>
                    <a:pt x="2103" y="12893"/>
                  </a:lnTo>
                  <a:lnTo>
                    <a:pt x="1616" y="13073"/>
                  </a:lnTo>
                  <a:lnTo>
                    <a:pt x="642" y="13483"/>
                  </a:lnTo>
                  <a:lnTo>
                    <a:pt x="513" y="13560"/>
                  </a:lnTo>
                  <a:lnTo>
                    <a:pt x="385" y="13637"/>
                  </a:lnTo>
                  <a:lnTo>
                    <a:pt x="283" y="13714"/>
                  </a:lnTo>
                  <a:lnTo>
                    <a:pt x="206" y="13816"/>
                  </a:lnTo>
                  <a:lnTo>
                    <a:pt x="155" y="13919"/>
                  </a:lnTo>
                  <a:lnTo>
                    <a:pt x="78" y="14021"/>
                  </a:lnTo>
                  <a:lnTo>
                    <a:pt x="26" y="14252"/>
                  </a:lnTo>
                  <a:lnTo>
                    <a:pt x="1" y="14483"/>
                  </a:lnTo>
                  <a:lnTo>
                    <a:pt x="26" y="14739"/>
                  </a:lnTo>
                  <a:lnTo>
                    <a:pt x="103" y="14970"/>
                  </a:lnTo>
                  <a:lnTo>
                    <a:pt x="231" y="15200"/>
                  </a:lnTo>
                  <a:lnTo>
                    <a:pt x="360" y="15405"/>
                  </a:lnTo>
                  <a:lnTo>
                    <a:pt x="539" y="15610"/>
                  </a:lnTo>
                  <a:lnTo>
                    <a:pt x="744" y="15738"/>
                  </a:lnTo>
                  <a:lnTo>
                    <a:pt x="949" y="15841"/>
                  </a:lnTo>
                  <a:lnTo>
                    <a:pt x="1206" y="15918"/>
                  </a:lnTo>
                  <a:lnTo>
                    <a:pt x="1308" y="15918"/>
                  </a:lnTo>
                  <a:lnTo>
                    <a:pt x="1436" y="15892"/>
                  </a:lnTo>
                  <a:lnTo>
                    <a:pt x="1564" y="15867"/>
                  </a:lnTo>
                  <a:lnTo>
                    <a:pt x="1693" y="15841"/>
                  </a:lnTo>
                  <a:lnTo>
                    <a:pt x="1821" y="15764"/>
                  </a:lnTo>
                  <a:lnTo>
                    <a:pt x="1949" y="15687"/>
                  </a:lnTo>
                  <a:lnTo>
                    <a:pt x="2513" y="15303"/>
                  </a:lnTo>
                  <a:lnTo>
                    <a:pt x="3102" y="14944"/>
                  </a:lnTo>
                  <a:lnTo>
                    <a:pt x="3718" y="14636"/>
                  </a:lnTo>
                  <a:lnTo>
                    <a:pt x="4333" y="14329"/>
                  </a:lnTo>
                  <a:lnTo>
                    <a:pt x="4051" y="15046"/>
                  </a:lnTo>
                  <a:lnTo>
                    <a:pt x="3794" y="15764"/>
                  </a:lnTo>
                  <a:lnTo>
                    <a:pt x="3307" y="17200"/>
                  </a:lnTo>
                  <a:lnTo>
                    <a:pt x="3256" y="17456"/>
                  </a:lnTo>
                  <a:lnTo>
                    <a:pt x="3256" y="17687"/>
                  </a:lnTo>
                  <a:lnTo>
                    <a:pt x="3307" y="17892"/>
                  </a:lnTo>
                  <a:lnTo>
                    <a:pt x="3384" y="18071"/>
                  </a:lnTo>
                  <a:lnTo>
                    <a:pt x="3512" y="18225"/>
                  </a:lnTo>
                  <a:lnTo>
                    <a:pt x="3692" y="18353"/>
                  </a:lnTo>
                  <a:lnTo>
                    <a:pt x="3871" y="18455"/>
                  </a:lnTo>
                  <a:lnTo>
                    <a:pt x="4076" y="18532"/>
                  </a:lnTo>
                  <a:lnTo>
                    <a:pt x="4281" y="18558"/>
                  </a:lnTo>
                  <a:lnTo>
                    <a:pt x="4486" y="18558"/>
                  </a:lnTo>
                  <a:lnTo>
                    <a:pt x="4717" y="18532"/>
                  </a:lnTo>
                  <a:lnTo>
                    <a:pt x="4922" y="18455"/>
                  </a:lnTo>
                  <a:lnTo>
                    <a:pt x="5102" y="18353"/>
                  </a:lnTo>
                  <a:lnTo>
                    <a:pt x="5281" y="18199"/>
                  </a:lnTo>
                  <a:lnTo>
                    <a:pt x="5409" y="18020"/>
                  </a:lnTo>
                  <a:lnTo>
                    <a:pt x="5512" y="17763"/>
                  </a:lnTo>
                  <a:lnTo>
                    <a:pt x="5537" y="17789"/>
                  </a:lnTo>
                  <a:lnTo>
                    <a:pt x="5640" y="16994"/>
                  </a:lnTo>
                  <a:lnTo>
                    <a:pt x="5717" y="16200"/>
                  </a:lnTo>
                  <a:lnTo>
                    <a:pt x="5794" y="15405"/>
                  </a:lnTo>
                  <a:lnTo>
                    <a:pt x="5896" y="14611"/>
                  </a:lnTo>
                  <a:lnTo>
                    <a:pt x="6332" y="15200"/>
                  </a:lnTo>
                  <a:lnTo>
                    <a:pt x="6537" y="15508"/>
                  </a:lnTo>
                  <a:lnTo>
                    <a:pt x="6716" y="15815"/>
                  </a:lnTo>
                  <a:lnTo>
                    <a:pt x="6896" y="16123"/>
                  </a:lnTo>
                  <a:lnTo>
                    <a:pt x="7024" y="16456"/>
                  </a:lnTo>
                  <a:lnTo>
                    <a:pt x="7152" y="16789"/>
                  </a:lnTo>
                  <a:lnTo>
                    <a:pt x="7204" y="17148"/>
                  </a:lnTo>
                  <a:lnTo>
                    <a:pt x="7229" y="17302"/>
                  </a:lnTo>
                  <a:lnTo>
                    <a:pt x="7280" y="17430"/>
                  </a:lnTo>
                  <a:lnTo>
                    <a:pt x="7383" y="17687"/>
                  </a:lnTo>
                  <a:lnTo>
                    <a:pt x="7537" y="17866"/>
                  </a:lnTo>
                  <a:lnTo>
                    <a:pt x="7716" y="18020"/>
                  </a:lnTo>
                  <a:lnTo>
                    <a:pt x="7921" y="18122"/>
                  </a:lnTo>
                  <a:lnTo>
                    <a:pt x="8126" y="18174"/>
                  </a:lnTo>
                  <a:lnTo>
                    <a:pt x="8357" y="18199"/>
                  </a:lnTo>
                  <a:lnTo>
                    <a:pt x="8588" y="18174"/>
                  </a:lnTo>
                  <a:lnTo>
                    <a:pt x="8793" y="18097"/>
                  </a:lnTo>
                  <a:lnTo>
                    <a:pt x="8998" y="18020"/>
                  </a:lnTo>
                  <a:lnTo>
                    <a:pt x="9177" y="17892"/>
                  </a:lnTo>
                  <a:lnTo>
                    <a:pt x="9331" y="17738"/>
                  </a:lnTo>
                  <a:lnTo>
                    <a:pt x="9434" y="17533"/>
                  </a:lnTo>
                  <a:lnTo>
                    <a:pt x="9485" y="17328"/>
                  </a:lnTo>
                  <a:lnTo>
                    <a:pt x="9485" y="17071"/>
                  </a:lnTo>
                  <a:lnTo>
                    <a:pt x="9459" y="16943"/>
                  </a:lnTo>
                  <a:lnTo>
                    <a:pt x="9408" y="16815"/>
                  </a:lnTo>
                  <a:lnTo>
                    <a:pt x="9228" y="16328"/>
                  </a:lnTo>
                  <a:lnTo>
                    <a:pt x="8998" y="15841"/>
                  </a:lnTo>
                  <a:lnTo>
                    <a:pt x="8716" y="15354"/>
                  </a:lnTo>
                  <a:lnTo>
                    <a:pt x="8434" y="14893"/>
                  </a:lnTo>
                  <a:lnTo>
                    <a:pt x="8101" y="14431"/>
                  </a:lnTo>
                  <a:lnTo>
                    <a:pt x="7742" y="13970"/>
                  </a:lnTo>
                  <a:lnTo>
                    <a:pt x="7383" y="13560"/>
                  </a:lnTo>
                  <a:lnTo>
                    <a:pt x="6998" y="13150"/>
                  </a:lnTo>
                  <a:lnTo>
                    <a:pt x="7178" y="12560"/>
                  </a:lnTo>
                  <a:lnTo>
                    <a:pt x="7332" y="11919"/>
                  </a:lnTo>
                  <a:lnTo>
                    <a:pt x="7460" y="11279"/>
                  </a:lnTo>
                  <a:lnTo>
                    <a:pt x="7562" y="10638"/>
                  </a:lnTo>
                  <a:lnTo>
                    <a:pt x="7793" y="9356"/>
                  </a:lnTo>
                  <a:lnTo>
                    <a:pt x="7998" y="8151"/>
                  </a:lnTo>
                  <a:lnTo>
                    <a:pt x="8178" y="7203"/>
                  </a:lnTo>
                  <a:lnTo>
                    <a:pt x="8383" y="6229"/>
                  </a:lnTo>
                  <a:lnTo>
                    <a:pt x="8844" y="4255"/>
                  </a:lnTo>
                  <a:lnTo>
                    <a:pt x="9049" y="3281"/>
                  </a:lnTo>
                  <a:lnTo>
                    <a:pt x="9228" y="2282"/>
                  </a:lnTo>
                  <a:lnTo>
                    <a:pt x="9357" y="1308"/>
                  </a:lnTo>
                  <a:lnTo>
                    <a:pt x="9459" y="334"/>
                  </a:lnTo>
                  <a:lnTo>
                    <a:pt x="9459" y="257"/>
                  </a:lnTo>
                  <a:lnTo>
                    <a:pt x="9408" y="180"/>
                  </a:lnTo>
                  <a:lnTo>
                    <a:pt x="9357" y="129"/>
                  </a:lnTo>
                  <a:lnTo>
                    <a:pt x="9280" y="77"/>
                  </a:lnTo>
                  <a:lnTo>
                    <a:pt x="9075" y="26"/>
                  </a:lnTo>
                  <a:lnTo>
                    <a:pt x="884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46"/>
            <p:cNvSpPr/>
            <p:nvPr/>
          </p:nvSpPr>
          <p:spPr>
            <a:xfrm>
              <a:off x="1351275" y="1644188"/>
              <a:ext cx="1409175" cy="1302125"/>
            </a:xfrm>
            <a:custGeom>
              <a:avLst/>
              <a:gdLst/>
              <a:ahLst/>
              <a:cxnLst/>
              <a:rect l="l" t="t" r="r" b="b"/>
              <a:pathLst>
                <a:path w="56367" h="52085" extrusionOk="0">
                  <a:moveTo>
                    <a:pt x="19712" y="0"/>
                  </a:moveTo>
                  <a:lnTo>
                    <a:pt x="19584" y="26"/>
                  </a:lnTo>
                  <a:lnTo>
                    <a:pt x="19481" y="77"/>
                  </a:lnTo>
                  <a:lnTo>
                    <a:pt x="19404" y="154"/>
                  </a:lnTo>
                  <a:lnTo>
                    <a:pt x="19353" y="282"/>
                  </a:lnTo>
                  <a:lnTo>
                    <a:pt x="19353" y="410"/>
                  </a:lnTo>
                  <a:lnTo>
                    <a:pt x="19379" y="538"/>
                  </a:lnTo>
                  <a:lnTo>
                    <a:pt x="19686" y="1179"/>
                  </a:lnTo>
                  <a:lnTo>
                    <a:pt x="19968" y="1794"/>
                  </a:lnTo>
                  <a:lnTo>
                    <a:pt x="20224" y="2409"/>
                  </a:lnTo>
                  <a:lnTo>
                    <a:pt x="20455" y="3025"/>
                  </a:lnTo>
                  <a:lnTo>
                    <a:pt x="20635" y="3665"/>
                  </a:lnTo>
                  <a:lnTo>
                    <a:pt x="20814" y="4306"/>
                  </a:lnTo>
                  <a:lnTo>
                    <a:pt x="20942" y="4973"/>
                  </a:lnTo>
                  <a:lnTo>
                    <a:pt x="21070" y="5665"/>
                  </a:lnTo>
                  <a:lnTo>
                    <a:pt x="21096" y="5818"/>
                  </a:lnTo>
                  <a:lnTo>
                    <a:pt x="20840" y="5485"/>
                  </a:lnTo>
                  <a:lnTo>
                    <a:pt x="20583" y="5152"/>
                  </a:lnTo>
                  <a:lnTo>
                    <a:pt x="20301" y="4819"/>
                  </a:lnTo>
                  <a:lnTo>
                    <a:pt x="19994" y="4511"/>
                  </a:lnTo>
                  <a:lnTo>
                    <a:pt x="19712" y="4229"/>
                  </a:lnTo>
                  <a:lnTo>
                    <a:pt x="19379" y="3973"/>
                  </a:lnTo>
                  <a:lnTo>
                    <a:pt x="19071" y="3742"/>
                  </a:lnTo>
                  <a:lnTo>
                    <a:pt x="18738" y="3537"/>
                  </a:lnTo>
                  <a:lnTo>
                    <a:pt x="18379" y="3358"/>
                  </a:lnTo>
                  <a:lnTo>
                    <a:pt x="18020" y="3204"/>
                  </a:lnTo>
                  <a:lnTo>
                    <a:pt x="17661" y="3076"/>
                  </a:lnTo>
                  <a:lnTo>
                    <a:pt x="17302" y="2999"/>
                  </a:lnTo>
                  <a:lnTo>
                    <a:pt x="16943" y="2948"/>
                  </a:lnTo>
                  <a:lnTo>
                    <a:pt x="16559" y="2948"/>
                  </a:lnTo>
                  <a:lnTo>
                    <a:pt x="16174" y="2999"/>
                  </a:lnTo>
                  <a:lnTo>
                    <a:pt x="15816" y="3076"/>
                  </a:lnTo>
                  <a:lnTo>
                    <a:pt x="15713" y="3127"/>
                  </a:lnTo>
                  <a:lnTo>
                    <a:pt x="15611" y="3178"/>
                  </a:lnTo>
                  <a:lnTo>
                    <a:pt x="15559" y="3230"/>
                  </a:lnTo>
                  <a:lnTo>
                    <a:pt x="15508" y="3307"/>
                  </a:lnTo>
                  <a:lnTo>
                    <a:pt x="15482" y="3383"/>
                  </a:lnTo>
                  <a:lnTo>
                    <a:pt x="15457" y="3486"/>
                  </a:lnTo>
                  <a:lnTo>
                    <a:pt x="15482" y="3640"/>
                  </a:lnTo>
                  <a:lnTo>
                    <a:pt x="15559" y="3819"/>
                  </a:lnTo>
                  <a:lnTo>
                    <a:pt x="15611" y="3870"/>
                  </a:lnTo>
                  <a:lnTo>
                    <a:pt x="15687" y="3947"/>
                  </a:lnTo>
                  <a:lnTo>
                    <a:pt x="15764" y="3973"/>
                  </a:lnTo>
                  <a:lnTo>
                    <a:pt x="15841" y="3999"/>
                  </a:lnTo>
                  <a:lnTo>
                    <a:pt x="15944" y="4024"/>
                  </a:lnTo>
                  <a:lnTo>
                    <a:pt x="16072" y="3999"/>
                  </a:lnTo>
                  <a:lnTo>
                    <a:pt x="16482" y="3947"/>
                  </a:lnTo>
                  <a:lnTo>
                    <a:pt x="16892" y="3947"/>
                  </a:lnTo>
                  <a:lnTo>
                    <a:pt x="17302" y="3999"/>
                  </a:lnTo>
                  <a:lnTo>
                    <a:pt x="17687" y="4101"/>
                  </a:lnTo>
                  <a:lnTo>
                    <a:pt x="18046" y="4255"/>
                  </a:lnTo>
                  <a:lnTo>
                    <a:pt x="18404" y="4434"/>
                  </a:lnTo>
                  <a:lnTo>
                    <a:pt x="18763" y="4665"/>
                  </a:lnTo>
                  <a:lnTo>
                    <a:pt x="19097" y="4921"/>
                  </a:lnTo>
                  <a:lnTo>
                    <a:pt x="19404" y="5203"/>
                  </a:lnTo>
                  <a:lnTo>
                    <a:pt x="19712" y="5511"/>
                  </a:lnTo>
                  <a:lnTo>
                    <a:pt x="19994" y="5844"/>
                  </a:lnTo>
                  <a:lnTo>
                    <a:pt x="20276" y="6177"/>
                  </a:lnTo>
                  <a:lnTo>
                    <a:pt x="20532" y="6536"/>
                  </a:lnTo>
                  <a:lnTo>
                    <a:pt x="20788" y="6921"/>
                  </a:lnTo>
                  <a:lnTo>
                    <a:pt x="21224" y="7690"/>
                  </a:lnTo>
                  <a:lnTo>
                    <a:pt x="20635" y="7638"/>
                  </a:lnTo>
                  <a:lnTo>
                    <a:pt x="20019" y="7613"/>
                  </a:lnTo>
                  <a:lnTo>
                    <a:pt x="19379" y="7587"/>
                  </a:lnTo>
                  <a:lnTo>
                    <a:pt x="18738" y="7613"/>
                  </a:lnTo>
                  <a:lnTo>
                    <a:pt x="18123" y="7638"/>
                  </a:lnTo>
                  <a:lnTo>
                    <a:pt x="17482" y="7690"/>
                  </a:lnTo>
                  <a:lnTo>
                    <a:pt x="16841" y="7767"/>
                  </a:lnTo>
                  <a:lnTo>
                    <a:pt x="16174" y="7869"/>
                  </a:lnTo>
                  <a:lnTo>
                    <a:pt x="15534" y="7997"/>
                  </a:lnTo>
                  <a:lnTo>
                    <a:pt x="14893" y="8125"/>
                  </a:lnTo>
                  <a:lnTo>
                    <a:pt x="14252" y="8305"/>
                  </a:lnTo>
                  <a:lnTo>
                    <a:pt x="13611" y="8484"/>
                  </a:lnTo>
                  <a:lnTo>
                    <a:pt x="12945" y="8689"/>
                  </a:lnTo>
                  <a:lnTo>
                    <a:pt x="12330" y="8920"/>
                  </a:lnTo>
                  <a:lnTo>
                    <a:pt x="11689" y="9202"/>
                  </a:lnTo>
                  <a:lnTo>
                    <a:pt x="11048" y="9484"/>
                  </a:lnTo>
                  <a:lnTo>
                    <a:pt x="10433" y="9791"/>
                  </a:lnTo>
                  <a:lnTo>
                    <a:pt x="9818" y="10125"/>
                  </a:lnTo>
                  <a:lnTo>
                    <a:pt x="9202" y="10484"/>
                  </a:lnTo>
                  <a:lnTo>
                    <a:pt x="8613" y="10868"/>
                  </a:lnTo>
                  <a:lnTo>
                    <a:pt x="8023" y="11304"/>
                  </a:lnTo>
                  <a:lnTo>
                    <a:pt x="7434" y="11740"/>
                  </a:lnTo>
                  <a:lnTo>
                    <a:pt x="6870" y="12201"/>
                  </a:lnTo>
                  <a:lnTo>
                    <a:pt x="6332" y="12714"/>
                  </a:lnTo>
                  <a:lnTo>
                    <a:pt x="5793" y="13226"/>
                  </a:lnTo>
                  <a:lnTo>
                    <a:pt x="5255" y="13790"/>
                  </a:lnTo>
                  <a:lnTo>
                    <a:pt x="4742" y="14380"/>
                  </a:lnTo>
                  <a:lnTo>
                    <a:pt x="4255" y="14969"/>
                  </a:lnTo>
                  <a:lnTo>
                    <a:pt x="3794" y="15636"/>
                  </a:lnTo>
                  <a:lnTo>
                    <a:pt x="3333" y="16302"/>
                  </a:lnTo>
                  <a:lnTo>
                    <a:pt x="2897" y="16994"/>
                  </a:lnTo>
                  <a:lnTo>
                    <a:pt x="2487" y="17737"/>
                  </a:lnTo>
                  <a:lnTo>
                    <a:pt x="2205" y="18250"/>
                  </a:lnTo>
                  <a:lnTo>
                    <a:pt x="1974" y="18763"/>
                  </a:lnTo>
                  <a:lnTo>
                    <a:pt x="1743" y="19275"/>
                  </a:lnTo>
                  <a:lnTo>
                    <a:pt x="1513" y="19788"/>
                  </a:lnTo>
                  <a:lnTo>
                    <a:pt x="1128" y="20839"/>
                  </a:lnTo>
                  <a:lnTo>
                    <a:pt x="795" y="21890"/>
                  </a:lnTo>
                  <a:lnTo>
                    <a:pt x="513" y="22966"/>
                  </a:lnTo>
                  <a:lnTo>
                    <a:pt x="308" y="24069"/>
                  </a:lnTo>
                  <a:lnTo>
                    <a:pt x="129" y="25171"/>
                  </a:lnTo>
                  <a:lnTo>
                    <a:pt x="26" y="26273"/>
                  </a:lnTo>
                  <a:lnTo>
                    <a:pt x="0" y="27375"/>
                  </a:lnTo>
                  <a:lnTo>
                    <a:pt x="0" y="28477"/>
                  </a:lnTo>
                  <a:lnTo>
                    <a:pt x="52" y="29579"/>
                  </a:lnTo>
                  <a:lnTo>
                    <a:pt x="180" y="30707"/>
                  </a:lnTo>
                  <a:lnTo>
                    <a:pt x="359" y="31809"/>
                  </a:lnTo>
                  <a:lnTo>
                    <a:pt x="564" y="32886"/>
                  </a:lnTo>
                  <a:lnTo>
                    <a:pt x="846" y="33988"/>
                  </a:lnTo>
                  <a:lnTo>
                    <a:pt x="1180" y="35065"/>
                  </a:lnTo>
                  <a:lnTo>
                    <a:pt x="1564" y="36116"/>
                  </a:lnTo>
                  <a:lnTo>
                    <a:pt x="1974" y="37192"/>
                  </a:lnTo>
                  <a:lnTo>
                    <a:pt x="2461" y="38218"/>
                  </a:lnTo>
                  <a:lnTo>
                    <a:pt x="2999" y="39217"/>
                  </a:lnTo>
                  <a:lnTo>
                    <a:pt x="3563" y="40217"/>
                  </a:lnTo>
                  <a:lnTo>
                    <a:pt x="4179" y="41191"/>
                  </a:lnTo>
                  <a:lnTo>
                    <a:pt x="4871" y="42139"/>
                  </a:lnTo>
                  <a:lnTo>
                    <a:pt x="5563" y="43062"/>
                  </a:lnTo>
                  <a:lnTo>
                    <a:pt x="6332" y="43959"/>
                  </a:lnTo>
                  <a:lnTo>
                    <a:pt x="7152" y="44805"/>
                  </a:lnTo>
                  <a:lnTo>
                    <a:pt x="7998" y="45651"/>
                  </a:lnTo>
                  <a:lnTo>
                    <a:pt x="8895" y="46445"/>
                  </a:lnTo>
                  <a:lnTo>
                    <a:pt x="9843" y="47189"/>
                  </a:lnTo>
                  <a:lnTo>
                    <a:pt x="10817" y="47906"/>
                  </a:lnTo>
                  <a:lnTo>
                    <a:pt x="11843" y="48573"/>
                  </a:lnTo>
                  <a:lnTo>
                    <a:pt x="12919" y="49214"/>
                  </a:lnTo>
                  <a:lnTo>
                    <a:pt x="13457" y="49496"/>
                  </a:lnTo>
                  <a:lnTo>
                    <a:pt x="14047" y="49778"/>
                  </a:lnTo>
                  <a:lnTo>
                    <a:pt x="14637" y="50060"/>
                  </a:lnTo>
                  <a:lnTo>
                    <a:pt x="15252" y="50290"/>
                  </a:lnTo>
                  <a:lnTo>
                    <a:pt x="15867" y="50521"/>
                  </a:lnTo>
                  <a:lnTo>
                    <a:pt x="16508" y="50752"/>
                  </a:lnTo>
                  <a:lnTo>
                    <a:pt x="17174" y="50957"/>
                  </a:lnTo>
                  <a:lnTo>
                    <a:pt x="17866" y="51136"/>
                  </a:lnTo>
                  <a:lnTo>
                    <a:pt x="18558" y="51316"/>
                  </a:lnTo>
                  <a:lnTo>
                    <a:pt x="19276" y="51469"/>
                  </a:lnTo>
                  <a:lnTo>
                    <a:pt x="19994" y="51597"/>
                  </a:lnTo>
                  <a:lnTo>
                    <a:pt x="20711" y="51726"/>
                  </a:lnTo>
                  <a:lnTo>
                    <a:pt x="21480" y="51828"/>
                  </a:lnTo>
                  <a:lnTo>
                    <a:pt x="22224" y="51905"/>
                  </a:lnTo>
                  <a:lnTo>
                    <a:pt x="22993" y="51982"/>
                  </a:lnTo>
                  <a:lnTo>
                    <a:pt x="23762" y="52033"/>
                  </a:lnTo>
                  <a:lnTo>
                    <a:pt x="24556" y="52059"/>
                  </a:lnTo>
                  <a:lnTo>
                    <a:pt x="25351" y="52084"/>
                  </a:lnTo>
                  <a:lnTo>
                    <a:pt x="26940" y="52084"/>
                  </a:lnTo>
                  <a:lnTo>
                    <a:pt x="27760" y="52033"/>
                  </a:lnTo>
                  <a:lnTo>
                    <a:pt x="28581" y="51982"/>
                  </a:lnTo>
                  <a:lnTo>
                    <a:pt x="29401" y="51931"/>
                  </a:lnTo>
                  <a:lnTo>
                    <a:pt x="30221" y="51828"/>
                  </a:lnTo>
                  <a:lnTo>
                    <a:pt x="31041" y="51726"/>
                  </a:lnTo>
                  <a:lnTo>
                    <a:pt x="31861" y="51597"/>
                  </a:lnTo>
                  <a:lnTo>
                    <a:pt x="32707" y="51469"/>
                  </a:lnTo>
                  <a:lnTo>
                    <a:pt x="33528" y="51290"/>
                  </a:lnTo>
                  <a:lnTo>
                    <a:pt x="34348" y="51110"/>
                  </a:lnTo>
                  <a:lnTo>
                    <a:pt x="35168" y="50931"/>
                  </a:lnTo>
                  <a:lnTo>
                    <a:pt x="35988" y="50700"/>
                  </a:lnTo>
                  <a:lnTo>
                    <a:pt x="36809" y="50470"/>
                  </a:lnTo>
                  <a:lnTo>
                    <a:pt x="37629" y="50213"/>
                  </a:lnTo>
                  <a:lnTo>
                    <a:pt x="38423" y="49931"/>
                  </a:lnTo>
                  <a:lnTo>
                    <a:pt x="39218" y="49649"/>
                  </a:lnTo>
                  <a:lnTo>
                    <a:pt x="40013" y="49342"/>
                  </a:lnTo>
                  <a:lnTo>
                    <a:pt x="40807" y="49009"/>
                  </a:lnTo>
                  <a:lnTo>
                    <a:pt x="41576" y="48650"/>
                  </a:lnTo>
                  <a:lnTo>
                    <a:pt x="42371" y="48265"/>
                  </a:lnTo>
                  <a:lnTo>
                    <a:pt x="43114" y="47881"/>
                  </a:lnTo>
                  <a:lnTo>
                    <a:pt x="43857" y="47471"/>
                  </a:lnTo>
                  <a:lnTo>
                    <a:pt x="44601" y="47035"/>
                  </a:lnTo>
                  <a:lnTo>
                    <a:pt x="45344" y="46574"/>
                  </a:lnTo>
                  <a:lnTo>
                    <a:pt x="46036" y="46112"/>
                  </a:lnTo>
                  <a:lnTo>
                    <a:pt x="46754" y="45600"/>
                  </a:lnTo>
                  <a:lnTo>
                    <a:pt x="47420" y="45087"/>
                  </a:lnTo>
                  <a:lnTo>
                    <a:pt x="48112" y="44549"/>
                  </a:lnTo>
                  <a:lnTo>
                    <a:pt x="48753" y="44010"/>
                  </a:lnTo>
                  <a:lnTo>
                    <a:pt x="49394" y="43421"/>
                  </a:lnTo>
                  <a:lnTo>
                    <a:pt x="50009" y="42831"/>
                  </a:lnTo>
                  <a:lnTo>
                    <a:pt x="50599" y="42216"/>
                  </a:lnTo>
                  <a:lnTo>
                    <a:pt x="51188" y="41575"/>
                  </a:lnTo>
                  <a:lnTo>
                    <a:pt x="51752" y="40909"/>
                  </a:lnTo>
                  <a:lnTo>
                    <a:pt x="52291" y="40217"/>
                  </a:lnTo>
                  <a:lnTo>
                    <a:pt x="52803" y="39499"/>
                  </a:lnTo>
                  <a:lnTo>
                    <a:pt x="53316" y="38781"/>
                  </a:lnTo>
                  <a:lnTo>
                    <a:pt x="53777" y="38038"/>
                  </a:lnTo>
                  <a:lnTo>
                    <a:pt x="54213" y="37269"/>
                  </a:lnTo>
                  <a:lnTo>
                    <a:pt x="54649" y="36475"/>
                  </a:lnTo>
                  <a:lnTo>
                    <a:pt x="55033" y="35654"/>
                  </a:lnTo>
                  <a:lnTo>
                    <a:pt x="55418" y="34808"/>
                  </a:lnTo>
                  <a:lnTo>
                    <a:pt x="55751" y="33937"/>
                  </a:lnTo>
                  <a:lnTo>
                    <a:pt x="56084" y="33065"/>
                  </a:lnTo>
                  <a:lnTo>
                    <a:pt x="56366" y="32143"/>
                  </a:lnTo>
                  <a:lnTo>
                    <a:pt x="37654" y="34450"/>
                  </a:lnTo>
                  <a:lnTo>
                    <a:pt x="37680" y="34270"/>
                  </a:lnTo>
                  <a:lnTo>
                    <a:pt x="37808" y="33706"/>
                  </a:lnTo>
                  <a:lnTo>
                    <a:pt x="37988" y="32835"/>
                  </a:lnTo>
                  <a:lnTo>
                    <a:pt x="38141" y="31681"/>
                  </a:lnTo>
                  <a:lnTo>
                    <a:pt x="38218" y="30989"/>
                  </a:lnTo>
                  <a:lnTo>
                    <a:pt x="38295" y="30272"/>
                  </a:lnTo>
                  <a:lnTo>
                    <a:pt x="38321" y="29477"/>
                  </a:lnTo>
                  <a:lnTo>
                    <a:pt x="38346" y="28657"/>
                  </a:lnTo>
                  <a:lnTo>
                    <a:pt x="38346" y="27760"/>
                  </a:lnTo>
                  <a:lnTo>
                    <a:pt x="38321" y="26862"/>
                  </a:lnTo>
                  <a:lnTo>
                    <a:pt x="38244" y="25914"/>
                  </a:lnTo>
                  <a:lnTo>
                    <a:pt x="38141" y="24940"/>
                  </a:lnTo>
                  <a:lnTo>
                    <a:pt x="37962" y="23940"/>
                  </a:lnTo>
                  <a:lnTo>
                    <a:pt x="37757" y="22915"/>
                  </a:lnTo>
                  <a:lnTo>
                    <a:pt x="37501" y="21890"/>
                  </a:lnTo>
                  <a:lnTo>
                    <a:pt x="37193" y="20839"/>
                  </a:lnTo>
                  <a:lnTo>
                    <a:pt x="36988" y="20326"/>
                  </a:lnTo>
                  <a:lnTo>
                    <a:pt x="36809" y="19814"/>
                  </a:lnTo>
                  <a:lnTo>
                    <a:pt x="36578" y="19275"/>
                  </a:lnTo>
                  <a:lnTo>
                    <a:pt x="36347" y="18763"/>
                  </a:lnTo>
                  <a:lnTo>
                    <a:pt x="36091" y="18224"/>
                  </a:lnTo>
                  <a:lnTo>
                    <a:pt x="35835" y="17712"/>
                  </a:lnTo>
                  <a:lnTo>
                    <a:pt x="35527" y="17199"/>
                  </a:lnTo>
                  <a:lnTo>
                    <a:pt x="35219" y="16687"/>
                  </a:lnTo>
                  <a:lnTo>
                    <a:pt x="34886" y="16174"/>
                  </a:lnTo>
                  <a:lnTo>
                    <a:pt x="34553" y="15661"/>
                  </a:lnTo>
                  <a:lnTo>
                    <a:pt x="34168" y="15174"/>
                  </a:lnTo>
                  <a:lnTo>
                    <a:pt x="33784" y="14662"/>
                  </a:lnTo>
                  <a:lnTo>
                    <a:pt x="33348" y="14175"/>
                  </a:lnTo>
                  <a:lnTo>
                    <a:pt x="32912" y="13688"/>
                  </a:lnTo>
                  <a:lnTo>
                    <a:pt x="32451" y="13201"/>
                  </a:lnTo>
                  <a:lnTo>
                    <a:pt x="31964" y="12739"/>
                  </a:lnTo>
                  <a:lnTo>
                    <a:pt x="31451" y="12278"/>
                  </a:lnTo>
                  <a:lnTo>
                    <a:pt x="30913" y="11842"/>
                  </a:lnTo>
                  <a:lnTo>
                    <a:pt x="30349" y="11381"/>
                  </a:lnTo>
                  <a:lnTo>
                    <a:pt x="29760" y="10945"/>
                  </a:lnTo>
                  <a:lnTo>
                    <a:pt x="29119" y="10535"/>
                  </a:lnTo>
                  <a:lnTo>
                    <a:pt x="28478" y="10125"/>
                  </a:lnTo>
                  <a:lnTo>
                    <a:pt x="27812" y="9715"/>
                  </a:lnTo>
                  <a:lnTo>
                    <a:pt x="27094" y="9330"/>
                  </a:lnTo>
                  <a:lnTo>
                    <a:pt x="26658" y="9099"/>
                  </a:lnTo>
                  <a:lnTo>
                    <a:pt x="26171" y="8894"/>
                  </a:lnTo>
                  <a:lnTo>
                    <a:pt x="25684" y="8689"/>
                  </a:lnTo>
                  <a:lnTo>
                    <a:pt x="25197" y="8510"/>
                  </a:lnTo>
                  <a:lnTo>
                    <a:pt x="24684" y="8356"/>
                  </a:lnTo>
                  <a:lnTo>
                    <a:pt x="24146" y="8202"/>
                  </a:lnTo>
                  <a:lnTo>
                    <a:pt x="23608" y="8074"/>
                  </a:lnTo>
                  <a:lnTo>
                    <a:pt x="23070" y="7946"/>
                  </a:lnTo>
                  <a:lnTo>
                    <a:pt x="23223" y="7587"/>
                  </a:lnTo>
                  <a:lnTo>
                    <a:pt x="23377" y="7254"/>
                  </a:lnTo>
                  <a:lnTo>
                    <a:pt x="23582" y="6946"/>
                  </a:lnTo>
                  <a:lnTo>
                    <a:pt x="23813" y="6664"/>
                  </a:lnTo>
                  <a:lnTo>
                    <a:pt x="24044" y="6382"/>
                  </a:lnTo>
                  <a:lnTo>
                    <a:pt x="24300" y="6100"/>
                  </a:lnTo>
                  <a:lnTo>
                    <a:pt x="24582" y="5870"/>
                  </a:lnTo>
                  <a:lnTo>
                    <a:pt x="24864" y="5639"/>
                  </a:lnTo>
                  <a:lnTo>
                    <a:pt x="25171" y="5434"/>
                  </a:lnTo>
                  <a:lnTo>
                    <a:pt x="25505" y="5229"/>
                  </a:lnTo>
                  <a:lnTo>
                    <a:pt x="25838" y="5050"/>
                  </a:lnTo>
                  <a:lnTo>
                    <a:pt x="26171" y="4896"/>
                  </a:lnTo>
                  <a:lnTo>
                    <a:pt x="26556" y="4768"/>
                  </a:lnTo>
                  <a:lnTo>
                    <a:pt x="26914" y="4665"/>
                  </a:lnTo>
                  <a:lnTo>
                    <a:pt x="27299" y="4563"/>
                  </a:lnTo>
                  <a:lnTo>
                    <a:pt x="27709" y="4486"/>
                  </a:lnTo>
                  <a:lnTo>
                    <a:pt x="27837" y="4460"/>
                  </a:lnTo>
                  <a:lnTo>
                    <a:pt x="27940" y="4383"/>
                  </a:lnTo>
                  <a:lnTo>
                    <a:pt x="28042" y="4306"/>
                  </a:lnTo>
                  <a:lnTo>
                    <a:pt x="28094" y="4204"/>
                  </a:lnTo>
                  <a:lnTo>
                    <a:pt x="28145" y="4101"/>
                  </a:lnTo>
                  <a:lnTo>
                    <a:pt x="28170" y="3999"/>
                  </a:lnTo>
                  <a:lnTo>
                    <a:pt x="28196" y="3870"/>
                  </a:lnTo>
                  <a:lnTo>
                    <a:pt x="28170" y="3742"/>
                  </a:lnTo>
                  <a:lnTo>
                    <a:pt x="28145" y="3614"/>
                  </a:lnTo>
                  <a:lnTo>
                    <a:pt x="28119" y="3512"/>
                  </a:lnTo>
                  <a:lnTo>
                    <a:pt x="28042" y="3409"/>
                  </a:lnTo>
                  <a:lnTo>
                    <a:pt x="27965" y="3307"/>
                  </a:lnTo>
                  <a:lnTo>
                    <a:pt x="27888" y="3230"/>
                  </a:lnTo>
                  <a:lnTo>
                    <a:pt x="27786" y="3178"/>
                  </a:lnTo>
                  <a:lnTo>
                    <a:pt x="27658" y="3153"/>
                  </a:lnTo>
                  <a:lnTo>
                    <a:pt x="27530" y="3153"/>
                  </a:lnTo>
                  <a:lnTo>
                    <a:pt x="27145" y="3204"/>
                  </a:lnTo>
                  <a:lnTo>
                    <a:pt x="26761" y="3281"/>
                  </a:lnTo>
                  <a:lnTo>
                    <a:pt x="26376" y="3409"/>
                  </a:lnTo>
                  <a:lnTo>
                    <a:pt x="25992" y="3537"/>
                  </a:lnTo>
                  <a:lnTo>
                    <a:pt x="25607" y="3691"/>
                  </a:lnTo>
                  <a:lnTo>
                    <a:pt x="25223" y="3845"/>
                  </a:lnTo>
                  <a:lnTo>
                    <a:pt x="24864" y="4050"/>
                  </a:lnTo>
                  <a:lnTo>
                    <a:pt x="24505" y="4255"/>
                  </a:lnTo>
                  <a:lnTo>
                    <a:pt x="24146" y="4486"/>
                  </a:lnTo>
                  <a:lnTo>
                    <a:pt x="23813" y="4742"/>
                  </a:lnTo>
                  <a:lnTo>
                    <a:pt x="23505" y="5024"/>
                  </a:lnTo>
                  <a:lnTo>
                    <a:pt x="23198" y="5306"/>
                  </a:lnTo>
                  <a:lnTo>
                    <a:pt x="22916" y="5613"/>
                  </a:lnTo>
                  <a:lnTo>
                    <a:pt x="22685" y="5921"/>
                  </a:lnTo>
                  <a:lnTo>
                    <a:pt x="22454" y="6254"/>
                  </a:lnTo>
                  <a:lnTo>
                    <a:pt x="22249" y="6613"/>
                  </a:lnTo>
                  <a:lnTo>
                    <a:pt x="22147" y="5716"/>
                  </a:lnTo>
                  <a:lnTo>
                    <a:pt x="22019" y="4819"/>
                  </a:lnTo>
                  <a:lnTo>
                    <a:pt x="21865" y="3947"/>
                  </a:lnTo>
                  <a:lnTo>
                    <a:pt x="21762" y="3512"/>
                  </a:lnTo>
                  <a:lnTo>
                    <a:pt x="21660" y="3076"/>
                  </a:lnTo>
                  <a:lnTo>
                    <a:pt x="21506" y="2666"/>
                  </a:lnTo>
                  <a:lnTo>
                    <a:pt x="21378" y="2256"/>
                  </a:lnTo>
                  <a:lnTo>
                    <a:pt x="21198" y="1871"/>
                  </a:lnTo>
                  <a:lnTo>
                    <a:pt x="20993" y="1487"/>
                  </a:lnTo>
                  <a:lnTo>
                    <a:pt x="20788" y="1102"/>
                  </a:lnTo>
                  <a:lnTo>
                    <a:pt x="20532" y="769"/>
                  </a:lnTo>
                  <a:lnTo>
                    <a:pt x="20250" y="410"/>
                  </a:lnTo>
                  <a:lnTo>
                    <a:pt x="19968" y="103"/>
                  </a:lnTo>
                  <a:lnTo>
                    <a:pt x="19840" y="26"/>
                  </a:lnTo>
                  <a:lnTo>
                    <a:pt x="1971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46"/>
            <p:cNvSpPr/>
            <p:nvPr/>
          </p:nvSpPr>
          <p:spPr>
            <a:xfrm>
              <a:off x="1547350" y="2350338"/>
              <a:ext cx="297375" cy="290300"/>
            </a:xfrm>
            <a:custGeom>
              <a:avLst/>
              <a:gdLst/>
              <a:ahLst/>
              <a:cxnLst/>
              <a:rect l="l" t="t" r="r" b="b"/>
              <a:pathLst>
                <a:path w="11895" h="11612" extrusionOk="0">
                  <a:moveTo>
                    <a:pt x="5153" y="1"/>
                  </a:moveTo>
                  <a:lnTo>
                    <a:pt x="4794" y="26"/>
                  </a:lnTo>
                  <a:lnTo>
                    <a:pt x="4435" y="103"/>
                  </a:lnTo>
                  <a:lnTo>
                    <a:pt x="4076" y="180"/>
                  </a:lnTo>
                  <a:lnTo>
                    <a:pt x="3743" y="283"/>
                  </a:lnTo>
                  <a:lnTo>
                    <a:pt x="3410" y="411"/>
                  </a:lnTo>
                  <a:lnTo>
                    <a:pt x="3077" y="565"/>
                  </a:lnTo>
                  <a:lnTo>
                    <a:pt x="2769" y="744"/>
                  </a:lnTo>
                  <a:lnTo>
                    <a:pt x="2462" y="923"/>
                  </a:lnTo>
                  <a:lnTo>
                    <a:pt x="2154" y="1128"/>
                  </a:lnTo>
                  <a:lnTo>
                    <a:pt x="1872" y="1359"/>
                  </a:lnTo>
                  <a:lnTo>
                    <a:pt x="1616" y="1615"/>
                  </a:lnTo>
                  <a:lnTo>
                    <a:pt x="1359" y="1872"/>
                  </a:lnTo>
                  <a:lnTo>
                    <a:pt x="1154" y="2154"/>
                  </a:lnTo>
                  <a:lnTo>
                    <a:pt x="924" y="2436"/>
                  </a:lnTo>
                  <a:lnTo>
                    <a:pt x="744" y="2743"/>
                  </a:lnTo>
                  <a:lnTo>
                    <a:pt x="565" y="3051"/>
                  </a:lnTo>
                  <a:lnTo>
                    <a:pt x="411" y="3384"/>
                  </a:lnTo>
                  <a:lnTo>
                    <a:pt x="283" y="3743"/>
                  </a:lnTo>
                  <a:lnTo>
                    <a:pt x="180" y="4076"/>
                  </a:lnTo>
                  <a:lnTo>
                    <a:pt x="103" y="4435"/>
                  </a:lnTo>
                  <a:lnTo>
                    <a:pt x="52" y="4794"/>
                  </a:lnTo>
                  <a:lnTo>
                    <a:pt x="1" y="5153"/>
                  </a:lnTo>
                  <a:lnTo>
                    <a:pt x="1" y="5512"/>
                  </a:lnTo>
                  <a:lnTo>
                    <a:pt x="180" y="6973"/>
                  </a:lnTo>
                  <a:lnTo>
                    <a:pt x="283" y="7383"/>
                  </a:lnTo>
                  <a:lnTo>
                    <a:pt x="385" y="7742"/>
                  </a:lnTo>
                  <a:lnTo>
                    <a:pt x="565" y="8126"/>
                  </a:lnTo>
                  <a:lnTo>
                    <a:pt x="796" y="8510"/>
                  </a:lnTo>
                  <a:lnTo>
                    <a:pt x="1052" y="8895"/>
                  </a:lnTo>
                  <a:lnTo>
                    <a:pt x="1283" y="9203"/>
                  </a:lnTo>
                  <a:lnTo>
                    <a:pt x="1513" y="9484"/>
                  </a:lnTo>
                  <a:lnTo>
                    <a:pt x="1718" y="9690"/>
                  </a:lnTo>
                  <a:lnTo>
                    <a:pt x="1949" y="9920"/>
                  </a:lnTo>
                  <a:lnTo>
                    <a:pt x="2205" y="10125"/>
                  </a:lnTo>
                  <a:lnTo>
                    <a:pt x="2897" y="10638"/>
                  </a:lnTo>
                  <a:lnTo>
                    <a:pt x="3282" y="10894"/>
                  </a:lnTo>
                  <a:lnTo>
                    <a:pt x="3743" y="11125"/>
                  </a:lnTo>
                  <a:lnTo>
                    <a:pt x="4205" y="11304"/>
                  </a:lnTo>
                  <a:lnTo>
                    <a:pt x="4435" y="11356"/>
                  </a:lnTo>
                  <a:lnTo>
                    <a:pt x="4666" y="11407"/>
                  </a:lnTo>
                  <a:lnTo>
                    <a:pt x="5051" y="11484"/>
                  </a:lnTo>
                  <a:lnTo>
                    <a:pt x="5435" y="11561"/>
                  </a:lnTo>
                  <a:lnTo>
                    <a:pt x="5794" y="11586"/>
                  </a:lnTo>
                  <a:lnTo>
                    <a:pt x="6178" y="11612"/>
                  </a:lnTo>
                  <a:lnTo>
                    <a:pt x="6563" y="11586"/>
                  </a:lnTo>
                  <a:lnTo>
                    <a:pt x="6947" y="11561"/>
                  </a:lnTo>
                  <a:lnTo>
                    <a:pt x="7332" y="11484"/>
                  </a:lnTo>
                  <a:lnTo>
                    <a:pt x="7716" y="11407"/>
                  </a:lnTo>
                  <a:lnTo>
                    <a:pt x="8075" y="11304"/>
                  </a:lnTo>
                  <a:lnTo>
                    <a:pt x="8408" y="11151"/>
                  </a:lnTo>
                  <a:lnTo>
                    <a:pt x="8742" y="10997"/>
                  </a:lnTo>
                  <a:lnTo>
                    <a:pt x="9075" y="10843"/>
                  </a:lnTo>
                  <a:lnTo>
                    <a:pt x="9382" y="10638"/>
                  </a:lnTo>
                  <a:lnTo>
                    <a:pt x="9664" y="10433"/>
                  </a:lnTo>
                  <a:lnTo>
                    <a:pt x="9946" y="10202"/>
                  </a:lnTo>
                  <a:lnTo>
                    <a:pt x="10228" y="9946"/>
                  </a:lnTo>
                  <a:lnTo>
                    <a:pt x="10613" y="9510"/>
                  </a:lnTo>
                  <a:lnTo>
                    <a:pt x="10946" y="9074"/>
                  </a:lnTo>
                  <a:lnTo>
                    <a:pt x="11228" y="8587"/>
                  </a:lnTo>
                  <a:lnTo>
                    <a:pt x="11459" y="8075"/>
                  </a:lnTo>
                  <a:lnTo>
                    <a:pt x="11664" y="7562"/>
                  </a:lnTo>
                  <a:lnTo>
                    <a:pt x="11792" y="7024"/>
                  </a:lnTo>
                  <a:lnTo>
                    <a:pt x="11869" y="6460"/>
                  </a:lnTo>
                  <a:lnTo>
                    <a:pt x="11894" y="5896"/>
                  </a:lnTo>
                  <a:lnTo>
                    <a:pt x="11869" y="5332"/>
                  </a:lnTo>
                  <a:lnTo>
                    <a:pt x="11792" y="4768"/>
                  </a:lnTo>
                  <a:lnTo>
                    <a:pt x="11664" y="4230"/>
                  </a:lnTo>
                  <a:lnTo>
                    <a:pt x="11459" y="3717"/>
                  </a:lnTo>
                  <a:lnTo>
                    <a:pt x="11228" y="3205"/>
                  </a:lnTo>
                  <a:lnTo>
                    <a:pt x="10946" y="2718"/>
                  </a:lnTo>
                  <a:lnTo>
                    <a:pt x="10613" y="2256"/>
                  </a:lnTo>
                  <a:lnTo>
                    <a:pt x="10228" y="1846"/>
                  </a:lnTo>
                  <a:lnTo>
                    <a:pt x="9946" y="1590"/>
                  </a:lnTo>
                  <a:lnTo>
                    <a:pt x="9639" y="1359"/>
                  </a:lnTo>
                  <a:lnTo>
                    <a:pt x="9331" y="1128"/>
                  </a:lnTo>
                  <a:lnTo>
                    <a:pt x="9024" y="923"/>
                  </a:lnTo>
                  <a:lnTo>
                    <a:pt x="8690" y="770"/>
                  </a:lnTo>
                  <a:lnTo>
                    <a:pt x="8357" y="616"/>
                  </a:lnTo>
                  <a:lnTo>
                    <a:pt x="7998" y="488"/>
                  </a:lnTo>
                  <a:lnTo>
                    <a:pt x="7639" y="385"/>
                  </a:lnTo>
                  <a:lnTo>
                    <a:pt x="7178" y="206"/>
                  </a:lnTo>
                  <a:lnTo>
                    <a:pt x="6665" y="78"/>
                  </a:lnTo>
                  <a:lnTo>
                    <a:pt x="6281" y="26"/>
                  </a:lnTo>
                  <a:lnTo>
                    <a:pt x="5896" y="26"/>
                  </a:lnTo>
                  <a:lnTo>
                    <a:pt x="548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46"/>
            <p:cNvSpPr/>
            <p:nvPr/>
          </p:nvSpPr>
          <p:spPr>
            <a:xfrm>
              <a:off x="1578750" y="2104263"/>
              <a:ext cx="214075" cy="178175"/>
            </a:xfrm>
            <a:custGeom>
              <a:avLst/>
              <a:gdLst/>
              <a:ahLst/>
              <a:cxnLst/>
              <a:rect l="l" t="t" r="r" b="b"/>
              <a:pathLst>
                <a:path w="8563" h="7127" extrusionOk="0">
                  <a:moveTo>
                    <a:pt x="4256" y="1"/>
                  </a:moveTo>
                  <a:lnTo>
                    <a:pt x="3948" y="52"/>
                  </a:lnTo>
                  <a:lnTo>
                    <a:pt x="3641" y="103"/>
                  </a:lnTo>
                  <a:lnTo>
                    <a:pt x="3333" y="155"/>
                  </a:lnTo>
                  <a:lnTo>
                    <a:pt x="3051" y="257"/>
                  </a:lnTo>
                  <a:lnTo>
                    <a:pt x="2744" y="360"/>
                  </a:lnTo>
                  <a:lnTo>
                    <a:pt x="2462" y="514"/>
                  </a:lnTo>
                  <a:lnTo>
                    <a:pt x="2180" y="667"/>
                  </a:lnTo>
                  <a:lnTo>
                    <a:pt x="1923" y="821"/>
                  </a:lnTo>
                  <a:lnTo>
                    <a:pt x="1641" y="1001"/>
                  </a:lnTo>
                  <a:lnTo>
                    <a:pt x="1411" y="1206"/>
                  </a:lnTo>
                  <a:lnTo>
                    <a:pt x="1180" y="1436"/>
                  </a:lnTo>
                  <a:lnTo>
                    <a:pt x="975" y="1667"/>
                  </a:lnTo>
                  <a:lnTo>
                    <a:pt x="770" y="1898"/>
                  </a:lnTo>
                  <a:lnTo>
                    <a:pt x="590" y="2154"/>
                  </a:lnTo>
                  <a:lnTo>
                    <a:pt x="437" y="2436"/>
                  </a:lnTo>
                  <a:lnTo>
                    <a:pt x="283" y="2718"/>
                  </a:lnTo>
                  <a:lnTo>
                    <a:pt x="180" y="3000"/>
                  </a:lnTo>
                  <a:lnTo>
                    <a:pt x="78" y="3307"/>
                  </a:lnTo>
                  <a:lnTo>
                    <a:pt x="1" y="3615"/>
                  </a:lnTo>
                  <a:lnTo>
                    <a:pt x="1" y="3615"/>
                  </a:lnTo>
                  <a:lnTo>
                    <a:pt x="411" y="3410"/>
                  </a:lnTo>
                  <a:lnTo>
                    <a:pt x="821" y="3231"/>
                  </a:lnTo>
                  <a:lnTo>
                    <a:pt x="1257" y="3077"/>
                  </a:lnTo>
                  <a:lnTo>
                    <a:pt x="1693" y="2974"/>
                  </a:lnTo>
                  <a:lnTo>
                    <a:pt x="2128" y="2923"/>
                  </a:lnTo>
                  <a:lnTo>
                    <a:pt x="2564" y="2897"/>
                  </a:lnTo>
                  <a:lnTo>
                    <a:pt x="3026" y="2923"/>
                  </a:lnTo>
                  <a:lnTo>
                    <a:pt x="3461" y="2974"/>
                  </a:lnTo>
                  <a:lnTo>
                    <a:pt x="3897" y="3077"/>
                  </a:lnTo>
                  <a:lnTo>
                    <a:pt x="4333" y="3231"/>
                  </a:lnTo>
                  <a:lnTo>
                    <a:pt x="4743" y="3436"/>
                  </a:lnTo>
                  <a:lnTo>
                    <a:pt x="5127" y="3666"/>
                  </a:lnTo>
                  <a:lnTo>
                    <a:pt x="5512" y="3974"/>
                  </a:lnTo>
                  <a:lnTo>
                    <a:pt x="5896" y="4333"/>
                  </a:lnTo>
                  <a:lnTo>
                    <a:pt x="6230" y="4743"/>
                  </a:lnTo>
                  <a:lnTo>
                    <a:pt x="6537" y="5230"/>
                  </a:lnTo>
                  <a:lnTo>
                    <a:pt x="6794" y="5691"/>
                  </a:lnTo>
                  <a:lnTo>
                    <a:pt x="6999" y="6178"/>
                  </a:lnTo>
                  <a:lnTo>
                    <a:pt x="7152" y="6665"/>
                  </a:lnTo>
                  <a:lnTo>
                    <a:pt x="7229" y="7127"/>
                  </a:lnTo>
                  <a:lnTo>
                    <a:pt x="7486" y="6896"/>
                  </a:lnTo>
                  <a:lnTo>
                    <a:pt x="7691" y="6640"/>
                  </a:lnTo>
                  <a:lnTo>
                    <a:pt x="7870" y="6358"/>
                  </a:lnTo>
                  <a:lnTo>
                    <a:pt x="8050" y="6076"/>
                  </a:lnTo>
                  <a:lnTo>
                    <a:pt x="8203" y="5794"/>
                  </a:lnTo>
                  <a:lnTo>
                    <a:pt x="8331" y="5486"/>
                  </a:lnTo>
                  <a:lnTo>
                    <a:pt x="8434" y="5179"/>
                  </a:lnTo>
                  <a:lnTo>
                    <a:pt x="8511" y="4845"/>
                  </a:lnTo>
                  <a:lnTo>
                    <a:pt x="8537" y="4512"/>
                  </a:lnTo>
                  <a:lnTo>
                    <a:pt x="8562" y="4179"/>
                  </a:lnTo>
                  <a:lnTo>
                    <a:pt x="8537" y="3820"/>
                  </a:lnTo>
                  <a:lnTo>
                    <a:pt x="8485" y="3487"/>
                  </a:lnTo>
                  <a:lnTo>
                    <a:pt x="8408" y="3128"/>
                  </a:lnTo>
                  <a:lnTo>
                    <a:pt x="8280" y="2744"/>
                  </a:lnTo>
                  <a:lnTo>
                    <a:pt x="8126" y="2385"/>
                  </a:lnTo>
                  <a:lnTo>
                    <a:pt x="7921" y="2026"/>
                  </a:lnTo>
                  <a:lnTo>
                    <a:pt x="7691" y="1693"/>
                  </a:lnTo>
                  <a:lnTo>
                    <a:pt x="7460" y="1385"/>
                  </a:lnTo>
                  <a:lnTo>
                    <a:pt x="7204" y="1129"/>
                  </a:lnTo>
                  <a:lnTo>
                    <a:pt x="6947" y="872"/>
                  </a:lnTo>
                  <a:lnTo>
                    <a:pt x="6691" y="667"/>
                  </a:lnTo>
                  <a:lnTo>
                    <a:pt x="6409" y="488"/>
                  </a:lnTo>
                  <a:lnTo>
                    <a:pt x="6101" y="360"/>
                  </a:lnTo>
                  <a:lnTo>
                    <a:pt x="5819" y="232"/>
                  </a:lnTo>
                  <a:lnTo>
                    <a:pt x="5512" y="129"/>
                  </a:lnTo>
                  <a:lnTo>
                    <a:pt x="5204" y="52"/>
                  </a:lnTo>
                  <a:lnTo>
                    <a:pt x="4897" y="27"/>
                  </a:lnTo>
                  <a:lnTo>
                    <a:pt x="45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46"/>
            <p:cNvSpPr/>
            <p:nvPr/>
          </p:nvSpPr>
          <p:spPr>
            <a:xfrm>
              <a:off x="1184675" y="2280488"/>
              <a:ext cx="240325" cy="203800"/>
            </a:xfrm>
            <a:custGeom>
              <a:avLst/>
              <a:gdLst/>
              <a:ahLst/>
              <a:cxnLst/>
              <a:rect l="l" t="t" r="r" b="b"/>
              <a:pathLst>
                <a:path w="9613" h="8152" extrusionOk="0">
                  <a:moveTo>
                    <a:pt x="8407" y="1"/>
                  </a:moveTo>
                  <a:lnTo>
                    <a:pt x="0" y="2795"/>
                  </a:lnTo>
                  <a:lnTo>
                    <a:pt x="8125" y="8152"/>
                  </a:lnTo>
                  <a:lnTo>
                    <a:pt x="8407" y="7819"/>
                  </a:lnTo>
                  <a:lnTo>
                    <a:pt x="8638" y="7485"/>
                  </a:lnTo>
                  <a:lnTo>
                    <a:pt x="8869" y="7126"/>
                  </a:lnTo>
                  <a:lnTo>
                    <a:pt x="9048" y="6793"/>
                  </a:lnTo>
                  <a:lnTo>
                    <a:pt x="9202" y="6434"/>
                  </a:lnTo>
                  <a:lnTo>
                    <a:pt x="9330" y="6076"/>
                  </a:lnTo>
                  <a:lnTo>
                    <a:pt x="9433" y="5742"/>
                  </a:lnTo>
                  <a:lnTo>
                    <a:pt x="9510" y="5383"/>
                  </a:lnTo>
                  <a:lnTo>
                    <a:pt x="9561" y="5050"/>
                  </a:lnTo>
                  <a:lnTo>
                    <a:pt x="9587" y="4691"/>
                  </a:lnTo>
                  <a:lnTo>
                    <a:pt x="9612" y="4358"/>
                  </a:lnTo>
                  <a:lnTo>
                    <a:pt x="9612" y="4025"/>
                  </a:lnTo>
                  <a:lnTo>
                    <a:pt x="9561" y="3359"/>
                  </a:lnTo>
                  <a:lnTo>
                    <a:pt x="9458" y="2743"/>
                  </a:lnTo>
                  <a:lnTo>
                    <a:pt x="9305" y="2179"/>
                  </a:lnTo>
                  <a:lnTo>
                    <a:pt x="9151" y="1641"/>
                  </a:lnTo>
                  <a:lnTo>
                    <a:pt x="8971" y="1180"/>
                  </a:lnTo>
                  <a:lnTo>
                    <a:pt x="8818" y="795"/>
                  </a:lnTo>
                  <a:lnTo>
                    <a:pt x="8510" y="206"/>
                  </a:lnTo>
                  <a:lnTo>
                    <a:pt x="84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46"/>
            <p:cNvSpPr/>
            <p:nvPr/>
          </p:nvSpPr>
          <p:spPr>
            <a:xfrm>
              <a:off x="2481650" y="2572063"/>
              <a:ext cx="43600" cy="44875"/>
            </a:xfrm>
            <a:custGeom>
              <a:avLst/>
              <a:gdLst/>
              <a:ahLst/>
              <a:cxnLst/>
              <a:rect l="l" t="t" r="r" b="b"/>
              <a:pathLst>
                <a:path w="1744" h="1795" extrusionOk="0">
                  <a:moveTo>
                    <a:pt x="1180" y="0"/>
                  </a:moveTo>
                  <a:lnTo>
                    <a:pt x="898" y="26"/>
                  </a:lnTo>
                  <a:lnTo>
                    <a:pt x="667" y="77"/>
                  </a:lnTo>
                  <a:lnTo>
                    <a:pt x="462" y="180"/>
                  </a:lnTo>
                  <a:lnTo>
                    <a:pt x="309" y="282"/>
                  </a:lnTo>
                  <a:lnTo>
                    <a:pt x="180" y="410"/>
                  </a:lnTo>
                  <a:lnTo>
                    <a:pt x="78" y="564"/>
                  </a:lnTo>
                  <a:lnTo>
                    <a:pt x="27" y="718"/>
                  </a:lnTo>
                  <a:lnTo>
                    <a:pt x="1" y="897"/>
                  </a:lnTo>
                  <a:lnTo>
                    <a:pt x="27" y="1077"/>
                  </a:lnTo>
                  <a:lnTo>
                    <a:pt x="78" y="1231"/>
                  </a:lnTo>
                  <a:lnTo>
                    <a:pt x="180" y="1384"/>
                  </a:lnTo>
                  <a:lnTo>
                    <a:pt x="309" y="1513"/>
                  </a:lnTo>
                  <a:lnTo>
                    <a:pt x="462" y="1641"/>
                  </a:lnTo>
                  <a:lnTo>
                    <a:pt x="667" y="1718"/>
                  </a:lnTo>
                  <a:lnTo>
                    <a:pt x="898" y="1769"/>
                  </a:lnTo>
                  <a:lnTo>
                    <a:pt x="1180" y="1795"/>
                  </a:lnTo>
                  <a:lnTo>
                    <a:pt x="1308" y="1769"/>
                  </a:lnTo>
                  <a:lnTo>
                    <a:pt x="1436" y="1718"/>
                  </a:lnTo>
                  <a:lnTo>
                    <a:pt x="1539" y="1641"/>
                  </a:lnTo>
                  <a:lnTo>
                    <a:pt x="1616" y="1513"/>
                  </a:lnTo>
                  <a:lnTo>
                    <a:pt x="1667" y="1384"/>
                  </a:lnTo>
                  <a:lnTo>
                    <a:pt x="1718" y="1231"/>
                  </a:lnTo>
                  <a:lnTo>
                    <a:pt x="1744" y="1077"/>
                  </a:lnTo>
                  <a:lnTo>
                    <a:pt x="1744" y="897"/>
                  </a:lnTo>
                  <a:lnTo>
                    <a:pt x="1744" y="718"/>
                  </a:lnTo>
                  <a:lnTo>
                    <a:pt x="1718" y="564"/>
                  </a:lnTo>
                  <a:lnTo>
                    <a:pt x="1667" y="410"/>
                  </a:lnTo>
                  <a:lnTo>
                    <a:pt x="1616" y="282"/>
                  </a:lnTo>
                  <a:lnTo>
                    <a:pt x="1539" y="180"/>
                  </a:lnTo>
                  <a:lnTo>
                    <a:pt x="1436" y="77"/>
                  </a:lnTo>
                  <a:lnTo>
                    <a:pt x="1308" y="26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46"/>
            <p:cNvSpPr/>
            <p:nvPr/>
          </p:nvSpPr>
          <p:spPr>
            <a:xfrm>
              <a:off x="2404125" y="2694463"/>
              <a:ext cx="58350" cy="46150"/>
            </a:xfrm>
            <a:custGeom>
              <a:avLst/>
              <a:gdLst/>
              <a:ahLst/>
              <a:cxnLst/>
              <a:rect l="l" t="t" r="r" b="b"/>
              <a:pathLst>
                <a:path w="2334" h="1846" extrusionOk="0">
                  <a:moveTo>
                    <a:pt x="1154" y="0"/>
                  </a:moveTo>
                  <a:lnTo>
                    <a:pt x="898" y="26"/>
                  </a:lnTo>
                  <a:lnTo>
                    <a:pt x="641" y="77"/>
                  </a:lnTo>
                  <a:lnTo>
                    <a:pt x="462" y="179"/>
                  </a:lnTo>
                  <a:lnTo>
                    <a:pt x="282" y="308"/>
                  </a:lnTo>
                  <a:lnTo>
                    <a:pt x="154" y="436"/>
                  </a:lnTo>
                  <a:lnTo>
                    <a:pt x="77" y="590"/>
                  </a:lnTo>
                  <a:lnTo>
                    <a:pt x="26" y="743"/>
                  </a:lnTo>
                  <a:lnTo>
                    <a:pt x="0" y="923"/>
                  </a:lnTo>
                  <a:lnTo>
                    <a:pt x="26" y="1102"/>
                  </a:lnTo>
                  <a:lnTo>
                    <a:pt x="77" y="1256"/>
                  </a:lnTo>
                  <a:lnTo>
                    <a:pt x="154" y="1410"/>
                  </a:lnTo>
                  <a:lnTo>
                    <a:pt x="282" y="1564"/>
                  </a:lnTo>
                  <a:lnTo>
                    <a:pt x="462" y="1666"/>
                  </a:lnTo>
                  <a:lnTo>
                    <a:pt x="641" y="1769"/>
                  </a:lnTo>
                  <a:lnTo>
                    <a:pt x="898" y="1820"/>
                  </a:lnTo>
                  <a:lnTo>
                    <a:pt x="1154" y="1846"/>
                  </a:lnTo>
                  <a:lnTo>
                    <a:pt x="1436" y="1820"/>
                  </a:lnTo>
                  <a:lnTo>
                    <a:pt x="1667" y="1769"/>
                  </a:lnTo>
                  <a:lnTo>
                    <a:pt x="1872" y="1666"/>
                  </a:lnTo>
                  <a:lnTo>
                    <a:pt x="2025" y="1564"/>
                  </a:lnTo>
                  <a:lnTo>
                    <a:pt x="2154" y="1410"/>
                  </a:lnTo>
                  <a:lnTo>
                    <a:pt x="2256" y="1256"/>
                  </a:lnTo>
                  <a:lnTo>
                    <a:pt x="2307" y="1102"/>
                  </a:lnTo>
                  <a:lnTo>
                    <a:pt x="2333" y="923"/>
                  </a:lnTo>
                  <a:lnTo>
                    <a:pt x="2307" y="743"/>
                  </a:lnTo>
                  <a:lnTo>
                    <a:pt x="2256" y="590"/>
                  </a:lnTo>
                  <a:lnTo>
                    <a:pt x="2154" y="436"/>
                  </a:lnTo>
                  <a:lnTo>
                    <a:pt x="2025" y="308"/>
                  </a:lnTo>
                  <a:lnTo>
                    <a:pt x="1872" y="179"/>
                  </a:lnTo>
                  <a:lnTo>
                    <a:pt x="1667" y="77"/>
                  </a:lnTo>
                  <a:lnTo>
                    <a:pt x="1436" y="26"/>
                  </a:lnTo>
                  <a:lnTo>
                    <a:pt x="11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46"/>
            <p:cNvSpPr/>
            <p:nvPr/>
          </p:nvSpPr>
          <p:spPr>
            <a:xfrm>
              <a:off x="2365025" y="2609213"/>
              <a:ext cx="29500" cy="42975"/>
            </a:xfrm>
            <a:custGeom>
              <a:avLst/>
              <a:gdLst/>
              <a:ahLst/>
              <a:cxnLst/>
              <a:rect l="l" t="t" r="r" b="b"/>
              <a:pathLst>
                <a:path w="1180" h="1719" extrusionOk="0">
                  <a:moveTo>
                    <a:pt x="898" y="1"/>
                  </a:moveTo>
                  <a:lnTo>
                    <a:pt x="667" y="78"/>
                  </a:lnTo>
                  <a:lnTo>
                    <a:pt x="462" y="155"/>
                  </a:lnTo>
                  <a:lnTo>
                    <a:pt x="308" y="257"/>
                  </a:lnTo>
                  <a:lnTo>
                    <a:pt x="180" y="385"/>
                  </a:lnTo>
                  <a:lnTo>
                    <a:pt x="78" y="539"/>
                  </a:lnTo>
                  <a:lnTo>
                    <a:pt x="27" y="693"/>
                  </a:lnTo>
                  <a:lnTo>
                    <a:pt x="1" y="872"/>
                  </a:lnTo>
                  <a:lnTo>
                    <a:pt x="27" y="1026"/>
                  </a:lnTo>
                  <a:lnTo>
                    <a:pt x="78" y="1180"/>
                  </a:lnTo>
                  <a:lnTo>
                    <a:pt x="180" y="1334"/>
                  </a:lnTo>
                  <a:lnTo>
                    <a:pt x="308" y="1462"/>
                  </a:lnTo>
                  <a:lnTo>
                    <a:pt x="462" y="1565"/>
                  </a:lnTo>
                  <a:lnTo>
                    <a:pt x="667" y="1667"/>
                  </a:lnTo>
                  <a:lnTo>
                    <a:pt x="898" y="1718"/>
                  </a:lnTo>
                  <a:lnTo>
                    <a:pt x="1180" y="1718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46"/>
            <p:cNvSpPr/>
            <p:nvPr/>
          </p:nvSpPr>
          <p:spPr>
            <a:xfrm>
              <a:off x="2287500" y="2700863"/>
              <a:ext cx="43600" cy="48075"/>
            </a:xfrm>
            <a:custGeom>
              <a:avLst/>
              <a:gdLst/>
              <a:ahLst/>
              <a:cxnLst/>
              <a:rect l="l" t="t" r="r" b="b"/>
              <a:pathLst>
                <a:path w="1744" h="1923" extrusionOk="0">
                  <a:moveTo>
                    <a:pt x="1154" y="0"/>
                  </a:moveTo>
                  <a:lnTo>
                    <a:pt x="897" y="26"/>
                  </a:lnTo>
                  <a:lnTo>
                    <a:pt x="641" y="103"/>
                  </a:lnTo>
                  <a:lnTo>
                    <a:pt x="462" y="180"/>
                  </a:lnTo>
                  <a:lnTo>
                    <a:pt x="282" y="308"/>
                  </a:lnTo>
                  <a:lnTo>
                    <a:pt x="154" y="462"/>
                  </a:lnTo>
                  <a:lnTo>
                    <a:pt x="77" y="616"/>
                  </a:lnTo>
                  <a:lnTo>
                    <a:pt x="26" y="795"/>
                  </a:lnTo>
                  <a:lnTo>
                    <a:pt x="0" y="949"/>
                  </a:lnTo>
                  <a:lnTo>
                    <a:pt x="26" y="1128"/>
                  </a:lnTo>
                  <a:lnTo>
                    <a:pt x="77" y="1308"/>
                  </a:lnTo>
                  <a:lnTo>
                    <a:pt x="154" y="1461"/>
                  </a:lnTo>
                  <a:lnTo>
                    <a:pt x="282" y="1615"/>
                  </a:lnTo>
                  <a:lnTo>
                    <a:pt x="462" y="1743"/>
                  </a:lnTo>
                  <a:lnTo>
                    <a:pt x="641" y="1820"/>
                  </a:lnTo>
                  <a:lnTo>
                    <a:pt x="897" y="1897"/>
                  </a:lnTo>
                  <a:lnTo>
                    <a:pt x="1154" y="1923"/>
                  </a:lnTo>
                  <a:lnTo>
                    <a:pt x="1308" y="1897"/>
                  </a:lnTo>
                  <a:lnTo>
                    <a:pt x="1410" y="1820"/>
                  </a:lnTo>
                  <a:lnTo>
                    <a:pt x="1513" y="1743"/>
                  </a:lnTo>
                  <a:lnTo>
                    <a:pt x="1590" y="1615"/>
                  </a:lnTo>
                  <a:lnTo>
                    <a:pt x="1666" y="1461"/>
                  </a:lnTo>
                  <a:lnTo>
                    <a:pt x="1718" y="1308"/>
                  </a:lnTo>
                  <a:lnTo>
                    <a:pt x="1743" y="1128"/>
                  </a:lnTo>
                  <a:lnTo>
                    <a:pt x="1743" y="949"/>
                  </a:lnTo>
                  <a:lnTo>
                    <a:pt x="1743" y="795"/>
                  </a:lnTo>
                  <a:lnTo>
                    <a:pt x="1718" y="616"/>
                  </a:lnTo>
                  <a:lnTo>
                    <a:pt x="1666" y="462"/>
                  </a:lnTo>
                  <a:lnTo>
                    <a:pt x="1590" y="308"/>
                  </a:lnTo>
                  <a:lnTo>
                    <a:pt x="1513" y="180"/>
                  </a:lnTo>
                  <a:lnTo>
                    <a:pt x="1410" y="103"/>
                  </a:lnTo>
                  <a:lnTo>
                    <a:pt x="1308" y="26"/>
                  </a:lnTo>
                  <a:lnTo>
                    <a:pt x="11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46"/>
            <p:cNvSpPr/>
            <p:nvPr/>
          </p:nvSpPr>
          <p:spPr>
            <a:xfrm>
              <a:off x="2248400" y="2595138"/>
              <a:ext cx="43600" cy="42300"/>
            </a:xfrm>
            <a:custGeom>
              <a:avLst/>
              <a:gdLst/>
              <a:ahLst/>
              <a:cxnLst/>
              <a:rect l="l" t="t" r="r" b="b"/>
              <a:pathLst>
                <a:path w="1744" h="1692" extrusionOk="0">
                  <a:moveTo>
                    <a:pt x="1180" y="0"/>
                  </a:moveTo>
                  <a:lnTo>
                    <a:pt x="898" y="26"/>
                  </a:lnTo>
                  <a:lnTo>
                    <a:pt x="667" y="77"/>
                  </a:lnTo>
                  <a:lnTo>
                    <a:pt x="462" y="154"/>
                  </a:lnTo>
                  <a:lnTo>
                    <a:pt x="308" y="256"/>
                  </a:lnTo>
                  <a:lnTo>
                    <a:pt x="180" y="385"/>
                  </a:lnTo>
                  <a:lnTo>
                    <a:pt x="78" y="538"/>
                  </a:lnTo>
                  <a:lnTo>
                    <a:pt x="26" y="692"/>
                  </a:lnTo>
                  <a:lnTo>
                    <a:pt x="1" y="846"/>
                  </a:lnTo>
                  <a:lnTo>
                    <a:pt x="26" y="1000"/>
                  </a:lnTo>
                  <a:lnTo>
                    <a:pt x="78" y="1154"/>
                  </a:lnTo>
                  <a:lnTo>
                    <a:pt x="180" y="1307"/>
                  </a:lnTo>
                  <a:lnTo>
                    <a:pt x="308" y="1435"/>
                  </a:lnTo>
                  <a:lnTo>
                    <a:pt x="462" y="1538"/>
                  </a:lnTo>
                  <a:lnTo>
                    <a:pt x="667" y="1615"/>
                  </a:lnTo>
                  <a:lnTo>
                    <a:pt x="898" y="1666"/>
                  </a:lnTo>
                  <a:lnTo>
                    <a:pt x="1180" y="1692"/>
                  </a:lnTo>
                  <a:lnTo>
                    <a:pt x="1308" y="1666"/>
                  </a:lnTo>
                  <a:lnTo>
                    <a:pt x="1436" y="1615"/>
                  </a:lnTo>
                  <a:lnTo>
                    <a:pt x="1539" y="1538"/>
                  </a:lnTo>
                  <a:lnTo>
                    <a:pt x="1616" y="1435"/>
                  </a:lnTo>
                  <a:lnTo>
                    <a:pt x="1667" y="1307"/>
                  </a:lnTo>
                  <a:lnTo>
                    <a:pt x="1718" y="1154"/>
                  </a:lnTo>
                  <a:lnTo>
                    <a:pt x="1744" y="1000"/>
                  </a:lnTo>
                  <a:lnTo>
                    <a:pt x="1744" y="846"/>
                  </a:lnTo>
                  <a:lnTo>
                    <a:pt x="1744" y="692"/>
                  </a:lnTo>
                  <a:lnTo>
                    <a:pt x="1718" y="538"/>
                  </a:lnTo>
                  <a:lnTo>
                    <a:pt x="1667" y="385"/>
                  </a:lnTo>
                  <a:lnTo>
                    <a:pt x="1616" y="256"/>
                  </a:lnTo>
                  <a:lnTo>
                    <a:pt x="1539" y="154"/>
                  </a:lnTo>
                  <a:lnTo>
                    <a:pt x="1436" y="77"/>
                  </a:lnTo>
                  <a:lnTo>
                    <a:pt x="1308" y="26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46"/>
            <p:cNvSpPr/>
            <p:nvPr/>
          </p:nvSpPr>
          <p:spPr>
            <a:xfrm>
              <a:off x="2185600" y="2725213"/>
              <a:ext cx="28875" cy="42950"/>
            </a:xfrm>
            <a:custGeom>
              <a:avLst/>
              <a:gdLst/>
              <a:ahLst/>
              <a:cxnLst/>
              <a:rect l="l" t="t" r="r" b="b"/>
              <a:pathLst>
                <a:path w="1155" h="1718" extrusionOk="0">
                  <a:moveTo>
                    <a:pt x="437" y="0"/>
                  </a:moveTo>
                  <a:lnTo>
                    <a:pt x="308" y="77"/>
                  </a:lnTo>
                  <a:lnTo>
                    <a:pt x="232" y="154"/>
                  </a:lnTo>
                  <a:lnTo>
                    <a:pt x="129" y="257"/>
                  </a:lnTo>
                  <a:lnTo>
                    <a:pt x="78" y="385"/>
                  </a:lnTo>
                  <a:lnTo>
                    <a:pt x="26" y="539"/>
                  </a:lnTo>
                  <a:lnTo>
                    <a:pt x="1" y="692"/>
                  </a:lnTo>
                  <a:lnTo>
                    <a:pt x="1" y="846"/>
                  </a:lnTo>
                  <a:lnTo>
                    <a:pt x="1" y="1026"/>
                  </a:lnTo>
                  <a:lnTo>
                    <a:pt x="26" y="1179"/>
                  </a:lnTo>
                  <a:lnTo>
                    <a:pt x="78" y="1308"/>
                  </a:lnTo>
                  <a:lnTo>
                    <a:pt x="129" y="1436"/>
                  </a:lnTo>
                  <a:lnTo>
                    <a:pt x="232" y="1564"/>
                  </a:lnTo>
                  <a:lnTo>
                    <a:pt x="308" y="1641"/>
                  </a:lnTo>
                  <a:lnTo>
                    <a:pt x="437" y="1692"/>
                  </a:lnTo>
                  <a:lnTo>
                    <a:pt x="565" y="1718"/>
                  </a:lnTo>
                  <a:lnTo>
                    <a:pt x="719" y="1692"/>
                  </a:lnTo>
                  <a:lnTo>
                    <a:pt x="821" y="1641"/>
                  </a:lnTo>
                  <a:lnTo>
                    <a:pt x="924" y="1564"/>
                  </a:lnTo>
                  <a:lnTo>
                    <a:pt x="1000" y="1436"/>
                  </a:lnTo>
                  <a:lnTo>
                    <a:pt x="1077" y="1308"/>
                  </a:lnTo>
                  <a:lnTo>
                    <a:pt x="1129" y="1179"/>
                  </a:lnTo>
                  <a:lnTo>
                    <a:pt x="1154" y="1026"/>
                  </a:lnTo>
                  <a:lnTo>
                    <a:pt x="1154" y="846"/>
                  </a:lnTo>
                  <a:lnTo>
                    <a:pt x="1154" y="692"/>
                  </a:lnTo>
                  <a:lnTo>
                    <a:pt x="1129" y="539"/>
                  </a:lnTo>
                  <a:lnTo>
                    <a:pt x="1077" y="385"/>
                  </a:lnTo>
                  <a:lnTo>
                    <a:pt x="1000" y="257"/>
                  </a:lnTo>
                  <a:lnTo>
                    <a:pt x="924" y="154"/>
                  </a:lnTo>
                  <a:lnTo>
                    <a:pt x="821" y="77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90946419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80" name="Google Shape;5580;p61"/>
          <p:cNvGrpSpPr/>
          <p:nvPr/>
        </p:nvGrpSpPr>
        <p:grpSpPr>
          <a:xfrm>
            <a:off x="4544694" y="3215778"/>
            <a:ext cx="511810" cy="568597"/>
            <a:chOff x="8109493" y="2905281"/>
            <a:chExt cx="1007103" cy="1119065"/>
          </a:xfrm>
        </p:grpSpPr>
        <p:sp>
          <p:nvSpPr>
            <p:cNvPr id="5581" name="Google Shape;5581;p61"/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82" name="Google Shape;5582;p61"/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5583" name="Google Shape;5583;p61"/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4" name="Google Shape;5584;p61"/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5" name="Google Shape;5585;p61"/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6" name="Google Shape;5586;p61"/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7" name="Google Shape;5587;p61"/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8" name="Google Shape;5588;p61"/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589" name="Google Shape;5589;p61"/>
          <p:cNvSpPr/>
          <p:nvPr/>
        </p:nvSpPr>
        <p:spPr>
          <a:xfrm flipH="1">
            <a:off x="262291" y="4055543"/>
            <a:ext cx="700799" cy="384760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591" name="Google Shape;5591;p61"/>
          <p:cNvGrpSpPr/>
          <p:nvPr/>
        </p:nvGrpSpPr>
        <p:grpSpPr>
          <a:xfrm>
            <a:off x="6532399" y="68395"/>
            <a:ext cx="619721" cy="643391"/>
            <a:chOff x="406450" y="3502000"/>
            <a:chExt cx="1837300" cy="1907475"/>
          </a:xfrm>
        </p:grpSpPr>
        <p:sp>
          <p:nvSpPr>
            <p:cNvPr id="5592" name="Google Shape;5592;p61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extrusionOk="0">
                  <a:moveTo>
                    <a:pt x="5254" y="1"/>
                  </a:moveTo>
                  <a:lnTo>
                    <a:pt x="4726" y="56"/>
                  </a:lnTo>
                  <a:lnTo>
                    <a:pt x="4226" y="112"/>
                  </a:lnTo>
                  <a:lnTo>
                    <a:pt x="3753" y="251"/>
                  </a:lnTo>
                  <a:lnTo>
                    <a:pt x="3281" y="418"/>
                  </a:lnTo>
                  <a:lnTo>
                    <a:pt x="2836" y="612"/>
                  </a:lnTo>
                  <a:lnTo>
                    <a:pt x="2391" y="862"/>
                  </a:lnTo>
                  <a:lnTo>
                    <a:pt x="2002" y="1168"/>
                  </a:lnTo>
                  <a:lnTo>
                    <a:pt x="1613" y="1502"/>
                  </a:lnTo>
                  <a:lnTo>
                    <a:pt x="1279" y="1863"/>
                  </a:lnTo>
                  <a:lnTo>
                    <a:pt x="974" y="2308"/>
                  </a:lnTo>
                  <a:lnTo>
                    <a:pt x="696" y="2780"/>
                  </a:lnTo>
                  <a:lnTo>
                    <a:pt x="446" y="3308"/>
                  </a:lnTo>
                  <a:lnTo>
                    <a:pt x="251" y="3864"/>
                  </a:lnTo>
                  <a:lnTo>
                    <a:pt x="112" y="4504"/>
                  </a:lnTo>
                  <a:lnTo>
                    <a:pt x="1" y="5171"/>
                  </a:lnTo>
                  <a:lnTo>
                    <a:pt x="6338" y="15233"/>
                  </a:lnTo>
                  <a:lnTo>
                    <a:pt x="6950" y="15372"/>
                  </a:lnTo>
                  <a:lnTo>
                    <a:pt x="7533" y="15483"/>
                  </a:lnTo>
                  <a:lnTo>
                    <a:pt x="8117" y="15511"/>
                  </a:lnTo>
                  <a:lnTo>
                    <a:pt x="8673" y="15511"/>
                  </a:lnTo>
                  <a:lnTo>
                    <a:pt x="9201" y="15455"/>
                  </a:lnTo>
                  <a:lnTo>
                    <a:pt x="9701" y="15344"/>
                  </a:lnTo>
                  <a:lnTo>
                    <a:pt x="10174" y="15233"/>
                  </a:lnTo>
                  <a:lnTo>
                    <a:pt x="10646" y="15038"/>
                  </a:lnTo>
                  <a:lnTo>
                    <a:pt x="11091" y="14844"/>
                  </a:lnTo>
                  <a:lnTo>
                    <a:pt x="11508" y="14593"/>
                  </a:lnTo>
                  <a:lnTo>
                    <a:pt x="11897" y="14315"/>
                  </a:lnTo>
                  <a:lnTo>
                    <a:pt x="12259" y="14010"/>
                  </a:lnTo>
                  <a:lnTo>
                    <a:pt x="12592" y="13676"/>
                  </a:lnTo>
                  <a:lnTo>
                    <a:pt x="12926" y="13315"/>
                  </a:lnTo>
                  <a:lnTo>
                    <a:pt x="13204" y="12926"/>
                  </a:lnTo>
                  <a:lnTo>
                    <a:pt x="13482" y="12509"/>
                  </a:lnTo>
                  <a:lnTo>
                    <a:pt x="13704" y="12064"/>
                  </a:lnTo>
                  <a:lnTo>
                    <a:pt x="13899" y="11619"/>
                  </a:lnTo>
                  <a:lnTo>
                    <a:pt x="14065" y="11175"/>
                  </a:lnTo>
                  <a:lnTo>
                    <a:pt x="14232" y="10674"/>
                  </a:lnTo>
                  <a:lnTo>
                    <a:pt x="14343" y="10174"/>
                  </a:lnTo>
                  <a:lnTo>
                    <a:pt x="14427" y="9674"/>
                  </a:lnTo>
                  <a:lnTo>
                    <a:pt x="14454" y="9173"/>
                  </a:lnTo>
                  <a:lnTo>
                    <a:pt x="14482" y="8645"/>
                  </a:lnTo>
                  <a:lnTo>
                    <a:pt x="14454" y="8117"/>
                  </a:lnTo>
                  <a:lnTo>
                    <a:pt x="14427" y="7617"/>
                  </a:lnTo>
                  <a:lnTo>
                    <a:pt x="14315" y="7089"/>
                  </a:lnTo>
                  <a:lnTo>
                    <a:pt x="14204" y="6561"/>
                  </a:lnTo>
                  <a:lnTo>
                    <a:pt x="14037" y="6032"/>
                  </a:lnTo>
                  <a:lnTo>
                    <a:pt x="13871" y="5532"/>
                  </a:lnTo>
                  <a:lnTo>
                    <a:pt x="13621" y="5004"/>
                  </a:lnTo>
                  <a:lnTo>
                    <a:pt x="13370" y="4504"/>
                  </a:lnTo>
                  <a:lnTo>
                    <a:pt x="13037" y="4003"/>
                  </a:lnTo>
                  <a:lnTo>
                    <a:pt x="12676" y="3531"/>
                  </a:lnTo>
                  <a:lnTo>
                    <a:pt x="12286" y="3086"/>
                  </a:lnTo>
                  <a:lnTo>
                    <a:pt x="11869" y="2669"/>
                  </a:lnTo>
                  <a:lnTo>
                    <a:pt x="11453" y="2280"/>
                  </a:lnTo>
                  <a:lnTo>
                    <a:pt x="10980" y="1891"/>
                  </a:lnTo>
                  <a:lnTo>
                    <a:pt x="10507" y="1557"/>
                  </a:lnTo>
                  <a:lnTo>
                    <a:pt x="10007" y="1252"/>
                  </a:lnTo>
                  <a:lnTo>
                    <a:pt x="9507" y="974"/>
                  </a:lnTo>
                  <a:lnTo>
                    <a:pt x="8979" y="751"/>
                  </a:lnTo>
                  <a:lnTo>
                    <a:pt x="8451" y="529"/>
                  </a:lnTo>
                  <a:lnTo>
                    <a:pt x="7923" y="362"/>
                  </a:lnTo>
                  <a:lnTo>
                    <a:pt x="7394" y="195"/>
                  </a:lnTo>
                  <a:lnTo>
                    <a:pt x="6838" y="112"/>
                  </a:lnTo>
                  <a:lnTo>
                    <a:pt x="6310" y="29"/>
                  </a:lnTo>
                  <a:lnTo>
                    <a:pt x="578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61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fill="none" extrusionOk="0">
                  <a:moveTo>
                    <a:pt x="1" y="5171"/>
                  </a:moveTo>
                  <a:lnTo>
                    <a:pt x="1" y="5171"/>
                  </a:lnTo>
                  <a:lnTo>
                    <a:pt x="112" y="4504"/>
                  </a:lnTo>
                  <a:lnTo>
                    <a:pt x="251" y="3864"/>
                  </a:lnTo>
                  <a:lnTo>
                    <a:pt x="446" y="3308"/>
                  </a:lnTo>
                  <a:lnTo>
                    <a:pt x="696" y="2780"/>
                  </a:lnTo>
                  <a:lnTo>
                    <a:pt x="974" y="2308"/>
                  </a:lnTo>
                  <a:lnTo>
                    <a:pt x="1279" y="1863"/>
                  </a:lnTo>
                  <a:lnTo>
                    <a:pt x="1613" y="1502"/>
                  </a:lnTo>
                  <a:lnTo>
                    <a:pt x="2002" y="1168"/>
                  </a:lnTo>
                  <a:lnTo>
                    <a:pt x="2391" y="862"/>
                  </a:lnTo>
                  <a:lnTo>
                    <a:pt x="2836" y="612"/>
                  </a:lnTo>
                  <a:lnTo>
                    <a:pt x="3281" y="418"/>
                  </a:lnTo>
                  <a:lnTo>
                    <a:pt x="3753" y="251"/>
                  </a:lnTo>
                  <a:lnTo>
                    <a:pt x="4226" y="112"/>
                  </a:lnTo>
                  <a:lnTo>
                    <a:pt x="4726" y="56"/>
                  </a:lnTo>
                  <a:lnTo>
                    <a:pt x="5254" y="1"/>
                  </a:lnTo>
                  <a:lnTo>
                    <a:pt x="5782" y="1"/>
                  </a:lnTo>
                  <a:lnTo>
                    <a:pt x="6310" y="29"/>
                  </a:lnTo>
                  <a:lnTo>
                    <a:pt x="6838" y="112"/>
                  </a:lnTo>
                  <a:lnTo>
                    <a:pt x="7394" y="195"/>
                  </a:lnTo>
                  <a:lnTo>
                    <a:pt x="7923" y="362"/>
                  </a:lnTo>
                  <a:lnTo>
                    <a:pt x="8451" y="529"/>
                  </a:lnTo>
                  <a:lnTo>
                    <a:pt x="8979" y="751"/>
                  </a:lnTo>
                  <a:lnTo>
                    <a:pt x="9507" y="974"/>
                  </a:lnTo>
                  <a:lnTo>
                    <a:pt x="10007" y="1252"/>
                  </a:lnTo>
                  <a:lnTo>
                    <a:pt x="10507" y="1557"/>
                  </a:lnTo>
                  <a:lnTo>
                    <a:pt x="10980" y="1891"/>
                  </a:lnTo>
                  <a:lnTo>
                    <a:pt x="11453" y="2280"/>
                  </a:lnTo>
                  <a:lnTo>
                    <a:pt x="11869" y="2669"/>
                  </a:lnTo>
                  <a:lnTo>
                    <a:pt x="12286" y="3086"/>
                  </a:lnTo>
                  <a:lnTo>
                    <a:pt x="12676" y="3531"/>
                  </a:lnTo>
                  <a:lnTo>
                    <a:pt x="13037" y="4003"/>
                  </a:lnTo>
                  <a:lnTo>
                    <a:pt x="13370" y="4504"/>
                  </a:lnTo>
                  <a:lnTo>
                    <a:pt x="13370" y="4504"/>
                  </a:lnTo>
                  <a:lnTo>
                    <a:pt x="13621" y="5004"/>
                  </a:lnTo>
                  <a:lnTo>
                    <a:pt x="13871" y="5532"/>
                  </a:lnTo>
                  <a:lnTo>
                    <a:pt x="14037" y="6032"/>
                  </a:lnTo>
                  <a:lnTo>
                    <a:pt x="14204" y="6561"/>
                  </a:lnTo>
                  <a:lnTo>
                    <a:pt x="14315" y="7089"/>
                  </a:lnTo>
                  <a:lnTo>
                    <a:pt x="14427" y="7617"/>
                  </a:lnTo>
                  <a:lnTo>
                    <a:pt x="14454" y="8117"/>
                  </a:lnTo>
                  <a:lnTo>
                    <a:pt x="14482" y="8645"/>
                  </a:lnTo>
                  <a:lnTo>
                    <a:pt x="14454" y="9173"/>
                  </a:lnTo>
                  <a:lnTo>
                    <a:pt x="14427" y="9674"/>
                  </a:lnTo>
                  <a:lnTo>
                    <a:pt x="14343" y="10174"/>
                  </a:lnTo>
                  <a:lnTo>
                    <a:pt x="14232" y="10674"/>
                  </a:lnTo>
                  <a:lnTo>
                    <a:pt x="14065" y="11175"/>
                  </a:lnTo>
                  <a:lnTo>
                    <a:pt x="13899" y="11619"/>
                  </a:lnTo>
                  <a:lnTo>
                    <a:pt x="13704" y="12064"/>
                  </a:lnTo>
                  <a:lnTo>
                    <a:pt x="13482" y="12509"/>
                  </a:lnTo>
                  <a:lnTo>
                    <a:pt x="13204" y="12926"/>
                  </a:lnTo>
                  <a:lnTo>
                    <a:pt x="12926" y="13315"/>
                  </a:lnTo>
                  <a:lnTo>
                    <a:pt x="12592" y="13676"/>
                  </a:lnTo>
                  <a:lnTo>
                    <a:pt x="12259" y="14010"/>
                  </a:lnTo>
                  <a:lnTo>
                    <a:pt x="11897" y="14315"/>
                  </a:lnTo>
                  <a:lnTo>
                    <a:pt x="11508" y="14593"/>
                  </a:lnTo>
                  <a:lnTo>
                    <a:pt x="11091" y="14844"/>
                  </a:lnTo>
                  <a:lnTo>
                    <a:pt x="10646" y="15038"/>
                  </a:lnTo>
                  <a:lnTo>
                    <a:pt x="10174" y="15233"/>
                  </a:lnTo>
                  <a:lnTo>
                    <a:pt x="9701" y="15344"/>
                  </a:lnTo>
                  <a:lnTo>
                    <a:pt x="9201" y="15455"/>
                  </a:lnTo>
                  <a:lnTo>
                    <a:pt x="8673" y="15511"/>
                  </a:lnTo>
                  <a:lnTo>
                    <a:pt x="8117" y="15511"/>
                  </a:lnTo>
                  <a:lnTo>
                    <a:pt x="7533" y="15483"/>
                  </a:lnTo>
                  <a:lnTo>
                    <a:pt x="6950" y="15372"/>
                  </a:lnTo>
                  <a:lnTo>
                    <a:pt x="6338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61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extrusionOk="0">
                  <a:moveTo>
                    <a:pt x="2280" y="1"/>
                  </a:moveTo>
                  <a:lnTo>
                    <a:pt x="1863" y="29"/>
                  </a:lnTo>
                  <a:lnTo>
                    <a:pt x="1669" y="57"/>
                  </a:lnTo>
                  <a:lnTo>
                    <a:pt x="1474" y="112"/>
                  </a:lnTo>
                  <a:lnTo>
                    <a:pt x="1279" y="168"/>
                  </a:lnTo>
                  <a:lnTo>
                    <a:pt x="1113" y="251"/>
                  </a:lnTo>
                  <a:lnTo>
                    <a:pt x="946" y="335"/>
                  </a:lnTo>
                  <a:lnTo>
                    <a:pt x="779" y="473"/>
                  </a:lnTo>
                  <a:lnTo>
                    <a:pt x="640" y="585"/>
                  </a:lnTo>
                  <a:lnTo>
                    <a:pt x="501" y="751"/>
                  </a:lnTo>
                  <a:lnTo>
                    <a:pt x="362" y="918"/>
                  </a:lnTo>
                  <a:lnTo>
                    <a:pt x="279" y="1113"/>
                  </a:lnTo>
                  <a:lnTo>
                    <a:pt x="168" y="1307"/>
                  </a:lnTo>
                  <a:lnTo>
                    <a:pt x="84" y="1530"/>
                  </a:lnTo>
                  <a:lnTo>
                    <a:pt x="29" y="1780"/>
                  </a:lnTo>
                  <a:lnTo>
                    <a:pt x="1" y="2058"/>
                  </a:lnTo>
                  <a:lnTo>
                    <a:pt x="2502" y="6033"/>
                  </a:lnTo>
                  <a:lnTo>
                    <a:pt x="2753" y="6088"/>
                  </a:lnTo>
                  <a:lnTo>
                    <a:pt x="2975" y="6116"/>
                  </a:lnTo>
                  <a:lnTo>
                    <a:pt x="3614" y="6116"/>
                  </a:lnTo>
                  <a:lnTo>
                    <a:pt x="3837" y="6060"/>
                  </a:lnTo>
                  <a:lnTo>
                    <a:pt x="4003" y="6005"/>
                  </a:lnTo>
                  <a:lnTo>
                    <a:pt x="4198" y="5949"/>
                  </a:lnTo>
                  <a:lnTo>
                    <a:pt x="4531" y="5755"/>
                  </a:lnTo>
                  <a:lnTo>
                    <a:pt x="4837" y="5532"/>
                  </a:lnTo>
                  <a:lnTo>
                    <a:pt x="5087" y="5254"/>
                  </a:lnTo>
                  <a:lnTo>
                    <a:pt x="5310" y="4949"/>
                  </a:lnTo>
                  <a:lnTo>
                    <a:pt x="5477" y="4587"/>
                  </a:lnTo>
                  <a:lnTo>
                    <a:pt x="5616" y="4226"/>
                  </a:lnTo>
                  <a:lnTo>
                    <a:pt x="5699" y="3837"/>
                  </a:lnTo>
                  <a:lnTo>
                    <a:pt x="5699" y="3420"/>
                  </a:lnTo>
                  <a:lnTo>
                    <a:pt x="5671" y="3003"/>
                  </a:lnTo>
                  <a:lnTo>
                    <a:pt x="5616" y="2586"/>
                  </a:lnTo>
                  <a:lnTo>
                    <a:pt x="5477" y="2197"/>
                  </a:lnTo>
                  <a:lnTo>
                    <a:pt x="5282" y="1780"/>
                  </a:lnTo>
                  <a:lnTo>
                    <a:pt x="5004" y="1391"/>
                  </a:lnTo>
                  <a:lnTo>
                    <a:pt x="4670" y="1057"/>
                  </a:lnTo>
                  <a:lnTo>
                    <a:pt x="4337" y="751"/>
                  </a:lnTo>
                  <a:lnTo>
                    <a:pt x="3948" y="501"/>
                  </a:lnTo>
                  <a:lnTo>
                    <a:pt x="3531" y="307"/>
                  </a:lnTo>
                  <a:lnTo>
                    <a:pt x="3114" y="140"/>
                  </a:lnTo>
                  <a:lnTo>
                    <a:pt x="2697" y="57"/>
                  </a:lnTo>
                  <a:lnTo>
                    <a:pt x="2280" y="1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61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fill="none" extrusionOk="0">
                  <a:moveTo>
                    <a:pt x="1" y="2058"/>
                  </a:moveTo>
                  <a:lnTo>
                    <a:pt x="1" y="2058"/>
                  </a:lnTo>
                  <a:lnTo>
                    <a:pt x="29" y="1780"/>
                  </a:lnTo>
                  <a:lnTo>
                    <a:pt x="84" y="1530"/>
                  </a:lnTo>
                  <a:lnTo>
                    <a:pt x="168" y="1307"/>
                  </a:lnTo>
                  <a:lnTo>
                    <a:pt x="279" y="1113"/>
                  </a:lnTo>
                  <a:lnTo>
                    <a:pt x="362" y="918"/>
                  </a:lnTo>
                  <a:lnTo>
                    <a:pt x="501" y="751"/>
                  </a:lnTo>
                  <a:lnTo>
                    <a:pt x="640" y="585"/>
                  </a:lnTo>
                  <a:lnTo>
                    <a:pt x="779" y="473"/>
                  </a:lnTo>
                  <a:lnTo>
                    <a:pt x="946" y="335"/>
                  </a:lnTo>
                  <a:lnTo>
                    <a:pt x="1113" y="251"/>
                  </a:lnTo>
                  <a:lnTo>
                    <a:pt x="1279" y="168"/>
                  </a:lnTo>
                  <a:lnTo>
                    <a:pt x="1474" y="112"/>
                  </a:lnTo>
                  <a:lnTo>
                    <a:pt x="1669" y="57"/>
                  </a:lnTo>
                  <a:lnTo>
                    <a:pt x="1863" y="29"/>
                  </a:lnTo>
                  <a:lnTo>
                    <a:pt x="2280" y="1"/>
                  </a:lnTo>
                  <a:lnTo>
                    <a:pt x="2697" y="57"/>
                  </a:lnTo>
                  <a:lnTo>
                    <a:pt x="3114" y="140"/>
                  </a:lnTo>
                  <a:lnTo>
                    <a:pt x="3531" y="307"/>
                  </a:lnTo>
                  <a:lnTo>
                    <a:pt x="3948" y="501"/>
                  </a:lnTo>
                  <a:lnTo>
                    <a:pt x="4337" y="751"/>
                  </a:lnTo>
                  <a:lnTo>
                    <a:pt x="4670" y="1057"/>
                  </a:lnTo>
                  <a:lnTo>
                    <a:pt x="5004" y="1391"/>
                  </a:lnTo>
                  <a:lnTo>
                    <a:pt x="5282" y="1780"/>
                  </a:lnTo>
                  <a:lnTo>
                    <a:pt x="5282" y="1780"/>
                  </a:lnTo>
                  <a:lnTo>
                    <a:pt x="5477" y="2197"/>
                  </a:lnTo>
                  <a:lnTo>
                    <a:pt x="5616" y="2586"/>
                  </a:lnTo>
                  <a:lnTo>
                    <a:pt x="5671" y="3003"/>
                  </a:lnTo>
                  <a:lnTo>
                    <a:pt x="5699" y="3420"/>
                  </a:lnTo>
                  <a:lnTo>
                    <a:pt x="5699" y="3837"/>
                  </a:lnTo>
                  <a:lnTo>
                    <a:pt x="5616" y="4226"/>
                  </a:lnTo>
                  <a:lnTo>
                    <a:pt x="5477" y="4587"/>
                  </a:lnTo>
                  <a:lnTo>
                    <a:pt x="5310" y="4949"/>
                  </a:lnTo>
                  <a:lnTo>
                    <a:pt x="5087" y="5254"/>
                  </a:lnTo>
                  <a:lnTo>
                    <a:pt x="4837" y="5532"/>
                  </a:lnTo>
                  <a:lnTo>
                    <a:pt x="4531" y="5755"/>
                  </a:lnTo>
                  <a:lnTo>
                    <a:pt x="4198" y="5949"/>
                  </a:lnTo>
                  <a:lnTo>
                    <a:pt x="4003" y="6005"/>
                  </a:lnTo>
                  <a:lnTo>
                    <a:pt x="3837" y="6060"/>
                  </a:lnTo>
                  <a:lnTo>
                    <a:pt x="3614" y="6116"/>
                  </a:lnTo>
                  <a:lnTo>
                    <a:pt x="3420" y="6116"/>
                  </a:lnTo>
                  <a:lnTo>
                    <a:pt x="3197" y="6116"/>
                  </a:lnTo>
                  <a:lnTo>
                    <a:pt x="2975" y="6116"/>
                  </a:lnTo>
                  <a:lnTo>
                    <a:pt x="2753" y="6088"/>
                  </a:lnTo>
                  <a:lnTo>
                    <a:pt x="2502" y="60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61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extrusionOk="0">
                  <a:moveTo>
                    <a:pt x="8700" y="1"/>
                  </a:move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61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fill="none" extrusionOk="0">
                  <a:moveTo>
                    <a:pt x="14482" y="5171"/>
                  </a:move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lnTo>
                    <a:pt x="8700" y="1"/>
                  </a:ln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61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extrusionOk="0">
                  <a:moveTo>
                    <a:pt x="3447" y="0"/>
                  </a:move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61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fill="none" extrusionOk="0">
                  <a:moveTo>
                    <a:pt x="5727" y="2029"/>
                  </a:move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lnTo>
                    <a:pt x="3447" y="0"/>
                  </a:ln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530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61"/>
            <p:cNvSpPr/>
            <p:nvPr/>
          </p:nvSpPr>
          <p:spPr>
            <a:xfrm>
              <a:off x="406450" y="3654175"/>
              <a:ext cx="1837300" cy="1755300"/>
            </a:xfrm>
            <a:custGeom>
              <a:avLst/>
              <a:gdLst/>
              <a:ahLst/>
              <a:cxnLst/>
              <a:rect l="l" t="t" r="r" b="b"/>
              <a:pathLst>
                <a:path w="73492" h="70212" extrusionOk="0">
                  <a:moveTo>
                    <a:pt x="33327" y="1"/>
                  </a:moveTo>
                  <a:lnTo>
                    <a:pt x="32688" y="28"/>
                  </a:lnTo>
                  <a:lnTo>
                    <a:pt x="32048" y="84"/>
                  </a:lnTo>
                  <a:lnTo>
                    <a:pt x="31409" y="167"/>
                  </a:lnTo>
                  <a:lnTo>
                    <a:pt x="30798" y="278"/>
                  </a:lnTo>
                  <a:lnTo>
                    <a:pt x="30186" y="390"/>
                  </a:lnTo>
                  <a:lnTo>
                    <a:pt x="29602" y="529"/>
                  </a:lnTo>
                  <a:lnTo>
                    <a:pt x="28991" y="695"/>
                  </a:lnTo>
                  <a:lnTo>
                    <a:pt x="28435" y="890"/>
                  </a:lnTo>
                  <a:lnTo>
                    <a:pt x="27851" y="1085"/>
                  </a:lnTo>
                  <a:lnTo>
                    <a:pt x="27295" y="1307"/>
                  </a:lnTo>
                  <a:lnTo>
                    <a:pt x="26767" y="1529"/>
                  </a:lnTo>
                  <a:lnTo>
                    <a:pt x="26239" y="1779"/>
                  </a:lnTo>
                  <a:lnTo>
                    <a:pt x="25711" y="2057"/>
                  </a:lnTo>
                  <a:lnTo>
                    <a:pt x="25183" y="2335"/>
                  </a:lnTo>
                  <a:lnTo>
                    <a:pt x="24683" y="2613"/>
                  </a:lnTo>
                  <a:lnTo>
                    <a:pt x="23682" y="3253"/>
                  </a:lnTo>
                  <a:lnTo>
                    <a:pt x="22737" y="3947"/>
                  </a:lnTo>
                  <a:lnTo>
                    <a:pt x="21820" y="4670"/>
                  </a:lnTo>
                  <a:lnTo>
                    <a:pt x="20930" y="5448"/>
                  </a:lnTo>
                  <a:lnTo>
                    <a:pt x="20096" y="6254"/>
                  </a:lnTo>
                  <a:lnTo>
                    <a:pt x="19262" y="7088"/>
                  </a:lnTo>
                  <a:lnTo>
                    <a:pt x="18484" y="7978"/>
                  </a:lnTo>
                  <a:lnTo>
                    <a:pt x="17706" y="8867"/>
                  </a:lnTo>
                  <a:lnTo>
                    <a:pt x="16983" y="9785"/>
                  </a:lnTo>
                  <a:lnTo>
                    <a:pt x="16288" y="10702"/>
                  </a:lnTo>
                  <a:lnTo>
                    <a:pt x="15593" y="11619"/>
                  </a:lnTo>
                  <a:lnTo>
                    <a:pt x="14926" y="12564"/>
                  </a:lnTo>
                  <a:lnTo>
                    <a:pt x="13703" y="14399"/>
                  </a:lnTo>
                  <a:lnTo>
                    <a:pt x="12536" y="16205"/>
                  </a:lnTo>
                  <a:lnTo>
                    <a:pt x="11424" y="17929"/>
                  </a:lnTo>
                  <a:lnTo>
                    <a:pt x="10396" y="19513"/>
                  </a:lnTo>
                  <a:lnTo>
                    <a:pt x="9895" y="20263"/>
                  </a:lnTo>
                  <a:lnTo>
                    <a:pt x="9423" y="20958"/>
                  </a:lnTo>
                  <a:lnTo>
                    <a:pt x="8950" y="21598"/>
                  </a:lnTo>
                  <a:lnTo>
                    <a:pt x="8506" y="22181"/>
                  </a:lnTo>
                  <a:lnTo>
                    <a:pt x="7755" y="23099"/>
                  </a:lnTo>
                  <a:lnTo>
                    <a:pt x="7032" y="24044"/>
                  </a:lnTo>
                  <a:lnTo>
                    <a:pt x="6338" y="24989"/>
                  </a:lnTo>
                  <a:lnTo>
                    <a:pt x="5671" y="25934"/>
                  </a:lnTo>
                  <a:lnTo>
                    <a:pt x="5031" y="26907"/>
                  </a:lnTo>
                  <a:lnTo>
                    <a:pt x="4420" y="27879"/>
                  </a:lnTo>
                  <a:lnTo>
                    <a:pt x="3836" y="28852"/>
                  </a:lnTo>
                  <a:lnTo>
                    <a:pt x="3308" y="29825"/>
                  </a:lnTo>
                  <a:lnTo>
                    <a:pt x="2808" y="30826"/>
                  </a:lnTo>
                  <a:lnTo>
                    <a:pt x="2335" y="31826"/>
                  </a:lnTo>
                  <a:lnTo>
                    <a:pt x="1890" y="32827"/>
                  </a:lnTo>
                  <a:lnTo>
                    <a:pt x="1501" y="33855"/>
                  </a:lnTo>
                  <a:lnTo>
                    <a:pt x="1168" y="34884"/>
                  </a:lnTo>
                  <a:lnTo>
                    <a:pt x="862" y="35912"/>
                  </a:lnTo>
                  <a:lnTo>
                    <a:pt x="584" y="36941"/>
                  </a:lnTo>
                  <a:lnTo>
                    <a:pt x="389" y="37997"/>
                  </a:lnTo>
                  <a:lnTo>
                    <a:pt x="195" y="39025"/>
                  </a:lnTo>
                  <a:lnTo>
                    <a:pt x="84" y="40109"/>
                  </a:lnTo>
                  <a:lnTo>
                    <a:pt x="0" y="41166"/>
                  </a:lnTo>
                  <a:lnTo>
                    <a:pt x="0" y="42222"/>
                  </a:lnTo>
                  <a:lnTo>
                    <a:pt x="28" y="43306"/>
                  </a:lnTo>
                  <a:lnTo>
                    <a:pt x="111" y="44390"/>
                  </a:lnTo>
                  <a:lnTo>
                    <a:pt x="250" y="45502"/>
                  </a:lnTo>
                  <a:lnTo>
                    <a:pt x="445" y="46586"/>
                  </a:lnTo>
                  <a:lnTo>
                    <a:pt x="695" y="47698"/>
                  </a:lnTo>
                  <a:lnTo>
                    <a:pt x="1029" y="48809"/>
                  </a:lnTo>
                  <a:lnTo>
                    <a:pt x="1390" y="49921"/>
                  </a:lnTo>
                  <a:lnTo>
                    <a:pt x="1835" y="51061"/>
                  </a:lnTo>
                  <a:lnTo>
                    <a:pt x="2335" y="52173"/>
                  </a:lnTo>
                  <a:lnTo>
                    <a:pt x="2919" y="53312"/>
                  </a:lnTo>
                  <a:lnTo>
                    <a:pt x="3558" y="54480"/>
                  </a:lnTo>
                  <a:lnTo>
                    <a:pt x="4253" y="55619"/>
                  </a:lnTo>
                  <a:lnTo>
                    <a:pt x="5003" y="56731"/>
                  </a:lnTo>
                  <a:lnTo>
                    <a:pt x="5754" y="57787"/>
                  </a:lnTo>
                  <a:lnTo>
                    <a:pt x="6560" y="58788"/>
                  </a:lnTo>
                  <a:lnTo>
                    <a:pt x="7366" y="59705"/>
                  </a:lnTo>
                  <a:lnTo>
                    <a:pt x="8200" y="60622"/>
                  </a:lnTo>
                  <a:lnTo>
                    <a:pt x="9062" y="61456"/>
                  </a:lnTo>
                  <a:lnTo>
                    <a:pt x="9923" y="62235"/>
                  </a:lnTo>
                  <a:lnTo>
                    <a:pt x="10840" y="62985"/>
                  </a:lnTo>
                  <a:lnTo>
                    <a:pt x="11758" y="63680"/>
                  </a:lnTo>
                  <a:lnTo>
                    <a:pt x="12703" y="64347"/>
                  </a:lnTo>
                  <a:lnTo>
                    <a:pt x="13648" y="64959"/>
                  </a:lnTo>
                  <a:lnTo>
                    <a:pt x="14648" y="65514"/>
                  </a:lnTo>
                  <a:lnTo>
                    <a:pt x="15649" y="66043"/>
                  </a:lnTo>
                  <a:lnTo>
                    <a:pt x="16677" y="66543"/>
                  </a:lnTo>
                  <a:lnTo>
                    <a:pt x="17706" y="66988"/>
                  </a:lnTo>
                  <a:lnTo>
                    <a:pt x="18762" y="67405"/>
                  </a:lnTo>
                  <a:lnTo>
                    <a:pt x="19846" y="67766"/>
                  </a:lnTo>
                  <a:lnTo>
                    <a:pt x="20958" y="68127"/>
                  </a:lnTo>
                  <a:lnTo>
                    <a:pt x="22070" y="68433"/>
                  </a:lnTo>
                  <a:lnTo>
                    <a:pt x="23209" y="68711"/>
                  </a:lnTo>
                  <a:lnTo>
                    <a:pt x="24349" y="68961"/>
                  </a:lnTo>
                  <a:lnTo>
                    <a:pt x="25544" y="69183"/>
                  </a:lnTo>
                  <a:lnTo>
                    <a:pt x="26712" y="69378"/>
                  </a:lnTo>
                  <a:lnTo>
                    <a:pt x="27935" y="69545"/>
                  </a:lnTo>
                  <a:lnTo>
                    <a:pt x="29158" y="69712"/>
                  </a:lnTo>
                  <a:lnTo>
                    <a:pt x="30408" y="69823"/>
                  </a:lnTo>
                  <a:lnTo>
                    <a:pt x="31659" y="69934"/>
                  </a:lnTo>
                  <a:lnTo>
                    <a:pt x="32938" y="70017"/>
                  </a:lnTo>
                  <a:lnTo>
                    <a:pt x="34216" y="70101"/>
                  </a:lnTo>
                  <a:lnTo>
                    <a:pt x="35523" y="70156"/>
                  </a:lnTo>
                  <a:lnTo>
                    <a:pt x="38191" y="70212"/>
                  </a:lnTo>
                  <a:lnTo>
                    <a:pt x="40026" y="70184"/>
                  </a:lnTo>
                  <a:lnTo>
                    <a:pt x="41860" y="70128"/>
                  </a:lnTo>
                  <a:lnTo>
                    <a:pt x="43667" y="69989"/>
                  </a:lnTo>
                  <a:lnTo>
                    <a:pt x="45473" y="69795"/>
                  </a:lnTo>
                  <a:lnTo>
                    <a:pt x="47225" y="69545"/>
                  </a:lnTo>
                  <a:lnTo>
                    <a:pt x="48976" y="69239"/>
                  </a:lnTo>
                  <a:lnTo>
                    <a:pt x="49837" y="69072"/>
                  </a:lnTo>
                  <a:lnTo>
                    <a:pt x="50671" y="68878"/>
                  </a:lnTo>
                  <a:lnTo>
                    <a:pt x="51505" y="68655"/>
                  </a:lnTo>
                  <a:lnTo>
                    <a:pt x="52339" y="68433"/>
                  </a:lnTo>
                  <a:lnTo>
                    <a:pt x="53173" y="68183"/>
                  </a:lnTo>
                  <a:lnTo>
                    <a:pt x="53979" y="67933"/>
                  </a:lnTo>
                  <a:lnTo>
                    <a:pt x="54785" y="67682"/>
                  </a:lnTo>
                  <a:lnTo>
                    <a:pt x="55563" y="67377"/>
                  </a:lnTo>
                  <a:lnTo>
                    <a:pt x="56341" y="67071"/>
                  </a:lnTo>
                  <a:lnTo>
                    <a:pt x="57120" y="66765"/>
                  </a:lnTo>
                  <a:lnTo>
                    <a:pt x="57870" y="66432"/>
                  </a:lnTo>
                  <a:lnTo>
                    <a:pt x="58621" y="66098"/>
                  </a:lnTo>
                  <a:lnTo>
                    <a:pt x="59343" y="65737"/>
                  </a:lnTo>
                  <a:lnTo>
                    <a:pt x="60066" y="65348"/>
                  </a:lnTo>
                  <a:lnTo>
                    <a:pt x="60761" y="64959"/>
                  </a:lnTo>
                  <a:lnTo>
                    <a:pt x="61456" y="64542"/>
                  </a:lnTo>
                  <a:lnTo>
                    <a:pt x="62123" y="64125"/>
                  </a:lnTo>
                  <a:lnTo>
                    <a:pt x="62790" y="63680"/>
                  </a:lnTo>
                  <a:lnTo>
                    <a:pt x="63429" y="63235"/>
                  </a:lnTo>
                  <a:lnTo>
                    <a:pt x="64069" y="62763"/>
                  </a:lnTo>
                  <a:lnTo>
                    <a:pt x="64680" y="62290"/>
                  </a:lnTo>
                  <a:lnTo>
                    <a:pt x="65264" y="61790"/>
                  </a:lnTo>
                  <a:lnTo>
                    <a:pt x="65848" y="61262"/>
                  </a:lnTo>
                  <a:lnTo>
                    <a:pt x="66403" y="60734"/>
                  </a:lnTo>
                  <a:lnTo>
                    <a:pt x="66932" y="60178"/>
                  </a:lnTo>
                  <a:lnTo>
                    <a:pt x="67460" y="59622"/>
                  </a:lnTo>
                  <a:lnTo>
                    <a:pt x="67960" y="59038"/>
                  </a:lnTo>
                  <a:lnTo>
                    <a:pt x="68460" y="58454"/>
                  </a:lnTo>
                  <a:lnTo>
                    <a:pt x="68933" y="57843"/>
                  </a:lnTo>
                  <a:lnTo>
                    <a:pt x="69378" y="57231"/>
                  </a:lnTo>
                  <a:lnTo>
                    <a:pt x="69794" y="56592"/>
                  </a:lnTo>
                  <a:lnTo>
                    <a:pt x="70211" y="55925"/>
                  </a:lnTo>
                  <a:lnTo>
                    <a:pt x="70573" y="55258"/>
                  </a:lnTo>
                  <a:lnTo>
                    <a:pt x="70934" y="54591"/>
                  </a:lnTo>
                  <a:lnTo>
                    <a:pt x="71295" y="53868"/>
                  </a:lnTo>
                  <a:lnTo>
                    <a:pt x="71601" y="53173"/>
                  </a:lnTo>
                  <a:lnTo>
                    <a:pt x="71907" y="52423"/>
                  </a:lnTo>
                  <a:lnTo>
                    <a:pt x="72157" y="51700"/>
                  </a:lnTo>
                  <a:lnTo>
                    <a:pt x="72407" y="50922"/>
                  </a:lnTo>
                  <a:lnTo>
                    <a:pt x="72630" y="50144"/>
                  </a:lnTo>
                  <a:lnTo>
                    <a:pt x="72824" y="49365"/>
                  </a:lnTo>
                  <a:lnTo>
                    <a:pt x="73019" y="48559"/>
                  </a:lnTo>
                  <a:lnTo>
                    <a:pt x="73158" y="47725"/>
                  </a:lnTo>
                  <a:lnTo>
                    <a:pt x="73269" y="46891"/>
                  </a:lnTo>
                  <a:lnTo>
                    <a:pt x="73380" y="46030"/>
                  </a:lnTo>
                  <a:lnTo>
                    <a:pt x="73436" y="45168"/>
                  </a:lnTo>
                  <a:lnTo>
                    <a:pt x="73491" y="44279"/>
                  </a:lnTo>
                  <a:lnTo>
                    <a:pt x="73491" y="43389"/>
                  </a:lnTo>
                  <a:lnTo>
                    <a:pt x="73491" y="42472"/>
                  </a:lnTo>
                  <a:lnTo>
                    <a:pt x="73436" y="41527"/>
                  </a:lnTo>
                  <a:lnTo>
                    <a:pt x="73352" y="40582"/>
                  </a:lnTo>
                  <a:lnTo>
                    <a:pt x="73269" y="39637"/>
                  </a:lnTo>
                  <a:lnTo>
                    <a:pt x="73130" y="38608"/>
                  </a:lnTo>
                  <a:lnTo>
                    <a:pt x="72963" y="37663"/>
                  </a:lnTo>
                  <a:lnTo>
                    <a:pt x="72769" y="36746"/>
                  </a:lnTo>
                  <a:lnTo>
                    <a:pt x="72546" y="35857"/>
                  </a:lnTo>
                  <a:lnTo>
                    <a:pt x="72296" y="35023"/>
                  </a:lnTo>
                  <a:lnTo>
                    <a:pt x="72046" y="34217"/>
                  </a:lnTo>
                  <a:lnTo>
                    <a:pt x="71740" y="33438"/>
                  </a:lnTo>
                  <a:lnTo>
                    <a:pt x="71434" y="32716"/>
                  </a:lnTo>
                  <a:lnTo>
                    <a:pt x="71101" y="31993"/>
                  </a:lnTo>
                  <a:lnTo>
                    <a:pt x="70767" y="31326"/>
                  </a:lnTo>
                  <a:lnTo>
                    <a:pt x="70406" y="30659"/>
                  </a:lnTo>
                  <a:lnTo>
                    <a:pt x="70017" y="30047"/>
                  </a:lnTo>
                  <a:lnTo>
                    <a:pt x="69628" y="29436"/>
                  </a:lnTo>
                  <a:lnTo>
                    <a:pt x="69239" y="28824"/>
                  </a:lnTo>
                  <a:lnTo>
                    <a:pt x="68822" y="28268"/>
                  </a:lnTo>
                  <a:lnTo>
                    <a:pt x="68405" y="27713"/>
                  </a:lnTo>
                  <a:lnTo>
                    <a:pt x="67543" y="26629"/>
                  </a:lnTo>
                  <a:lnTo>
                    <a:pt x="66654" y="25572"/>
                  </a:lnTo>
                  <a:lnTo>
                    <a:pt x="64847" y="23543"/>
                  </a:lnTo>
                  <a:lnTo>
                    <a:pt x="63985" y="22487"/>
                  </a:lnTo>
                  <a:lnTo>
                    <a:pt x="63124" y="21431"/>
                  </a:lnTo>
                  <a:lnTo>
                    <a:pt x="62707" y="20875"/>
                  </a:lnTo>
                  <a:lnTo>
                    <a:pt x="62290" y="20291"/>
                  </a:lnTo>
                  <a:lnTo>
                    <a:pt x="61901" y="19707"/>
                  </a:lnTo>
                  <a:lnTo>
                    <a:pt x="61511" y="19124"/>
                  </a:lnTo>
                  <a:lnTo>
                    <a:pt x="60288" y="17123"/>
                  </a:lnTo>
                  <a:lnTo>
                    <a:pt x="59010" y="15205"/>
                  </a:lnTo>
                  <a:lnTo>
                    <a:pt x="58371" y="14260"/>
                  </a:lnTo>
                  <a:lnTo>
                    <a:pt x="57703" y="13342"/>
                  </a:lnTo>
                  <a:lnTo>
                    <a:pt x="57036" y="12453"/>
                  </a:lnTo>
                  <a:lnTo>
                    <a:pt x="56369" y="11591"/>
                  </a:lnTo>
                  <a:lnTo>
                    <a:pt x="55674" y="10730"/>
                  </a:lnTo>
                  <a:lnTo>
                    <a:pt x="54980" y="9896"/>
                  </a:lnTo>
                  <a:lnTo>
                    <a:pt x="54257" y="9117"/>
                  </a:lnTo>
                  <a:lnTo>
                    <a:pt x="53534" y="8339"/>
                  </a:lnTo>
                  <a:lnTo>
                    <a:pt x="52784" y="7589"/>
                  </a:lnTo>
                  <a:lnTo>
                    <a:pt x="52033" y="6866"/>
                  </a:lnTo>
                  <a:lnTo>
                    <a:pt x="51227" y="6171"/>
                  </a:lnTo>
                  <a:lnTo>
                    <a:pt x="50421" y="5504"/>
                  </a:lnTo>
                  <a:lnTo>
                    <a:pt x="49615" y="4893"/>
                  </a:lnTo>
                  <a:lnTo>
                    <a:pt x="48753" y="4281"/>
                  </a:lnTo>
                  <a:lnTo>
                    <a:pt x="47892" y="3725"/>
                  </a:lnTo>
                  <a:lnTo>
                    <a:pt x="47002" y="3197"/>
                  </a:lnTo>
                  <a:lnTo>
                    <a:pt x="46085" y="2697"/>
                  </a:lnTo>
                  <a:lnTo>
                    <a:pt x="45140" y="2252"/>
                  </a:lnTo>
                  <a:lnTo>
                    <a:pt x="44167" y="1835"/>
                  </a:lnTo>
                  <a:lnTo>
                    <a:pt x="43166" y="1474"/>
                  </a:lnTo>
                  <a:lnTo>
                    <a:pt x="42110" y="1140"/>
                  </a:lnTo>
                  <a:lnTo>
                    <a:pt x="41054" y="834"/>
                  </a:lnTo>
                  <a:lnTo>
                    <a:pt x="39970" y="584"/>
                  </a:lnTo>
                  <a:lnTo>
                    <a:pt x="38830" y="362"/>
                  </a:lnTo>
                  <a:lnTo>
                    <a:pt x="37691" y="195"/>
                  </a:lnTo>
                  <a:lnTo>
                    <a:pt x="36496" y="84"/>
                  </a:lnTo>
                  <a:lnTo>
                    <a:pt x="35273" y="28"/>
                  </a:lnTo>
                  <a:lnTo>
                    <a:pt x="3399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61"/>
            <p:cNvSpPr/>
            <p:nvPr/>
          </p:nvSpPr>
          <p:spPr>
            <a:xfrm>
              <a:off x="883125" y="3654175"/>
              <a:ext cx="1360625" cy="1535725"/>
            </a:xfrm>
            <a:custGeom>
              <a:avLst/>
              <a:gdLst/>
              <a:ahLst/>
              <a:cxnLst/>
              <a:rect l="l" t="t" r="r" b="b"/>
              <a:pathLst>
                <a:path w="54425" h="61429" extrusionOk="0">
                  <a:moveTo>
                    <a:pt x="14343" y="1"/>
                  </a:moveTo>
                  <a:lnTo>
                    <a:pt x="13760" y="28"/>
                  </a:lnTo>
                  <a:lnTo>
                    <a:pt x="13176" y="84"/>
                  </a:lnTo>
                  <a:lnTo>
                    <a:pt x="12620" y="139"/>
                  </a:lnTo>
                  <a:lnTo>
                    <a:pt x="12064" y="223"/>
                  </a:lnTo>
                  <a:lnTo>
                    <a:pt x="11508" y="306"/>
                  </a:lnTo>
                  <a:lnTo>
                    <a:pt x="10980" y="417"/>
                  </a:lnTo>
                  <a:lnTo>
                    <a:pt x="10452" y="556"/>
                  </a:lnTo>
                  <a:lnTo>
                    <a:pt x="9924" y="695"/>
                  </a:lnTo>
                  <a:lnTo>
                    <a:pt x="9424" y="862"/>
                  </a:lnTo>
                  <a:lnTo>
                    <a:pt x="8395" y="1224"/>
                  </a:lnTo>
                  <a:lnTo>
                    <a:pt x="7450" y="1640"/>
                  </a:lnTo>
                  <a:lnTo>
                    <a:pt x="6505" y="2113"/>
                  </a:lnTo>
                  <a:lnTo>
                    <a:pt x="5588" y="2641"/>
                  </a:lnTo>
                  <a:lnTo>
                    <a:pt x="4698" y="3197"/>
                  </a:lnTo>
                  <a:lnTo>
                    <a:pt x="3864" y="3808"/>
                  </a:lnTo>
                  <a:lnTo>
                    <a:pt x="3031" y="4448"/>
                  </a:lnTo>
                  <a:lnTo>
                    <a:pt x="2225" y="5143"/>
                  </a:lnTo>
                  <a:lnTo>
                    <a:pt x="1474" y="5838"/>
                  </a:lnTo>
                  <a:lnTo>
                    <a:pt x="724" y="6560"/>
                  </a:lnTo>
                  <a:lnTo>
                    <a:pt x="1" y="7339"/>
                  </a:lnTo>
                  <a:lnTo>
                    <a:pt x="640" y="6755"/>
                  </a:lnTo>
                  <a:lnTo>
                    <a:pt x="1335" y="6199"/>
                  </a:lnTo>
                  <a:lnTo>
                    <a:pt x="2030" y="5671"/>
                  </a:lnTo>
                  <a:lnTo>
                    <a:pt x="2753" y="5143"/>
                  </a:lnTo>
                  <a:lnTo>
                    <a:pt x="3475" y="4670"/>
                  </a:lnTo>
                  <a:lnTo>
                    <a:pt x="4226" y="4225"/>
                  </a:lnTo>
                  <a:lnTo>
                    <a:pt x="5004" y="3808"/>
                  </a:lnTo>
                  <a:lnTo>
                    <a:pt x="5810" y="3419"/>
                  </a:lnTo>
                  <a:lnTo>
                    <a:pt x="6616" y="3086"/>
                  </a:lnTo>
                  <a:lnTo>
                    <a:pt x="7478" y="2780"/>
                  </a:lnTo>
                  <a:lnTo>
                    <a:pt x="8340" y="2530"/>
                  </a:lnTo>
                  <a:lnTo>
                    <a:pt x="9229" y="2308"/>
                  </a:lnTo>
                  <a:lnTo>
                    <a:pt x="10146" y="2141"/>
                  </a:lnTo>
                  <a:lnTo>
                    <a:pt x="11063" y="2002"/>
                  </a:lnTo>
                  <a:lnTo>
                    <a:pt x="12036" y="1918"/>
                  </a:lnTo>
                  <a:lnTo>
                    <a:pt x="13009" y="1891"/>
                  </a:lnTo>
                  <a:lnTo>
                    <a:pt x="14288" y="1918"/>
                  </a:lnTo>
                  <a:lnTo>
                    <a:pt x="15511" y="2002"/>
                  </a:lnTo>
                  <a:lnTo>
                    <a:pt x="16706" y="2113"/>
                  </a:lnTo>
                  <a:lnTo>
                    <a:pt x="17873" y="2280"/>
                  </a:lnTo>
                  <a:lnTo>
                    <a:pt x="18985" y="2502"/>
                  </a:lnTo>
                  <a:lnTo>
                    <a:pt x="20097" y="2752"/>
                  </a:lnTo>
                  <a:lnTo>
                    <a:pt x="21153" y="3030"/>
                  </a:lnTo>
                  <a:lnTo>
                    <a:pt x="22182" y="3364"/>
                  </a:lnTo>
                  <a:lnTo>
                    <a:pt x="23182" y="3753"/>
                  </a:lnTo>
                  <a:lnTo>
                    <a:pt x="24155" y="4170"/>
                  </a:lnTo>
                  <a:lnTo>
                    <a:pt x="25100" y="4615"/>
                  </a:lnTo>
                  <a:lnTo>
                    <a:pt x="26017" y="5115"/>
                  </a:lnTo>
                  <a:lnTo>
                    <a:pt x="26907" y="5643"/>
                  </a:lnTo>
                  <a:lnTo>
                    <a:pt x="27768" y="6199"/>
                  </a:lnTo>
                  <a:lnTo>
                    <a:pt x="28630" y="6783"/>
                  </a:lnTo>
                  <a:lnTo>
                    <a:pt x="29464" y="7422"/>
                  </a:lnTo>
                  <a:lnTo>
                    <a:pt x="30270" y="8089"/>
                  </a:lnTo>
                  <a:lnTo>
                    <a:pt x="31048" y="8784"/>
                  </a:lnTo>
                  <a:lnTo>
                    <a:pt x="31799" y="9479"/>
                  </a:lnTo>
                  <a:lnTo>
                    <a:pt x="32549" y="10229"/>
                  </a:lnTo>
                  <a:lnTo>
                    <a:pt x="33300" y="11008"/>
                  </a:lnTo>
                  <a:lnTo>
                    <a:pt x="33995" y="11814"/>
                  </a:lnTo>
                  <a:lnTo>
                    <a:pt x="34717" y="12647"/>
                  </a:lnTo>
                  <a:lnTo>
                    <a:pt x="35384" y="13481"/>
                  </a:lnTo>
                  <a:lnTo>
                    <a:pt x="36079" y="14371"/>
                  </a:lnTo>
                  <a:lnTo>
                    <a:pt x="36746" y="15260"/>
                  </a:lnTo>
                  <a:lnTo>
                    <a:pt x="37386" y="16177"/>
                  </a:lnTo>
                  <a:lnTo>
                    <a:pt x="38025" y="17123"/>
                  </a:lnTo>
                  <a:lnTo>
                    <a:pt x="39304" y="19040"/>
                  </a:lnTo>
                  <a:lnTo>
                    <a:pt x="40554" y="21014"/>
                  </a:lnTo>
                  <a:lnTo>
                    <a:pt x="40916" y="21625"/>
                  </a:lnTo>
                  <a:lnTo>
                    <a:pt x="41333" y="22209"/>
                  </a:lnTo>
                  <a:lnTo>
                    <a:pt x="41722" y="22793"/>
                  </a:lnTo>
                  <a:lnTo>
                    <a:pt x="42139" y="23321"/>
                  </a:lnTo>
                  <a:lnTo>
                    <a:pt x="43000" y="24405"/>
                  </a:lnTo>
                  <a:lnTo>
                    <a:pt x="43890" y="25433"/>
                  </a:lnTo>
                  <a:lnTo>
                    <a:pt x="45669" y="27490"/>
                  </a:lnTo>
                  <a:lnTo>
                    <a:pt x="46558" y="28546"/>
                  </a:lnTo>
                  <a:lnTo>
                    <a:pt x="47420" y="29603"/>
                  </a:lnTo>
                  <a:lnTo>
                    <a:pt x="47837" y="30186"/>
                  </a:lnTo>
                  <a:lnTo>
                    <a:pt x="48254" y="30742"/>
                  </a:lnTo>
                  <a:lnTo>
                    <a:pt x="48671" y="31326"/>
                  </a:lnTo>
                  <a:lnTo>
                    <a:pt x="49060" y="31937"/>
                  </a:lnTo>
                  <a:lnTo>
                    <a:pt x="49421" y="32577"/>
                  </a:lnTo>
                  <a:lnTo>
                    <a:pt x="49782" y="33244"/>
                  </a:lnTo>
                  <a:lnTo>
                    <a:pt x="50144" y="33911"/>
                  </a:lnTo>
                  <a:lnTo>
                    <a:pt x="50449" y="34634"/>
                  </a:lnTo>
                  <a:lnTo>
                    <a:pt x="50783" y="35356"/>
                  </a:lnTo>
                  <a:lnTo>
                    <a:pt x="51061" y="36135"/>
                  </a:lnTo>
                  <a:lnTo>
                    <a:pt x="51339" y="36941"/>
                  </a:lnTo>
                  <a:lnTo>
                    <a:pt x="51561" y="37775"/>
                  </a:lnTo>
                  <a:lnTo>
                    <a:pt x="51784" y="38664"/>
                  </a:lnTo>
                  <a:lnTo>
                    <a:pt x="51978" y="39581"/>
                  </a:lnTo>
                  <a:lnTo>
                    <a:pt x="52145" y="40526"/>
                  </a:lnTo>
                  <a:lnTo>
                    <a:pt x="52284" y="41527"/>
                  </a:lnTo>
                  <a:lnTo>
                    <a:pt x="52367" y="42305"/>
                  </a:lnTo>
                  <a:lnTo>
                    <a:pt x="52423" y="43083"/>
                  </a:lnTo>
                  <a:lnTo>
                    <a:pt x="52479" y="43834"/>
                  </a:lnTo>
                  <a:lnTo>
                    <a:pt x="52506" y="44584"/>
                  </a:lnTo>
                  <a:lnTo>
                    <a:pt x="52506" y="45307"/>
                  </a:lnTo>
                  <a:lnTo>
                    <a:pt x="52506" y="46058"/>
                  </a:lnTo>
                  <a:lnTo>
                    <a:pt x="52479" y="46752"/>
                  </a:lnTo>
                  <a:lnTo>
                    <a:pt x="52423" y="47475"/>
                  </a:lnTo>
                  <a:lnTo>
                    <a:pt x="52367" y="48170"/>
                  </a:lnTo>
                  <a:lnTo>
                    <a:pt x="52284" y="48865"/>
                  </a:lnTo>
                  <a:lnTo>
                    <a:pt x="52201" y="49532"/>
                  </a:lnTo>
                  <a:lnTo>
                    <a:pt x="52089" y="50199"/>
                  </a:lnTo>
                  <a:lnTo>
                    <a:pt x="51950" y="50838"/>
                  </a:lnTo>
                  <a:lnTo>
                    <a:pt x="51811" y="51506"/>
                  </a:lnTo>
                  <a:lnTo>
                    <a:pt x="51645" y="52145"/>
                  </a:lnTo>
                  <a:lnTo>
                    <a:pt x="51450" y="52756"/>
                  </a:lnTo>
                  <a:lnTo>
                    <a:pt x="51256" y="53368"/>
                  </a:lnTo>
                  <a:lnTo>
                    <a:pt x="51061" y="53979"/>
                  </a:lnTo>
                  <a:lnTo>
                    <a:pt x="50839" y="54563"/>
                  </a:lnTo>
                  <a:lnTo>
                    <a:pt x="50588" y="55175"/>
                  </a:lnTo>
                  <a:lnTo>
                    <a:pt x="50338" y="55730"/>
                  </a:lnTo>
                  <a:lnTo>
                    <a:pt x="50060" y="56314"/>
                  </a:lnTo>
                  <a:lnTo>
                    <a:pt x="49782" y="56870"/>
                  </a:lnTo>
                  <a:lnTo>
                    <a:pt x="49477" y="57398"/>
                  </a:lnTo>
                  <a:lnTo>
                    <a:pt x="49171" y="57954"/>
                  </a:lnTo>
                  <a:lnTo>
                    <a:pt x="48837" y="58482"/>
                  </a:lnTo>
                  <a:lnTo>
                    <a:pt x="48504" y="58982"/>
                  </a:lnTo>
                  <a:lnTo>
                    <a:pt x="48142" y="59483"/>
                  </a:lnTo>
                  <a:lnTo>
                    <a:pt x="47392" y="60483"/>
                  </a:lnTo>
                  <a:lnTo>
                    <a:pt x="46586" y="61428"/>
                  </a:lnTo>
                  <a:lnTo>
                    <a:pt x="47114" y="60928"/>
                  </a:lnTo>
                  <a:lnTo>
                    <a:pt x="47614" y="60428"/>
                  </a:lnTo>
                  <a:lnTo>
                    <a:pt x="48115" y="59928"/>
                  </a:lnTo>
                  <a:lnTo>
                    <a:pt x="48587" y="59427"/>
                  </a:lnTo>
                  <a:lnTo>
                    <a:pt x="49032" y="58871"/>
                  </a:lnTo>
                  <a:lnTo>
                    <a:pt x="49477" y="58343"/>
                  </a:lnTo>
                  <a:lnTo>
                    <a:pt x="49894" y="57787"/>
                  </a:lnTo>
                  <a:lnTo>
                    <a:pt x="50311" y="57204"/>
                  </a:lnTo>
                  <a:lnTo>
                    <a:pt x="50700" y="56620"/>
                  </a:lnTo>
                  <a:lnTo>
                    <a:pt x="51061" y="56036"/>
                  </a:lnTo>
                  <a:lnTo>
                    <a:pt x="51422" y="55425"/>
                  </a:lnTo>
                  <a:lnTo>
                    <a:pt x="51756" y="54785"/>
                  </a:lnTo>
                  <a:lnTo>
                    <a:pt x="52089" y="54146"/>
                  </a:lnTo>
                  <a:lnTo>
                    <a:pt x="52367" y="53507"/>
                  </a:lnTo>
                  <a:lnTo>
                    <a:pt x="52645" y="52840"/>
                  </a:lnTo>
                  <a:lnTo>
                    <a:pt x="52923" y="52173"/>
                  </a:lnTo>
                  <a:lnTo>
                    <a:pt x="53173" y="51478"/>
                  </a:lnTo>
                  <a:lnTo>
                    <a:pt x="53396" y="50783"/>
                  </a:lnTo>
                  <a:lnTo>
                    <a:pt x="53590" y="50088"/>
                  </a:lnTo>
                  <a:lnTo>
                    <a:pt x="53757" y="49337"/>
                  </a:lnTo>
                  <a:lnTo>
                    <a:pt x="53924" y="48615"/>
                  </a:lnTo>
                  <a:lnTo>
                    <a:pt x="54063" y="47864"/>
                  </a:lnTo>
                  <a:lnTo>
                    <a:pt x="54174" y="47086"/>
                  </a:lnTo>
                  <a:lnTo>
                    <a:pt x="54285" y="46308"/>
                  </a:lnTo>
                  <a:lnTo>
                    <a:pt x="54341" y="45529"/>
                  </a:lnTo>
                  <a:lnTo>
                    <a:pt x="54396" y="44723"/>
                  </a:lnTo>
                  <a:lnTo>
                    <a:pt x="54424" y="43917"/>
                  </a:lnTo>
                  <a:lnTo>
                    <a:pt x="54424" y="43083"/>
                  </a:lnTo>
                  <a:lnTo>
                    <a:pt x="54396" y="42222"/>
                  </a:lnTo>
                  <a:lnTo>
                    <a:pt x="54369" y="41388"/>
                  </a:lnTo>
                  <a:lnTo>
                    <a:pt x="54285" y="40498"/>
                  </a:lnTo>
                  <a:lnTo>
                    <a:pt x="54202" y="39637"/>
                  </a:lnTo>
                  <a:lnTo>
                    <a:pt x="54063" y="38608"/>
                  </a:lnTo>
                  <a:lnTo>
                    <a:pt x="53896" y="37663"/>
                  </a:lnTo>
                  <a:lnTo>
                    <a:pt x="53702" y="36746"/>
                  </a:lnTo>
                  <a:lnTo>
                    <a:pt x="53479" y="35857"/>
                  </a:lnTo>
                  <a:lnTo>
                    <a:pt x="53229" y="35023"/>
                  </a:lnTo>
                  <a:lnTo>
                    <a:pt x="52979" y="34217"/>
                  </a:lnTo>
                  <a:lnTo>
                    <a:pt x="52673" y="33438"/>
                  </a:lnTo>
                  <a:lnTo>
                    <a:pt x="52367" y="32716"/>
                  </a:lnTo>
                  <a:lnTo>
                    <a:pt x="52034" y="31993"/>
                  </a:lnTo>
                  <a:lnTo>
                    <a:pt x="51700" y="31326"/>
                  </a:lnTo>
                  <a:lnTo>
                    <a:pt x="51339" y="30659"/>
                  </a:lnTo>
                  <a:lnTo>
                    <a:pt x="50950" y="30047"/>
                  </a:lnTo>
                  <a:lnTo>
                    <a:pt x="50561" y="29436"/>
                  </a:lnTo>
                  <a:lnTo>
                    <a:pt x="50172" y="28824"/>
                  </a:lnTo>
                  <a:lnTo>
                    <a:pt x="49755" y="28268"/>
                  </a:lnTo>
                  <a:lnTo>
                    <a:pt x="49338" y="27713"/>
                  </a:lnTo>
                  <a:lnTo>
                    <a:pt x="48476" y="26629"/>
                  </a:lnTo>
                  <a:lnTo>
                    <a:pt x="47587" y="25572"/>
                  </a:lnTo>
                  <a:lnTo>
                    <a:pt x="45780" y="23543"/>
                  </a:lnTo>
                  <a:lnTo>
                    <a:pt x="44918" y="22487"/>
                  </a:lnTo>
                  <a:lnTo>
                    <a:pt x="44057" y="21431"/>
                  </a:lnTo>
                  <a:lnTo>
                    <a:pt x="43640" y="20875"/>
                  </a:lnTo>
                  <a:lnTo>
                    <a:pt x="43223" y="20291"/>
                  </a:lnTo>
                  <a:lnTo>
                    <a:pt x="42834" y="19707"/>
                  </a:lnTo>
                  <a:lnTo>
                    <a:pt x="42444" y="19124"/>
                  </a:lnTo>
                  <a:lnTo>
                    <a:pt x="41221" y="17123"/>
                  </a:lnTo>
                  <a:lnTo>
                    <a:pt x="39943" y="15205"/>
                  </a:lnTo>
                  <a:lnTo>
                    <a:pt x="39304" y="14260"/>
                  </a:lnTo>
                  <a:lnTo>
                    <a:pt x="38636" y="13342"/>
                  </a:lnTo>
                  <a:lnTo>
                    <a:pt x="37969" y="12453"/>
                  </a:lnTo>
                  <a:lnTo>
                    <a:pt x="37302" y="11591"/>
                  </a:lnTo>
                  <a:lnTo>
                    <a:pt x="36607" y="10730"/>
                  </a:lnTo>
                  <a:lnTo>
                    <a:pt x="35913" y="9896"/>
                  </a:lnTo>
                  <a:lnTo>
                    <a:pt x="35190" y="9117"/>
                  </a:lnTo>
                  <a:lnTo>
                    <a:pt x="34467" y="8339"/>
                  </a:lnTo>
                  <a:lnTo>
                    <a:pt x="33717" y="7589"/>
                  </a:lnTo>
                  <a:lnTo>
                    <a:pt x="32966" y="6866"/>
                  </a:lnTo>
                  <a:lnTo>
                    <a:pt x="32160" y="6171"/>
                  </a:lnTo>
                  <a:lnTo>
                    <a:pt x="31354" y="5504"/>
                  </a:lnTo>
                  <a:lnTo>
                    <a:pt x="30548" y="4893"/>
                  </a:lnTo>
                  <a:lnTo>
                    <a:pt x="29686" y="4281"/>
                  </a:lnTo>
                  <a:lnTo>
                    <a:pt x="28825" y="3725"/>
                  </a:lnTo>
                  <a:lnTo>
                    <a:pt x="27935" y="3197"/>
                  </a:lnTo>
                  <a:lnTo>
                    <a:pt x="27018" y="2697"/>
                  </a:lnTo>
                  <a:lnTo>
                    <a:pt x="26073" y="2252"/>
                  </a:lnTo>
                  <a:lnTo>
                    <a:pt x="25100" y="1835"/>
                  </a:lnTo>
                  <a:lnTo>
                    <a:pt x="24099" y="1474"/>
                  </a:lnTo>
                  <a:lnTo>
                    <a:pt x="23043" y="1140"/>
                  </a:lnTo>
                  <a:lnTo>
                    <a:pt x="21987" y="834"/>
                  </a:lnTo>
                  <a:lnTo>
                    <a:pt x="20903" y="584"/>
                  </a:lnTo>
                  <a:lnTo>
                    <a:pt x="19763" y="362"/>
                  </a:lnTo>
                  <a:lnTo>
                    <a:pt x="18624" y="195"/>
                  </a:lnTo>
                  <a:lnTo>
                    <a:pt x="17429" y="84"/>
                  </a:lnTo>
                  <a:lnTo>
                    <a:pt x="16206" y="28"/>
                  </a:lnTo>
                  <a:lnTo>
                    <a:pt x="1492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61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extrusionOk="0">
                  <a:moveTo>
                    <a:pt x="17373" y="0"/>
                  </a:moveTo>
                  <a:lnTo>
                    <a:pt x="1" y="1279"/>
                  </a:ln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  <a:close/>
                </a:path>
              </a:pathLst>
            </a:custGeom>
            <a:solidFill>
              <a:srgbClr val="FDFC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61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fill="none" extrusionOk="0">
                  <a:moveTo>
                    <a:pt x="1" y="1279"/>
                  </a:move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61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extrusionOk="0">
                  <a:moveTo>
                    <a:pt x="1" y="0"/>
                  </a:moveTo>
                  <a:lnTo>
                    <a:pt x="362" y="12480"/>
                  </a:lnTo>
                  <a:lnTo>
                    <a:pt x="1085" y="12508"/>
                  </a:lnTo>
                  <a:lnTo>
                    <a:pt x="1085" y="12508"/>
                  </a:lnTo>
                  <a:lnTo>
                    <a:pt x="890" y="2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61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fill="none" extrusionOk="0">
                  <a:moveTo>
                    <a:pt x="362" y="12480"/>
                  </a:moveTo>
                  <a:lnTo>
                    <a:pt x="1" y="0"/>
                  </a:lnTo>
                  <a:lnTo>
                    <a:pt x="890" y="28"/>
                  </a:lnTo>
                  <a:lnTo>
                    <a:pt x="1085" y="125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61"/>
            <p:cNvSpPr/>
            <p:nvPr/>
          </p:nvSpPr>
          <p:spPr>
            <a:xfrm>
              <a:off x="867850" y="4524875"/>
              <a:ext cx="949925" cy="503800"/>
            </a:xfrm>
            <a:custGeom>
              <a:avLst/>
              <a:gdLst/>
              <a:ahLst/>
              <a:cxnLst/>
              <a:rect l="l" t="t" r="r" b="b"/>
              <a:pathLst>
                <a:path w="37997" h="20152" extrusionOk="0">
                  <a:moveTo>
                    <a:pt x="9729" y="0"/>
                  </a:moveTo>
                  <a:lnTo>
                    <a:pt x="9256" y="28"/>
                  </a:lnTo>
                  <a:lnTo>
                    <a:pt x="8756" y="84"/>
                  </a:lnTo>
                  <a:lnTo>
                    <a:pt x="8311" y="139"/>
                  </a:lnTo>
                  <a:lnTo>
                    <a:pt x="7839" y="250"/>
                  </a:lnTo>
                  <a:lnTo>
                    <a:pt x="7394" y="362"/>
                  </a:lnTo>
                  <a:lnTo>
                    <a:pt x="6977" y="473"/>
                  </a:lnTo>
                  <a:lnTo>
                    <a:pt x="6560" y="640"/>
                  </a:lnTo>
                  <a:lnTo>
                    <a:pt x="6171" y="806"/>
                  </a:lnTo>
                  <a:lnTo>
                    <a:pt x="5782" y="973"/>
                  </a:lnTo>
                  <a:lnTo>
                    <a:pt x="5420" y="1168"/>
                  </a:lnTo>
                  <a:lnTo>
                    <a:pt x="5059" y="1362"/>
                  </a:lnTo>
                  <a:lnTo>
                    <a:pt x="4753" y="1557"/>
                  </a:lnTo>
                  <a:lnTo>
                    <a:pt x="4448" y="1779"/>
                  </a:lnTo>
                  <a:lnTo>
                    <a:pt x="4142" y="2001"/>
                  </a:lnTo>
                  <a:lnTo>
                    <a:pt x="3892" y="2224"/>
                  </a:lnTo>
                  <a:lnTo>
                    <a:pt x="3586" y="2530"/>
                  </a:lnTo>
                  <a:lnTo>
                    <a:pt x="3252" y="2863"/>
                  </a:lnTo>
                  <a:lnTo>
                    <a:pt x="2947" y="3197"/>
                  </a:lnTo>
                  <a:lnTo>
                    <a:pt x="2613" y="3586"/>
                  </a:lnTo>
                  <a:lnTo>
                    <a:pt x="2307" y="4003"/>
                  </a:lnTo>
                  <a:lnTo>
                    <a:pt x="2029" y="4420"/>
                  </a:lnTo>
                  <a:lnTo>
                    <a:pt x="1752" y="4892"/>
                  </a:lnTo>
                  <a:lnTo>
                    <a:pt x="1474" y="5365"/>
                  </a:lnTo>
                  <a:lnTo>
                    <a:pt x="1196" y="5837"/>
                  </a:lnTo>
                  <a:lnTo>
                    <a:pt x="973" y="6365"/>
                  </a:lnTo>
                  <a:lnTo>
                    <a:pt x="751" y="6866"/>
                  </a:lnTo>
                  <a:lnTo>
                    <a:pt x="556" y="7422"/>
                  </a:lnTo>
                  <a:lnTo>
                    <a:pt x="390" y="7978"/>
                  </a:lnTo>
                  <a:lnTo>
                    <a:pt x="251" y="8533"/>
                  </a:lnTo>
                  <a:lnTo>
                    <a:pt x="139" y="9089"/>
                  </a:lnTo>
                  <a:lnTo>
                    <a:pt x="56" y="9673"/>
                  </a:lnTo>
                  <a:lnTo>
                    <a:pt x="0" y="10257"/>
                  </a:lnTo>
                  <a:lnTo>
                    <a:pt x="0" y="10840"/>
                  </a:lnTo>
                  <a:lnTo>
                    <a:pt x="28" y="11452"/>
                  </a:lnTo>
                  <a:lnTo>
                    <a:pt x="84" y="12036"/>
                  </a:lnTo>
                  <a:lnTo>
                    <a:pt x="195" y="12647"/>
                  </a:lnTo>
                  <a:lnTo>
                    <a:pt x="362" y="13231"/>
                  </a:lnTo>
                  <a:lnTo>
                    <a:pt x="556" y="13842"/>
                  </a:lnTo>
                  <a:lnTo>
                    <a:pt x="834" y="14426"/>
                  </a:lnTo>
                  <a:lnTo>
                    <a:pt x="1140" y="15010"/>
                  </a:lnTo>
                  <a:lnTo>
                    <a:pt x="1501" y="15593"/>
                  </a:lnTo>
                  <a:lnTo>
                    <a:pt x="1918" y="16177"/>
                  </a:lnTo>
                  <a:lnTo>
                    <a:pt x="2419" y="16733"/>
                  </a:lnTo>
                  <a:lnTo>
                    <a:pt x="2947" y="17289"/>
                  </a:lnTo>
                  <a:lnTo>
                    <a:pt x="3558" y="17817"/>
                  </a:lnTo>
                  <a:lnTo>
                    <a:pt x="4253" y="18345"/>
                  </a:lnTo>
                  <a:lnTo>
                    <a:pt x="4976" y="18873"/>
                  </a:lnTo>
                  <a:lnTo>
                    <a:pt x="5365" y="19096"/>
                  </a:lnTo>
                  <a:lnTo>
                    <a:pt x="5754" y="19290"/>
                  </a:lnTo>
                  <a:lnTo>
                    <a:pt x="6171" y="19485"/>
                  </a:lnTo>
                  <a:lnTo>
                    <a:pt x="6616" y="19624"/>
                  </a:lnTo>
                  <a:lnTo>
                    <a:pt x="7088" y="19763"/>
                  </a:lnTo>
                  <a:lnTo>
                    <a:pt x="7561" y="19902"/>
                  </a:lnTo>
                  <a:lnTo>
                    <a:pt x="8033" y="19985"/>
                  </a:lnTo>
                  <a:lnTo>
                    <a:pt x="8534" y="20069"/>
                  </a:lnTo>
                  <a:lnTo>
                    <a:pt x="9034" y="20096"/>
                  </a:lnTo>
                  <a:lnTo>
                    <a:pt x="9562" y="20124"/>
                  </a:lnTo>
                  <a:lnTo>
                    <a:pt x="10090" y="20152"/>
                  </a:lnTo>
                  <a:lnTo>
                    <a:pt x="10618" y="20124"/>
                  </a:lnTo>
                  <a:lnTo>
                    <a:pt x="11146" y="20069"/>
                  </a:lnTo>
                  <a:lnTo>
                    <a:pt x="11674" y="20013"/>
                  </a:lnTo>
                  <a:lnTo>
                    <a:pt x="12203" y="19902"/>
                  </a:lnTo>
                  <a:lnTo>
                    <a:pt x="12731" y="19791"/>
                  </a:lnTo>
                  <a:lnTo>
                    <a:pt x="13231" y="19652"/>
                  </a:lnTo>
                  <a:lnTo>
                    <a:pt x="13759" y="19485"/>
                  </a:lnTo>
                  <a:lnTo>
                    <a:pt x="14259" y="19290"/>
                  </a:lnTo>
                  <a:lnTo>
                    <a:pt x="14760" y="19068"/>
                  </a:lnTo>
                  <a:lnTo>
                    <a:pt x="15232" y="18818"/>
                  </a:lnTo>
                  <a:lnTo>
                    <a:pt x="15705" y="18540"/>
                  </a:lnTo>
                  <a:lnTo>
                    <a:pt x="16150" y="18234"/>
                  </a:lnTo>
                  <a:lnTo>
                    <a:pt x="16594" y="17901"/>
                  </a:lnTo>
                  <a:lnTo>
                    <a:pt x="17011" y="17539"/>
                  </a:lnTo>
                  <a:lnTo>
                    <a:pt x="17400" y="17150"/>
                  </a:lnTo>
                  <a:lnTo>
                    <a:pt x="17762" y="16733"/>
                  </a:lnTo>
                  <a:lnTo>
                    <a:pt x="18095" y="16288"/>
                  </a:lnTo>
                  <a:lnTo>
                    <a:pt x="18429" y="15816"/>
                  </a:lnTo>
                  <a:lnTo>
                    <a:pt x="18707" y="15316"/>
                  </a:lnTo>
                  <a:lnTo>
                    <a:pt x="18957" y="14787"/>
                  </a:lnTo>
                  <a:lnTo>
                    <a:pt x="19179" y="14204"/>
                  </a:lnTo>
                  <a:lnTo>
                    <a:pt x="19429" y="14732"/>
                  </a:lnTo>
                  <a:lnTo>
                    <a:pt x="19707" y="15204"/>
                  </a:lnTo>
                  <a:lnTo>
                    <a:pt x="20180" y="15844"/>
                  </a:lnTo>
                  <a:lnTo>
                    <a:pt x="20652" y="16427"/>
                  </a:lnTo>
                  <a:lnTo>
                    <a:pt x="21153" y="16955"/>
                  </a:lnTo>
                  <a:lnTo>
                    <a:pt x="21653" y="17456"/>
                  </a:lnTo>
                  <a:lnTo>
                    <a:pt x="22153" y="17901"/>
                  </a:lnTo>
                  <a:lnTo>
                    <a:pt x="22654" y="18290"/>
                  </a:lnTo>
                  <a:lnTo>
                    <a:pt x="23182" y="18651"/>
                  </a:lnTo>
                  <a:lnTo>
                    <a:pt x="23682" y="18957"/>
                  </a:lnTo>
                  <a:lnTo>
                    <a:pt x="24210" y="19235"/>
                  </a:lnTo>
                  <a:lnTo>
                    <a:pt x="24710" y="19457"/>
                  </a:lnTo>
                  <a:lnTo>
                    <a:pt x="25239" y="19652"/>
                  </a:lnTo>
                  <a:lnTo>
                    <a:pt x="25739" y="19818"/>
                  </a:lnTo>
                  <a:lnTo>
                    <a:pt x="26267" y="19957"/>
                  </a:lnTo>
                  <a:lnTo>
                    <a:pt x="26767" y="20041"/>
                  </a:lnTo>
                  <a:lnTo>
                    <a:pt x="27268" y="20096"/>
                  </a:lnTo>
                  <a:lnTo>
                    <a:pt x="27768" y="20124"/>
                  </a:lnTo>
                  <a:lnTo>
                    <a:pt x="28268" y="20152"/>
                  </a:lnTo>
                  <a:lnTo>
                    <a:pt x="28741" y="20124"/>
                  </a:lnTo>
                  <a:lnTo>
                    <a:pt x="29241" y="20069"/>
                  </a:lnTo>
                  <a:lnTo>
                    <a:pt x="29686" y="20013"/>
                  </a:lnTo>
                  <a:lnTo>
                    <a:pt x="30158" y="19902"/>
                  </a:lnTo>
                  <a:lnTo>
                    <a:pt x="30603" y="19791"/>
                  </a:lnTo>
                  <a:lnTo>
                    <a:pt x="31020" y="19679"/>
                  </a:lnTo>
                  <a:lnTo>
                    <a:pt x="31437" y="19513"/>
                  </a:lnTo>
                  <a:lnTo>
                    <a:pt x="31826" y="19346"/>
                  </a:lnTo>
                  <a:lnTo>
                    <a:pt x="32215" y="19179"/>
                  </a:lnTo>
                  <a:lnTo>
                    <a:pt x="32577" y="18985"/>
                  </a:lnTo>
                  <a:lnTo>
                    <a:pt x="32938" y="18790"/>
                  </a:lnTo>
                  <a:lnTo>
                    <a:pt x="33244" y="18595"/>
                  </a:lnTo>
                  <a:lnTo>
                    <a:pt x="33549" y="18373"/>
                  </a:lnTo>
                  <a:lnTo>
                    <a:pt x="33855" y="18151"/>
                  </a:lnTo>
                  <a:lnTo>
                    <a:pt x="34105" y="17928"/>
                  </a:lnTo>
                  <a:lnTo>
                    <a:pt x="34411" y="17623"/>
                  </a:lnTo>
                  <a:lnTo>
                    <a:pt x="34745" y="17289"/>
                  </a:lnTo>
                  <a:lnTo>
                    <a:pt x="35050" y="16955"/>
                  </a:lnTo>
                  <a:lnTo>
                    <a:pt x="35384" y="16566"/>
                  </a:lnTo>
                  <a:lnTo>
                    <a:pt x="35690" y="16149"/>
                  </a:lnTo>
                  <a:lnTo>
                    <a:pt x="35968" y="15732"/>
                  </a:lnTo>
                  <a:lnTo>
                    <a:pt x="36273" y="15260"/>
                  </a:lnTo>
                  <a:lnTo>
                    <a:pt x="36524" y="14787"/>
                  </a:lnTo>
                  <a:lnTo>
                    <a:pt x="36801" y="14315"/>
                  </a:lnTo>
                  <a:lnTo>
                    <a:pt x="37024" y="13787"/>
                  </a:lnTo>
                  <a:lnTo>
                    <a:pt x="37246" y="13286"/>
                  </a:lnTo>
                  <a:lnTo>
                    <a:pt x="37441" y="12731"/>
                  </a:lnTo>
                  <a:lnTo>
                    <a:pt x="37608" y="12175"/>
                  </a:lnTo>
                  <a:lnTo>
                    <a:pt x="37747" y="11619"/>
                  </a:lnTo>
                  <a:lnTo>
                    <a:pt x="37858" y="11063"/>
                  </a:lnTo>
                  <a:lnTo>
                    <a:pt x="37941" y="10479"/>
                  </a:lnTo>
                  <a:lnTo>
                    <a:pt x="37997" y="9895"/>
                  </a:lnTo>
                  <a:lnTo>
                    <a:pt x="37997" y="9312"/>
                  </a:lnTo>
                  <a:lnTo>
                    <a:pt x="37969" y="8700"/>
                  </a:lnTo>
                  <a:lnTo>
                    <a:pt x="37913" y="8116"/>
                  </a:lnTo>
                  <a:lnTo>
                    <a:pt x="37802" y="7505"/>
                  </a:lnTo>
                  <a:lnTo>
                    <a:pt x="37635" y="6921"/>
                  </a:lnTo>
                  <a:lnTo>
                    <a:pt x="37441" y="6310"/>
                  </a:lnTo>
                  <a:lnTo>
                    <a:pt x="37163" y="5726"/>
                  </a:lnTo>
                  <a:lnTo>
                    <a:pt x="36857" y="5142"/>
                  </a:lnTo>
                  <a:lnTo>
                    <a:pt x="36496" y="4559"/>
                  </a:lnTo>
                  <a:lnTo>
                    <a:pt x="36079" y="3975"/>
                  </a:lnTo>
                  <a:lnTo>
                    <a:pt x="35578" y="3419"/>
                  </a:lnTo>
                  <a:lnTo>
                    <a:pt x="35050" y="2863"/>
                  </a:lnTo>
                  <a:lnTo>
                    <a:pt x="34439" y="2335"/>
                  </a:lnTo>
                  <a:lnTo>
                    <a:pt x="33772" y="1807"/>
                  </a:lnTo>
                  <a:lnTo>
                    <a:pt x="33021" y="1279"/>
                  </a:lnTo>
                  <a:lnTo>
                    <a:pt x="32632" y="1056"/>
                  </a:lnTo>
                  <a:lnTo>
                    <a:pt x="32243" y="862"/>
                  </a:lnTo>
                  <a:lnTo>
                    <a:pt x="31826" y="667"/>
                  </a:lnTo>
                  <a:lnTo>
                    <a:pt x="31381" y="528"/>
                  </a:lnTo>
                  <a:lnTo>
                    <a:pt x="30937" y="389"/>
                  </a:lnTo>
                  <a:lnTo>
                    <a:pt x="30464" y="250"/>
                  </a:lnTo>
                  <a:lnTo>
                    <a:pt x="29964" y="167"/>
                  </a:lnTo>
                  <a:lnTo>
                    <a:pt x="29463" y="84"/>
                  </a:lnTo>
                  <a:lnTo>
                    <a:pt x="28963" y="56"/>
                  </a:lnTo>
                  <a:lnTo>
                    <a:pt x="28435" y="28"/>
                  </a:lnTo>
                  <a:lnTo>
                    <a:pt x="27907" y="0"/>
                  </a:lnTo>
                  <a:lnTo>
                    <a:pt x="27407" y="28"/>
                  </a:lnTo>
                  <a:lnTo>
                    <a:pt x="26851" y="84"/>
                  </a:lnTo>
                  <a:lnTo>
                    <a:pt x="26323" y="139"/>
                  </a:lnTo>
                  <a:lnTo>
                    <a:pt x="25795" y="250"/>
                  </a:lnTo>
                  <a:lnTo>
                    <a:pt x="25266" y="362"/>
                  </a:lnTo>
                  <a:lnTo>
                    <a:pt x="24766" y="501"/>
                  </a:lnTo>
                  <a:lnTo>
                    <a:pt x="24238" y="667"/>
                  </a:lnTo>
                  <a:lnTo>
                    <a:pt x="23738" y="862"/>
                  </a:lnTo>
                  <a:lnTo>
                    <a:pt x="23237" y="1084"/>
                  </a:lnTo>
                  <a:lnTo>
                    <a:pt x="22765" y="1334"/>
                  </a:lnTo>
                  <a:lnTo>
                    <a:pt x="22292" y="1612"/>
                  </a:lnTo>
                  <a:lnTo>
                    <a:pt x="21848" y="1918"/>
                  </a:lnTo>
                  <a:lnTo>
                    <a:pt x="21403" y="2252"/>
                  </a:lnTo>
                  <a:lnTo>
                    <a:pt x="20986" y="2613"/>
                  </a:lnTo>
                  <a:lnTo>
                    <a:pt x="20597" y="3002"/>
                  </a:lnTo>
                  <a:lnTo>
                    <a:pt x="20235" y="3419"/>
                  </a:lnTo>
                  <a:lnTo>
                    <a:pt x="19902" y="3864"/>
                  </a:lnTo>
                  <a:lnTo>
                    <a:pt x="19568" y="4336"/>
                  </a:lnTo>
                  <a:lnTo>
                    <a:pt x="19290" y="4837"/>
                  </a:lnTo>
                  <a:lnTo>
                    <a:pt x="19040" y="5365"/>
                  </a:lnTo>
                  <a:lnTo>
                    <a:pt x="18818" y="5948"/>
                  </a:lnTo>
                  <a:lnTo>
                    <a:pt x="18568" y="5420"/>
                  </a:lnTo>
                  <a:lnTo>
                    <a:pt x="18290" y="4948"/>
                  </a:lnTo>
                  <a:lnTo>
                    <a:pt x="17817" y="4309"/>
                  </a:lnTo>
                  <a:lnTo>
                    <a:pt x="17345" y="3725"/>
                  </a:lnTo>
                  <a:lnTo>
                    <a:pt x="16844" y="3197"/>
                  </a:lnTo>
                  <a:lnTo>
                    <a:pt x="16344" y="2696"/>
                  </a:lnTo>
                  <a:lnTo>
                    <a:pt x="15844" y="2252"/>
                  </a:lnTo>
                  <a:lnTo>
                    <a:pt x="15343" y="1863"/>
                  </a:lnTo>
                  <a:lnTo>
                    <a:pt x="14843" y="1501"/>
                  </a:lnTo>
                  <a:lnTo>
                    <a:pt x="14315" y="1195"/>
                  </a:lnTo>
                  <a:lnTo>
                    <a:pt x="13787" y="917"/>
                  </a:lnTo>
                  <a:lnTo>
                    <a:pt x="13287" y="695"/>
                  </a:lnTo>
                  <a:lnTo>
                    <a:pt x="12758" y="501"/>
                  </a:lnTo>
                  <a:lnTo>
                    <a:pt x="12258" y="334"/>
                  </a:lnTo>
                  <a:lnTo>
                    <a:pt x="11730" y="195"/>
                  </a:lnTo>
                  <a:lnTo>
                    <a:pt x="11230" y="111"/>
                  </a:lnTo>
                  <a:lnTo>
                    <a:pt x="10729" y="56"/>
                  </a:lnTo>
                  <a:lnTo>
                    <a:pt x="10229" y="28"/>
                  </a:lnTo>
                  <a:lnTo>
                    <a:pt x="9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61"/>
            <p:cNvSpPr/>
            <p:nvPr/>
          </p:nvSpPr>
          <p:spPr>
            <a:xfrm>
              <a:off x="1170125" y="4495000"/>
              <a:ext cx="345375" cy="187625"/>
            </a:xfrm>
            <a:custGeom>
              <a:avLst/>
              <a:gdLst/>
              <a:ahLst/>
              <a:cxnLst/>
              <a:rect l="l" t="t" r="r" b="b"/>
              <a:pathLst>
                <a:path w="13815" h="7505" extrusionOk="0">
                  <a:moveTo>
                    <a:pt x="7172" y="0"/>
                  </a:moveTo>
                  <a:lnTo>
                    <a:pt x="6588" y="28"/>
                  </a:lnTo>
                  <a:lnTo>
                    <a:pt x="6004" y="83"/>
                  </a:lnTo>
                  <a:lnTo>
                    <a:pt x="5420" y="139"/>
                  </a:lnTo>
                  <a:lnTo>
                    <a:pt x="4865" y="250"/>
                  </a:lnTo>
                  <a:lnTo>
                    <a:pt x="4336" y="389"/>
                  </a:lnTo>
                  <a:lnTo>
                    <a:pt x="3836" y="556"/>
                  </a:lnTo>
                  <a:lnTo>
                    <a:pt x="3336" y="723"/>
                  </a:lnTo>
                  <a:lnTo>
                    <a:pt x="2863" y="917"/>
                  </a:lnTo>
                  <a:lnTo>
                    <a:pt x="2446" y="1140"/>
                  </a:lnTo>
                  <a:lnTo>
                    <a:pt x="2029" y="1390"/>
                  </a:lnTo>
                  <a:lnTo>
                    <a:pt x="1668" y="1640"/>
                  </a:lnTo>
                  <a:lnTo>
                    <a:pt x="1307" y="1890"/>
                  </a:lnTo>
                  <a:lnTo>
                    <a:pt x="1001" y="2168"/>
                  </a:lnTo>
                  <a:lnTo>
                    <a:pt x="723" y="2446"/>
                  </a:lnTo>
                  <a:lnTo>
                    <a:pt x="501" y="2752"/>
                  </a:lnTo>
                  <a:lnTo>
                    <a:pt x="306" y="3058"/>
                  </a:lnTo>
                  <a:lnTo>
                    <a:pt x="167" y="3363"/>
                  </a:lnTo>
                  <a:lnTo>
                    <a:pt x="56" y="3697"/>
                  </a:lnTo>
                  <a:lnTo>
                    <a:pt x="0" y="4003"/>
                  </a:lnTo>
                  <a:lnTo>
                    <a:pt x="0" y="4308"/>
                  </a:lnTo>
                  <a:lnTo>
                    <a:pt x="56" y="4642"/>
                  </a:lnTo>
                  <a:lnTo>
                    <a:pt x="139" y="4948"/>
                  </a:lnTo>
                  <a:lnTo>
                    <a:pt x="306" y="5253"/>
                  </a:lnTo>
                  <a:lnTo>
                    <a:pt x="501" y="5559"/>
                  </a:lnTo>
                  <a:lnTo>
                    <a:pt x="779" y="5837"/>
                  </a:lnTo>
                  <a:lnTo>
                    <a:pt x="1112" y="6115"/>
                  </a:lnTo>
                  <a:lnTo>
                    <a:pt x="1501" y="6393"/>
                  </a:lnTo>
                  <a:lnTo>
                    <a:pt x="1946" y="6643"/>
                  </a:lnTo>
                  <a:lnTo>
                    <a:pt x="2474" y="6893"/>
                  </a:lnTo>
                  <a:lnTo>
                    <a:pt x="2752" y="7004"/>
                  </a:lnTo>
                  <a:lnTo>
                    <a:pt x="3030" y="7116"/>
                  </a:lnTo>
                  <a:lnTo>
                    <a:pt x="3669" y="7282"/>
                  </a:lnTo>
                  <a:lnTo>
                    <a:pt x="4364" y="7394"/>
                  </a:lnTo>
                  <a:lnTo>
                    <a:pt x="5087" y="7477"/>
                  </a:lnTo>
                  <a:lnTo>
                    <a:pt x="5837" y="7505"/>
                  </a:lnTo>
                  <a:lnTo>
                    <a:pt x="6643" y="7477"/>
                  </a:lnTo>
                  <a:lnTo>
                    <a:pt x="7422" y="7421"/>
                  </a:lnTo>
                  <a:lnTo>
                    <a:pt x="8228" y="7338"/>
                  </a:lnTo>
                  <a:lnTo>
                    <a:pt x="9006" y="7171"/>
                  </a:lnTo>
                  <a:lnTo>
                    <a:pt x="9757" y="7004"/>
                  </a:lnTo>
                  <a:lnTo>
                    <a:pt x="10479" y="6782"/>
                  </a:lnTo>
                  <a:lnTo>
                    <a:pt x="11174" y="6532"/>
                  </a:lnTo>
                  <a:lnTo>
                    <a:pt x="11786" y="6226"/>
                  </a:lnTo>
                  <a:lnTo>
                    <a:pt x="12342" y="5920"/>
                  </a:lnTo>
                  <a:lnTo>
                    <a:pt x="12592" y="5726"/>
                  </a:lnTo>
                  <a:lnTo>
                    <a:pt x="12814" y="5559"/>
                  </a:lnTo>
                  <a:lnTo>
                    <a:pt x="13009" y="5365"/>
                  </a:lnTo>
                  <a:lnTo>
                    <a:pt x="13203" y="5170"/>
                  </a:lnTo>
                  <a:lnTo>
                    <a:pt x="13453" y="4836"/>
                  </a:lnTo>
                  <a:lnTo>
                    <a:pt x="13620" y="4475"/>
                  </a:lnTo>
                  <a:lnTo>
                    <a:pt x="13759" y="4114"/>
                  </a:lnTo>
                  <a:lnTo>
                    <a:pt x="13815" y="3725"/>
                  </a:lnTo>
                  <a:lnTo>
                    <a:pt x="13815" y="3363"/>
                  </a:lnTo>
                  <a:lnTo>
                    <a:pt x="13787" y="3169"/>
                  </a:lnTo>
                  <a:lnTo>
                    <a:pt x="13731" y="3002"/>
                  </a:lnTo>
                  <a:lnTo>
                    <a:pt x="13676" y="2807"/>
                  </a:lnTo>
                  <a:lnTo>
                    <a:pt x="13592" y="2641"/>
                  </a:lnTo>
                  <a:lnTo>
                    <a:pt x="13398" y="2279"/>
                  </a:lnTo>
                  <a:lnTo>
                    <a:pt x="13092" y="1946"/>
                  </a:lnTo>
                  <a:lnTo>
                    <a:pt x="12758" y="1612"/>
                  </a:lnTo>
                  <a:lnTo>
                    <a:pt x="12314" y="1306"/>
                  </a:lnTo>
                  <a:lnTo>
                    <a:pt x="11813" y="1001"/>
                  </a:lnTo>
                  <a:lnTo>
                    <a:pt x="11230" y="750"/>
                  </a:lnTo>
                  <a:lnTo>
                    <a:pt x="10590" y="528"/>
                  </a:lnTo>
                  <a:lnTo>
                    <a:pt x="9840" y="334"/>
                  </a:lnTo>
                  <a:lnTo>
                    <a:pt x="9006" y="167"/>
                  </a:lnTo>
                  <a:lnTo>
                    <a:pt x="8395" y="83"/>
                  </a:lnTo>
                  <a:lnTo>
                    <a:pt x="7783" y="28"/>
                  </a:lnTo>
                  <a:lnTo>
                    <a:pt x="7172" y="0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61"/>
            <p:cNvSpPr/>
            <p:nvPr/>
          </p:nvSpPr>
          <p:spPr>
            <a:xfrm>
              <a:off x="1065900" y="4298325"/>
              <a:ext cx="159150" cy="149425"/>
            </a:xfrm>
            <a:custGeom>
              <a:avLst/>
              <a:gdLst/>
              <a:ahLst/>
              <a:cxnLst/>
              <a:rect l="l" t="t" r="r" b="b"/>
              <a:pathLst>
                <a:path w="6366" h="5977" extrusionOk="0">
                  <a:moveTo>
                    <a:pt x="2696" y="1"/>
                  </a:moveTo>
                  <a:lnTo>
                    <a:pt x="2418" y="29"/>
                  </a:lnTo>
                  <a:lnTo>
                    <a:pt x="2140" y="112"/>
                  </a:lnTo>
                  <a:lnTo>
                    <a:pt x="1862" y="195"/>
                  </a:lnTo>
                  <a:lnTo>
                    <a:pt x="1612" y="307"/>
                  </a:lnTo>
                  <a:lnTo>
                    <a:pt x="1390" y="446"/>
                  </a:lnTo>
                  <a:lnTo>
                    <a:pt x="1167" y="612"/>
                  </a:lnTo>
                  <a:lnTo>
                    <a:pt x="945" y="807"/>
                  </a:lnTo>
                  <a:lnTo>
                    <a:pt x="778" y="1002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69"/>
                  </a:lnTo>
                  <a:lnTo>
                    <a:pt x="222" y="1919"/>
                  </a:lnTo>
                  <a:lnTo>
                    <a:pt x="111" y="2197"/>
                  </a:lnTo>
                  <a:lnTo>
                    <a:pt x="56" y="2447"/>
                  </a:lnTo>
                  <a:lnTo>
                    <a:pt x="28" y="2725"/>
                  </a:lnTo>
                  <a:lnTo>
                    <a:pt x="0" y="3003"/>
                  </a:lnTo>
                  <a:lnTo>
                    <a:pt x="0" y="3281"/>
                  </a:lnTo>
                  <a:lnTo>
                    <a:pt x="28" y="3531"/>
                  </a:lnTo>
                  <a:lnTo>
                    <a:pt x="83" y="3809"/>
                  </a:lnTo>
                  <a:lnTo>
                    <a:pt x="167" y="4059"/>
                  </a:lnTo>
                  <a:lnTo>
                    <a:pt x="250" y="4309"/>
                  </a:lnTo>
                  <a:lnTo>
                    <a:pt x="389" y="4559"/>
                  </a:lnTo>
                  <a:lnTo>
                    <a:pt x="556" y="4782"/>
                  </a:lnTo>
                  <a:lnTo>
                    <a:pt x="751" y="5004"/>
                  </a:lnTo>
                  <a:lnTo>
                    <a:pt x="973" y="5226"/>
                  </a:lnTo>
                  <a:lnTo>
                    <a:pt x="1195" y="5421"/>
                  </a:lnTo>
                  <a:lnTo>
                    <a:pt x="1473" y="5588"/>
                  </a:lnTo>
                  <a:lnTo>
                    <a:pt x="1807" y="5727"/>
                  </a:lnTo>
                  <a:lnTo>
                    <a:pt x="2113" y="5838"/>
                  </a:lnTo>
                  <a:lnTo>
                    <a:pt x="2446" y="5921"/>
                  </a:lnTo>
                  <a:lnTo>
                    <a:pt x="2780" y="5977"/>
                  </a:lnTo>
                  <a:lnTo>
                    <a:pt x="3085" y="5977"/>
                  </a:lnTo>
                  <a:lnTo>
                    <a:pt x="3391" y="5949"/>
                  </a:lnTo>
                  <a:lnTo>
                    <a:pt x="3697" y="5894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6" y="5393"/>
                  </a:lnTo>
                  <a:lnTo>
                    <a:pt x="5087" y="5226"/>
                  </a:lnTo>
                  <a:lnTo>
                    <a:pt x="5309" y="5004"/>
                  </a:lnTo>
                  <a:lnTo>
                    <a:pt x="5531" y="4810"/>
                  </a:lnTo>
                  <a:lnTo>
                    <a:pt x="5698" y="4559"/>
                  </a:lnTo>
                  <a:lnTo>
                    <a:pt x="5893" y="4309"/>
                  </a:lnTo>
                  <a:lnTo>
                    <a:pt x="6032" y="4059"/>
                  </a:lnTo>
                  <a:lnTo>
                    <a:pt x="6143" y="3809"/>
                  </a:lnTo>
                  <a:lnTo>
                    <a:pt x="6254" y="3531"/>
                  </a:lnTo>
                  <a:lnTo>
                    <a:pt x="6337" y="3253"/>
                  </a:lnTo>
                  <a:lnTo>
                    <a:pt x="6365" y="2975"/>
                  </a:lnTo>
                  <a:lnTo>
                    <a:pt x="6365" y="2697"/>
                  </a:lnTo>
                  <a:lnTo>
                    <a:pt x="6365" y="2419"/>
                  </a:lnTo>
                  <a:lnTo>
                    <a:pt x="6310" y="2141"/>
                  </a:lnTo>
                  <a:lnTo>
                    <a:pt x="6198" y="1891"/>
                  </a:lnTo>
                  <a:lnTo>
                    <a:pt x="6087" y="1613"/>
                  </a:lnTo>
                  <a:lnTo>
                    <a:pt x="5920" y="1363"/>
                  </a:lnTo>
                  <a:lnTo>
                    <a:pt x="5698" y="1141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6" y="501"/>
                  </a:lnTo>
                  <a:lnTo>
                    <a:pt x="4447" y="334"/>
                  </a:lnTo>
                  <a:lnTo>
                    <a:pt x="4003" y="168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61"/>
            <p:cNvSpPr/>
            <p:nvPr/>
          </p:nvSpPr>
          <p:spPr>
            <a:xfrm>
              <a:off x="1161100" y="4338650"/>
              <a:ext cx="28500" cy="26425"/>
            </a:xfrm>
            <a:custGeom>
              <a:avLst/>
              <a:gdLst/>
              <a:ahLst/>
              <a:cxnLst/>
              <a:rect l="l" t="t" r="r" b="b"/>
              <a:pathLst>
                <a:path w="1140" h="1057" extrusionOk="0">
                  <a:moveTo>
                    <a:pt x="473" y="0"/>
                  </a:moveTo>
                  <a:lnTo>
                    <a:pt x="389" y="28"/>
                  </a:lnTo>
                  <a:lnTo>
                    <a:pt x="278" y="56"/>
                  </a:lnTo>
                  <a:lnTo>
                    <a:pt x="195" y="111"/>
                  </a:lnTo>
                  <a:lnTo>
                    <a:pt x="139" y="195"/>
                  </a:lnTo>
                  <a:lnTo>
                    <a:pt x="28" y="361"/>
                  </a:lnTo>
                  <a:lnTo>
                    <a:pt x="0" y="528"/>
                  </a:lnTo>
                  <a:lnTo>
                    <a:pt x="0" y="639"/>
                  </a:lnTo>
                  <a:lnTo>
                    <a:pt x="28" y="723"/>
                  </a:lnTo>
                  <a:lnTo>
                    <a:pt x="83" y="806"/>
                  </a:lnTo>
                  <a:lnTo>
                    <a:pt x="139" y="889"/>
                  </a:lnTo>
                  <a:lnTo>
                    <a:pt x="222" y="973"/>
                  </a:lnTo>
                  <a:lnTo>
                    <a:pt x="334" y="1028"/>
                  </a:lnTo>
                  <a:lnTo>
                    <a:pt x="445" y="1056"/>
                  </a:lnTo>
                  <a:lnTo>
                    <a:pt x="667" y="1056"/>
                  </a:lnTo>
                  <a:lnTo>
                    <a:pt x="751" y="1028"/>
                  </a:lnTo>
                  <a:lnTo>
                    <a:pt x="862" y="973"/>
                  </a:lnTo>
                  <a:lnTo>
                    <a:pt x="945" y="889"/>
                  </a:lnTo>
                  <a:lnTo>
                    <a:pt x="1001" y="806"/>
                  </a:lnTo>
                  <a:lnTo>
                    <a:pt x="1084" y="723"/>
                  </a:lnTo>
                  <a:lnTo>
                    <a:pt x="1112" y="639"/>
                  </a:lnTo>
                  <a:lnTo>
                    <a:pt x="1140" y="528"/>
                  </a:lnTo>
                  <a:lnTo>
                    <a:pt x="1140" y="445"/>
                  </a:lnTo>
                  <a:lnTo>
                    <a:pt x="1112" y="334"/>
                  </a:lnTo>
                  <a:lnTo>
                    <a:pt x="1056" y="250"/>
                  </a:lnTo>
                  <a:lnTo>
                    <a:pt x="973" y="167"/>
                  </a:lnTo>
                  <a:lnTo>
                    <a:pt x="862" y="83"/>
                  </a:lnTo>
                  <a:lnTo>
                    <a:pt x="723" y="2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61"/>
            <p:cNvSpPr/>
            <p:nvPr/>
          </p:nvSpPr>
          <p:spPr>
            <a:xfrm>
              <a:off x="1152750" y="43747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251" y="0"/>
                  </a:moveTo>
                  <a:lnTo>
                    <a:pt x="139" y="56"/>
                  </a:lnTo>
                  <a:lnTo>
                    <a:pt x="56" y="112"/>
                  </a:lnTo>
                  <a:lnTo>
                    <a:pt x="0" y="195"/>
                  </a:lnTo>
                  <a:lnTo>
                    <a:pt x="0" y="306"/>
                  </a:lnTo>
                  <a:lnTo>
                    <a:pt x="0" y="417"/>
                  </a:lnTo>
                  <a:lnTo>
                    <a:pt x="56" y="501"/>
                  </a:lnTo>
                  <a:lnTo>
                    <a:pt x="167" y="584"/>
                  </a:lnTo>
                  <a:lnTo>
                    <a:pt x="306" y="612"/>
                  </a:lnTo>
                  <a:lnTo>
                    <a:pt x="417" y="584"/>
                  </a:lnTo>
                  <a:lnTo>
                    <a:pt x="501" y="501"/>
                  </a:lnTo>
                  <a:lnTo>
                    <a:pt x="584" y="417"/>
                  </a:lnTo>
                  <a:lnTo>
                    <a:pt x="612" y="306"/>
                  </a:lnTo>
                  <a:lnTo>
                    <a:pt x="612" y="195"/>
                  </a:lnTo>
                  <a:lnTo>
                    <a:pt x="529" y="112"/>
                  </a:lnTo>
                  <a:lnTo>
                    <a:pt x="390" y="28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61"/>
            <p:cNvSpPr/>
            <p:nvPr/>
          </p:nvSpPr>
          <p:spPr>
            <a:xfrm>
              <a:off x="1451550" y="4295550"/>
              <a:ext cx="159850" cy="149425"/>
            </a:xfrm>
            <a:custGeom>
              <a:avLst/>
              <a:gdLst/>
              <a:ahLst/>
              <a:cxnLst/>
              <a:rect l="l" t="t" r="r" b="b"/>
              <a:pathLst>
                <a:path w="6394" h="5977" extrusionOk="0">
                  <a:moveTo>
                    <a:pt x="2724" y="1"/>
                  </a:moveTo>
                  <a:lnTo>
                    <a:pt x="2419" y="29"/>
                  </a:lnTo>
                  <a:lnTo>
                    <a:pt x="2141" y="112"/>
                  </a:lnTo>
                  <a:lnTo>
                    <a:pt x="1863" y="195"/>
                  </a:lnTo>
                  <a:lnTo>
                    <a:pt x="1613" y="306"/>
                  </a:lnTo>
                  <a:lnTo>
                    <a:pt x="1390" y="473"/>
                  </a:lnTo>
                  <a:lnTo>
                    <a:pt x="1168" y="612"/>
                  </a:lnTo>
                  <a:lnTo>
                    <a:pt x="946" y="807"/>
                  </a:lnTo>
                  <a:lnTo>
                    <a:pt x="779" y="1001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96"/>
                  </a:lnTo>
                  <a:lnTo>
                    <a:pt x="223" y="1946"/>
                  </a:lnTo>
                  <a:lnTo>
                    <a:pt x="139" y="2197"/>
                  </a:lnTo>
                  <a:lnTo>
                    <a:pt x="56" y="2475"/>
                  </a:lnTo>
                  <a:lnTo>
                    <a:pt x="28" y="2725"/>
                  </a:lnTo>
                  <a:lnTo>
                    <a:pt x="1" y="3003"/>
                  </a:lnTo>
                  <a:lnTo>
                    <a:pt x="1" y="3281"/>
                  </a:lnTo>
                  <a:lnTo>
                    <a:pt x="28" y="3559"/>
                  </a:lnTo>
                  <a:lnTo>
                    <a:pt x="84" y="3809"/>
                  </a:lnTo>
                  <a:lnTo>
                    <a:pt x="167" y="4087"/>
                  </a:lnTo>
                  <a:lnTo>
                    <a:pt x="278" y="4337"/>
                  </a:lnTo>
                  <a:lnTo>
                    <a:pt x="390" y="4559"/>
                  </a:lnTo>
                  <a:lnTo>
                    <a:pt x="556" y="4809"/>
                  </a:lnTo>
                  <a:lnTo>
                    <a:pt x="751" y="5032"/>
                  </a:lnTo>
                  <a:lnTo>
                    <a:pt x="973" y="5226"/>
                  </a:lnTo>
                  <a:lnTo>
                    <a:pt x="1224" y="5421"/>
                  </a:lnTo>
                  <a:lnTo>
                    <a:pt x="1501" y="5588"/>
                  </a:lnTo>
                  <a:lnTo>
                    <a:pt x="1807" y="5727"/>
                  </a:lnTo>
                  <a:lnTo>
                    <a:pt x="2113" y="5866"/>
                  </a:lnTo>
                  <a:lnTo>
                    <a:pt x="2447" y="5921"/>
                  </a:lnTo>
                  <a:lnTo>
                    <a:pt x="2780" y="5977"/>
                  </a:lnTo>
                  <a:lnTo>
                    <a:pt x="3086" y="5977"/>
                  </a:lnTo>
                  <a:lnTo>
                    <a:pt x="3392" y="5949"/>
                  </a:lnTo>
                  <a:lnTo>
                    <a:pt x="3697" y="5893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7" y="5393"/>
                  </a:lnTo>
                  <a:lnTo>
                    <a:pt x="5087" y="5226"/>
                  </a:lnTo>
                  <a:lnTo>
                    <a:pt x="5309" y="5032"/>
                  </a:lnTo>
                  <a:lnTo>
                    <a:pt x="5532" y="4809"/>
                  </a:lnTo>
                  <a:lnTo>
                    <a:pt x="5726" y="4587"/>
                  </a:lnTo>
                  <a:lnTo>
                    <a:pt x="5893" y="4337"/>
                  </a:lnTo>
                  <a:lnTo>
                    <a:pt x="6032" y="4087"/>
                  </a:lnTo>
                  <a:lnTo>
                    <a:pt x="6171" y="3809"/>
                  </a:lnTo>
                  <a:lnTo>
                    <a:pt x="6254" y="3531"/>
                  </a:lnTo>
                  <a:lnTo>
                    <a:pt x="6338" y="3281"/>
                  </a:lnTo>
                  <a:lnTo>
                    <a:pt x="6366" y="3003"/>
                  </a:lnTo>
                  <a:lnTo>
                    <a:pt x="6393" y="2725"/>
                  </a:lnTo>
                  <a:lnTo>
                    <a:pt x="6366" y="2447"/>
                  </a:lnTo>
                  <a:lnTo>
                    <a:pt x="6310" y="2169"/>
                  </a:lnTo>
                  <a:lnTo>
                    <a:pt x="6199" y="1891"/>
                  </a:lnTo>
                  <a:lnTo>
                    <a:pt x="6088" y="1641"/>
                  </a:lnTo>
                  <a:lnTo>
                    <a:pt x="5921" y="1390"/>
                  </a:lnTo>
                  <a:lnTo>
                    <a:pt x="5699" y="1140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7" y="501"/>
                  </a:lnTo>
                  <a:lnTo>
                    <a:pt x="4448" y="334"/>
                  </a:lnTo>
                  <a:lnTo>
                    <a:pt x="4003" y="195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61"/>
            <p:cNvSpPr/>
            <p:nvPr/>
          </p:nvSpPr>
          <p:spPr>
            <a:xfrm>
              <a:off x="1546750" y="4336550"/>
              <a:ext cx="28525" cy="26425"/>
            </a:xfrm>
            <a:custGeom>
              <a:avLst/>
              <a:gdLst/>
              <a:ahLst/>
              <a:cxnLst/>
              <a:rect l="l" t="t" r="r" b="b"/>
              <a:pathLst>
                <a:path w="1141" h="1057" extrusionOk="0">
                  <a:moveTo>
                    <a:pt x="390" y="1"/>
                  </a:moveTo>
                  <a:lnTo>
                    <a:pt x="278" y="56"/>
                  </a:lnTo>
                  <a:lnTo>
                    <a:pt x="195" y="112"/>
                  </a:lnTo>
                  <a:lnTo>
                    <a:pt x="139" y="167"/>
                  </a:lnTo>
                  <a:lnTo>
                    <a:pt x="28" y="334"/>
                  </a:lnTo>
                  <a:lnTo>
                    <a:pt x="0" y="529"/>
                  </a:lnTo>
                  <a:lnTo>
                    <a:pt x="0" y="612"/>
                  </a:lnTo>
                  <a:lnTo>
                    <a:pt x="28" y="723"/>
                  </a:lnTo>
                  <a:lnTo>
                    <a:pt x="56" y="807"/>
                  </a:lnTo>
                  <a:lnTo>
                    <a:pt x="139" y="890"/>
                  </a:lnTo>
                  <a:lnTo>
                    <a:pt x="223" y="946"/>
                  </a:lnTo>
                  <a:lnTo>
                    <a:pt x="306" y="1001"/>
                  </a:lnTo>
                  <a:lnTo>
                    <a:pt x="445" y="1029"/>
                  </a:lnTo>
                  <a:lnTo>
                    <a:pt x="556" y="1057"/>
                  </a:lnTo>
                  <a:lnTo>
                    <a:pt x="668" y="1029"/>
                  </a:lnTo>
                  <a:lnTo>
                    <a:pt x="751" y="1001"/>
                  </a:lnTo>
                  <a:lnTo>
                    <a:pt x="862" y="946"/>
                  </a:lnTo>
                  <a:lnTo>
                    <a:pt x="946" y="890"/>
                  </a:lnTo>
                  <a:lnTo>
                    <a:pt x="1001" y="807"/>
                  </a:lnTo>
                  <a:lnTo>
                    <a:pt x="1057" y="723"/>
                  </a:lnTo>
                  <a:lnTo>
                    <a:pt x="1112" y="612"/>
                  </a:lnTo>
                  <a:lnTo>
                    <a:pt x="1140" y="529"/>
                  </a:lnTo>
                  <a:lnTo>
                    <a:pt x="1112" y="418"/>
                  </a:lnTo>
                  <a:lnTo>
                    <a:pt x="1112" y="334"/>
                  </a:lnTo>
                  <a:lnTo>
                    <a:pt x="1057" y="223"/>
                  </a:lnTo>
                  <a:lnTo>
                    <a:pt x="973" y="140"/>
                  </a:lnTo>
                  <a:lnTo>
                    <a:pt x="862" y="84"/>
                  </a:lnTo>
                  <a:lnTo>
                    <a:pt x="695" y="28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61"/>
            <p:cNvSpPr/>
            <p:nvPr/>
          </p:nvSpPr>
          <p:spPr>
            <a:xfrm>
              <a:off x="1537025" y="4372000"/>
              <a:ext cx="18100" cy="17400"/>
            </a:xfrm>
            <a:custGeom>
              <a:avLst/>
              <a:gdLst/>
              <a:ahLst/>
              <a:cxnLst/>
              <a:rect l="l" t="t" r="r" b="b"/>
              <a:pathLst>
                <a:path w="724" h="696" extrusionOk="0">
                  <a:moveTo>
                    <a:pt x="306" y="0"/>
                  </a:moveTo>
                  <a:lnTo>
                    <a:pt x="167" y="28"/>
                  </a:lnTo>
                  <a:lnTo>
                    <a:pt x="84" y="111"/>
                  </a:lnTo>
                  <a:lnTo>
                    <a:pt x="0" y="223"/>
                  </a:lnTo>
                  <a:lnTo>
                    <a:pt x="0" y="334"/>
                  </a:lnTo>
                  <a:lnTo>
                    <a:pt x="0" y="473"/>
                  </a:lnTo>
                  <a:lnTo>
                    <a:pt x="84" y="584"/>
                  </a:lnTo>
                  <a:lnTo>
                    <a:pt x="195" y="667"/>
                  </a:lnTo>
                  <a:lnTo>
                    <a:pt x="278" y="667"/>
                  </a:lnTo>
                  <a:lnTo>
                    <a:pt x="334" y="695"/>
                  </a:lnTo>
                  <a:lnTo>
                    <a:pt x="473" y="640"/>
                  </a:lnTo>
                  <a:lnTo>
                    <a:pt x="584" y="584"/>
                  </a:lnTo>
                  <a:lnTo>
                    <a:pt x="667" y="473"/>
                  </a:lnTo>
                  <a:lnTo>
                    <a:pt x="723" y="334"/>
                  </a:lnTo>
                  <a:lnTo>
                    <a:pt x="695" y="223"/>
                  </a:lnTo>
                  <a:lnTo>
                    <a:pt x="667" y="167"/>
                  </a:lnTo>
                  <a:lnTo>
                    <a:pt x="612" y="111"/>
                  </a:lnTo>
                  <a:lnTo>
                    <a:pt x="528" y="56"/>
                  </a:lnTo>
                  <a:lnTo>
                    <a:pt x="445" y="28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61"/>
            <p:cNvSpPr/>
            <p:nvPr/>
          </p:nvSpPr>
          <p:spPr>
            <a:xfrm>
              <a:off x="1065900" y="468260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862" y="1"/>
                  </a:moveTo>
                  <a:lnTo>
                    <a:pt x="695" y="29"/>
                  </a:lnTo>
                  <a:lnTo>
                    <a:pt x="528" y="56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2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84" y="1335"/>
                  </a:lnTo>
                  <a:lnTo>
                    <a:pt x="1668" y="1196"/>
                  </a:lnTo>
                  <a:lnTo>
                    <a:pt x="1696" y="1029"/>
                  </a:lnTo>
                  <a:lnTo>
                    <a:pt x="1723" y="862"/>
                  </a:lnTo>
                  <a:lnTo>
                    <a:pt x="1696" y="696"/>
                  </a:lnTo>
                  <a:lnTo>
                    <a:pt x="1668" y="529"/>
                  </a:lnTo>
                  <a:lnTo>
                    <a:pt x="1584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6"/>
                  </a:lnTo>
                  <a:lnTo>
                    <a:pt x="1029" y="29"/>
                  </a:lnTo>
                  <a:lnTo>
                    <a:pt x="8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61"/>
            <p:cNvSpPr/>
            <p:nvPr/>
          </p:nvSpPr>
          <p:spPr>
            <a:xfrm>
              <a:off x="1168025" y="4795175"/>
              <a:ext cx="43125" cy="43100"/>
            </a:xfrm>
            <a:custGeom>
              <a:avLst/>
              <a:gdLst/>
              <a:ahLst/>
              <a:cxnLst/>
              <a:rect l="l" t="t" r="r" b="b"/>
              <a:pathLst>
                <a:path w="1725" h="1724" extrusionOk="0">
                  <a:moveTo>
                    <a:pt x="668" y="1"/>
                  </a:moveTo>
                  <a:lnTo>
                    <a:pt x="529" y="56"/>
                  </a:lnTo>
                  <a:lnTo>
                    <a:pt x="362" y="140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7" y="529"/>
                  </a:lnTo>
                  <a:lnTo>
                    <a:pt x="1" y="696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7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68" y="1696"/>
                  </a:lnTo>
                  <a:lnTo>
                    <a:pt x="863" y="1724"/>
                  </a:lnTo>
                  <a:lnTo>
                    <a:pt x="1029" y="1696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35"/>
                  </a:lnTo>
                  <a:lnTo>
                    <a:pt x="1641" y="1196"/>
                  </a:lnTo>
                  <a:lnTo>
                    <a:pt x="1697" y="1029"/>
                  </a:lnTo>
                  <a:lnTo>
                    <a:pt x="1724" y="862"/>
                  </a:lnTo>
                  <a:lnTo>
                    <a:pt x="1697" y="696"/>
                  </a:lnTo>
                  <a:lnTo>
                    <a:pt x="1641" y="529"/>
                  </a:lnTo>
                  <a:lnTo>
                    <a:pt x="1585" y="362"/>
                  </a:lnTo>
                  <a:lnTo>
                    <a:pt x="1474" y="251"/>
                  </a:lnTo>
                  <a:lnTo>
                    <a:pt x="1335" y="140"/>
                  </a:lnTo>
                  <a:lnTo>
                    <a:pt x="1196" y="56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61"/>
            <p:cNvSpPr/>
            <p:nvPr/>
          </p:nvSpPr>
          <p:spPr>
            <a:xfrm>
              <a:off x="992925" y="4840350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862" y="0"/>
                  </a:moveTo>
                  <a:lnTo>
                    <a:pt x="695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89"/>
                  </a:lnTo>
                  <a:lnTo>
                    <a:pt x="56" y="528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196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68" y="1196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68" y="528"/>
                  </a:lnTo>
                  <a:lnTo>
                    <a:pt x="1585" y="389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61"/>
            <p:cNvSpPr/>
            <p:nvPr/>
          </p:nvSpPr>
          <p:spPr>
            <a:xfrm>
              <a:off x="1587050" y="4680525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668" y="0"/>
                  </a:moveTo>
                  <a:lnTo>
                    <a:pt x="529" y="56"/>
                  </a:lnTo>
                  <a:lnTo>
                    <a:pt x="362" y="139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6" y="529"/>
                  </a:lnTo>
                  <a:lnTo>
                    <a:pt x="1" y="667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6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57"/>
                  </a:lnTo>
                  <a:lnTo>
                    <a:pt x="529" y="1640"/>
                  </a:lnTo>
                  <a:lnTo>
                    <a:pt x="668" y="1696"/>
                  </a:lnTo>
                  <a:lnTo>
                    <a:pt x="862" y="1724"/>
                  </a:lnTo>
                  <a:lnTo>
                    <a:pt x="1029" y="1696"/>
                  </a:lnTo>
                  <a:lnTo>
                    <a:pt x="1196" y="1640"/>
                  </a:lnTo>
                  <a:lnTo>
                    <a:pt x="1335" y="1557"/>
                  </a:lnTo>
                  <a:lnTo>
                    <a:pt x="1474" y="1474"/>
                  </a:lnTo>
                  <a:lnTo>
                    <a:pt x="1557" y="1335"/>
                  </a:lnTo>
                  <a:lnTo>
                    <a:pt x="1641" y="1196"/>
                  </a:lnTo>
                  <a:lnTo>
                    <a:pt x="1696" y="1029"/>
                  </a:lnTo>
                  <a:lnTo>
                    <a:pt x="1724" y="862"/>
                  </a:lnTo>
                  <a:lnTo>
                    <a:pt x="1696" y="667"/>
                  </a:lnTo>
                  <a:lnTo>
                    <a:pt x="1641" y="529"/>
                  </a:lnTo>
                  <a:lnTo>
                    <a:pt x="1557" y="362"/>
                  </a:lnTo>
                  <a:lnTo>
                    <a:pt x="1474" y="251"/>
                  </a:lnTo>
                  <a:lnTo>
                    <a:pt x="1335" y="139"/>
                  </a:lnTo>
                  <a:lnTo>
                    <a:pt x="1196" y="56"/>
                  </a:lnTo>
                  <a:lnTo>
                    <a:pt x="10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61"/>
            <p:cNvSpPr/>
            <p:nvPr/>
          </p:nvSpPr>
          <p:spPr>
            <a:xfrm>
              <a:off x="1484900" y="4792400"/>
              <a:ext cx="43100" cy="43800"/>
            </a:xfrm>
            <a:custGeom>
              <a:avLst/>
              <a:gdLst/>
              <a:ahLst/>
              <a:cxnLst/>
              <a:rect l="l" t="t" r="r" b="b"/>
              <a:pathLst>
                <a:path w="1724" h="1752" extrusionOk="0">
                  <a:moveTo>
                    <a:pt x="862" y="0"/>
                  </a:moveTo>
                  <a:lnTo>
                    <a:pt x="696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90"/>
                  </a:lnTo>
                  <a:lnTo>
                    <a:pt x="56" y="529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223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6" y="1724"/>
                  </a:lnTo>
                  <a:lnTo>
                    <a:pt x="862" y="1752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41" y="1223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41" y="529"/>
                  </a:lnTo>
                  <a:lnTo>
                    <a:pt x="1585" y="390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61"/>
            <p:cNvSpPr/>
            <p:nvPr/>
          </p:nvSpPr>
          <p:spPr>
            <a:xfrm>
              <a:off x="1660025" y="483825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667" y="1"/>
                  </a:moveTo>
                  <a:lnTo>
                    <a:pt x="528" y="57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3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67" y="1697"/>
                  </a:lnTo>
                  <a:lnTo>
                    <a:pt x="862" y="1724"/>
                  </a:lnTo>
                  <a:lnTo>
                    <a:pt x="1029" y="1697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57" y="1335"/>
                  </a:lnTo>
                  <a:lnTo>
                    <a:pt x="1640" y="1196"/>
                  </a:lnTo>
                  <a:lnTo>
                    <a:pt x="1696" y="1029"/>
                  </a:lnTo>
                  <a:lnTo>
                    <a:pt x="1723" y="863"/>
                  </a:lnTo>
                  <a:lnTo>
                    <a:pt x="1696" y="696"/>
                  </a:lnTo>
                  <a:lnTo>
                    <a:pt x="1640" y="529"/>
                  </a:lnTo>
                  <a:lnTo>
                    <a:pt x="1557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7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61"/>
            <p:cNvSpPr/>
            <p:nvPr/>
          </p:nvSpPr>
          <p:spPr>
            <a:xfrm>
              <a:off x="641325" y="3678500"/>
              <a:ext cx="364825" cy="441975"/>
            </a:xfrm>
            <a:custGeom>
              <a:avLst/>
              <a:gdLst/>
              <a:ahLst/>
              <a:cxnLst/>
              <a:rect l="l" t="t" r="r" b="b"/>
              <a:pathLst>
                <a:path w="14593" h="17679" fill="none" extrusionOk="0">
                  <a:moveTo>
                    <a:pt x="1001" y="15260"/>
                  </a:moveTo>
                  <a:lnTo>
                    <a:pt x="1001" y="15260"/>
                  </a:lnTo>
                  <a:lnTo>
                    <a:pt x="806" y="15343"/>
                  </a:lnTo>
                  <a:lnTo>
                    <a:pt x="612" y="15455"/>
                  </a:lnTo>
                  <a:lnTo>
                    <a:pt x="473" y="15594"/>
                  </a:lnTo>
                  <a:lnTo>
                    <a:pt x="334" y="15733"/>
                  </a:lnTo>
                  <a:lnTo>
                    <a:pt x="195" y="15899"/>
                  </a:lnTo>
                  <a:lnTo>
                    <a:pt x="111" y="16066"/>
                  </a:lnTo>
                  <a:lnTo>
                    <a:pt x="56" y="16233"/>
                  </a:lnTo>
                  <a:lnTo>
                    <a:pt x="28" y="16400"/>
                  </a:lnTo>
                  <a:lnTo>
                    <a:pt x="0" y="16566"/>
                  </a:lnTo>
                  <a:lnTo>
                    <a:pt x="28" y="16761"/>
                  </a:lnTo>
                  <a:lnTo>
                    <a:pt x="83" y="16928"/>
                  </a:lnTo>
                  <a:lnTo>
                    <a:pt x="167" y="17067"/>
                  </a:lnTo>
                  <a:lnTo>
                    <a:pt x="278" y="17234"/>
                  </a:lnTo>
                  <a:lnTo>
                    <a:pt x="417" y="17345"/>
                  </a:lnTo>
                  <a:lnTo>
                    <a:pt x="612" y="17456"/>
                  </a:lnTo>
                  <a:lnTo>
                    <a:pt x="834" y="17567"/>
                  </a:lnTo>
                  <a:lnTo>
                    <a:pt x="834" y="17567"/>
                  </a:lnTo>
                  <a:lnTo>
                    <a:pt x="1140" y="17650"/>
                  </a:lnTo>
                  <a:lnTo>
                    <a:pt x="1418" y="17678"/>
                  </a:lnTo>
                  <a:lnTo>
                    <a:pt x="1668" y="17650"/>
                  </a:lnTo>
                  <a:lnTo>
                    <a:pt x="1946" y="17595"/>
                  </a:lnTo>
                  <a:lnTo>
                    <a:pt x="2168" y="17484"/>
                  </a:lnTo>
                  <a:lnTo>
                    <a:pt x="2391" y="17373"/>
                  </a:lnTo>
                  <a:lnTo>
                    <a:pt x="2585" y="17234"/>
                  </a:lnTo>
                  <a:lnTo>
                    <a:pt x="2780" y="17067"/>
                  </a:lnTo>
                  <a:lnTo>
                    <a:pt x="3085" y="16733"/>
                  </a:lnTo>
                  <a:lnTo>
                    <a:pt x="3336" y="16427"/>
                  </a:lnTo>
                  <a:lnTo>
                    <a:pt x="3502" y="16122"/>
                  </a:lnTo>
                  <a:lnTo>
                    <a:pt x="3502" y="16122"/>
                  </a:lnTo>
                  <a:lnTo>
                    <a:pt x="3780" y="16316"/>
                  </a:lnTo>
                  <a:lnTo>
                    <a:pt x="4086" y="16483"/>
                  </a:lnTo>
                  <a:lnTo>
                    <a:pt x="4475" y="16678"/>
                  </a:lnTo>
                  <a:lnTo>
                    <a:pt x="4698" y="16761"/>
                  </a:lnTo>
                  <a:lnTo>
                    <a:pt x="4948" y="16817"/>
                  </a:lnTo>
                  <a:lnTo>
                    <a:pt x="5226" y="16872"/>
                  </a:lnTo>
                  <a:lnTo>
                    <a:pt x="5504" y="16928"/>
                  </a:lnTo>
                  <a:lnTo>
                    <a:pt x="5782" y="16928"/>
                  </a:lnTo>
                  <a:lnTo>
                    <a:pt x="6087" y="16900"/>
                  </a:lnTo>
                  <a:lnTo>
                    <a:pt x="6393" y="16844"/>
                  </a:lnTo>
                  <a:lnTo>
                    <a:pt x="6727" y="16733"/>
                  </a:lnTo>
                  <a:lnTo>
                    <a:pt x="6727" y="16733"/>
                  </a:lnTo>
                  <a:lnTo>
                    <a:pt x="7032" y="16622"/>
                  </a:lnTo>
                  <a:lnTo>
                    <a:pt x="7310" y="16455"/>
                  </a:lnTo>
                  <a:lnTo>
                    <a:pt x="7533" y="16261"/>
                  </a:lnTo>
                  <a:lnTo>
                    <a:pt x="7727" y="16066"/>
                  </a:lnTo>
                  <a:lnTo>
                    <a:pt x="7894" y="15844"/>
                  </a:lnTo>
                  <a:lnTo>
                    <a:pt x="8033" y="15594"/>
                  </a:lnTo>
                  <a:lnTo>
                    <a:pt x="8144" y="15343"/>
                  </a:lnTo>
                  <a:lnTo>
                    <a:pt x="8200" y="15093"/>
                  </a:lnTo>
                  <a:lnTo>
                    <a:pt x="8228" y="14815"/>
                  </a:lnTo>
                  <a:lnTo>
                    <a:pt x="8200" y="14537"/>
                  </a:lnTo>
                  <a:lnTo>
                    <a:pt x="8172" y="14232"/>
                  </a:lnTo>
                  <a:lnTo>
                    <a:pt x="8061" y="13954"/>
                  </a:lnTo>
                  <a:lnTo>
                    <a:pt x="7950" y="13676"/>
                  </a:lnTo>
                  <a:lnTo>
                    <a:pt x="7783" y="13370"/>
                  </a:lnTo>
                  <a:lnTo>
                    <a:pt x="7588" y="13092"/>
                  </a:lnTo>
                  <a:lnTo>
                    <a:pt x="7366" y="12842"/>
                  </a:lnTo>
                  <a:lnTo>
                    <a:pt x="7366" y="12842"/>
                  </a:lnTo>
                  <a:lnTo>
                    <a:pt x="7616" y="12870"/>
                  </a:lnTo>
                  <a:lnTo>
                    <a:pt x="7866" y="12897"/>
                  </a:lnTo>
                  <a:lnTo>
                    <a:pt x="8144" y="12897"/>
                  </a:lnTo>
                  <a:lnTo>
                    <a:pt x="8422" y="12870"/>
                  </a:lnTo>
                  <a:lnTo>
                    <a:pt x="8700" y="12842"/>
                  </a:lnTo>
                  <a:lnTo>
                    <a:pt x="9006" y="12758"/>
                  </a:lnTo>
                  <a:lnTo>
                    <a:pt x="9284" y="12675"/>
                  </a:lnTo>
                  <a:lnTo>
                    <a:pt x="9562" y="12564"/>
                  </a:lnTo>
                  <a:lnTo>
                    <a:pt x="9840" y="12453"/>
                  </a:lnTo>
                  <a:lnTo>
                    <a:pt x="10090" y="12314"/>
                  </a:lnTo>
                  <a:lnTo>
                    <a:pt x="10340" y="12175"/>
                  </a:lnTo>
                  <a:lnTo>
                    <a:pt x="10590" y="12008"/>
                  </a:lnTo>
                  <a:lnTo>
                    <a:pt x="10813" y="11841"/>
                  </a:lnTo>
                  <a:lnTo>
                    <a:pt x="11007" y="11647"/>
                  </a:lnTo>
                  <a:lnTo>
                    <a:pt x="11174" y="11480"/>
                  </a:lnTo>
                  <a:lnTo>
                    <a:pt x="11313" y="11285"/>
                  </a:lnTo>
                  <a:lnTo>
                    <a:pt x="11313" y="11285"/>
                  </a:lnTo>
                  <a:lnTo>
                    <a:pt x="11424" y="11119"/>
                  </a:lnTo>
                  <a:lnTo>
                    <a:pt x="11507" y="10924"/>
                  </a:lnTo>
                  <a:lnTo>
                    <a:pt x="11563" y="10729"/>
                  </a:lnTo>
                  <a:lnTo>
                    <a:pt x="11591" y="10479"/>
                  </a:lnTo>
                  <a:lnTo>
                    <a:pt x="11619" y="10257"/>
                  </a:lnTo>
                  <a:lnTo>
                    <a:pt x="11619" y="9979"/>
                  </a:lnTo>
                  <a:lnTo>
                    <a:pt x="11591" y="9729"/>
                  </a:lnTo>
                  <a:lnTo>
                    <a:pt x="11535" y="9451"/>
                  </a:lnTo>
                  <a:lnTo>
                    <a:pt x="11480" y="9201"/>
                  </a:lnTo>
                  <a:lnTo>
                    <a:pt x="11396" y="8923"/>
                  </a:lnTo>
                  <a:lnTo>
                    <a:pt x="11313" y="8673"/>
                  </a:lnTo>
                  <a:lnTo>
                    <a:pt x="11202" y="8450"/>
                  </a:lnTo>
                  <a:lnTo>
                    <a:pt x="11063" y="8228"/>
                  </a:lnTo>
                  <a:lnTo>
                    <a:pt x="10924" y="8033"/>
                  </a:lnTo>
                  <a:lnTo>
                    <a:pt x="10785" y="7839"/>
                  </a:lnTo>
                  <a:lnTo>
                    <a:pt x="10590" y="7700"/>
                  </a:lnTo>
                  <a:lnTo>
                    <a:pt x="10590" y="7700"/>
                  </a:lnTo>
                  <a:lnTo>
                    <a:pt x="10813" y="7811"/>
                  </a:lnTo>
                  <a:lnTo>
                    <a:pt x="11063" y="7894"/>
                  </a:lnTo>
                  <a:lnTo>
                    <a:pt x="11313" y="7950"/>
                  </a:lnTo>
                  <a:lnTo>
                    <a:pt x="11591" y="7950"/>
                  </a:lnTo>
                  <a:lnTo>
                    <a:pt x="11841" y="7950"/>
                  </a:lnTo>
                  <a:lnTo>
                    <a:pt x="12119" y="7894"/>
                  </a:lnTo>
                  <a:lnTo>
                    <a:pt x="12397" y="7839"/>
                  </a:lnTo>
                  <a:lnTo>
                    <a:pt x="12647" y="7755"/>
                  </a:lnTo>
                  <a:lnTo>
                    <a:pt x="12897" y="7644"/>
                  </a:lnTo>
                  <a:lnTo>
                    <a:pt x="13147" y="7533"/>
                  </a:lnTo>
                  <a:lnTo>
                    <a:pt x="13397" y="7366"/>
                  </a:lnTo>
                  <a:lnTo>
                    <a:pt x="13620" y="7227"/>
                  </a:lnTo>
                  <a:lnTo>
                    <a:pt x="13814" y="7033"/>
                  </a:lnTo>
                  <a:lnTo>
                    <a:pt x="13981" y="6866"/>
                  </a:lnTo>
                  <a:lnTo>
                    <a:pt x="14148" y="6671"/>
                  </a:lnTo>
                  <a:lnTo>
                    <a:pt x="14287" y="6449"/>
                  </a:lnTo>
                  <a:lnTo>
                    <a:pt x="14287" y="6449"/>
                  </a:lnTo>
                  <a:lnTo>
                    <a:pt x="14370" y="6254"/>
                  </a:lnTo>
                  <a:lnTo>
                    <a:pt x="14454" y="6004"/>
                  </a:lnTo>
                  <a:lnTo>
                    <a:pt x="14509" y="5754"/>
                  </a:lnTo>
                  <a:lnTo>
                    <a:pt x="14565" y="5504"/>
                  </a:lnTo>
                  <a:lnTo>
                    <a:pt x="14593" y="5226"/>
                  </a:lnTo>
                  <a:lnTo>
                    <a:pt x="14565" y="4948"/>
                  </a:lnTo>
                  <a:lnTo>
                    <a:pt x="14565" y="4670"/>
                  </a:lnTo>
                  <a:lnTo>
                    <a:pt x="14509" y="4420"/>
                  </a:lnTo>
                  <a:lnTo>
                    <a:pt x="14426" y="4170"/>
                  </a:lnTo>
                  <a:lnTo>
                    <a:pt x="14343" y="3947"/>
                  </a:lnTo>
                  <a:lnTo>
                    <a:pt x="14231" y="3725"/>
                  </a:lnTo>
                  <a:lnTo>
                    <a:pt x="14065" y="3558"/>
                  </a:lnTo>
                  <a:lnTo>
                    <a:pt x="13898" y="3447"/>
                  </a:lnTo>
                  <a:lnTo>
                    <a:pt x="13703" y="3364"/>
                  </a:lnTo>
                  <a:lnTo>
                    <a:pt x="13509" y="3308"/>
                  </a:lnTo>
                  <a:lnTo>
                    <a:pt x="13258" y="3336"/>
                  </a:lnTo>
                  <a:lnTo>
                    <a:pt x="13258" y="3336"/>
                  </a:lnTo>
                  <a:lnTo>
                    <a:pt x="13536" y="3113"/>
                  </a:lnTo>
                  <a:lnTo>
                    <a:pt x="13787" y="2891"/>
                  </a:lnTo>
                  <a:lnTo>
                    <a:pt x="13981" y="2641"/>
                  </a:lnTo>
                  <a:lnTo>
                    <a:pt x="14148" y="2419"/>
                  </a:lnTo>
                  <a:lnTo>
                    <a:pt x="14287" y="2196"/>
                  </a:lnTo>
                  <a:lnTo>
                    <a:pt x="14370" y="1974"/>
                  </a:lnTo>
                  <a:lnTo>
                    <a:pt x="14426" y="1751"/>
                  </a:lnTo>
                  <a:lnTo>
                    <a:pt x="14426" y="1557"/>
                  </a:lnTo>
                  <a:lnTo>
                    <a:pt x="14426" y="1362"/>
                  </a:lnTo>
                  <a:lnTo>
                    <a:pt x="14398" y="1168"/>
                  </a:lnTo>
                  <a:lnTo>
                    <a:pt x="14343" y="973"/>
                  </a:lnTo>
                  <a:lnTo>
                    <a:pt x="14259" y="806"/>
                  </a:lnTo>
                  <a:lnTo>
                    <a:pt x="14148" y="640"/>
                  </a:lnTo>
                  <a:lnTo>
                    <a:pt x="14009" y="501"/>
                  </a:lnTo>
                  <a:lnTo>
                    <a:pt x="13870" y="362"/>
                  </a:lnTo>
                  <a:lnTo>
                    <a:pt x="13731" y="251"/>
                  </a:lnTo>
                  <a:lnTo>
                    <a:pt x="13564" y="167"/>
                  </a:lnTo>
                  <a:lnTo>
                    <a:pt x="13370" y="84"/>
                  </a:lnTo>
                  <a:lnTo>
                    <a:pt x="13203" y="28"/>
                  </a:lnTo>
                  <a:lnTo>
                    <a:pt x="13008" y="0"/>
                  </a:lnTo>
                  <a:lnTo>
                    <a:pt x="12814" y="0"/>
                  </a:lnTo>
                  <a:lnTo>
                    <a:pt x="12619" y="28"/>
                  </a:lnTo>
                  <a:lnTo>
                    <a:pt x="12425" y="56"/>
                  </a:lnTo>
                  <a:lnTo>
                    <a:pt x="12230" y="139"/>
                  </a:lnTo>
                  <a:lnTo>
                    <a:pt x="12063" y="251"/>
                  </a:lnTo>
                  <a:lnTo>
                    <a:pt x="11869" y="362"/>
                  </a:lnTo>
                  <a:lnTo>
                    <a:pt x="11730" y="528"/>
                  </a:lnTo>
                  <a:lnTo>
                    <a:pt x="11563" y="723"/>
                  </a:lnTo>
                  <a:lnTo>
                    <a:pt x="11424" y="973"/>
                  </a:lnTo>
                  <a:lnTo>
                    <a:pt x="11313" y="1223"/>
                  </a:lnTo>
                  <a:lnTo>
                    <a:pt x="11202" y="1529"/>
                  </a:lnTo>
                  <a:lnTo>
                    <a:pt x="11118" y="18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61"/>
            <p:cNvSpPr/>
            <p:nvPr/>
          </p:nvSpPr>
          <p:spPr>
            <a:xfrm>
              <a:off x="1600950" y="3709775"/>
              <a:ext cx="385675" cy="414175"/>
            </a:xfrm>
            <a:custGeom>
              <a:avLst/>
              <a:gdLst/>
              <a:ahLst/>
              <a:cxnLst/>
              <a:rect l="l" t="t" r="r" b="b"/>
              <a:pathLst>
                <a:path w="15427" h="16567" fill="none" extrusionOk="0">
                  <a:moveTo>
                    <a:pt x="2474" y="1195"/>
                  </a:moveTo>
                  <a:lnTo>
                    <a:pt x="2474" y="1195"/>
                  </a:lnTo>
                  <a:lnTo>
                    <a:pt x="2419" y="973"/>
                  </a:lnTo>
                  <a:lnTo>
                    <a:pt x="2335" y="778"/>
                  </a:lnTo>
                  <a:lnTo>
                    <a:pt x="2224" y="612"/>
                  </a:lnTo>
                  <a:lnTo>
                    <a:pt x="2113" y="445"/>
                  </a:lnTo>
                  <a:lnTo>
                    <a:pt x="1974" y="306"/>
                  </a:lnTo>
                  <a:lnTo>
                    <a:pt x="1835" y="195"/>
                  </a:lnTo>
                  <a:lnTo>
                    <a:pt x="1668" y="111"/>
                  </a:lnTo>
                  <a:lnTo>
                    <a:pt x="1501" y="56"/>
                  </a:lnTo>
                  <a:lnTo>
                    <a:pt x="1335" y="0"/>
                  </a:lnTo>
                  <a:lnTo>
                    <a:pt x="1168" y="0"/>
                  </a:lnTo>
                  <a:lnTo>
                    <a:pt x="973" y="28"/>
                  </a:lnTo>
                  <a:lnTo>
                    <a:pt x="807" y="84"/>
                  </a:lnTo>
                  <a:lnTo>
                    <a:pt x="668" y="167"/>
                  </a:lnTo>
                  <a:lnTo>
                    <a:pt x="501" y="278"/>
                  </a:lnTo>
                  <a:lnTo>
                    <a:pt x="362" y="445"/>
                  </a:lnTo>
                  <a:lnTo>
                    <a:pt x="251" y="639"/>
                  </a:lnTo>
                  <a:lnTo>
                    <a:pt x="251" y="639"/>
                  </a:lnTo>
                  <a:lnTo>
                    <a:pt x="112" y="917"/>
                  </a:lnTo>
                  <a:lnTo>
                    <a:pt x="28" y="1195"/>
                  </a:lnTo>
                  <a:lnTo>
                    <a:pt x="1" y="1473"/>
                  </a:lnTo>
                  <a:lnTo>
                    <a:pt x="28" y="1723"/>
                  </a:lnTo>
                  <a:lnTo>
                    <a:pt x="84" y="1974"/>
                  </a:lnTo>
                  <a:lnTo>
                    <a:pt x="167" y="2196"/>
                  </a:lnTo>
                  <a:lnTo>
                    <a:pt x="278" y="2418"/>
                  </a:lnTo>
                  <a:lnTo>
                    <a:pt x="390" y="2641"/>
                  </a:lnTo>
                  <a:lnTo>
                    <a:pt x="668" y="3002"/>
                  </a:lnTo>
                  <a:lnTo>
                    <a:pt x="918" y="3252"/>
                  </a:lnTo>
                  <a:lnTo>
                    <a:pt x="1196" y="3502"/>
                  </a:lnTo>
                  <a:lnTo>
                    <a:pt x="1196" y="3502"/>
                  </a:lnTo>
                  <a:lnTo>
                    <a:pt x="973" y="3725"/>
                  </a:lnTo>
                  <a:lnTo>
                    <a:pt x="751" y="4003"/>
                  </a:lnTo>
                  <a:lnTo>
                    <a:pt x="501" y="4336"/>
                  </a:lnTo>
                  <a:lnTo>
                    <a:pt x="390" y="4559"/>
                  </a:lnTo>
                  <a:lnTo>
                    <a:pt x="278" y="4781"/>
                  </a:lnTo>
                  <a:lnTo>
                    <a:pt x="167" y="5031"/>
                  </a:lnTo>
                  <a:lnTo>
                    <a:pt x="112" y="5309"/>
                  </a:lnTo>
                  <a:lnTo>
                    <a:pt x="56" y="5587"/>
                  </a:lnTo>
                  <a:lnTo>
                    <a:pt x="28" y="5893"/>
                  </a:lnTo>
                  <a:lnTo>
                    <a:pt x="28" y="6199"/>
                  </a:lnTo>
                  <a:lnTo>
                    <a:pt x="56" y="6532"/>
                  </a:lnTo>
                  <a:lnTo>
                    <a:pt x="56" y="6532"/>
                  </a:lnTo>
                  <a:lnTo>
                    <a:pt x="139" y="6866"/>
                  </a:lnTo>
                  <a:lnTo>
                    <a:pt x="251" y="7144"/>
                  </a:lnTo>
                  <a:lnTo>
                    <a:pt x="390" y="7394"/>
                  </a:lnTo>
                  <a:lnTo>
                    <a:pt x="556" y="7644"/>
                  </a:lnTo>
                  <a:lnTo>
                    <a:pt x="751" y="7838"/>
                  </a:lnTo>
                  <a:lnTo>
                    <a:pt x="973" y="8005"/>
                  </a:lnTo>
                  <a:lnTo>
                    <a:pt x="1196" y="8144"/>
                  </a:lnTo>
                  <a:lnTo>
                    <a:pt x="1446" y="8228"/>
                  </a:lnTo>
                  <a:lnTo>
                    <a:pt x="1724" y="8311"/>
                  </a:lnTo>
                  <a:lnTo>
                    <a:pt x="1974" y="8339"/>
                  </a:lnTo>
                  <a:lnTo>
                    <a:pt x="2280" y="8339"/>
                  </a:lnTo>
                  <a:lnTo>
                    <a:pt x="2558" y="8311"/>
                  </a:lnTo>
                  <a:lnTo>
                    <a:pt x="2863" y="8228"/>
                  </a:lnTo>
                  <a:lnTo>
                    <a:pt x="3169" y="8116"/>
                  </a:lnTo>
                  <a:lnTo>
                    <a:pt x="3475" y="7977"/>
                  </a:lnTo>
                  <a:lnTo>
                    <a:pt x="3781" y="7811"/>
                  </a:lnTo>
                  <a:lnTo>
                    <a:pt x="3781" y="7811"/>
                  </a:lnTo>
                  <a:lnTo>
                    <a:pt x="3697" y="8033"/>
                  </a:lnTo>
                  <a:lnTo>
                    <a:pt x="3614" y="8283"/>
                  </a:lnTo>
                  <a:lnTo>
                    <a:pt x="3586" y="8561"/>
                  </a:lnTo>
                  <a:lnTo>
                    <a:pt x="3558" y="8839"/>
                  </a:lnTo>
                  <a:lnTo>
                    <a:pt x="3558" y="9117"/>
                  </a:lnTo>
                  <a:lnTo>
                    <a:pt x="3586" y="9395"/>
                  </a:lnTo>
                  <a:lnTo>
                    <a:pt x="3614" y="9701"/>
                  </a:lnTo>
                  <a:lnTo>
                    <a:pt x="3670" y="9979"/>
                  </a:lnTo>
                  <a:lnTo>
                    <a:pt x="3753" y="10284"/>
                  </a:lnTo>
                  <a:lnTo>
                    <a:pt x="3836" y="10562"/>
                  </a:lnTo>
                  <a:lnTo>
                    <a:pt x="3947" y="10840"/>
                  </a:lnTo>
                  <a:lnTo>
                    <a:pt x="4059" y="11091"/>
                  </a:lnTo>
                  <a:lnTo>
                    <a:pt x="4198" y="11313"/>
                  </a:lnTo>
                  <a:lnTo>
                    <a:pt x="4337" y="11535"/>
                  </a:lnTo>
                  <a:lnTo>
                    <a:pt x="4476" y="11730"/>
                  </a:lnTo>
                  <a:lnTo>
                    <a:pt x="4642" y="11897"/>
                  </a:lnTo>
                  <a:lnTo>
                    <a:pt x="4642" y="11897"/>
                  </a:lnTo>
                  <a:lnTo>
                    <a:pt x="4781" y="12036"/>
                  </a:lnTo>
                  <a:lnTo>
                    <a:pt x="4948" y="12147"/>
                  </a:lnTo>
                  <a:lnTo>
                    <a:pt x="5143" y="12230"/>
                  </a:lnTo>
                  <a:lnTo>
                    <a:pt x="5365" y="12314"/>
                  </a:lnTo>
                  <a:lnTo>
                    <a:pt x="5615" y="12369"/>
                  </a:lnTo>
                  <a:lnTo>
                    <a:pt x="5865" y="12397"/>
                  </a:lnTo>
                  <a:lnTo>
                    <a:pt x="6115" y="12425"/>
                  </a:lnTo>
                  <a:lnTo>
                    <a:pt x="6393" y="12425"/>
                  </a:lnTo>
                  <a:lnTo>
                    <a:pt x="6644" y="12425"/>
                  </a:lnTo>
                  <a:lnTo>
                    <a:pt x="6922" y="12397"/>
                  </a:lnTo>
                  <a:lnTo>
                    <a:pt x="7172" y="12341"/>
                  </a:lnTo>
                  <a:lnTo>
                    <a:pt x="7422" y="12258"/>
                  </a:lnTo>
                  <a:lnTo>
                    <a:pt x="7672" y="12175"/>
                  </a:lnTo>
                  <a:lnTo>
                    <a:pt x="7894" y="12063"/>
                  </a:lnTo>
                  <a:lnTo>
                    <a:pt x="8089" y="11952"/>
                  </a:lnTo>
                  <a:lnTo>
                    <a:pt x="8256" y="11785"/>
                  </a:lnTo>
                  <a:lnTo>
                    <a:pt x="8256" y="11785"/>
                  </a:lnTo>
                  <a:lnTo>
                    <a:pt x="8117" y="12008"/>
                  </a:lnTo>
                  <a:lnTo>
                    <a:pt x="7978" y="12230"/>
                  </a:lnTo>
                  <a:lnTo>
                    <a:pt x="7894" y="12453"/>
                  </a:lnTo>
                  <a:lnTo>
                    <a:pt x="7839" y="12730"/>
                  </a:lnTo>
                  <a:lnTo>
                    <a:pt x="7811" y="12981"/>
                  </a:lnTo>
                  <a:lnTo>
                    <a:pt x="7811" y="13259"/>
                  </a:lnTo>
                  <a:lnTo>
                    <a:pt x="7811" y="13509"/>
                  </a:lnTo>
                  <a:lnTo>
                    <a:pt x="7867" y="13787"/>
                  </a:lnTo>
                  <a:lnTo>
                    <a:pt x="7922" y="14065"/>
                  </a:lnTo>
                  <a:lnTo>
                    <a:pt x="8006" y="14315"/>
                  </a:lnTo>
                  <a:lnTo>
                    <a:pt x="8117" y="14593"/>
                  </a:lnTo>
                  <a:lnTo>
                    <a:pt x="8228" y="14815"/>
                  </a:lnTo>
                  <a:lnTo>
                    <a:pt x="8367" y="15037"/>
                  </a:lnTo>
                  <a:lnTo>
                    <a:pt x="8506" y="15260"/>
                  </a:lnTo>
                  <a:lnTo>
                    <a:pt x="8673" y="15427"/>
                  </a:lnTo>
                  <a:lnTo>
                    <a:pt x="8867" y="15593"/>
                  </a:lnTo>
                  <a:lnTo>
                    <a:pt x="8867" y="15593"/>
                  </a:lnTo>
                  <a:lnTo>
                    <a:pt x="9062" y="15732"/>
                  </a:lnTo>
                  <a:lnTo>
                    <a:pt x="9256" y="15844"/>
                  </a:lnTo>
                  <a:lnTo>
                    <a:pt x="9507" y="15955"/>
                  </a:lnTo>
                  <a:lnTo>
                    <a:pt x="9757" y="16038"/>
                  </a:lnTo>
                  <a:lnTo>
                    <a:pt x="10007" y="16094"/>
                  </a:lnTo>
                  <a:lnTo>
                    <a:pt x="10285" y="16122"/>
                  </a:lnTo>
                  <a:lnTo>
                    <a:pt x="10563" y="16149"/>
                  </a:lnTo>
                  <a:lnTo>
                    <a:pt x="10813" y="16149"/>
                  </a:lnTo>
                  <a:lnTo>
                    <a:pt x="11063" y="16122"/>
                  </a:lnTo>
                  <a:lnTo>
                    <a:pt x="11313" y="16066"/>
                  </a:lnTo>
                  <a:lnTo>
                    <a:pt x="11536" y="15983"/>
                  </a:lnTo>
                  <a:lnTo>
                    <a:pt x="11702" y="15871"/>
                  </a:lnTo>
                  <a:lnTo>
                    <a:pt x="11869" y="15732"/>
                  </a:lnTo>
                  <a:lnTo>
                    <a:pt x="11980" y="15566"/>
                  </a:lnTo>
                  <a:lnTo>
                    <a:pt x="12064" y="15343"/>
                  </a:lnTo>
                  <a:lnTo>
                    <a:pt x="12092" y="15121"/>
                  </a:lnTo>
                  <a:lnTo>
                    <a:pt x="12092" y="15121"/>
                  </a:lnTo>
                  <a:lnTo>
                    <a:pt x="12258" y="15427"/>
                  </a:lnTo>
                  <a:lnTo>
                    <a:pt x="12425" y="15705"/>
                  </a:lnTo>
                  <a:lnTo>
                    <a:pt x="12620" y="15927"/>
                  </a:lnTo>
                  <a:lnTo>
                    <a:pt x="12814" y="16122"/>
                  </a:lnTo>
                  <a:lnTo>
                    <a:pt x="13009" y="16288"/>
                  </a:lnTo>
                  <a:lnTo>
                    <a:pt x="13231" y="16399"/>
                  </a:lnTo>
                  <a:lnTo>
                    <a:pt x="13426" y="16511"/>
                  </a:lnTo>
                  <a:lnTo>
                    <a:pt x="13620" y="16566"/>
                  </a:lnTo>
                  <a:lnTo>
                    <a:pt x="13815" y="16566"/>
                  </a:lnTo>
                  <a:lnTo>
                    <a:pt x="14009" y="16566"/>
                  </a:lnTo>
                  <a:lnTo>
                    <a:pt x="14204" y="16538"/>
                  </a:lnTo>
                  <a:lnTo>
                    <a:pt x="14399" y="16483"/>
                  </a:lnTo>
                  <a:lnTo>
                    <a:pt x="14565" y="16427"/>
                  </a:lnTo>
                  <a:lnTo>
                    <a:pt x="14732" y="16316"/>
                  </a:lnTo>
                  <a:lnTo>
                    <a:pt x="14871" y="16205"/>
                  </a:lnTo>
                  <a:lnTo>
                    <a:pt x="15010" y="16066"/>
                  </a:lnTo>
                  <a:lnTo>
                    <a:pt x="15121" y="15927"/>
                  </a:lnTo>
                  <a:lnTo>
                    <a:pt x="15232" y="15760"/>
                  </a:lnTo>
                  <a:lnTo>
                    <a:pt x="15288" y="15593"/>
                  </a:lnTo>
                  <a:lnTo>
                    <a:pt x="15371" y="15427"/>
                  </a:lnTo>
                  <a:lnTo>
                    <a:pt x="15399" y="15232"/>
                  </a:lnTo>
                  <a:lnTo>
                    <a:pt x="15427" y="15037"/>
                  </a:lnTo>
                  <a:lnTo>
                    <a:pt x="15399" y="14843"/>
                  </a:lnTo>
                  <a:lnTo>
                    <a:pt x="15371" y="14648"/>
                  </a:lnTo>
                  <a:lnTo>
                    <a:pt x="15288" y="14454"/>
                  </a:lnTo>
                  <a:lnTo>
                    <a:pt x="15205" y="14259"/>
                  </a:lnTo>
                  <a:lnTo>
                    <a:pt x="15066" y="14065"/>
                  </a:lnTo>
                  <a:lnTo>
                    <a:pt x="14899" y="13870"/>
                  </a:lnTo>
                  <a:lnTo>
                    <a:pt x="14704" y="13703"/>
                  </a:lnTo>
                  <a:lnTo>
                    <a:pt x="14454" y="13537"/>
                  </a:lnTo>
                  <a:lnTo>
                    <a:pt x="14176" y="13398"/>
                  </a:lnTo>
                  <a:lnTo>
                    <a:pt x="13843" y="132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29" name="Google Shape;5629;p61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30" name="Google Shape;5630;p61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31" name="Google Shape;5631;p61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32" name="Google Shape;5632;p61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5633" name="Google Shape;5633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39" name="Google Shape;5639;p61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40" name="Google Shape;5640;p61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5641" name="Google Shape;5641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47" name="Google Shape;5647;p61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48" name="Google Shape;5648;p61"/>
          <p:cNvSpPr/>
          <p:nvPr/>
        </p:nvSpPr>
        <p:spPr>
          <a:xfrm>
            <a:off x="4690028" y="3732225"/>
            <a:ext cx="3847800" cy="263100"/>
          </a:xfrm>
          <a:prstGeom prst="ellipse">
            <a:avLst/>
          </a:prstGeom>
          <a:solidFill>
            <a:srgbClr val="000000">
              <a:alpha val="11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49" name="Google Shape;5649;p61"/>
          <p:cNvGrpSpPr/>
          <p:nvPr/>
        </p:nvGrpSpPr>
        <p:grpSpPr>
          <a:xfrm>
            <a:off x="4114051" y="1614592"/>
            <a:ext cx="4936816" cy="3392096"/>
            <a:chOff x="4854325" y="1936693"/>
            <a:chExt cx="3569700" cy="2142932"/>
          </a:xfrm>
        </p:grpSpPr>
        <p:sp>
          <p:nvSpPr>
            <p:cNvPr id="5650" name="Google Shape;5650;p61"/>
            <p:cNvSpPr/>
            <p:nvPr/>
          </p:nvSpPr>
          <p:spPr>
            <a:xfrm>
              <a:off x="5044093" y="1936693"/>
              <a:ext cx="3190200" cy="1990200"/>
            </a:xfrm>
            <a:prstGeom prst="round2SameRect">
              <a:avLst>
                <a:gd name="adj1" fmla="val 4232"/>
                <a:gd name="adj2" fmla="val 0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61"/>
            <p:cNvSpPr/>
            <p:nvPr/>
          </p:nvSpPr>
          <p:spPr>
            <a:xfrm rot="10800000">
              <a:off x="4854325" y="3926925"/>
              <a:ext cx="3569700" cy="152700"/>
            </a:xfrm>
            <a:prstGeom prst="round2SameRect">
              <a:avLst>
                <a:gd name="adj1" fmla="val 44955"/>
                <a:gd name="adj2" fmla="val 0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61"/>
            <p:cNvSpPr/>
            <p:nvPr/>
          </p:nvSpPr>
          <p:spPr>
            <a:xfrm>
              <a:off x="6606475" y="2021197"/>
              <a:ext cx="65400" cy="654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56" name="Google Shape;5656;p61"/>
          <p:cNvGrpSpPr/>
          <p:nvPr/>
        </p:nvGrpSpPr>
        <p:grpSpPr>
          <a:xfrm flipH="1">
            <a:off x="299948" y="3721821"/>
            <a:ext cx="625471" cy="618114"/>
            <a:chOff x="5149750" y="3034050"/>
            <a:chExt cx="952300" cy="941100"/>
          </a:xfrm>
        </p:grpSpPr>
        <p:sp>
          <p:nvSpPr>
            <p:cNvPr id="5657" name="Google Shape;5657;p61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61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61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61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61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61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61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61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61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61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61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61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61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61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61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61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61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61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61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61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61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61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61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61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61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61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61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61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61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61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61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61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61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61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61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61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61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61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61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61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61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61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61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61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61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61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61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61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61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61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61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61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09" name="Google Shape;5709;p61"/>
          <p:cNvGrpSpPr/>
          <p:nvPr/>
        </p:nvGrpSpPr>
        <p:grpSpPr>
          <a:xfrm>
            <a:off x="2938773" y="3837491"/>
            <a:ext cx="1007103" cy="1119065"/>
            <a:chOff x="8109493" y="2905281"/>
            <a:chExt cx="1007103" cy="1119065"/>
          </a:xfrm>
        </p:grpSpPr>
        <p:sp>
          <p:nvSpPr>
            <p:cNvPr id="5710" name="Google Shape;5710;p61"/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711" name="Google Shape;5711;p61"/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5712" name="Google Shape;5712;p61"/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3" name="Google Shape;5713;p61"/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4" name="Google Shape;5714;p61"/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5" name="Google Shape;5715;p61"/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6" name="Google Shape;5716;p61"/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7" name="Google Shape;5717;p61"/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7" name="Picture 7">
            <a:extLst>
              <a:ext uri="{FF2B5EF4-FFF2-40B4-BE49-F238E27FC236}">
                <a16:creationId xmlns:a16="http://schemas.microsoft.com/office/drawing/2014/main" id="{B1E8A65A-2CE8-F441-AC70-BA7DB59EF1F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460306" y="1783999"/>
            <a:ext cx="4199136" cy="2950874"/>
          </a:xfrm>
          <a:prstGeom prst="rect">
            <a:avLst/>
          </a:prstGeom>
        </p:spPr>
      </p:pic>
      <p:sp>
        <p:nvSpPr>
          <p:cNvPr id="5655" name="Google Shape;5655;p61"/>
          <p:cNvSpPr/>
          <p:nvPr/>
        </p:nvSpPr>
        <p:spPr>
          <a:xfrm>
            <a:off x="7286625" y="1614592"/>
            <a:ext cx="1127877" cy="61923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420647D-9FA6-EEA1-0ED2-F6057527218F}"/>
              </a:ext>
            </a:extLst>
          </p:cNvPr>
          <p:cNvSpPr txBox="1"/>
          <p:nvPr/>
        </p:nvSpPr>
        <p:spPr>
          <a:xfrm>
            <a:off x="446206" y="1904603"/>
            <a:ext cx="5729586" cy="2077492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spAutoFit/>
          </a:bodyPr>
          <a:lstStyle/>
          <a:p>
            <a:pPr algn="l"/>
            <a:r>
              <a:rPr lang="en-GB" sz="12500" dirty="0">
                <a:ln w="0">
                  <a:solidFill>
                    <a:srgbClr val="000000"/>
                  </a:solidFill>
                </a:ln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Watch</a:t>
            </a:r>
            <a:endParaRPr lang="en-SA" sz="12500" dirty="0">
              <a:ln w="0">
                <a:solidFill>
                  <a:srgbClr val="000000"/>
                </a:solidFill>
              </a:ln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oper Black" panose="0208090404030B020404" pitchFamily="18" charset="77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6EDB1AE-4805-C73E-52E0-B9ACC8B79309}"/>
              </a:ext>
            </a:extLst>
          </p:cNvPr>
          <p:cNvSpPr txBox="1"/>
          <p:nvPr/>
        </p:nvSpPr>
        <p:spPr>
          <a:xfrm>
            <a:off x="419930" y="1888289"/>
            <a:ext cx="5729586" cy="2077492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spAutoFit/>
          </a:bodyPr>
          <a:lstStyle/>
          <a:p>
            <a:pPr algn="l"/>
            <a:r>
              <a:rPr lang="en-GB" sz="12500" dirty="0">
                <a:ln w="0">
                  <a:solidFill>
                    <a:srgbClr val="000000"/>
                  </a:solidFill>
                </a:ln>
                <a:solidFill>
                  <a:srgbClr val="FFCB5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Watch</a:t>
            </a:r>
            <a:endParaRPr lang="en-SA" sz="12500" dirty="0">
              <a:ln w="0">
                <a:solidFill>
                  <a:srgbClr val="000000"/>
                </a:solidFill>
              </a:ln>
              <a:solidFill>
                <a:srgbClr val="FFCB5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oper Black" panose="0208090404030B020404" pitchFamily="18" charset="77"/>
            </a:endParaRPr>
          </a:p>
        </p:txBody>
      </p:sp>
      <p:sp>
        <p:nvSpPr>
          <p:cNvPr id="5654" name="Google Shape;5654;p61"/>
          <p:cNvSpPr/>
          <p:nvPr/>
        </p:nvSpPr>
        <p:spPr>
          <a:xfrm>
            <a:off x="8327750" y="2164731"/>
            <a:ext cx="793742" cy="43578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" name="Google Shape;5654;p61">
            <a:extLst>
              <a:ext uri="{FF2B5EF4-FFF2-40B4-BE49-F238E27FC236}">
                <a16:creationId xmlns:a16="http://schemas.microsoft.com/office/drawing/2014/main" id="{BDDBED7D-9D1F-6BFC-6359-C646621552A7}"/>
              </a:ext>
            </a:extLst>
          </p:cNvPr>
          <p:cNvSpPr/>
          <p:nvPr/>
        </p:nvSpPr>
        <p:spPr>
          <a:xfrm>
            <a:off x="1785094" y="3747886"/>
            <a:ext cx="793742" cy="43578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" name="Google Shape;5529;p60">
            <a:extLst>
              <a:ext uri="{FF2B5EF4-FFF2-40B4-BE49-F238E27FC236}">
                <a16:creationId xmlns:a16="http://schemas.microsoft.com/office/drawing/2014/main" id="{94F97030-F3FA-45CA-2498-919CB8853246}"/>
              </a:ext>
            </a:extLst>
          </p:cNvPr>
          <p:cNvGrpSpPr/>
          <p:nvPr/>
        </p:nvGrpSpPr>
        <p:grpSpPr>
          <a:xfrm>
            <a:off x="5757066" y="2225232"/>
            <a:ext cx="2850814" cy="1582456"/>
            <a:chOff x="713225" y="2224800"/>
            <a:chExt cx="3514750" cy="1951000"/>
          </a:xfrm>
        </p:grpSpPr>
        <p:sp>
          <p:nvSpPr>
            <p:cNvPr id="6" name="Google Shape;5530;p60">
              <a:extLst>
                <a:ext uri="{FF2B5EF4-FFF2-40B4-BE49-F238E27FC236}">
                  <a16:creationId xmlns:a16="http://schemas.microsoft.com/office/drawing/2014/main" id="{618520F6-FE33-8D81-A17B-D0D3F936751A}"/>
                </a:ext>
              </a:extLst>
            </p:cNvPr>
            <p:cNvSpPr/>
            <p:nvPr/>
          </p:nvSpPr>
          <p:spPr>
            <a:xfrm>
              <a:off x="1004825" y="3539675"/>
              <a:ext cx="552775" cy="636125"/>
            </a:xfrm>
            <a:custGeom>
              <a:avLst/>
              <a:gdLst/>
              <a:ahLst/>
              <a:cxnLst/>
              <a:rect l="l" t="t" r="r" b="b"/>
              <a:pathLst>
                <a:path w="22111" h="25445" extrusionOk="0">
                  <a:moveTo>
                    <a:pt x="17817" y="1"/>
                  </a:moveTo>
                  <a:lnTo>
                    <a:pt x="17048" y="428"/>
                  </a:lnTo>
                  <a:lnTo>
                    <a:pt x="16151" y="919"/>
                  </a:lnTo>
                  <a:lnTo>
                    <a:pt x="14997" y="1560"/>
                  </a:lnTo>
                  <a:lnTo>
                    <a:pt x="13630" y="2351"/>
                  </a:lnTo>
                  <a:lnTo>
                    <a:pt x="12113" y="3269"/>
                  </a:lnTo>
                  <a:lnTo>
                    <a:pt x="10489" y="4273"/>
                  </a:lnTo>
                  <a:lnTo>
                    <a:pt x="8802" y="5363"/>
                  </a:lnTo>
                  <a:lnTo>
                    <a:pt x="7969" y="5918"/>
                  </a:lnTo>
                  <a:lnTo>
                    <a:pt x="7135" y="6495"/>
                  </a:lnTo>
                  <a:lnTo>
                    <a:pt x="6324" y="7093"/>
                  </a:lnTo>
                  <a:lnTo>
                    <a:pt x="5533" y="7670"/>
                  </a:lnTo>
                  <a:lnTo>
                    <a:pt x="4743" y="8268"/>
                  </a:lnTo>
                  <a:lnTo>
                    <a:pt x="4016" y="8866"/>
                  </a:lnTo>
                  <a:lnTo>
                    <a:pt x="3311" y="9465"/>
                  </a:lnTo>
                  <a:lnTo>
                    <a:pt x="2671" y="10063"/>
                  </a:lnTo>
                  <a:lnTo>
                    <a:pt x="2072" y="10661"/>
                  </a:lnTo>
                  <a:lnTo>
                    <a:pt x="1538" y="11238"/>
                  </a:lnTo>
                  <a:lnTo>
                    <a:pt x="1090" y="11793"/>
                  </a:lnTo>
                  <a:lnTo>
                    <a:pt x="876" y="12071"/>
                  </a:lnTo>
                  <a:lnTo>
                    <a:pt x="684" y="12349"/>
                  </a:lnTo>
                  <a:lnTo>
                    <a:pt x="513" y="12626"/>
                  </a:lnTo>
                  <a:lnTo>
                    <a:pt x="385" y="12883"/>
                  </a:lnTo>
                  <a:lnTo>
                    <a:pt x="257" y="13160"/>
                  </a:lnTo>
                  <a:lnTo>
                    <a:pt x="150" y="13417"/>
                  </a:lnTo>
                  <a:lnTo>
                    <a:pt x="86" y="13652"/>
                  </a:lnTo>
                  <a:lnTo>
                    <a:pt x="22" y="13908"/>
                  </a:lnTo>
                  <a:lnTo>
                    <a:pt x="0" y="14143"/>
                  </a:lnTo>
                  <a:lnTo>
                    <a:pt x="0" y="14378"/>
                  </a:lnTo>
                  <a:lnTo>
                    <a:pt x="43" y="14805"/>
                  </a:lnTo>
                  <a:lnTo>
                    <a:pt x="128" y="15169"/>
                  </a:lnTo>
                  <a:lnTo>
                    <a:pt x="171" y="15318"/>
                  </a:lnTo>
                  <a:lnTo>
                    <a:pt x="235" y="15468"/>
                  </a:lnTo>
                  <a:lnTo>
                    <a:pt x="321" y="15596"/>
                  </a:lnTo>
                  <a:lnTo>
                    <a:pt x="385" y="15724"/>
                  </a:lnTo>
                  <a:lnTo>
                    <a:pt x="492" y="15831"/>
                  </a:lnTo>
                  <a:lnTo>
                    <a:pt x="577" y="15916"/>
                  </a:lnTo>
                  <a:lnTo>
                    <a:pt x="684" y="15980"/>
                  </a:lnTo>
                  <a:lnTo>
                    <a:pt x="791" y="16066"/>
                  </a:lnTo>
                  <a:lnTo>
                    <a:pt x="897" y="16109"/>
                  </a:lnTo>
                  <a:lnTo>
                    <a:pt x="1026" y="16151"/>
                  </a:lnTo>
                  <a:lnTo>
                    <a:pt x="1282" y="16215"/>
                  </a:lnTo>
                  <a:lnTo>
                    <a:pt x="1581" y="16215"/>
                  </a:lnTo>
                  <a:lnTo>
                    <a:pt x="1880" y="16194"/>
                  </a:lnTo>
                  <a:lnTo>
                    <a:pt x="2179" y="16130"/>
                  </a:lnTo>
                  <a:lnTo>
                    <a:pt x="2521" y="16044"/>
                  </a:lnTo>
                  <a:lnTo>
                    <a:pt x="2863" y="15916"/>
                  </a:lnTo>
                  <a:lnTo>
                    <a:pt x="3205" y="15788"/>
                  </a:lnTo>
                  <a:lnTo>
                    <a:pt x="3546" y="15617"/>
                  </a:lnTo>
                  <a:lnTo>
                    <a:pt x="3910" y="15446"/>
                  </a:lnTo>
                  <a:lnTo>
                    <a:pt x="4593" y="15040"/>
                  </a:lnTo>
                  <a:lnTo>
                    <a:pt x="5277" y="14613"/>
                  </a:lnTo>
                  <a:lnTo>
                    <a:pt x="5896" y="14164"/>
                  </a:lnTo>
                  <a:lnTo>
                    <a:pt x="6473" y="13759"/>
                  </a:lnTo>
                  <a:lnTo>
                    <a:pt x="6943" y="13395"/>
                  </a:lnTo>
                  <a:lnTo>
                    <a:pt x="7306" y="13096"/>
                  </a:lnTo>
                  <a:lnTo>
                    <a:pt x="7627" y="12819"/>
                  </a:lnTo>
                  <a:lnTo>
                    <a:pt x="7306" y="13160"/>
                  </a:lnTo>
                  <a:lnTo>
                    <a:pt x="6516" y="14058"/>
                  </a:lnTo>
                  <a:lnTo>
                    <a:pt x="6003" y="14656"/>
                  </a:lnTo>
                  <a:lnTo>
                    <a:pt x="5448" y="15361"/>
                  </a:lnTo>
                  <a:lnTo>
                    <a:pt x="4850" y="16109"/>
                  </a:lnTo>
                  <a:lnTo>
                    <a:pt x="4273" y="16920"/>
                  </a:lnTo>
                  <a:lnTo>
                    <a:pt x="3696" y="17732"/>
                  </a:lnTo>
                  <a:lnTo>
                    <a:pt x="3440" y="18159"/>
                  </a:lnTo>
                  <a:lnTo>
                    <a:pt x="3183" y="18565"/>
                  </a:lnTo>
                  <a:lnTo>
                    <a:pt x="2948" y="18993"/>
                  </a:lnTo>
                  <a:lnTo>
                    <a:pt x="2735" y="19398"/>
                  </a:lnTo>
                  <a:lnTo>
                    <a:pt x="2564" y="19783"/>
                  </a:lnTo>
                  <a:lnTo>
                    <a:pt x="2393" y="20189"/>
                  </a:lnTo>
                  <a:lnTo>
                    <a:pt x="2265" y="20552"/>
                  </a:lnTo>
                  <a:lnTo>
                    <a:pt x="2179" y="20915"/>
                  </a:lnTo>
                  <a:lnTo>
                    <a:pt x="2115" y="21257"/>
                  </a:lnTo>
                  <a:lnTo>
                    <a:pt x="2094" y="21577"/>
                  </a:lnTo>
                  <a:lnTo>
                    <a:pt x="2115" y="21877"/>
                  </a:lnTo>
                  <a:lnTo>
                    <a:pt x="2137" y="22026"/>
                  </a:lnTo>
                  <a:lnTo>
                    <a:pt x="2179" y="22154"/>
                  </a:lnTo>
                  <a:lnTo>
                    <a:pt x="2222" y="22282"/>
                  </a:lnTo>
                  <a:lnTo>
                    <a:pt x="2286" y="22389"/>
                  </a:lnTo>
                  <a:lnTo>
                    <a:pt x="2372" y="22517"/>
                  </a:lnTo>
                  <a:lnTo>
                    <a:pt x="2457" y="22624"/>
                  </a:lnTo>
                  <a:lnTo>
                    <a:pt x="2564" y="22710"/>
                  </a:lnTo>
                  <a:lnTo>
                    <a:pt x="2671" y="22795"/>
                  </a:lnTo>
                  <a:lnTo>
                    <a:pt x="2777" y="22859"/>
                  </a:lnTo>
                  <a:lnTo>
                    <a:pt x="2906" y="22923"/>
                  </a:lnTo>
                  <a:lnTo>
                    <a:pt x="3141" y="23009"/>
                  </a:lnTo>
                  <a:lnTo>
                    <a:pt x="3397" y="23030"/>
                  </a:lnTo>
                  <a:lnTo>
                    <a:pt x="3696" y="23030"/>
                  </a:lnTo>
                  <a:lnTo>
                    <a:pt x="3974" y="22987"/>
                  </a:lnTo>
                  <a:lnTo>
                    <a:pt x="4294" y="22923"/>
                  </a:lnTo>
                  <a:lnTo>
                    <a:pt x="4615" y="22817"/>
                  </a:lnTo>
                  <a:lnTo>
                    <a:pt x="4935" y="22688"/>
                  </a:lnTo>
                  <a:lnTo>
                    <a:pt x="5256" y="22517"/>
                  </a:lnTo>
                  <a:lnTo>
                    <a:pt x="5597" y="22347"/>
                  </a:lnTo>
                  <a:lnTo>
                    <a:pt x="5939" y="22133"/>
                  </a:lnTo>
                  <a:lnTo>
                    <a:pt x="6281" y="21919"/>
                  </a:lnTo>
                  <a:lnTo>
                    <a:pt x="6623" y="21684"/>
                  </a:lnTo>
                  <a:lnTo>
                    <a:pt x="7285" y="21172"/>
                  </a:lnTo>
                  <a:lnTo>
                    <a:pt x="7947" y="20637"/>
                  </a:lnTo>
                  <a:lnTo>
                    <a:pt x="8545" y="20103"/>
                  </a:lnTo>
                  <a:lnTo>
                    <a:pt x="9101" y="19591"/>
                  </a:lnTo>
                  <a:lnTo>
                    <a:pt x="9592" y="19121"/>
                  </a:lnTo>
                  <a:lnTo>
                    <a:pt x="10297" y="18394"/>
                  </a:lnTo>
                  <a:lnTo>
                    <a:pt x="10575" y="18117"/>
                  </a:lnTo>
                  <a:lnTo>
                    <a:pt x="10532" y="18394"/>
                  </a:lnTo>
                  <a:lnTo>
                    <a:pt x="10447" y="19121"/>
                  </a:lnTo>
                  <a:lnTo>
                    <a:pt x="10404" y="19633"/>
                  </a:lnTo>
                  <a:lnTo>
                    <a:pt x="10383" y="20189"/>
                  </a:lnTo>
                  <a:lnTo>
                    <a:pt x="10383" y="20787"/>
                  </a:lnTo>
                  <a:lnTo>
                    <a:pt x="10425" y="21428"/>
                  </a:lnTo>
                  <a:lnTo>
                    <a:pt x="10489" y="22069"/>
                  </a:lnTo>
                  <a:lnTo>
                    <a:pt x="10554" y="22389"/>
                  </a:lnTo>
                  <a:lnTo>
                    <a:pt x="10618" y="22710"/>
                  </a:lnTo>
                  <a:lnTo>
                    <a:pt x="10703" y="23030"/>
                  </a:lnTo>
                  <a:lnTo>
                    <a:pt x="10789" y="23329"/>
                  </a:lnTo>
                  <a:lnTo>
                    <a:pt x="10895" y="23607"/>
                  </a:lnTo>
                  <a:lnTo>
                    <a:pt x="11024" y="23906"/>
                  </a:lnTo>
                  <a:lnTo>
                    <a:pt x="11173" y="24162"/>
                  </a:lnTo>
                  <a:lnTo>
                    <a:pt x="11344" y="24419"/>
                  </a:lnTo>
                  <a:lnTo>
                    <a:pt x="11536" y="24632"/>
                  </a:lnTo>
                  <a:lnTo>
                    <a:pt x="11728" y="24846"/>
                  </a:lnTo>
                  <a:lnTo>
                    <a:pt x="11963" y="25038"/>
                  </a:lnTo>
                  <a:lnTo>
                    <a:pt x="12220" y="25188"/>
                  </a:lnTo>
                  <a:lnTo>
                    <a:pt x="12498" y="25316"/>
                  </a:lnTo>
                  <a:lnTo>
                    <a:pt x="12797" y="25423"/>
                  </a:lnTo>
                  <a:lnTo>
                    <a:pt x="12968" y="25444"/>
                  </a:lnTo>
                  <a:lnTo>
                    <a:pt x="13288" y="25444"/>
                  </a:lnTo>
                  <a:lnTo>
                    <a:pt x="13459" y="25401"/>
                  </a:lnTo>
                  <a:lnTo>
                    <a:pt x="13630" y="25337"/>
                  </a:lnTo>
                  <a:lnTo>
                    <a:pt x="13801" y="25252"/>
                  </a:lnTo>
                  <a:lnTo>
                    <a:pt x="13993" y="25145"/>
                  </a:lnTo>
                  <a:lnTo>
                    <a:pt x="14164" y="25038"/>
                  </a:lnTo>
                  <a:lnTo>
                    <a:pt x="14527" y="24739"/>
                  </a:lnTo>
                  <a:lnTo>
                    <a:pt x="14912" y="24355"/>
                  </a:lnTo>
                  <a:lnTo>
                    <a:pt x="15296" y="23927"/>
                  </a:lnTo>
                  <a:lnTo>
                    <a:pt x="15681" y="23436"/>
                  </a:lnTo>
                  <a:lnTo>
                    <a:pt x="16065" y="22902"/>
                  </a:lnTo>
                  <a:lnTo>
                    <a:pt x="16450" y="22304"/>
                  </a:lnTo>
                  <a:lnTo>
                    <a:pt x="16834" y="21684"/>
                  </a:lnTo>
                  <a:lnTo>
                    <a:pt x="17219" y="21043"/>
                  </a:lnTo>
                  <a:lnTo>
                    <a:pt x="17603" y="20360"/>
                  </a:lnTo>
                  <a:lnTo>
                    <a:pt x="17988" y="19655"/>
                  </a:lnTo>
                  <a:lnTo>
                    <a:pt x="18714" y="18202"/>
                  </a:lnTo>
                  <a:lnTo>
                    <a:pt x="19398" y="16749"/>
                  </a:lnTo>
                  <a:lnTo>
                    <a:pt x="20039" y="15318"/>
                  </a:lnTo>
                  <a:lnTo>
                    <a:pt x="20616" y="13994"/>
                  </a:lnTo>
                  <a:lnTo>
                    <a:pt x="21128" y="12797"/>
                  </a:lnTo>
                  <a:lnTo>
                    <a:pt x="21855" y="10981"/>
                  </a:lnTo>
                  <a:lnTo>
                    <a:pt x="22111" y="10298"/>
                  </a:lnTo>
                  <a:lnTo>
                    <a:pt x="1781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5531;p60">
              <a:extLst>
                <a:ext uri="{FF2B5EF4-FFF2-40B4-BE49-F238E27FC236}">
                  <a16:creationId xmlns:a16="http://schemas.microsoft.com/office/drawing/2014/main" id="{A6BEFA3B-E952-F5E3-D104-75E04AA320A2}"/>
                </a:ext>
              </a:extLst>
            </p:cNvPr>
            <p:cNvSpPr/>
            <p:nvPr/>
          </p:nvSpPr>
          <p:spPr>
            <a:xfrm>
              <a:off x="1004825" y="3539675"/>
              <a:ext cx="552775" cy="636125"/>
            </a:xfrm>
            <a:custGeom>
              <a:avLst/>
              <a:gdLst/>
              <a:ahLst/>
              <a:cxnLst/>
              <a:rect l="l" t="t" r="r" b="b"/>
              <a:pathLst>
                <a:path w="22111" h="25445" fill="none" extrusionOk="0">
                  <a:moveTo>
                    <a:pt x="17817" y="1"/>
                  </a:moveTo>
                  <a:lnTo>
                    <a:pt x="17817" y="1"/>
                  </a:lnTo>
                  <a:lnTo>
                    <a:pt x="17048" y="428"/>
                  </a:lnTo>
                  <a:lnTo>
                    <a:pt x="16151" y="919"/>
                  </a:lnTo>
                  <a:lnTo>
                    <a:pt x="14997" y="1560"/>
                  </a:lnTo>
                  <a:lnTo>
                    <a:pt x="13630" y="2351"/>
                  </a:lnTo>
                  <a:lnTo>
                    <a:pt x="12113" y="3269"/>
                  </a:lnTo>
                  <a:lnTo>
                    <a:pt x="10489" y="4273"/>
                  </a:lnTo>
                  <a:lnTo>
                    <a:pt x="8802" y="5363"/>
                  </a:lnTo>
                  <a:lnTo>
                    <a:pt x="7969" y="5918"/>
                  </a:lnTo>
                  <a:lnTo>
                    <a:pt x="7135" y="6495"/>
                  </a:lnTo>
                  <a:lnTo>
                    <a:pt x="6324" y="7093"/>
                  </a:lnTo>
                  <a:lnTo>
                    <a:pt x="5533" y="7670"/>
                  </a:lnTo>
                  <a:lnTo>
                    <a:pt x="4743" y="8268"/>
                  </a:lnTo>
                  <a:lnTo>
                    <a:pt x="4016" y="8866"/>
                  </a:lnTo>
                  <a:lnTo>
                    <a:pt x="3311" y="9465"/>
                  </a:lnTo>
                  <a:lnTo>
                    <a:pt x="2671" y="10063"/>
                  </a:lnTo>
                  <a:lnTo>
                    <a:pt x="2072" y="10661"/>
                  </a:lnTo>
                  <a:lnTo>
                    <a:pt x="1538" y="11238"/>
                  </a:lnTo>
                  <a:lnTo>
                    <a:pt x="1090" y="11793"/>
                  </a:lnTo>
                  <a:lnTo>
                    <a:pt x="876" y="12071"/>
                  </a:lnTo>
                  <a:lnTo>
                    <a:pt x="684" y="12349"/>
                  </a:lnTo>
                  <a:lnTo>
                    <a:pt x="513" y="12626"/>
                  </a:lnTo>
                  <a:lnTo>
                    <a:pt x="385" y="12883"/>
                  </a:lnTo>
                  <a:lnTo>
                    <a:pt x="257" y="13160"/>
                  </a:lnTo>
                  <a:lnTo>
                    <a:pt x="150" y="13417"/>
                  </a:lnTo>
                  <a:lnTo>
                    <a:pt x="86" y="13652"/>
                  </a:lnTo>
                  <a:lnTo>
                    <a:pt x="22" y="13908"/>
                  </a:lnTo>
                  <a:lnTo>
                    <a:pt x="0" y="14143"/>
                  </a:lnTo>
                  <a:lnTo>
                    <a:pt x="0" y="14378"/>
                  </a:lnTo>
                  <a:lnTo>
                    <a:pt x="0" y="14378"/>
                  </a:lnTo>
                  <a:lnTo>
                    <a:pt x="43" y="14805"/>
                  </a:lnTo>
                  <a:lnTo>
                    <a:pt x="128" y="15169"/>
                  </a:lnTo>
                  <a:lnTo>
                    <a:pt x="171" y="15318"/>
                  </a:lnTo>
                  <a:lnTo>
                    <a:pt x="235" y="15468"/>
                  </a:lnTo>
                  <a:lnTo>
                    <a:pt x="321" y="15596"/>
                  </a:lnTo>
                  <a:lnTo>
                    <a:pt x="385" y="15724"/>
                  </a:lnTo>
                  <a:lnTo>
                    <a:pt x="492" y="15831"/>
                  </a:lnTo>
                  <a:lnTo>
                    <a:pt x="577" y="15916"/>
                  </a:lnTo>
                  <a:lnTo>
                    <a:pt x="684" y="15980"/>
                  </a:lnTo>
                  <a:lnTo>
                    <a:pt x="791" y="16066"/>
                  </a:lnTo>
                  <a:lnTo>
                    <a:pt x="897" y="16109"/>
                  </a:lnTo>
                  <a:lnTo>
                    <a:pt x="1026" y="16151"/>
                  </a:lnTo>
                  <a:lnTo>
                    <a:pt x="1282" y="16215"/>
                  </a:lnTo>
                  <a:lnTo>
                    <a:pt x="1581" y="16215"/>
                  </a:lnTo>
                  <a:lnTo>
                    <a:pt x="1880" y="16194"/>
                  </a:lnTo>
                  <a:lnTo>
                    <a:pt x="2179" y="16130"/>
                  </a:lnTo>
                  <a:lnTo>
                    <a:pt x="2521" y="16044"/>
                  </a:lnTo>
                  <a:lnTo>
                    <a:pt x="2863" y="15916"/>
                  </a:lnTo>
                  <a:lnTo>
                    <a:pt x="3205" y="15788"/>
                  </a:lnTo>
                  <a:lnTo>
                    <a:pt x="3546" y="15617"/>
                  </a:lnTo>
                  <a:lnTo>
                    <a:pt x="3910" y="15446"/>
                  </a:lnTo>
                  <a:lnTo>
                    <a:pt x="4593" y="15040"/>
                  </a:lnTo>
                  <a:lnTo>
                    <a:pt x="5277" y="14613"/>
                  </a:lnTo>
                  <a:lnTo>
                    <a:pt x="5896" y="14164"/>
                  </a:lnTo>
                  <a:lnTo>
                    <a:pt x="6473" y="13759"/>
                  </a:lnTo>
                  <a:lnTo>
                    <a:pt x="6943" y="13395"/>
                  </a:lnTo>
                  <a:lnTo>
                    <a:pt x="7306" y="13096"/>
                  </a:lnTo>
                  <a:lnTo>
                    <a:pt x="7627" y="12819"/>
                  </a:lnTo>
                  <a:lnTo>
                    <a:pt x="7627" y="12819"/>
                  </a:lnTo>
                  <a:lnTo>
                    <a:pt x="7306" y="13160"/>
                  </a:lnTo>
                  <a:lnTo>
                    <a:pt x="6516" y="14058"/>
                  </a:lnTo>
                  <a:lnTo>
                    <a:pt x="6003" y="14656"/>
                  </a:lnTo>
                  <a:lnTo>
                    <a:pt x="5448" y="15361"/>
                  </a:lnTo>
                  <a:lnTo>
                    <a:pt x="4850" y="16109"/>
                  </a:lnTo>
                  <a:lnTo>
                    <a:pt x="4273" y="16920"/>
                  </a:lnTo>
                  <a:lnTo>
                    <a:pt x="3696" y="17732"/>
                  </a:lnTo>
                  <a:lnTo>
                    <a:pt x="3440" y="18159"/>
                  </a:lnTo>
                  <a:lnTo>
                    <a:pt x="3183" y="18565"/>
                  </a:lnTo>
                  <a:lnTo>
                    <a:pt x="2948" y="18993"/>
                  </a:lnTo>
                  <a:lnTo>
                    <a:pt x="2735" y="19398"/>
                  </a:lnTo>
                  <a:lnTo>
                    <a:pt x="2564" y="19783"/>
                  </a:lnTo>
                  <a:lnTo>
                    <a:pt x="2393" y="20189"/>
                  </a:lnTo>
                  <a:lnTo>
                    <a:pt x="2265" y="20552"/>
                  </a:lnTo>
                  <a:lnTo>
                    <a:pt x="2179" y="20915"/>
                  </a:lnTo>
                  <a:lnTo>
                    <a:pt x="2115" y="21257"/>
                  </a:lnTo>
                  <a:lnTo>
                    <a:pt x="2094" y="21577"/>
                  </a:lnTo>
                  <a:lnTo>
                    <a:pt x="2115" y="21877"/>
                  </a:lnTo>
                  <a:lnTo>
                    <a:pt x="2137" y="22026"/>
                  </a:lnTo>
                  <a:lnTo>
                    <a:pt x="2179" y="22154"/>
                  </a:lnTo>
                  <a:lnTo>
                    <a:pt x="2222" y="22282"/>
                  </a:lnTo>
                  <a:lnTo>
                    <a:pt x="2286" y="22389"/>
                  </a:lnTo>
                  <a:lnTo>
                    <a:pt x="2372" y="22517"/>
                  </a:lnTo>
                  <a:lnTo>
                    <a:pt x="2457" y="22624"/>
                  </a:lnTo>
                  <a:lnTo>
                    <a:pt x="2457" y="22624"/>
                  </a:lnTo>
                  <a:lnTo>
                    <a:pt x="2564" y="22710"/>
                  </a:lnTo>
                  <a:lnTo>
                    <a:pt x="2671" y="22795"/>
                  </a:lnTo>
                  <a:lnTo>
                    <a:pt x="2777" y="22859"/>
                  </a:lnTo>
                  <a:lnTo>
                    <a:pt x="2906" y="22923"/>
                  </a:lnTo>
                  <a:lnTo>
                    <a:pt x="3141" y="23009"/>
                  </a:lnTo>
                  <a:lnTo>
                    <a:pt x="3397" y="23030"/>
                  </a:lnTo>
                  <a:lnTo>
                    <a:pt x="3696" y="23030"/>
                  </a:lnTo>
                  <a:lnTo>
                    <a:pt x="3974" y="22987"/>
                  </a:lnTo>
                  <a:lnTo>
                    <a:pt x="4294" y="22923"/>
                  </a:lnTo>
                  <a:lnTo>
                    <a:pt x="4615" y="22817"/>
                  </a:lnTo>
                  <a:lnTo>
                    <a:pt x="4935" y="22688"/>
                  </a:lnTo>
                  <a:lnTo>
                    <a:pt x="5256" y="22517"/>
                  </a:lnTo>
                  <a:lnTo>
                    <a:pt x="5597" y="22347"/>
                  </a:lnTo>
                  <a:lnTo>
                    <a:pt x="5939" y="22133"/>
                  </a:lnTo>
                  <a:lnTo>
                    <a:pt x="6281" y="21919"/>
                  </a:lnTo>
                  <a:lnTo>
                    <a:pt x="6623" y="21684"/>
                  </a:lnTo>
                  <a:lnTo>
                    <a:pt x="7285" y="21172"/>
                  </a:lnTo>
                  <a:lnTo>
                    <a:pt x="7947" y="20637"/>
                  </a:lnTo>
                  <a:lnTo>
                    <a:pt x="8545" y="20103"/>
                  </a:lnTo>
                  <a:lnTo>
                    <a:pt x="9101" y="19591"/>
                  </a:lnTo>
                  <a:lnTo>
                    <a:pt x="9592" y="19121"/>
                  </a:lnTo>
                  <a:lnTo>
                    <a:pt x="10297" y="18394"/>
                  </a:lnTo>
                  <a:lnTo>
                    <a:pt x="10575" y="18117"/>
                  </a:lnTo>
                  <a:lnTo>
                    <a:pt x="10575" y="18117"/>
                  </a:lnTo>
                  <a:lnTo>
                    <a:pt x="10532" y="18394"/>
                  </a:lnTo>
                  <a:lnTo>
                    <a:pt x="10447" y="19121"/>
                  </a:lnTo>
                  <a:lnTo>
                    <a:pt x="10404" y="19633"/>
                  </a:lnTo>
                  <a:lnTo>
                    <a:pt x="10383" y="20189"/>
                  </a:lnTo>
                  <a:lnTo>
                    <a:pt x="10383" y="20787"/>
                  </a:lnTo>
                  <a:lnTo>
                    <a:pt x="10425" y="21428"/>
                  </a:lnTo>
                  <a:lnTo>
                    <a:pt x="10489" y="22069"/>
                  </a:lnTo>
                  <a:lnTo>
                    <a:pt x="10554" y="22389"/>
                  </a:lnTo>
                  <a:lnTo>
                    <a:pt x="10618" y="22710"/>
                  </a:lnTo>
                  <a:lnTo>
                    <a:pt x="10703" y="23030"/>
                  </a:lnTo>
                  <a:lnTo>
                    <a:pt x="10789" y="23329"/>
                  </a:lnTo>
                  <a:lnTo>
                    <a:pt x="10895" y="23607"/>
                  </a:lnTo>
                  <a:lnTo>
                    <a:pt x="11024" y="23906"/>
                  </a:lnTo>
                  <a:lnTo>
                    <a:pt x="11173" y="24162"/>
                  </a:lnTo>
                  <a:lnTo>
                    <a:pt x="11344" y="24419"/>
                  </a:lnTo>
                  <a:lnTo>
                    <a:pt x="11536" y="24632"/>
                  </a:lnTo>
                  <a:lnTo>
                    <a:pt x="11728" y="24846"/>
                  </a:lnTo>
                  <a:lnTo>
                    <a:pt x="11963" y="25038"/>
                  </a:lnTo>
                  <a:lnTo>
                    <a:pt x="12220" y="25188"/>
                  </a:lnTo>
                  <a:lnTo>
                    <a:pt x="12498" y="25316"/>
                  </a:lnTo>
                  <a:lnTo>
                    <a:pt x="12797" y="25423"/>
                  </a:lnTo>
                  <a:lnTo>
                    <a:pt x="12797" y="25423"/>
                  </a:lnTo>
                  <a:lnTo>
                    <a:pt x="12968" y="25444"/>
                  </a:lnTo>
                  <a:lnTo>
                    <a:pt x="13117" y="25444"/>
                  </a:lnTo>
                  <a:lnTo>
                    <a:pt x="13288" y="25444"/>
                  </a:lnTo>
                  <a:lnTo>
                    <a:pt x="13459" y="25401"/>
                  </a:lnTo>
                  <a:lnTo>
                    <a:pt x="13630" y="25337"/>
                  </a:lnTo>
                  <a:lnTo>
                    <a:pt x="13801" y="25252"/>
                  </a:lnTo>
                  <a:lnTo>
                    <a:pt x="13993" y="25145"/>
                  </a:lnTo>
                  <a:lnTo>
                    <a:pt x="14164" y="25038"/>
                  </a:lnTo>
                  <a:lnTo>
                    <a:pt x="14527" y="24739"/>
                  </a:lnTo>
                  <a:lnTo>
                    <a:pt x="14912" y="24355"/>
                  </a:lnTo>
                  <a:lnTo>
                    <a:pt x="15296" y="23927"/>
                  </a:lnTo>
                  <a:lnTo>
                    <a:pt x="15681" y="23436"/>
                  </a:lnTo>
                  <a:lnTo>
                    <a:pt x="16065" y="22902"/>
                  </a:lnTo>
                  <a:lnTo>
                    <a:pt x="16450" y="22304"/>
                  </a:lnTo>
                  <a:lnTo>
                    <a:pt x="16834" y="21684"/>
                  </a:lnTo>
                  <a:lnTo>
                    <a:pt x="17219" y="21043"/>
                  </a:lnTo>
                  <a:lnTo>
                    <a:pt x="17603" y="20360"/>
                  </a:lnTo>
                  <a:lnTo>
                    <a:pt x="17988" y="19655"/>
                  </a:lnTo>
                  <a:lnTo>
                    <a:pt x="18714" y="18202"/>
                  </a:lnTo>
                  <a:lnTo>
                    <a:pt x="19398" y="16749"/>
                  </a:lnTo>
                  <a:lnTo>
                    <a:pt x="20039" y="15318"/>
                  </a:lnTo>
                  <a:lnTo>
                    <a:pt x="20616" y="13994"/>
                  </a:lnTo>
                  <a:lnTo>
                    <a:pt x="21128" y="12797"/>
                  </a:lnTo>
                  <a:lnTo>
                    <a:pt x="21855" y="10981"/>
                  </a:lnTo>
                  <a:lnTo>
                    <a:pt x="22111" y="102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5532;p60">
              <a:extLst>
                <a:ext uri="{FF2B5EF4-FFF2-40B4-BE49-F238E27FC236}">
                  <a16:creationId xmlns:a16="http://schemas.microsoft.com/office/drawing/2014/main" id="{76B757E6-A5B0-71D2-0DB3-DD983D60CD6C}"/>
                </a:ext>
              </a:extLst>
            </p:cNvPr>
            <p:cNvSpPr/>
            <p:nvPr/>
          </p:nvSpPr>
          <p:spPr>
            <a:xfrm>
              <a:off x="1828350" y="3846250"/>
              <a:ext cx="125000" cy="209375"/>
            </a:xfrm>
            <a:custGeom>
              <a:avLst/>
              <a:gdLst/>
              <a:ahLst/>
              <a:cxnLst/>
              <a:rect l="l" t="t" r="r" b="b"/>
              <a:pathLst>
                <a:path w="5000" h="8375" extrusionOk="0">
                  <a:moveTo>
                    <a:pt x="386" y="0"/>
                  </a:moveTo>
                  <a:lnTo>
                    <a:pt x="279" y="43"/>
                  </a:lnTo>
                  <a:lnTo>
                    <a:pt x="215" y="86"/>
                  </a:lnTo>
                  <a:lnTo>
                    <a:pt x="129" y="150"/>
                  </a:lnTo>
                  <a:lnTo>
                    <a:pt x="65" y="214"/>
                  </a:lnTo>
                  <a:lnTo>
                    <a:pt x="22" y="299"/>
                  </a:lnTo>
                  <a:lnTo>
                    <a:pt x="1" y="406"/>
                  </a:lnTo>
                  <a:lnTo>
                    <a:pt x="1" y="492"/>
                  </a:lnTo>
                  <a:lnTo>
                    <a:pt x="257" y="8246"/>
                  </a:lnTo>
                  <a:lnTo>
                    <a:pt x="4487" y="8374"/>
                  </a:lnTo>
                  <a:lnTo>
                    <a:pt x="4594" y="8374"/>
                  </a:lnTo>
                  <a:lnTo>
                    <a:pt x="4679" y="8332"/>
                  </a:lnTo>
                  <a:lnTo>
                    <a:pt x="4765" y="8289"/>
                  </a:lnTo>
                  <a:lnTo>
                    <a:pt x="4850" y="8246"/>
                  </a:lnTo>
                  <a:lnTo>
                    <a:pt x="4893" y="8161"/>
                  </a:lnTo>
                  <a:lnTo>
                    <a:pt x="4957" y="8097"/>
                  </a:lnTo>
                  <a:lnTo>
                    <a:pt x="4979" y="7990"/>
                  </a:lnTo>
                  <a:lnTo>
                    <a:pt x="5000" y="7904"/>
                  </a:lnTo>
                  <a:lnTo>
                    <a:pt x="4979" y="7798"/>
                  </a:lnTo>
                  <a:lnTo>
                    <a:pt x="4957" y="7712"/>
                  </a:lnTo>
                  <a:lnTo>
                    <a:pt x="4914" y="7627"/>
                  </a:lnTo>
                  <a:lnTo>
                    <a:pt x="4850" y="7541"/>
                  </a:lnTo>
                  <a:lnTo>
                    <a:pt x="4786" y="7477"/>
                  </a:lnTo>
                  <a:lnTo>
                    <a:pt x="4701" y="7435"/>
                  </a:lnTo>
                  <a:lnTo>
                    <a:pt x="4615" y="7413"/>
                  </a:lnTo>
                  <a:lnTo>
                    <a:pt x="4509" y="7392"/>
                  </a:lnTo>
                  <a:lnTo>
                    <a:pt x="1219" y="7285"/>
                  </a:lnTo>
                  <a:lnTo>
                    <a:pt x="984" y="470"/>
                  </a:lnTo>
                  <a:lnTo>
                    <a:pt x="984" y="363"/>
                  </a:lnTo>
                  <a:lnTo>
                    <a:pt x="941" y="278"/>
                  </a:lnTo>
                  <a:lnTo>
                    <a:pt x="898" y="192"/>
                  </a:lnTo>
                  <a:lnTo>
                    <a:pt x="834" y="128"/>
                  </a:lnTo>
                  <a:lnTo>
                    <a:pt x="749" y="64"/>
                  </a:lnTo>
                  <a:lnTo>
                    <a:pt x="663" y="2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5533;p60">
              <a:extLst>
                <a:ext uri="{FF2B5EF4-FFF2-40B4-BE49-F238E27FC236}">
                  <a16:creationId xmlns:a16="http://schemas.microsoft.com/office/drawing/2014/main" id="{BA6466B4-54B5-13A1-1D34-981769D15D00}"/>
                </a:ext>
              </a:extLst>
            </p:cNvPr>
            <p:cNvSpPr/>
            <p:nvPr/>
          </p:nvSpPr>
          <p:spPr>
            <a:xfrm>
              <a:off x="1182675" y="2411175"/>
              <a:ext cx="1230000" cy="1512000"/>
            </a:xfrm>
            <a:custGeom>
              <a:avLst/>
              <a:gdLst/>
              <a:ahLst/>
              <a:cxnLst/>
              <a:rect l="l" t="t" r="r" b="b"/>
              <a:pathLst>
                <a:path w="49200" h="60480" extrusionOk="0">
                  <a:moveTo>
                    <a:pt x="22389" y="1"/>
                  </a:moveTo>
                  <a:lnTo>
                    <a:pt x="21384" y="86"/>
                  </a:lnTo>
                  <a:lnTo>
                    <a:pt x="20359" y="193"/>
                  </a:lnTo>
                  <a:lnTo>
                    <a:pt x="19312" y="364"/>
                  </a:lnTo>
                  <a:lnTo>
                    <a:pt x="18778" y="471"/>
                  </a:lnTo>
                  <a:lnTo>
                    <a:pt x="18265" y="599"/>
                  </a:lnTo>
                  <a:lnTo>
                    <a:pt x="17731" y="727"/>
                  </a:lnTo>
                  <a:lnTo>
                    <a:pt x="17176" y="877"/>
                  </a:lnTo>
                  <a:lnTo>
                    <a:pt x="16086" y="1218"/>
                  </a:lnTo>
                  <a:lnTo>
                    <a:pt x="14997" y="1603"/>
                  </a:lnTo>
                  <a:lnTo>
                    <a:pt x="13865" y="2073"/>
                  </a:lnTo>
                  <a:lnTo>
                    <a:pt x="12754" y="2586"/>
                  </a:lnTo>
                  <a:lnTo>
                    <a:pt x="12006" y="2970"/>
                  </a:lnTo>
                  <a:lnTo>
                    <a:pt x="11280" y="3376"/>
                  </a:lnTo>
                  <a:lnTo>
                    <a:pt x="10575" y="3825"/>
                  </a:lnTo>
                  <a:lnTo>
                    <a:pt x="9891" y="4316"/>
                  </a:lnTo>
                  <a:lnTo>
                    <a:pt x="9250" y="4829"/>
                  </a:lnTo>
                  <a:lnTo>
                    <a:pt x="8609" y="5363"/>
                  </a:lnTo>
                  <a:lnTo>
                    <a:pt x="7990" y="5940"/>
                  </a:lnTo>
                  <a:lnTo>
                    <a:pt x="7413" y="6516"/>
                  </a:lnTo>
                  <a:lnTo>
                    <a:pt x="6836" y="7157"/>
                  </a:lnTo>
                  <a:lnTo>
                    <a:pt x="6302" y="7798"/>
                  </a:lnTo>
                  <a:lnTo>
                    <a:pt x="5768" y="8460"/>
                  </a:lnTo>
                  <a:lnTo>
                    <a:pt x="5277" y="9165"/>
                  </a:lnTo>
                  <a:lnTo>
                    <a:pt x="4807" y="9892"/>
                  </a:lnTo>
                  <a:lnTo>
                    <a:pt x="4337" y="10618"/>
                  </a:lnTo>
                  <a:lnTo>
                    <a:pt x="3910" y="11387"/>
                  </a:lnTo>
                  <a:lnTo>
                    <a:pt x="3504" y="12178"/>
                  </a:lnTo>
                  <a:lnTo>
                    <a:pt x="3119" y="12968"/>
                  </a:lnTo>
                  <a:lnTo>
                    <a:pt x="2756" y="13801"/>
                  </a:lnTo>
                  <a:lnTo>
                    <a:pt x="2414" y="14634"/>
                  </a:lnTo>
                  <a:lnTo>
                    <a:pt x="2094" y="15489"/>
                  </a:lnTo>
                  <a:lnTo>
                    <a:pt x="1795" y="16343"/>
                  </a:lnTo>
                  <a:lnTo>
                    <a:pt x="1517" y="17241"/>
                  </a:lnTo>
                  <a:lnTo>
                    <a:pt x="1261" y="18138"/>
                  </a:lnTo>
                  <a:lnTo>
                    <a:pt x="1047" y="19035"/>
                  </a:lnTo>
                  <a:lnTo>
                    <a:pt x="833" y="19954"/>
                  </a:lnTo>
                  <a:lnTo>
                    <a:pt x="641" y="20894"/>
                  </a:lnTo>
                  <a:lnTo>
                    <a:pt x="491" y="21834"/>
                  </a:lnTo>
                  <a:lnTo>
                    <a:pt x="342" y="22774"/>
                  </a:lnTo>
                  <a:lnTo>
                    <a:pt x="235" y="23735"/>
                  </a:lnTo>
                  <a:lnTo>
                    <a:pt x="150" y="24696"/>
                  </a:lnTo>
                  <a:lnTo>
                    <a:pt x="64" y="25658"/>
                  </a:lnTo>
                  <a:lnTo>
                    <a:pt x="21" y="26640"/>
                  </a:lnTo>
                  <a:lnTo>
                    <a:pt x="0" y="27623"/>
                  </a:lnTo>
                  <a:lnTo>
                    <a:pt x="0" y="28606"/>
                  </a:lnTo>
                  <a:lnTo>
                    <a:pt x="21" y="29589"/>
                  </a:lnTo>
                  <a:lnTo>
                    <a:pt x="64" y="30571"/>
                  </a:lnTo>
                  <a:lnTo>
                    <a:pt x="128" y="31554"/>
                  </a:lnTo>
                  <a:lnTo>
                    <a:pt x="214" y="32537"/>
                  </a:lnTo>
                  <a:lnTo>
                    <a:pt x="321" y="33498"/>
                  </a:lnTo>
                  <a:lnTo>
                    <a:pt x="470" y="34481"/>
                  </a:lnTo>
                  <a:lnTo>
                    <a:pt x="620" y="35463"/>
                  </a:lnTo>
                  <a:lnTo>
                    <a:pt x="791" y="36425"/>
                  </a:lnTo>
                  <a:lnTo>
                    <a:pt x="1004" y="37386"/>
                  </a:lnTo>
                  <a:lnTo>
                    <a:pt x="1239" y="38347"/>
                  </a:lnTo>
                  <a:lnTo>
                    <a:pt x="1474" y="39309"/>
                  </a:lnTo>
                  <a:lnTo>
                    <a:pt x="1752" y="40249"/>
                  </a:lnTo>
                  <a:lnTo>
                    <a:pt x="2051" y="41167"/>
                  </a:lnTo>
                  <a:lnTo>
                    <a:pt x="2371" y="42086"/>
                  </a:lnTo>
                  <a:lnTo>
                    <a:pt x="2713" y="43004"/>
                  </a:lnTo>
                  <a:lnTo>
                    <a:pt x="3076" y="43902"/>
                  </a:lnTo>
                  <a:lnTo>
                    <a:pt x="3461" y="44778"/>
                  </a:lnTo>
                  <a:lnTo>
                    <a:pt x="3867" y="45654"/>
                  </a:lnTo>
                  <a:lnTo>
                    <a:pt x="4294" y="46508"/>
                  </a:lnTo>
                  <a:lnTo>
                    <a:pt x="4764" y="47363"/>
                  </a:lnTo>
                  <a:lnTo>
                    <a:pt x="5234" y="48174"/>
                  </a:lnTo>
                  <a:lnTo>
                    <a:pt x="5747" y="48986"/>
                  </a:lnTo>
                  <a:lnTo>
                    <a:pt x="6281" y="49755"/>
                  </a:lnTo>
                  <a:lnTo>
                    <a:pt x="6815" y="50524"/>
                  </a:lnTo>
                  <a:lnTo>
                    <a:pt x="7392" y="51272"/>
                  </a:lnTo>
                  <a:lnTo>
                    <a:pt x="7990" y="51998"/>
                  </a:lnTo>
                  <a:lnTo>
                    <a:pt x="8609" y="52703"/>
                  </a:lnTo>
                  <a:lnTo>
                    <a:pt x="9250" y="53366"/>
                  </a:lnTo>
                  <a:lnTo>
                    <a:pt x="9913" y="54028"/>
                  </a:lnTo>
                  <a:lnTo>
                    <a:pt x="10618" y="54647"/>
                  </a:lnTo>
                  <a:lnTo>
                    <a:pt x="11322" y="55246"/>
                  </a:lnTo>
                  <a:lnTo>
                    <a:pt x="12027" y="55801"/>
                  </a:lnTo>
                  <a:lnTo>
                    <a:pt x="12754" y="56335"/>
                  </a:lnTo>
                  <a:lnTo>
                    <a:pt x="13480" y="56826"/>
                  </a:lnTo>
                  <a:lnTo>
                    <a:pt x="14206" y="57296"/>
                  </a:lnTo>
                  <a:lnTo>
                    <a:pt x="14933" y="57724"/>
                  </a:lnTo>
                  <a:lnTo>
                    <a:pt x="15681" y="58108"/>
                  </a:lnTo>
                  <a:lnTo>
                    <a:pt x="16428" y="58471"/>
                  </a:lnTo>
                  <a:lnTo>
                    <a:pt x="17197" y="58813"/>
                  </a:lnTo>
                  <a:lnTo>
                    <a:pt x="17945" y="59112"/>
                  </a:lnTo>
                  <a:lnTo>
                    <a:pt x="18693" y="59390"/>
                  </a:lnTo>
                  <a:lnTo>
                    <a:pt x="19462" y="59625"/>
                  </a:lnTo>
                  <a:lnTo>
                    <a:pt x="20231" y="59817"/>
                  </a:lnTo>
                  <a:lnTo>
                    <a:pt x="21000" y="60009"/>
                  </a:lnTo>
                  <a:lnTo>
                    <a:pt x="21748" y="60159"/>
                  </a:lnTo>
                  <a:lnTo>
                    <a:pt x="22517" y="60266"/>
                  </a:lnTo>
                  <a:lnTo>
                    <a:pt x="23286" y="60373"/>
                  </a:lnTo>
                  <a:lnTo>
                    <a:pt x="24055" y="60437"/>
                  </a:lnTo>
                  <a:lnTo>
                    <a:pt x="24803" y="60458"/>
                  </a:lnTo>
                  <a:lnTo>
                    <a:pt x="25572" y="60479"/>
                  </a:lnTo>
                  <a:lnTo>
                    <a:pt x="26341" y="60458"/>
                  </a:lnTo>
                  <a:lnTo>
                    <a:pt x="27088" y="60415"/>
                  </a:lnTo>
                  <a:lnTo>
                    <a:pt x="27836" y="60330"/>
                  </a:lnTo>
                  <a:lnTo>
                    <a:pt x="28584" y="60244"/>
                  </a:lnTo>
                  <a:lnTo>
                    <a:pt x="29332" y="60116"/>
                  </a:lnTo>
                  <a:lnTo>
                    <a:pt x="30058" y="59967"/>
                  </a:lnTo>
                  <a:lnTo>
                    <a:pt x="30806" y="59796"/>
                  </a:lnTo>
                  <a:lnTo>
                    <a:pt x="31532" y="59604"/>
                  </a:lnTo>
                  <a:lnTo>
                    <a:pt x="32237" y="59369"/>
                  </a:lnTo>
                  <a:lnTo>
                    <a:pt x="32963" y="59134"/>
                  </a:lnTo>
                  <a:lnTo>
                    <a:pt x="33647" y="58856"/>
                  </a:lnTo>
                  <a:lnTo>
                    <a:pt x="34352" y="58557"/>
                  </a:lnTo>
                  <a:lnTo>
                    <a:pt x="35035" y="58258"/>
                  </a:lnTo>
                  <a:lnTo>
                    <a:pt x="35719" y="57916"/>
                  </a:lnTo>
                  <a:lnTo>
                    <a:pt x="36381" y="57553"/>
                  </a:lnTo>
                  <a:lnTo>
                    <a:pt x="37044" y="57168"/>
                  </a:lnTo>
                  <a:lnTo>
                    <a:pt x="37684" y="56784"/>
                  </a:lnTo>
                  <a:lnTo>
                    <a:pt x="38304" y="56356"/>
                  </a:lnTo>
                  <a:lnTo>
                    <a:pt x="38923" y="55908"/>
                  </a:lnTo>
                  <a:lnTo>
                    <a:pt x="39543" y="55459"/>
                  </a:lnTo>
                  <a:lnTo>
                    <a:pt x="40141" y="54968"/>
                  </a:lnTo>
                  <a:lnTo>
                    <a:pt x="40718" y="54476"/>
                  </a:lnTo>
                  <a:lnTo>
                    <a:pt x="41273" y="53964"/>
                  </a:lnTo>
                  <a:lnTo>
                    <a:pt x="41829" y="53430"/>
                  </a:lnTo>
                  <a:lnTo>
                    <a:pt x="42363" y="52874"/>
                  </a:lnTo>
                  <a:lnTo>
                    <a:pt x="42897" y="52297"/>
                  </a:lnTo>
                  <a:lnTo>
                    <a:pt x="43388" y="51699"/>
                  </a:lnTo>
                  <a:lnTo>
                    <a:pt x="43880" y="51101"/>
                  </a:lnTo>
                  <a:lnTo>
                    <a:pt x="44350" y="50482"/>
                  </a:lnTo>
                  <a:lnTo>
                    <a:pt x="44798" y="49841"/>
                  </a:lnTo>
                  <a:lnTo>
                    <a:pt x="45226" y="49178"/>
                  </a:lnTo>
                  <a:lnTo>
                    <a:pt x="45631" y="48516"/>
                  </a:lnTo>
                  <a:lnTo>
                    <a:pt x="46037" y="47833"/>
                  </a:lnTo>
                  <a:lnTo>
                    <a:pt x="46401" y="47128"/>
                  </a:lnTo>
                  <a:lnTo>
                    <a:pt x="46764" y="46423"/>
                  </a:lnTo>
                  <a:lnTo>
                    <a:pt x="47084" y="45696"/>
                  </a:lnTo>
                  <a:lnTo>
                    <a:pt x="47383" y="44970"/>
                  </a:lnTo>
                  <a:lnTo>
                    <a:pt x="47682" y="44201"/>
                  </a:lnTo>
                  <a:lnTo>
                    <a:pt x="47939" y="43453"/>
                  </a:lnTo>
                  <a:lnTo>
                    <a:pt x="48174" y="42663"/>
                  </a:lnTo>
                  <a:lnTo>
                    <a:pt x="48387" y="41872"/>
                  </a:lnTo>
                  <a:lnTo>
                    <a:pt x="48580" y="41082"/>
                  </a:lnTo>
                  <a:lnTo>
                    <a:pt x="48750" y="40270"/>
                  </a:lnTo>
                  <a:lnTo>
                    <a:pt x="48879" y="39458"/>
                  </a:lnTo>
                  <a:lnTo>
                    <a:pt x="48985" y="38604"/>
                  </a:lnTo>
                  <a:lnTo>
                    <a:pt x="49092" y="37749"/>
                  </a:lnTo>
                  <a:lnTo>
                    <a:pt x="49156" y="36895"/>
                  </a:lnTo>
                  <a:lnTo>
                    <a:pt x="49178" y="35997"/>
                  </a:lnTo>
                  <a:lnTo>
                    <a:pt x="49199" y="35100"/>
                  </a:lnTo>
                  <a:lnTo>
                    <a:pt x="49178" y="34182"/>
                  </a:lnTo>
                  <a:lnTo>
                    <a:pt x="49156" y="33263"/>
                  </a:lnTo>
                  <a:lnTo>
                    <a:pt x="49092" y="32323"/>
                  </a:lnTo>
                  <a:lnTo>
                    <a:pt x="49007" y="31383"/>
                  </a:lnTo>
                  <a:lnTo>
                    <a:pt x="48900" y="30422"/>
                  </a:lnTo>
                  <a:lnTo>
                    <a:pt x="48772" y="29460"/>
                  </a:lnTo>
                  <a:lnTo>
                    <a:pt x="48622" y="28499"/>
                  </a:lnTo>
                  <a:lnTo>
                    <a:pt x="48451" y="27516"/>
                  </a:lnTo>
                  <a:lnTo>
                    <a:pt x="48238" y="26555"/>
                  </a:lnTo>
                  <a:lnTo>
                    <a:pt x="48024" y="25572"/>
                  </a:lnTo>
                  <a:lnTo>
                    <a:pt x="47789" y="24611"/>
                  </a:lnTo>
                  <a:lnTo>
                    <a:pt x="47511" y="23628"/>
                  </a:lnTo>
                  <a:lnTo>
                    <a:pt x="47234" y="22667"/>
                  </a:lnTo>
                  <a:lnTo>
                    <a:pt x="46913" y="21684"/>
                  </a:lnTo>
                  <a:lnTo>
                    <a:pt x="46571" y="20723"/>
                  </a:lnTo>
                  <a:lnTo>
                    <a:pt x="46230" y="19762"/>
                  </a:lnTo>
                  <a:lnTo>
                    <a:pt x="45845" y="18822"/>
                  </a:lnTo>
                  <a:lnTo>
                    <a:pt x="45439" y="17882"/>
                  </a:lnTo>
                  <a:lnTo>
                    <a:pt x="45033" y="16942"/>
                  </a:lnTo>
                  <a:lnTo>
                    <a:pt x="44585" y="16023"/>
                  </a:lnTo>
                  <a:lnTo>
                    <a:pt x="44136" y="15126"/>
                  </a:lnTo>
                  <a:lnTo>
                    <a:pt x="43645" y="14228"/>
                  </a:lnTo>
                  <a:lnTo>
                    <a:pt x="43132" y="13353"/>
                  </a:lnTo>
                  <a:lnTo>
                    <a:pt x="42619" y="12477"/>
                  </a:lnTo>
                  <a:lnTo>
                    <a:pt x="42064" y="11644"/>
                  </a:lnTo>
                  <a:lnTo>
                    <a:pt x="41508" y="10810"/>
                  </a:lnTo>
                  <a:lnTo>
                    <a:pt x="40932" y="9999"/>
                  </a:lnTo>
                  <a:lnTo>
                    <a:pt x="40312" y="9230"/>
                  </a:lnTo>
                  <a:lnTo>
                    <a:pt x="39693" y="8460"/>
                  </a:lnTo>
                  <a:lnTo>
                    <a:pt x="39052" y="7713"/>
                  </a:lnTo>
                  <a:lnTo>
                    <a:pt x="38389" y="7008"/>
                  </a:lnTo>
                  <a:lnTo>
                    <a:pt x="37706" y="6324"/>
                  </a:lnTo>
                  <a:lnTo>
                    <a:pt x="37022" y="5662"/>
                  </a:lnTo>
                  <a:lnTo>
                    <a:pt x="36296" y="5042"/>
                  </a:lnTo>
                  <a:lnTo>
                    <a:pt x="35570" y="4444"/>
                  </a:lnTo>
                  <a:lnTo>
                    <a:pt x="34800" y="3867"/>
                  </a:lnTo>
                  <a:lnTo>
                    <a:pt x="34031" y="3333"/>
                  </a:lnTo>
                  <a:lnTo>
                    <a:pt x="33241" y="2842"/>
                  </a:lnTo>
                  <a:lnTo>
                    <a:pt x="32429" y="2372"/>
                  </a:lnTo>
                  <a:lnTo>
                    <a:pt x="31596" y="1966"/>
                  </a:lnTo>
                  <a:lnTo>
                    <a:pt x="30763" y="1560"/>
                  </a:lnTo>
                  <a:lnTo>
                    <a:pt x="29887" y="1218"/>
                  </a:lnTo>
                  <a:lnTo>
                    <a:pt x="29011" y="919"/>
                  </a:lnTo>
                  <a:lnTo>
                    <a:pt x="28114" y="642"/>
                  </a:lnTo>
                  <a:lnTo>
                    <a:pt x="27217" y="428"/>
                  </a:lnTo>
                  <a:lnTo>
                    <a:pt x="26277" y="257"/>
                  </a:lnTo>
                  <a:lnTo>
                    <a:pt x="25337" y="108"/>
                  </a:lnTo>
                  <a:lnTo>
                    <a:pt x="24375" y="22"/>
                  </a:lnTo>
                  <a:lnTo>
                    <a:pt x="2339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5534;p60">
              <a:extLst>
                <a:ext uri="{FF2B5EF4-FFF2-40B4-BE49-F238E27FC236}">
                  <a16:creationId xmlns:a16="http://schemas.microsoft.com/office/drawing/2014/main" id="{CBA0BED3-DE60-7506-5772-A50C4A067CE9}"/>
                </a:ext>
              </a:extLst>
            </p:cNvPr>
            <p:cNvSpPr/>
            <p:nvPr/>
          </p:nvSpPr>
          <p:spPr>
            <a:xfrm>
              <a:off x="1242475" y="2227450"/>
              <a:ext cx="761100" cy="460950"/>
            </a:xfrm>
            <a:custGeom>
              <a:avLst/>
              <a:gdLst/>
              <a:ahLst/>
              <a:cxnLst/>
              <a:rect l="l" t="t" r="r" b="b"/>
              <a:pathLst>
                <a:path w="30444" h="18438" extrusionOk="0">
                  <a:moveTo>
                    <a:pt x="27773" y="1"/>
                  </a:moveTo>
                  <a:lnTo>
                    <a:pt x="27666" y="321"/>
                  </a:lnTo>
                  <a:lnTo>
                    <a:pt x="27516" y="663"/>
                  </a:lnTo>
                  <a:lnTo>
                    <a:pt x="27281" y="1133"/>
                  </a:lnTo>
                  <a:lnTo>
                    <a:pt x="26982" y="1667"/>
                  </a:lnTo>
                  <a:lnTo>
                    <a:pt x="26598" y="2308"/>
                  </a:lnTo>
                  <a:lnTo>
                    <a:pt x="26363" y="2650"/>
                  </a:lnTo>
                  <a:lnTo>
                    <a:pt x="26106" y="2992"/>
                  </a:lnTo>
                  <a:lnTo>
                    <a:pt x="25829" y="3355"/>
                  </a:lnTo>
                  <a:lnTo>
                    <a:pt x="25508" y="3718"/>
                  </a:lnTo>
                  <a:lnTo>
                    <a:pt x="25166" y="4081"/>
                  </a:lnTo>
                  <a:lnTo>
                    <a:pt x="24803" y="4466"/>
                  </a:lnTo>
                  <a:lnTo>
                    <a:pt x="24397" y="4829"/>
                  </a:lnTo>
                  <a:lnTo>
                    <a:pt x="23970" y="5213"/>
                  </a:lnTo>
                  <a:lnTo>
                    <a:pt x="23521" y="5577"/>
                  </a:lnTo>
                  <a:lnTo>
                    <a:pt x="23009" y="5940"/>
                  </a:lnTo>
                  <a:lnTo>
                    <a:pt x="22496" y="6303"/>
                  </a:lnTo>
                  <a:lnTo>
                    <a:pt x="21919" y="6666"/>
                  </a:lnTo>
                  <a:lnTo>
                    <a:pt x="21321" y="6987"/>
                  </a:lnTo>
                  <a:lnTo>
                    <a:pt x="20680" y="7307"/>
                  </a:lnTo>
                  <a:lnTo>
                    <a:pt x="19997" y="7627"/>
                  </a:lnTo>
                  <a:lnTo>
                    <a:pt x="19292" y="7905"/>
                  </a:lnTo>
                  <a:lnTo>
                    <a:pt x="18522" y="8183"/>
                  </a:lnTo>
                  <a:lnTo>
                    <a:pt x="17732" y="8418"/>
                  </a:lnTo>
                  <a:lnTo>
                    <a:pt x="16878" y="8631"/>
                  </a:lnTo>
                  <a:lnTo>
                    <a:pt x="16002" y="8824"/>
                  </a:lnTo>
                  <a:lnTo>
                    <a:pt x="15104" y="8973"/>
                  </a:lnTo>
                  <a:lnTo>
                    <a:pt x="14229" y="9080"/>
                  </a:lnTo>
                  <a:lnTo>
                    <a:pt x="13353" y="9166"/>
                  </a:lnTo>
                  <a:lnTo>
                    <a:pt x="12519" y="9208"/>
                  </a:lnTo>
                  <a:lnTo>
                    <a:pt x="11708" y="9208"/>
                  </a:lnTo>
                  <a:lnTo>
                    <a:pt x="10917" y="9187"/>
                  </a:lnTo>
                  <a:lnTo>
                    <a:pt x="10148" y="9144"/>
                  </a:lnTo>
                  <a:lnTo>
                    <a:pt x="9400" y="9059"/>
                  </a:lnTo>
                  <a:lnTo>
                    <a:pt x="8695" y="8973"/>
                  </a:lnTo>
                  <a:lnTo>
                    <a:pt x="7991" y="8845"/>
                  </a:lnTo>
                  <a:lnTo>
                    <a:pt x="7328" y="8696"/>
                  </a:lnTo>
                  <a:lnTo>
                    <a:pt x="6666" y="8546"/>
                  </a:lnTo>
                  <a:lnTo>
                    <a:pt x="6068" y="8375"/>
                  </a:lnTo>
                  <a:lnTo>
                    <a:pt x="5470" y="8183"/>
                  </a:lnTo>
                  <a:lnTo>
                    <a:pt x="4893" y="7991"/>
                  </a:lnTo>
                  <a:lnTo>
                    <a:pt x="4359" y="7777"/>
                  </a:lnTo>
                  <a:lnTo>
                    <a:pt x="3846" y="7585"/>
                  </a:lnTo>
                  <a:lnTo>
                    <a:pt x="3376" y="7371"/>
                  </a:lnTo>
                  <a:lnTo>
                    <a:pt x="2500" y="6944"/>
                  </a:lnTo>
                  <a:lnTo>
                    <a:pt x="1753" y="6538"/>
                  </a:lnTo>
                  <a:lnTo>
                    <a:pt x="1133" y="6153"/>
                  </a:lnTo>
                  <a:lnTo>
                    <a:pt x="642" y="5833"/>
                  </a:lnTo>
                  <a:lnTo>
                    <a:pt x="300" y="5577"/>
                  </a:lnTo>
                  <a:lnTo>
                    <a:pt x="1" y="5342"/>
                  </a:lnTo>
                  <a:lnTo>
                    <a:pt x="2927" y="18437"/>
                  </a:lnTo>
                  <a:lnTo>
                    <a:pt x="30443" y="13096"/>
                  </a:lnTo>
                  <a:lnTo>
                    <a:pt x="27773" y="1"/>
                  </a:lnTo>
                  <a:close/>
                </a:path>
              </a:pathLst>
            </a:custGeom>
            <a:solidFill>
              <a:srgbClr val="5C7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5535;p60">
              <a:extLst>
                <a:ext uri="{FF2B5EF4-FFF2-40B4-BE49-F238E27FC236}">
                  <a16:creationId xmlns:a16="http://schemas.microsoft.com/office/drawing/2014/main" id="{147DBFEE-CB2B-9DDB-BE2A-044A3B18A595}"/>
                </a:ext>
              </a:extLst>
            </p:cNvPr>
            <p:cNvSpPr/>
            <p:nvPr/>
          </p:nvSpPr>
          <p:spPr>
            <a:xfrm>
              <a:off x="1242475" y="2227450"/>
              <a:ext cx="761100" cy="460950"/>
            </a:xfrm>
            <a:custGeom>
              <a:avLst/>
              <a:gdLst/>
              <a:ahLst/>
              <a:cxnLst/>
              <a:rect l="l" t="t" r="r" b="b"/>
              <a:pathLst>
                <a:path w="30444" h="18438" fill="none" extrusionOk="0">
                  <a:moveTo>
                    <a:pt x="2927" y="18437"/>
                  </a:moveTo>
                  <a:lnTo>
                    <a:pt x="1" y="5342"/>
                  </a:lnTo>
                  <a:lnTo>
                    <a:pt x="1" y="5342"/>
                  </a:lnTo>
                  <a:lnTo>
                    <a:pt x="300" y="5577"/>
                  </a:lnTo>
                  <a:lnTo>
                    <a:pt x="642" y="5833"/>
                  </a:lnTo>
                  <a:lnTo>
                    <a:pt x="1133" y="6153"/>
                  </a:lnTo>
                  <a:lnTo>
                    <a:pt x="1753" y="6538"/>
                  </a:lnTo>
                  <a:lnTo>
                    <a:pt x="2500" y="6944"/>
                  </a:lnTo>
                  <a:lnTo>
                    <a:pt x="3376" y="7371"/>
                  </a:lnTo>
                  <a:lnTo>
                    <a:pt x="3846" y="7585"/>
                  </a:lnTo>
                  <a:lnTo>
                    <a:pt x="4359" y="7777"/>
                  </a:lnTo>
                  <a:lnTo>
                    <a:pt x="4893" y="7991"/>
                  </a:lnTo>
                  <a:lnTo>
                    <a:pt x="5470" y="8183"/>
                  </a:lnTo>
                  <a:lnTo>
                    <a:pt x="6068" y="8375"/>
                  </a:lnTo>
                  <a:lnTo>
                    <a:pt x="6666" y="8546"/>
                  </a:lnTo>
                  <a:lnTo>
                    <a:pt x="7328" y="8696"/>
                  </a:lnTo>
                  <a:lnTo>
                    <a:pt x="7991" y="8845"/>
                  </a:lnTo>
                  <a:lnTo>
                    <a:pt x="8695" y="8973"/>
                  </a:lnTo>
                  <a:lnTo>
                    <a:pt x="9400" y="9059"/>
                  </a:lnTo>
                  <a:lnTo>
                    <a:pt x="10148" y="9144"/>
                  </a:lnTo>
                  <a:lnTo>
                    <a:pt x="10917" y="9187"/>
                  </a:lnTo>
                  <a:lnTo>
                    <a:pt x="11708" y="9208"/>
                  </a:lnTo>
                  <a:lnTo>
                    <a:pt x="12519" y="9208"/>
                  </a:lnTo>
                  <a:lnTo>
                    <a:pt x="13353" y="9166"/>
                  </a:lnTo>
                  <a:lnTo>
                    <a:pt x="14229" y="9080"/>
                  </a:lnTo>
                  <a:lnTo>
                    <a:pt x="15104" y="8973"/>
                  </a:lnTo>
                  <a:lnTo>
                    <a:pt x="16002" y="8824"/>
                  </a:lnTo>
                  <a:lnTo>
                    <a:pt x="16002" y="8824"/>
                  </a:lnTo>
                  <a:lnTo>
                    <a:pt x="16878" y="8631"/>
                  </a:lnTo>
                  <a:lnTo>
                    <a:pt x="17732" y="8418"/>
                  </a:lnTo>
                  <a:lnTo>
                    <a:pt x="18522" y="8183"/>
                  </a:lnTo>
                  <a:lnTo>
                    <a:pt x="19292" y="7905"/>
                  </a:lnTo>
                  <a:lnTo>
                    <a:pt x="19997" y="7627"/>
                  </a:lnTo>
                  <a:lnTo>
                    <a:pt x="20680" y="7307"/>
                  </a:lnTo>
                  <a:lnTo>
                    <a:pt x="21321" y="6987"/>
                  </a:lnTo>
                  <a:lnTo>
                    <a:pt x="21919" y="6666"/>
                  </a:lnTo>
                  <a:lnTo>
                    <a:pt x="22496" y="6303"/>
                  </a:lnTo>
                  <a:lnTo>
                    <a:pt x="23009" y="5940"/>
                  </a:lnTo>
                  <a:lnTo>
                    <a:pt x="23521" y="5577"/>
                  </a:lnTo>
                  <a:lnTo>
                    <a:pt x="23970" y="5213"/>
                  </a:lnTo>
                  <a:lnTo>
                    <a:pt x="24397" y="4829"/>
                  </a:lnTo>
                  <a:lnTo>
                    <a:pt x="24803" y="4466"/>
                  </a:lnTo>
                  <a:lnTo>
                    <a:pt x="25166" y="4081"/>
                  </a:lnTo>
                  <a:lnTo>
                    <a:pt x="25508" y="3718"/>
                  </a:lnTo>
                  <a:lnTo>
                    <a:pt x="25829" y="3355"/>
                  </a:lnTo>
                  <a:lnTo>
                    <a:pt x="26106" y="2992"/>
                  </a:lnTo>
                  <a:lnTo>
                    <a:pt x="26363" y="2650"/>
                  </a:lnTo>
                  <a:lnTo>
                    <a:pt x="26598" y="2308"/>
                  </a:lnTo>
                  <a:lnTo>
                    <a:pt x="26982" y="1667"/>
                  </a:lnTo>
                  <a:lnTo>
                    <a:pt x="27281" y="1133"/>
                  </a:lnTo>
                  <a:lnTo>
                    <a:pt x="27516" y="663"/>
                  </a:lnTo>
                  <a:lnTo>
                    <a:pt x="27666" y="321"/>
                  </a:lnTo>
                  <a:lnTo>
                    <a:pt x="27773" y="1"/>
                  </a:lnTo>
                  <a:lnTo>
                    <a:pt x="30443" y="1309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5536;p60">
              <a:extLst>
                <a:ext uri="{FF2B5EF4-FFF2-40B4-BE49-F238E27FC236}">
                  <a16:creationId xmlns:a16="http://schemas.microsoft.com/office/drawing/2014/main" id="{96B18201-142C-C907-AE1E-D3ED4558C02B}"/>
                </a:ext>
              </a:extLst>
            </p:cNvPr>
            <p:cNvSpPr/>
            <p:nvPr/>
          </p:nvSpPr>
          <p:spPr>
            <a:xfrm>
              <a:off x="1347150" y="2665400"/>
              <a:ext cx="886600" cy="583225"/>
            </a:xfrm>
            <a:custGeom>
              <a:avLst/>
              <a:gdLst/>
              <a:ahLst/>
              <a:cxnLst/>
              <a:rect l="l" t="t" r="r" b="b"/>
              <a:pathLst>
                <a:path w="35464" h="23329" extrusionOk="0">
                  <a:moveTo>
                    <a:pt x="29076" y="1"/>
                  </a:moveTo>
                  <a:lnTo>
                    <a:pt x="28521" y="22"/>
                  </a:lnTo>
                  <a:lnTo>
                    <a:pt x="27965" y="86"/>
                  </a:lnTo>
                  <a:lnTo>
                    <a:pt x="27410" y="193"/>
                  </a:lnTo>
                  <a:lnTo>
                    <a:pt x="26854" y="342"/>
                  </a:lnTo>
                  <a:lnTo>
                    <a:pt x="26299" y="535"/>
                  </a:lnTo>
                  <a:lnTo>
                    <a:pt x="25743" y="770"/>
                  </a:lnTo>
                  <a:lnTo>
                    <a:pt x="25209" y="1026"/>
                  </a:lnTo>
                  <a:lnTo>
                    <a:pt x="24654" y="1304"/>
                  </a:lnTo>
                  <a:lnTo>
                    <a:pt x="24120" y="1603"/>
                  </a:lnTo>
                  <a:lnTo>
                    <a:pt x="23607" y="1923"/>
                  </a:lnTo>
                  <a:lnTo>
                    <a:pt x="23073" y="2265"/>
                  </a:lnTo>
                  <a:lnTo>
                    <a:pt x="22582" y="2607"/>
                  </a:lnTo>
                  <a:lnTo>
                    <a:pt x="22090" y="2970"/>
                  </a:lnTo>
                  <a:lnTo>
                    <a:pt x="21620" y="3333"/>
                  </a:lnTo>
                  <a:lnTo>
                    <a:pt x="21172" y="3696"/>
                  </a:lnTo>
                  <a:lnTo>
                    <a:pt x="20317" y="4423"/>
                  </a:lnTo>
                  <a:lnTo>
                    <a:pt x="19548" y="5106"/>
                  </a:lnTo>
                  <a:lnTo>
                    <a:pt x="18907" y="5726"/>
                  </a:lnTo>
                  <a:lnTo>
                    <a:pt x="18373" y="6281"/>
                  </a:lnTo>
                  <a:lnTo>
                    <a:pt x="17967" y="6687"/>
                  </a:lnTo>
                  <a:lnTo>
                    <a:pt x="17647" y="7050"/>
                  </a:lnTo>
                  <a:lnTo>
                    <a:pt x="17113" y="6794"/>
                  </a:lnTo>
                  <a:lnTo>
                    <a:pt x="16515" y="6516"/>
                  </a:lnTo>
                  <a:lnTo>
                    <a:pt x="15703" y="6196"/>
                  </a:lnTo>
                  <a:lnTo>
                    <a:pt x="14720" y="5833"/>
                  </a:lnTo>
                  <a:lnTo>
                    <a:pt x="14186" y="5662"/>
                  </a:lnTo>
                  <a:lnTo>
                    <a:pt x="13609" y="5469"/>
                  </a:lnTo>
                  <a:lnTo>
                    <a:pt x="13011" y="5320"/>
                  </a:lnTo>
                  <a:lnTo>
                    <a:pt x="12391" y="5149"/>
                  </a:lnTo>
                  <a:lnTo>
                    <a:pt x="11751" y="5021"/>
                  </a:lnTo>
                  <a:lnTo>
                    <a:pt x="11088" y="4893"/>
                  </a:lnTo>
                  <a:lnTo>
                    <a:pt x="10405" y="4807"/>
                  </a:lnTo>
                  <a:lnTo>
                    <a:pt x="9721" y="4743"/>
                  </a:lnTo>
                  <a:lnTo>
                    <a:pt x="9037" y="4700"/>
                  </a:lnTo>
                  <a:lnTo>
                    <a:pt x="8332" y="4700"/>
                  </a:lnTo>
                  <a:lnTo>
                    <a:pt x="7649" y="4743"/>
                  </a:lnTo>
                  <a:lnTo>
                    <a:pt x="6965" y="4829"/>
                  </a:lnTo>
                  <a:lnTo>
                    <a:pt x="6282" y="4957"/>
                  </a:lnTo>
                  <a:lnTo>
                    <a:pt x="5940" y="5042"/>
                  </a:lnTo>
                  <a:lnTo>
                    <a:pt x="5619" y="5128"/>
                  </a:lnTo>
                  <a:lnTo>
                    <a:pt x="5278" y="5256"/>
                  </a:lnTo>
                  <a:lnTo>
                    <a:pt x="4957" y="5363"/>
                  </a:lnTo>
                  <a:lnTo>
                    <a:pt x="4637" y="5512"/>
                  </a:lnTo>
                  <a:lnTo>
                    <a:pt x="4316" y="5662"/>
                  </a:lnTo>
                  <a:lnTo>
                    <a:pt x="4017" y="5833"/>
                  </a:lnTo>
                  <a:lnTo>
                    <a:pt x="3697" y="6025"/>
                  </a:lnTo>
                  <a:lnTo>
                    <a:pt x="3398" y="6217"/>
                  </a:lnTo>
                  <a:lnTo>
                    <a:pt x="3120" y="6452"/>
                  </a:lnTo>
                  <a:lnTo>
                    <a:pt x="2821" y="6687"/>
                  </a:lnTo>
                  <a:lnTo>
                    <a:pt x="2564" y="6943"/>
                  </a:lnTo>
                  <a:lnTo>
                    <a:pt x="2287" y="7200"/>
                  </a:lnTo>
                  <a:lnTo>
                    <a:pt x="2030" y="7499"/>
                  </a:lnTo>
                  <a:lnTo>
                    <a:pt x="1774" y="7819"/>
                  </a:lnTo>
                  <a:lnTo>
                    <a:pt x="1539" y="8140"/>
                  </a:lnTo>
                  <a:lnTo>
                    <a:pt x="1304" y="8482"/>
                  </a:lnTo>
                  <a:lnTo>
                    <a:pt x="1090" y="8866"/>
                  </a:lnTo>
                  <a:lnTo>
                    <a:pt x="877" y="9251"/>
                  </a:lnTo>
                  <a:lnTo>
                    <a:pt x="706" y="9635"/>
                  </a:lnTo>
                  <a:lnTo>
                    <a:pt x="535" y="10020"/>
                  </a:lnTo>
                  <a:lnTo>
                    <a:pt x="407" y="10404"/>
                  </a:lnTo>
                  <a:lnTo>
                    <a:pt x="279" y="10810"/>
                  </a:lnTo>
                  <a:lnTo>
                    <a:pt x="193" y="11195"/>
                  </a:lnTo>
                  <a:lnTo>
                    <a:pt x="108" y="11579"/>
                  </a:lnTo>
                  <a:lnTo>
                    <a:pt x="65" y="11985"/>
                  </a:lnTo>
                  <a:lnTo>
                    <a:pt x="22" y="12370"/>
                  </a:lnTo>
                  <a:lnTo>
                    <a:pt x="1" y="12754"/>
                  </a:lnTo>
                  <a:lnTo>
                    <a:pt x="22" y="13139"/>
                  </a:lnTo>
                  <a:lnTo>
                    <a:pt x="44" y="13545"/>
                  </a:lnTo>
                  <a:lnTo>
                    <a:pt x="86" y="13929"/>
                  </a:lnTo>
                  <a:lnTo>
                    <a:pt x="150" y="14314"/>
                  </a:lnTo>
                  <a:lnTo>
                    <a:pt x="236" y="14698"/>
                  </a:lnTo>
                  <a:lnTo>
                    <a:pt x="343" y="15061"/>
                  </a:lnTo>
                  <a:lnTo>
                    <a:pt x="450" y="15446"/>
                  </a:lnTo>
                  <a:lnTo>
                    <a:pt x="599" y="15809"/>
                  </a:lnTo>
                  <a:lnTo>
                    <a:pt x="749" y="16172"/>
                  </a:lnTo>
                  <a:lnTo>
                    <a:pt x="941" y="16535"/>
                  </a:lnTo>
                  <a:lnTo>
                    <a:pt x="1133" y="16899"/>
                  </a:lnTo>
                  <a:lnTo>
                    <a:pt x="1325" y="17240"/>
                  </a:lnTo>
                  <a:lnTo>
                    <a:pt x="1560" y="17582"/>
                  </a:lnTo>
                  <a:lnTo>
                    <a:pt x="1817" y="17924"/>
                  </a:lnTo>
                  <a:lnTo>
                    <a:pt x="2073" y="18266"/>
                  </a:lnTo>
                  <a:lnTo>
                    <a:pt x="2351" y="18586"/>
                  </a:lnTo>
                  <a:lnTo>
                    <a:pt x="2629" y="18907"/>
                  </a:lnTo>
                  <a:lnTo>
                    <a:pt x="2949" y="19206"/>
                  </a:lnTo>
                  <a:lnTo>
                    <a:pt x="3269" y="19526"/>
                  </a:lnTo>
                  <a:lnTo>
                    <a:pt x="3611" y="19804"/>
                  </a:lnTo>
                  <a:lnTo>
                    <a:pt x="3974" y="20103"/>
                  </a:lnTo>
                  <a:lnTo>
                    <a:pt x="4338" y="20381"/>
                  </a:lnTo>
                  <a:lnTo>
                    <a:pt x="4722" y="20637"/>
                  </a:lnTo>
                  <a:lnTo>
                    <a:pt x="5128" y="20894"/>
                  </a:lnTo>
                  <a:lnTo>
                    <a:pt x="5534" y="21129"/>
                  </a:lnTo>
                  <a:lnTo>
                    <a:pt x="5961" y="21364"/>
                  </a:lnTo>
                  <a:lnTo>
                    <a:pt x="6410" y="21599"/>
                  </a:lnTo>
                  <a:lnTo>
                    <a:pt x="6858" y="21812"/>
                  </a:lnTo>
                  <a:lnTo>
                    <a:pt x="7328" y="22004"/>
                  </a:lnTo>
                  <a:lnTo>
                    <a:pt x="7820" y="22197"/>
                  </a:lnTo>
                  <a:lnTo>
                    <a:pt x="8311" y="22368"/>
                  </a:lnTo>
                  <a:lnTo>
                    <a:pt x="8824" y="22517"/>
                  </a:lnTo>
                  <a:lnTo>
                    <a:pt x="9337" y="22667"/>
                  </a:lnTo>
                  <a:lnTo>
                    <a:pt x="9871" y="22795"/>
                  </a:lnTo>
                  <a:lnTo>
                    <a:pt x="10405" y="22923"/>
                  </a:lnTo>
                  <a:lnTo>
                    <a:pt x="10960" y="23030"/>
                  </a:lnTo>
                  <a:lnTo>
                    <a:pt x="11537" y="23115"/>
                  </a:lnTo>
                  <a:lnTo>
                    <a:pt x="12114" y="23179"/>
                  </a:lnTo>
                  <a:lnTo>
                    <a:pt x="12691" y="23243"/>
                  </a:lnTo>
                  <a:lnTo>
                    <a:pt x="13289" y="23286"/>
                  </a:lnTo>
                  <a:lnTo>
                    <a:pt x="13908" y="23308"/>
                  </a:lnTo>
                  <a:lnTo>
                    <a:pt x="14528" y="23329"/>
                  </a:lnTo>
                  <a:lnTo>
                    <a:pt x="15147" y="23308"/>
                  </a:lnTo>
                  <a:lnTo>
                    <a:pt x="15788" y="23286"/>
                  </a:lnTo>
                  <a:lnTo>
                    <a:pt x="16450" y="23243"/>
                  </a:lnTo>
                  <a:lnTo>
                    <a:pt x="17113" y="23179"/>
                  </a:lnTo>
                  <a:lnTo>
                    <a:pt x="17775" y="23094"/>
                  </a:lnTo>
                  <a:lnTo>
                    <a:pt x="18437" y="22987"/>
                  </a:lnTo>
                  <a:lnTo>
                    <a:pt x="19121" y="22859"/>
                  </a:lnTo>
                  <a:lnTo>
                    <a:pt x="19826" y="22709"/>
                  </a:lnTo>
                  <a:lnTo>
                    <a:pt x="20531" y="22560"/>
                  </a:lnTo>
                  <a:lnTo>
                    <a:pt x="21236" y="22368"/>
                  </a:lnTo>
                  <a:lnTo>
                    <a:pt x="21941" y="22154"/>
                  </a:lnTo>
                  <a:lnTo>
                    <a:pt x="22667" y="21940"/>
                  </a:lnTo>
                  <a:lnTo>
                    <a:pt x="23393" y="21684"/>
                  </a:lnTo>
                  <a:lnTo>
                    <a:pt x="24077" y="21428"/>
                  </a:lnTo>
                  <a:lnTo>
                    <a:pt x="24739" y="21150"/>
                  </a:lnTo>
                  <a:lnTo>
                    <a:pt x="25402" y="20872"/>
                  </a:lnTo>
                  <a:lnTo>
                    <a:pt x="26021" y="20573"/>
                  </a:lnTo>
                  <a:lnTo>
                    <a:pt x="26619" y="20274"/>
                  </a:lnTo>
                  <a:lnTo>
                    <a:pt x="27196" y="19954"/>
                  </a:lnTo>
                  <a:lnTo>
                    <a:pt x="27773" y="19633"/>
                  </a:lnTo>
                  <a:lnTo>
                    <a:pt x="28307" y="19291"/>
                  </a:lnTo>
                  <a:lnTo>
                    <a:pt x="28820" y="18950"/>
                  </a:lnTo>
                  <a:lnTo>
                    <a:pt x="29311" y="18608"/>
                  </a:lnTo>
                  <a:lnTo>
                    <a:pt x="29781" y="18245"/>
                  </a:lnTo>
                  <a:lnTo>
                    <a:pt x="30251" y="17881"/>
                  </a:lnTo>
                  <a:lnTo>
                    <a:pt x="30678" y="17497"/>
                  </a:lnTo>
                  <a:lnTo>
                    <a:pt x="31084" y="17134"/>
                  </a:lnTo>
                  <a:lnTo>
                    <a:pt x="31490" y="16728"/>
                  </a:lnTo>
                  <a:lnTo>
                    <a:pt x="31853" y="16343"/>
                  </a:lnTo>
                  <a:lnTo>
                    <a:pt x="32216" y="15937"/>
                  </a:lnTo>
                  <a:lnTo>
                    <a:pt x="32537" y="15553"/>
                  </a:lnTo>
                  <a:lnTo>
                    <a:pt x="32857" y="15126"/>
                  </a:lnTo>
                  <a:lnTo>
                    <a:pt x="33156" y="14720"/>
                  </a:lnTo>
                  <a:lnTo>
                    <a:pt x="33434" y="14314"/>
                  </a:lnTo>
                  <a:lnTo>
                    <a:pt x="33690" y="13886"/>
                  </a:lnTo>
                  <a:lnTo>
                    <a:pt x="33925" y="13481"/>
                  </a:lnTo>
                  <a:lnTo>
                    <a:pt x="34160" y="13053"/>
                  </a:lnTo>
                  <a:lnTo>
                    <a:pt x="34353" y="12626"/>
                  </a:lnTo>
                  <a:lnTo>
                    <a:pt x="34545" y="12199"/>
                  </a:lnTo>
                  <a:lnTo>
                    <a:pt x="34716" y="11793"/>
                  </a:lnTo>
                  <a:lnTo>
                    <a:pt x="34865" y="11366"/>
                  </a:lnTo>
                  <a:lnTo>
                    <a:pt x="34994" y="10938"/>
                  </a:lnTo>
                  <a:lnTo>
                    <a:pt x="35122" y="10511"/>
                  </a:lnTo>
                  <a:lnTo>
                    <a:pt x="35207" y="10105"/>
                  </a:lnTo>
                  <a:lnTo>
                    <a:pt x="35293" y="9678"/>
                  </a:lnTo>
                  <a:lnTo>
                    <a:pt x="35357" y="9251"/>
                  </a:lnTo>
                  <a:lnTo>
                    <a:pt x="35399" y="8845"/>
                  </a:lnTo>
                  <a:lnTo>
                    <a:pt x="35442" y="8439"/>
                  </a:lnTo>
                  <a:lnTo>
                    <a:pt x="35463" y="8033"/>
                  </a:lnTo>
                  <a:lnTo>
                    <a:pt x="35463" y="7627"/>
                  </a:lnTo>
                  <a:lnTo>
                    <a:pt x="35442" y="7243"/>
                  </a:lnTo>
                  <a:lnTo>
                    <a:pt x="35421" y="6837"/>
                  </a:lnTo>
                  <a:lnTo>
                    <a:pt x="35378" y="6452"/>
                  </a:lnTo>
                  <a:lnTo>
                    <a:pt x="35314" y="6068"/>
                  </a:lnTo>
                  <a:lnTo>
                    <a:pt x="35250" y="5704"/>
                  </a:lnTo>
                  <a:lnTo>
                    <a:pt x="35164" y="5341"/>
                  </a:lnTo>
                  <a:lnTo>
                    <a:pt x="35058" y="4978"/>
                  </a:lnTo>
                  <a:lnTo>
                    <a:pt x="34929" y="4636"/>
                  </a:lnTo>
                  <a:lnTo>
                    <a:pt x="34801" y="4294"/>
                  </a:lnTo>
                  <a:lnTo>
                    <a:pt x="34673" y="3953"/>
                  </a:lnTo>
                  <a:lnTo>
                    <a:pt x="34502" y="3632"/>
                  </a:lnTo>
                  <a:lnTo>
                    <a:pt x="34331" y="3312"/>
                  </a:lnTo>
                  <a:lnTo>
                    <a:pt x="34160" y="3013"/>
                  </a:lnTo>
                  <a:lnTo>
                    <a:pt x="33947" y="2735"/>
                  </a:lnTo>
                  <a:lnTo>
                    <a:pt x="33754" y="2436"/>
                  </a:lnTo>
                  <a:lnTo>
                    <a:pt x="33519" y="2180"/>
                  </a:lnTo>
                  <a:lnTo>
                    <a:pt x="33284" y="1923"/>
                  </a:lnTo>
                  <a:lnTo>
                    <a:pt x="33049" y="1688"/>
                  </a:lnTo>
                  <a:lnTo>
                    <a:pt x="32793" y="1453"/>
                  </a:lnTo>
                  <a:lnTo>
                    <a:pt x="32515" y="1240"/>
                  </a:lnTo>
                  <a:lnTo>
                    <a:pt x="32238" y="1026"/>
                  </a:lnTo>
                  <a:lnTo>
                    <a:pt x="31939" y="855"/>
                  </a:lnTo>
                  <a:lnTo>
                    <a:pt x="31640" y="663"/>
                  </a:lnTo>
                  <a:lnTo>
                    <a:pt x="31319" y="513"/>
                  </a:lnTo>
                  <a:lnTo>
                    <a:pt x="30999" y="385"/>
                  </a:lnTo>
                  <a:lnTo>
                    <a:pt x="30657" y="257"/>
                  </a:lnTo>
                  <a:lnTo>
                    <a:pt x="30400" y="171"/>
                  </a:lnTo>
                  <a:lnTo>
                    <a:pt x="30144" y="107"/>
                  </a:lnTo>
                  <a:lnTo>
                    <a:pt x="29866" y="65"/>
                  </a:lnTo>
                  <a:lnTo>
                    <a:pt x="29610" y="22"/>
                  </a:lnTo>
                  <a:lnTo>
                    <a:pt x="29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5537;p60">
              <a:extLst>
                <a:ext uri="{FF2B5EF4-FFF2-40B4-BE49-F238E27FC236}">
                  <a16:creationId xmlns:a16="http://schemas.microsoft.com/office/drawing/2014/main" id="{0DD91404-AC67-A3CF-4CCA-0FCAA4530AEA}"/>
                </a:ext>
              </a:extLst>
            </p:cNvPr>
            <p:cNvSpPr/>
            <p:nvPr/>
          </p:nvSpPr>
          <p:spPr>
            <a:xfrm>
              <a:off x="1367450" y="3053150"/>
              <a:ext cx="139950" cy="157575"/>
            </a:xfrm>
            <a:custGeom>
              <a:avLst/>
              <a:gdLst/>
              <a:ahLst/>
              <a:cxnLst/>
              <a:rect l="l" t="t" r="r" b="b"/>
              <a:pathLst>
                <a:path w="5598" h="6303" extrusionOk="0">
                  <a:moveTo>
                    <a:pt x="1774" y="0"/>
                  </a:moveTo>
                  <a:lnTo>
                    <a:pt x="1517" y="21"/>
                  </a:lnTo>
                  <a:lnTo>
                    <a:pt x="1282" y="64"/>
                  </a:lnTo>
                  <a:lnTo>
                    <a:pt x="1069" y="128"/>
                  </a:lnTo>
                  <a:lnTo>
                    <a:pt x="834" y="278"/>
                  </a:lnTo>
                  <a:lnTo>
                    <a:pt x="620" y="427"/>
                  </a:lnTo>
                  <a:lnTo>
                    <a:pt x="449" y="620"/>
                  </a:lnTo>
                  <a:lnTo>
                    <a:pt x="300" y="855"/>
                  </a:lnTo>
                  <a:lnTo>
                    <a:pt x="193" y="1090"/>
                  </a:lnTo>
                  <a:lnTo>
                    <a:pt x="108" y="1367"/>
                  </a:lnTo>
                  <a:lnTo>
                    <a:pt x="43" y="1624"/>
                  </a:lnTo>
                  <a:lnTo>
                    <a:pt x="1" y="1923"/>
                  </a:lnTo>
                  <a:lnTo>
                    <a:pt x="1" y="2222"/>
                  </a:lnTo>
                  <a:lnTo>
                    <a:pt x="1" y="2500"/>
                  </a:lnTo>
                  <a:lnTo>
                    <a:pt x="1" y="2799"/>
                  </a:lnTo>
                  <a:lnTo>
                    <a:pt x="22" y="3098"/>
                  </a:lnTo>
                  <a:lnTo>
                    <a:pt x="129" y="3632"/>
                  </a:lnTo>
                  <a:lnTo>
                    <a:pt x="236" y="4123"/>
                  </a:lnTo>
                  <a:lnTo>
                    <a:pt x="364" y="4550"/>
                  </a:lnTo>
                  <a:lnTo>
                    <a:pt x="449" y="4764"/>
                  </a:lnTo>
                  <a:lnTo>
                    <a:pt x="556" y="4978"/>
                  </a:lnTo>
                  <a:lnTo>
                    <a:pt x="663" y="5170"/>
                  </a:lnTo>
                  <a:lnTo>
                    <a:pt x="791" y="5362"/>
                  </a:lnTo>
                  <a:lnTo>
                    <a:pt x="919" y="5533"/>
                  </a:lnTo>
                  <a:lnTo>
                    <a:pt x="1069" y="5704"/>
                  </a:lnTo>
                  <a:lnTo>
                    <a:pt x="1197" y="5811"/>
                  </a:lnTo>
                  <a:lnTo>
                    <a:pt x="1347" y="5918"/>
                  </a:lnTo>
                  <a:lnTo>
                    <a:pt x="1496" y="6003"/>
                  </a:lnTo>
                  <a:lnTo>
                    <a:pt x="1646" y="6067"/>
                  </a:lnTo>
                  <a:lnTo>
                    <a:pt x="1966" y="6195"/>
                  </a:lnTo>
                  <a:lnTo>
                    <a:pt x="2287" y="6259"/>
                  </a:lnTo>
                  <a:lnTo>
                    <a:pt x="2628" y="6302"/>
                  </a:lnTo>
                  <a:lnTo>
                    <a:pt x="2992" y="6302"/>
                  </a:lnTo>
                  <a:lnTo>
                    <a:pt x="3333" y="6281"/>
                  </a:lnTo>
                  <a:lnTo>
                    <a:pt x="3675" y="6238"/>
                  </a:lnTo>
                  <a:lnTo>
                    <a:pt x="3910" y="6174"/>
                  </a:lnTo>
                  <a:lnTo>
                    <a:pt x="4145" y="6110"/>
                  </a:lnTo>
                  <a:lnTo>
                    <a:pt x="4359" y="6024"/>
                  </a:lnTo>
                  <a:lnTo>
                    <a:pt x="4572" y="5918"/>
                  </a:lnTo>
                  <a:lnTo>
                    <a:pt x="4786" y="5811"/>
                  </a:lnTo>
                  <a:lnTo>
                    <a:pt x="4957" y="5661"/>
                  </a:lnTo>
                  <a:lnTo>
                    <a:pt x="5128" y="5512"/>
                  </a:lnTo>
                  <a:lnTo>
                    <a:pt x="5277" y="5319"/>
                  </a:lnTo>
                  <a:lnTo>
                    <a:pt x="5363" y="5191"/>
                  </a:lnTo>
                  <a:lnTo>
                    <a:pt x="5427" y="5063"/>
                  </a:lnTo>
                  <a:lnTo>
                    <a:pt x="5534" y="4785"/>
                  </a:lnTo>
                  <a:lnTo>
                    <a:pt x="5576" y="4486"/>
                  </a:lnTo>
                  <a:lnTo>
                    <a:pt x="5598" y="4166"/>
                  </a:lnTo>
                  <a:lnTo>
                    <a:pt x="5598" y="3867"/>
                  </a:lnTo>
                  <a:lnTo>
                    <a:pt x="5555" y="3546"/>
                  </a:lnTo>
                  <a:lnTo>
                    <a:pt x="5491" y="3226"/>
                  </a:lnTo>
                  <a:lnTo>
                    <a:pt x="5427" y="2927"/>
                  </a:lnTo>
                  <a:lnTo>
                    <a:pt x="5341" y="2542"/>
                  </a:lnTo>
                  <a:lnTo>
                    <a:pt x="5213" y="2158"/>
                  </a:lnTo>
                  <a:lnTo>
                    <a:pt x="5064" y="1795"/>
                  </a:lnTo>
                  <a:lnTo>
                    <a:pt x="4978" y="1624"/>
                  </a:lnTo>
                  <a:lnTo>
                    <a:pt x="4871" y="1453"/>
                  </a:lnTo>
                  <a:lnTo>
                    <a:pt x="4722" y="1282"/>
                  </a:lnTo>
                  <a:lnTo>
                    <a:pt x="4572" y="1111"/>
                  </a:lnTo>
                  <a:lnTo>
                    <a:pt x="4380" y="940"/>
                  </a:lnTo>
                  <a:lnTo>
                    <a:pt x="4166" y="790"/>
                  </a:lnTo>
                  <a:lnTo>
                    <a:pt x="3931" y="641"/>
                  </a:lnTo>
                  <a:lnTo>
                    <a:pt x="3675" y="491"/>
                  </a:lnTo>
                  <a:lnTo>
                    <a:pt x="3419" y="363"/>
                  </a:lnTo>
                  <a:lnTo>
                    <a:pt x="3141" y="256"/>
                  </a:lnTo>
                  <a:lnTo>
                    <a:pt x="2863" y="171"/>
                  </a:lnTo>
                  <a:lnTo>
                    <a:pt x="2586" y="86"/>
                  </a:lnTo>
                  <a:lnTo>
                    <a:pt x="2308" y="43"/>
                  </a:lnTo>
                  <a:lnTo>
                    <a:pt x="20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5538;p60">
              <a:extLst>
                <a:ext uri="{FF2B5EF4-FFF2-40B4-BE49-F238E27FC236}">
                  <a16:creationId xmlns:a16="http://schemas.microsoft.com/office/drawing/2014/main" id="{7B206910-DAD0-8240-41EE-46B7B7C1906A}"/>
                </a:ext>
              </a:extLst>
            </p:cNvPr>
            <p:cNvSpPr/>
            <p:nvPr/>
          </p:nvSpPr>
          <p:spPr>
            <a:xfrm>
              <a:off x="2149875" y="2864600"/>
              <a:ext cx="144225" cy="167725"/>
            </a:xfrm>
            <a:custGeom>
              <a:avLst/>
              <a:gdLst/>
              <a:ahLst/>
              <a:cxnLst/>
              <a:rect l="l" t="t" r="r" b="b"/>
              <a:pathLst>
                <a:path w="5769" h="6709" extrusionOk="0">
                  <a:moveTo>
                    <a:pt x="3547" y="1"/>
                  </a:moveTo>
                  <a:lnTo>
                    <a:pt x="3290" y="22"/>
                  </a:lnTo>
                  <a:lnTo>
                    <a:pt x="3034" y="108"/>
                  </a:lnTo>
                  <a:lnTo>
                    <a:pt x="2778" y="193"/>
                  </a:lnTo>
                  <a:lnTo>
                    <a:pt x="2521" y="321"/>
                  </a:lnTo>
                  <a:lnTo>
                    <a:pt x="2265" y="471"/>
                  </a:lnTo>
                  <a:lnTo>
                    <a:pt x="2030" y="642"/>
                  </a:lnTo>
                  <a:lnTo>
                    <a:pt x="1795" y="834"/>
                  </a:lnTo>
                  <a:lnTo>
                    <a:pt x="1581" y="1026"/>
                  </a:lnTo>
                  <a:lnTo>
                    <a:pt x="1368" y="1219"/>
                  </a:lnTo>
                  <a:lnTo>
                    <a:pt x="1005" y="1625"/>
                  </a:lnTo>
                  <a:lnTo>
                    <a:pt x="705" y="2030"/>
                  </a:lnTo>
                  <a:lnTo>
                    <a:pt x="449" y="2394"/>
                  </a:lnTo>
                  <a:lnTo>
                    <a:pt x="342" y="2607"/>
                  </a:lnTo>
                  <a:lnTo>
                    <a:pt x="235" y="2799"/>
                  </a:lnTo>
                  <a:lnTo>
                    <a:pt x="150" y="3013"/>
                  </a:lnTo>
                  <a:lnTo>
                    <a:pt x="65" y="3227"/>
                  </a:lnTo>
                  <a:lnTo>
                    <a:pt x="22" y="3440"/>
                  </a:lnTo>
                  <a:lnTo>
                    <a:pt x="1" y="3675"/>
                  </a:lnTo>
                  <a:lnTo>
                    <a:pt x="1" y="3846"/>
                  </a:lnTo>
                  <a:lnTo>
                    <a:pt x="1" y="4017"/>
                  </a:lnTo>
                  <a:lnTo>
                    <a:pt x="22" y="4167"/>
                  </a:lnTo>
                  <a:lnTo>
                    <a:pt x="65" y="4338"/>
                  </a:lnTo>
                  <a:lnTo>
                    <a:pt x="171" y="4658"/>
                  </a:lnTo>
                  <a:lnTo>
                    <a:pt x="321" y="4979"/>
                  </a:lnTo>
                  <a:lnTo>
                    <a:pt x="492" y="5256"/>
                  </a:lnTo>
                  <a:lnTo>
                    <a:pt x="705" y="5534"/>
                  </a:lnTo>
                  <a:lnTo>
                    <a:pt x="940" y="5790"/>
                  </a:lnTo>
                  <a:lnTo>
                    <a:pt x="1218" y="6025"/>
                  </a:lnTo>
                  <a:lnTo>
                    <a:pt x="1389" y="6175"/>
                  </a:lnTo>
                  <a:lnTo>
                    <a:pt x="1581" y="6303"/>
                  </a:lnTo>
                  <a:lnTo>
                    <a:pt x="1795" y="6431"/>
                  </a:lnTo>
                  <a:lnTo>
                    <a:pt x="2009" y="6538"/>
                  </a:lnTo>
                  <a:lnTo>
                    <a:pt x="2222" y="6623"/>
                  </a:lnTo>
                  <a:lnTo>
                    <a:pt x="2457" y="6688"/>
                  </a:lnTo>
                  <a:lnTo>
                    <a:pt x="2692" y="6709"/>
                  </a:lnTo>
                  <a:lnTo>
                    <a:pt x="2927" y="6709"/>
                  </a:lnTo>
                  <a:lnTo>
                    <a:pt x="3077" y="6688"/>
                  </a:lnTo>
                  <a:lnTo>
                    <a:pt x="3226" y="6666"/>
                  </a:lnTo>
                  <a:lnTo>
                    <a:pt x="3504" y="6559"/>
                  </a:lnTo>
                  <a:lnTo>
                    <a:pt x="3760" y="6410"/>
                  </a:lnTo>
                  <a:lnTo>
                    <a:pt x="4017" y="6239"/>
                  </a:lnTo>
                  <a:lnTo>
                    <a:pt x="4252" y="6025"/>
                  </a:lnTo>
                  <a:lnTo>
                    <a:pt x="4487" y="5812"/>
                  </a:lnTo>
                  <a:lnTo>
                    <a:pt x="4700" y="5577"/>
                  </a:lnTo>
                  <a:lnTo>
                    <a:pt x="4893" y="5320"/>
                  </a:lnTo>
                  <a:lnTo>
                    <a:pt x="5128" y="5000"/>
                  </a:lnTo>
                  <a:lnTo>
                    <a:pt x="5341" y="4679"/>
                  </a:lnTo>
                  <a:lnTo>
                    <a:pt x="5534" y="4338"/>
                  </a:lnTo>
                  <a:lnTo>
                    <a:pt x="5619" y="4145"/>
                  </a:lnTo>
                  <a:lnTo>
                    <a:pt x="5683" y="3953"/>
                  </a:lnTo>
                  <a:lnTo>
                    <a:pt x="5726" y="3739"/>
                  </a:lnTo>
                  <a:lnTo>
                    <a:pt x="5747" y="3504"/>
                  </a:lnTo>
                  <a:lnTo>
                    <a:pt x="5769" y="3248"/>
                  </a:lnTo>
                  <a:lnTo>
                    <a:pt x="5747" y="2992"/>
                  </a:lnTo>
                  <a:lnTo>
                    <a:pt x="5726" y="2714"/>
                  </a:lnTo>
                  <a:lnTo>
                    <a:pt x="5683" y="2436"/>
                  </a:lnTo>
                  <a:lnTo>
                    <a:pt x="5619" y="2159"/>
                  </a:lnTo>
                  <a:lnTo>
                    <a:pt x="5534" y="1881"/>
                  </a:lnTo>
                  <a:lnTo>
                    <a:pt x="5427" y="1603"/>
                  </a:lnTo>
                  <a:lnTo>
                    <a:pt x="5320" y="1325"/>
                  </a:lnTo>
                  <a:lnTo>
                    <a:pt x="5192" y="1090"/>
                  </a:lnTo>
                  <a:lnTo>
                    <a:pt x="5042" y="855"/>
                  </a:lnTo>
                  <a:lnTo>
                    <a:pt x="4871" y="642"/>
                  </a:lnTo>
                  <a:lnTo>
                    <a:pt x="4700" y="450"/>
                  </a:lnTo>
                  <a:lnTo>
                    <a:pt x="4529" y="300"/>
                  </a:lnTo>
                  <a:lnTo>
                    <a:pt x="4316" y="172"/>
                  </a:lnTo>
                  <a:lnTo>
                    <a:pt x="4081" y="65"/>
                  </a:lnTo>
                  <a:lnTo>
                    <a:pt x="3824" y="22"/>
                  </a:lnTo>
                  <a:lnTo>
                    <a:pt x="35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5539;p60">
              <a:extLst>
                <a:ext uri="{FF2B5EF4-FFF2-40B4-BE49-F238E27FC236}">
                  <a16:creationId xmlns:a16="http://schemas.microsoft.com/office/drawing/2014/main" id="{379749A8-3196-671D-7549-DD44BBAA74BB}"/>
                </a:ext>
              </a:extLst>
            </p:cNvPr>
            <p:cNvSpPr/>
            <p:nvPr/>
          </p:nvSpPr>
          <p:spPr>
            <a:xfrm>
              <a:off x="1653175" y="3858000"/>
              <a:ext cx="123950" cy="243025"/>
            </a:xfrm>
            <a:custGeom>
              <a:avLst/>
              <a:gdLst/>
              <a:ahLst/>
              <a:cxnLst/>
              <a:rect l="l" t="t" r="r" b="b"/>
              <a:pathLst>
                <a:path w="4958" h="9721" extrusionOk="0">
                  <a:moveTo>
                    <a:pt x="3974" y="0"/>
                  </a:moveTo>
                  <a:lnTo>
                    <a:pt x="3868" y="22"/>
                  </a:lnTo>
                  <a:lnTo>
                    <a:pt x="3782" y="43"/>
                  </a:lnTo>
                  <a:lnTo>
                    <a:pt x="3697" y="86"/>
                  </a:lnTo>
                  <a:lnTo>
                    <a:pt x="3633" y="150"/>
                  </a:lnTo>
                  <a:lnTo>
                    <a:pt x="3569" y="235"/>
                  </a:lnTo>
                  <a:lnTo>
                    <a:pt x="3526" y="321"/>
                  </a:lnTo>
                  <a:lnTo>
                    <a:pt x="1" y="9293"/>
                  </a:lnTo>
                  <a:lnTo>
                    <a:pt x="4423" y="9720"/>
                  </a:lnTo>
                  <a:lnTo>
                    <a:pt x="4551" y="9720"/>
                  </a:lnTo>
                  <a:lnTo>
                    <a:pt x="4658" y="9699"/>
                  </a:lnTo>
                  <a:lnTo>
                    <a:pt x="4722" y="9656"/>
                  </a:lnTo>
                  <a:lnTo>
                    <a:pt x="4808" y="9592"/>
                  </a:lnTo>
                  <a:lnTo>
                    <a:pt x="4850" y="9528"/>
                  </a:lnTo>
                  <a:lnTo>
                    <a:pt x="4914" y="9464"/>
                  </a:lnTo>
                  <a:lnTo>
                    <a:pt x="4936" y="9379"/>
                  </a:lnTo>
                  <a:lnTo>
                    <a:pt x="4957" y="9272"/>
                  </a:lnTo>
                  <a:lnTo>
                    <a:pt x="4957" y="9186"/>
                  </a:lnTo>
                  <a:lnTo>
                    <a:pt x="4936" y="9079"/>
                  </a:lnTo>
                  <a:lnTo>
                    <a:pt x="4893" y="8994"/>
                  </a:lnTo>
                  <a:lnTo>
                    <a:pt x="4850" y="8909"/>
                  </a:lnTo>
                  <a:lnTo>
                    <a:pt x="4786" y="8844"/>
                  </a:lnTo>
                  <a:lnTo>
                    <a:pt x="4701" y="8802"/>
                  </a:lnTo>
                  <a:lnTo>
                    <a:pt x="4615" y="8759"/>
                  </a:lnTo>
                  <a:lnTo>
                    <a:pt x="4508" y="8738"/>
                  </a:lnTo>
                  <a:lnTo>
                    <a:pt x="1411" y="8439"/>
                  </a:lnTo>
                  <a:lnTo>
                    <a:pt x="4444" y="684"/>
                  </a:lnTo>
                  <a:lnTo>
                    <a:pt x="4466" y="577"/>
                  </a:lnTo>
                  <a:lnTo>
                    <a:pt x="4487" y="492"/>
                  </a:lnTo>
                  <a:lnTo>
                    <a:pt x="4466" y="385"/>
                  </a:lnTo>
                  <a:lnTo>
                    <a:pt x="4444" y="299"/>
                  </a:lnTo>
                  <a:lnTo>
                    <a:pt x="4380" y="214"/>
                  </a:lnTo>
                  <a:lnTo>
                    <a:pt x="4338" y="150"/>
                  </a:lnTo>
                  <a:lnTo>
                    <a:pt x="4252" y="86"/>
                  </a:lnTo>
                  <a:lnTo>
                    <a:pt x="4167" y="43"/>
                  </a:lnTo>
                  <a:lnTo>
                    <a:pt x="4060" y="22"/>
                  </a:lnTo>
                  <a:lnTo>
                    <a:pt x="3974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5540;p60">
              <a:extLst>
                <a:ext uri="{FF2B5EF4-FFF2-40B4-BE49-F238E27FC236}">
                  <a16:creationId xmlns:a16="http://schemas.microsoft.com/office/drawing/2014/main" id="{074F1137-13A3-1A67-A6BD-8DFEEA715850}"/>
                </a:ext>
              </a:extLst>
            </p:cNvPr>
            <p:cNvSpPr/>
            <p:nvPr/>
          </p:nvSpPr>
          <p:spPr>
            <a:xfrm>
              <a:off x="1410175" y="2881700"/>
              <a:ext cx="128200" cy="125525"/>
            </a:xfrm>
            <a:custGeom>
              <a:avLst/>
              <a:gdLst/>
              <a:ahLst/>
              <a:cxnLst/>
              <a:rect l="l" t="t" r="r" b="b"/>
              <a:pathLst>
                <a:path w="5128" h="5021" extrusionOk="0">
                  <a:moveTo>
                    <a:pt x="2329" y="1"/>
                  </a:moveTo>
                  <a:lnTo>
                    <a:pt x="2180" y="22"/>
                  </a:lnTo>
                  <a:lnTo>
                    <a:pt x="2030" y="43"/>
                  </a:lnTo>
                  <a:lnTo>
                    <a:pt x="1859" y="86"/>
                  </a:lnTo>
                  <a:lnTo>
                    <a:pt x="1710" y="150"/>
                  </a:lnTo>
                  <a:lnTo>
                    <a:pt x="1496" y="257"/>
                  </a:lnTo>
                  <a:lnTo>
                    <a:pt x="1283" y="406"/>
                  </a:lnTo>
                  <a:lnTo>
                    <a:pt x="1090" y="577"/>
                  </a:lnTo>
                  <a:lnTo>
                    <a:pt x="898" y="791"/>
                  </a:lnTo>
                  <a:lnTo>
                    <a:pt x="727" y="1005"/>
                  </a:lnTo>
                  <a:lnTo>
                    <a:pt x="578" y="1240"/>
                  </a:lnTo>
                  <a:lnTo>
                    <a:pt x="449" y="1496"/>
                  </a:lnTo>
                  <a:lnTo>
                    <a:pt x="321" y="1774"/>
                  </a:lnTo>
                  <a:lnTo>
                    <a:pt x="214" y="2030"/>
                  </a:lnTo>
                  <a:lnTo>
                    <a:pt x="129" y="2308"/>
                  </a:lnTo>
                  <a:lnTo>
                    <a:pt x="65" y="2607"/>
                  </a:lnTo>
                  <a:lnTo>
                    <a:pt x="22" y="2885"/>
                  </a:lnTo>
                  <a:lnTo>
                    <a:pt x="1" y="3141"/>
                  </a:lnTo>
                  <a:lnTo>
                    <a:pt x="1" y="3419"/>
                  </a:lnTo>
                  <a:lnTo>
                    <a:pt x="22" y="3654"/>
                  </a:lnTo>
                  <a:lnTo>
                    <a:pt x="65" y="3889"/>
                  </a:lnTo>
                  <a:lnTo>
                    <a:pt x="129" y="4060"/>
                  </a:lnTo>
                  <a:lnTo>
                    <a:pt x="193" y="4209"/>
                  </a:lnTo>
                  <a:lnTo>
                    <a:pt x="278" y="4359"/>
                  </a:lnTo>
                  <a:lnTo>
                    <a:pt x="385" y="4487"/>
                  </a:lnTo>
                  <a:lnTo>
                    <a:pt x="513" y="4615"/>
                  </a:lnTo>
                  <a:lnTo>
                    <a:pt x="684" y="4700"/>
                  </a:lnTo>
                  <a:lnTo>
                    <a:pt x="834" y="4764"/>
                  </a:lnTo>
                  <a:lnTo>
                    <a:pt x="1005" y="4829"/>
                  </a:lnTo>
                  <a:lnTo>
                    <a:pt x="1368" y="4935"/>
                  </a:lnTo>
                  <a:lnTo>
                    <a:pt x="1753" y="4999"/>
                  </a:lnTo>
                  <a:lnTo>
                    <a:pt x="2116" y="5021"/>
                  </a:lnTo>
                  <a:lnTo>
                    <a:pt x="2500" y="5021"/>
                  </a:lnTo>
                  <a:lnTo>
                    <a:pt x="2863" y="4978"/>
                  </a:lnTo>
                  <a:lnTo>
                    <a:pt x="3227" y="4893"/>
                  </a:lnTo>
                  <a:lnTo>
                    <a:pt x="3568" y="4764"/>
                  </a:lnTo>
                  <a:lnTo>
                    <a:pt x="3910" y="4594"/>
                  </a:lnTo>
                  <a:lnTo>
                    <a:pt x="4060" y="4508"/>
                  </a:lnTo>
                  <a:lnTo>
                    <a:pt x="4209" y="4380"/>
                  </a:lnTo>
                  <a:lnTo>
                    <a:pt x="4359" y="4252"/>
                  </a:lnTo>
                  <a:lnTo>
                    <a:pt x="4487" y="4124"/>
                  </a:lnTo>
                  <a:lnTo>
                    <a:pt x="4594" y="3974"/>
                  </a:lnTo>
                  <a:lnTo>
                    <a:pt x="4722" y="3825"/>
                  </a:lnTo>
                  <a:lnTo>
                    <a:pt x="4807" y="3675"/>
                  </a:lnTo>
                  <a:lnTo>
                    <a:pt x="4893" y="3504"/>
                  </a:lnTo>
                  <a:lnTo>
                    <a:pt x="4978" y="3333"/>
                  </a:lnTo>
                  <a:lnTo>
                    <a:pt x="5021" y="3162"/>
                  </a:lnTo>
                  <a:lnTo>
                    <a:pt x="5064" y="2970"/>
                  </a:lnTo>
                  <a:lnTo>
                    <a:pt x="5106" y="2799"/>
                  </a:lnTo>
                  <a:lnTo>
                    <a:pt x="5128" y="2607"/>
                  </a:lnTo>
                  <a:lnTo>
                    <a:pt x="5106" y="2436"/>
                  </a:lnTo>
                  <a:lnTo>
                    <a:pt x="5085" y="2244"/>
                  </a:lnTo>
                  <a:lnTo>
                    <a:pt x="5064" y="2051"/>
                  </a:lnTo>
                  <a:lnTo>
                    <a:pt x="5000" y="1859"/>
                  </a:lnTo>
                  <a:lnTo>
                    <a:pt x="4914" y="1667"/>
                  </a:lnTo>
                  <a:lnTo>
                    <a:pt x="4807" y="1496"/>
                  </a:lnTo>
                  <a:lnTo>
                    <a:pt x="4701" y="1325"/>
                  </a:lnTo>
                  <a:lnTo>
                    <a:pt x="4572" y="1154"/>
                  </a:lnTo>
                  <a:lnTo>
                    <a:pt x="4444" y="1005"/>
                  </a:lnTo>
                  <a:lnTo>
                    <a:pt x="4145" y="727"/>
                  </a:lnTo>
                  <a:lnTo>
                    <a:pt x="3889" y="513"/>
                  </a:lnTo>
                  <a:lnTo>
                    <a:pt x="3590" y="342"/>
                  </a:lnTo>
                  <a:lnTo>
                    <a:pt x="3291" y="193"/>
                  </a:lnTo>
                  <a:lnTo>
                    <a:pt x="2970" y="86"/>
                  </a:lnTo>
                  <a:lnTo>
                    <a:pt x="2650" y="22"/>
                  </a:lnTo>
                  <a:lnTo>
                    <a:pt x="250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5541;p60">
              <a:extLst>
                <a:ext uri="{FF2B5EF4-FFF2-40B4-BE49-F238E27FC236}">
                  <a16:creationId xmlns:a16="http://schemas.microsoft.com/office/drawing/2014/main" id="{58EB84C0-9EBD-37C0-D2C2-AA3B12F2CCF9}"/>
                </a:ext>
              </a:extLst>
            </p:cNvPr>
            <p:cNvSpPr/>
            <p:nvPr/>
          </p:nvSpPr>
          <p:spPr>
            <a:xfrm>
              <a:off x="2037725" y="2724150"/>
              <a:ext cx="128200" cy="125525"/>
            </a:xfrm>
            <a:custGeom>
              <a:avLst/>
              <a:gdLst/>
              <a:ahLst/>
              <a:cxnLst/>
              <a:rect l="l" t="t" r="r" b="b"/>
              <a:pathLst>
                <a:path w="5128" h="5021" extrusionOk="0">
                  <a:moveTo>
                    <a:pt x="2179" y="0"/>
                  </a:moveTo>
                  <a:lnTo>
                    <a:pt x="2030" y="43"/>
                  </a:lnTo>
                  <a:lnTo>
                    <a:pt x="1880" y="86"/>
                  </a:lnTo>
                  <a:lnTo>
                    <a:pt x="1709" y="129"/>
                  </a:lnTo>
                  <a:lnTo>
                    <a:pt x="1496" y="257"/>
                  </a:lnTo>
                  <a:lnTo>
                    <a:pt x="1282" y="406"/>
                  </a:lnTo>
                  <a:lnTo>
                    <a:pt x="1090" y="577"/>
                  </a:lnTo>
                  <a:lnTo>
                    <a:pt x="919" y="770"/>
                  </a:lnTo>
                  <a:lnTo>
                    <a:pt x="748" y="1005"/>
                  </a:lnTo>
                  <a:lnTo>
                    <a:pt x="598" y="1239"/>
                  </a:lnTo>
                  <a:lnTo>
                    <a:pt x="449" y="1496"/>
                  </a:lnTo>
                  <a:lnTo>
                    <a:pt x="321" y="1752"/>
                  </a:lnTo>
                  <a:lnTo>
                    <a:pt x="214" y="2030"/>
                  </a:lnTo>
                  <a:lnTo>
                    <a:pt x="128" y="2308"/>
                  </a:lnTo>
                  <a:lnTo>
                    <a:pt x="64" y="2585"/>
                  </a:lnTo>
                  <a:lnTo>
                    <a:pt x="22" y="2863"/>
                  </a:lnTo>
                  <a:lnTo>
                    <a:pt x="0" y="3141"/>
                  </a:lnTo>
                  <a:lnTo>
                    <a:pt x="0" y="3397"/>
                  </a:lnTo>
                  <a:lnTo>
                    <a:pt x="22" y="3654"/>
                  </a:lnTo>
                  <a:lnTo>
                    <a:pt x="86" y="3889"/>
                  </a:lnTo>
                  <a:lnTo>
                    <a:pt x="128" y="4059"/>
                  </a:lnTo>
                  <a:lnTo>
                    <a:pt x="193" y="4209"/>
                  </a:lnTo>
                  <a:lnTo>
                    <a:pt x="278" y="4358"/>
                  </a:lnTo>
                  <a:lnTo>
                    <a:pt x="385" y="4487"/>
                  </a:lnTo>
                  <a:lnTo>
                    <a:pt x="534" y="4615"/>
                  </a:lnTo>
                  <a:lnTo>
                    <a:pt x="684" y="4700"/>
                  </a:lnTo>
                  <a:lnTo>
                    <a:pt x="855" y="4764"/>
                  </a:lnTo>
                  <a:lnTo>
                    <a:pt x="1026" y="4828"/>
                  </a:lnTo>
                  <a:lnTo>
                    <a:pt x="1389" y="4935"/>
                  </a:lnTo>
                  <a:lnTo>
                    <a:pt x="1752" y="4999"/>
                  </a:lnTo>
                  <a:lnTo>
                    <a:pt x="2137" y="5021"/>
                  </a:lnTo>
                  <a:lnTo>
                    <a:pt x="2500" y="5021"/>
                  </a:lnTo>
                  <a:lnTo>
                    <a:pt x="2884" y="4978"/>
                  </a:lnTo>
                  <a:lnTo>
                    <a:pt x="3226" y="4893"/>
                  </a:lnTo>
                  <a:lnTo>
                    <a:pt x="3589" y="4764"/>
                  </a:lnTo>
                  <a:lnTo>
                    <a:pt x="3910" y="4593"/>
                  </a:lnTo>
                  <a:lnTo>
                    <a:pt x="4081" y="4487"/>
                  </a:lnTo>
                  <a:lnTo>
                    <a:pt x="4230" y="4380"/>
                  </a:lnTo>
                  <a:lnTo>
                    <a:pt x="4358" y="4252"/>
                  </a:lnTo>
                  <a:lnTo>
                    <a:pt x="4487" y="4124"/>
                  </a:lnTo>
                  <a:lnTo>
                    <a:pt x="4615" y="3974"/>
                  </a:lnTo>
                  <a:lnTo>
                    <a:pt x="4721" y="3824"/>
                  </a:lnTo>
                  <a:lnTo>
                    <a:pt x="4828" y="3654"/>
                  </a:lnTo>
                  <a:lnTo>
                    <a:pt x="4914" y="3504"/>
                  </a:lnTo>
                  <a:lnTo>
                    <a:pt x="4978" y="3333"/>
                  </a:lnTo>
                  <a:lnTo>
                    <a:pt x="5042" y="3141"/>
                  </a:lnTo>
                  <a:lnTo>
                    <a:pt x="5085" y="2970"/>
                  </a:lnTo>
                  <a:lnTo>
                    <a:pt x="5106" y="2778"/>
                  </a:lnTo>
                  <a:lnTo>
                    <a:pt x="5127" y="2607"/>
                  </a:lnTo>
                  <a:lnTo>
                    <a:pt x="5127" y="2414"/>
                  </a:lnTo>
                  <a:lnTo>
                    <a:pt x="5106" y="2244"/>
                  </a:lnTo>
                  <a:lnTo>
                    <a:pt x="5063" y="2051"/>
                  </a:lnTo>
                  <a:lnTo>
                    <a:pt x="4999" y="1859"/>
                  </a:lnTo>
                  <a:lnTo>
                    <a:pt x="4914" y="1667"/>
                  </a:lnTo>
                  <a:lnTo>
                    <a:pt x="4828" y="1496"/>
                  </a:lnTo>
                  <a:lnTo>
                    <a:pt x="4721" y="1325"/>
                  </a:lnTo>
                  <a:lnTo>
                    <a:pt x="4593" y="1154"/>
                  </a:lnTo>
                  <a:lnTo>
                    <a:pt x="4444" y="1005"/>
                  </a:lnTo>
                  <a:lnTo>
                    <a:pt x="4145" y="705"/>
                  </a:lnTo>
                  <a:lnTo>
                    <a:pt x="3888" y="513"/>
                  </a:lnTo>
                  <a:lnTo>
                    <a:pt x="3611" y="321"/>
                  </a:lnTo>
                  <a:lnTo>
                    <a:pt x="3290" y="193"/>
                  </a:lnTo>
                  <a:lnTo>
                    <a:pt x="2991" y="86"/>
                  </a:lnTo>
                  <a:lnTo>
                    <a:pt x="2671" y="22"/>
                  </a:lnTo>
                  <a:lnTo>
                    <a:pt x="250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5542;p60">
              <a:extLst>
                <a:ext uri="{FF2B5EF4-FFF2-40B4-BE49-F238E27FC236}">
                  <a16:creationId xmlns:a16="http://schemas.microsoft.com/office/drawing/2014/main" id="{A2AD72AF-BCFB-CFE1-5FC7-318757E7DF5C}"/>
                </a:ext>
              </a:extLst>
            </p:cNvPr>
            <p:cNvSpPr/>
            <p:nvPr/>
          </p:nvSpPr>
          <p:spPr>
            <a:xfrm>
              <a:off x="1276650" y="2708650"/>
              <a:ext cx="479625" cy="479625"/>
            </a:xfrm>
            <a:custGeom>
              <a:avLst/>
              <a:gdLst/>
              <a:ahLst/>
              <a:cxnLst/>
              <a:rect l="l" t="t" r="r" b="b"/>
              <a:pathLst>
                <a:path w="19185" h="19185" extrusionOk="0">
                  <a:moveTo>
                    <a:pt x="9593" y="984"/>
                  </a:moveTo>
                  <a:lnTo>
                    <a:pt x="10020" y="1005"/>
                  </a:lnTo>
                  <a:lnTo>
                    <a:pt x="10469" y="1048"/>
                  </a:lnTo>
                  <a:lnTo>
                    <a:pt x="10896" y="1090"/>
                  </a:lnTo>
                  <a:lnTo>
                    <a:pt x="11323" y="1176"/>
                  </a:lnTo>
                  <a:lnTo>
                    <a:pt x="11729" y="1261"/>
                  </a:lnTo>
                  <a:lnTo>
                    <a:pt x="12135" y="1390"/>
                  </a:lnTo>
                  <a:lnTo>
                    <a:pt x="12541" y="1518"/>
                  </a:lnTo>
                  <a:lnTo>
                    <a:pt x="12926" y="1667"/>
                  </a:lnTo>
                  <a:lnTo>
                    <a:pt x="13310" y="1838"/>
                  </a:lnTo>
                  <a:lnTo>
                    <a:pt x="13673" y="2030"/>
                  </a:lnTo>
                  <a:lnTo>
                    <a:pt x="14036" y="2244"/>
                  </a:lnTo>
                  <a:lnTo>
                    <a:pt x="14400" y="2458"/>
                  </a:lnTo>
                  <a:lnTo>
                    <a:pt x="14720" y="2714"/>
                  </a:lnTo>
                  <a:lnTo>
                    <a:pt x="15062" y="2970"/>
                  </a:lnTo>
                  <a:lnTo>
                    <a:pt x="15361" y="3227"/>
                  </a:lnTo>
                  <a:lnTo>
                    <a:pt x="15660" y="3526"/>
                  </a:lnTo>
                  <a:lnTo>
                    <a:pt x="15959" y="3825"/>
                  </a:lnTo>
                  <a:lnTo>
                    <a:pt x="16216" y="4124"/>
                  </a:lnTo>
                  <a:lnTo>
                    <a:pt x="16472" y="4444"/>
                  </a:lnTo>
                  <a:lnTo>
                    <a:pt x="16707" y="4786"/>
                  </a:lnTo>
                  <a:lnTo>
                    <a:pt x="16942" y="5149"/>
                  </a:lnTo>
                  <a:lnTo>
                    <a:pt x="17155" y="5491"/>
                  </a:lnTo>
                  <a:lnTo>
                    <a:pt x="17348" y="5876"/>
                  </a:lnTo>
                  <a:lnTo>
                    <a:pt x="17519" y="6260"/>
                  </a:lnTo>
                  <a:lnTo>
                    <a:pt x="17668" y="6645"/>
                  </a:lnTo>
                  <a:lnTo>
                    <a:pt x="17796" y="7051"/>
                  </a:lnTo>
                  <a:lnTo>
                    <a:pt x="17925" y="7457"/>
                  </a:lnTo>
                  <a:lnTo>
                    <a:pt x="18010" y="7863"/>
                  </a:lnTo>
                  <a:lnTo>
                    <a:pt x="18095" y="8290"/>
                  </a:lnTo>
                  <a:lnTo>
                    <a:pt x="18138" y="8717"/>
                  </a:lnTo>
                  <a:lnTo>
                    <a:pt x="18181" y="9166"/>
                  </a:lnTo>
                  <a:lnTo>
                    <a:pt x="18181" y="9593"/>
                  </a:lnTo>
                  <a:lnTo>
                    <a:pt x="18181" y="10042"/>
                  </a:lnTo>
                  <a:lnTo>
                    <a:pt x="18138" y="10469"/>
                  </a:lnTo>
                  <a:lnTo>
                    <a:pt x="18095" y="10896"/>
                  </a:lnTo>
                  <a:lnTo>
                    <a:pt x="18010" y="11323"/>
                  </a:lnTo>
                  <a:lnTo>
                    <a:pt x="17925" y="11751"/>
                  </a:lnTo>
                  <a:lnTo>
                    <a:pt x="17796" y="12156"/>
                  </a:lnTo>
                  <a:lnTo>
                    <a:pt x="17668" y="12562"/>
                  </a:lnTo>
                  <a:lnTo>
                    <a:pt x="17519" y="12947"/>
                  </a:lnTo>
                  <a:lnTo>
                    <a:pt x="17348" y="13331"/>
                  </a:lnTo>
                  <a:lnTo>
                    <a:pt x="17155" y="13695"/>
                  </a:lnTo>
                  <a:lnTo>
                    <a:pt x="16942" y="14058"/>
                  </a:lnTo>
                  <a:lnTo>
                    <a:pt x="16707" y="14400"/>
                  </a:lnTo>
                  <a:lnTo>
                    <a:pt x="16472" y="14741"/>
                  </a:lnTo>
                  <a:lnTo>
                    <a:pt x="16216" y="15062"/>
                  </a:lnTo>
                  <a:lnTo>
                    <a:pt x="15959" y="15382"/>
                  </a:lnTo>
                  <a:lnTo>
                    <a:pt x="15660" y="15681"/>
                  </a:lnTo>
                  <a:lnTo>
                    <a:pt x="15361" y="15959"/>
                  </a:lnTo>
                  <a:lnTo>
                    <a:pt x="15062" y="16237"/>
                  </a:lnTo>
                  <a:lnTo>
                    <a:pt x="14720" y="16493"/>
                  </a:lnTo>
                  <a:lnTo>
                    <a:pt x="14400" y="16728"/>
                  </a:lnTo>
                  <a:lnTo>
                    <a:pt x="14036" y="16963"/>
                  </a:lnTo>
                  <a:lnTo>
                    <a:pt x="13673" y="17155"/>
                  </a:lnTo>
                  <a:lnTo>
                    <a:pt x="13310" y="17348"/>
                  </a:lnTo>
                  <a:lnTo>
                    <a:pt x="12926" y="17519"/>
                  </a:lnTo>
                  <a:lnTo>
                    <a:pt x="12541" y="17668"/>
                  </a:lnTo>
                  <a:lnTo>
                    <a:pt x="12135" y="17818"/>
                  </a:lnTo>
                  <a:lnTo>
                    <a:pt x="11729" y="17924"/>
                  </a:lnTo>
                  <a:lnTo>
                    <a:pt x="11323" y="18031"/>
                  </a:lnTo>
                  <a:lnTo>
                    <a:pt x="10896" y="18095"/>
                  </a:lnTo>
                  <a:lnTo>
                    <a:pt x="10469" y="18159"/>
                  </a:lnTo>
                  <a:lnTo>
                    <a:pt x="10020" y="18181"/>
                  </a:lnTo>
                  <a:lnTo>
                    <a:pt x="9593" y="18202"/>
                  </a:lnTo>
                  <a:lnTo>
                    <a:pt x="9144" y="18181"/>
                  </a:lnTo>
                  <a:lnTo>
                    <a:pt x="8696" y="18159"/>
                  </a:lnTo>
                  <a:lnTo>
                    <a:pt x="8268" y="18095"/>
                  </a:lnTo>
                  <a:lnTo>
                    <a:pt x="7841" y="18031"/>
                  </a:lnTo>
                  <a:lnTo>
                    <a:pt x="7435" y="17924"/>
                  </a:lnTo>
                  <a:lnTo>
                    <a:pt x="7029" y="17818"/>
                  </a:lnTo>
                  <a:lnTo>
                    <a:pt x="6624" y="17668"/>
                  </a:lnTo>
                  <a:lnTo>
                    <a:pt x="6239" y="17519"/>
                  </a:lnTo>
                  <a:lnTo>
                    <a:pt x="5854" y="17348"/>
                  </a:lnTo>
                  <a:lnTo>
                    <a:pt x="5491" y="17155"/>
                  </a:lnTo>
                  <a:lnTo>
                    <a:pt x="5128" y="16963"/>
                  </a:lnTo>
                  <a:lnTo>
                    <a:pt x="4786" y="16728"/>
                  </a:lnTo>
                  <a:lnTo>
                    <a:pt x="4444" y="16493"/>
                  </a:lnTo>
                  <a:lnTo>
                    <a:pt x="4103" y="16237"/>
                  </a:lnTo>
                  <a:lnTo>
                    <a:pt x="3804" y="15959"/>
                  </a:lnTo>
                  <a:lnTo>
                    <a:pt x="3505" y="15681"/>
                  </a:lnTo>
                  <a:lnTo>
                    <a:pt x="3227" y="15382"/>
                  </a:lnTo>
                  <a:lnTo>
                    <a:pt x="2949" y="15062"/>
                  </a:lnTo>
                  <a:lnTo>
                    <a:pt x="2693" y="14741"/>
                  </a:lnTo>
                  <a:lnTo>
                    <a:pt x="2458" y="14400"/>
                  </a:lnTo>
                  <a:lnTo>
                    <a:pt x="2223" y="14058"/>
                  </a:lnTo>
                  <a:lnTo>
                    <a:pt x="2009" y="13695"/>
                  </a:lnTo>
                  <a:lnTo>
                    <a:pt x="1838" y="13331"/>
                  </a:lnTo>
                  <a:lnTo>
                    <a:pt x="1646" y="12947"/>
                  </a:lnTo>
                  <a:lnTo>
                    <a:pt x="1496" y="12562"/>
                  </a:lnTo>
                  <a:lnTo>
                    <a:pt x="1368" y="12156"/>
                  </a:lnTo>
                  <a:lnTo>
                    <a:pt x="1240" y="11751"/>
                  </a:lnTo>
                  <a:lnTo>
                    <a:pt x="1155" y="11323"/>
                  </a:lnTo>
                  <a:lnTo>
                    <a:pt x="1069" y="10896"/>
                  </a:lnTo>
                  <a:lnTo>
                    <a:pt x="1026" y="10469"/>
                  </a:lnTo>
                  <a:lnTo>
                    <a:pt x="984" y="10042"/>
                  </a:lnTo>
                  <a:lnTo>
                    <a:pt x="984" y="9593"/>
                  </a:lnTo>
                  <a:lnTo>
                    <a:pt x="984" y="9166"/>
                  </a:lnTo>
                  <a:lnTo>
                    <a:pt x="1026" y="8717"/>
                  </a:lnTo>
                  <a:lnTo>
                    <a:pt x="1069" y="8290"/>
                  </a:lnTo>
                  <a:lnTo>
                    <a:pt x="1155" y="7863"/>
                  </a:lnTo>
                  <a:lnTo>
                    <a:pt x="1240" y="7457"/>
                  </a:lnTo>
                  <a:lnTo>
                    <a:pt x="1368" y="7051"/>
                  </a:lnTo>
                  <a:lnTo>
                    <a:pt x="1496" y="6645"/>
                  </a:lnTo>
                  <a:lnTo>
                    <a:pt x="1646" y="6260"/>
                  </a:lnTo>
                  <a:lnTo>
                    <a:pt x="1838" y="5876"/>
                  </a:lnTo>
                  <a:lnTo>
                    <a:pt x="2009" y="5491"/>
                  </a:lnTo>
                  <a:lnTo>
                    <a:pt x="2223" y="5149"/>
                  </a:lnTo>
                  <a:lnTo>
                    <a:pt x="2458" y="4786"/>
                  </a:lnTo>
                  <a:lnTo>
                    <a:pt x="2693" y="4444"/>
                  </a:lnTo>
                  <a:lnTo>
                    <a:pt x="2949" y="4124"/>
                  </a:lnTo>
                  <a:lnTo>
                    <a:pt x="3227" y="3825"/>
                  </a:lnTo>
                  <a:lnTo>
                    <a:pt x="3505" y="3526"/>
                  </a:lnTo>
                  <a:lnTo>
                    <a:pt x="3804" y="3227"/>
                  </a:lnTo>
                  <a:lnTo>
                    <a:pt x="4103" y="2970"/>
                  </a:lnTo>
                  <a:lnTo>
                    <a:pt x="4444" y="2714"/>
                  </a:lnTo>
                  <a:lnTo>
                    <a:pt x="4786" y="2458"/>
                  </a:lnTo>
                  <a:lnTo>
                    <a:pt x="5128" y="2244"/>
                  </a:lnTo>
                  <a:lnTo>
                    <a:pt x="5491" y="2030"/>
                  </a:lnTo>
                  <a:lnTo>
                    <a:pt x="5854" y="1838"/>
                  </a:lnTo>
                  <a:lnTo>
                    <a:pt x="6239" y="1667"/>
                  </a:lnTo>
                  <a:lnTo>
                    <a:pt x="6624" y="1518"/>
                  </a:lnTo>
                  <a:lnTo>
                    <a:pt x="7029" y="1390"/>
                  </a:lnTo>
                  <a:lnTo>
                    <a:pt x="7435" y="1261"/>
                  </a:lnTo>
                  <a:lnTo>
                    <a:pt x="7841" y="1176"/>
                  </a:lnTo>
                  <a:lnTo>
                    <a:pt x="8268" y="1090"/>
                  </a:lnTo>
                  <a:lnTo>
                    <a:pt x="8696" y="1048"/>
                  </a:lnTo>
                  <a:lnTo>
                    <a:pt x="9144" y="1005"/>
                  </a:lnTo>
                  <a:lnTo>
                    <a:pt x="9593" y="984"/>
                  </a:lnTo>
                  <a:close/>
                  <a:moveTo>
                    <a:pt x="9593" y="1"/>
                  </a:moveTo>
                  <a:lnTo>
                    <a:pt x="9080" y="22"/>
                  </a:lnTo>
                  <a:lnTo>
                    <a:pt x="8610" y="65"/>
                  </a:lnTo>
                  <a:lnTo>
                    <a:pt x="8119" y="108"/>
                  </a:lnTo>
                  <a:lnTo>
                    <a:pt x="7649" y="193"/>
                  </a:lnTo>
                  <a:lnTo>
                    <a:pt x="7179" y="300"/>
                  </a:lnTo>
                  <a:lnTo>
                    <a:pt x="6730" y="428"/>
                  </a:lnTo>
                  <a:lnTo>
                    <a:pt x="6282" y="599"/>
                  </a:lnTo>
                  <a:lnTo>
                    <a:pt x="5854" y="770"/>
                  </a:lnTo>
                  <a:lnTo>
                    <a:pt x="5427" y="962"/>
                  </a:lnTo>
                  <a:lnTo>
                    <a:pt x="5021" y="1176"/>
                  </a:lnTo>
                  <a:lnTo>
                    <a:pt x="4615" y="1390"/>
                  </a:lnTo>
                  <a:lnTo>
                    <a:pt x="4231" y="1646"/>
                  </a:lnTo>
                  <a:lnTo>
                    <a:pt x="3846" y="1924"/>
                  </a:lnTo>
                  <a:lnTo>
                    <a:pt x="3483" y="2201"/>
                  </a:lnTo>
                  <a:lnTo>
                    <a:pt x="3141" y="2500"/>
                  </a:lnTo>
                  <a:lnTo>
                    <a:pt x="2800" y="2821"/>
                  </a:lnTo>
                  <a:lnTo>
                    <a:pt x="2479" y="3141"/>
                  </a:lnTo>
                  <a:lnTo>
                    <a:pt x="2180" y="3504"/>
                  </a:lnTo>
                  <a:lnTo>
                    <a:pt x="1902" y="3868"/>
                  </a:lnTo>
                  <a:lnTo>
                    <a:pt x="1625" y="4231"/>
                  </a:lnTo>
                  <a:lnTo>
                    <a:pt x="1390" y="4637"/>
                  </a:lnTo>
                  <a:lnTo>
                    <a:pt x="1155" y="5021"/>
                  </a:lnTo>
                  <a:lnTo>
                    <a:pt x="941" y="5448"/>
                  </a:lnTo>
                  <a:lnTo>
                    <a:pt x="749" y="5876"/>
                  </a:lnTo>
                  <a:lnTo>
                    <a:pt x="578" y="6303"/>
                  </a:lnTo>
                  <a:lnTo>
                    <a:pt x="428" y="6752"/>
                  </a:lnTo>
                  <a:lnTo>
                    <a:pt x="300" y="7200"/>
                  </a:lnTo>
                  <a:lnTo>
                    <a:pt x="193" y="7670"/>
                  </a:lnTo>
                  <a:lnTo>
                    <a:pt x="108" y="8140"/>
                  </a:lnTo>
                  <a:lnTo>
                    <a:pt x="44" y="8610"/>
                  </a:lnTo>
                  <a:lnTo>
                    <a:pt x="1" y="9102"/>
                  </a:lnTo>
                  <a:lnTo>
                    <a:pt x="1" y="9593"/>
                  </a:lnTo>
                  <a:lnTo>
                    <a:pt x="1" y="10084"/>
                  </a:lnTo>
                  <a:lnTo>
                    <a:pt x="44" y="10576"/>
                  </a:lnTo>
                  <a:lnTo>
                    <a:pt x="108" y="11067"/>
                  </a:lnTo>
                  <a:lnTo>
                    <a:pt x="193" y="11537"/>
                  </a:lnTo>
                  <a:lnTo>
                    <a:pt x="300" y="11986"/>
                  </a:lnTo>
                  <a:lnTo>
                    <a:pt x="428" y="12456"/>
                  </a:lnTo>
                  <a:lnTo>
                    <a:pt x="578" y="12883"/>
                  </a:lnTo>
                  <a:lnTo>
                    <a:pt x="749" y="13331"/>
                  </a:lnTo>
                  <a:lnTo>
                    <a:pt x="941" y="13759"/>
                  </a:lnTo>
                  <a:lnTo>
                    <a:pt x="1155" y="14165"/>
                  </a:lnTo>
                  <a:lnTo>
                    <a:pt x="1390" y="14570"/>
                  </a:lnTo>
                  <a:lnTo>
                    <a:pt x="1625" y="14955"/>
                  </a:lnTo>
                  <a:lnTo>
                    <a:pt x="1902" y="15340"/>
                  </a:lnTo>
                  <a:lnTo>
                    <a:pt x="2180" y="15703"/>
                  </a:lnTo>
                  <a:lnTo>
                    <a:pt x="2479" y="16045"/>
                  </a:lnTo>
                  <a:lnTo>
                    <a:pt x="2800" y="16386"/>
                  </a:lnTo>
                  <a:lnTo>
                    <a:pt x="3141" y="16685"/>
                  </a:lnTo>
                  <a:lnTo>
                    <a:pt x="3483" y="17006"/>
                  </a:lnTo>
                  <a:lnTo>
                    <a:pt x="3846" y="17284"/>
                  </a:lnTo>
                  <a:lnTo>
                    <a:pt x="4231" y="17540"/>
                  </a:lnTo>
                  <a:lnTo>
                    <a:pt x="4615" y="17796"/>
                  </a:lnTo>
                  <a:lnTo>
                    <a:pt x="5021" y="18031"/>
                  </a:lnTo>
                  <a:lnTo>
                    <a:pt x="5427" y="18245"/>
                  </a:lnTo>
                  <a:lnTo>
                    <a:pt x="5854" y="18437"/>
                  </a:lnTo>
                  <a:lnTo>
                    <a:pt x="6282" y="18608"/>
                  </a:lnTo>
                  <a:lnTo>
                    <a:pt x="6730" y="18758"/>
                  </a:lnTo>
                  <a:lnTo>
                    <a:pt x="7179" y="18886"/>
                  </a:lnTo>
                  <a:lnTo>
                    <a:pt x="7649" y="18993"/>
                  </a:lnTo>
                  <a:lnTo>
                    <a:pt x="8119" y="19078"/>
                  </a:lnTo>
                  <a:lnTo>
                    <a:pt x="8610" y="19142"/>
                  </a:lnTo>
                  <a:lnTo>
                    <a:pt x="9080" y="19185"/>
                  </a:lnTo>
                  <a:lnTo>
                    <a:pt x="10084" y="19185"/>
                  </a:lnTo>
                  <a:lnTo>
                    <a:pt x="10554" y="19142"/>
                  </a:lnTo>
                  <a:lnTo>
                    <a:pt x="11046" y="19078"/>
                  </a:lnTo>
                  <a:lnTo>
                    <a:pt x="11516" y="18993"/>
                  </a:lnTo>
                  <a:lnTo>
                    <a:pt x="11986" y="18886"/>
                  </a:lnTo>
                  <a:lnTo>
                    <a:pt x="12434" y="18758"/>
                  </a:lnTo>
                  <a:lnTo>
                    <a:pt x="12883" y="18608"/>
                  </a:lnTo>
                  <a:lnTo>
                    <a:pt x="13310" y="18437"/>
                  </a:lnTo>
                  <a:lnTo>
                    <a:pt x="13737" y="18245"/>
                  </a:lnTo>
                  <a:lnTo>
                    <a:pt x="14143" y="18031"/>
                  </a:lnTo>
                  <a:lnTo>
                    <a:pt x="14549" y="17796"/>
                  </a:lnTo>
                  <a:lnTo>
                    <a:pt x="14934" y="17540"/>
                  </a:lnTo>
                  <a:lnTo>
                    <a:pt x="15318" y="17284"/>
                  </a:lnTo>
                  <a:lnTo>
                    <a:pt x="15681" y="17006"/>
                  </a:lnTo>
                  <a:lnTo>
                    <a:pt x="16023" y="16685"/>
                  </a:lnTo>
                  <a:lnTo>
                    <a:pt x="16365" y="16386"/>
                  </a:lnTo>
                  <a:lnTo>
                    <a:pt x="16685" y="16045"/>
                  </a:lnTo>
                  <a:lnTo>
                    <a:pt x="16985" y="15703"/>
                  </a:lnTo>
                  <a:lnTo>
                    <a:pt x="17262" y="15340"/>
                  </a:lnTo>
                  <a:lnTo>
                    <a:pt x="17540" y="14955"/>
                  </a:lnTo>
                  <a:lnTo>
                    <a:pt x="17775" y="14570"/>
                  </a:lnTo>
                  <a:lnTo>
                    <a:pt x="18010" y="14165"/>
                  </a:lnTo>
                  <a:lnTo>
                    <a:pt x="18224" y="13759"/>
                  </a:lnTo>
                  <a:lnTo>
                    <a:pt x="18416" y="13331"/>
                  </a:lnTo>
                  <a:lnTo>
                    <a:pt x="18587" y="12883"/>
                  </a:lnTo>
                  <a:lnTo>
                    <a:pt x="18736" y="12456"/>
                  </a:lnTo>
                  <a:lnTo>
                    <a:pt x="18865" y="11986"/>
                  </a:lnTo>
                  <a:lnTo>
                    <a:pt x="18971" y="11537"/>
                  </a:lnTo>
                  <a:lnTo>
                    <a:pt x="19057" y="11067"/>
                  </a:lnTo>
                  <a:lnTo>
                    <a:pt x="19121" y="10576"/>
                  </a:lnTo>
                  <a:lnTo>
                    <a:pt x="19164" y="10084"/>
                  </a:lnTo>
                  <a:lnTo>
                    <a:pt x="19185" y="9593"/>
                  </a:lnTo>
                  <a:lnTo>
                    <a:pt x="19164" y="9102"/>
                  </a:lnTo>
                  <a:lnTo>
                    <a:pt x="19121" y="8610"/>
                  </a:lnTo>
                  <a:lnTo>
                    <a:pt x="19057" y="8140"/>
                  </a:lnTo>
                  <a:lnTo>
                    <a:pt x="18971" y="7670"/>
                  </a:lnTo>
                  <a:lnTo>
                    <a:pt x="18865" y="7200"/>
                  </a:lnTo>
                  <a:lnTo>
                    <a:pt x="18736" y="6752"/>
                  </a:lnTo>
                  <a:lnTo>
                    <a:pt x="18587" y="6303"/>
                  </a:lnTo>
                  <a:lnTo>
                    <a:pt x="18416" y="5876"/>
                  </a:lnTo>
                  <a:lnTo>
                    <a:pt x="18224" y="5448"/>
                  </a:lnTo>
                  <a:lnTo>
                    <a:pt x="18010" y="5021"/>
                  </a:lnTo>
                  <a:lnTo>
                    <a:pt x="17775" y="4637"/>
                  </a:lnTo>
                  <a:lnTo>
                    <a:pt x="17540" y="4231"/>
                  </a:lnTo>
                  <a:lnTo>
                    <a:pt x="17262" y="3868"/>
                  </a:lnTo>
                  <a:lnTo>
                    <a:pt x="16985" y="3504"/>
                  </a:lnTo>
                  <a:lnTo>
                    <a:pt x="16685" y="3141"/>
                  </a:lnTo>
                  <a:lnTo>
                    <a:pt x="16365" y="2821"/>
                  </a:lnTo>
                  <a:lnTo>
                    <a:pt x="16023" y="2500"/>
                  </a:lnTo>
                  <a:lnTo>
                    <a:pt x="15681" y="2201"/>
                  </a:lnTo>
                  <a:lnTo>
                    <a:pt x="15318" y="1924"/>
                  </a:lnTo>
                  <a:lnTo>
                    <a:pt x="14934" y="1646"/>
                  </a:lnTo>
                  <a:lnTo>
                    <a:pt x="14549" y="1390"/>
                  </a:lnTo>
                  <a:lnTo>
                    <a:pt x="14143" y="1176"/>
                  </a:lnTo>
                  <a:lnTo>
                    <a:pt x="13737" y="962"/>
                  </a:lnTo>
                  <a:lnTo>
                    <a:pt x="13310" y="770"/>
                  </a:lnTo>
                  <a:lnTo>
                    <a:pt x="12883" y="599"/>
                  </a:lnTo>
                  <a:lnTo>
                    <a:pt x="12434" y="428"/>
                  </a:lnTo>
                  <a:lnTo>
                    <a:pt x="11986" y="300"/>
                  </a:lnTo>
                  <a:lnTo>
                    <a:pt x="11516" y="193"/>
                  </a:lnTo>
                  <a:lnTo>
                    <a:pt x="11046" y="108"/>
                  </a:lnTo>
                  <a:lnTo>
                    <a:pt x="10554" y="65"/>
                  </a:lnTo>
                  <a:lnTo>
                    <a:pt x="10084" y="22"/>
                  </a:lnTo>
                  <a:lnTo>
                    <a:pt x="95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5543;p60">
              <a:extLst>
                <a:ext uri="{FF2B5EF4-FFF2-40B4-BE49-F238E27FC236}">
                  <a16:creationId xmlns:a16="http://schemas.microsoft.com/office/drawing/2014/main" id="{74BF5FDA-23BC-C77B-4892-E782218C7AAA}"/>
                </a:ext>
              </a:extLst>
            </p:cNvPr>
            <p:cNvSpPr/>
            <p:nvPr/>
          </p:nvSpPr>
          <p:spPr>
            <a:xfrm>
              <a:off x="1849725" y="2575150"/>
              <a:ext cx="479625" cy="479625"/>
            </a:xfrm>
            <a:custGeom>
              <a:avLst/>
              <a:gdLst/>
              <a:ahLst/>
              <a:cxnLst/>
              <a:rect l="l" t="t" r="r" b="b"/>
              <a:pathLst>
                <a:path w="19185" h="19185" extrusionOk="0">
                  <a:moveTo>
                    <a:pt x="10020" y="1004"/>
                  </a:moveTo>
                  <a:lnTo>
                    <a:pt x="10468" y="1047"/>
                  </a:lnTo>
                  <a:lnTo>
                    <a:pt x="10896" y="1090"/>
                  </a:lnTo>
                  <a:lnTo>
                    <a:pt x="11323" y="1175"/>
                  </a:lnTo>
                  <a:lnTo>
                    <a:pt x="11729" y="1261"/>
                  </a:lnTo>
                  <a:lnTo>
                    <a:pt x="12135" y="1389"/>
                  </a:lnTo>
                  <a:lnTo>
                    <a:pt x="12541" y="1517"/>
                  </a:lnTo>
                  <a:lnTo>
                    <a:pt x="12925" y="1666"/>
                  </a:lnTo>
                  <a:lnTo>
                    <a:pt x="13310" y="1837"/>
                  </a:lnTo>
                  <a:lnTo>
                    <a:pt x="13694" y="2030"/>
                  </a:lnTo>
                  <a:lnTo>
                    <a:pt x="14036" y="2243"/>
                  </a:lnTo>
                  <a:lnTo>
                    <a:pt x="14399" y="2478"/>
                  </a:lnTo>
                  <a:lnTo>
                    <a:pt x="14741" y="2713"/>
                  </a:lnTo>
                  <a:lnTo>
                    <a:pt x="15061" y="2970"/>
                  </a:lnTo>
                  <a:lnTo>
                    <a:pt x="15360" y="3226"/>
                  </a:lnTo>
                  <a:lnTo>
                    <a:pt x="15660" y="3525"/>
                  </a:lnTo>
                  <a:lnTo>
                    <a:pt x="15959" y="3824"/>
                  </a:lnTo>
                  <a:lnTo>
                    <a:pt x="16215" y="4123"/>
                  </a:lnTo>
                  <a:lnTo>
                    <a:pt x="16471" y="4465"/>
                  </a:lnTo>
                  <a:lnTo>
                    <a:pt x="16728" y="4785"/>
                  </a:lnTo>
                  <a:lnTo>
                    <a:pt x="16941" y="5149"/>
                  </a:lnTo>
                  <a:lnTo>
                    <a:pt x="17155" y="5512"/>
                  </a:lnTo>
                  <a:lnTo>
                    <a:pt x="17347" y="5875"/>
                  </a:lnTo>
                  <a:lnTo>
                    <a:pt x="17518" y="6260"/>
                  </a:lnTo>
                  <a:lnTo>
                    <a:pt x="17668" y="6644"/>
                  </a:lnTo>
                  <a:lnTo>
                    <a:pt x="17796" y="7050"/>
                  </a:lnTo>
                  <a:lnTo>
                    <a:pt x="17924" y="7456"/>
                  </a:lnTo>
                  <a:lnTo>
                    <a:pt x="18010" y="7862"/>
                  </a:lnTo>
                  <a:lnTo>
                    <a:pt x="18095" y="8289"/>
                  </a:lnTo>
                  <a:lnTo>
                    <a:pt x="18138" y="8716"/>
                  </a:lnTo>
                  <a:lnTo>
                    <a:pt x="18180" y="9165"/>
                  </a:lnTo>
                  <a:lnTo>
                    <a:pt x="18180" y="9592"/>
                  </a:lnTo>
                  <a:lnTo>
                    <a:pt x="18180" y="10041"/>
                  </a:lnTo>
                  <a:lnTo>
                    <a:pt x="18138" y="10489"/>
                  </a:lnTo>
                  <a:lnTo>
                    <a:pt x="18095" y="10917"/>
                  </a:lnTo>
                  <a:lnTo>
                    <a:pt x="18010" y="11323"/>
                  </a:lnTo>
                  <a:lnTo>
                    <a:pt x="17924" y="11750"/>
                  </a:lnTo>
                  <a:lnTo>
                    <a:pt x="17796" y="12156"/>
                  </a:lnTo>
                  <a:lnTo>
                    <a:pt x="17668" y="12562"/>
                  </a:lnTo>
                  <a:lnTo>
                    <a:pt x="17518" y="12946"/>
                  </a:lnTo>
                  <a:lnTo>
                    <a:pt x="17347" y="13331"/>
                  </a:lnTo>
                  <a:lnTo>
                    <a:pt x="17155" y="13694"/>
                  </a:lnTo>
                  <a:lnTo>
                    <a:pt x="16941" y="14057"/>
                  </a:lnTo>
                  <a:lnTo>
                    <a:pt x="16728" y="14399"/>
                  </a:lnTo>
                  <a:lnTo>
                    <a:pt x="16471" y="14741"/>
                  </a:lnTo>
                  <a:lnTo>
                    <a:pt x="16215" y="15061"/>
                  </a:lnTo>
                  <a:lnTo>
                    <a:pt x="15959" y="15382"/>
                  </a:lnTo>
                  <a:lnTo>
                    <a:pt x="15660" y="15681"/>
                  </a:lnTo>
                  <a:lnTo>
                    <a:pt x="15360" y="15958"/>
                  </a:lnTo>
                  <a:lnTo>
                    <a:pt x="15061" y="16236"/>
                  </a:lnTo>
                  <a:lnTo>
                    <a:pt x="14741" y="16492"/>
                  </a:lnTo>
                  <a:lnTo>
                    <a:pt x="14399" y="16727"/>
                  </a:lnTo>
                  <a:lnTo>
                    <a:pt x="14036" y="16962"/>
                  </a:lnTo>
                  <a:lnTo>
                    <a:pt x="13694" y="17155"/>
                  </a:lnTo>
                  <a:lnTo>
                    <a:pt x="13310" y="17347"/>
                  </a:lnTo>
                  <a:lnTo>
                    <a:pt x="12925" y="17518"/>
                  </a:lnTo>
                  <a:lnTo>
                    <a:pt x="12541" y="17689"/>
                  </a:lnTo>
                  <a:lnTo>
                    <a:pt x="12135" y="17817"/>
                  </a:lnTo>
                  <a:lnTo>
                    <a:pt x="11729" y="17924"/>
                  </a:lnTo>
                  <a:lnTo>
                    <a:pt x="11323" y="18031"/>
                  </a:lnTo>
                  <a:lnTo>
                    <a:pt x="10896" y="18095"/>
                  </a:lnTo>
                  <a:lnTo>
                    <a:pt x="10468" y="18159"/>
                  </a:lnTo>
                  <a:lnTo>
                    <a:pt x="10020" y="18201"/>
                  </a:lnTo>
                  <a:lnTo>
                    <a:pt x="9144" y="18201"/>
                  </a:lnTo>
                  <a:lnTo>
                    <a:pt x="8717" y="18159"/>
                  </a:lnTo>
                  <a:lnTo>
                    <a:pt x="8268" y="18095"/>
                  </a:lnTo>
                  <a:lnTo>
                    <a:pt x="7862" y="18031"/>
                  </a:lnTo>
                  <a:lnTo>
                    <a:pt x="7435" y="17924"/>
                  </a:lnTo>
                  <a:lnTo>
                    <a:pt x="7029" y="17817"/>
                  </a:lnTo>
                  <a:lnTo>
                    <a:pt x="6623" y="17689"/>
                  </a:lnTo>
                  <a:lnTo>
                    <a:pt x="6238" y="17518"/>
                  </a:lnTo>
                  <a:lnTo>
                    <a:pt x="5854" y="17347"/>
                  </a:lnTo>
                  <a:lnTo>
                    <a:pt x="5491" y="17155"/>
                  </a:lnTo>
                  <a:lnTo>
                    <a:pt x="5128" y="16962"/>
                  </a:lnTo>
                  <a:lnTo>
                    <a:pt x="4786" y="16727"/>
                  </a:lnTo>
                  <a:lnTo>
                    <a:pt x="4444" y="16492"/>
                  </a:lnTo>
                  <a:lnTo>
                    <a:pt x="4124" y="16236"/>
                  </a:lnTo>
                  <a:lnTo>
                    <a:pt x="3803" y="15958"/>
                  </a:lnTo>
                  <a:lnTo>
                    <a:pt x="3504" y="15681"/>
                  </a:lnTo>
                  <a:lnTo>
                    <a:pt x="3226" y="15382"/>
                  </a:lnTo>
                  <a:lnTo>
                    <a:pt x="2949" y="15061"/>
                  </a:lnTo>
                  <a:lnTo>
                    <a:pt x="2692" y="14741"/>
                  </a:lnTo>
                  <a:lnTo>
                    <a:pt x="2457" y="14399"/>
                  </a:lnTo>
                  <a:lnTo>
                    <a:pt x="2222" y="14057"/>
                  </a:lnTo>
                  <a:lnTo>
                    <a:pt x="2030" y="13694"/>
                  </a:lnTo>
                  <a:lnTo>
                    <a:pt x="1838" y="13331"/>
                  </a:lnTo>
                  <a:lnTo>
                    <a:pt x="1667" y="12946"/>
                  </a:lnTo>
                  <a:lnTo>
                    <a:pt x="1496" y="12562"/>
                  </a:lnTo>
                  <a:lnTo>
                    <a:pt x="1368" y="12156"/>
                  </a:lnTo>
                  <a:lnTo>
                    <a:pt x="1261" y="11750"/>
                  </a:lnTo>
                  <a:lnTo>
                    <a:pt x="1154" y="11323"/>
                  </a:lnTo>
                  <a:lnTo>
                    <a:pt x="1090" y="10917"/>
                  </a:lnTo>
                  <a:lnTo>
                    <a:pt x="1026" y="10489"/>
                  </a:lnTo>
                  <a:lnTo>
                    <a:pt x="983" y="10041"/>
                  </a:lnTo>
                  <a:lnTo>
                    <a:pt x="983" y="9592"/>
                  </a:lnTo>
                  <a:lnTo>
                    <a:pt x="983" y="9165"/>
                  </a:lnTo>
                  <a:lnTo>
                    <a:pt x="1026" y="8716"/>
                  </a:lnTo>
                  <a:lnTo>
                    <a:pt x="1090" y="8289"/>
                  </a:lnTo>
                  <a:lnTo>
                    <a:pt x="1154" y="7862"/>
                  </a:lnTo>
                  <a:lnTo>
                    <a:pt x="1261" y="7456"/>
                  </a:lnTo>
                  <a:lnTo>
                    <a:pt x="1368" y="7050"/>
                  </a:lnTo>
                  <a:lnTo>
                    <a:pt x="1496" y="6644"/>
                  </a:lnTo>
                  <a:lnTo>
                    <a:pt x="1667" y="6260"/>
                  </a:lnTo>
                  <a:lnTo>
                    <a:pt x="1838" y="5875"/>
                  </a:lnTo>
                  <a:lnTo>
                    <a:pt x="2030" y="5512"/>
                  </a:lnTo>
                  <a:lnTo>
                    <a:pt x="2222" y="5149"/>
                  </a:lnTo>
                  <a:lnTo>
                    <a:pt x="2457" y="4785"/>
                  </a:lnTo>
                  <a:lnTo>
                    <a:pt x="2692" y="4465"/>
                  </a:lnTo>
                  <a:lnTo>
                    <a:pt x="2949" y="4123"/>
                  </a:lnTo>
                  <a:lnTo>
                    <a:pt x="3226" y="3824"/>
                  </a:lnTo>
                  <a:lnTo>
                    <a:pt x="3504" y="3525"/>
                  </a:lnTo>
                  <a:lnTo>
                    <a:pt x="3803" y="3226"/>
                  </a:lnTo>
                  <a:lnTo>
                    <a:pt x="4124" y="2970"/>
                  </a:lnTo>
                  <a:lnTo>
                    <a:pt x="4444" y="2713"/>
                  </a:lnTo>
                  <a:lnTo>
                    <a:pt x="4786" y="2478"/>
                  </a:lnTo>
                  <a:lnTo>
                    <a:pt x="5128" y="2243"/>
                  </a:lnTo>
                  <a:lnTo>
                    <a:pt x="5491" y="2030"/>
                  </a:lnTo>
                  <a:lnTo>
                    <a:pt x="5854" y="1837"/>
                  </a:lnTo>
                  <a:lnTo>
                    <a:pt x="6238" y="1666"/>
                  </a:lnTo>
                  <a:lnTo>
                    <a:pt x="6623" y="1517"/>
                  </a:lnTo>
                  <a:lnTo>
                    <a:pt x="7029" y="1389"/>
                  </a:lnTo>
                  <a:lnTo>
                    <a:pt x="7435" y="1261"/>
                  </a:lnTo>
                  <a:lnTo>
                    <a:pt x="7862" y="1175"/>
                  </a:lnTo>
                  <a:lnTo>
                    <a:pt x="8268" y="1090"/>
                  </a:lnTo>
                  <a:lnTo>
                    <a:pt x="8717" y="1047"/>
                  </a:lnTo>
                  <a:lnTo>
                    <a:pt x="9144" y="1004"/>
                  </a:lnTo>
                  <a:close/>
                  <a:moveTo>
                    <a:pt x="9592" y="0"/>
                  </a:moveTo>
                  <a:lnTo>
                    <a:pt x="9101" y="22"/>
                  </a:lnTo>
                  <a:lnTo>
                    <a:pt x="8610" y="64"/>
                  </a:lnTo>
                  <a:lnTo>
                    <a:pt x="8118" y="128"/>
                  </a:lnTo>
                  <a:lnTo>
                    <a:pt x="7648" y="214"/>
                  </a:lnTo>
                  <a:lnTo>
                    <a:pt x="7200" y="321"/>
                  </a:lnTo>
                  <a:lnTo>
                    <a:pt x="6730" y="449"/>
                  </a:lnTo>
                  <a:lnTo>
                    <a:pt x="6281" y="598"/>
                  </a:lnTo>
                  <a:lnTo>
                    <a:pt x="5854" y="769"/>
                  </a:lnTo>
                  <a:lnTo>
                    <a:pt x="5427" y="961"/>
                  </a:lnTo>
                  <a:lnTo>
                    <a:pt x="5021" y="1175"/>
                  </a:lnTo>
                  <a:lnTo>
                    <a:pt x="4615" y="1410"/>
                  </a:lnTo>
                  <a:lnTo>
                    <a:pt x="4230" y="1645"/>
                  </a:lnTo>
                  <a:lnTo>
                    <a:pt x="3846" y="1923"/>
                  </a:lnTo>
                  <a:lnTo>
                    <a:pt x="3483" y="2201"/>
                  </a:lnTo>
                  <a:lnTo>
                    <a:pt x="3141" y="2500"/>
                  </a:lnTo>
                  <a:lnTo>
                    <a:pt x="2799" y="2820"/>
                  </a:lnTo>
                  <a:lnTo>
                    <a:pt x="2479" y="3162"/>
                  </a:lnTo>
                  <a:lnTo>
                    <a:pt x="2180" y="3504"/>
                  </a:lnTo>
                  <a:lnTo>
                    <a:pt x="1902" y="3867"/>
                  </a:lnTo>
                  <a:lnTo>
                    <a:pt x="1645" y="4251"/>
                  </a:lnTo>
                  <a:lnTo>
                    <a:pt x="1389" y="4636"/>
                  </a:lnTo>
                  <a:lnTo>
                    <a:pt x="1154" y="5042"/>
                  </a:lnTo>
                  <a:lnTo>
                    <a:pt x="940" y="5448"/>
                  </a:lnTo>
                  <a:lnTo>
                    <a:pt x="748" y="5875"/>
                  </a:lnTo>
                  <a:lnTo>
                    <a:pt x="577" y="6302"/>
                  </a:lnTo>
                  <a:lnTo>
                    <a:pt x="428" y="6751"/>
                  </a:lnTo>
                  <a:lnTo>
                    <a:pt x="300" y="7199"/>
                  </a:lnTo>
                  <a:lnTo>
                    <a:pt x="193" y="7669"/>
                  </a:lnTo>
                  <a:lnTo>
                    <a:pt x="107" y="8139"/>
                  </a:lnTo>
                  <a:lnTo>
                    <a:pt x="43" y="8631"/>
                  </a:lnTo>
                  <a:lnTo>
                    <a:pt x="0" y="9101"/>
                  </a:lnTo>
                  <a:lnTo>
                    <a:pt x="0" y="9592"/>
                  </a:lnTo>
                  <a:lnTo>
                    <a:pt x="0" y="10084"/>
                  </a:lnTo>
                  <a:lnTo>
                    <a:pt x="43" y="10575"/>
                  </a:lnTo>
                  <a:lnTo>
                    <a:pt x="107" y="11066"/>
                  </a:lnTo>
                  <a:lnTo>
                    <a:pt x="193" y="11536"/>
                  </a:lnTo>
                  <a:lnTo>
                    <a:pt x="300" y="11985"/>
                  </a:lnTo>
                  <a:lnTo>
                    <a:pt x="428" y="12455"/>
                  </a:lnTo>
                  <a:lnTo>
                    <a:pt x="577" y="12903"/>
                  </a:lnTo>
                  <a:lnTo>
                    <a:pt x="748" y="13331"/>
                  </a:lnTo>
                  <a:lnTo>
                    <a:pt x="940" y="13758"/>
                  </a:lnTo>
                  <a:lnTo>
                    <a:pt x="1154" y="14164"/>
                  </a:lnTo>
                  <a:lnTo>
                    <a:pt x="1389" y="14570"/>
                  </a:lnTo>
                  <a:lnTo>
                    <a:pt x="1645" y="14954"/>
                  </a:lnTo>
                  <a:lnTo>
                    <a:pt x="1902" y="15339"/>
                  </a:lnTo>
                  <a:lnTo>
                    <a:pt x="2180" y="15702"/>
                  </a:lnTo>
                  <a:lnTo>
                    <a:pt x="2479" y="16044"/>
                  </a:lnTo>
                  <a:lnTo>
                    <a:pt x="2799" y="16386"/>
                  </a:lnTo>
                  <a:lnTo>
                    <a:pt x="3141" y="16706"/>
                  </a:lnTo>
                  <a:lnTo>
                    <a:pt x="3483" y="17005"/>
                  </a:lnTo>
                  <a:lnTo>
                    <a:pt x="3846" y="17283"/>
                  </a:lnTo>
                  <a:lnTo>
                    <a:pt x="4230" y="17561"/>
                  </a:lnTo>
                  <a:lnTo>
                    <a:pt x="4615" y="17796"/>
                  </a:lnTo>
                  <a:lnTo>
                    <a:pt x="5021" y="18031"/>
                  </a:lnTo>
                  <a:lnTo>
                    <a:pt x="5427" y="18244"/>
                  </a:lnTo>
                  <a:lnTo>
                    <a:pt x="5854" y="18436"/>
                  </a:lnTo>
                  <a:lnTo>
                    <a:pt x="6281" y="18607"/>
                  </a:lnTo>
                  <a:lnTo>
                    <a:pt x="6730" y="18757"/>
                  </a:lnTo>
                  <a:lnTo>
                    <a:pt x="7200" y="18885"/>
                  </a:lnTo>
                  <a:lnTo>
                    <a:pt x="7648" y="18992"/>
                  </a:lnTo>
                  <a:lnTo>
                    <a:pt x="8118" y="19077"/>
                  </a:lnTo>
                  <a:lnTo>
                    <a:pt x="8610" y="19141"/>
                  </a:lnTo>
                  <a:lnTo>
                    <a:pt x="9101" y="19184"/>
                  </a:lnTo>
                  <a:lnTo>
                    <a:pt x="10084" y="19184"/>
                  </a:lnTo>
                  <a:lnTo>
                    <a:pt x="10575" y="19141"/>
                  </a:lnTo>
                  <a:lnTo>
                    <a:pt x="11045" y="19077"/>
                  </a:lnTo>
                  <a:lnTo>
                    <a:pt x="11515" y="18992"/>
                  </a:lnTo>
                  <a:lnTo>
                    <a:pt x="11985" y="18885"/>
                  </a:lnTo>
                  <a:lnTo>
                    <a:pt x="12434" y="18757"/>
                  </a:lnTo>
                  <a:lnTo>
                    <a:pt x="12882" y="18607"/>
                  </a:lnTo>
                  <a:lnTo>
                    <a:pt x="13310" y="18436"/>
                  </a:lnTo>
                  <a:lnTo>
                    <a:pt x="13737" y="18244"/>
                  </a:lnTo>
                  <a:lnTo>
                    <a:pt x="14164" y="18031"/>
                  </a:lnTo>
                  <a:lnTo>
                    <a:pt x="14549" y="17796"/>
                  </a:lnTo>
                  <a:lnTo>
                    <a:pt x="14955" y="17561"/>
                  </a:lnTo>
                  <a:lnTo>
                    <a:pt x="15318" y="17283"/>
                  </a:lnTo>
                  <a:lnTo>
                    <a:pt x="15681" y="17005"/>
                  </a:lnTo>
                  <a:lnTo>
                    <a:pt x="16023" y="16706"/>
                  </a:lnTo>
                  <a:lnTo>
                    <a:pt x="16365" y="16386"/>
                  </a:lnTo>
                  <a:lnTo>
                    <a:pt x="16685" y="16044"/>
                  </a:lnTo>
                  <a:lnTo>
                    <a:pt x="16984" y="15702"/>
                  </a:lnTo>
                  <a:lnTo>
                    <a:pt x="17262" y="15339"/>
                  </a:lnTo>
                  <a:lnTo>
                    <a:pt x="17540" y="14954"/>
                  </a:lnTo>
                  <a:lnTo>
                    <a:pt x="17796" y="14570"/>
                  </a:lnTo>
                  <a:lnTo>
                    <a:pt x="18010" y="14164"/>
                  </a:lnTo>
                  <a:lnTo>
                    <a:pt x="18223" y="13758"/>
                  </a:lnTo>
                  <a:lnTo>
                    <a:pt x="18415" y="13331"/>
                  </a:lnTo>
                  <a:lnTo>
                    <a:pt x="18586" y="12903"/>
                  </a:lnTo>
                  <a:lnTo>
                    <a:pt x="18736" y="12455"/>
                  </a:lnTo>
                  <a:lnTo>
                    <a:pt x="18885" y="11985"/>
                  </a:lnTo>
                  <a:lnTo>
                    <a:pt x="18992" y="11536"/>
                  </a:lnTo>
                  <a:lnTo>
                    <a:pt x="19056" y="11066"/>
                  </a:lnTo>
                  <a:lnTo>
                    <a:pt x="19120" y="10575"/>
                  </a:lnTo>
                  <a:lnTo>
                    <a:pt x="19163" y="10084"/>
                  </a:lnTo>
                  <a:lnTo>
                    <a:pt x="19184" y="9592"/>
                  </a:lnTo>
                  <a:lnTo>
                    <a:pt x="19163" y="9101"/>
                  </a:lnTo>
                  <a:lnTo>
                    <a:pt x="19120" y="8631"/>
                  </a:lnTo>
                  <a:lnTo>
                    <a:pt x="19056" y="8139"/>
                  </a:lnTo>
                  <a:lnTo>
                    <a:pt x="18992" y="7669"/>
                  </a:lnTo>
                  <a:lnTo>
                    <a:pt x="18885" y="7199"/>
                  </a:lnTo>
                  <a:lnTo>
                    <a:pt x="18736" y="6751"/>
                  </a:lnTo>
                  <a:lnTo>
                    <a:pt x="18586" y="6302"/>
                  </a:lnTo>
                  <a:lnTo>
                    <a:pt x="18415" y="5875"/>
                  </a:lnTo>
                  <a:lnTo>
                    <a:pt x="18223" y="5448"/>
                  </a:lnTo>
                  <a:lnTo>
                    <a:pt x="18010" y="5042"/>
                  </a:lnTo>
                  <a:lnTo>
                    <a:pt x="17796" y="4636"/>
                  </a:lnTo>
                  <a:lnTo>
                    <a:pt x="17540" y="4251"/>
                  </a:lnTo>
                  <a:lnTo>
                    <a:pt x="17262" y="3867"/>
                  </a:lnTo>
                  <a:lnTo>
                    <a:pt x="16984" y="3504"/>
                  </a:lnTo>
                  <a:lnTo>
                    <a:pt x="16685" y="3162"/>
                  </a:lnTo>
                  <a:lnTo>
                    <a:pt x="16365" y="2820"/>
                  </a:lnTo>
                  <a:lnTo>
                    <a:pt x="16023" y="2500"/>
                  </a:lnTo>
                  <a:lnTo>
                    <a:pt x="15681" y="2201"/>
                  </a:lnTo>
                  <a:lnTo>
                    <a:pt x="15318" y="1923"/>
                  </a:lnTo>
                  <a:lnTo>
                    <a:pt x="14955" y="1645"/>
                  </a:lnTo>
                  <a:lnTo>
                    <a:pt x="14549" y="1410"/>
                  </a:lnTo>
                  <a:lnTo>
                    <a:pt x="14164" y="1175"/>
                  </a:lnTo>
                  <a:lnTo>
                    <a:pt x="13737" y="961"/>
                  </a:lnTo>
                  <a:lnTo>
                    <a:pt x="13310" y="769"/>
                  </a:lnTo>
                  <a:lnTo>
                    <a:pt x="12882" y="598"/>
                  </a:lnTo>
                  <a:lnTo>
                    <a:pt x="12434" y="449"/>
                  </a:lnTo>
                  <a:lnTo>
                    <a:pt x="11985" y="321"/>
                  </a:lnTo>
                  <a:lnTo>
                    <a:pt x="11515" y="214"/>
                  </a:lnTo>
                  <a:lnTo>
                    <a:pt x="11045" y="128"/>
                  </a:lnTo>
                  <a:lnTo>
                    <a:pt x="10575" y="64"/>
                  </a:lnTo>
                  <a:lnTo>
                    <a:pt x="10084" y="22"/>
                  </a:lnTo>
                  <a:lnTo>
                    <a:pt x="959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5544;p60">
              <a:extLst>
                <a:ext uri="{FF2B5EF4-FFF2-40B4-BE49-F238E27FC236}">
                  <a16:creationId xmlns:a16="http://schemas.microsoft.com/office/drawing/2014/main" id="{391742BF-D991-5F77-22F8-C55D817EEBD4}"/>
                </a:ext>
              </a:extLst>
            </p:cNvPr>
            <p:cNvSpPr/>
            <p:nvPr/>
          </p:nvSpPr>
          <p:spPr>
            <a:xfrm>
              <a:off x="1725275" y="2845375"/>
              <a:ext cx="152250" cy="57725"/>
            </a:xfrm>
            <a:custGeom>
              <a:avLst/>
              <a:gdLst/>
              <a:ahLst/>
              <a:cxnLst/>
              <a:rect l="l" t="t" r="r" b="b"/>
              <a:pathLst>
                <a:path w="6090" h="2309" extrusionOk="0">
                  <a:moveTo>
                    <a:pt x="5555" y="1"/>
                  </a:moveTo>
                  <a:lnTo>
                    <a:pt x="5470" y="22"/>
                  </a:lnTo>
                  <a:lnTo>
                    <a:pt x="364" y="1347"/>
                  </a:lnTo>
                  <a:lnTo>
                    <a:pt x="279" y="1389"/>
                  </a:lnTo>
                  <a:lnTo>
                    <a:pt x="193" y="1432"/>
                  </a:lnTo>
                  <a:lnTo>
                    <a:pt x="129" y="1496"/>
                  </a:lnTo>
                  <a:lnTo>
                    <a:pt x="65" y="1582"/>
                  </a:lnTo>
                  <a:lnTo>
                    <a:pt x="22" y="1667"/>
                  </a:lnTo>
                  <a:lnTo>
                    <a:pt x="1" y="1753"/>
                  </a:lnTo>
                  <a:lnTo>
                    <a:pt x="1" y="1859"/>
                  </a:lnTo>
                  <a:lnTo>
                    <a:pt x="22" y="1945"/>
                  </a:lnTo>
                  <a:lnTo>
                    <a:pt x="44" y="2030"/>
                  </a:lnTo>
                  <a:lnTo>
                    <a:pt x="86" y="2094"/>
                  </a:lnTo>
                  <a:lnTo>
                    <a:pt x="129" y="2159"/>
                  </a:lnTo>
                  <a:lnTo>
                    <a:pt x="193" y="2223"/>
                  </a:lnTo>
                  <a:lnTo>
                    <a:pt x="343" y="2287"/>
                  </a:lnTo>
                  <a:lnTo>
                    <a:pt x="407" y="2308"/>
                  </a:lnTo>
                  <a:lnTo>
                    <a:pt x="620" y="2308"/>
                  </a:lnTo>
                  <a:lnTo>
                    <a:pt x="5705" y="962"/>
                  </a:lnTo>
                  <a:lnTo>
                    <a:pt x="5812" y="941"/>
                  </a:lnTo>
                  <a:lnTo>
                    <a:pt x="5897" y="877"/>
                  </a:lnTo>
                  <a:lnTo>
                    <a:pt x="5961" y="813"/>
                  </a:lnTo>
                  <a:lnTo>
                    <a:pt x="6004" y="749"/>
                  </a:lnTo>
                  <a:lnTo>
                    <a:pt x="6047" y="663"/>
                  </a:lnTo>
                  <a:lnTo>
                    <a:pt x="6068" y="556"/>
                  </a:lnTo>
                  <a:lnTo>
                    <a:pt x="6089" y="471"/>
                  </a:lnTo>
                  <a:lnTo>
                    <a:pt x="6068" y="364"/>
                  </a:lnTo>
                  <a:lnTo>
                    <a:pt x="6025" y="279"/>
                  </a:lnTo>
                  <a:lnTo>
                    <a:pt x="5983" y="193"/>
                  </a:lnTo>
                  <a:lnTo>
                    <a:pt x="5918" y="129"/>
                  </a:lnTo>
                  <a:lnTo>
                    <a:pt x="5833" y="65"/>
                  </a:lnTo>
                  <a:lnTo>
                    <a:pt x="5748" y="22"/>
                  </a:lnTo>
                  <a:lnTo>
                    <a:pt x="56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5545;p60">
              <a:extLst>
                <a:ext uri="{FF2B5EF4-FFF2-40B4-BE49-F238E27FC236}">
                  <a16:creationId xmlns:a16="http://schemas.microsoft.com/office/drawing/2014/main" id="{2DA44633-3E90-0987-9F7F-7A84D1B418C0}"/>
                </a:ext>
              </a:extLst>
            </p:cNvPr>
            <p:cNvSpPr/>
            <p:nvPr/>
          </p:nvSpPr>
          <p:spPr>
            <a:xfrm>
              <a:off x="1768000" y="2961800"/>
              <a:ext cx="129825" cy="156525"/>
            </a:xfrm>
            <a:custGeom>
              <a:avLst/>
              <a:gdLst/>
              <a:ahLst/>
              <a:cxnLst/>
              <a:rect l="l" t="t" r="r" b="b"/>
              <a:pathLst>
                <a:path w="5193" h="6261" extrusionOk="0">
                  <a:moveTo>
                    <a:pt x="3739" y="1"/>
                  </a:moveTo>
                  <a:lnTo>
                    <a:pt x="3376" y="22"/>
                  </a:lnTo>
                  <a:lnTo>
                    <a:pt x="2992" y="44"/>
                  </a:lnTo>
                  <a:lnTo>
                    <a:pt x="2586" y="108"/>
                  </a:lnTo>
                  <a:lnTo>
                    <a:pt x="2201" y="193"/>
                  </a:lnTo>
                  <a:lnTo>
                    <a:pt x="1817" y="300"/>
                  </a:lnTo>
                  <a:lnTo>
                    <a:pt x="1432" y="428"/>
                  </a:lnTo>
                  <a:lnTo>
                    <a:pt x="1090" y="599"/>
                  </a:lnTo>
                  <a:lnTo>
                    <a:pt x="770" y="791"/>
                  </a:lnTo>
                  <a:lnTo>
                    <a:pt x="620" y="898"/>
                  </a:lnTo>
                  <a:lnTo>
                    <a:pt x="492" y="1026"/>
                  </a:lnTo>
                  <a:lnTo>
                    <a:pt x="385" y="1155"/>
                  </a:lnTo>
                  <a:lnTo>
                    <a:pt x="279" y="1283"/>
                  </a:lnTo>
                  <a:lnTo>
                    <a:pt x="172" y="1432"/>
                  </a:lnTo>
                  <a:lnTo>
                    <a:pt x="108" y="1582"/>
                  </a:lnTo>
                  <a:lnTo>
                    <a:pt x="44" y="1731"/>
                  </a:lnTo>
                  <a:lnTo>
                    <a:pt x="1" y="1902"/>
                  </a:lnTo>
                  <a:lnTo>
                    <a:pt x="1" y="1966"/>
                  </a:lnTo>
                  <a:lnTo>
                    <a:pt x="22" y="2052"/>
                  </a:lnTo>
                  <a:lnTo>
                    <a:pt x="150" y="2265"/>
                  </a:lnTo>
                  <a:lnTo>
                    <a:pt x="364" y="2522"/>
                  </a:lnTo>
                  <a:lnTo>
                    <a:pt x="620" y="2842"/>
                  </a:lnTo>
                  <a:lnTo>
                    <a:pt x="962" y="3184"/>
                  </a:lnTo>
                  <a:lnTo>
                    <a:pt x="1325" y="3547"/>
                  </a:lnTo>
                  <a:lnTo>
                    <a:pt x="2137" y="4316"/>
                  </a:lnTo>
                  <a:lnTo>
                    <a:pt x="2949" y="5043"/>
                  </a:lnTo>
                  <a:lnTo>
                    <a:pt x="3654" y="5662"/>
                  </a:lnTo>
                  <a:lnTo>
                    <a:pt x="4359" y="6260"/>
                  </a:lnTo>
                  <a:lnTo>
                    <a:pt x="4573" y="5384"/>
                  </a:lnTo>
                  <a:lnTo>
                    <a:pt x="4765" y="4466"/>
                  </a:lnTo>
                  <a:lnTo>
                    <a:pt x="4979" y="3419"/>
                  </a:lnTo>
                  <a:lnTo>
                    <a:pt x="5064" y="2864"/>
                  </a:lnTo>
                  <a:lnTo>
                    <a:pt x="5128" y="2330"/>
                  </a:lnTo>
                  <a:lnTo>
                    <a:pt x="5171" y="1817"/>
                  </a:lnTo>
                  <a:lnTo>
                    <a:pt x="5192" y="1347"/>
                  </a:lnTo>
                  <a:lnTo>
                    <a:pt x="5171" y="941"/>
                  </a:lnTo>
                  <a:lnTo>
                    <a:pt x="5149" y="749"/>
                  </a:lnTo>
                  <a:lnTo>
                    <a:pt x="5107" y="599"/>
                  </a:lnTo>
                  <a:lnTo>
                    <a:pt x="5064" y="471"/>
                  </a:lnTo>
                  <a:lnTo>
                    <a:pt x="5000" y="343"/>
                  </a:lnTo>
                  <a:lnTo>
                    <a:pt x="4936" y="257"/>
                  </a:lnTo>
                  <a:lnTo>
                    <a:pt x="4850" y="193"/>
                  </a:lnTo>
                  <a:lnTo>
                    <a:pt x="4637" y="129"/>
                  </a:lnTo>
                  <a:lnTo>
                    <a:pt x="4380" y="65"/>
                  </a:lnTo>
                  <a:lnTo>
                    <a:pt x="4081" y="22"/>
                  </a:lnTo>
                  <a:lnTo>
                    <a:pt x="3739" y="1"/>
                  </a:lnTo>
                  <a:close/>
                </a:path>
              </a:pathLst>
            </a:custGeom>
            <a:solidFill>
              <a:srgbClr val="FFC0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5546;p60">
              <a:extLst>
                <a:ext uri="{FF2B5EF4-FFF2-40B4-BE49-F238E27FC236}">
                  <a16:creationId xmlns:a16="http://schemas.microsoft.com/office/drawing/2014/main" id="{CAA2F91E-C827-B14A-FC2F-52A9EE6DD814}"/>
                </a:ext>
              </a:extLst>
            </p:cNvPr>
            <p:cNvSpPr/>
            <p:nvPr/>
          </p:nvSpPr>
          <p:spPr>
            <a:xfrm>
              <a:off x="713225" y="3077700"/>
              <a:ext cx="605650" cy="574700"/>
            </a:xfrm>
            <a:custGeom>
              <a:avLst/>
              <a:gdLst/>
              <a:ahLst/>
              <a:cxnLst/>
              <a:rect l="l" t="t" r="r" b="b"/>
              <a:pathLst>
                <a:path w="24226" h="22988" extrusionOk="0">
                  <a:moveTo>
                    <a:pt x="10831" y="1"/>
                  </a:moveTo>
                  <a:lnTo>
                    <a:pt x="9977" y="22"/>
                  </a:lnTo>
                  <a:lnTo>
                    <a:pt x="9143" y="65"/>
                  </a:lnTo>
                  <a:lnTo>
                    <a:pt x="8289" y="129"/>
                  </a:lnTo>
                  <a:lnTo>
                    <a:pt x="7456" y="236"/>
                  </a:lnTo>
                  <a:lnTo>
                    <a:pt x="6644" y="385"/>
                  </a:lnTo>
                  <a:lnTo>
                    <a:pt x="5853" y="556"/>
                  </a:lnTo>
                  <a:lnTo>
                    <a:pt x="5084" y="770"/>
                  </a:lnTo>
                  <a:lnTo>
                    <a:pt x="4721" y="898"/>
                  </a:lnTo>
                  <a:lnTo>
                    <a:pt x="4358" y="1026"/>
                  </a:lnTo>
                  <a:lnTo>
                    <a:pt x="3995" y="1154"/>
                  </a:lnTo>
                  <a:lnTo>
                    <a:pt x="3653" y="1325"/>
                  </a:lnTo>
                  <a:lnTo>
                    <a:pt x="3333" y="1475"/>
                  </a:lnTo>
                  <a:lnTo>
                    <a:pt x="3012" y="1667"/>
                  </a:lnTo>
                  <a:lnTo>
                    <a:pt x="2692" y="1859"/>
                  </a:lnTo>
                  <a:lnTo>
                    <a:pt x="2393" y="2052"/>
                  </a:lnTo>
                  <a:lnTo>
                    <a:pt x="2115" y="2265"/>
                  </a:lnTo>
                  <a:lnTo>
                    <a:pt x="1859" y="2500"/>
                  </a:lnTo>
                  <a:lnTo>
                    <a:pt x="1602" y="2735"/>
                  </a:lnTo>
                  <a:lnTo>
                    <a:pt x="1367" y="2992"/>
                  </a:lnTo>
                  <a:lnTo>
                    <a:pt x="1132" y="3269"/>
                  </a:lnTo>
                  <a:lnTo>
                    <a:pt x="940" y="3568"/>
                  </a:lnTo>
                  <a:lnTo>
                    <a:pt x="748" y="3867"/>
                  </a:lnTo>
                  <a:lnTo>
                    <a:pt x="577" y="4167"/>
                  </a:lnTo>
                  <a:lnTo>
                    <a:pt x="427" y="4487"/>
                  </a:lnTo>
                  <a:lnTo>
                    <a:pt x="299" y="4807"/>
                  </a:lnTo>
                  <a:lnTo>
                    <a:pt x="214" y="5085"/>
                  </a:lnTo>
                  <a:lnTo>
                    <a:pt x="128" y="5363"/>
                  </a:lnTo>
                  <a:lnTo>
                    <a:pt x="64" y="5641"/>
                  </a:lnTo>
                  <a:lnTo>
                    <a:pt x="21" y="5876"/>
                  </a:lnTo>
                  <a:lnTo>
                    <a:pt x="0" y="6132"/>
                  </a:lnTo>
                  <a:lnTo>
                    <a:pt x="0" y="6346"/>
                  </a:lnTo>
                  <a:lnTo>
                    <a:pt x="21" y="6581"/>
                  </a:lnTo>
                  <a:lnTo>
                    <a:pt x="43" y="6773"/>
                  </a:lnTo>
                  <a:lnTo>
                    <a:pt x="107" y="6965"/>
                  </a:lnTo>
                  <a:lnTo>
                    <a:pt x="171" y="7157"/>
                  </a:lnTo>
                  <a:lnTo>
                    <a:pt x="256" y="7328"/>
                  </a:lnTo>
                  <a:lnTo>
                    <a:pt x="342" y="7499"/>
                  </a:lnTo>
                  <a:lnTo>
                    <a:pt x="470" y="7649"/>
                  </a:lnTo>
                  <a:lnTo>
                    <a:pt x="598" y="7798"/>
                  </a:lnTo>
                  <a:lnTo>
                    <a:pt x="726" y="7926"/>
                  </a:lnTo>
                  <a:lnTo>
                    <a:pt x="876" y="8055"/>
                  </a:lnTo>
                  <a:lnTo>
                    <a:pt x="1047" y="8183"/>
                  </a:lnTo>
                  <a:lnTo>
                    <a:pt x="1218" y="8290"/>
                  </a:lnTo>
                  <a:lnTo>
                    <a:pt x="1602" y="8482"/>
                  </a:lnTo>
                  <a:lnTo>
                    <a:pt x="2008" y="8631"/>
                  </a:lnTo>
                  <a:lnTo>
                    <a:pt x="2457" y="8760"/>
                  </a:lnTo>
                  <a:lnTo>
                    <a:pt x="2927" y="8866"/>
                  </a:lnTo>
                  <a:lnTo>
                    <a:pt x="3418" y="8952"/>
                  </a:lnTo>
                  <a:lnTo>
                    <a:pt x="3909" y="9016"/>
                  </a:lnTo>
                  <a:lnTo>
                    <a:pt x="4444" y="9059"/>
                  </a:lnTo>
                  <a:lnTo>
                    <a:pt x="4956" y="9080"/>
                  </a:lnTo>
                  <a:lnTo>
                    <a:pt x="5469" y="9080"/>
                  </a:lnTo>
                  <a:lnTo>
                    <a:pt x="5982" y="9059"/>
                  </a:lnTo>
                  <a:lnTo>
                    <a:pt x="6986" y="9016"/>
                  </a:lnTo>
                  <a:lnTo>
                    <a:pt x="7883" y="8931"/>
                  </a:lnTo>
                  <a:lnTo>
                    <a:pt x="8652" y="8845"/>
                  </a:lnTo>
                  <a:lnTo>
                    <a:pt x="9272" y="8760"/>
                  </a:lnTo>
                  <a:lnTo>
                    <a:pt x="9806" y="8674"/>
                  </a:lnTo>
                  <a:lnTo>
                    <a:pt x="9442" y="8909"/>
                  </a:lnTo>
                  <a:lnTo>
                    <a:pt x="9037" y="9187"/>
                  </a:lnTo>
                  <a:lnTo>
                    <a:pt x="8524" y="9550"/>
                  </a:lnTo>
                  <a:lnTo>
                    <a:pt x="7947" y="10020"/>
                  </a:lnTo>
                  <a:lnTo>
                    <a:pt x="7285" y="10554"/>
                  </a:lnTo>
                  <a:lnTo>
                    <a:pt x="6601" y="11152"/>
                  </a:lnTo>
                  <a:lnTo>
                    <a:pt x="5939" y="11793"/>
                  </a:lnTo>
                  <a:lnTo>
                    <a:pt x="5597" y="12156"/>
                  </a:lnTo>
                  <a:lnTo>
                    <a:pt x="5298" y="12498"/>
                  </a:lnTo>
                  <a:lnTo>
                    <a:pt x="4978" y="12861"/>
                  </a:lnTo>
                  <a:lnTo>
                    <a:pt x="4700" y="13224"/>
                  </a:lnTo>
                  <a:lnTo>
                    <a:pt x="4444" y="13609"/>
                  </a:lnTo>
                  <a:lnTo>
                    <a:pt x="4209" y="13994"/>
                  </a:lnTo>
                  <a:lnTo>
                    <a:pt x="3995" y="14378"/>
                  </a:lnTo>
                  <a:lnTo>
                    <a:pt x="3803" y="14763"/>
                  </a:lnTo>
                  <a:lnTo>
                    <a:pt x="3674" y="15147"/>
                  </a:lnTo>
                  <a:lnTo>
                    <a:pt x="3568" y="15532"/>
                  </a:lnTo>
                  <a:lnTo>
                    <a:pt x="3504" y="15916"/>
                  </a:lnTo>
                  <a:lnTo>
                    <a:pt x="3504" y="16301"/>
                  </a:lnTo>
                  <a:lnTo>
                    <a:pt x="3504" y="16472"/>
                  </a:lnTo>
                  <a:lnTo>
                    <a:pt x="3525" y="16664"/>
                  </a:lnTo>
                  <a:lnTo>
                    <a:pt x="3568" y="16856"/>
                  </a:lnTo>
                  <a:lnTo>
                    <a:pt x="3632" y="17048"/>
                  </a:lnTo>
                  <a:lnTo>
                    <a:pt x="3696" y="17219"/>
                  </a:lnTo>
                  <a:lnTo>
                    <a:pt x="3760" y="17412"/>
                  </a:lnTo>
                  <a:lnTo>
                    <a:pt x="3867" y="17583"/>
                  </a:lnTo>
                  <a:lnTo>
                    <a:pt x="3974" y="17753"/>
                  </a:lnTo>
                  <a:lnTo>
                    <a:pt x="4230" y="18095"/>
                  </a:lnTo>
                  <a:lnTo>
                    <a:pt x="4486" y="18373"/>
                  </a:lnTo>
                  <a:lnTo>
                    <a:pt x="4743" y="18629"/>
                  </a:lnTo>
                  <a:lnTo>
                    <a:pt x="5020" y="18843"/>
                  </a:lnTo>
                  <a:lnTo>
                    <a:pt x="5298" y="19014"/>
                  </a:lnTo>
                  <a:lnTo>
                    <a:pt x="5576" y="19163"/>
                  </a:lnTo>
                  <a:lnTo>
                    <a:pt x="5875" y="19270"/>
                  </a:lnTo>
                  <a:lnTo>
                    <a:pt x="6174" y="19356"/>
                  </a:lnTo>
                  <a:lnTo>
                    <a:pt x="6473" y="19398"/>
                  </a:lnTo>
                  <a:lnTo>
                    <a:pt x="6772" y="19420"/>
                  </a:lnTo>
                  <a:lnTo>
                    <a:pt x="7071" y="19441"/>
                  </a:lnTo>
                  <a:lnTo>
                    <a:pt x="7370" y="19420"/>
                  </a:lnTo>
                  <a:lnTo>
                    <a:pt x="7648" y="19377"/>
                  </a:lnTo>
                  <a:lnTo>
                    <a:pt x="7947" y="19313"/>
                  </a:lnTo>
                  <a:lnTo>
                    <a:pt x="8225" y="19249"/>
                  </a:lnTo>
                  <a:lnTo>
                    <a:pt x="8502" y="19163"/>
                  </a:lnTo>
                  <a:lnTo>
                    <a:pt x="9037" y="18971"/>
                  </a:lnTo>
                  <a:lnTo>
                    <a:pt x="9549" y="18758"/>
                  </a:lnTo>
                  <a:lnTo>
                    <a:pt x="9998" y="18523"/>
                  </a:lnTo>
                  <a:lnTo>
                    <a:pt x="10382" y="18288"/>
                  </a:lnTo>
                  <a:lnTo>
                    <a:pt x="10703" y="18074"/>
                  </a:lnTo>
                  <a:lnTo>
                    <a:pt x="10938" y="17924"/>
                  </a:lnTo>
                  <a:lnTo>
                    <a:pt x="11130" y="17753"/>
                  </a:lnTo>
                  <a:lnTo>
                    <a:pt x="11109" y="17967"/>
                  </a:lnTo>
                  <a:lnTo>
                    <a:pt x="11066" y="18223"/>
                  </a:lnTo>
                  <a:lnTo>
                    <a:pt x="11045" y="18544"/>
                  </a:lnTo>
                  <a:lnTo>
                    <a:pt x="11023" y="18928"/>
                  </a:lnTo>
                  <a:lnTo>
                    <a:pt x="11045" y="19356"/>
                  </a:lnTo>
                  <a:lnTo>
                    <a:pt x="11066" y="19804"/>
                  </a:lnTo>
                  <a:lnTo>
                    <a:pt x="11151" y="20274"/>
                  </a:lnTo>
                  <a:lnTo>
                    <a:pt x="11194" y="20509"/>
                  </a:lnTo>
                  <a:lnTo>
                    <a:pt x="11280" y="20766"/>
                  </a:lnTo>
                  <a:lnTo>
                    <a:pt x="11344" y="21001"/>
                  </a:lnTo>
                  <a:lnTo>
                    <a:pt x="11451" y="21214"/>
                  </a:lnTo>
                  <a:lnTo>
                    <a:pt x="11557" y="21449"/>
                  </a:lnTo>
                  <a:lnTo>
                    <a:pt x="11686" y="21663"/>
                  </a:lnTo>
                  <a:lnTo>
                    <a:pt x="11835" y="21877"/>
                  </a:lnTo>
                  <a:lnTo>
                    <a:pt x="12006" y="22069"/>
                  </a:lnTo>
                  <a:lnTo>
                    <a:pt x="12198" y="22240"/>
                  </a:lnTo>
                  <a:lnTo>
                    <a:pt x="12391" y="22411"/>
                  </a:lnTo>
                  <a:lnTo>
                    <a:pt x="12626" y="22560"/>
                  </a:lnTo>
                  <a:lnTo>
                    <a:pt x="12882" y="22688"/>
                  </a:lnTo>
                  <a:lnTo>
                    <a:pt x="13160" y="22795"/>
                  </a:lnTo>
                  <a:lnTo>
                    <a:pt x="13480" y="22881"/>
                  </a:lnTo>
                  <a:lnTo>
                    <a:pt x="13801" y="22945"/>
                  </a:lnTo>
                  <a:lnTo>
                    <a:pt x="14164" y="22987"/>
                  </a:lnTo>
                  <a:lnTo>
                    <a:pt x="14356" y="22987"/>
                  </a:lnTo>
                  <a:lnTo>
                    <a:pt x="14548" y="22966"/>
                  </a:lnTo>
                  <a:lnTo>
                    <a:pt x="14740" y="22945"/>
                  </a:lnTo>
                  <a:lnTo>
                    <a:pt x="14933" y="22881"/>
                  </a:lnTo>
                  <a:lnTo>
                    <a:pt x="15146" y="22816"/>
                  </a:lnTo>
                  <a:lnTo>
                    <a:pt x="15339" y="22752"/>
                  </a:lnTo>
                  <a:lnTo>
                    <a:pt x="15745" y="22560"/>
                  </a:lnTo>
                  <a:lnTo>
                    <a:pt x="16172" y="22304"/>
                  </a:lnTo>
                  <a:lnTo>
                    <a:pt x="16578" y="22005"/>
                  </a:lnTo>
                  <a:lnTo>
                    <a:pt x="17005" y="21663"/>
                  </a:lnTo>
                  <a:lnTo>
                    <a:pt x="17432" y="21278"/>
                  </a:lnTo>
                  <a:lnTo>
                    <a:pt x="17859" y="20851"/>
                  </a:lnTo>
                  <a:lnTo>
                    <a:pt x="18287" y="20402"/>
                  </a:lnTo>
                  <a:lnTo>
                    <a:pt x="18693" y="19932"/>
                  </a:lnTo>
                  <a:lnTo>
                    <a:pt x="19120" y="19441"/>
                  </a:lnTo>
                  <a:lnTo>
                    <a:pt x="19526" y="18928"/>
                  </a:lnTo>
                  <a:lnTo>
                    <a:pt x="19932" y="18394"/>
                  </a:lnTo>
                  <a:lnTo>
                    <a:pt x="20701" y="17305"/>
                  </a:lnTo>
                  <a:lnTo>
                    <a:pt x="21427" y="16215"/>
                  </a:lnTo>
                  <a:lnTo>
                    <a:pt x="22111" y="15169"/>
                  </a:lnTo>
                  <a:lnTo>
                    <a:pt x="22709" y="14186"/>
                  </a:lnTo>
                  <a:lnTo>
                    <a:pt x="23222" y="13289"/>
                  </a:lnTo>
                  <a:lnTo>
                    <a:pt x="23969" y="11964"/>
                  </a:lnTo>
                  <a:lnTo>
                    <a:pt x="24226" y="11451"/>
                  </a:lnTo>
                  <a:lnTo>
                    <a:pt x="20231" y="1026"/>
                  </a:lnTo>
                  <a:lnTo>
                    <a:pt x="19526" y="877"/>
                  </a:lnTo>
                  <a:lnTo>
                    <a:pt x="18714" y="727"/>
                  </a:lnTo>
                  <a:lnTo>
                    <a:pt x="17646" y="535"/>
                  </a:lnTo>
                  <a:lnTo>
                    <a:pt x="16364" y="364"/>
                  </a:lnTo>
                  <a:lnTo>
                    <a:pt x="14911" y="193"/>
                  </a:lnTo>
                  <a:lnTo>
                    <a:pt x="14142" y="129"/>
                  </a:lnTo>
                  <a:lnTo>
                    <a:pt x="13331" y="65"/>
                  </a:lnTo>
                  <a:lnTo>
                    <a:pt x="12519" y="22"/>
                  </a:lnTo>
                  <a:lnTo>
                    <a:pt x="116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5547;p60">
              <a:extLst>
                <a:ext uri="{FF2B5EF4-FFF2-40B4-BE49-F238E27FC236}">
                  <a16:creationId xmlns:a16="http://schemas.microsoft.com/office/drawing/2014/main" id="{86AC509C-3C85-D68A-C427-AF61F87302BE}"/>
                </a:ext>
              </a:extLst>
            </p:cNvPr>
            <p:cNvSpPr/>
            <p:nvPr/>
          </p:nvSpPr>
          <p:spPr>
            <a:xfrm>
              <a:off x="713225" y="3077700"/>
              <a:ext cx="605650" cy="574700"/>
            </a:xfrm>
            <a:custGeom>
              <a:avLst/>
              <a:gdLst/>
              <a:ahLst/>
              <a:cxnLst/>
              <a:rect l="l" t="t" r="r" b="b"/>
              <a:pathLst>
                <a:path w="24226" h="22988" fill="none" extrusionOk="0">
                  <a:moveTo>
                    <a:pt x="20231" y="1026"/>
                  </a:moveTo>
                  <a:lnTo>
                    <a:pt x="20231" y="1026"/>
                  </a:lnTo>
                  <a:lnTo>
                    <a:pt x="19526" y="877"/>
                  </a:lnTo>
                  <a:lnTo>
                    <a:pt x="18714" y="727"/>
                  </a:lnTo>
                  <a:lnTo>
                    <a:pt x="17646" y="535"/>
                  </a:lnTo>
                  <a:lnTo>
                    <a:pt x="16364" y="364"/>
                  </a:lnTo>
                  <a:lnTo>
                    <a:pt x="14911" y="193"/>
                  </a:lnTo>
                  <a:lnTo>
                    <a:pt x="14142" y="129"/>
                  </a:lnTo>
                  <a:lnTo>
                    <a:pt x="13331" y="65"/>
                  </a:lnTo>
                  <a:lnTo>
                    <a:pt x="12519" y="22"/>
                  </a:lnTo>
                  <a:lnTo>
                    <a:pt x="11686" y="1"/>
                  </a:lnTo>
                  <a:lnTo>
                    <a:pt x="10831" y="1"/>
                  </a:lnTo>
                  <a:lnTo>
                    <a:pt x="9977" y="22"/>
                  </a:lnTo>
                  <a:lnTo>
                    <a:pt x="9143" y="65"/>
                  </a:lnTo>
                  <a:lnTo>
                    <a:pt x="8289" y="129"/>
                  </a:lnTo>
                  <a:lnTo>
                    <a:pt x="7456" y="236"/>
                  </a:lnTo>
                  <a:lnTo>
                    <a:pt x="6644" y="385"/>
                  </a:lnTo>
                  <a:lnTo>
                    <a:pt x="5853" y="556"/>
                  </a:lnTo>
                  <a:lnTo>
                    <a:pt x="5084" y="770"/>
                  </a:lnTo>
                  <a:lnTo>
                    <a:pt x="4721" y="898"/>
                  </a:lnTo>
                  <a:lnTo>
                    <a:pt x="4358" y="1026"/>
                  </a:lnTo>
                  <a:lnTo>
                    <a:pt x="3995" y="1154"/>
                  </a:lnTo>
                  <a:lnTo>
                    <a:pt x="3653" y="1325"/>
                  </a:lnTo>
                  <a:lnTo>
                    <a:pt x="3333" y="1475"/>
                  </a:lnTo>
                  <a:lnTo>
                    <a:pt x="3012" y="1667"/>
                  </a:lnTo>
                  <a:lnTo>
                    <a:pt x="2692" y="1859"/>
                  </a:lnTo>
                  <a:lnTo>
                    <a:pt x="2393" y="2052"/>
                  </a:lnTo>
                  <a:lnTo>
                    <a:pt x="2115" y="2265"/>
                  </a:lnTo>
                  <a:lnTo>
                    <a:pt x="1859" y="2500"/>
                  </a:lnTo>
                  <a:lnTo>
                    <a:pt x="1602" y="2735"/>
                  </a:lnTo>
                  <a:lnTo>
                    <a:pt x="1367" y="2992"/>
                  </a:lnTo>
                  <a:lnTo>
                    <a:pt x="1132" y="3269"/>
                  </a:lnTo>
                  <a:lnTo>
                    <a:pt x="940" y="3568"/>
                  </a:lnTo>
                  <a:lnTo>
                    <a:pt x="748" y="3867"/>
                  </a:lnTo>
                  <a:lnTo>
                    <a:pt x="577" y="4167"/>
                  </a:lnTo>
                  <a:lnTo>
                    <a:pt x="577" y="4167"/>
                  </a:lnTo>
                  <a:lnTo>
                    <a:pt x="427" y="4487"/>
                  </a:lnTo>
                  <a:lnTo>
                    <a:pt x="299" y="4807"/>
                  </a:lnTo>
                  <a:lnTo>
                    <a:pt x="214" y="5085"/>
                  </a:lnTo>
                  <a:lnTo>
                    <a:pt x="128" y="5363"/>
                  </a:lnTo>
                  <a:lnTo>
                    <a:pt x="64" y="5641"/>
                  </a:lnTo>
                  <a:lnTo>
                    <a:pt x="21" y="5876"/>
                  </a:lnTo>
                  <a:lnTo>
                    <a:pt x="0" y="6132"/>
                  </a:lnTo>
                  <a:lnTo>
                    <a:pt x="0" y="6346"/>
                  </a:lnTo>
                  <a:lnTo>
                    <a:pt x="21" y="6581"/>
                  </a:lnTo>
                  <a:lnTo>
                    <a:pt x="43" y="6773"/>
                  </a:lnTo>
                  <a:lnTo>
                    <a:pt x="107" y="6965"/>
                  </a:lnTo>
                  <a:lnTo>
                    <a:pt x="171" y="7157"/>
                  </a:lnTo>
                  <a:lnTo>
                    <a:pt x="256" y="7328"/>
                  </a:lnTo>
                  <a:lnTo>
                    <a:pt x="342" y="7499"/>
                  </a:lnTo>
                  <a:lnTo>
                    <a:pt x="470" y="7649"/>
                  </a:lnTo>
                  <a:lnTo>
                    <a:pt x="598" y="7798"/>
                  </a:lnTo>
                  <a:lnTo>
                    <a:pt x="726" y="7926"/>
                  </a:lnTo>
                  <a:lnTo>
                    <a:pt x="876" y="8055"/>
                  </a:lnTo>
                  <a:lnTo>
                    <a:pt x="1047" y="8183"/>
                  </a:lnTo>
                  <a:lnTo>
                    <a:pt x="1218" y="8290"/>
                  </a:lnTo>
                  <a:lnTo>
                    <a:pt x="1602" y="8482"/>
                  </a:lnTo>
                  <a:lnTo>
                    <a:pt x="2008" y="8631"/>
                  </a:lnTo>
                  <a:lnTo>
                    <a:pt x="2457" y="8760"/>
                  </a:lnTo>
                  <a:lnTo>
                    <a:pt x="2927" y="8866"/>
                  </a:lnTo>
                  <a:lnTo>
                    <a:pt x="3418" y="8952"/>
                  </a:lnTo>
                  <a:lnTo>
                    <a:pt x="3909" y="9016"/>
                  </a:lnTo>
                  <a:lnTo>
                    <a:pt x="4444" y="9059"/>
                  </a:lnTo>
                  <a:lnTo>
                    <a:pt x="4956" y="9080"/>
                  </a:lnTo>
                  <a:lnTo>
                    <a:pt x="5469" y="9080"/>
                  </a:lnTo>
                  <a:lnTo>
                    <a:pt x="5982" y="9059"/>
                  </a:lnTo>
                  <a:lnTo>
                    <a:pt x="6986" y="9016"/>
                  </a:lnTo>
                  <a:lnTo>
                    <a:pt x="7883" y="8931"/>
                  </a:lnTo>
                  <a:lnTo>
                    <a:pt x="8652" y="8845"/>
                  </a:lnTo>
                  <a:lnTo>
                    <a:pt x="9272" y="8760"/>
                  </a:lnTo>
                  <a:lnTo>
                    <a:pt x="9806" y="8674"/>
                  </a:lnTo>
                  <a:lnTo>
                    <a:pt x="9806" y="8674"/>
                  </a:lnTo>
                  <a:lnTo>
                    <a:pt x="9442" y="8909"/>
                  </a:lnTo>
                  <a:lnTo>
                    <a:pt x="9037" y="9187"/>
                  </a:lnTo>
                  <a:lnTo>
                    <a:pt x="8524" y="9550"/>
                  </a:lnTo>
                  <a:lnTo>
                    <a:pt x="7947" y="10020"/>
                  </a:lnTo>
                  <a:lnTo>
                    <a:pt x="7285" y="10554"/>
                  </a:lnTo>
                  <a:lnTo>
                    <a:pt x="6601" y="11152"/>
                  </a:lnTo>
                  <a:lnTo>
                    <a:pt x="5939" y="11793"/>
                  </a:lnTo>
                  <a:lnTo>
                    <a:pt x="5597" y="12156"/>
                  </a:lnTo>
                  <a:lnTo>
                    <a:pt x="5298" y="12498"/>
                  </a:lnTo>
                  <a:lnTo>
                    <a:pt x="4978" y="12861"/>
                  </a:lnTo>
                  <a:lnTo>
                    <a:pt x="4700" y="13224"/>
                  </a:lnTo>
                  <a:lnTo>
                    <a:pt x="4444" y="13609"/>
                  </a:lnTo>
                  <a:lnTo>
                    <a:pt x="4209" y="13994"/>
                  </a:lnTo>
                  <a:lnTo>
                    <a:pt x="3995" y="14378"/>
                  </a:lnTo>
                  <a:lnTo>
                    <a:pt x="3803" y="14763"/>
                  </a:lnTo>
                  <a:lnTo>
                    <a:pt x="3674" y="15147"/>
                  </a:lnTo>
                  <a:lnTo>
                    <a:pt x="3568" y="15532"/>
                  </a:lnTo>
                  <a:lnTo>
                    <a:pt x="3504" y="15916"/>
                  </a:lnTo>
                  <a:lnTo>
                    <a:pt x="3504" y="16301"/>
                  </a:lnTo>
                  <a:lnTo>
                    <a:pt x="3504" y="16472"/>
                  </a:lnTo>
                  <a:lnTo>
                    <a:pt x="3525" y="16664"/>
                  </a:lnTo>
                  <a:lnTo>
                    <a:pt x="3568" y="16856"/>
                  </a:lnTo>
                  <a:lnTo>
                    <a:pt x="3632" y="17048"/>
                  </a:lnTo>
                  <a:lnTo>
                    <a:pt x="3696" y="17219"/>
                  </a:lnTo>
                  <a:lnTo>
                    <a:pt x="3760" y="17412"/>
                  </a:lnTo>
                  <a:lnTo>
                    <a:pt x="3867" y="17583"/>
                  </a:lnTo>
                  <a:lnTo>
                    <a:pt x="3974" y="17753"/>
                  </a:lnTo>
                  <a:lnTo>
                    <a:pt x="3974" y="17753"/>
                  </a:lnTo>
                  <a:lnTo>
                    <a:pt x="4230" y="18095"/>
                  </a:lnTo>
                  <a:lnTo>
                    <a:pt x="4486" y="18373"/>
                  </a:lnTo>
                  <a:lnTo>
                    <a:pt x="4743" y="18629"/>
                  </a:lnTo>
                  <a:lnTo>
                    <a:pt x="5020" y="18843"/>
                  </a:lnTo>
                  <a:lnTo>
                    <a:pt x="5298" y="19014"/>
                  </a:lnTo>
                  <a:lnTo>
                    <a:pt x="5576" y="19163"/>
                  </a:lnTo>
                  <a:lnTo>
                    <a:pt x="5875" y="19270"/>
                  </a:lnTo>
                  <a:lnTo>
                    <a:pt x="6174" y="19356"/>
                  </a:lnTo>
                  <a:lnTo>
                    <a:pt x="6473" y="19398"/>
                  </a:lnTo>
                  <a:lnTo>
                    <a:pt x="6772" y="19420"/>
                  </a:lnTo>
                  <a:lnTo>
                    <a:pt x="7071" y="19441"/>
                  </a:lnTo>
                  <a:lnTo>
                    <a:pt x="7370" y="19420"/>
                  </a:lnTo>
                  <a:lnTo>
                    <a:pt x="7648" y="19377"/>
                  </a:lnTo>
                  <a:lnTo>
                    <a:pt x="7947" y="19313"/>
                  </a:lnTo>
                  <a:lnTo>
                    <a:pt x="8225" y="19249"/>
                  </a:lnTo>
                  <a:lnTo>
                    <a:pt x="8502" y="19163"/>
                  </a:lnTo>
                  <a:lnTo>
                    <a:pt x="9037" y="18971"/>
                  </a:lnTo>
                  <a:lnTo>
                    <a:pt x="9549" y="18758"/>
                  </a:lnTo>
                  <a:lnTo>
                    <a:pt x="9998" y="18523"/>
                  </a:lnTo>
                  <a:lnTo>
                    <a:pt x="10382" y="18288"/>
                  </a:lnTo>
                  <a:lnTo>
                    <a:pt x="10703" y="18074"/>
                  </a:lnTo>
                  <a:lnTo>
                    <a:pt x="10938" y="17924"/>
                  </a:lnTo>
                  <a:lnTo>
                    <a:pt x="11130" y="17753"/>
                  </a:lnTo>
                  <a:lnTo>
                    <a:pt x="11130" y="17753"/>
                  </a:lnTo>
                  <a:lnTo>
                    <a:pt x="11109" y="17967"/>
                  </a:lnTo>
                  <a:lnTo>
                    <a:pt x="11066" y="18223"/>
                  </a:lnTo>
                  <a:lnTo>
                    <a:pt x="11045" y="18544"/>
                  </a:lnTo>
                  <a:lnTo>
                    <a:pt x="11023" y="18928"/>
                  </a:lnTo>
                  <a:lnTo>
                    <a:pt x="11045" y="19356"/>
                  </a:lnTo>
                  <a:lnTo>
                    <a:pt x="11066" y="19804"/>
                  </a:lnTo>
                  <a:lnTo>
                    <a:pt x="11151" y="20274"/>
                  </a:lnTo>
                  <a:lnTo>
                    <a:pt x="11194" y="20509"/>
                  </a:lnTo>
                  <a:lnTo>
                    <a:pt x="11280" y="20766"/>
                  </a:lnTo>
                  <a:lnTo>
                    <a:pt x="11344" y="21001"/>
                  </a:lnTo>
                  <a:lnTo>
                    <a:pt x="11451" y="21214"/>
                  </a:lnTo>
                  <a:lnTo>
                    <a:pt x="11557" y="21449"/>
                  </a:lnTo>
                  <a:lnTo>
                    <a:pt x="11686" y="21663"/>
                  </a:lnTo>
                  <a:lnTo>
                    <a:pt x="11835" y="21877"/>
                  </a:lnTo>
                  <a:lnTo>
                    <a:pt x="12006" y="22069"/>
                  </a:lnTo>
                  <a:lnTo>
                    <a:pt x="12198" y="22240"/>
                  </a:lnTo>
                  <a:lnTo>
                    <a:pt x="12391" y="22411"/>
                  </a:lnTo>
                  <a:lnTo>
                    <a:pt x="12626" y="22560"/>
                  </a:lnTo>
                  <a:lnTo>
                    <a:pt x="12882" y="22688"/>
                  </a:lnTo>
                  <a:lnTo>
                    <a:pt x="13160" y="22795"/>
                  </a:lnTo>
                  <a:lnTo>
                    <a:pt x="13480" y="22881"/>
                  </a:lnTo>
                  <a:lnTo>
                    <a:pt x="13801" y="22945"/>
                  </a:lnTo>
                  <a:lnTo>
                    <a:pt x="14164" y="22987"/>
                  </a:lnTo>
                  <a:lnTo>
                    <a:pt x="14164" y="22987"/>
                  </a:lnTo>
                  <a:lnTo>
                    <a:pt x="14356" y="22987"/>
                  </a:lnTo>
                  <a:lnTo>
                    <a:pt x="14548" y="22966"/>
                  </a:lnTo>
                  <a:lnTo>
                    <a:pt x="14740" y="22945"/>
                  </a:lnTo>
                  <a:lnTo>
                    <a:pt x="14933" y="22881"/>
                  </a:lnTo>
                  <a:lnTo>
                    <a:pt x="15146" y="22816"/>
                  </a:lnTo>
                  <a:lnTo>
                    <a:pt x="15339" y="22752"/>
                  </a:lnTo>
                  <a:lnTo>
                    <a:pt x="15745" y="22560"/>
                  </a:lnTo>
                  <a:lnTo>
                    <a:pt x="16172" y="22304"/>
                  </a:lnTo>
                  <a:lnTo>
                    <a:pt x="16578" y="22005"/>
                  </a:lnTo>
                  <a:lnTo>
                    <a:pt x="17005" y="21663"/>
                  </a:lnTo>
                  <a:lnTo>
                    <a:pt x="17432" y="21278"/>
                  </a:lnTo>
                  <a:lnTo>
                    <a:pt x="17859" y="20851"/>
                  </a:lnTo>
                  <a:lnTo>
                    <a:pt x="18287" y="20402"/>
                  </a:lnTo>
                  <a:lnTo>
                    <a:pt x="18693" y="19932"/>
                  </a:lnTo>
                  <a:lnTo>
                    <a:pt x="19120" y="19441"/>
                  </a:lnTo>
                  <a:lnTo>
                    <a:pt x="19526" y="18928"/>
                  </a:lnTo>
                  <a:lnTo>
                    <a:pt x="19932" y="18394"/>
                  </a:lnTo>
                  <a:lnTo>
                    <a:pt x="20701" y="17305"/>
                  </a:lnTo>
                  <a:lnTo>
                    <a:pt x="21427" y="16215"/>
                  </a:lnTo>
                  <a:lnTo>
                    <a:pt x="22111" y="15169"/>
                  </a:lnTo>
                  <a:lnTo>
                    <a:pt x="22709" y="14186"/>
                  </a:lnTo>
                  <a:lnTo>
                    <a:pt x="23222" y="13289"/>
                  </a:lnTo>
                  <a:lnTo>
                    <a:pt x="23969" y="11964"/>
                  </a:lnTo>
                  <a:lnTo>
                    <a:pt x="24226" y="1145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5548;p60">
              <a:extLst>
                <a:ext uri="{FF2B5EF4-FFF2-40B4-BE49-F238E27FC236}">
                  <a16:creationId xmlns:a16="http://schemas.microsoft.com/office/drawing/2014/main" id="{E4E0E4F4-3E94-FA0D-E076-1038DDAA5728}"/>
                </a:ext>
              </a:extLst>
            </p:cNvPr>
            <p:cNvSpPr/>
            <p:nvPr/>
          </p:nvSpPr>
          <p:spPr>
            <a:xfrm>
              <a:off x="2307425" y="2796775"/>
              <a:ext cx="548000" cy="609425"/>
            </a:xfrm>
            <a:custGeom>
              <a:avLst/>
              <a:gdLst/>
              <a:ahLst/>
              <a:cxnLst/>
              <a:rect l="l" t="t" r="r" b="b"/>
              <a:pathLst>
                <a:path w="21920" h="24377" extrusionOk="0">
                  <a:moveTo>
                    <a:pt x="14720" y="1"/>
                  </a:moveTo>
                  <a:lnTo>
                    <a:pt x="14335" y="22"/>
                  </a:lnTo>
                  <a:lnTo>
                    <a:pt x="13951" y="65"/>
                  </a:lnTo>
                  <a:lnTo>
                    <a:pt x="13566" y="108"/>
                  </a:lnTo>
                  <a:lnTo>
                    <a:pt x="12797" y="257"/>
                  </a:lnTo>
                  <a:lnTo>
                    <a:pt x="12007" y="428"/>
                  </a:lnTo>
                  <a:lnTo>
                    <a:pt x="11195" y="663"/>
                  </a:lnTo>
                  <a:lnTo>
                    <a:pt x="10404" y="919"/>
                  </a:lnTo>
                  <a:lnTo>
                    <a:pt x="9614" y="1219"/>
                  </a:lnTo>
                  <a:lnTo>
                    <a:pt x="8824" y="1539"/>
                  </a:lnTo>
                  <a:lnTo>
                    <a:pt x="8054" y="1881"/>
                  </a:lnTo>
                  <a:lnTo>
                    <a:pt x="7285" y="2265"/>
                  </a:lnTo>
                  <a:lnTo>
                    <a:pt x="6538" y="2628"/>
                  </a:lnTo>
                  <a:lnTo>
                    <a:pt x="5833" y="3034"/>
                  </a:lnTo>
                  <a:lnTo>
                    <a:pt x="5128" y="3419"/>
                  </a:lnTo>
                  <a:lnTo>
                    <a:pt x="4465" y="3825"/>
                  </a:lnTo>
                  <a:lnTo>
                    <a:pt x="3226" y="4594"/>
                  </a:lnTo>
                  <a:lnTo>
                    <a:pt x="2137" y="5299"/>
                  </a:lnTo>
                  <a:lnTo>
                    <a:pt x="1240" y="5918"/>
                  </a:lnTo>
                  <a:lnTo>
                    <a:pt x="577" y="6410"/>
                  </a:lnTo>
                  <a:lnTo>
                    <a:pt x="1" y="6858"/>
                  </a:lnTo>
                  <a:lnTo>
                    <a:pt x="876" y="17988"/>
                  </a:lnTo>
                  <a:lnTo>
                    <a:pt x="1325" y="18330"/>
                  </a:lnTo>
                  <a:lnTo>
                    <a:pt x="2564" y="19206"/>
                  </a:lnTo>
                  <a:lnTo>
                    <a:pt x="3419" y="19783"/>
                  </a:lnTo>
                  <a:lnTo>
                    <a:pt x="4401" y="20424"/>
                  </a:lnTo>
                  <a:lnTo>
                    <a:pt x="5448" y="21086"/>
                  </a:lnTo>
                  <a:lnTo>
                    <a:pt x="6580" y="21748"/>
                  </a:lnTo>
                  <a:lnTo>
                    <a:pt x="7755" y="22411"/>
                  </a:lnTo>
                  <a:lnTo>
                    <a:pt x="8332" y="22710"/>
                  </a:lnTo>
                  <a:lnTo>
                    <a:pt x="8930" y="22987"/>
                  </a:lnTo>
                  <a:lnTo>
                    <a:pt x="9528" y="23265"/>
                  </a:lnTo>
                  <a:lnTo>
                    <a:pt x="10105" y="23522"/>
                  </a:lnTo>
                  <a:lnTo>
                    <a:pt x="10682" y="23735"/>
                  </a:lnTo>
                  <a:lnTo>
                    <a:pt x="11238" y="23927"/>
                  </a:lnTo>
                  <a:lnTo>
                    <a:pt x="11793" y="24098"/>
                  </a:lnTo>
                  <a:lnTo>
                    <a:pt x="12327" y="24226"/>
                  </a:lnTo>
                  <a:lnTo>
                    <a:pt x="12818" y="24312"/>
                  </a:lnTo>
                  <a:lnTo>
                    <a:pt x="13310" y="24355"/>
                  </a:lnTo>
                  <a:lnTo>
                    <a:pt x="13758" y="24376"/>
                  </a:lnTo>
                  <a:lnTo>
                    <a:pt x="13972" y="24355"/>
                  </a:lnTo>
                  <a:lnTo>
                    <a:pt x="14186" y="24312"/>
                  </a:lnTo>
                  <a:lnTo>
                    <a:pt x="14378" y="24269"/>
                  </a:lnTo>
                  <a:lnTo>
                    <a:pt x="14570" y="24226"/>
                  </a:lnTo>
                  <a:lnTo>
                    <a:pt x="14741" y="24162"/>
                  </a:lnTo>
                  <a:lnTo>
                    <a:pt x="14912" y="24077"/>
                  </a:lnTo>
                  <a:lnTo>
                    <a:pt x="15232" y="23885"/>
                  </a:lnTo>
                  <a:lnTo>
                    <a:pt x="15510" y="23671"/>
                  </a:lnTo>
                  <a:lnTo>
                    <a:pt x="15745" y="23479"/>
                  </a:lnTo>
                  <a:lnTo>
                    <a:pt x="15937" y="23244"/>
                  </a:lnTo>
                  <a:lnTo>
                    <a:pt x="16130" y="23030"/>
                  </a:lnTo>
                  <a:lnTo>
                    <a:pt x="16258" y="22795"/>
                  </a:lnTo>
                  <a:lnTo>
                    <a:pt x="16386" y="22560"/>
                  </a:lnTo>
                  <a:lnTo>
                    <a:pt x="16471" y="22304"/>
                  </a:lnTo>
                  <a:lnTo>
                    <a:pt x="16536" y="22069"/>
                  </a:lnTo>
                  <a:lnTo>
                    <a:pt x="16578" y="21812"/>
                  </a:lnTo>
                  <a:lnTo>
                    <a:pt x="16621" y="21556"/>
                  </a:lnTo>
                  <a:lnTo>
                    <a:pt x="16621" y="21321"/>
                  </a:lnTo>
                  <a:lnTo>
                    <a:pt x="16600" y="21065"/>
                  </a:lnTo>
                  <a:lnTo>
                    <a:pt x="16578" y="20808"/>
                  </a:lnTo>
                  <a:lnTo>
                    <a:pt x="16536" y="20573"/>
                  </a:lnTo>
                  <a:lnTo>
                    <a:pt x="16471" y="20338"/>
                  </a:lnTo>
                  <a:lnTo>
                    <a:pt x="16343" y="19868"/>
                  </a:lnTo>
                  <a:lnTo>
                    <a:pt x="16172" y="19441"/>
                  </a:lnTo>
                  <a:lnTo>
                    <a:pt x="16001" y="19057"/>
                  </a:lnTo>
                  <a:lnTo>
                    <a:pt x="15831" y="18715"/>
                  </a:lnTo>
                  <a:lnTo>
                    <a:pt x="15660" y="18437"/>
                  </a:lnTo>
                  <a:lnTo>
                    <a:pt x="15532" y="18245"/>
                  </a:lnTo>
                  <a:lnTo>
                    <a:pt x="15403" y="18053"/>
                  </a:lnTo>
                  <a:lnTo>
                    <a:pt x="15660" y="18117"/>
                  </a:lnTo>
                  <a:lnTo>
                    <a:pt x="15959" y="18159"/>
                  </a:lnTo>
                  <a:lnTo>
                    <a:pt x="16322" y="18202"/>
                  </a:lnTo>
                  <a:lnTo>
                    <a:pt x="16771" y="18245"/>
                  </a:lnTo>
                  <a:lnTo>
                    <a:pt x="17283" y="18266"/>
                  </a:lnTo>
                  <a:lnTo>
                    <a:pt x="17817" y="18245"/>
                  </a:lnTo>
                  <a:lnTo>
                    <a:pt x="18394" y="18202"/>
                  </a:lnTo>
                  <a:lnTo>
                    <a:pt x="18672" y="18159"/>
                  </a:lnTo>
                  <a:lnTo>
                    <a:pt x="18971" y="18095"/>
                  </a:lnTo>
                  <a:lnTo>
                    <a:pt x="19249" y="18010"/>
                  </a:lnTo>
                  <a:lnTo>
                    <a:pt x="19526" y="17924"/>
                  </a:lnTo>
                  <a:lnTo>
                    <a:pt x="19804" y="17818"/>
                  </a:lnTo>
                  <a:lnTo>
                    <a:pt x="20082" y="17689"/>
                  </a:lnTo>
                  <a:lnTo>
                    <a:pt x="20338" y="17540"/>
                  </a:lnTo>
                  <a:lnTo>
                    <a:pt x="20573" y="17348"/>
                  </a:lnTo>
                  <a:lnTo>
                    <a:pt x="20808" y="17155"/>
                  </a:lnTo>
                  <a:lnTo>
                    <a:pt x="21022" y="16942"/>
                  </a:lnTo>
                  <a:lnTo>
                    <a:pt x="21214" y="16685"/>
                  </a:lnTo>
                  <a:lnTo>
                    <a:pt x="21406" y="16408"/>
                  </a:lnTo>
                  <a:lnTo>
                    <a:pt x="21556" y="16087"/>
                  </a:lnTo>
                  <a:lnTo>
                    <a:pt x="21684" y="15745"/>
                  </a:lnTo>
                  <a:lnTo>
                    <a:pt x="21791" y="15382"/>
                  </a:lnTo>
                  <a:lnTo>
                    <a:pt x="21876" y="14976"/>
                  </a:lnTo>
                  <a:lnTo>
                    <a:pt x="21898" y="14763"/>
                  </a:lnTo>
                  <a:lnTo>
                    <a:pt x="21919" y="14570"/>
                  </a:lnTo>
                  <a:lnTo>
                    <a:pt x="21898" y="14378"/>
                  </a:lnTo>
                  <a:lnTo>
                    <a:pt x="21876" y="14186"/>
                  </a:lnTo>
                  <a:lnTo>
                    <a:pt x="21855" y="13994"/>
                  </a:lnTo>
                  <a:lnTo>
                    <a:pt x="21812" y="13801"/>
                  </a:lnTo>
                  <a:lnTo>
                    <a:pt x="21748" y="13630"/>
                  </a:lnTo>
                  <a:lnTo>
                    <a:pt x="21684" y="13438"/>
                  </a:lnTo>
                  <a:lnTo>
                    <a:pt x="21492" y="13096"/>
                  </a:lnTo>
                  <a:lnTo>
                    <a:pt x="21278" y="12776"/>
                  </a:lnTo>
                  <a:lnTo>
                    <a:pt x="21022" y="12477"/>
                  </a:lnTo>
                  <a:lnTo>
                    <a:pt x="20723" y="12199"/>
                  </a:lnTo>
                  <a:lnTo>
                    <a:pt x="20402" y="11921"/>
                  </a:lnTo>
                  <a:lnTo>
                    <a:pt x="20060" y="11665"/>
                  </a:lnTo>
                  <a:lnTo>
                    <a:pt x="19676" y="11430"/>
                  </a:lnTo>
                  <a:lnTo>
                    <a:pt x="19270" y="11195"/>
                  </a:lnTo>
                  <a:lnTo>
                    <a:pt x="18864" y="10981"/>
                  </a:lnTo>
                  <a:lnTo>
                    <a:pt x="18437" y="10789"/>
                  </a:lnTo>
                  <a:lnTo>
                    <a:pt x="17988" y="10618"/>
                  </a:lnTo>
                  <a:lnTo>
                    <a:pt x="17540" y="10447"/>
                  </a:lnTo>
                  <a:lnTo>
                    <a:pt x="16664" y="10148"/>
                  </a:lnTo>
                  <a:lnTo>
                    <a:pt x="15788" y="9892"/>
                  </a:lnTo>
                  <a:lnTo>
                    <a:pt x="14976" y="9678"/>
                  </a:lnTo>
                  <a:lnTo>
                    <a:pt x="14228" y="9529"/>
                  </a:lnTo>
                  <a:lnTo>
                    <a:pt x="13609" y="9401"/>
                  </a:lnTo>
                  <a:lnTo>
                    <a:pt x="13139" y="9336"/>
                  </a:lnTo>
                  <a:lnTo>
                    <a:pt x="12712" y="9272"/>
                  </a:lnTo>
                  <a:lnTo>
                    <a:pt x="13224" y="9123"/>
                  </a:lnTo>
                  <a:lnTo>
                    <a:pt x="13822" y="8931"/>
                  </a:lnTo>
                  <a:lnTo>
                    <a:pt x="14549" y="8696"/>
                  </a:lnTo>
                  <a:lnTo>
                    <a:pt x="15403" y="8375"/>
                  </a:lnTo>
                  <a:lnTo>
                    <a:pt x="16322" y="7991"/>
                  </a:lnTo>
                  <a:lnTo>
                    <a:pt x="16792" y="7777"/>
                  </a:lnTo>
                  <a:lnTo>
                    <a:pt x="17262" y="7542"/>
                  </a:lnTo>
                  <a:lnTo>
                    <a:pt x="17732" y="7307"/>
                  </a:lnTo>
                  <a:lnTo>
                    <a:pt x="18181" y="7051"/>
                  </a:lnTo>
                  <a:lnTo>
                    <a:pt x="18608" y="6773"/>
                  </a:lnTo>
                  <a:lnTo>
                    <a:pt x="19014" y="6495"/>
                  </a:lnTo>
                  <a:lnTo>
                    <a:pt x="19398" y="6196"/>
                  </a:lnTo>
                  <a:lnTo>
                    <a:pt x="19740" y="5897"/>
                  </a:lnTo>
                  <a:lnTo>
                    <a:pt x="20039" y="5577"/>
                  </a:lnTo>
                  <a:lnTo>
                    <a:pt x="20295" y="5235"/>
                  </a:lnTo>
                  <a:lnTo>
                    <a:pt x="20402" y="5064"/>
                  </a:lnTo>
                  <a:lnTo>
                    <a:pt x="20509" y="4893"/>
                  </a:lnTo>
                  <a:lnTo>
                    <a:pt x="20595" y="4701"/>
                  </a:lnTo>
                  <a:lnTo>
                    <a:pt x="20659" y="4530"/>
                  </a:lnTo>
                  <a:lnTo>
                    <a:pt x="20701" y="4338"/>
                  </a:lnTo>
                  <a:lnTo>
                    <a:pt x="20744" y="4145"/>
                  </a:lnTo>
                  <a:lnTo>
                    <a:pt x="20765" y="3953"/>
                  </a:lnTo>
                  <a:lnTo>
                    <a:pt x="20765" y="3761"/>
                  </a:lnTo>
                  <a:lnTo>
                    <a:pt x="20744" y="3568"/>
                  </a:lnTo>
                  <a:lnTo>
                    <a:pt x="20701" y="3376"/>
                  </a:lnTo>
                  <a:lnTo>
                    <a:pt x="20637" y="3184"/>
                  </a:lnTo>
                  <a:lnTo>
                    <a:pt x="20573" y="2970"/>
                  </a:lnTo>
                  <a:lnTo>
                    <a:pt x="20466" y="2757"/>
                  </a:lnTo>
                  <a:lnTo>
                    <a:pt x="20338" y="2564"/>
                  </a:lnTo>
                  <a:lnTo>
                    <a:pt x="20189" y="2351"/>
                  </a:lnTo>
                  <a:lnTo>
                    <a:pt x="20018" y="2137"/>
                  </a:lnTo>
                  <a:lnTo>
                    <a:pt x="19825" y="1923"/>
                  </a:lnTo>
                  <a:lnTo>
                    <a:pt x="19612" y="1688"/>
                  </a:lnTo>
                  <a:lnTo>
                    <a:pt x="19377" y="1475"/>
                  </a:lnTo>
                  <a:lnTo>
                    <a:pt x="19099" y="1261"/>
                  </a:lnTo>
                  <a:lnTo>
                    <a:pt x="18821" y="1048"/>
                  </a:lnTo>
                  <a:lnTo>
                    <a:pt x="18522" y="855"/>
                  </a:lnTo>
                  <a:lnTo>
                    <a:pt x="18202" y="684"/>
                  </a:lnTo>
                  <a:lnTo>
                    <a:pt x="17903" y="535"/>
                  </a:lnTo>
                  <a:lnTo>
                    <a:pt x="17561" y="407"/>
                  </a:lnTo>
                  <a:lnTo>
                    <a:pt x="17241" y="279"/>
                  </a:lnTo>
                  <a:lnTo>
                    <a:pt x="16899" y="193"/>
                  </a:lnTo>
                  <a:lnTo>
                    <a:pt x="16557" y="129"/>
                  </a:lnTo>
                  <a:lnTo>
                    <a:pt x="16194" y="65"/>
                  </a:lnTo>
                  <a:lnTo>
                    <a:pt x="15831" y="22"/>
                  </a:lnTo>
                  <a:lnTo>
                    <a:pt x="15467" y="1"/>
                  </a:lnTo>
                  <a:close/>
                </a:path>
              </a:pathLst>
            </a:custGeom>
            <a:solidFill>
              <a:srgbClr val="5C7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5549;p60">
              <a:extLst>
                <a:ext uri="{FF2B5EF4-FFF2-40B4-BE49-F238E27FC236}">
                  <a16:creationId xmlns:a16="http://schemas.microsoft.com/office/drawing/2014/main" id="{2FAEBF84-D95D-7025-27BF-1F9B8D263F29}"/>
                </a:ext>
              </a:extLst>
            </p:cNvPr>
            <p:cNvSpPr/>
            <p:nvPr/>
          </p:nvSpPr>
          <p:spPr>
            <a:xfrm>
              <a:off x="2307425" y="2796775"/>
              <a:ext cx="548000" cy="609425"/>
            </a:xfrm>
            <a:custGeom>
              <a:avLst/>
              <a:gdLst/>
              <a:ahLst/>
              <a:cxnLst/>
              <a:rect l="l" t="t" r="r" b="b"/>
              <a:pathLst>
                <a:path w="21920" h="24377" fill="none" extrusionOk="0">
                  <a:moveTo>
                    <a:pt x="1" y="6858"/>
                  </a:moveTo>
                  <a:lnTo>
                    <a:pt x="1" y="6858"/>
                  </a:lnTo>
                  <a:lnTo>
                    <a:pt x="577" y="6410"/>
                  </a:lnTo>
                  <a:lnTo>
                    <a:pt x="1240" y="5918"/>
                  </a:lnTo>
                  <a:lnTo>
                    <a:pt x="2137" y="5299"/>
                  </a:lnTo>
                  <a:lnTo>
                    <a:pt x="3226" y="4594"/>
                  </a:lnTo>
                  <a:lnTo>
                    <a:pt x="4465" y="3825"/>
                  </a:lnTo>
                  <a:lnTo>
                    <a:pt x="5128" y="3419"/>
                  </a:lnTo>
                  <a:lnTo>
                    <a:pt x="5833" y="3034"/>
                  </a:lnTo>
                  <a:lnTo>
                    <a:pt x="6538" y="2628"/>
                  </a:lnTo>
                  <a:lnTo>
                    <a:pt x="7285" y="2265"/>
                  </a:lnTo>
                  <a:lnTo>
                    <a:pt x="8054" y="1881"/>
                  </a:lnTo>
                  <a:lnTo>
                    <a:pt x="8824" y="1539"/>
                  </a:lnTo>
                  <a:lnTo>
                    <a:pt x="9614" y="1219"/>
                  </a:lnTo>
                  <a:lnTo>
                    <a:pt x="10404" y="919"/>
                  </a:lnTo>
                  <a:lnTo>
                    <a:pt x="11195" y="663"/>
                  </a:lnTo>
                  <a:lnTo>
                    <a:pt x="12007" y="428"/>
                  </a:lnTo>
                  <a:lnTo>
                    <a:pt x="12797" y="257"/>
                  </a:lnTo>
                  <a:lnTo>
                    <a:pt x="13566" y="108"/>
                  </a:lnTo>
                  <a:lnTo>
                    <a:pt x="13951" y="65"/>
                  </a:lnTo>
                  <a:lnTo>
                    <a:pt x="14335" y="22"/>
                  </a:lnTo>
                  <a:lnTo>
                    <a:pt x="14720" y="1"/>
                  </a:lnTo>
                  <a:lnTo>
                    <a:pt x="15104" y="1"/>
                  </a:lnTo>
                  <a:lnTo>
                    <a:pt x="15467" y="1"/>
                  </a:lnTo>
                  <a:lnTo>
                    <a:pt x="15831" y="22"/>
                  </a:lnTo>
                  <a:lnTo>
                    <a:pt x="16194" y="65"/>
                  </a:lnTo>
                  <a:lnTo>
                    <a:pt x="16557" y="129"/>
                  </a:lnTo>
                  <a:lnTo>
                    <a:pt x="16899" y="193"/>
                  </a:lnTo>
                  <a:lnTo>
                    <a:pt x="17241" y="279"/>
                  </a:lnTo>
                  <a:lnTo>
                    <a:pt x="17561" y="407"/>
                  </a:lnTo>
                  <a:lnTo>
                    <a:pt x="17903" y="535"/>
                  </a:lnTo>
                  <a:lnTo>
                    <a:pt x="18202" y="684"/>
                  </a:lnTo>
                  <a:lnTo>
                    <a:pt x="18522" y="855"/>
                  </a:lnTo>
                  <a:lnTo>
                    <a:pt x="18821" y="1048"/>
                  </a:lnTo>
                  <a:lnTo>
                    <a:pt x="19099" y="1261"/>
                  </a:lnTo>
                  <a:lnTo>
                    <a:pt x="19099" y="1261"/>
                  </a:lnTo>
                  <a:lnTo>
                    <a:pt x="19377" y="1475"/>
                  </a:lnTo>
                  <a:lnTo>
                    <a:pt x="19612" y="1688"/>
                  </a:lnTo>
                  <a:lnTo>
                    <a:pt x="19825" y="1923"/>
                  </a:lnTo>
                  <a:lnTo>
                    <a:pt x="20018" y="2137"/>
                  </a:lnTo>
                  <a:lnTo>
                    <a:pt x="20189" y="2351"/>
                  </a:lnTo>
                  <a:lnTo>
                    <a:pt x="20338" y="2564"/>
                  </a:lnTo>
                  <a:lnTo>
                    <a:pt x="20466" y="2757"/>
                  </a:lnTo>
                  <a:lnTo>
                    <a:pt x="20573" y="2970"/>
                  </a:lnTo>
                  <a:lnTo>
                    <a:pt x="20637" y="3184"/>
                  </a:lnTo>
                  <a:lnTo>
                    <a:pt x="20701" y="3376"/>
                  </a:lnTo>
                  <a:lnTo>
                    <a:pt x="20744" y="3568"/>
                  </a:lnTo>
                  <a:lnTo>
                    <a:pt x="20765" y="3761"/>
                  </a:lnTo>
                  <a:lnTo>
                    <a:pt x="20765" y="3953"/>
                  </a:lnTo>
                  <a:lnTo>
                    <a:pt x="20744" y="4145"/>
                  </a:lnTo>
                  <a:lnTo>
                    <a:pt x="20701" y="4338"/>
                  </a:lnTo>
                  <a:lnTo>
                    <a:pt x="20659" y="4530"/>
                  </a:lnTo>
                  <a:lnTo>
                    <a:pt x="20595" y="4701"/>
                  </a:lnTo>
                  <a:lnTo>
                    <a:pt x="20509" y="4893"/>
                  </a:lnTo>
                  <a:lnTo>
                    <a:pt x="20402" y="5064"/>
                  </a:lnTo>
                  <a:lnTo>
                    <a:pt x="20295" y="5235"/>
                  </a:lnTo>
                  <a:lnTo>
                    <a:pt x="20039" y="5577"/>
                  </a:lnTo>
                  <a:lnTo>
                    <a:pt x="19740" y="5897"/>
                  </a:lnTo>
                  <a:lnTo>
                    <a:pt x="19398" y="6196"/>
                  </a:lnTo>
                  <a:lnTo>
                    <a:pt x="19014" y="6495"/>
                  </a:lnTo>
                  <a:lnTo>
                    <a:pt x="18608" y="6773"/>
                  </a:lnTo>
                  <a:lnTo>
                    <a:pt x="18181" y="7051"/>
                  </a:lnTo>
                  <a:lnTo>
                    <a:pt x="17732" y="7307"/>
                  </a:lnTo>
                  <a:lnTo>
                    <a:pt x="17262" y="7542"/>
                  </a:lnTo>
                  <a:lnTo>
                    <a:pt x="16792" y="7777"/>
                  </a:lnTo>
                  <a:lnTo>
                    <a:pt x="16322" y="7991"/>
                  </a:lnTo>
                  <a:lnTo>
                    <a:pt x="15403" y="8375"/>
                  </a:lnTo>
                  <a:lnTo>
                    <a:pt x="14549" y="8696"/>
                  </a:lnTo>
                  <a:lnTo>
                    <a:pt x="13822" y="8931"/>
                  </a:lnTo>
                  <a:lnTo>
                    <a:pt x="13224" y="9123"/>
                  </a:lnTo>
                  <a:lnTo>
                    <a:pt x="12712" y="9272"/>
                  </a:lnTo>
                  <a:lnTo>
                    <a:pt x="12712" y="9272"/>
                  </a:lnTo>
                  <a:lnTo>
                    <a:pt x="13139" y="9336"/>
                  </a:lnTo>
                  <a:lnTo>
                    <a:pt x="13609" y="9401"/>
                  </a:lnTo>
                  <a:lnTo>
                    <a:pt x="14228" y="9529"/>
                  </a:lnTo>
                  <a:lnTo>
                    <a:pt x="14976" y="9678"/>
                  </a:lnTo>
                  <a:lnTo>
                    <a:pt x="15788" y="9892"/>
                  </a:lnTo>
                  <a:lnTo>
                    <a:pt x="16664" y="10148"/>
                  </a:lnTo>
                  <a:lnTo>
                    <a:pt x="17540" y="10447"/>
                  </a:lnTo>
                  <a:lnTo>
                    <a:pt x="17988" y="10618"/>
                  </a:lnTo>
                  <a:lnTo>
                    <a:pt x="18437" y="10789"/>
                  </a:lnTo>
                  <a:lnTo>
                    <a:pt x="18864" y="10981"/>
                  </a:lnTo>
                  <a:lnTo>
                    <a:pt x="19270" y="11195"/>
                  </a:lnTo>
                  <a:lnTo>
                    <a:pt x="19676" y="11430"/>
                  </a:lnTo>
                  <a:lnTo>
                    <a:pt x="20060" y="11665"/>
                  </a:lnTo>
                  <a:lnTo>
                    <a:pt x="20402" y="11921"/>
                  </a:lnTo>
                  <a:lnTo>
                    <a:pt x="20723" y="12199"/>
                  </a:lnTo>
                  <a:lnTo>
                    <a:pt x="21022" y="12477"/>
                  </a:lnTo>
                  <a:lnTo>
                    <a:pt x="21278" y="12776"/>
                  </a:lnTo>
                  <a:lnTo>
                    <a:pt x="21492" y="13096"/>
                  </a:lnTo>
                  <a:lnTo>
                    <a:pt x="21684" y="13438"/>
                  </a:lnTo>
                  <a:lnTo>
                    <a:pt x="21748" y="13630"/>
                  </a:lnTo>
                  <a:lnTo>
                    <a:pt x="21812" y="13801"/>
                  </a:lnTo>
                  <a:lnTo>
                    <a:pt x="21855" y="13994"/>
                  </a:lnTo>
                  <a:lnTo>
                    <a:pt x="21876" y="14186"/>
                  </a:lnTo>
                  <a:lnTo>
                    <a:pt x="21898" y="14378"/>
                  </a:lnTo>
                  <a:lnTo>
                    <a:pt x="21919" y="14570"/>
                  </a:lnTo>
                  <a:lnTo>
                    <a:pt x="21898" y="14763"/>
                  </a:lnTo>
                  <a:lnTo>
                    <a:pt x="21876" y="14976"/>
                  </a:lnTo>
                  <a:lnTo>
                    <a:pt x="21876" y="14976"/>
                  </a:lnTo>
                  <a:lnTo>
                    <a:pt x="21791" y="15382"/>
                  </a:lnTo>
                  <a:lnTo>
                    <a:pt x="21684" y="15745"/>
                  </a:lnTo>
                  <a:lnTo>
                    <a:pt x="21556" y="16087"/>
                  </a:lnTo>
                  <a:lnTo>
                    <a:pt x="21406" y="16408"/>
                  </a:lnTo>
                  <a:lnTo>
                    <a:pt x="21214" y="16685"/>
                  </a:lnTo>
                  <a:lnTo>
                    <a:pt x="21022" y="16942"/>
                  </a:lnTo>
                  <a:lnTo>
                    <a:pt x="20808" y="17155"/>
                  </a:lnTo>
                  <a:lnTo>
                    <a:pt x="20573" y="17348"/>
                  </a:lnTo>
                  <a:lnTo>
                    <a:pt x="20338" y="17540"/>
                  </a:lnTo>
                  <a:lnTo>
                    <a:pt x="20082" y="17689"/>
                  </a:lnTo>
                  <a:lnTo>
                    <a:pt x="19804" y="17818"/>
                  </a:lnTo>
                  <a:lnTo>
                    <a:pt x="19526" y="17924"/>
                  </a:lnTo>
                  <a:lnTo>
                    <a:pt x="19249" y="18010"/>
                  </a:lnTo>
                  <a:lnTo>
                    <a:pt x="18971" y="18095"/>
                  </a:lnTo>
                  <a:lnTo>
                    <a:pt x="18672" y="18159"/>
                  </a:lnTo>
                  <a:lnTo>
                    <a:pt x="18394" y="18202"/>
                  </a:lnTo>
                  <a:lnTo>
                    <a:pt x="17817" y="18245"/>
                  </a:lnTo>
                  <a:lnTo>
                    <a:pt x="17283" y="18266"/>
                  </a:lnTo>
                  <a:lnTo>
                    <a:pt x="16771" y="18245"/>
                  </a:lnTo>
                  <a:lnTo>
                    <a:pt x="16322" y="18202"/>
                  </a:lnTo>
                  <a:lnTo>
                    <a:pt x="15959" y="18159"/>
                  </a:lnTo>
                  <a:lnTo>
                    <a:pt x="15660" y="18117"/>
                  </a:lnTo>
                  <a:lnTo>
                    <a:pt x="15403" y="18053"/>
                  </a:lnTo>
                  <a:lnTo>
                    <a:pt x="15403" y="18053"/>
                  </a:lnTo>
                  <a:lnTo>
                    <a:pt x="15532" y="18245"/>
                  </a:lnTo>
                  <a:lnTo>
                    <a:pt x="15660" y="18437"/>
                  </a:lnTo>
                  <a:lnTo>
                    <a:pt x="15831" y="18715"/>
                  </a:lnTo>
                  <a:lnTo>
                    <a:pt x="16001" y="19057"/>
                  </a:lnTo>
                  <a:lnTo>
                    <a:pt x="16172" y="19441"/>
                  </a:lnTo>
                  <a:lnTo>
                    <a:pt x="16343" y="19868"/>
                  </a:lnTo>
                  <a:lnTo>
                    <a:pt x="16471" y="20338"/>
                  </a:lnTo>
                  <a:lnTo>
                    <a:pt x="16536" y="20573"/>
                  </a:lnTo>
                  <a:lnTo>
                    <a:pt x="16578" y="20808"/>
                  </a:lnTo>
                  <a:lnTo>
                    <a:pt x="16600" y="21065"/>
                  </a:lnTo>
                  <a:lnTo>
                    <a:pt x="16621" y="21321"/>
                  </a:lnTo>
                  <a:lnTo>
                    <a:pt x="16621" y="21556"/>
                  </a:lnTo>
                  <a:lnTo>
                    <a:pt x="16578" y="21812"/>
                  </a:lnTo>
                  <a:lnTo>
                    <a:pt x="16536" y="22069"/>
                  </a:lnTo>
                  <a:lnTo>
                    <a:pt x="16471" y="22304"/>
                  </a:lnTo>
                  <a:lnTo>
                    <a:pt x="16386" y="22560"/>
                  </a:lnTo>
                  <a:lnTo>
                    <a:pt x="16258" y="22795"/>
                  </a:lnTo>
                  <a:lnTo>
                    <a:pt x="16130" y="23030"/>
                  </a:lnTo>
                  <a:lnTo>
                    <a:pt x="15937" y="23244"/>
                  </a:lnTo>
                  <a:lnTo>
                    <a:pt x="15745" y="23479"/>
                  </a:lnTo>
                  <a:lnTo>
                    <a:pt x="15510" y="23671"/>
                  </a:lnTo>
                  <a:lnTo>
                    <a:pt x="15232" y="23885"/>
                  </a:lnTo>
                  <a:lnTo>
                    <a:pt x="14912" y="24077"/>
                  </a:lnTo>
                  <a:lnTo>
                    <a:pt x="14912" y="24077"/>
                  </a:lnTo>
                  <a:lnTo>
                    <a:pt x="14741" y="24162"/>
                  </a:lnTo>
                  <a:lnTo>
                    <a:pt x="14570" y="24226"/>
                  </a:lnTo>
                  <a:lnTo>
                    <a:pt x="14378" y="24269"/>
                  </a:lnTo>
                  <a:lnTo>
                    <a:pt x="14186" y="24312"/>
                  </a:lnTo>
                  <a:lnTo>
                    <a:pt x="13972" y="24355"/>
                  </a:lnTo>
                  <a:lnTo>
                    <a:pt x="13758" y="24376"/>
                  </a:lnTo>
                  <a:lnTo>
                    <a:pt x="13310" y="24355"/>
                  </a:lnTo>
                  <a:lnTo>
                    <a:pt x="12818" y="24312"/>
                  </a:lnTo>
                  <a:lnTo>
                    <a:pt x="12327" y="24226"/>
                  </a:lnTo>
                  <a:lnTo>
                    <a:pt x="11793" y="24098"/>
                  </a:lnTo>
                  <a:lnTo>
                    <a:pt x="11238" y="23927"/>
                  </a:lnTo>
                  <a:lnTo>
                    <a:pt x="10682" y="23735"/>
                  </a:lnTo>
                  <a:lnTo>
                    <a:pt x="10105" y="23522"/>
                  </a:lnTo>
                  <a:lnTo>
                    <a:pt x="9528" y="23265"/>
                  </a:lnTo>
                  <a:lnTo>
                    <a:pt x="8930" y="22987"/>
                  </a:lnTo>
                  <a:lnTo>
                    <a:pt x="8332" y="22710"/>
                  </a:lnTo>
                  <a:lnTo>
                    <a:pt x="7755" y="22411"/>
                  </a:lnTo>
                  <a:lnTo>
                    <a:pt x="6580" y="21748"/>
                  </a:lnTo>
                  <a:lnTo>
                    <a:pt x="5448" y="21086"/>
                  </a:lnTo>
                  <a:lnTo>
                    <a:pt x="4401" y="20424"/>
                  </a:lnTo>
                  <a:lnTo>
                    <a:pt x="3419" y="19783"/>
                  </a:lnTo>
                  <a:lnTo>
                    <a:pt x="2564" y="19206"/>
                  </a:lnTo>
                  <a:lnTo>
                    <a:pt x="1325" y="18330"/>
                  </a:lnTo>
                  <a:lnTo>
                    <a:pt x="876" y="1798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5550;p60">
              <a:extLst>
                <a:ext uri="{FF2B5EF4-FFF2-40B4-BE49-F238E27FC236}">
                  <a16:creationId xmlns:a16="http://schemas.microsoft.com/office/drawing/2014/main" id="{976484A5-03C1-A051-628A-6D399CBB60AF}"/>
                </a:ext>
              </a:extLst>
            </p:cNvPr>
            <p:cNvSpPr/>
            <p:nvPr/>
          </p:nvSpPr>
          <p:spPr>
            <a:xfrm>
              <a:off x="1521800" y="3357550"/>
              <a:ext cx="198175" cy="118600"/>
            </a:xfrm>
            <a:custGeom>
              <a:avLst/>
              <a:gdLst/>
              <a:ahLst/>
              <a:cxnLst/>
              <a:rect l="l" t="t" r="r" b="b"/>
              <a:pathLst>
                <a:path w="7927" h="4744" extrusionOk="0">
                  <a:moveTo>
                    <a:pt x="7392" y="1"/>
                  </a:moveTo>
                  <a:lnTo>
                    <a:pt x="7285" y="22"/>
                  </a:lnTo>
                  <a:lnTo>
                    <a:pt x="7200" y="65"/>
                  </a:lnTo>
                  <a:lnTo>
                    <a:pt x="7114" y="108"/>
                  </a:lnTo>
                  <a:lnTo>
                    <a:pt x="7050" y="172"/>
                  </a:lnTo>
                  <a:lnTo>
                    <a:pt x="6986" y="257"/>
                  </a:lnTo>
                  <a:lnTo>
                    <a:pt x="6965" y="343"/>
                  </a:lnTo>
                  <a:lnTo>
                    <a:pt x="6922" y="428"/>
                  </a:lnTo>
                  <a:lnTo>
                    <a:pt x="6922" y="535"/>
                  </a:lnTo>
                  <a:lnTo>
                    <a:pt x="6922" y="663"/>
                  </a:lnTo>
                  <a:lnTo>
                    <a:pt x="6922" y="984"/>
                  </a:lnTo>
                  <a:lnTo>
                    <a:pt x="6858" y="1411"/>
                  </a:lnTo>
                  <a:lnTo>
                    <a:pt x="6794" y="1667"/>
                  </a:lnTo>
                  <a:lnTo>
                    <a:pt x="6730" y="1924"/>
                  </a:lnTo>
                  <a:lnTo>
                    <a:pt x="6623" y="2180"/>
                  </a:lnTo>
                  <a:lnTo>
                    <a:pt x="6495" y="2436"/>
                  </a:lnTo>
                  <a:lnTo>
                    <a:pt x="6345" y="2693"/>
                  </a:lnTo>
                  <a:lnTo>
                    <a:pt x="6153" y="2949"/>
                  </a:lnTo>
                  <a:lnTo>
                    <a:pt x="5918" y="3163"/>
                  </a:lnTo>
                  <a:lnTo>
                    <a:pt x="5662" y="3376"/>
                  </a:lnTo>
                  <a:lnTo>
                    <a:pt x="5491" y="3462"/>
                  </a:lnTo>
                  <a:lnTo>
                    <a:pt x="5341" y="3526"/>
                  </a:lnTo>
                  <a:lnTo>
                    <a:pt x="5170" y="3611"/>
                  </a:lnTo>
                  <a:lnTo>
                    <a:pt x="4978" y="3675"/>
                  </a:lnTo>
                  <a:lnTo>
                    <a:pt x="4786" y="3718"/>
                  </a:lnTo>
                  <a:lnTo>
                    <a:pt x="4572" y="3740"/>
                  </a:lnTo>
                  <a:lnTo>
                    <a:pt x="4380" y="3761"/>
                  </a:lnTo>
                  <a:lnTo>
                    <a:pt x="4188" y="3740"/>
                  </a:lnTo>
                  <a:lnTo>
                    <a:pt x="3995" y="3718"/>
                  </a:lnTo>
                  <a:lnTo>
                    <a:pt x="3803" y="3697"/>
                  </a:lnTo>
                  <a:lnTo>
                    <a:pt x="3611" y="3654"/>
                  </a:lnTo>
                  <a:lnTo>
                    <a:pt x="3440" y="3590"/>
                  </a:lnTo>
                  <a:lnTo>
                    <a:pt x="3077" y="3440"/>
                  </a:lnTo>
                  <a:lnTo>
                    <a:pt x="2756" y="3248"/>
                  </a:lnTo>
                  <a:lnTo>
                    <a:pt x="2436" y="3035"/>
                  </a:lnTo>
                  <a:lnTo>
                    <a:pt x="2137" y="2800"/>
                  </a:lnTo>
                  <a:lnTo>
                    <a:pt x="1881" y="2565"/>
                  </a:lnTo>
                  <a:lnTo>
                    <a:pt x="1646" y="2330"/>
                  </a:lnTo>
                  <a:lnTo>
                    <a:pt x="1261" y="1881"/>
                  </a:lnTo>
                  <a:lnTo>
                    <a:pt x="1005" y="1582"/>
                  </a:lnTo>
                  <a:lnTo>
                    <a:pt x="919" y="1454"/>
                  </a:lnTo>
                  <a:lnTo>
                    <a:pt x="855" y="1368"/>
                  </a:lnTo>
                  <a:lnTo>
                    <a:pt x="770" y="1304"/>
                  </a:lnTo>
                  <a:lnTo>
                    <a:pt x="706" y="1261"/>
                  </a:lnTo>
                  <a:lnTo>
                    <a:pt x="599" y="1240"/>
                  </a:lnTo>
                  <a:lnTo>
                    <a:pt x="513" y="1219"/>
                  </a:lnTo>
                  <a:lnTo>
                    <a:pt x="407" y="1240"/>
                  </a:lnTo>
                  <a:lnTo>
                    <a:pt x="321" y="1261"/>
                  </a:lnTo>
                  <a:lnTo>
                    <a:pt x="236" y="1304"/>
                  </a:lnTo>
                  <a:lnTo>
                    <a:pt x="150" y="1368"/>
                  </a:lnTo>
                  <a:lnTo>
                    <a:pt x="86" y="1432"/>
                  </a:lnTo>
                  <a:lnTo>
                    <a:pt x="43" y="1518"/>
                  </a:lnTo>
                  <a:lnTo>
                    <a:pt x="22" y="1625"/>
                  </a:lnTo>
                  <a:lnTo>
                    <a:pt x="1" y="1710"/>
                  </a:lnTo>
                  <a:lnTo>
                    <a:pt x="22" y="1795"/>
                  </a:lnTo>
                  <a:lnTo>
                    <a:pt x="43" y="1902"/>
                  </a:lnTo>
                  <a:lnTo>
                    <a:pt x="86" y="1988"/>
                  </a:lnTo>
                  <a:lnTo>
                    <a:pt x="193" y="2137"/>
                  </a:lnTo>
                  <a:lnTo>
                    <a:pt x="449" y="2479"/>
                  </a:lnTo>
                  <a:lnTo>
                    <a:pt x="834" y="2906"/>
                  </a:lnTo>
                  <a:lnTo>
                    <a:pt x="1069" y="3163"/>
                  </a:lnTo>
                  <a:lnTo>
                    <a:pt x="1346" y="3419"/>
                  </a:lnTo>
                  <a:lnTo>
                    <a:pt x="1646" y="3654"/>
                  </a:lnTo>
                  <a:lnTo>
                    <a:pt x="1945" y="3910"/>
                  </a:lnTo>
                  <a:lnTo>
                    <a:pt x="2308" y="4124"/>
                  </a:lnTo>
                  <a:lnTo>
                    <a:pt x="2671" y="4338"/>
                  </a:lnTo>
                  <a:lnTo>
                    <a:pt x="3056" y="4509"/>
                  </a:lnTo>
                  <a:lnTo>
                    <a:pt x="3461" y="4637"/>
                  </a:lnTo>
                  <a:lnTo>
                    <a:pt x="3675" y="4680"/>
                  </a:lnTo>
                  <a:lnTo>
                    <a:pt x="3889" y="4722"/>
                  </a:lnTo>
                  <a:lnTo>
                    <a:pt x="4102" y="4744"/>
                  </a:lnTo>
                  <a:lnTo>
                    <a:pt x="4551" y="4744"/>
                  </a:lnTo>
                  <a:lnTo>
                    <a:pt x="4786" y="4722"/>
                  </a:lnTo>
                  <a:lnTo>
                    <a:pt x="5021" y="4680"/>
                  </a:lnTo>
                  <a:lnTo>
                    <a:pt x="5256" y="4615"/>
                  </a:lnTo>
                  <a:lnTo>
                    <a:pt x="5662" y="4466"/>
                  </a:lnTo>
                  <a:lnTo>
                    <a:pt x="6025" y="4295"/>
                  </a:lnTo>
                  <a:lnTo>
                    <a:pt x="6345" y="4103"/>
                  </a:lnTo>
                  <a:lnTo>
                    <a:pt x="6623" y="3868"/>
                  </a:lnTo>
                  <a:lnTo>
                    <a:pt x="6879" y="3611"/>
                  </a:lnTo>
                  <a:lnTo>
                    <a:pt x="7093" y="3334"/>
                  </a:lnTo>
                  <a:lnTo>
                    <a:pt x="7285" y="3035"/>
                  </a:lnTo>
                  <a:lnTo>
                    <a:pt x="7456" y="2735"/>
                  </a:lnTo>
                  <a:lnTo>
                    <a:pt x="7584" y="2436"/>
                  </a:lnTo>
                  <a:lnTo>
                    <a:pt x="7691" y="2116"/>
                  </a:lnTo>
                  <a:lnTo>
                    <a:pt x="7777" y="1817"/>
                  </a:lnTo>
                  <a:lnTo>
                    <a:pt x="7841" y="1518"/>
                  </a:lnTo>
                  <a:lnTo>
                    <a:pt x="7884" y="1219"/>
                  </a:lnTo>
                  <a:lnTo>
                    <a:pt x="7905" y="962"/>
                  </a:lnTo>
                  <a:lnTo>
                    <a:pt x="7926" y="706"/>
                  </a:lnTo>
                  <a:lnTo>
                    <a:pt x="7905" y="471"/>
                  </a:lnTo>
                  <a:lnTo>
                    <a:pt x="7905" y="386"/>
                  </a:lnTo>
                  <a:lnTo>
                    <a:pt x="7862" y="279"/>
                  </a:lnTo>
                  <a:lnTo>
                    <a:pt x="7819" y="215"/>
                  </a:lnTo>
                  <a:lnTo>
                    <a:pt x="7755" y="129"/>
                  </a:lnTo>
                  <a:lnTo>
                    <a:pt x="7670" y="86"/>
                  </a:lnTo>
                  <a:lnTo>
                    <a:pt x="7584" y="44"/>
                  </a:lnTo>
                  <a:lnTo>
                    <a:pt x="7499" y="22"/>
                  </a:lnTo>
                  <a:lnTo>
                    <a:pt x="739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5551;p60">
              <a:extLst>
                <a:ext uri="{FF2B5EF4-FFF2-40B4-BE49-F238E27FC236}">
                  <a16:creationId xmlns:a16="http://schemas.microsoft.com/office/drawing/2014/main" id="{9CD9C601-1CCF-3D1A-639C-D6918D3F7CD1}"/>
                </a:ext>
              </a:extLst>
            </p:cNvPr>
            <p:cNvSpPr/>
            <p:nvPr/>
          </p:nvSpPr>
          <p:spPr>
            <a:xfrm>
              <a:off x="1773875" y="3315375"/>
              <a:ext cx="197650" cy="118575"/>
            </a:xfrm>
            <a:custGeom>
              <a:avLst/>
              <a:gdLst/>
              <a:ahLst/>
              <a:cxnLst/>
              <a:rect l="l" t="t" r="r" b="b"/>
              <a:pathLst>
                <a:path w="7906" h="4743" extrusionOk="0">
                  <a:moveTo>
                    <a:pt x="7371" y="0"/>
                  </a:moveTo>
                  <a:lnTo>
                    <a:pt x="7286" y="22"/>
                  </a:lnTo>
                  <a:lnTo>
                    <a:pt x="7179" y="43"/>
                  </a:lnTo>
                  <a:lnTo>
                    <a:pt x="7115" y="107"/>
                  </a:lnTo>
                  <a:lnTo>
                    <a:pt x="7029" y="171"/>
                  </a:lnTo>
                  <a:lnTo>
                    <a:pt x="6987" y="235"/>
                  </a:lnTo>
                  <a:lnTo>
                    <a:pt x="6944" y="321"/>
                  </a:lnTo>
                  <a:lnTo>
                    <a:pt x="6923" y="428"/>
                  </a:lnTo>
                  <a:lnTo>
                    <a:pt x="6901" y="513"/>
                  </a:lnTo>
                  <a:lnTo>
                    <a:pt x="6923" y="663"/>
                  </a:lnTo>
                  <a:lnTo>
                    <a:pt x="6901" y="962"/>
                  </a:lnTo>
                  <a:lnTo>
                    <a:pt x="6837" y="1410"/>
                  </a:lnTo>
                  <a:lnTo>
                    <a:pt x="6794" y="1645"/>
                  </a:lnTo>
                  <a:lnTo>
                    <a:pt x="6709" y="1902"/>
                  </a:lnTo>
                  <a:lnTo>
                    <a:pt x="6602" y="2179"/>
                  </a:lnTo>
                  <a:lnTo>
                    <a:pt x="6474" y="2436"/>
                  </a:lnTo>
                  <a:lnTo>
                    <a:pt x="6324" y="2692"/>
                  </a:lnTo>
                  <a:lnTo>
                    <a:pt x="6132" y="2927"/>
                  </a:lnTo>
                  <a:lnTo>
                    <a:pt x="5897" y="3162"/>
                  </a:lnTo>
                  <a:lnTo>
                    <a:pt x="5641" y="3354"/>
                  </a:lnTo>
                  <a:lnTo>
                    <a:pt x="5491" y="3440"/>
                  </a:lnTo>
                  <a:lnTo>
                    <a:pt x="5320" y="3525"/>
                  </a:lnTo>
                  <a:lnTo>
                    <a:pt x="5149" y="3589"/>
                  </a:lnTo>
                  <a:lnTo>
                    <a:pt x="4957" y="3653"/>
                  </a:lnTo>
                  <a:lnTo>
                    <a:pt x="4765" y="3696"/>
                  </a:lnTo>
                  <a:lnTo>
                    <a:pt x="4551" y="3739"/>
                  </a:lnTo>
                  <a:lnTo>
                    <a:pt x="4167" y="3739"/>
                  </a:lnTo>
                  <a:lnTo>
                    <a:pt x="3974" y="3717"/>
                  </a:lnTo>
                  <a:lnTo>
                    <a:pt x="3782" y="3675"/>
                  </a:lnTo>
                  <a:lnTo>
                    <a:pt x="3611" y="3632"/>
                  </a:lnTo>
                  <a:lnTo>
                    <a:pt x="3419" y="3568"/>
                  </a:lnTo>
                  <a:lnTo>
                    <a:pt x="3077" y="3418"/>
                  </a:lnTo>
                  <a:lnTo>
                    <a:pt x="2735" y="3226"/>
                  </a:lnTo>
                  <a:lnTo>
                    <a:pt x="2415" y="3013"/>
                  </a:lnTo>
                  <a:lnTo>
                    <a:pt x="2137" y="2778"/>
                  </a:lnTo>
                  <a:lnTo>
                    <a:pt x="1860" y="2543"/>
                  </a:lnTo>
                  <a:lnTo>
                    <a:pt x="1625" y="2308"/>
                  </a:lnTo>
                  <a:lnTo>
                    <a:pt x="1240" y="1880"/>
                  </a:lnTo>
                  <a:lnTo>
                    <a:pt x="984" y="1560"/>
                  </a:lnTo>
                  <a:lnTo>
                    <a:pt x="898" y="1432"/>
                  </a:lnTo>
                  <a:lnTo>
                    <a:pt x="834" y="1346"/>
                  </a:lnTo>
                  <a:lnTo>
                    <a:pt x="770" y="1303"/>
                  </a:lnTo>
                  <a:lnTo>
                    <a:pt x="685" y="1239"/>
                  </a:lnTo>
                  <a:lnTo>
                    <a:pt x="599" y="1218"/>
                  </a:lnTo>
                  <a:lnTo>
                    <a:pt x="407" y="1218"/>
                  </a:lnTo>
                  <a:lnTo>
                    <a:pt x="300" y="1239"/>
                  </a:lnTo>
                  <a:lnTo>
                    <a:pt x="215" y="1282"/>
                  </a:lnTo>
                  <a:lnTo>
                    <a:pt x="150" y="1346"/>
                  </a:lnTo>
                  <a:lnTo>
                    <a:pt x="86" y="1432"/>
                  </a:lnTo>
                  <a:lnTo>
                    <a:pt x="44" y="1517"/>
                  </a:lnTo>
                  <a:lnTo>
                    <a:pt x="1" y="1603"/>
                  </a:lnTo>
                  <a:lnTo>
                    <a:pt x="1" y="1688"/>
                  </a:lnTo>
                  <a:lnTo>
                    <a:pt x="1" y="1795"/>
                  </a:lnTo>
                  <a:lnTo>
                    <a:pt x="22" y="1880"/>
                  </a:lnTo>
                  <a:lnTo>
                    <a:pt x="86" y="1966"/>
                  </a:lnTo>
                  <a:lnTo>
                    <a:pt x="193" y="2137"/>
                  </a:lnTo>
                  <a:lnTo>
                    <a:pt x="428" y="2457"/>
                  </a:lnTo>
                  <a:lnTo>
                    <a:pt x="813" y="2906"/>
                  </a:lnTo>
                  <a:lnTo>
                    <a:pt x="1069" y="3141"/>
                  </a:lnTo>
                  <a:lnTo>
                    <a:pt x="1325" y="3397"/>
                  </a:lnTo>
                  <a:lnTo>
                    <a:pt x="1625" y="3653"/>
                  </a:lnTo>
                  <a:lnTo>
                    <a:pt x="1945" y="3888"/>
                  </a:lnTo>
                  <a:lnTo>
                    <a:pt x="2287" y="4123"/>
                  </a:lnTo>
                  <a:lnTo>
                    <a:pt x="2650" y="4316"/>
                  </a:lnTo>
                  <a:lnTo>
                    <a:pt x="3034" y="4487"/>
                  </a:lnTo>
                  <a:lnTo>
                    <a:pt x="3440" y="4615"/>
                  </a:lnTo>
                  <a:lnTo>
                    <a:pt x="3654" y="4679"/>
                  </a:lnTo>
                  <a:lnTo>
                    <a:pt x="3868" y="4700"/>
                  </a:lnTo>
                  <a:lnTo>
                    <a:pt x="4103" y="4722"/>
                  </a:lnTo>
                  <a:lnTo>
                    <a:pt x="4316" y="4743"/>
                  </a:lnTo>
                  <a:lnTo>
                    <a:pt x="4551" y="4722"/>
                  </a:lnTo>
                  <a:lnTo>
                    <a:pt x="4765" y="4700"/>
                  </a:lnTo>
                  <a:lnTo>
                    <a:pt x="5000" y="4657"/>
                  </a:lnTo>
                  <a:lnTo>
                    <a:pt x="5235" y="4615"/>
                  </a:lnTo>
                  <a:lnTo>
                    <a:pt x="5641" y="4465"/>
                  </a:lnTo>
                  <a:lnTo>
                    <a:pt x="6004" y="4294"/>
                  </a:lnTo>
                  <a:lnTo>
                    <a:pt x="6324" y="4081"/>
                  </a:lnTo>
                  <a:lnTo>
                    <a:pt x="6602" y="3846"/>
                  </a:lnTo>
                  <a:lnTo>
                    <a:pt x="6858" y="3589"/>
                  </a:lnTo>
                  <a:lnTo>
                    <a:pt x="7093" y="3312"/>
                  </a:lnTo>
                  <a:lnTo>
                    <a:pt x="7286" y="3034"/>
                  </a:lnTo>
                  <a:lnTo>
                    <a:pt x="7435" y="2735"/>
                  </a:lnTo>
                  <a:lnTo>
                    <a:pt x="7563" y="2414"/>
                  </a:lnTo>
                  <a:lnTo>
                    <a:pt x="7670" y="2115"/>
                  </a:lnTo>
                  <a:lnTo>
                    <a:pt x="7756" y="1795"/>
                  </a:lnTo>
                  <a:lnTo>
                    <a:pt x="7820" y="1496"/>
                  </a:lnTo>
                  <a:lnTo>
                    <a:pt x="7863" y="1218"/>
                  </a:lnTo>
                  <a:lnTo>
                    <a:pt x="7884" y="940"/>
                  </a:lnTo>
                  <a:lnTo>
                    <a:pt x="7905" y="684"/>
                  </a:lnTo>
                  <a:lnTo>
                    <a:pt x="7905" y="470"/>
                  </a:lnTo>
                  <a:lnTo>
                    <a:pt x="7884" y="363"/>
                  </a:lnTo>
                  <a:lnTo>
                    <a:pt x="7841" y="278"/>
                  </a:lnTo>
                  <a:lnTo>
                    <a:pt x="7798" y="193"/>
                  </a:lnTo>
                  <a:lnTo>
                    <a:pt x="7734" y="128"/>
                  </a:lnTo>
                  <a:lnTo>
                    <a:pt x="7670" y="64"/>
                  </a:lnTo>
                  <a:lnTo>
                    <a:pt x="7563" y="22"/>
                  </a:lnTo>
                  <a:lnTo>
                    <a:pt x="7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5552;p60">
              <a:extLst>
                <a:ext uri="{FF2B5EF4-FFF2-40B4-BE49-F238E27FC236}">
                  <a16:creationId xmlns:a16="http://schemas.microsoft.com/office/drawing/2014/main" id="{A665D7DC-381B-748F-FF57-E2BBBCE49B4F}"/>
                </a:ext>
              </a:extLst>
            </p:cNvPr>
            <p:cNvSpPr/>
            <p:nvPr/>
          </p:nvSpPr>
          <p:spPr>
            <a:xfrm>
              <a:off x="2025425" y="3272650"/>
              <a:ext cx="197650" cy="118575"/>
            </a:xfrm>
            <a:custGeom>
              <a:avLst/>
              <a:gdLst/>
              <a:ahLst/>
              <a:cxnLst/>
              <a:rect l="l" t="t" r="r" b="b"/>
              <a:pathLst>
                <a:path w="7906" h="4743" extrusionOk="0">
                  <a:moveTo>
                    <a:pt x="7393" y="0"/>
                  </a:moveTo>
                  <a:lnTo>
                    <a:pt x="7286" y="22"/>
                  </a:lnTo>
                  <a:lnTo>
                    <a:pt x="7200" y="64"/>
                  </a:lnTo>
                  <a:lnTo>
                    <a:pt x="7115" y="107"/>
                  </a:lnTo>
                  <a:lnTo>
                    <a:pt x="7051" y="171"/>
                  </a:lnTo>
                  <a:lnTo>
                    <a:pt x="6987" y="257"/>
                  </a:lnTo>
                  <a:lnTo>
                    <a:pt x="6944" y="342"/>
                  </a:lnTo>
                  <a:lnTo>
                    <a:pt x="6923" y="428"/>
                  </a:lnTo>
                  <a:lnTo>
                    <a:pt x="6923" y="534"/>
                  </a:lnTo>
                  <a:lnTo>
                    <a:pt x="6923" y="663"/>
                  </a:lnTo>
                  <a:lnTo>
                    <a:pt x="6901" y="983"/>
                  </a:lnTo>
                  <a:lnTo>
                    <a:pt x="6837" y="1410"/>
                  </a:lnTo>
                  <a:lnTo>
                    <a:pt x="6794" y="1667"/>
                  </a:lnTo>
                  <a:lnTo>
                    <a:pt x="6709" y="1923"/>
                  </a:lnTo>
                  <a:lnTo>
                    <a:pt x="6623" y="2179"/>
                  </a:lnTo>
                  <a:lnTo>
                    <a:pt x="6495" y="2436"/>
                  </a:lnTo>
                  <a:lnTo>
                    <a:pt x="6324" y="2692"/>
                  </a:lnTo>
                  <a:lnTo>
                    <a:pt x="6132" y="2948"/>
                  </a:lnTo>
                  <a:lnTo>
                    <a:pt x="5918" y="3162"/>
                  </a:lnTo>
                  <a:lnTo>
                    <a:pt x="5641" y="3376"/>
                  </a:lnTo>
                  <a:lnTo>
                    <a:pt x="5491" y="3461"/>
                  </a:lnTo>
                  <a:lnTo>
                    <a:pt x="5320" y="3525"/>
                  </a:lnTo>
                  <a:lnTo>
                    <a:pt x="5149" y="3611"/>
                  </a:lnTo>
                  <a:lnTo>
                    <a:pt x="4979" y="3675"/>
                  </a:lnTo>
                  <a:lnTo>
                    <a:pt x="4765" y="3717"/>
                  </a:lnTo>
                  <a:lnTo>
                    <a:pt x="4573" y="3739"/>
                  </a:lnTo>
                  <a:lnTo>
                    <a:pt x="4380" y="3760"/>
                  </a:lnTo>
                  <a:lnTo>
                    <a:pt x="4167" y="3760"/>
                  </a:lnTo>
                  <a:lnTo>
                    <a:pt x="3974" y="3739"/>
                  </a:lnTo>
                  <a:lnTo>
                    <a:pt x="3804" y="3696"/>
                  </a:lnTo>
                  <a:lnTo>
                    <a:pt x="3611" y="3653"/>
                  </a:lnTo>
                  <a:lnTo>
                    <a:pt x="3419" y="3589"/>
                  </a:lnTo>
                  <a:lnTo>
                    <a:pt x="3077" y="3440"/>
                  </a:lnTo>
                  <a:lnTo>
                    <a:pt x="2735" y="3247"/>
                  </a:lnTo>
                  <a:lnTo>
                    <a:pt x="2415" y="3034"/>
                  </a:lnTo>
                  <a:lnTo>
                    <a:pt x="2137" y="2799"/>
                  </a:lnTo>
                  <a:lnTo>
                    <a:pt x="1860" y="2564"/>
                  </a:lnTo>
                  <a:lnTo>
                    <a:pt x="1625" y="2329"/>
                  </a:lnTo>
                  <a:lnTo>
                    <a:pt x="1240" y="1880"/>
                  </a:lnTo>
                  <a:lnTo>
                    <a:pt x="1005" y="1581"/>
                  </a:lnTo>
                  <a:lnTo>
                    <a:pt x="898" y="1453"/>
                  </a:lnTo>
                  <a:lnTo>
                    <a:pt x="855" y="1368"/>
                  </a:lnTo>
                  <a:lnTo>
                    <a:pt x="770" y="1303"/>
                  </a:lnTo>
                  <a:lnTo>
                    <a:pt x="685" y="1261"/>
                  </a:lnTo>
                  <a:lnTo>
                    <a:pt x="599" y="1239"/>
                  </a:lnTo>
                  <a:lnTo>
                    <a:pt x="492" y="1218"/>
                  </a:lnTo>
                  <a:lnTo>
                    <a:pt x="407" y="1239"/>
                  </a:lnTo>
                  <a:lnTo>
                    <a:pt x="321" y="1261"/>
                  </a:lnTo>
                  <a:lnTo>
                    <a:pt x="236" y="1303"/>
                  </a:lnTo>
                  <a:lnTo>
                    <a:pt x="150" y="1368"/>
                  </a:lnTo>
                  <a:lnTo>
                    <a:pt x="86" y="1432"/>
                  </a:lnTo>
                  <a:lnTo>
                    <a:pt x="44" y="1517"/>
                  </a:lnTo>
                  <a:lnTo>
                    <a:pt x="22" y="1624"/>
                  </a:lnTo>
                  <a:lnTo>
                    <a:pt x="1" y="1709"/>
                  </a:lnTo>
                  <a:lnTo>
                    <a:pt x="1" y="1795"/>
                  </a:lnTo>
                  <a:lnTo>
                    <a:pt x="44" y="1902"/>
                  </a:lnTo>
                  <a:lnTo>
                    <a:pt x="86" y="1987"/>
                  </a:lnTo>
                  <a:lnTo>
                    <a:pt x="193" y="2137"/>
                  </a:lnTo>
                  <a:lnTo>
                    <a:pt x="450" y="2478"/>
                  </a:lnTo>
                  <a:lnTo>
                    <a:pt x="834" y="2906"/>
                  </a:lnTo>
                  <a:lnTo>
                    <a:pt x="1069" y="3162"/>
                  </a:lnTo>
                  <a:lnTo>
                    <a:pt x="1325" y="3418"/>
                  </a:lnTo>
                  <a:lnTo>
                    <a:pt x="1625" y="3653"/>
                  </a:lnTo>
                  <a:lnTo>
                    <a:pt x="1945" y="3910"/>
                  </a:lnTo>
                  <a:lnTo>
                    <a:pt x="2287" y="4123"/>
                  </a:lnTo>
                  <a:lnTo>
                    <a:pt x="2650" y="4337"/>
                  </a:lnTo>
                  <a:lnTo>
                    <a:pt x="3056" y="4508"/>
                  </a:lnTo>
                  <a:lnTo>
                    <a:pt x="3462" y="4636"/>
                  </a:lnTo>
                  <a:lnTo>
                    <a:pt x="3675" y="4679"/>
                  </a:lnTo>
                  <a:lnTo>
                    <a:pt x="3889" y="4722"/>
                  </a:lnTo>
                  <a:lnTo>
                    <a:pt x="4103" y="4743"/>
                  </a:lnTo>
                  <a:lnTo>
                    <a:pt x="4551" y="4743"/>
                  </a:lnTo>
                  <a:lnTo>
                    <a:pt x="4765" y="4722"/>
                  </a:lnTo>
                  <a:lnTo>
                    <a:pt x="5000" y="4679"/>
                  </a:lnTo>
                  <a:lnTo>
                    <a:pt x="5235" y="4615"/>
                  </a:lnTo>
                  <a:lnTo>
                    <a:pt x="5641" y="4487"/>
                  </a:lnTo>
                  <a:lnTo>
                    <a:pt x="6004" y="4294"/>
                  </a:lnTo>
                  <a:lnTo>
                    <a:pt x="6324" y="4102"/>
                  </a:lnTo>
                  <a:lnTo>
                    <a:pt x="6623" y="3867"/>
                  </a:lnTo>
                  <a:lnTo>
                    <a:pt x="6880" y="3611"/>
                  </a:lnTo>
                  <a:lnTo>
                    <a:pt x="7093" y="3333"/>
                  </a:lnTo>
                  <a:lnTo>
                    <a:pt x="7286" y="3034"/>
                  </a:lnTo>
                  <a:lnTo>
                    <a:pt x="7435" y="2735"/>
                  </a:lnTo>
                  <a:lnTo>
                    <a:pt x="7585" y="2436"/>
                  </a:lnTo>
                  <a:lnTo>
                    <a:pt x="7692" y="2115"/>
                  </a:lnTo>
                  <a:lnTo>
                    <a:pt x="7777" y="1816"/>
                  </a:lnTo>
                  <a:lnTo>
                    <a:pt x="7841" y="1517"/>
                  </a:lnTo>
                  <a:lnTo>
                    <a:pt x="7884" y="1218"/>
                  </a:lnTo>
                  <a:lnTo>
                    <a:pt x="7905" y="962"/>
                  </a:lnTo>
                  <a:lnTo>
                    <a:pt x="7905" y="705"/>
                  </a:lnTo>
                  <a:lnTo>
                    <a:pt x="7905" y="470"/>
                  </a:lnTo>
                  <a:lnTo>
                    <a:pt x="7884" y="385"/>
                  </a:lnTo>
                  <a:lnTo>
                    <a:pt x="7863" y="278"/>
                  </a:lnTo>
                  <a:lnTo>
                    <a:pt x="7798" y="214"/>
                  </a:lnTo>
                  <a:lnTo>
                    <a:pt x="7734" y="128"/>
                  </a:lnTo>
                  <a:lnTo>
                    <a:pt x="7670" y="86"/>
                  </a:lnTo>
                  <a:lnTo>
                    <a:pt x="7585" y="43"/>
                  </a:lnTo>
                  <a:lnTo>
                    <a:pt x="7478" y="22"/>
                  </a:lnTo>
                  <a:lnTo>
                    <a:pt x="739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5553;p60">
              <a:extLst>
                <a:ext uri="{FF2B5EF4-FFF2-40B4-BE49-F238E27FC236}">
                  <a16:creationId xmlns:a16="http://schemas.microsoft.com/office/drawing/2014/main" id="{77FEE84C-5241-A50B-CE36-0495F2B32823}"/>
                </a:ext>
              </a:extLst>
            </p:cNvPr>
            <p:cNvSpPr/>
            <p:nvPr/>
          </p:nvSpPr>
          <p:spPr>
            <a:xfrm>
              <a:off x="1804325" y="3582400"/>
              <a:ext cx="197625" cy="118075"/>
            </a:xfrm>
            <a:custGeom>
              <a:avLst/>
              <a:gdLst/>
              <a:ahLst/>
              <a:cxnLst/>
              <a:rect l="l" t="t" r="r" b="b"/>
              <a:pathLst>
                <a:path w="7905" h="4723" extrusionOk="0">
                  <a:moveTo>
                    <a:pt x="7264" y="1"/>
                  </a:moveTo>
                  <a:lnTo>
                    <a:pt x="7179" y="44"/>
                  </a:lnTo>
                  <a:lnTo>
                    <a:pt x="7093" y="86"/>
                  </a:lnTo>
                  <a:lnTo>
                    <a:pt x="7029" y="150"/>
                  </a:lnTo>
                  <a:lnTo>
                    <a:pt x="6986" y="236"/>
                  </a:lnTo>
                  <a:lnTo>
                    <a:pt x="6944" y="321"/>
                  </a:lnTo>
                  <a:lnTo>
                    <a:pt x="6901" y="407"/>
                  </a:lnTo>
                  <a:lnTo>
                    <a:pt x="6901" y="514"/>
                  </a:lnTo>
                  <a:lnTo>
                    <a:pt x="6901" y="642"/>
                  </a:lnTo>
                  <a:lnTo>
                    <a:pt x="6901" y="962"/>
                  </a:lnTo>
                  <a:lnTo>
                    <a:pt x="6837" y="1389"/>
                  </a:lnTo>
                  <a:lnTo>
                    <a:pt x="6773" y="1646"/>
                  </a:lnTo>
                  <a:lnTo>
                    <a:pt x="6709" y="1902"/>
                  </a:lnTo>
                  <a:lnTo>
                    <a:pt x="6602" y="2159"/>
                  </a:lnTo>
                  <a:lnTo>
                    <a:pt x="6474" y="2436"/>
                  </a:lnTo>
                  <a:lnTo>
                    <a:pt x="6324" y="2693"/>
                  </a:lnTo>
                  <a:lnTo>
                    <a:pt x="6132" y="2928"/>
                  </a:lnTo>
                  <a:lnTo>
                    <a:pt x="5897" y="3141"/>
                  </a:lnTo>
                  <a:lnTo>
                    <a:pt x="5640" y="3355"/>
                  </a:lnTo>
                  <a:lnTo>
                    <a:pt x="5491" y="3440"/>
                  </a:lnTo>
                  <a:lnTo>
                    <a:pt x="5320" y="3526"/>
                  </a:lnTo>
                  <a:lnTo>
                    <a:pt x="5149" y="3590"/>
                  </a:lnTo>
                  <a:lnTo>
                    <a:pt x="4957" y="3654"/>
                  </a:lnTo>
                  <a:lnTo>
                    <a:pt x="4765" y="3697"/>
                  </a:lnTo>
                  <a:lnTo>
                    <a:pt x="4551" y="3718"/>
                  </a:lnTo>
                  <a:lnTo>
                    <a:pt x="4359" y="3739"/>
                  </a:lnTo>
                  <a:lnTo>
                    <a:pt x="4166" y="3739"/>
                  </a:lnTo>
                  <a:lnTo>
                    <a:pt x="3974" y="3718"/>
                  </a:lnTo>
                  <a:lnTo>
                    <a:pt x="3782" y="3675"/>
                  </a:lnTo>
                  <a:lnTo>
                    <a:pt x="3590" y="3633"/>
                  </a:lnTo>
                  <a:lnTo>
                    <a:pt x="3419" y="3568"/>
                  </a:lnTo>
                  <a:lnTo>
                    <a:pt x="3056" y="3419"/>
                  </a:lnTo>
                  <a:lnTo>
                    <a:pt x="2735" y="3227"/>
                  </a:lnTo>
                  <a:lnTo>
                    <a:pt x="2415" y="3013"/>
                  </a:lnTo>
                  <a:lnTo>
                    <a:pt x="2116" y="2778"/>
                  </a:lnTo>
                  <a:lnTo>
                    <a:pt x="1859" y="2543"/>
                  </a:lnTo>
                  <a:lnTo>
                    <a:pt x="1624" y="2308"/>
                  </a:lnTo>
                  <a:lnTo>
                    <a:pt x="1240" y="1881"/>
                  </a:lnTo>
                  <a:lnTo>
                    <a:pt x="983" y="1560"/>
                  </a:lnTo>
                  <a:lnTo>
                    <a:pt x="898" y="1432"/>
                  </a:lnTo>
                  <a:lnTo>
                    <a:pt x="834" y="1347"/>
                  </a:lnTo>
                  <a:lnTo>
                    <a:pt x="770" y="1283"/>
                  </a:lnTo>
                  <a:lnTo>
                    <a:pt x="684" y="1240"/>
                  </a:lnTo>
                  <a:lnTo>
                    <a:pt x="577" y="1219"/>
                  </a:lnTo>
                  <a:lnTo>
                    <a:pt x="492" y="1197"/>
                  </a:lnTo>
                  <a:lnTo>
                    <a:pt x="407" y="1219"/>
                  </a:lnTo>
                  <a:lnTo>
                    <a:pt x="300" y="1240"/>
                  </a:lnTo>
                  <a:lnTo>
                    <a:pt x="214" y="1283"/>
                  </a:lnTo>
                  <a:lnTo>
                    <a:pt x="129" y="1347"/>
                  </a:lnTo>
                  <a:lnTo>
                    <a:pt x="65" y="1432"/>
                  </a:lnTo>
                  <a:lnTo>
                    <a:pt x="22" y="1518"/>
                  </a:lnTo>
                  <a:lnTo>
                    <a:pt x="1" y="1603"/>
                  </a:lnTo>
                  <a:lnTo>
                    <a:pt x="1" y="1689"/>
                  </a:lnTo>
                  <a:lnTo>
                    <a:pt x="1" y="1795"/>
                  </a:lnTo>
                  <a:lnTo>
                    <a:pt x="22" y="1881"/>
                  </a:lnTo>
                  <a:lnTo>
                    <a:pt x="65" y="1966"/>
                  </a:lnTo>
                  <a:lnTo>
                    <a:pt x="172" y="2116"/>
                  </a:lnTo>
                  <a:lnTo>
                    <a:pt x="428" y="2458"/>
                  </a:lnTo>
                  <a:lnTo>
                    <a:pt x="812" y="2906"/>
                  </a:lnTo>
                  <a:lnTo>
                    <a:pt x="1047" y="3141"/>
                  </a:lnTo>
                  <a:lnTo>
                    <a:pt x="1325" y="3398"/>
                  </a:lnTo>
                  <a:lnTo>
                    <a:pt x="1624" y="3654"/>
                  </a:lnTo>
                  <a:lnTo>
                    <a:pt x="1945" y="3889"/>
                  </a:lnTo>
                  <a:lnTo>
                    <a:pt x="2286" y="4124"/>
                  </a:lnTo>
                  <a:lnTo>
                    <a:pt x="2650" y="4316"/>
                  </a:lnTo>
                  <a:lnTo>
                    <a:pt x="3034" y="4487"/>
                  </a:lnTo>
                  <a:lnTo>
                    <a:pt x="3440" y="4615"/>
                  </a:lnTo>
                  <a:lnTo>
                    <a:pt x="3654" y="4658"/>
                  </a:lnTo>
                  <a:lnTo>
                    <a:pt x="3867" y="4701"/>
                  </a:lnTo>
                  <a:lnTo>
                    <a:pt x="4081" y="4722"/>
                  </a:lnTo>
                  <a:lnTo>
                    <a:pt x="4530" y="4722"/>
                  </a:lnTo>
                  <a:lnTo>
                    <a:pt x="4765" y="4701"/>
                  </a:lnTo>
                  <a:lnTo>
                    <a:pt x="5000" y="4658"/>
                  </a:lnTo>
                  <a:lnTo>
                    <a:pt x="5235" y="4594"/>
                  </a:lnTo>
                  <a:lnTo>
                    <a:pt x="5640" y="4466"/>
                  </a:lnTo>
                  <a:lnTo>
                    <a:pt x="6004" y="4273"/>
                  </a:lnTo>
                  <a:lnTo>
                    <a:pt x="6324" y="4081"/>
                  </a:lnTo>
                  <a:lnTo>
                    <a:pt x="6602" y="3846"/>
                  </a:lnTo>
                  <a:lnTo>
                    <a:pt x="6858" y="3590"/>
                  </a:lnTo>
                  <a:lnTo>
                    <a:pt x="7072" y="3312"/>
                  </a:lnTo>
                  <a:lnTo>
                    <a:pt x="7264" y="3013"/>
                  </a:lnTo>
                  <a:lnTo>
                    <a:pt x="7435" y="2714"/>
                  </a:lnTo>
                  <a:lnTo>
                    <a:pt x="7563" y="2415"/>
                  </a:lnTo>
                  <a:lnTo>
                    <a:pt x="7670" y="2094"/>
                  </a:lnTo>
                  <a:lnTo>
                    <a:pt x="7755" y="1795"/>
                  </a:lnTo>
                  <a:lnTo>
                    <a:pt x="7819" y="1496"/>
                  </a:lnTo>
                  <a:lnTo>
                    <a:pt x="7862" y="1219"/>
                  </a:lnTo>
                  <a:lnTo>
                    <a:pt x="7884" y="941"/>
                  </a:lnTo>
                  <a:lnTo>
                    <a:pt x="7905" y="684"/>
                  </a:lnTo>
                  <a:lnTo>
                    <a:pt x="7884" y="449"/>
                  </a:lnTo>
                  <a:lnTo>
                    <a:pt x="7884" y="364"/>
                  </a:lnTo>
                  <a:lnTo>
                    <a:pt x="7841" y="279"/>
                  </a:lnTo>
                  <a:lnTo>
                    <a:pt x="7798" y="193"/>
                  </a:lnTo>
                  <a:lnTo>
                    <a:pt x="7734" y="108"/>
                  </a:lnTo>
                  <a:lnTo>
                    <a:pt x="7649" y="65"/>
                  </a:lnTo>
                  <a:lnTo>
                    <a:pt x="7563" y="22"/>
                  </a:lnTo>
                  <a:lnTo>
                    <a:pt x="747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5554;p60">
              <a:extLst>
                <a:ext uri="{FF2B5EF4-FFF2-40B4-BE49-F238E27FC236}">
                  <a16:creationId xmlns:a16="http://schemas.microsoft.com/office/drawing/2014/main" id="{9BBA7996-DE00-1AD3-D72E-7F2AFC8EFA43}"/>
                </a:ext>
              </a:extLst>
            </p:cNvPr>
            <p:cNvSpPr/>
            <p:nvPr/>
          </p:nvSpPr>
          <p:spPr>
            <a:xfrm>
              <a:off x="1649450" y="3467050"/>
              <a:ext cx="197625" cy="118600"/>
            </a:xfrm>
            <a:custGeom>
              <a:avLst/>
              <a:gdLst/>
              <a:ahLst/>
              <a:cxnLst/>
              <a:rect l="l" t="t" r="r" b="b"/>
              <a:pathLst>
                <a:path w="7905" h="4744" extrusionOk="0">
                  <a:moveTo>
                    <a:pt x="7371" y="0"/>
                  </a:moveTo>
                  <a:lnTo>
                    <a:pt x="7285" y="22"/>
                  </a:lnTo>
                  <a:lnTo>
                    <a:pt x="7200" y="43"/>
                  </a:lnTo>
                  <a:lnTo>
                    <a:pt x="7114" y="86"/>
                  </a:lnTo>
                  <a:lnTo>
                    <a:pt x="7050" y="150"/>
                  </a:lnTo>
                  <a:lnTo>
                    <a:pt x="6986" y="235"/>
                  </a:lnTo>
                  <a:lnTo>
                    <a:pt x="6943" y="321"/>
                  </a:lnTo>
                  <a:lnTo>
                    <a:pt x="6922" y="406"/>
                  </a:lnTo>
                  <a:lnTo>
                    <a:pt x="6922" y="513"/>
                  </a:lnTo>
                  <a:lnTo>
                    <a:pt x="6922" y="663"/>
                  </a:lnTo>
                  <a:lnTo>
                    <a:pt x="6901" y="962"/>
                  </a:lnTo>
                  <a:lnTo>
                    <a:pt x="6837" y="1410"/>
                  </a:lnTo>
                  <a:lnTo>
                    <a:pt x="6794" y="1645"/>
                  </a:lnTo>
                  <a:lnTo>
                    <a:pt x="6708" y="1902"/>
                  </a:lnTo>
                  <a:lnTo>
                    <a:pt x="6623" y="2158"/>
                  </a:lnTo>
                  <a:lnTo>
                    <a:pt x="6495" y="2436"/>
                  </a:lnTo>
                  <a:lnTo>
                    <a:pt x="6324" y="2692"/>
                  </a:lnTo>
                  <a:lnTo>
                    <a:pt x="6132" y="2927"/>
                  </a:lnTo>
                  <a:lnTo>
                    <a:pt x="5918" y="3162"/>
                  </a:lnTo>
                  <a:lnTo>
                    <a:pt x="5640" y="3354"/>
                  </a:lnTo>
                  <a:lnTo>
                    <a:pt x="5491" y="3440"/>
                  </a:lnTo>
                  <a:lnTo>
                    <a:pt x="5320" y="3525"/>
                  </a:lnTo>
                  <a:lnTo>
                    <a:pt x="5149" y="3589"/>
                  </a:lnTo>
                  <a:lnTo>
                    <a:pt x="4957" y="3653"/>
                  </a:lnTo>
                  <a:lnTo>
                    <a:pt x="4764" y="3696"/>
                  </a:lnTo>
                  <a:lnTo>
                    <a:pt x="4572" y="3739"/>
                  </a:lnTo>
                  <a:lnTo>
                    <a:pt x="4166" y="3739"/>
                  </a:lnTo>
                  <a:lnTo>
                    <a:pt x="3974" y="3718"/>
                  </a:lnTo>
                  <a:lnTo>
                    <a:pt x="3782" y="3675"/>
                  </a:lnTo>
                  <a:lnTo>
                    <a:pt x="3611" y="3632"/>
                  </a:lnTo>
                  <a:lnTo>
                    <a:pt x="3418" y="3568"/>
                  </a:lnTo>
                  <a:lnTo>
                    <a:pt x="3077" y="3419"/>
                  </a:lnTo>
                  <a:lnTo>
                    <a:pt x="2735" y="3226"/>
                  </a:lnTo>
                  <a:lnTo>
                    <a:pt x="2414" y="3013"/>
                  </a:lnTo>
                  <a:lnTo>
                    <a:pt x="2137" y="2778"/>
                  </a:lnTo>
                  <a:lnTo>
                    <a:pt x="1859" y="2543"/>
                  </a:lnTo>
                  <a:lnTo>
                    <a:pt x="1624" y="2308"/>
                  </a:lnTo>
                  <a:lnTo>
                    <a:pt x="1239" y="1880"/>
                  </a:lnTo>
                  <a:lnTo>
                    <a:pt x="1004" y="1560"/>
                  </a:lnTo>
                  <a:lnTo>
                    <a:pt x="898" y="1432"/>
                  </a:lnTo>
                  <a:lnTo>
                    <a:pt x="834" y="1346"/>
                  </a:lnTo>
                  <a:lnTo>
                    <a:pt x="769" y="1282"/>
                  </a:lnTo>
                  <a:lnTo>
                    <a:pt x="684" y="1239"/>
                  </a:lnTo>
                  <a:lnTo>
                    <a:pt x="599" y="1218"/>
                  </a:lnTo>
                  <a:lnTo>
                    <a:pt x="406" y="1218"/>
                  </a:lnTo>
                  <a:lnTo>
                    <a:pt x="321" y="1239"/>
                  </a:lnTo>
                  <a:lnTo>
                    <a:pt x="214" y="1282"/>
                  </a:lnTo>
                  <a:lnTo>
                    <a:pt x="150" y="1346"/>
                  </a:lnTo>
                  <a:lnTo>
                    <a:pt x="86" y="1432"/>
                  </a:lnTo>
                  <a:lnTo>
                    <a:pt x="43" y="1517"/>
                  </a:lnTo>
                  <a:lnTo>
                    <a:pt x="0" y="1603"/>
                  </a:lnTo>
                  <a:lnTo>
                    <a:pt x="0" y="1688"/>
                  </a:lnTo>
                  <a:lnTo>
                    <a:pt x="0" y="1795"/>
                  </a:lnTo>
                  <a:lnTo>
                    <a:pt x="43" y="1880"/>
                  </a:lnTo>
                  <a:lnTo>
                    <a:pt x="86" y="1966"/>
                  </a:lnTo>
                  <a:lnTo>
                    <a:pt x="193" y="2137"/>
                  </a:lnTo>
                  <a:lnTo>
                    <a:pt x="449" y="2457"/>
                  </a:lnTo>
                  <a:lnTo>
                    <a:pt x="834" y="2906"/>
                  </a:lnTo>
                  <a:lnTo>
                    <a:pt x="1069" y="3141"/>
                  </a:lnTo>
                  <a:lnTo>
                    <a:pt x="1325" y="3397"/>
                  </a:lnTo>
                  <a:lnTo>
                    <a:pt x="1624" y="3653"/>
                  </a:lnTo>
                  <a:lnTo>
                    <a:pt x="1944" y="3888"/>
                  </a:lnTo>
                  <a:lnTo>
                    <a:pt x="2286" y="4123"/>
                  </a:lnTo>
                  <a:lnTo>
                    <a:pt x="2649" y="4316"/>
                  </a:lnTo>
                  <a:lnTo>
                    <a:pt x="3034" y="4487"/>
                  </a:lnTo>
                  <a:lnTo>
                    <a:pt x="3461" y="4615"/>
                  </a:lnTo>
                  <a:lnTo>
                    <a:pt x="3653" y="4658"/>
                  </a:lnTo>
                  <a:lnTo>
                    <a:pt x="3867" y="4700"/>
                  </a:lnTo>
                  <a:lnTo>
                    <a:pt x="4102" y="4722"/>
                  </a:lnTo>
                  <a:lnTo>
                    <a:pt x="4316" y="4743"/>
                  </a:lnTo>
                  <a:lnTo>
                    <a:pt x="4551" y="4722"/>
                  </a:lnTo>
                  <a:lnTo>
                    <a:pt x="4764" y="4700"/>
                  </a:lnTo>
                  <a:lnTo>
                    <a:pt x="4999" y="4658"/>
                  </a:lnTo>
                  <a:lnTo>
                    <a:pt x="5234" y="4593"/>
                  </a:lnTo>
                  <a:lnTo>
                    <a:pt x="5640" y="4465"/>
                  </a:lnTo>
                  <a:lnTo>
                    <a:pt x="6003" y="4294"/>
                  </a:lnTo>
                  <a:lnTo>
                    <a:pt x="6324" y="4081"/>
                  </a:lnTo>
                  <a:lnTo>
                    <a:pt x="6623" y="3846"/>
                  </a:lnTo>
                  <a:lnTo>
                    <a:pt x="6858" y="3589"/>
                  </a:lnTo>
                  <a:lnTo>
                    <a:pt x="7093" y="3312"/>
                  </a:lnTo>
                  <a:lnTo>
                    <a:pt x="7285" y="3013"/>
                  </a:lnTo>
                  <a:lnTo>
                    <a:pt x="7435" y="2714"/>
                  </a:lnTo>
                  <a:lnTo>
                    <a:pt x="7563" y="2414"/>
                  </a:lnTo>
                  <a:lnTo>
                    <a:pt x="7691" y="2115"/>
                  </a:lnTo>
                  <a:lnTo>
                    <a:pt x="7776" y="1795"/>
                  </a:lnTo>
                  <a:lnTo>
                    <a:pt x="7819" y="1496"/>
                  </a:lnTo>
                  <a:lnTo>
                    <a:pt x="7862" y="1218"/>
                  </a:lnTo>
                  <a:lnTo>
                    <a:pt x="7905" y="940"/>
                  </a:lnTo>
                  <a:lnTo>
                    <a:pt x="7905" y="684"/>
                  </a:lnTo>
                  <a:lnTo>
                    <a:pt x="7905" y="470"/>
                  </a:lnTo>
                  <a:lnTo>
                    <a:pt x="7883" y="364"/>
                  </a:lnTo>
                  <a:lnTo>
                    <a:pt x="7862" y="278"/>
                  </a:lnTo>
                  <a:lnTo>
                    <a:pt x="7798" y="193"/>
                  </a:lnTo>
                  <a:lnTo>
                    <a:pt x="7734" y="129"/>
                  </a:lnTo>
                  <a:lnTo>
                    <a:pt x="7670" y="65"/>
                  </a:lnTo>
                  <a:lnTo>
                    <a:pt x="7584" y="22"/>
                  </a:lnTo>
                  <a:lnTo>
                    <a:pt x="747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5555;p60">
              <a:extLst>
                <a:ext uri="{FF2B5EF4-FFF2-40B4-BE49-F238E27FC236}">
                  <a16:creationId xmlns:a16="http://schemas.microsoft.com/office/drawing/2014/main" id="{A8C93F04-8FEB-21F1-6E37-4F95C6B86F5F}"/>
                </a:ext>
              </a:extLst>
            </p:cNvPr>
            <p:cNvSpPr/>
            <p:nvPr/>
          </p:nvSpPr>
          <p:spPr>
            <a:xfrm>
              <a:off x="1901000" y="3424325"/>
              <a:ext cx="197625" cy="118575"/>
            </a:xfrm>
            <a:custGeom>
              <a:avLst/>
              <a:gdLst/>
              <a:ahLst/>
              <a:cxnLst/>
              <a:rect l="l" t="t" r="r" b="b"/>
              <a:pathLst>
                <a:path w="7905" h="4743" extrusionOk="0">
                  <a:moveTo>
                    <a:pt x="7392" y="0"/>
                  </a:moveTo>
                  <a:lnTo>
                    <a:pt x="7285" y="22"/>
                  </a:lnTo>
                  <a:lnTo>
                    <a:pt x="7200" y="64"/>
                  </a:lnTo>
                  <a:lnTo>
                    <a:pt x="7114" y="107"/>
                  </a:lnTo>
                  <a:lnTo>
                    <a:pt x="7050" y="171"/>
                  </a:lnTo>
                  <a:lnTo>
                    <a:pt x="6986" y="257"/>
                  </a:lnTo>
                  <a:lnTo>
                    <a:pt x="6943" y="342"/>
                  </a:lnTo>
                  <a:lnTo>
                    <a:pt x="6922" y="428"/>
                  </a:lnTo>
                  <a:lnTo>
                    <a:pt x="6922" y="534"/>
                  </a:lnTo>
                  <a:lnTo>
                    <a:pt x="6922" y="663"/>
                  </a:lnTo>
                  <a:lnTo>
                    <a:pt x="6901" y="983"/>
                  </a:lnTo>
                  <a:lnTo>
                    <a:pt x="6858" y="1410"/>
                  </a:lnTo>
                  <a:lnTo>
                    <a:pt x="6794" y="1667"/>
                  </a:lnTo>
                  <a:lnTo>
                    <a:pt x="6730" y="1923"/>
                  </a:lnTo>
                  <a:lnTo>
                    <a:pt x="6623" y="2179"/>
                  </a:lnTo>
                  <a:lnTo>
                    <a:pt x="6495" y="2436"/>
                  </a:lnTo>
                  <a:lnTo>
                    <a:pt x="6345" y="2692"/>
                  </a:lnTo>
                  <a:lnTo>
                    <a:pt x="6153" y="2948"/>
                  </a:lnTo>
                  <a:lnTo>
                    <a:pt x="5918" y="3162"/>
                  </a:lnTo>
                  <a:lnTo>
                    <a:pt x="5640" y="3376"/>
                  </a:lnTo>
                  <a:lnTo>
                    <a:pt x="5491" y="3461"/>
                  </a:lnTo>
                  <a:lnTo>
                    <a:pt x="5341" y="3525"/>
                  </a:lnTo>
                  <a:lnTo>
                    <a:pt x="5170" y="3611"/>
                  </a:lnTo>
                  <a:lnTo>
                    <a:pt x="4978" y="3675"/>
                  </a:lnTo>
                  <a:lnTo>
                    <a:pt x="4764" y="3718"/>
                  </a:lnTo>
                  <a:lnTo>
                    <a:pt x="4572" y="3739"/>
                  </a:lnTo>
                  <a:lnTo>
                    <a:pt x="4380" y="3760"/>
                  </a:lnTo>
                  <a:lnTo>
                    <a:pt x="4187" y="3739"/>
                  </a:lnTo>
                  <a:lnTo>
                    <a:pt x="3995" y="3718"/>
                  </a:lnTo>
                  <a:lnTo>
                    <a:pt x="3803" y="3696"/>
                  </a:lnTo>
                  <a:lnTo>
                    <a:pt x="3611" y="3632"/>
                  </a:lnTo>
                  <a:lnTo>
                    <a:pt x="3440" y="3589"/>
                  </a:lnTo>
                  <a:lnTo>
                    <a:pt x="3077" y="3418"/>
                  </a:lnTo>
                  <a:lnTo>
                    <a:pt x="2735" y="3248"/>
                  </a:lnTo>
                  <a:lnTo>
                    <a:pt x="2436" y="3034"/>
                  </a:lnTo>
                  <a:lnTo>
                    <a:pt x="2137" y="2799"/>
                  </a:lnTo>
                  <a:lnTo>
                    <a:pt x="1880" y="2564"/>
                  </a:lnTo>
                  <a:lnTo>
                    <a:pt x="1645" y="2329"/>
                  </a:lnTo>
                  <a:lnTo>
                    <a:pt x="1261" y="1880"/>
                  </a:lnTo>
                  <a:lnTo>
                    <a:pt x="1004" y="1581"/>
                  </a:lnTo>
                  <a:lnTo>
                    <a:pt x="919" y="1453"/>
                  </a:lnTo>
                  <a:lnTo>
                    <a:pt x="855" y="1368"/>
                  </a:lnTo>
                  <a:lnTo>
                    <a:pt x="769" y="1304"/>
                  </a:lnTo>
                  <a:lnTo>
                    <a:pt x="684" y="1261"/>
                  </a:lnTo>
                  <a:lnTo>
                    <a:pt x="599" y="1239"/>
                  </a:lnTo>
                  <a:lnTo>
                    <a:pt x="513" y="1218"/>
                  </a:lnTo>
                  <a:lnTo>
                    <a:pt x="406" y="1218"/>
                  </a:lnTo>
                  <a:lnTo>
                    <a:pt x="321" y="1261"/>
                  </a:lnTo>
                  <a:lnTo>
                    <a:pt x="235" y="1304"/>
                  </a:lnTo>
                  <a:lnTo>
                    <a:pt x="150" y="1368"/>
                  </a:lnTo>
                  <a:lnTo>
                    <a:pt x="86" y="1432"/>
                  </a:lnTo>
                  <a:lnTo>
                    <a:pt x="43" y="1517"/>
                  </a:lnTo>
                  <a:lnTo>
                    <a:pt x="22" y="1603"/>
                  </a:lnTo>
                  <a:lnTo>
                    <a:pt x="0" y="1709"/>
                  </a:lnTo>
                  <a:lnTo>
                    <a:pt x="22" y="1795"/>
                  </a:lnTo>
                  <a:lnTo>
                    <a:pt x="43" y="1902"/>
                  </a:lnTo>
                  <a:lnTo>
                    <a:pt x="86" y="1987"/>
                  </a:lnTo>
                  <a:lnTo>
                    <a:pt x="193" y="2137"/>
                  </a:lnTo>
                  <a:lnTo>
                    <a:pt x="449" y="2478"/>
                  </a:lnTo>
                  <a:lnTo>
                    <a:pt x="833" y="2906"/>
                  </a:lnTo>
                  <a:lnTo>
                    <a:pt x="1068" y="3162"/>
                  </a:lnTo>
                  <a:lnTo>
                    <a:pt x="1346" y="3418"/>
                  </a:lnTo>
                  <a:lnTo>
                    <a:pt x="1624" y="3653"/>
                  </a:lnTo>
                  <a:lnTo>
                    <a:pt x="1944" y="3910"/>
                  </a:lnTo>
                  <a:lnTo>
                    <a:pt x="2286" y="4123"/>
                  </a:lnTo>
                  <a:lnTo>
                    <a:pt x="2671" y="4337"/>
                  </a:lnTo>
                  <a:lnTo>
                    <a:pt x="3055" y="4508"/>
                  </a:lnTo>
                  <a:lnTo>
                    <a:pt x="3461" y="4636"/>
                  </a:lnTo>
                  <a:lnTo>
                    <a:pt x="3675" y="4679"/>
                  </a:lnTo>
                  <a:lnTo>
                    <a:pt x="3888" y="4722"/>
                  </a:lnTo>
                  <a:lnTo>
                    <a:pt x="4102" y="4743"/>
                  </a:lnTo>
                  <a:lnTo>
                    <a:pt x="4551" y="4743"/>
                  </a:lnTo>
                  <a:lnTo>
                    <a:pt x="4786" y="4722"/>
                  </a:lnTo>
                  <a:lnTo>
                    <a:pt x="5021" y="4679"/>
                  </a:lnTo>
                  <a:lnTo>
                    <a:pt x="5234" y="4615"/>
                  </a:lnTo>
                  <a:lnTo>
                    <a:pt x="5640" y="4465"/>
                  </a:lnTo>
                  <a:lnTo>
                    <a:pt x="6003" y="4294"/>
                  </a:lnTo>
                  <a:lnTo>
                    <a:pt x="6324" y="4081"/>
                  </a:lnTo>
                  <a:lnTo>
                    <a:pt x="6623" y="3867"/>
                  </a:lnTo>
                  <a:lnTo>
                    <a:pt x="6879" y="3589"/>
                  </a:lnTo>
                  <a:lnTo>
                    <a:pt x="7093" y="3333"/>
                  </a:lnTo>
                  <a:lnTo>
                    <a:pt x="7285" y="3034"/>
                  </a:lnTo>
                  <a:lnTo>
                    <a:pt x="7456" y="2735"/>
                  </a:lnTo>
                  <a:lnTo>
                    <a:pt x="7584" y="2436"/>
                  </a:lnTo>
                  <a:lnTo>
                    <a:pt x="7691" y="2115"/>
                  </a:lnTo>
                  <a:lnTo>
                    <a:pt x="7776" y="1816"/>
                  </a:lnTo>
                  <a:lnTo>
                    <a:pt x="7841" y="1517"/>
                  </a:lnTo>
                  <a:lnTo>
                    <a:pt x="7883" y="1218"/>
                  </a:lnTo>
                  <a:lnTo>
                    <a:pt x="7905" y="962"/>
                  </a:lnTo>
                  <a:lnTo>
                    <a:pt x="7905" y="705"/>
                  </a:lnTo>
                  <a:lnTo>
                    <a:pt x="7905" y="470"/>
                  </a:lnTo>
                  <a:lnTo>
                    <a:pt x="7883" y="364"/>
                  </a:lnTo>
                  <a:lnTo>
                    <a:pt x="7862" y="278"/>
                  </a:lnTo>
                  <a:lnTo>
                    <a:pt x="7798" y="193"/>
                  </a:lnTo>
                  <a:lnTo>
                    <a:pt x="7755" y="129"/>
                  </a:lnTo>
                  <a:lnTo>
                    <a:pt x="7670" y="86"/>
                  </a:lnTo>
                  <a:lnTo>
                    <a:pt x="7584" y="43"/>
                  </a:lnTo>
                  <a:lnTo>
                    <a:pt x="7477" y="22"/>
                  </a:lnTo>
                  <a:lnTo>
                    <a:pt x="739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5556;p60">
              <a:extLst>
                <a:ext uri="{FF2B5EF4-FFF2-40B4-BE49-F238E27FC236}">
                  <a16:creationId xmlns:a16="http://schemas.microsoft.com/office/drawing/2014/main" id="{37F65A18-BD45-4A45-6816-E8D1D781C5DA}"/>
                </a:ext>
              </a:extLst>
            </p:cNvPr>
            <p:cNvSpPr/>
            <p:nvPr/>
          </p:nvSpPr>
          <p:spPr>
            <a:xfrm>
              <a:off x="2460700" y="2224800"/>
              <a:ext cx="355200" cy="1253500"/>
            </a:xfrm>
            <a:custGeom>
              <a:avLst/>
              <a:gdLst/>
              <a:ahLst/>
              <a:cxnLst/>
              <a:rect l="l" t="t" r="r" b="b"/>
              <a:pathLst>
                <a:path w="14208" h="50140" extrusionOk="0">
                  <a:moveTo>
                    <a:pt x="12605" y="0"/>
                  </a:moveTo>
                  <a:lnTo>
                    <a:pt x="1" y="49605"/>
                  </a:lnTo>
                  <a:lnTo>
                    <a:pt x="1881" y="50139"/>
                  </a:lnTo>
                  <a:lnTo>
                    <a:pt x="1420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5557;p60">
              <a:extLst>
                <a:ext uri="{FF2B5EF4-FFF2-40B4-BE49-F238E27FC236}">
                  <a16:creationId xmlns:a16="http://schemas.microsoft.com/office/drawing/2014/main" id="{B0A5B2FB-1EC1-E331-51C4-C47F5A06CC6A}"/>
                </a:ext>
              </a:extLst>
            </p:cNvPr>
            <p:cNvSpPr/>
            <p:nvPr/>
          </p:nvSpPr>
          <p:spPr>
            <a:xfrm>
              <a:off x="2928025" y="3370925"/>
              <a:ext cx="1249225" cy="110025"/>
            </a:xfrm>
            <a:custGeom>
              <a:avLst/>
              <a:gdLst/>
              <a:ahLst/>
              <a:cxnLst/>
              <a:rect l="l" t="t" r="r" b="b"/>
              <a:pathLst>
                <a:path w="49969" h="4401" extrusionOk="0">
                  <a:moveTo>
                    <a:pt x="45183" y="0"/>
                  </a:moveTo>
                  <a:lnTo>
                    <a:pt x="41979" y="43"/>
                  </a:lnTo>
                  <a:lnTo>
                    <a:pt x="38197" y="107"/>
                  </a:lnTo>
                  <a:lnTo>
                    <a:pt x="33989" y="171"/>
                  </a:lnTo>
                  <a:lnTo>
                    <a:pt x="24846" y="385"/>
                  </a:lnTo>
                  <a:lnTo>
                    <a:pt x="15724" y="598"/>
                  </a:lnTo>
                  <a:lnTo>
                    <a:pt x="7755" y="812"/>
                  </a:lnTo>
                  <a:lnTo>
                    <a:pt x="0" y="1025"/>
                  </a:lnTo>
                  <a:lnTo>
                    <a:pt x="0" y="1175"/>
                  </a:lnTo>
                  <a:lnTo>
                    <a:pt x="0" y="1346"/>
                  </a:lnTo>
                  <a:lnTo>
                    <a:pt x="43" y="1816"/>
                  </a:lnTo>
                  <a:lnTo>
                    <a:pt x="150" y="2371"/>
                  </a:lnTo>
                  <a:lnTo>
                    <a:pt x="278" y="2948"/>
                  </a:lnTo>
                  <a:lnTo>
                    <a:pt x="534" y="3974"/>
                  </a:lnTo>
                  <a:lnTo>
                    <a:pt x="663" y="4401"/>
                  </a:lnTo>
                  <a:lnTo>
                    <a:pt x="48794" y="3931"/>
                  </a:lnTo>
                  <a:lnTo>
                    <a:pt x="49007" y="3397"/>
                  </a:lnTo>
                  <a:lnTo>
                    <a:pt x="49242" y="2841"/>
                  </a:lnTo>
                  <a:lnTo>
                    <a:pt x="49477" y="2200"/>
                  </a:lnTo>
                  <a:lnTo>
                    <a:pt x="49712" y="1517"/>
                  </a:lnTo>
                  <a:lnTo>
                    <a:pt x="49883" y="897"/>
                  </a:lnTo>
                  <a:lnTo>
                    <a:pt x="49926" y="620"/>
                  </a:lnTo>
                  <a:lnTo>
                    <a:pt x="49968" y="385"/>
                  </a:lnTo>
                  <a:lnTo>
                    <a:pt x="49968" y="214"/>
                  </a:lnTo>
                  <a:lnTo>
                    <a:pt x="49947" y="150"/>
                  </a:lnTo>
                  <a:lnTo>
                    <a:pt x="49926" y="86"/>
                  </a:lnTo>
                  <a:lnTo>
                    <a:pt x="49862" y="64"/>
                  </a:lnTo>
                  <a:lnTo>
                    <a:pt x="49755" y="43"/>
                  </a:lnTo>
                  <a:lnTo>
                    <a:pt x="49306" y="21"/>
                  </a:lnTo>
                  <a:lnTo>
                    <a:pt x="4860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5558;p60">
              <a:extLst>
                <a:ext uri="{FF2B5EF4-FFF2-40B4-BE49-F238E27FC236}">
                  <a16:creationId xmlns:a16="http://schemas.microsoft.com/office/drawing/2014/main" id="{84072DE6-D29A-BFC3-27FD-500D66B933D7}"/>
                </a:ext>
              </a:extLst>
            </p:cNvPr>
            <p:cNvSpPr/>
            <p:nvPr/>
          </p:nvSpPr>
          <p:spPr>
            <a:xfrm>
              <a:off x="2927500" y="2326800"/>
              <a:ext cx="1203825" cy="1077250"/>
            </a:xfrm>
            <a:custGeom>
              <a:avLst/>
              <a:gdLst/>
              <a:ahLst/>
              <a:cxnLst/>
              <a:rect l="l" t="t" r="r" b="b"/>
              <a:pathLst>
                <a:path w="48153" h="43090" extrusionOk="0">
                  <a:moveTo>
                    <a:pt x="42833" y="0"/>
                  </a:moveTo>
                  <a:lnTo>
                    <a:pt x="39842" y="86"/>
                  </a:lnTo>
                  <a:lnTo>
                    <a:pt x="36339" y="235"/>
                  </a:lnTo>
                  <a:lnTo>
                    <a:pt x="32472" y="428"/>
                  </a:lnTo>
                  <a:lnTo>
                    <a:pt x="28327" y="663"/>
                  </a:lnTo>
                  <a:lnTo>
                    <a:pt x="24033" y="919"/>
                  </a:lnTo>
                  <a:lnTo>
                    <a:pt x="19761" y="1218"/>
                  </a:lnTo>
                  <a:lnTo>
                    <a:pt x="15595" y="1517"/>
                  </a:lnTo>
                  <a:lnTo>
                    <a:pt x="11686" y="1838"/>
                  </a:lnTo>
                  <a:lnTo>
                    <a:pt x="8161" y="2158"/>
                  </a:lnTo>
                  <a:lnTo>
                    <a:pt x="5127" y="2457"/>
                  </a:lnTo>
                  <a:lnTo>
                    <a:pt x="3824" y="2607"/>
                  </a:lnTo>
                  <a:lnTo>
                    <a:pt x="2713" y="2756"/>
                  </a:lnTo>
                  <a:lnTo>
                    <a:pt x="1795" y="2906"/>
                  </a:lnTo>
                  <a:lnTo>
                    <a:pt x="1090" y="3034"/>
                  </a:lnTo>
                  <a:lnTo>
                    <a:pt x="577" y="3162"/>
                  </a:lnTo>
                  <a:lnTo>
                    <a:pt x="427" y="3205"/>
                  </a:lnTo>
                  <a:lnTo>
                    <a:pt x="320" y="3269"/>
                  </a:lnTo>
                  <a:lnTo>
                    <a:pt x="278" y="3333"/>
                  </a:lnTo>
                  <a:lnTo>
                    <a:pt x="256" y="3418"/>
                  </a:lnTo>
                  <a:lnTo>
                    <a:pt x="171" y="3675"/>
                  </a:lnTo>
                  <a:lnTo>
                    <a:pt x="128" y="4059"/>
                  </a:lnTo>
                  <a:lnTo>
                    <a:pt x="86" y="4551"/>
                  </a:lnTo>
                  <a:lnTo>
                    <a:pt x="43" y="5149"/>
                  </a:lnTo>
                  <a:lnTo>
                    <a:pt x="21" y="5832"/>
                  </a:lnTo>
                  <a:lnTo>
                    <a:pt x="0" y="7477"/>
                  </a:lnTo>
                  <a:lnTo>
                    <a:pt x="21" y="9379"/>
                  </a:lnTo>
                  <a:lnTo>
                    <a:pt x="64" y="11515"/>
                  </a:lnTo>
                  <a:lnTo>
                    <a:pt x="128" y="13801"/>
                  </a:lnTo>
                  <a:lnTo>
                    <a:pt x="214" y="16194"/>
                  </a:lnTo>
                  <a:lnTo>
                    <a:pt x="406" y="20957"/>
                  </a:lnTo>
                  <a:lnTo>
                    <a:pt x="598" y="25337"/>
                  </a:lnTo>
                  <a:lnTo>
                    <a:pt x="748" y="28798"/>
                  </a:lnTo>
                  <a:lnTo>
                    <a:pt x="790" y="30037"/>
                  </a:lnTo>
                  <a:lnTo>
                    <a:pt x="812" y="30849"/>
                  </a:lnTo>
                  <a:lnTo>
                    <a:pt x="790" y="32216"/>
                  </a:lnTo>
                  <a:lnTo>
                    <a:pt x="726" y="33903"/>
                  </a:lnTo>
                  <a:lnTo>
                    <a:pt x="620" y="37685"/>
                  </a:lnTo>
                  <a:lnTo>
                    <a:pt x="598" y="39479"/>
                  </a:lnTo>
                  <a:lnTo>
                    <a:pt x="598" y="40291"/>
                  </a:lnTo>
                  <a:lnTo>
                    <a:pt x="598" y="41017"/>
                  </a:lnTo>
                  <a:lnTo>
                    <a:pt x="620" y="41637"/>
                  </a:lnTo>
                  <a:lnTo>
                    <a:pt x="662" y="42150"/>
                  </a:lnTo>
                  <a:lnTo>
                    <a:pt x="726" y="42513"/>
                  </a:lnTo>
                  <a:lnTo>
                    <a:pt x="769" y="42641"/>
                  </a:lnTo>
                  <a:lnTo>
                    <a:pt x="812" y="42726"/>
                  </a:lnTo>
                  <a:lnTo>
                    <a:pt x="855" y="42769"/>
                  </a:lnTo>
                  <a:lnTo>
                    <a:pt x="983" y="42790"/>
                  </a:lnTo>
                  <a:lnTo>
                    <a:pt x="1410" y="42855"/>
                  </a:lnTo>
                  <a:lnTo>
                    <a:pt x="2051" y="42897"/>
                  </a:lnTo>
                  <a:lnTo>
                    <a:pt x="2927" y="42940"/>
                  </a:lnTo>
                  <a:lnTo>
                    <a:pt x="5234" y="43004"/>
                  </a:lnTo>
                  <a:lnTo>
                    <a:pt x="8225" y="43068"/>
                  </a:lnTo>
                  <a:lnTo>
                    <a:pt x="11728" y="43090"/>
                  </a:lnTo>
                  <a:lnTo>
                    <a:pt x="15638" y="43090"/>
                  </a:lnTo>
                  <a:lnTo>
                    <a:pt x="19825" y="43068"/>
                  </a:lnTo>
                  <a:lnTo>
                    <a:pt x="24140" y="43025"/>
                  </a:lnTo>
                  <a:lnTo>
                    <a:pt x="28434" y="42983"/>
                  </a:lnTo>
                  <a:lnTo>
                    <a:pt x="32621" y="42919"/>
                  </a:lnTo>
                  <a:lnTo>
                    <a:pt x="36552" y="42833"/>
                  </a:lnTo>
                  <a:lnTo>
                    <a:pt x="40077" y="42726"/>
                  </a:lnTo>
                  <a:lnTo>
                    <a:pt x="43089" y="42620"/>
                  </a:lnTo>
                  <a:lnTo>
                    <a:pt x="45439" y="42513"/>
                  </a:lnTo>
                  <a:lnTo>
                    <a:pt x="46315" y="42449"/>
                  </a:lnTo>
                  <a:lnTo>
                    <a:pt x="46999" y="42385"/>
                  </a:lnTo>
                  <a:lnTo>
                    <a:pt x="47447" y="42321"/>
                  </a:lnTo>
                  <a:lnTo>
                    <a:pt x="47575" y="42299"/>
                  </a:lnTo>
                  <a:lnTo>
                    <a:pt x="47640" y="42256"/>
                  </a:lnTo>
                  <a:lnTo>
                    <a:pt x="47661" y="42192"/>
                  </a:lnTo>
                  <a:lnTo>
                    <a:pt x="47704" y="42086"/>
                  </a:lnTo>
                  <a:lnTo>
                    <a:pt x="47768" y="41680"/>
                  </a:lnTo>
                  <a:lnTo>
                    <a:pt x="47810" y="41081"/>
                  </a:lnTo>
                  <a:lnTo>
                    <a:pt x="47875" y="40291"/>
                  </a:lnTo>
                  <a:lnTo>
                    <a:pt x="47960" y="38197"/>
                  </a:lnTo>
                  <a:lnTo>
                    <a:pt x="48024" y="35506"/>
                  </a:lnTo>
                  <a:lnTo>
                    <a:pt x="48088" y="32365"/>
                  </a:lnTo>
                  <a:lnTo>
                    <a:pt x="48131" y="28883"/>
                  </a:lnTo>
                  <a:lnTo>
                    <a:pt x="48152" y="25145"/>
                  </a:lnTo>
                  <a:lnTo>
                    <a:pt x="48131" y="21299"/>
                  </a:lnTo>
                  <a:lnTo>
                    <a:pt x="48110" y="17454"/>
                  </a:lnTo>
                  <a:lnTo>
                    <a:pt x="48088" y="13715"/>
                  </a:lnTo>
                  <a:lnTo>
                    <a:pt x="48024" y="10212"/>
                  </a:lnTo>
                  <a:lnTo>
                    <a:pt x="47939" y="7050"/>
                  </a:lnTo>
                  <a:lnTo>
                    <a:pt x="47832" y="4358"/>
                  </a:lnTo>
                  <a:lnTo>
                    <a:pt x="47768" y="3205"/>
                  </a:lnTo>
                  <a:lnTo>
                    <a:pt x="47704" y="2222"/>
                  </a:lnTo>
                  <a:lnTo>
                    <a:pt x="47640" y="1432"/>
                  </a:lnTo>
                  <a:lnTo>
                    <a:pt x="47575" y="791"/>
                  </a:lnTo>
                  <a:lnTo>
                    <a:pt x="47490" y="385"/>
                  </a:lnTo>
                  <a:lnTo>
                    <a:pt x="47447" y="257"/>
                  </a:lnTo>
                  <a:lnTo>
                    <a:pt x="47405" y="171"/>
                  </a:lnTo>
                  <a:lnTo>
                    <a:pt x="47319" y="129"/>
                  </a:lnTo>
                  <a:lnTo>
                    <a:pt x="47191" y="107"/>
                  </a:lnTo>
                  <a:lnTo>
                    <a:pt x="46721" y="43"/>
                  </a:lnTo>
                  <a:lnTo>
                    <a:pt x="46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5559;p60">
              <a:extLst>
                <a:ext uri="{FF2B5EF4-FFF2-40B4-BE49-F238E27FC236}">
                  <a16:creationId xmlns:a16="http://schemas.microsoft.com/office/drawing/2014/main" id="{CFCE13F2-A0A2-538A-0D1A-D42BD919E502}"/>
                </a:ext>
              </a:extLst>
            </p:cNvPr>
            <p:cNvSpPr/>
            <p:nvPr/>
          </p:nvSpPr>
          <p:spPr>
            <a:xfrm>
              <a:off x="3000650" y="2422400"/>
              <a:ext cx="1063375" cy="881775"/>
            </a:xfrm>
            <a:custGeom>
              <a:avLst/>
              <a:gdLst/>
              <a:ahLst/>
              <a:cxnLst/>
              <a:rect l="l" t="t" r="r" b="b"/>
              <a:pathLst>
                <a:path w="42535" h="35271" extrusionOk="0">
                  <a:moveTo>
                    <a:pt x="38732" y="0"/>
                  </a:moveTo>
                  <a:lnTo>
                    <a:pt x="37621" y="22"/>
                  </a:lnTo>
                  <a:lnTo>
                    <a:pt x="34993" y="86"/>
                  </a:lnTo>
                  <a:lnTo>
                    <a:pt x="31938" y="193"/>
                  </a:lnTo>
                  <a:lnTo>
                    <a:pt x="28520" y="363"/>
                  </a:lnTo>
                  <a:lnTo>
                    <a:pt x="24867" y="556"/>
                  </a:lnTo>
                  <a:lnTo>
                    <a:pt x="21129" y="769"/>
                  </a:lnTo>
                  <a:lnTo>
                    <a:pt x="17348" y="1004"/>
                  </a:lnTo>
                  <a:lnTo>
                    <a:pt x="13694" y="1261"/>
                  </a:lnTo>
                  <a:lnTo>
                    <a:pt x="10255" y="1517"/>
                  </a:lnTo>
                  <a:lnTo>
                    <a:pt x="7157" y="1773"/>
                  </a:lnTo>
                  <a:lnTo>
                    <a:pt x="4487" y="2030"/>
                  </a:lnTo>
                  <a:lnTo>
                    <a:pt x="3355" y="2158"/>
                  </a:lnTo>
                  <a:lnTo>
                    <a:pt x="2393" y="2265"/>
                  </a:lnTo>
                  <a:lnTo>
                    <a:pt x="1582" y="2393"/>
                  </a:lnTo>
                  <a:lnTo>
                    <a:pt x="941" y="2500"/>
                  </a:lnTo>
                  <a:lnTo>
                    <a:pt x="513" y="2607"/>
                  </a:lnTo>
                  <a:lnTo>
                    <a:pt x="364" y="2649"/>
                  </a:lnTo>
                  <a:lnTo>
                    <a:pt x="278" y="2692"/>
                  </a:lnTo>
                  <a:lnTo>
                    <a:pt x="257" y="2735"/>
                  </a:lnTo>
                  <a:lnTo>
                    <a:pt x="214" y="2820"/>
                  </a:lnTo>
                  <a:lnTo>
                    <a:pt x="150" y="3034"/>
                  </a:lnTo>
                  <a:lnTo>
                    <a:pt x="108" y="3333"/>
                  </a:lnTo>
                  <a:lnTo>
                    <a:pt x="65" y="3739"/>
                  </a:lnTo>
                  <a:lnTo>
                    <a:pt x="44" y="4230"/>
                  </a:lnTo>
                  <a:lnTo>
                    <a:pt x="22" y="4807"/>
                  </a:lnTo>
                  <a:lnTo>
                    <a:pt x="1" y="6153"/>
                  </a:lnTo>
                  <a:lnTo>
                    <a:pt x="22" y="7734"/>
                  </a:lnTo>
                  <a:lnTo>
                    <a:pt x="65" y="9486"/>
                  </a:lnTo>
                  <a:lnTo>
                    <a:pt x="108" y="11365"/>
                  </a:lnTo>
                  <a:lnTo>
                    <a:pt x="193" y="13309"/>
                  </a:lnTo>
                  <a:lnTo>
                    <a:pt x="364" y="17240"/>
                  </a:lnTo>
                  <a:lnTo>
                    <a:pt x="513" y="20851"/>
                  </a:lnTo>
                  <a:lnTo>
                    <a:pt x="642" y="23692"/>
                  </a:lnTo>
                  <a:lnTo>
                    <a:pt x="684" y="24696"/>
                  </a:lnTo>
                  <a:lnTo>
                    <a:pt x="706" y="25358"/>
                  </a:lnTo>
                  <a:lnTo>
                    <a:pt x="684" y="26490"/>
                  </a:lnTo>
                  <a:lnTo>
                    <a:pt x="642" y="27879"/>
                  </a:lnTo>
                  <a:lnTo>
                    <a:pt x="556" y="30977"/>
                  </a:lnTo>
                  <a:lnTo>
                    <a:pt x="513" y="32451"/>
                  </a:lnTo>
                  <a:lnTo>
                    <a:pt x="535" y="33711"/>
                  </a:lnTo>
                  <a:lnTo>
                    <a:pt x="556" y="34245"/>
                  </a:lnTo>
                  <a:lnTo>
                    <a:pt x="578" y="34651"/>
                  </a:lnTo>
                  <a:lnTo>
                    <a:pt x="642" y="34950"/>
                  </a:lnTo>
                  <a:lnTo>
                    <a:pt x="663" y="35057"/>
                  </a:lnTo>
                  <a:lnTo>
                    <a:pt x="706" y="35143"/>
                  </a:lnTo>
                  <a:lnTo>
                    <a:pt x="748" y="35164"/>
                  </a:lnTo>
                  <a:lnTo>
                    <a:pt x="855" y="35185"/>
                  </a:lnTo>
                  <a:lnTo>
                    <a:pt x="1240" y="35228"/>
                  </a:lnTo>
                  <a:lnTo>
                    <a:pt x="1817" y="35249"/>
                  </a:lnTo>
                  <a:lnTo>
                    <a:pt x="2586" y="35271"/>
                  </a:lnTo>
                  <a:lnTo>
                    <a:pt x="4637" y="35271"/>
                  </a:lnTo>
                  <a:lnTo>
                    <a:pt x="7286" y="35249"/>
                  </a:lnTo>
                  <a:lnTo>
                    <a:pt x="10383" y="35185"/>
                  </a:lnTo>
                  <a:lnTo>
                    <a:pt x="13865" y="35100"/>
                  </a:lnTo>
                  <a:lnTo>
                    <a:pt x="17561" y="34993"/>
                  </a:lnTo>
                  <a:lnTo>
                    <a:pt x="21385" y="34886"/>
                  </a:lnTo>
                  <a:lnTo>
                    <a:pt x="25209" y="34737"/>
                  </a:lnTo>
                  <a:lnTo>
                    <a:pt x="28926" y="34587"/>
                  </a:lnTo>
                  <a:lnTo>
                    <a:pt x="32408" y="34438"/>
                  </a:lnTo>
                  <a:lnTo>
                    <a:pt x="35549" y="34288"/>
                  </a:lnTo>
                  <a:lnTo>
                    <a:pt x="38198" y="34138"/>
                  </a:lnTo>
                  <a:lnTo>
                    <a:pt x="40291" y="33989"/>
                  </a:lnTo>
                  <a:lnTo>
                    <a:pt x="41082" y="33925"/>
                  </a:lnTo>
                  <a:lnTo>
                    <a:pt x="41659" y="33861"/>
                  </a:lnTo>
                  <a:lnTo>
                    <a:pt x="42065" y="33797"/>
                  </a:lnTo>
                  <a:lnTo>
                    <a:pt x="42171" y="33775"/>
                  </a:lnTo>
                  <a:lnTo>
                    <a:pt x="42235" y="33754"/>
                  </a:lnTo>
                  <a:lnTo>
                    <a:pt x="42257" y="33690"/>
                  </a:lnTo>
                  <a:lnTo>
                    <a:pt x="42300" y="33604"/>
                  </a:lnTo>
                  <a:lnTo>
                    <a:pt x="42342" y="33284"/>
                  </a:lnTo>
                  <a:lnTo>
                    <a:pt x="42385" y="32793"/>
                  </a:lnTo>
                  <a:lnTo>
                    <a:pt x="42428" y="32173"/>
                  </a:lnTo>
                  <a:lnTo>
                    <a:pt x="42492" y="30485"/>
                  </a:lnTo>
                  <a:lnTo>
                    <a:pt x="42513" y="28349"/>
                  </a:lnTo>
                  <a:lnTo>
                    <a:pt x="42535" y="25850"/>
                  </a:lnTo>
                  <a:lnTo>
                    <a:pt x="42535" y="23072"/>
                  </a:lnTo>
                  <a:lnTo>
                    <a:pt x="42513" y="20082"/>
                  </a:lnTo>
                  <a:lnTo>
                    <a:pt x="42492" y="17027"/>
                  </a:lnTo>
                  <a:lnTo>
                    <a:pt x="42428" y="13950"/>
                  </a:lnTo>
                  <a:lnTo>
                    <a:pt x="42364" y="10981"/>
                  </a:lnTo>
                  <a:lnTo>
                    <a:pt x="42278" y="8182"/>
                  </a:lnTo>
                  <a:lnTo>
                    <a:pt x="42171" y="5662"/>
                  </a:lnTo>
                  <a:lnTo>
                    <a:pt x="42065" y="3504"/>
                  </a:lnTo>
                  <a:lnTo>
                    <a:pt x="42000" y="2585"/>
                  </a:lnTo>
                  <a:lnTo>
                    <a:pt x="41936" y="1795"/>
                  </a:lnTo>
                  <a:lnTo>
                    <a:pt x="41872" y="1154"/>
                  </a:lnTo>
                  <a:lnTo>
                    <a:pt x="41787" y="663"/>
                  </a:lnTo>
                  <a:lnTo>
                    <a:pt x="41723" y="321"/>
                  </a:lnTo>
                  <a:lnTo>
                    <a:pt x="41680" y="214"/>
                  </a:lnTo>
                  <a:lnTo>
                    <a:pt x="41637" y="150"/>
                  </a:lnTo>
                  <a:lnTo>
                    <a:pt x="41573" y="129"/>
                  </a:lnTo>
                  <a:lnTo>
                    <a:pt x="41445" y="86"/>
                  </a:lnTo>
                  <a:lnTo>
                    <a:pt x="41060" y="43"/>
                  </a:lnTo>
                  <a:lnTo>
                    <a:pt x="40462" y="22"/>
                  </a:lnTo>
                  <a:lnTo>
                    <a:pt x="3967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5560;p60">
              <a:extLst>
                <a:ext uri="{FF2B5EF4-FFF2-40B4-BE49-F238E27FC236}">
                  <a16:creationId xmlns:a16="http://schemas.microsoft.com/office/drawing/2014/main" id="{968A8D6C-37FE-7BF7-EAFE-D20B170CBC74}"/>
                </a:ext>
              </a:extLst>
            </p:cNvPr>
            <p:cNvSpPr/>
            <p:nvPr/>
          </p:nvSpPr>
          <p:spPr>
            <a:xfrm>
              <a:off x="2871400" y="3339400"/>
              <a:ext cx="1356575" cy="103100"/>
            </a:xfrm>
            <a:custGeom>
              <a:avLst/>
              <a:gdLst/>
              <a:ahLst/>
              <a:cxnLst/>
              <a:rect l="l" t="t" r="r" b="b"/>
              <a:pathLst>
                <a:path w="54263" h="4124" extrusionOk="0">
                  <a:moveTo>
                    <a:pt x="49093" y="1"/>
                  </a:moveTo>
                  <a:lnTo>
                    <a:pt x="45611" y="43"/>
                  </a:lnTo>
                  <a:lnTo>
                    <a:pt x="41488" y="107"/>
                  </a:lnTo>
                  <a:lnTo>
                    <a:pt x="36916" y="193"/>
                  </a:lnTo>
                  <a:lnTo>
                    <a:pt x="26982" y="428"/>
                  </a:lnTo>
                  <a:lnTo>
                    <a:pt x="17091" y="684"/>
                  </a:lnTo>
                  <a:lnTo>
                    <a:pt x="8439" y="919"/>
                  </a:lnTo>
                  <a:lnTo>
                    <a:pt x="22" y="1154"/>
                  </a:lnTo>
                  <a:lnTo>
                    <a:pt x="1" y="1304"/>
                  </a:lnTo>
                  <a:lnTo>
                    <a:pt x="1" y="1475"/>
                  </a:lnTo>
                  <a:lnTo>
                    <a:pt x="22" y="1688"/>
                  </a:lnTo>
                  <a:lnTo>
                    <a:pt x="65" y="1902"/>
                  </a:lnTo>
                  <a:lnTo>
                    <a:pt x="172" y="2393"/>
                  </a:lnTo>
                  <a:lnTo>
                    <a:pt x="321" y="2906"/>
                  </a:lnTo>
                  <a:lnTo>
                    <a:pt x="450" y="3376"/>
                  </a:lnTo>
                  <a:lnTo>
                    <a:pt x="599" y="3761"/>
                  </a:lnTo>
                  <a:lnTo>
                    <a:pt x="727" y="4124"/>
                  </a:lnTo>
                  <a:lnTo>
                    <a:pt x="53003" y="3611"/>
                  </a:lnTo>
                  <a:lnTo>
                    <a:pt x="53238" y="3141"/>
                  </a:lnTo>
                  <a:lnTo>
                    <a:pt x="53473" y="2628"/>
                  </a:lnTo>
                  <a:lnTo>
                    <a:pt x="53750" y="2052"/>
                  </a:lnTo>
                  <a:lnTo>
                    <a:pt x="53985" y="1432"/>
                  </a:lnTo>
                  <a:lnTo>
                    <a:pt x="54092" y="1154"/>
                  </a:lnTo>
                  <a:lnTo>
                    <a:pt x="54178" y="877"/>
                  </a:lnTo>
                  <a:lnTo>
                    <a:pt x="54242" y="620"/>
                  </a:lnTo>
                  <a:lnTo>
                    <a:pt x="54263" y="407"/>
                  </a:lnTo>
                  <a:lnTo>
                    <a:pt x="54263" y="214"/>
                  </a:lnTo>
                  <a:lnTo>
                    <a:pt x="54242" y="150"/>
                  </a:lnTo>
                  <a:lnTo>
                    <a:pt x="54220" y="107"/>
                  </a:lnTo>
                  <a:lnTo>
                    <a:pt x="54178" y="65"/>
                  </a:lnTo>
                  <a:lnTo>
                    <a:pt x="54028" y="65"/>
                  </a:lnTo>
                  <a:lnTo>
                    <a:pt x="53558" y="22"/>
                  </a:lnTo>
                  <a:lnTo>
                    <a:pt x="5281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5561;p60">
              <a:extLst>
                <a:ext uri="{FF2B5EF4-FFF2-40B4-BE49-F238E27FC236}">
                  <a16:creationId xmlns:a16="http://schemas.microsoft.com/office/drawing/2014/main" id="{432825AF-B19A-9098-C632-28639DE20C66}"/>
                </a:ext>
              </a:extLst>
            </p:cNvPr>
            <p:cNvSpPr/>
            <p:nvPr/>
          </p:nvSpPr>
          <p:spPr>
            <a:xfrm>
              <a:off x="3133100" y="2642425"/>
              <a:ext cx="34750" cy="392575"/>
            </a:xfrm>
            <a:custGeom>
              <a:avLst/>
              <a:gdLst/>
              <a:ahLst/>
              <a:cxnLst/>
              <a:rect l="l" t="t" r="r" b="b"/>
              <a:pathLst>
                <a:path w="1390" h="15703" extrusionOk="0">
                  <a:moveTo>
                    <a:pt x="834" y="1"/>
                  </a:moveTo>
                  <a:lnTo>
                    <a:pt x="727" y="22"/>
                  </a:lnTo>
                  <a:lnTo>
                    <a:pt x="642" y="65"/>
                  </a:lnTo>
                  <a:lnTo>
                    <a:pt x="578" y="129"/>
                  </a:lnTo>
                  <a:lnTo>
                    <a:pt x="514" y="193"/>
                  </a:lnTo>
                  <a:lnTo>
                    <a:pt x="449" y="257"/>
                  </a:lnTo>
                  <a:lnTo>
                    <a:pt x="428" y="364"/>
                  </a:lnTo>
                  <a:lnTo>
                    <a:pt x="407" y="450"/>
                  </a:lnTo>
                  <a:lnTo>
                    <a:pt x="279" y="2287"/>
                  </a:lnTo>
                  <a:lnTo>
                    <a:pt x="172" y="4145"/>
                  </a:lnTo>
                  <a:lnTo>
                    <a:pt x="86" y="5983"/>
                  </a:lnTo>
                  <a:lnTo>
                    <a:pt x="44" y="7841"/>
                  </a:lnTo>
                  <a:lnTo>
                    <a:pt x="1" y="9678"/>
                  </a:lnTo>
                  <a:lnTo>
                    <a:pt x="1" y="11537"/>
                  </a:lnTo>
                  <a:lnTo>
                    <a:pt x="22" y="13374"/>
                  </a:lnTo>
                  <a:lnTo>
                    <a:pt x="65" y="15211"/>
                  </a:lnTo>
                  <a:lnTo>
                    <a:pt x="65" y="15318"/>
                  </a:lnTo>
                  <a:lnTo>
                    <a:pt x="108" y="15404"/>
                  </a:lnTo>
                  <a:lnTo>
                    <a:pt x="150" y="15489"/>
                  </a:lnTo>
                  <a:lnTo>
                    <a:pt x="214" y="15553"/>
                  </a:lnTo>
                  <a:lnTo>
                    <a:pt x="279" y="15617"/>
                  </a:lnTo>
                  <a:lnTo>
                    <a:pt x="364" y="15660"/>
                  </a:lnTo>
                  <a:lnTo>
                    <a:pt x="449" y="15681"/>
                  </a:lnTo>
                  <a:lnTo>
                    <a:pt x="556" y="15703"/>
                  </a:lnTo>
                  <a:lnTo>
                    <a:pt x="578" y="15703"/>
                  </a:lnTo>
                  <a:lnTo>
                    <a:pt x="663" y="15681"/>
                  </a:lnTo>
                  <a:lnTo>
                    <a:pt x="749" y="15660"/>
                  </a:lnTo>
                  <a:lnTo>
                    <a:pt x="834" y="15596"/>
                  </a:lnTo>
                  <a:lnTo>
                    <a:pt x="919" y="15532"/>
                  </a:lnTo>
                  <a:lnTo>
                    <a:pt x="962" y="15468"/>
                  </a:lnTo>
                  <a:lnTo>
                    <a:pt x="1005" y="15382"/>
                  </a:lnTo>
                  <a:lnTo>
                    <a:pt x="1048" y="15275"/>
                  </a:lnTo>
                  <a:lnTo>
                    <a:pt x="1048" y="15190"/>
                  </a:lnTo>
                  <a:lnTo>
                    <a:pt x="1005" y="13353"/>
                  </a:lnTo>
                  <a:lnTo>
                    <a:pt x="984" y="11516"/>
                  </a:lnTo>
                  <a:lnTo>
                    <a:pt x="984" y="9700"/>
                  </a:lnTo>
                  <a:lnTo>
                    <a:pt x="1026" y="7862"/>
                  </a:lnTo>
                  <a:lnTo>
                    <a:pt x="1069" y="6025"/>
                  </a:lnTo>
                  <a:lnTo>
                    <a:pt x="1154" y="4188"/>
                  </a:lnTo>
                  <a:lnTo>
                    <a:pt x="1261" y="2351"/>
                  </a:lnTo>
                  <a:lnTo>
                    <a:pt x="1389" y="535"/>
                  </a:lnTo>
                  <a:lnTo>
                    <a:pt x="1389" y="428"/>
                  </a:lnTo>
                  <a:lnTo>
                    <a:pt x="1368" y="343"/>
                  </a:lnTo>
                  <a:lnTo>
                    <a:pt x="1325" y="257"/>
                  </a:lnTo>
                  <a:lnTo>
                    <a:pt x="1261" y="172"/>
                  </a:lnTo>
                  <a:lnTo>
                    <a:pt x="1197" y="108"/>
                  </a:lnTo>
                  <a:lnTo>
                    <a:pt x="1112" y="65"/>
                  </a:lnTo>
                  <a:lnTo>
                    <a:pt x="1026" y="22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5562;p60">
              <a:extLst>
                <a:ext uri="{FF2B5EF4-FFF2-40B4-BE49-F238E27FC236}">
                  <a16:creationId xmlns:a16="http://schemas.microsoft.com/office/drawing/2014/main" id="{45B662C3-F3EA-09CB-957E-C68CF1CD4DC1}"/>
                </a:ext>
              </a:extLst>
            </p:cNvPr>
            <p:cNvSpPr/>
            <p:nvPr/>
          </p:nvSpPr>
          <p:spPr>
            <a:xfrm>
              <a:off x="3124025" y="2827750"/>
              <a:ext cx="161325" cy="28875"/>
            </a:xfrm>
            <a:custGeom>
              <a:avLst/>
              <a:gdLst/>
              <a:ahLst/>
              <a:cxnLst/>
              <a:rect l="l" t="t" r="r" b="b"/>
              <a:pathLst>
                <a:path w="6453" h="1155" extrusionOk="0">
                  <a:moveTo>
                    <a:pt x="5982" y="1"/>
                  </a:moveTo>
                  <a:lnTo>
                    <a:pt x="5875" y="22"/>
                  </a:lnTo>
                  <a:lnTo>
                    <a:pt x="5384" y="65"/>
                  </a:lnTo>
                  <a:lnTo>
                    <a:pt x="4743" y="108"/>
                  </a:lnTo>
                  <a:lnTo>
                    <a:pt x="4017" y="150"/>
                  </a:lnTo>
                  <a:lnTo>
                    <a:pt x="3226" y="172"/>
                  </a:lnTo>
                  <a:lnTo>
                    <a:pt x="1667" y="172"/>
                  </a:lnTo>
                  <a:lnTo>
                    <a:pt x="1026" y="150"/>
                  </a:lnTo>
                  <a:lnTo>
                    <a:pt x="535" y="129"/>
                  </a:lnTo>
                  <a:lnTo>
                    <a:pt x="428" y="129"/>
                  </a:lnTo>
                  <a:lnTo>
                    <a:pt x="342" y="150"/>
                  </a:lnTo>
                  <a:lnTo>
                    <a:pt x="236" y="193"/>
                  </a:lnTo>
                  <a:lnTo>
                    <a:pt x="172" y="257"/>
                  </a:lnTo>
                  <a:lnTo>
                    <a:pt x="107" y="321"/>
                  </a:lnTo>
                  <a:lnTo>
                    <a:pt x="43" y="407"/>
                  </a:lnTo>
                  <a:lnTo>
                    <a:pt x="22" y="492"/>
                  </a:lnTo>
                  <a:lnTo>
                    <a:pt x="1" y="578"/>
                  </a:lnTo>
                  <a:lnTo>
                    <a:pt x="1" y="684"/>
                  </a:lnTo>
                  <a:lnTo>
                    <a:pt x="22" y="791"/>
                  </a:lnTo>
                  <a:lnTo>
                    <a:pt x="65" y="877"/>
                  </a:lnTo>
                  <a:lnTo>
                    <a:pt x="107" y="941"/>
                  </a:lnTo>
                  <a:lnTo>
                    <a:pt x="193" y="1005"/>
                  </a:lnTo>
                  <a:lnTo>
                    <a:pt x="257" y="1069"/>
                  </a:lnTo>
                  <a:lnTo>
                    <a:pt x="364" y="1090"/>
                  </a:lnTo>
                  <a:lnTo>
                    <a:pt x="449" y="1112"/>
                  </a:lnTo>
                  <a:lnTo>
                    <a:pt x="1218" y="1154"/>
                  </a:lnTo>
                  <a:lnTo>
                    <a:pt x="3333" y="1154"/>
                  </a:lnTo>
                  <a:lnTo>
                    <a:pt x="4380" y="1112"/>
                  </a:lnTo>
                  <a:lnTo>
                    <a:pt x="5320" y="1069"/>
                  </a:lnTo>
                  <a:lnTo>
                    <a:pt x="5705" y="1026"/>
                  </a:lnTo>
                  <a:lnTo>
                    <a:pt x="6025" y="984"/>
                  </a:lnTo>
                  <a:lnTo>
                    <a:pt x="6132" y="962"/>
                  </a:lnTo>
                  <a:lnTo>
                    <a:pt x="6217" y="919"/>
                  </a:lnTo>
                  <a:lnTo>
                    <a:pt x="6281" y="855"/>
                  </a:lnTo>
                  <a:lnTo>
                    <a:pt x="6345" y="791"/>
                  </a:lnTo>
                  <a:lnTo>
                    <a:pt x="6410" y="706"/>
                  </a:lnTo>
                  <a:lnTo>
                    <a:pt x="6431" y="620"/>
                  </a:lnTo>
                  <a:lnTo>
                    <a:pt x="6452" y="535"/>
                  </a:lnTo>
                  <a:lnTo>
                    <a:pt x="6431" y="428"/>
                  </a:lnTo>
                  <a:lnTo>
                    <a:pt x="6410" y="321"/>
                  </a:lnTo>
                  <a:lnTo>
                    <a:pt x="6367" y="236"/>
                  </a:lnTo>
                  <a:lnTo>
                    <a:pt x="6303" y="172"/>
                  </a:lnTo>
                  <a:lnTo>
                    <a:pt x="6239" y="108"/>
                  </a:lnTo>
                  <a:lnTo>
                    <a:pt x="6153" y="65"/>
                  </a:lnTo>
                  <a:lnTo>
                    <a:pt x="6068" y="22"/>
                  </a:lnTo>
                  <a:lnTo>
                    <a:pt x="598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5563;p60">
              <a:extLst>
                <a:ext uri="{FF2B5EF4-FFF2-40B4-BE49-F238E27FC236}">
                  <a16:creationId xmlns:a16="http://schemas.microsoft.com/office/drawing/2014/main" id="{5F692E5C-D86B-A233-EBDA-425376EA5467}"/>
                </a:ext>
              </a:extLst>
            </p:cNvPr>
            <p:cNvSpPr/>
            <p:nvPr/>
          </p:nvSpPr>
          <p:spPr>
            <a:xfrm>
              <a:off x="3229250" y="2639775"/>
              <a:ext cx="32050" cy="390950"/>
            </a:xfrm>
            <a:custGeom>
              <a:avLst/>
              <a:gdLst/>
              <a:ahLst/>
              <a:cxnLst/>
              <a:rect l="l" t="t" r="r" b="b"/>
              <a:pathLst>
                <a:path w="1282" h="15638" extrusionOk="0">
                  <a:moveTo>
                    <a:pt x="492" y="0"/>
                  </a:moveTo>
                  <a:lnTo>
                    <a:pt x="406" y="21"/>
                  </a:lnTo>
                  <a:lnTo>
                    <a:pt x="299" y="43"/>
                  </a:lnTo>
                  <a:lnTo>
                    <a:pt x="214" y="86"/>
                  </a:lnTo>
                  <a:lnTo>
                    <a:pt x="150" y="150"/>
                  </a:lnTo>
                  <a:lnTo>
                    <a:pt x="86" y="235"/>
                  </a:lnTo>
                  <a:lnTo>
                    <a:pt x="43" y="321"/>
                  </a:lnTo>
                  <a:lnTo>
                    <a:pt x="22" y="406"/>
                  </a:lnTo>
                  <a:lnTo>
                    <a:pt x="0" y="513"/>
                  </a:lnTo>
                  <a:lnTo>
                    <a:pt x="22" y="4166"/>
                  </a:lnTo>
                  <a:lnTo>
                    <a:pt x="86" y="7840"/>
                  </a:lnTo>
                  <a:lnTo>
                    <a:pt x="171" y="11515"/>
                  </a:lnTo>
                  <a:lnTo>
                    <a:pt x="278" y="15168"/>
                  </a:lnTo>
                  <a:lnTo>
                    <a:pt x="299" y="15275"/>
                  </a:lnTo>
                  <a:lnTo>
                    <a:pt x="342" y="15360"/>
                  </a:lnTo>
                  <a:lnTo>
                    <a:pt x="385" y="15446"/>
                  </a:lnTo>
                  <a:lnTo>
                    <a:pt x="449" y="15510"/>
                  </a:lnTo>
                  <a:lnTo>
                    <a:pt x="513" y="15552"/>
                  </a:lnTo>
                  <a:lnTo>
                    <a:pt x="598" y="15616"/>
                  </a:lnTo>
                  <a:lnTo>
                    <a:pt x="684" y="15638"/>
                  </a:lnTo>
                  <a:lnTo>
                    <a:pt x="897" y="15638"/>
                  </a:lnTo>
                  <a:lnTo>
                    <a:pt x="983" y="15595"/>
                  </a:lnTo>
                  <a:lnTo>
                    <a:pt x="1068" y="15552"/>
                  </a:lnTo>
                  <a:lnTo>
                    <a:pt x="1132" y="15488"/>
                  </a:lnTo>
                  <a:lnTo>
                    <a:pt x="1196" y="15403"/>
                  </a:lnTo>
                  <a:lnTo>
                    <a:pt x="1239" y="15317"/>
                  </a:lnTo>
                  <a:lnTo>
                    <a:pt x="1261" y="15232"/>
                  </a:lnTo>
                  <a:lnTo>
                    <a:pt x="1282" y="15125"/>
                  </a:lnTo>
                  <a:lnTo>
                    <a:pt x="1154" y="11493"/>
                  </a:lnTo>
                  <a:lnTo>
                    <a:pt x="1068" y="7819"/>
                  </a:lnTo>
                  <a:lnTo>
                    <a:pt x="1004" y="4166"/>
                  </a:lnTo>
                  <a:lnTo>
                    <a:pt x="983" y="513"/>
                  </a:lnTo>
                  <a:lnTo>
                    <a:pt x="983" y="406"/>
                  </a:lnTo>
                  <a:lnTo>
                    <a:pt x="961" y="321"/>
                  </a:lnTo>
                  <a:lnTo>
                    <a:pt x="897" y="235"/>
                  </a:lnTo>
                  <a:lnTo>
                    <a:pt x="855" y="150"/>
                  </a:lnTo>
                  <a:lnTo>
                    <a:pt x="769" y="86"/>
                  </a:lnTo>
                  <a:lnTo>
                    <a:pt x="684" y="43"/>
                  </a:lnTo>
                  <a:lnTo>
                    <a:pt x="598" y="21"/>
                  </a:lnTo>
                  <a:lnTo>
                    <a:pt x="4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5564;p60">
              <a:extLst>
                <a:ext uri="{FF2B5EF4-FFF2-40B4-BE49-F238E27FC236}">
                  <a16:creationId xmlns:a16="http://schemas.microsoft.com/office/drawing/2014/main" id="{F44D9A00-2D62-9AB9-E3D1-D052E66B5D35}"/>
                </a:ext>
              </a:extLst>
            </p:cNvPr>
            <p:cNvSpPr/>
            <p:nvPr/>
          </p:nvSpPr>
          <p:spPr>
            <a:xfrm>
              <a:off x="3302950" y="2728425"/>
              <a:ext cx="138875" cy="267050"/>
            </a:xfrm>
            <a:custGeom>
              <a:avLst/>
              <a:gdLst/>
              <a:ahLst/>
              <a:cxnLst/>
              <a:rect l="l" t="t" r="r" b="b"/>
              <a:pathLst>
                <a:path w="5555" h="10682" extrusionOk="0">
                  <a:moveTo>
                    <a:pt x="598" y="0"/>
                  </a:moveTo>
                  <a:lnTo>
                    <a:pt x="513" y="22"/>
                  </a:lnTo>
                  <a:lnTo>
                    <a:pt x="406" y="43"/>
                  </a:lnTo>
                  <a:lnTo>
                    <a:pt x="321" y="64"/>
                  </a:lnTo>
                  <a:lnTo>
                    <a:pt x="257" y="129"/>
                  </a:lnTo>
                  <a:lnTo>
                    <a:pt x="193" y="193"/>
                  </a:lnTo>
                  <a:lnTo>
                    <a:pt x="128" y="278"/>
                  </a:lnTo>
                  <a:lnTo>
                    <a:pt x="107" y="364"/>
                  </a:lnTo>
                  <a:lnTo>
                    <a:pt x="86" y="470"/>
                  </a:lnTo>
                  <a:lnTo>
                    <a:pt x="22" y="1667"/>
                  </a:lnTo>
                  <a:lnTo>
                    <a:pt x="0" y="2884"/>
                  </a:lnTo>
                  <a:lnTo>
                    <a:pt x="0" y="4081"/>
                  </a:lnTo>
                  <a:lnTo>
                    <a:pt x="43" y="5298"/>
                  </a:lnTo>
                  <a:lnTo>
                    <a:pt x="107" y="6495"/>
                  </a:lnTo>
                  <a:lnTo>
                    <a:pt x="214" y="7712"/>
                  </a:lnTo>
                  <a:lnTo>
                    <a:pt x="363" y="8909"/>
                  </a:lnTo>
                  <a:lnTo>
                    <a:pt x="534" y="10105"/>
                  </a:lnTo>
                  <a:lnTo>
                    <a:pt x="641" y="10682"/>
                  </a:lnTo>
                  <a:lnTo>
                    <a:pt x="1197" y="10490"/>
                  </a:lnTo>
                  <a:lnTo>
                    <a:pt x="1667" y="10340"/>
                  </a:lnTo>
                  <a:lnTo>
                    <a:pt x="2137" y="10212"/>
                  </a:lnTo>
                  <a:lnTo>
                    <a:pt x="2607" y="10148"/>
                  </a:lnTo>
                  <a:lnTo>
                    <a:pt x="3077" y="10084"/>
                  </a:lnTo>
                  <a:lnTo>
                    <a:pt x="3547" y="10041"/>
                  </a:lnTo>
                  <a:lnTo>
                    <a:pt x="4038" y="10041"/>
                  </a:lnTo>
                  <a:lnTo>
                    <a:pt x="5063" y="10020"/>
                  </a:lnTo>
                  <a:lnTo>
                    <a:pt x="5149" y="10020"/>
                  </a:lnTo>
                  <a:lnTo>
                    <a:pt x="5256" y="9977"/>
                  </a:lnTo>
                  <a:lnTo>
                    <a:pt x="5341" y="9934"/>
                  </a:lnTo>
                  <a:lnTo>
                    <a:pt x="5405" y="9870"/>
                  </a:lnTo>
                  <a:lnTo>
                    <a:pt x="5469" y="9806"/>
                  </a:lnTo>
                  <a:lnTo>
                    <a:pt x="5512" y="9721"/>
                  </a:lnTo>
                  <a:lnTo>
                    <a:pt x="5533" y="9635"/>
                  </a:lnTo>
                  <a:lnTo>
                    <a:pt x="5555" y="9528"/>
                  </a:lnTo>
                  <a:lnTo>
                    <a:pt x="5533" y="9421"/>
                  </a:lnTo>
                  <a:lnTo>
                    <a:pt x="5512" y="9336"/>
                  </a:lnTo>
                  <a:lnTo>
                    <a:pt x="5469" y="9251"/>
                  </a:lnTo>
                  <a:lnTo>
                    <a:pt x="5405" y="9186"/>
                  </a:lnTo>
                  <a:lnTo>
                    <a:pt x="5320" y="9122"/>
                  </a:lnTo>
                  <a:lnTo>
                    <a:pt x="5256" y="9080"/>
                  </a:lnTo>
                  <a:lnTo>
                    <a:pt x="5149" y="9037"/>
                  </a:lnTo>
                  <a:lnTo>
                    <a:pt x="4123" y="9037"/>
                  </a:lnTo>
                  <a:lnTo>
                    <a:pt x="3675" y="9058"/>
                  </a:lnTo>
                  <a:lnTo>
                    <a:pt x="3226" y="9080"/>
                  </a:lnTo>
                  <a:lnTo>
                    <a:pt x="2777" y="9122"/>
                  </a:lnTo>
                  <a:lnTo>
                    <a:pt x="2329" y="9186"/>
                  </a:lnTo>
                  <a:lnTo>
                    <a:pt x="1880" y="9272"/>
                  </a:lnTo>
                  <a:lnTo>
                    <a:pt x="1432" y="9379"/>
                  </a:lnTo>
                  <a:lnTo>
                    <a:pt x="1282" y="8268"/>
                  </a:lnTo>
                  <a:lnTo>
                    <a:pt x="1154" y="7178"/>
                  </a:lnTo>
                  <a:lnTo>
                    <a:pt x="1068" y="6067"/>
                  </a:lnTo>
                  <a:lnTo>
                    <a:pt x="1004" y="4957"/>
                  </a:lnTo>
                  <a:lnTo>
                    <a:pt x="983" y="3846"/>
                  </a:lnTo>
                  <a:lnTo>
                    <a:pt x="983" y="2756"/>
                  </a:lnTo>
                  <a:lnTo>
                    <a:pt x="1004" y="1645"/>
                  </a:lnTo>
                  <a:lnTo>
                    <a:pt x="1068" y="534"/>
                  </a:lnTo>
                  <a:lnTo>
                    <a:pt x="1068" y="428"/>
                  </a:lnTo>
                  <a:lnTo>
                    <a:pt x="1047" y="342"/>
                  </a:lnTo>
                  <a:lnTo>
                    <a:pt x="1004" y="257"/>
                  </a:lnTo>
                  <a:lnTo>
                    <a:pt x="940" y="171"/>
                  </a:lnTo>
                  <a:lnTo>
                    <a:pt x="876" y="107"/>
                  </a:lnTo>
                  <a:lnTo>
                    <a:pt x="791" y="64"/>
                  </a:lnTo>
                  <a:lnTo>
                    <a:pt x="705" y="22"/>
                  </a:lnTo>
                  <a:lnTo>
                    <a:pt x="5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5565;p60">
              <a:extLst>
                <a:ext uri="{FF2B5EF4-FFF2-40B4-BE49-F238E27FC236}">
                  <a16:creationId xmlns:a16="http://schemas.microsoft.com/office/drawing/2014/main" id="{C33152CF-E2FD-67B1-62FF-B79637BC9989}"/>
                </a:ext>
              </a:extLst>
            </p:cNvPr>
            <p:cNvSpPr/>
            <p:nvPr/>
          </p:nvSpPr>
          <p:spPr>
            <a:xfrm>
              <a:off x="3304550" y="2839500"/>
              <a:ext cx="105225" cy="31000"/>
            </a:xfrm>
            <a:custGeom>
              <a:avLst/>
              <a:gdLst/>
              <a:ahLst/>
              <a:cxnLst/>
              <a:rect l="l" t="t" r="r" b="b"/>
              <a:pathLst>
                <a:path w="4209" h="1240" extrusionOk="0">
                  <a:moveTo>
                    <a:pt x="3312" y="1"/>
                  </a:moveTo>
                  <a:lnTo>
                    <a:pt x="3098" y="44"/>
                  </a:lnTo>
                  <a:lnTo>
                    <a:pt x="2671" y="129"/>
                  </a:lnTo>
                  <a:lnTo>
                    <a:pt x="2372" y="193"/>
                  </a:lnTo>
                  <a:lnTo>
                    <a:pt x="2137" y="214"/>
                  </a:lnTo>
                  <a:lnTo>
                    <a:pt x="1923" y="236"/>
                  </a:lnTo>
                  <a:lnTo>
                    <a:pt x="1453" y="257"/>
                  </a:lnTo>
                  <a:lnTo>
                    <a:pt x="983" y="236"/>
                  </a:lnTo>
                  <a:lnTo>
                    <a:pt x="534" y="214"/>
                  </a:lnTo>
                  <a:lnTo>
                    <a:pt x="428" y="214"/>
                  </a:lnTo>
                  <a:lnTo>
                    <a:pt x="342" y="236"/>
                  </a:lnTo>
                  <a:lnTo>
                    <a:pt x="235" y="279"/>
                  </a:lnTo>
                  <a:lnTo>
                    <a:pt x="171" y="321"/>
                  </a:lnTo>
                  <a:lnTo>
                    <a:pt x="107" y="385"/>
                  </a:lnTo>
                  <a:lnTo>
                    <a:pt x="43" y="471"/>
                  </a:lnTo>
                  <a:lnTo>
                    <a:pt x="22" y="556"/>
                  </a:lnTo>
                  <a:lnTo>
                    <a:pt x="0" y="663"/>
                  </a:lnTo>
                  <a:lnTo>
                    <a:pt x="0" y="770"/>
                  </a:lnTo>
                  <a:lnTo>
                    <a:pt x="22" y="855"/>
                  </a:lnTo>
                  <a:lnTo>
                    <a:pt x="64" y="941"/>
                  </a:lnTo>
                  <a:lnTo>
                    <a:pt x="107" y="1026"/>
                  </a:lnTo>
                  <a:lnTo>
                    <a:pt x="193" y="1090"/>
                  </a:lnTo>
                  <a:lnTo>
                    <a:pt x="257" y="1133"/>
                  </a:lnTo>
                  <a:lnTo>
                    <a:pt x="364" y="1176"/>
                  </a:lnTo>
                  <a:lnTo>
                    <a:pt x="449" y="1197"/>
                  </a:lnTo>
                  <a:lnTo>
                    <a:pt x="1004" y="1219"/>
                  </a:lnTo>
                  <a:lnTo>
                    <a:pt x="1538" y="1240"/>
                  </a:lnTo>
                  <a:lnTo>
                    <a:pt x="2051" y="1219"/>
                  </a:lnTo>
                  <a:lnTo>
                    <a:pt x="2286" y="1197"/>
                  </a:lnTo>
                  <a:lnTo>
                    <a:pt x="2543" y="1154"/>
                  </a:lnTo>
                  <a:lnTo>
                    <a:pt x="2906" y="1090"/>
                  </a:lnTo>
                  <a:lnTo>
                    <a:pt x="3226" y="1005"/>
                  </a:lnTo>
                  <a:lnTo>
                    <a:pt x="3376" y="984"/>
                  </a:lnTo>
                  <a:lnTo>
                    <a:pt x="3589" y="984"/>
                  </a:lnTo>
                  <a:lnTo>
                    <a:pt x="3675" y="1005"/>
                  </a:lnTo>
                  <a:lnTo>
                    <a:pt x="3782" y="1005"/>
                  </a:lnTo>
                  <a:lnTo>
                    <a:pt x="3867" y="984"/>
                  </a:lnTo>
                  <a:lnTo>
                    <a:pt x="3952" y="941"/>
                  </a:lnTo>
                  <a:lnTo>
                    <a:pt x="4038" y="898"/>
                  </a:lnTo>
                  <a:lnTo>
                    <a:pt x="4102" y="834"/>
                  </a:lnTo>
                  <a:lnTo>
                    <a:pt x="4166" y="749"/>
                  </a:lnTo>
                  <a:lnTo>
                    <a:pt x="4209" y="663"/>
                  </a:lnTo>
                  <a:lnTo>
                    <a:pt x="4209" y="556"/>
                  </a:lnTo>
                  <a:lnTo>
                    <a:pt x="4209" y="449"/>
                  </a:lnTo>
                  <a:lnTo>
                    <a:pt x="4209" y="364"/>
                  </a:lnTo>
                  <a:lnTo>
                    <a:pt x="4166" y="279"/>
                  </a:lnTo>
                  <a:lnTo>
                    <a:pt x="4102" y="193"/>
                  </a:lnTo>
                  <a:lnTo>
                    <a:pt x="4038" y="129"/>
                  </a:lnTo>
                  <a:lnTo>
                    <a:pt x="3974" y="65"/>
                  </a:lnTo>
                  <a:lnTo>
                    <a:pt x="3867" y="44"/>
                  </a:lnTo>
                  <a:lnTo>
                    <a:pt x="367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5566;p60">
              <a:extLst>
                <a:ext uri="{FF2B5EF4-FFF2-40B4-BE49-F238E27FC236}">
                  <a16:creationId xmlns:a16="http://schemas.microsoft.com/office/drawing/2014/main" id="{A9B60600-87FB-CDC1-1A78-9A696087CE7F}"/>
                </a:ext>
              </a:extLst>
            </p:cNvPr>
            <p:cNvSpPr/>
            <p:nvPr/>
          </p:nvSpPr>
          <p:spPr>
            <a:xfrm>
              <a:off x="3286925" y="2723625"/>
              <a:ext cx="142075" cy="28850"/>
            </a:xfrm>
            <a:custGeom>
              <a:avLst/>
              <a:gdLst/>
              <a:ahLst/>
              <a:cxnLst/>
              <a:rect l="l" t="t" r="r" b="b"/>
              <a:pathLst>
                <a:path w="5683" h="1154" extrusionOk="0">
                  <a:moveTo>
                    <a:pt x="5170" y="0"/>
                  </a:moveTo>
                  <a:lnTo>
                    <a:pt x="1731" y="128"/>
                  </a:lnTo>
                  <a:lnTo>
                    <a:pt x="492" y="171"/>
                  </a:lnTo>
                  <a:lnTo>
                    <a:pt x="385" y="171"/>
                  </a:lnTo>
                  <a:lnTo>
                    <a:pt x="299" y="214"/>
                  </a:lnTo>
                  <a:lnTo>
                    <a:pt x="214" y="256"/>
                  </a:lnTo>
                  <a:lnTo>
                    <a:pt x="129" y="321"/>
                  </a:lnTo>
                  <a:lnTo>
                    <a:pt x="86" y="385"/>
                  </a:lnTo>
                  <a:lnTo>
                    <a:pt x="43" y="470"/>
                  </a:lnTo>
                  <a:lnTo>
                    <a:pt x="0" y="577"/>
                  </a:lnTo>
                  <a:lnTo>
                    <a:pt x="0" y="662"/>
                  </a:lnTo>
                  <a:lnTo>
                    <a:pt x="0" y="769"/>
                  </a:lnTo>
                  <a:lnTo>
                    <a:pt x="43" y="855"/>
                  </a:lnTo>
                  <a:lnTo>
                    <a:pt x="86" y="940"/>
                  </a:lnTo>
                  <a:lnTo>
                    <a:pt x="150" y="1004"/>
                  </a:lnTo>
                  <a:lnTo>
                    <a:pt x="214" y="1068"/>
                  </a:lnTo>
                  <a:lnTo>
                    <a:pt x="299" y="1111"/>
                  </a:lnTo>
                  <a:lnTo>
                    <a:pt x="385" y="1154"/>
                  </a:lnTo>
                  <a:lnTo>
                    <a:pt x="513" y="1154"/>
                  </a:lnTo>
                  <a:lnTo>
                    <a:pt x="1752" y="1111"/>
                  </a:lnTo>
                  <a:lnTo>
                    <a:pt x="5213" y="983"/>
                  </a:lnTo>
                  <a:lnTo>
                    <a:pt x="5298" y="961"/>
                  </a:lnTo>
                  <a:lnTo>
                    <a:pt x="5405" y="940"/>
                  </a:lnTo>
                  <a:lnTo>
                    <a:pt x="5469" y="876"/>
                  </a:lnTo>
                  <a:lnTo>
                    <a:pt x="5555" y="812"/>
                  </a:lnTo>
                  <a:lnTo>
                    <a:pt x="5597" y="748"/>
                  </a:lnTo>
                  <a:lnTo>
                    <a:pt x="5640" y="662"/>
                  </a:lnTo>
                  <a:lnTo>
                    <a:pt x="5662" y="556"/>
                  </a:lnTo>
                  <a:lnTo>
                    <a:pt x="5683" y="470"/>
                  </a:lnTo>
                  <a:lnTo>
                    <a:pt x="5662" y="363"/>
                  </a:lnTo>
                  <a:lnTo>
                    <a:pt x="5640" y="278"/>
                  </a:lnTo>
                  <a:lnTo>
                    <a:pt x="5576" y="192"/>
                  </a:lnTo>
                  <a:lnTo>
                    <a:pt x="5512" y="128"/>
                  </a:lnTo>
                  <a:lnTo>
                    <a:pt x="5448" y="64"/>
                  </a:lnTo>
                  <a:lnTo>
                    <a:pt x="5362" y="21"/>
                  </a:lnTo>
                  <a:lnTo>
                    <a:pt x="525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5567;p60">
              <a:extLst>
                <a:ext uri="{FF2B5EF4-FFF2-40B4-BE49-F238E27FC236}">
                  <a16:creationId xmlns:a16="http://schemas.microsoft.com/office/drawing/2014/main" id="{7810CC7F-21E2-DDAA-553B-46E491BCE596}"/>
                </a:ext>
              </a:extLst>
            </p:cNvPr>
            <p:cNvSpPr/>
            <p:nvPr/>
          </p:nvSpPr>
          <p:spPr>
            <a:xfrm>
              <a:off x="3489875" y="2638150"/>
              <a:ext cx="105225" cy="377625"/>
            </a:xfrm>
            <a:custGeom>
              <a:avLst/>
              <a:gdLst/>
              <a:ahLst/>
              <a:cxnLst/>
              <a:rect l="l" t="t" r="r" b="b"/>
              <a:pathLst>
                <a:path w="4209" h="15105" extrusionOk="0">
                  <a:moveTo>
                    <a:pt x="1859" y="1"/>
                  </a:moveTo>
                  <a:lnTo>
                    <a:pt x="1773" y="44"/>
                  </a:lnTo>
                  <a:lnTo>
                    <a:pt x="1688" y="86"/>
                  </a:lnTo>
                  <a:lnTo>
                    <a:pt x="1624" y="172"/>
                  </a:lnTo>
                  <a:lnTo>
                    <a:pt x="1560" y="236"/>
                  </a:lnTo>
                  <a:lnTo>
                    <a:pt x="1517" y="321"/>
                  </a:lnTo>
                  <a:lnTo>
                    <a:pt x="1496" y="428"/>
                  </a:lnTo>
                  <a:lnTo>
                    <a:pt x="1496" y="514"/>
                  </a:lnTo>
                  <a:lnTo>
                    <a:pt x="1496" y="962"/>
                  </a:lnTo>
                  <a:lnTo>
                    <a:pt x="1474" y="1411"/>
                  </a:lnTo>
                  <a:lnTo>
                    <a:pt x="1432" y="1860"/>
                  </a:lnTo>
                  <a:lnTo>
                    <a:pt x="1346" y="2351"/>
                  </a:lnTo>
                  <a:lnTo>
                    <a:pt x="1133" y="3846"/>
                  </a:lnTo>
                  <a:lnTo>
                    <a:pt x="940" y="5320"/>
                  </a:lnTo>
                  <a:lnTo>
                    <a:pt x="748" y="6816"/>
                  </a:lnTo>
                  <a:lnTo>
                    <a:pt x="577" y="8311"/>
                  </a:lnTo>
                  <a:lnTo>
                    <a:pt x="428" y="9807"/>
                  </a:lnTo>
                  <a:lnTo>
                    <a:pt x="278" y="11302"/>
                  </a:lnTo>
                  <a:lnTo>
                    <a:pt x="150" y="12797"/>
                  </a:lnTo>
                  <a:lnTo>
                    <a:pt x="22" y="14293"/>
                  </a:lnTo>
                  <a:lnTo>
                    <a:pt x="0" y="14827"/>
                  </a:lnTo>
                  <a:lnTo>
                    <a:pt x="513" y="14827"/>
                  </a:lnTo>
                  <a:lnTo>
                    <a:pt x="1303" y="14848"/>
                  </a:lnTo>
                  <a:lnTo>
                    <a:pt x="2073" y="14891"/>
                  </a:lnTo>
                  <a:lnTo>
                    <a:pt x="2863" y="14976"/>
                  </a:lnTo>
                  <a:lnTo>
                    <a:pt x="3632" y="15083"/>
                  </a:lnTo>
                  <a:lnTo>
                    <a:pt x="3717" y="15105"/>
                  </a:lnTo>
                  <a:lnTo>
                    <a:pt x="3803" y="15083"/>
                  </a:lnTo>
                  <a:lnTo>
                    <a:pt x="3888" y="15062"/>
                  </a:lnTo>
                  <a:lnTo>
                    <a:pt x="3952" y="15019"/>
                  </a:lnTo>
                  <a:lnTo>
                    <a:pt x="4038" y="14976"/>
                  </a:lnTo>
                  <a:lnTo>
                    <a:pt x="4081" y="14912"/>
                  </a:lnTo>
                  <a:lnTo>
                    <a:pt x="4145" y="14848"/>
                  </a:lnTo>
                  <a:lnTo>
                    <a:pt x="4166" y="14763"/>
                  </a:lnTo>
                  <a:lnTo>
                    <a:pt x="4187" y="14677"/>
                  </a:lnTo>
                  <a:lnTo>
                    <a:pt x="4209" y="14592"/>
                  </a:lnTo>
                  <a:lnTo>
                    <a:pt x="4187" y="14485"/>
                  </a:lnTo>
                  <a:lnTo>
                    <a:pt x="4166" y="14400"/>
                  </a:lnTo>
                  <a:lnTo>
                    <a:pt x="4102" y="14314"/>
                  </a:lnTo>
                  <a:lnTo>
                    <a:pt x="4038" y="14250"/>
                  </a:lnTo>
                  <a:lnTo>
                    <a:pt x="3974" y="14186"/>
                  </a:lnTo>
                  <a:lnTo>
                    <a:pt x="3888" y="14143"/>
                  </a:lnTo>
                  <a:lnTo>
                    <a:pt x="3782" y="14122"/>
                  </a:lnTo>
                  <a:lnTo>
                    <a:pt x="3098" y="14015"/>
                  </a:lnTo>
                  <a:lnTo>
                    <a:pt x="2436" y="13930"/>
                  </a:lnTo>
                  <a:lnTo>
                    <a:pt x="1731" y="13887"/>
                  </a:lnTo>
                  <a:lnTo>
                    <a:pt x="1047" y="13844"/>
                  </a:lnTo>
                  <a:lnTo>
                    <a:pt x="1303" y="11003"/>
                  </a:lnTo>
                  <a:lnTo>
                    <a:pt x="1603" y="8162"/>
                  </a:lnTo>
                  <a:lnTo>
                    <a:pt x="1944" y="5299"/>
                  </a:lnTo>
                  <a:lnTo>
                    <a:pt x="2329" y="2458"/>
                  </a:lnTo>
                  <a:lnTo>
                    <a:pt x="2414" y="1966"/>
                  </a:lnTo>
                  <a:lnTo>
                    <a:pt x="2457" y="1475"/>
                  </a:lnTo>
                  <a:lnTo>
                    <a:pt x="2500" y="962"/>
                  </a:lnTo>
                  <a:lnTo>
                    <a:pt x="2478" y="450"/>
                  </a:lnTo>
                  <a:lnTo>
                    <a:pt x="2457" y="343"/>
                  </a:lnTo>
                  <a:lnTo>
                    <a:pt x="2436" y="257"/>
                  </a:lnTo>
                  <a:lnTo>
                    <a:pt x="2372" y="193"/>
                  </a:lnTo>
                  <a:lnTo>
                    <a:pt x="2308" y="108"/>
                  </a:lnTo>
                  <a:lnTo>
                    <a:pt x="2243" y="65"/>
                  </a:lnTo>
                  <a:lnTo>
                    <a:pt x="2158" y="22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5568;p60">
              <a:extLst>
                <a:ext uri="{FF2B5EF4-FFF2-40B4-BE49-F238E27FC236}">
                  <a16:creationId xmlns:a16="http://schemas.microsoft.com/office/drawing/2014/main" id="{72B724C2-2F80-3846-D448-E626C6B9EB05}"/>
                </a:ext>
              </a:extLst>
            </p:cNvPr>
            <p:cNvSpPr/>
            <p:nvPr/>
          </p:nvSpPr>
          <p:spPr>
            <a:xfrm>
              <a:off x="3622850" y="2645100"/>
              <a:ext cx="101500" cy="369600"/>
            </a:xfrm>
            <a:custGeom>
              <a:avLst/>
              <a:gdLst/>
              <a:ahLst/>
              <a:cxnLst/>
              <a:rect l="l" t="t" r="r" b="b"/>
              <a:pathLst>
                <a:path w="4060" h="14784" extrusionOk="0">
                  <a:moveTo>
                    <a:pt x="748" y="1"/>
                  </a:moveTo>
                  <a:lnTo>
                    <a:pt x="663" y="22"/>
                  </a:lnTo>
                  <a:lnTo>
                    <a:pt x="577" y="65"/>
                  </a:lnTo>
                  <a:lnTo>
                    <a:pt x="492" y="108"/>
                  </a:lnTo>
                  <a:lnTo>
                    <a:pt x="428" y="172"/>
                  </a:lnTo>
                  <a:lnTo>
                    <a:pt x="385" y="257"/>
                  </a:lnTo>
                  <a:lnTo>
                    <a:pt x="343" y="343"/>
                  </a:lnTo>
                  <a:lnTo>
                    <a:pt x="321" y="449"/>
                  </a:lnTo>
                  <a:lnTo>
                    <a:pt x="193" y="2180"/>
                  </a:lnTo>
                  <a:lnTo>
                    <a:pt x="108" y="3889"/>
                  </a:lnTo>
                  <a:lnTo>
                    <a:pt x="43" y="5619"/>
                  </a:lnTo>
                  <a:lnTo>
                    <a:pt x="1" y="7371"/>
                  </a:lnTo>
                  <a:lnTo>
                    <a:pt x="1" y="9101"/>
                  </a:lnTo>
                  <a:lnTo>
                    <a:pt x="22" y="10832"/>
                  </a:lnTo>
                  <a:lnTo>
                    <a:pt x="65" y="12562"/>
                  </a:lnTo>
                  <a:lnTo>
                    <a:pt x="150" y="14293"/>
                  </a:lnTo>
                  <a:lnTo>
                    <a:pt x="172" y="14784"/>
                  </a:lnTo>
                  <a:lnTo>
                    <a:pt x="663" y="14741"/>
                  </a:lnTo>
                  <a:lnTo>
                    <a:pt x="1389" y="14720"/>
                  </a:lnTo>
                  <a:lnTo>
                    <a:pt x="2094" y="14720"/>
                  </a:lnTo>
                  <a:lnTo>
                    <a:pt x="2799" y="14741"/>
                  </a:lnTo>
                  <a:lnTo>
                    <a:pt x="3526" y="14784"/>
                  </a:lnTo>
                  <a:lnTo>
                    <a:pt x="3654" y="14784"/>
                  </a:lnTo>
                  <a:lnTo>
                    <a:pt x="3739" y="14763"/>
                  </a:lnTo>
                  <a:lnTo>
                    <a:pt x="3825" y="14720"/>
                  </a:lnTo>
                  <a:lnTo>
                    <a:pt x="3889" y="14656"/>
                  </a:lnTo>
                  <a:lnTo>
                    <a:pt x="3953" y="14592"/>
                  </a:lnTo>
                  <a:lnTo>
                    <a:pt x="3996" y="14528"/>
                  </a:lnTo>
                  <a:lnTo>
                    <a:pt x="4038" y="14442"/>
                  </a:lnTo>
                  <a:lnTo>
                    <a:pt x="4060" y="14335"/>
                  </a:lnTo>
                  <a:lnTo>
                    <a:pt x="4038" y="14228"/>
                  </a:lnTo>
                  <a:lnTo>
                    <a:pt x="4017" y="14143"/>
                  </a:lnTo>
                  <a:lnTo>
                    <a:pt x="3996" y="14058"/>
                  </a:lnTo>
                  <a:lnTo>
                    <a:pt x="3931" y="13972"/>
                  </a:lnTo>
                  <a:lnTo>
                    <a:pt x="3867" y="13908"/>
                  </a:lnTo>
                  <a:lnTo>
                    <a:pt x="3782" y="13865"/>
                  </a:lnTo>
                  <a:lnTo>
                    <a:pt x="3696" y="13823"/>
                  </a:lnTo>
                  <a:lnTo>
                    <a:pt x="3590" y="13801"/>
                  </a:lnTo>
                  <a:lnTo>
                    <a:pt x="2970" y="13759"/>
                  </a:lnTo>
                  <a:lnTo>
                    <a:pt x="2351" y="13737"/>
                  </a:lnTo>
                  <a:lnTo>
                    <a:pt x="1112" y="13737"/>
                  </a:lnTo>
                  <a:lnTo>
                    <a:pt x="1047" y="12092"/>
                  </a:lnTo>
                  <a:lnTo>
                    <a:pt x="1005" y="10447"/>
                  </a:lnTo>
                  <a:lnTo>
                    <a:pt x="983" y="8781"/>
                  </a:lnTo>
                  <a:lnTo>
                    <a:pt x="983" y="7136"/>
                  </a:lnTo>
                  <a:lnTo>
                    <a:pt x="1026" y="5470"/>
                  </a:lnTo>
                  <a:lnTo>
                    <a:pt x="1090" y="3825"/>
                  </a:lnTo>
                  <a:lnTo>
                    <a:pt x="1197" y="2180"/>
                  </a:lnTo>
                  <a:lnTo>
                    <a:pt x="1304" y="535"/>
                  </a:lnTo>
                  <a:lnTo>
                    <a:pt x="1304" y="428"/>
                  </a:lnTo>
                  <a:lnTo>
                    <a:pt x="1282" y="343"/>
                  </a:lnTo>
                  <a:lnTo>
                    <a:pt x="1240" y="257"/>
                  </a:lnTo>
                  <a:lnTo>
                    <a:pt x="1197" y="172"/>
                  </a:lnTo>
                  <a:lnTo>
                    <a:pt x="1133" y="108"/>
                  </a:lnTo>
                  <a:lnTo>
                    <a:pt x="1047" y="43"/>
                  </a:lnTo>
                  <a:lnTo>
                    <a:pt x="962" y="22"/>
                  </a:lnTo>
                  <a:lnTo>
                    <a:pt x="85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5569;p60">
              <a:extLst>
                <a:ext uri="{FF2B5EF4-FFF2-40B4-BE49-F238E27FC236}">
                  <a16:creationId xmlns:a16="http://schemas.microsoft.com/office/drawing/2014/main" id="{B08EC353-C00A-4100-1BE7-4F3B2C20BC43}"/>
                </a:ext>
              </a:extLst>
            </p:cNvPr>
            <p:cNvSpPr/>
            <p:nvPr/>
          </p:nvSpPr>
          <p:spPr>
            <a:xfrm>
              <a:off x="3738225" y="2716675"/>
              <a:ext cx="241950" cy="270800"/>
            </a:xfrm>
            <a:custGeom>
              <a:avLst/>
              <a:gdLst/>
              <a:ahLst/>
              <a:cxnLst/>
              <a:rect l="l" t="t" r="r" b="b"/>
              <a:pathLst>
                <a:path w="9678" h="10832" extrusionOk="0">
                  <a:moveTo>
                    <a:pt x="4337" y="1987"/>
                  </a:moveTo>
                  <a:lnTo>
                    <a:pt x="4593" y="2008"/>
                  </a:lnTo>
                  <a:lnTo>
                    <a:pt x="4828" y="2030"/>
                  </a:lnTo>
                  <a:lnTo>
                    <a:pt x="5170" y="2115"/>
                  </a:lnTo>
                  <a:lnTo>
                    <a:pt x="5469" y="2222"/>
                  </a:lnTo>
                  <a:lnTo>
                    <a:pt x="5789" y="2350"/>
                  </a:lnTo>
                  <a:lnTo>
                    <a:pt x="6067" y="2521"/>
                  </a:lnTo>
                  <a:lnTo>
                    <a:pt x="6345" y="2735"/>
                  </a:lnTo>
                  <a:lnTo>
                    <a:pt x="6580" y="2948"/>
                  </a:lnTo>
                  <a:lnTo>
                    <a:pt x="6794" y="3205"/>
                  </a:lnTo>
                  <a:lnTo>
                    <a:pt x="6986" y="3483"/>
                  </a:lnTo>
                  <a:lnTo>
                    <a:pt x="7135" y="3718"/>
                  </a:lnTo>
                  <a:lnTo>
                    <a:pt x="7264" y="3995"/>
                  </a:lnTo>
                  <a:lnTo>
                    <a:pt x="7370" y="4294"/>
                  </a:lnTo>
                  <a:lnTo>
                    <a:pt x="7456" y="4593"/>
                  </a:lnTo>
                  <a:lnTo>
                    <a:pt x="7264" y="4764"/>
                  </a:lnTo>
                  <a:lnTo>
                    <a:pt x="7050" y="4935"/>
                  </a:lnTo>
                  <a:lnTo>
                    <a:pt x="6836" y="5085"/>
                  </a:lnTo>
                  <a:lnTo>
                    <a:pt x="6623" y="5213"/>
                  </a:lnTo>
                  <a:lnTo>
                    <a:pt x="6388" y="5320"/>
                  </a:lnTo>
                  <a:lnTo>
                    <a:pt x="6153" y="5405"/>
                  </a:lnTo>
                  <a:lnTo>
                    <a:pt x="5896" y="5491"/>
                  </a:lnTo>
                  <a:lnTo>
                    <a:pt x="5661" y="5555"/>
                  </a:lnTo>
                  <a:lnTo>
                    <a:pt x="5255" y="5597"/>
                  </a:lnTo>
                  <a:lnTo>
                    <a:pt x="4871" y="5597"/>
                  </a:lnTo>
                  <a:lnTo>
                    <a:pt x="4486" y="5555"/>
                  </a:lnTo>
                  <a:lnTo>
                    <a:pt x="4102" y="5469"/>
                  </a:lnTo>
                  <a:lnTo>
                    <a:pt x="3717" y="5362"/>
                  </a:lnTo>
                  <a:lnTo>
                    <a:pt x="3375" y="5192"/>
                  </a:lnTo>
                  <a:lnTo>
                    <a:pt x="3034" y="4999"/>
                  </a:lnTo>
                  <a:lnTo>
                    <a:pt x="2713" y="4764"/>
                  </a:lnTo>
                  <a:lnTo>
                    <a:pt x="2500" y="4551"/>
                  </a:lnTo>
                  <a:lnTo>
                    <a:pt x="2286" y="4294"/>
                  </a:lnTo>
                  <a:lnTo>
                    <a:pt x="2200" y="4145"/>
                  </a:lnTo>
                  <a:lnTo>
                    <a:pt x="2115" y="3995"/>
                  </a:lnTo>
                  <a:lnTo>
                    <a:pt x="2051" y="3824"/>
                  </a:lnTo>
                  <a:lnTo>
                    <a:pt x="2008" y="3653"/>
                  </a:lnTo>
                  <a:lnTo>
                    <a:pt x="1987" y="3440"/>
                  </a:lnTo>
                  <a:lnTo>
                    <a:pt x="1987" y="3312"/>
                  </a:lnTo>
                  <a:lnTo>
                    <a:pt x="2008" y="3183"/>
                  </a:lnTo>
                  <a:lnTo>
                    <a:pt x="2051" y="3077"/>
                  </a:lnTo>
                  <a:lnTo>
                    <a:pt x="2115" y="2948"/>
                  </a:lnTo>
                  <a:lnTo>
                    <a:pt x="2200" y="2820"/>
                  </a:lnTo>
                  <a:lnTo>
                    <a:pt x="2329" y="2713"/>
                  </a:lnTo>
                  <a:lnTo>
                    <a:pt x="2542" y="2543"/>
                  </a:lnTo>
                  <a:lnTo>
                    <a:pt x="2777" y="2393"/>
                  </a:lnTo>
                  <a:lnTo>
                    <a:pt x="3012" y="2286"/>
                  </a:lnTo>
                  <a:lnTo>
                    <a:pt x="3269" y="2179"/>
                  </a:lnTo>
                  <a:lnTo>
                    <a:pt x="3525" y="2094"/>
                  </a:lnTo>
                  <a:lnTo>
                    <a:pt x="3803" y="2051"/>
                  </a:lnTo>
                  <a:lnTo>
                    <a:pt x="4059" y="2008"/>
                  </a:lnTo>
                  <a:lnTo>
                    <a:pt x="4337" y="1987"/>
                  </a:lnTo>
                  <a:close/>
                  <a:moveTo>
                    <a:pt x="1261" y="4508"/>
                  </a:moveTo>
                  <a:lnTo>
                    <a:pt x="1431" y="4764"/>
                  </a:lnTo>
                  <a:lnTo>
                    <a:pt x="1602" y="5021"/>
                  </a:lnTo>
                  <a:lnTo>
                    <a:pt x="1837" y="5277"/>
                  </a:lnTo>
                  <a:lnTo>
                    <a:pt x="2072" y="5512"/>
                  </a:lnTo>
                  <a:lnTo>
                    <a:pt x="2286" y="5662"/>
                  </a:lnTo>
                  <a:lnTo>
                    <a:pt x="2478" y="5811"/>
                  </a:lnTo>
                  <a:lnTo>
                    <a:pt x="2692" y="5939"/>
                  </a:lnTo>
                  <a:lnTo>
                    <a:pt x="2905" y="6067"/>
                  </a:lnTo>
                  <a:lnTo>
                    <a:pt x="3140" y="6174"/>
                  </a:lnTo>
                  <a:lnTo>
                    <a:pt x="3375" y="6281"/>
                  </a:lnTo>
                  <a:lnTo>
                    <a:pt x="3610" y="6367"/>
                  </a:lnTo>
                  <a:lnTo>
                    <a:pt x="3845" y="6431"/>
                  </a:lnTo>
                  <a:lnTo>
                    <a:pt x="4080" y="6495"/>
                  </a:lnTo>
                  <a:lnTo>
                    <a:pt x="4337" y="6537"/>
                  </a:lnTo>
                  <a:lnTo>
                    <a:pt x="4572" y="6559"/>
                  </a:lnTo>
                  <a:lnTo>
                    <a:pt x="4828" y="6580"/>
                  </a:lnTo>
                  <a:lnTo>
                    <a:pt x="5341" y="6580"/>
                  </a:lnTo>
                  <a:lnTo>
                    <a:pt x="5576" y="6559"/>
                  </a:lnTo>
                  <a:lnTo>
                    <a:pt x="5832" y="6516"/>
                  </a:lnTo>
                  <a:lnTo>
                    <a:pt x="6067" y="6473"/>
                  </a:lnTo>
                  <a:lnTo>
                    <a:pt x="6302" y="6388"/>
                  </a:lnTo>
                  <a:lnTo>
                    <a:pt x="6537" y="6324"/>
                  </a:lnTo>
                  <a:lnTo>
                    <a:pt x="6772" y="6238"/>
                  </a:lnTo>
                  <a:lnTo>
                    <a:pt x="6986" y="6132"/>
                  </a:lnTo>
                  <a:lnTo>
                    <a:pt x="7199" y="6003"/>
                  </a:lnTo>
                  <a:lnTo>
                    <a:pt x="7413" y="5897"/>
                  </a:lnTo>
                  <a:lnTo>
                    <a:pt x="7627" y="5747"/>
                  </a:lnTo>
                  <a:lnTo>
                    <a:pt x="7627" y="6089"/>
                  </a:lnTo>
                  <a:lnTo>
                    <a:pt x="7627" y="6473"/>
                  </a:lnTo>
                  <a:lnTo>
                    <a:pt x="7584" y="6901"/>
                  </a:lnTo>
                  <a:lnTo>
                    <a:pt x="7499" y="7328"/>
                  </a:lnTo>
                  <a:lnTo>
                    <a:pt x="7392" y="7777"/>
                  </a:lnTo>
                  <a:lnTo>
                    <a:pt x="7306" y="7990"/>
                  </a:lnTo>
                  <a:lnTo>
                    <a:pt x="7221" y="8204"/>
                  </a:lnTo>
                  <a:lnTo>
                    <a:pt x="7114" y="8417"/>
                  </a:lnTo>
                  <a:lnTo>
                    <a:pt x="6986" y="8610"/>
                  </a:lnTo>
                  <a:lnTo>
                    <a:pt x="6836" y="8802"/>
                  </a:lnTo>
                  <a:lnTo>
                    <a:pt x="6665" y="8994"/>
                  </a:lnTo>
                  <a:lnTo>
                    <a:pt x="6516" y="9144"/>
                  </a:lnTo>
                  <a:lnTo>
                    <a:pt x="6345" y="9272"/>
                  </a:lnTo>
                  <a:lnTo>
                    <a:pt x="6153" y="9400"/>
                  </a:lnTo>
                  <a:lnTo>
                    <a:pt x="5960" y="9507"/>
                  </a:lnTo>
                  <a:lnTo>
                    <a:pt x="5768" y="9592"/>
                  </a:lnTo>
                  <a:lnTo>
                    <a:pt x="5554" y="9678"/>
                  </a:lnTo>
                  <a:lnTo>
                    <a:pt x="5341" y="9742"/>
                  </a:lnTo>
                  <a:lnTo>
                    <a:pt x="5106" y="9785"/>
                  </a:lnTo>
                  <a:lnTo>
                    <a:pt x="4892" y="9827"/>
                  </a:lnTo>
                  <a:lnTo>
                    <a:pt x="4657" y="9849"/>
                  </a:lnTo>
                  <a:lnTo>
                    <a:pt x="4422" y="9849"/>
                  </a:lnTo>
                  <a:lnTo>
                    <a:pt x="4209" y="9827"/>
                  </a:lnTo>
                  <a:lnTo>
                    <a:pt x="3974" y="9806"/>
                  </a:lnTo>
                  <a:lnTo>
                    <a:pt x="3739" y="9742"/>
                  </a:lnTo>
                  <a:lnTo>
                    <a:pt x="3525" y="9678"/>
                  </a:lnTo>
                  <a:lnTo>
                    <a:pt x="3311" y="9614"/>
                  </a:lnTo>
                  <a:lnTo>
                    <a:pt x="3098" y="9507"/>
                  </a:lnTo>
                  <a:lnTo>
                    <a:pt x="2905" y="9400"/>
                  </a:lnTo>
                  <a:lnTo>
                    <a:pt x="2713" y="9272"/>
                  </a:lnTo>
                  <a:lnTo>
                    <a:pt x="2521" y="9144"/>
                  </a:lnTo>
                  <a:lnTo>
                    <a:pt x="2350" y="8994"/>
                  </a:lnTo>
                  <a:lnTo>
                    <a:pt x="2179" y="8845"/>
                  </a:lnTo>
                  <a:lnTo>
                    <a:pt x="2008" y="8674"/>
                  </a:lnTo>
                  <a:lnTo>
                    <a:pt x="1859" y="8481"/>
                  </a:lnTo>
                  <a:lnTo>
                    <a:pt x="1731" y="8311"/>
                  </a:lnTo>
                  <a:lnTo>
                    <a:pt x="1602" y="8097"/>
                  </a:lnTo>
                  <a:lnTo>
                    <a:pt x="1474" y="7905"/>
                  </a:lnTo>
                  <a:lnTo>
                    <a:pt x="1367" y="7691"/>
                  </a:lnTo>
                  <a:lnTo>
                    <a:pt x="1282" y="7456"/>
                  </a:lnTo>
                  <a:lnTo>
                    <a:pt x="1196" y="7242"/>
                  </a:lnTo>
                  <a:lnTo>
                    <a:pt x="1132" y="7007"/>
                  </a:lnTo>
                  <a:lnTo>
                    <a:pt x="1068" y="6772"/>
                  </a:lnTo>
                  <a:lnTo>
                    <a:pt x="1026" y="6495"/>
                  </a:lnTo>
                  <a:lnTo>
                    <a:pt x="1004" y="6217"/>
                  </a:lnTo>
                  <a:lnTo>
                    <a:pt x="1004" y="5939"/>
                  </a:lnTo>
                  <a:lnTo>
                    <a:pt x="1004" y="5662"/>
                  </a:lnTo>
                  <a:lnTo>
                    <a:pt x="1047" y="5384"/>
                  </a:lnTo>
                  <a:lnTo>
                    <a:pt x="1090" y="5085"/>
                  </a:lnTo>
                  <a:lnTo>
                    <a:pt x="1175" y="4807"/>
                  </a:lnTo>
                  <a:lnTo>
                    <a:pt x="1261" y="4508"/>
                  </a:lnTo>
                  <a:close/>
                  <a:moveTo>
                    <a:pt x="9079" y="0"/>
                  </a:moveTo>
                  <a:lnTo>
                    <a:pt x="8994" y="43"/>
                  </a:lnTo>
                  <a:lnTo>
                    <a:pt x="8908" y="86"/>
                  </a:lnTo>
                  <a:lnTo>
                    <a:pt x="8823" y="150"/>
                  </a:lnTo>
                  <a:lnTo>
                    <a:pt x="8759" y="214"/>
                  </a:lnTo>
                  <a:lnTo>
                    <a:pt x="8716" y="299"/>
                  </a:lnTo>
                  <a:lnTo>
                    <a:pt x="8695" y="385"/>
                  </a:lnTo>
                  <a:lnTo>
                    <a:pt x="8673" y="492"/>
                  </a:lnTo>
                  <a:lnTo>
                    <a:pt x="8652" y="1304"/>
                  </a:lnTo>
                  <a:lnTo>
                    <a:pt x="8631" y="1688"/>
                  </a:lnTo>
                  <a:lnTo>
                    <a:pt x="8588" y="2094"/>
                  </a:lnTo>
                  <a:lnTo>
                    <a:pt x="8524" y="2500"/>
                  </a:lnTo>
                  <a:lnTo>
                    <a:pt x="8438" y="2884"/>
                  </a:lnTo>
                  <a:lnTo>
                    <a:pt x="8332" y="3248"/>
                  </a:lnTo>
                  <a:lnTo>
                    <a:pt x="8182" y="3611"/>
                  </a:lnTo>
                  <a:lnTo>
                    <a:pt x="8011" y="3269"/>
                  </a:lnTo>
                  <a:lnTo>
                    <a:pt x="7840" y="2948"/>
                  </a:lnTo>
                  <a:lnTo>
                    <a:pt x="7584" y="2585"/>
                  </a:lnTo>
                  <a:lnTo>
                    <a:pt x="7285" y="2265"/>
                  </a:lnTo>
                  <a:lnTo>
                    <a:pt x="6964" y="1966"/>
                  </a:lnTo>
                  <a:lnTo>
                    <a:pt x="6623" y="1709"/>
                  </a:lnTo>
                  <a:lnTo>
                    <a:pt x="6238" y="1474"/>
                  </a:lnTo>
                  <a:lnTo>
                    <a:pt x="5832" y="1304"/>
                  </a:lnTo>
                  <a:lnTo>
                    <a:pt x="5426" y="1154"/>
                  </a:lnTo>
                  <a:lnTo>
                    <a:pt x="4999" y="1069"/>
                  </a:lnTo>
                  <a:lnTo>
                    <a:pt x="4550" y="1004"/>
                  </a:lnTo>
                  <a:lnTo>
                    <a:pt x="4123" y="1004"/>
                  </a:lnTo>
                  <a:lnTo>
                    <a:pt x="3675" y="1069"/>
                  </a:lnTo>
                  <a:lnTo>
                    <a:pt x="3247" y="1154"/>
                  </a:lnTo>
                  <a:lnTo>
                    <a:pt x="2841" y="1282"/>
                  </a:lnTo>
                  <a:lnTo>
                    <a:pt x="2435" y="1474"/>
                  </a:lnTo>
                  <a:lnTo>
                    <a:pt x="2051" y="1688"/>
                  </a:lnTo>
                  <a:lnTo>
                    <a:pt x="1688" y="1944"/>
                  </a:lnTo>
                  <a:lnTo>
                    <a:pt x="1538" y="2094"/>
                  </a:lnTo>
                  <a:lnTo>
                    <a:pt x="1389" y="2243"/>
                  </a:lnTo>
                  <a:lnTo>
                    <a:pt x="1282" y="2414"/>
                  </a:lnTo>
                  <a:lnTo>
                    <a:pt x="1175" y="2607"/>
                  </a:lnTo>
                  <a:lnTo>
                    <a:pt x="1090" y="2671"/>
                  </a:lnTo>
                  <a:lnTo>
                    <a:pt x="1026" y="2756"/>
                  </a:lnTo>
                  <a:lnTo>
                    <a:pt x="726" y="3312"/>
                  </a:lnTo>
                  <a:lnTo>
                    <a:pt x="470" y="3846"/>
                  </a:lnTo>
                  <a:lnTo>
                    <a:pt x="256" y="4380"/>
                  </a:lnTo>
                  <a:lnTo>
                    <a:pt x="192" y="4657"/>
                  </a:lnTo>
                  <a:lnTo>
                    <a:pt x="128" y="4914"/>
                  </a:lnTo>
                  <a:lnTo>
                    <a:pt x="64" y="5170"/>
                  </a:lnTo>
                  <a:lnTo>
                    <a:pt x="43" y="5427"/>
                  </a:lnTo>
                  <a:lnTo>
                    <a:pt x="21" y="5683"/>
                  </a:lnTo>
                  <a:lnTo>
                    <a:pt x="0" y="5939"/>
                  </a:lnTo>
                  <a:lnTo>
                    <a:pt x="0" y="6196"/>
                  </a:lnTo>
                  <a:lnTo>
                    <a:pt x="21" y="6452"/>
                  </a:lnTo>
                  <a:lnTo>
                    <a:pt x="64" y="6708"/>
                  </a:lnTo>
                  <a:lnTo>
                    <a:pt x="107" y="6965"/>
                  </a:lnTo>
                  <a:lnTo>
                    <a:pt x="171" y="7264"/>
                  </a:lnTo>
                  <a:lnTo>
                    <a:pt x="256" y="7542"/>
                  </a:lnTo>
                  <a:lnTo>
                    <a:pt x="363" y="7841"/>
                  </a:lnTo>
                  <a:lnTo>
                    <a:pt x="491" y="8118"/>
                  </a:lnTo>
                  <a:lnTo>
                    <a:pt x="620" y="8375"/>
                  </a:lnTo>
                  <a:lnTo>
                    <a:pt x="769" y="8631"/>
                  </a:lnTo>
                  <a:lnTo>
                    <a:pt x="940" y="8887"/>
                  </a:lnTo>
                  <a:lnTo>
                    <a:pt x="1111" y="9122"/>
                  </a:lnTo>
                  <a:lnTo>
                    <a:pt x="1303" y="9336"/>
                  </a:lnTo>
                  <a:lnTo>
                    <a:pt x="1496" y="9550"/>
                  </a:lnTo>
                  <a:lnTo>
                    <a:pt x="1709" y="9742"/>
                  </a:lnTo>
                  <a:lnTo>
                    <a:pt x="1923" y="9934"/>
                  </a:lnTo>
                  <a:lnTo>
                    <a:pt x="2158" y="10105"/>
                  </a:lnTo>
                  <a:lnTo>
                    <a:pt x="2414" y="10255"/>
                  </a:lnTo>
                  <a:lnTo>
                    <a:pt x="2649" y="10404"/>
                  </a:lnTo>
                  <a:lnTo>
                    <a:pt x="2927" y="10511"/>
                  </a:lnTo>
                  <a:lnTo>
                    <a:pt x="3311" y="10661"/>
                  </a:lnTo>
                  <a:lnTo>
                    <a:pt x="3717" y="10767"/>
                  </a:lnTo>
                  <a:lnTo>
                    <a:pt x="4123" y="10810"/>
                  </a:lnTo>
                  <a:lnTo>
                    <a:pt x="4529" y="10831"/>
                  </a:lnTo>
                  <a:lnTo>
                    <a:pt x="4935" y="10810"/>
                  </a:lnTo>
                  <a:lnTo>
                    <a:pt x="5319" y="10767"/>
                  </a:lnTo>
                  <a:lnTo>
                    <a:pt x="5704" y="10661"/>
                  </a:lnTo>
                  <a:lnTo>
                    <a:pt x="6089" y="10532"/>
                  </a:lnTo>
                  <a:lnTo>
                    <a:pt x="6452" y="10383"/>
                  </a:lnTo>
                  <a:lnTo>
                    <a:pt x="6772" y="10169"/>
                  </a:lnTo>
                  <a:lnTo>
                    <a:pt x="7093" y="9934"/>
                  </a:lnTo>
                  <a:lnTo>
                    <a:pt x="7392" y="9678"/>
                  </a:lnTo>
                  <a:lnTo>
                    <a:pt x="7541" y="9486"/>
                  </a:lnTo>
                  <a:lnTo>
                    <a:pt x="7691" y="9293"/>
                  </a:lnTo>
                  <a:lnTo>
                    <a:pt x="7840" y="9101"/>
                  </a:lnTo>
                  <a:lnTo>
                    <a:pt x="7969" y="8887"/>
                  </a:lnTo>
                  <a:lnTo>
                    <a:pt x="8097" y="8652"/>
                  </a:lnTo>
                  <a:lnTo>
                    <a:pt x="8203" y="8417"/>
                  </a:lnTo>
                  <a:lnTo>
                    <a:pt x="8289" y="8182"/>
                  </a:lnTo>
                  <a:lnTo>
                    <a:pt x="8374" y="7926"/>
                  </a:lnTo>
                  <a:lnTo>
                    <a:pt x="8438" y="7670"/>
                  </a:lnTo>
                  <a:lnTo>
                    <a:pt x="8503" y="7392"/>
                  </a:lnTo>
                  <a:lnTo>
                    <a:pt x="8545" y="7114"/>
                  </a:lnTo>
                  <a:lnTo>
                    <a:pt x="8588" y="6815"/>
                  </a:lnTo>
                  <a:lnTo>
                    <a:pt x="8609" y="6516"/>
                  </a:lnTo>
                  <a:lnTo>
                    <a:pt x="8609" y="6217"/>
                  </a:lnTo>
                  <a:lnTo>
                    <a:pt x="8588" y="5597"/>
                  </a:lnTo>
                  <a:lnTo>
                    <a:pt x="8567" y="5234"/>
                  </a:lnTo>
                  <a:lnTo>
                    <a:pt x="8524" y="4892"/>
                  </a:lnTo>
                  <a:lnTo>
                    <a:pt x="8759" y="4572"/>
                  </a:lnTo>
                  <a:lnTo>
                    <a:pt x="8973" y="4230"/>
                  </a:lnTo>
                  <a:lnTo>
                    <a:pt x="9079" y="3995"/>
                  </a:lnTo>
                  <a:lnTo>
                    <a:pt x="9186" y="3782"/>
                  </a:lnTo>
                  <a:lnTo>
                    <a:pt x="9336" y="3312"/>
                  </a:lnTo>
                  <a:lnTo>
                    <a:pt x="9464" y="2842"/>
                  </a:lnTo>
                  <a:lnTo>
                    <a:pt x="9549" y="2372"/>
                  </a:lnTo>
                  <a:lnTo>
                    <a:pt x="9613" y="1880"/>
                  </a:lnTo>
                  <a:lnTo>
                    <a:pt x="9635" y="1410"/>
                  </a:lnTo>
                  <a:lnTo>
                    <a:pt x="9678" y="492"/>
                  </a:lnTo>
                  <a:lnTo>
                    <a:pt x="9656" y="385"/>
                  </a:lnTo>
                  <a:lnTo>
                    <a:pt x="9635" y="299"/>
                  </a:lnTo>
                  <a:lnTo>
                    <a:pt x="9592" y="214"/>
                  </a:lnTo>
                  <a:lnTo>
                    <a:pt x="9528" y="150"/>
                  </a:lnTo>
                  <a:lnTo>
                    <a:pt x="9464" y="86"/>
                  </a:lnTo>
                  <a:lnTo>
                    <a:pt x="9378" y="43"/>
                  </a:lnTo>
                  <a:lnTo>
                    <a:pt x="92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11130801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ubtitle 1">
            <a:extLst>
              <a:ext uri="{FF2B5EF4-FFF2-40B4-BE49-F238E27FC236}">
                <a16:creationId xmlns:a16="http://schemas.microsoft.com/office/drawing/2014/main" id="{8AAA8E8F-0F7E-6A9E-52DB-A005B472B74E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SA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0A680481-11C8-5312-49B3-4D8B37B0661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SA"/>
          </a:p>
        </p:txBody>
      </p:sp>
      <p:pic>
        <p:nvPicPr>
          <p:cNvPr id="4" name="FILE 1444-05-02 19:29:56">
            <a:hlinkClick r:id="" action="ppaction://media"/>
            <a:extLst>
              <a:ext uri="{FF2B5EF4-FFF2-40B4-BE49-F238E27FC236}">
                <a16:creationId xmlns:a16="http://schemas.microsoft.com/office/drawing/2014/main" id="{8683B51B-8580-A4F0-0BC5-7FF409F39E56}"/>
              </a:ext>
            </a:extLst>
          </p:cNvPr>
          <p:cNvPicPr>
            <a:picLocks noChangeAspect="1"/>
          </p:cNvPicPr>
          <p:nvPr>
            <a:videoFile r:link="rId1"/>
            <p:extLst>
              <p:ext uri="{DAA4B4D4-6D71-4841-9C94-3DE7FCFB9230}">
                <p14:media xmlns:p14="http://schemas.microsoft.com/office/powerpoint/2010/main" r:embed="rId2">
                  <p14:trim st="4909.2992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3174" y="3175"/>
            <a:ext cx="9140825" cy="5216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866224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8124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80" name="Google Shape;5580;p61"/>
          <p:cNvGrpSpPr/>
          <p:nvPr/>
        </p:nvGrpSpPr>
        <p:grpSpPr>
          <a:xfrm>
            <a:off x="4544694" y="3215778"/>
            <a:ext cx="511810" cy="568597"/>
            <a:chOff x="8109493" y="2905281"/>
            <a:chExt cx="1007103" cy="1119065"/>
          </a:xfrm>
        </p:grpSpPr>
        <p:sp>
          <p:nvSpPr>
            <p:cNvPr id="5581" name="Google Shape;5581;p61"/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82" name="Google Shape;5582;p61"/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5583" name="Google Shape;5583;p61"/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4" name="Google Shape;5584;p61"/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5" name="Google Shape;5585;p61"/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6" name="Google Shape;5586;p61"/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7" name="Google Shape;5587;p61"/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8" name="Google Shape;5588;p61"/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589" name="Google Shape;5589;p61"/>
          <p:cNvSpPr/>
          <p:nvPr/>
        </p:nvSpPr>
        <p:spPr>
          <a:xfrm flipH="1">
            <a:off x="262291" y="4055543"/>
            <a:ext cx="700799" cy="384760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591" name="Google Shape;5591;p61"/>
          <p:cNvGrpSpPr/>
          <p:nvPr/>
        </p:nvGrpSpPr>
        <p:grpSpPr>
          <a:xfrm>
            <a:off x="6532399" y="68395"/>
            <a:ext cx="619721" cy="643391"/>
            <a:chOff x="406450" y="3502000"/>
            <a:chExt cx="1837300" cy="1907475"/>
          </a:xfrm>
        </p:grpSpPr>
        <p:sp>
          <p:nvSpPr>
            <p:cNvPr id="5592" name="Google Shape;5592;p61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extrusionOk="0">
                  <a:moveTo>
                    <a:pt x="5254" y="1"/>
                  </a:moveTo>
                  <a:lnTo>
                    <a:pt x="4726" y="56"/>
                  </a:lnTo>
                  <a:lnTo>
                    <a:pt x="4226" y="112"/>
                  </a:lnTo>
                  <a:lnTo>
                    <a:pt x="3753" y="251"/>
                  </a:lnTo>
                  <a:lnTo>
                    <a:pt x="3281" y="418"/>
                  </a:lnTo>
                  <a:lnTo>
                    <a:pt x="2836" y="612"/>
                  </a:lnTo>
                  <a:lnTo>
                    <a:pt x="2391" y="862"/>
                  </a:lnTo>
                  <a:lnTo>
                    <a:pt x="2002" y="1168"/>
                  </a:lnTo>
                  <a:lnTo>
                    <a:pt x="1613" y="1502"/>
                  </a:lnTo>
                  <a:lnTo>
                    <a:pt x="1279" y="1863"/>
                  </a:lnTo>
                  <a:lnTo>
                    <a:pt x="974" y="2308"/>
                  </a:lnTo>
                  <a:lnTo>
                    <a:pt x="696" y="2780"/>
                  </a:lnTo>
                  <a:lnTo>
                    <a:pt x="446" y="3308"/>
                  </a:lnTo>
                  <a:lnTo>
                    <a:pt x="251" y="3864"/>
                  </a:lnTo>
                  <a:lnTo>
                    <a:pt x="112" y="4504"/>
                  </a:lnTo>
                  <a:lnTo>
                    <a:pt x="1" y="5171"/>
                  </a:lnTo>
                  <a:lnTo>
                    <a:pt x="6338" y="15233"/>
                  </a:lnTo>
                  <a:lnTo>
                    <a:pt x="6950" y="15372"/>
                  </a:lnTo>
                  <a:lnTo>
                    <a:pt x="7533" y="15483"/>
                  </a:lnTo>
                  <a:lnTo>
                    <a:pt x="8117" y="15511"/>
                  </a:lnTo>
                  <a:lnTo>
                    <a:pt x="8673" y="15511"/>
                  </a:lnTo>
                  <a:lnTo>
                    <a:pt x="9201" y="15455"/>
                  </a:lnTo>
                  <a:lnTo>
                    <a:pt x="9701" y="15344"/>
                  </a:lnTo>
                  <a:lnTo>
                    <a:pt x="10174" y="15233"/>
                  </a:lnTo>
                  <a:lnTo>
                    <a:pt x="10646" y="15038"/>
                  </a:lnTo>
                  <a:lnTo>
                    <a:pt x="11091" y="14844"/>
                  </a:lnTo>
                  <a:lnTo>
                    <a:pt x="11508" y="14593"/>
                  </a:lnTo>
                  <a:lnTo>
                    <a:pt x="11897" y="14315"/>
                  </a:lnTo>
                  <a:lnTo>
                    <a:pt x="12259" y="14010"/>
                  </a:lnTo>
                  <a:lnTo>
                    <a:pt x="12592" y="13676"/>
                  </a:lnTo>
                  <a:lnTo>
                    <a:pt x="12926" y="13315"/>
                  </a:lnTo>
                  <a:lnTo>
                    <a:pt x="13204" y="12926"/>
                  </a:lnTo>
                  <a:lnTo>
                    <a:pt x="13482" y="12509"/>
                  </a:lnTo>
                  <a:lnTo>
                    <a:pt x="13704" y="12064"/>
                  </a:lnTo>
                  <a:lnTo>
                    <a:pt x="13899" y="11619"/>
                  </a:lnTo>
                  <a:lnTo>
                    <a:pt x="14065" y="11175"/>
                  </a:lnTo>
                  <a:lnTo>
                    <a:pt x="14232" y="10674"/>
                  </a:lnTo>
                  <a:lnTo>
                    <a:pt x="14343" y="10174"/>
                  </a:lnTo>
                  <a:lnTo>
                    <a:pt x="14427" y="9674"/>
                  </a:lnTo>
                  <a:lnTo>
                    <a:pt x="14454" y="9173"/>
                  </a:lnTo>
                  <a:lnTo>
                    <a:pt x="14482" y="8645"/>
                  </a:lnTo>
                  <a:lnTo>
                    <a:pt x="14454" y="8117"/>
                  </a:lnTo>
                  <a:lnTo>
                    <a:pt x="14427" y="7617"/>
                  </a:lnTo>
                  <a:lnTo>
                    <a:pt x="14315" y="7089"/>
                  </a:lnTo>
                  <a:lnTo>
                    <a:pt x="14204" y="6561"/>
                  </a:lnTo>
                  <a:lnTo>
                    <a:pt x="14037" y="6032"/>
                  </a:lnTo>
                  <a:lnTo>
                    <a:pt x="13871" y="5532"/>
                  </a:lnTo>
                  <a:lnTo>
                    <a:pt x="13621" y="5004"/>
                  </a:lnTo>
                  <a:lnTo>
                    <a:pt x="13370" y="4504"/>
                  </a:lnTo>
                  <a:lnTo>
                    <a:pt x="13037" y="4003"/>
                  </a:lnTo>
                  <a:lnTo>
                    <a:pt x="12676" y="3531"/>
                  </a:lnTo>
                  <a:lnTo>
                    <a:pt x="12286" y="3086"/>
                  </a:lnTo>
                  <a:lnTo>
                    <a:pt x="11869" y="2669"/>
                  </a:lnTo>
                  <a:lnTo>
                    <a:pt x="11453" y="2280"/>
                  </a:lnTo>
                  <a:lnTo>
                    <a:pt x="10980" y="1891"/>
                  </a:lnTo>
                  <a:lnTo>
                    <a:pt x="10507" y="1557"/>
                  </a:lnTo>
                  <a:lnTo>
                    <a:pt x="10007" y="1252"/>
                  </a:lnTo>
                  <a:lnTo>
                    <a:pt x="9507" y="974"/>
                  </a:lnTo>
                  <a:lnTo>
                    <a:pt x="8979" y="751"/>
                  </a:lnTo>
                  <a:lnTo>
                    <a:pt x="8451" y="529"/>
                  </a:lnTo>
                  <a:lnTo>
                    <a:pt x="7923" y="362"/>
                  </a:lnTo>
                  <a:lnTo>
                    <a:pt x="7394" y="195"/>
                  </a:lnTo>
                  <a:lnTo>
                    <a:pt x="6838" y="112"/>
                  </a:lnTo>
                  <a:lnTo>
                    <a:pt x="6310" y="29"/>
                  </a:lnTo>
                  <a:lnTo>
                    <a:pt x="578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61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fill="none" extrusionOk="0">
                  <a:moveTo>
                    <a:pt x="1" y="5171"/>
                  </a:moveTo>
                  <a:lnTo>
                    <a:pt x="1" y="5171"/>
                  </a:lnTo>
                  <a:lnTo>
                    <a:pt x="112" y="4504"/>
                  </a:lnTo>
                  <a:lnTo>
                    <a:pt x="251" y="3864"/>
                  </a:lnTo>
                  <a:lnTo>
                    <a:pt x="446" y="3308"/>
                  </a:lnTo>
                  <a:lnTo>
                    <a:pt x="696" y="2780"/>
                  </a:lnTo>
                  <a:lnTo>
                    <a:pt x="974" y="2308"/>
                  </a:lnTo>
                  <a:lnTo>
                    <a:pt x="1279" y="1863"/>
                  </a:lnTo>
                  <a:lnTo>
                    <a:pt x="1613" y="1502"/>
                  </a:lnTo>
                  <a:lnTo>
                    <a:pt x="2002" y="1168"/>
                  </a:lnTo>
                  <a:lnTo>
                    <a:pt x="2391" y="862"/>
                  </a:lnTo>
                  <a:lnTo>
                    <a:pt x="2836" y="612"/>
                  </a:lnTo>
                  <a:lnTo>
                    <a:pt x="3281" y="418"/>
                  </a:lnTo>
                  <a:lnTo>
                    <a:pt x="3753" y="251"/>
                  </a:lnTo>
                  <a:lnTo>
                    <a:pt x="4226" y="112"/>
                  </a:lnTo>
                  <a:lnTo>
                    <a:pt x="4726" y="56"/>
                  </a:lnTo>
                  <a:lnTo>
                    <a:pt x="5254" y="1"/>
                  </a:lnTo>
                  <a:lnTo>
                    <a:pt x="5782" y="1"/>
                  </a:lnTo>
                  <a:lnTo>
                    <a:pt x="6310" y="29"/>
                  </a:lnTo>
                  <a:lnTo>
                    <a:pt x="6838" y="112"/>
                  </a:lnTo>
                  <a:lnTo>
                    <a:pt x="7394" y="195"/>
                  </a:lnTo>
                  <a:lnTo>
                    <a:pt x="7923" y="362"/>
                  </a:lnTo>
                  <a:lnTo>
                    <a:pt x="8451" y="529"/>
                  </a:lnTo>
                  <a:lnTo>
                    <a:pt x="8979" y="751"/>
                  </a:lnTo>
                  <a:lnTo>
                    <a:pt x="9507" y="974"/>
                  </a:lnTo>
                  <a:lnTo>
                    <a:pt x="10007" y="1252"/>
                  </a:lnTo>
                  <a:lnTo>
                    <a:pt x="10507" y="1557"/>
                  </a:lnTo>
                  <a:lnTo>
                    <a:pt x="10980" y="1891"/>
                  </a:lnTo>
                  <a:lnTo>
                    <a:pt x="11453" y="2280"/>
                  </a:lnTo>
                  <a:lnTo>
                    <a:pt x="11869" y="2669"/>
                  </a:lnTo>
                  <a:lnTo>
                    <a:pt x="12286" y="3086"/>
                  </a:lnTo>
                  <a:lnTo>
                    <a:pt x="12676" y="3531"/>
                  </a:lnTo>
                  <a:lnTo>
                    <a:pt x="13037" y="4003"/>
                  </a:lnTo>
                  <a:lnTo>
                    <a:pt x="13370" y="4504"/>
                  </a:lnTo>
                  <a:lnTo>
                    <a:pt x="13370" y="4504"/>
                  </a:lnTo>
                  <a:lnTo>
                    <a:pt x="13621" y="5004"/>
                  </a:lnTo>
                  <a:lnTo>
                    <a:pt x="13871" y="5532"/>
                  </a:lnTo>
                  <a:lnTo>
                    <a:pt x="14037" y="6032"/>
                  </a:lnTo>
                  <a:lnTo>
                    <a:pt x="14204" y="6561"/>
                  </a:lnTo>
                  <a:lnTo>
                    <a:pt x="14315" y="7089"/>
                  </a:lnTo>
                  <a:lnTo>
                    <a:pt x="14427" y="7617"/>
                  </a:lnTo>
                  <a:lnTo>
                    <a:pt x="14454" y="8117"/>
                  </a:lnTo>
                  <a:lnTo>
                    <a:pt x="14482" y="8645"/>
                  </a:lnTo>
                  <a:lnTo>
                    <a:pt x="14454" y="9173"/>
                  </a:lnTo>
                  <a:lnTo>
                    <a:pt x="14427" y="9674"/>
                  </a:lnTo>
                  <a:lnTo>
                    <a:pt x="14343" y="10174"/>
                  </a:lnTo>
                  <a:lnTo>
                    <a:pt x="14232" y="10674"/>
                  </a:lnTo>
                  <a:lnTo>
                    <a:pt x="14065" y="11175"/>
                  </a:lnTo>
                  <a:lnTo>
                    <a:pt x="13899" y="11619"/>
                  </a:lnTo>
                  <a:lnTo>
                    <a:pt x="13704" y="12064"/>
                  </a:lnTo>
                  <a:lnTo>
                    <a:pt x="13482" y="12509"/>
                  </a:lnTo>
                  <a:lnTo>
                    <a:pt x="13204" y="12926"/>
                  </a:lnTo>
                  <a:lnTo>
                    <a:pt x="12926" y="13315"/>
                  </a:lnTo>
                  <a:lnTo>
                    <a:pt x="12592" y="13676"/>
                  </a:lnTo>
                  <a:lnTo>
                    <a:pt x="12259" y="14010"/>
                  </a:lnTo>
                  <a:lnTo>
                    <a:pt x="11897" y="14315"/>
                  </a:lnTo>
                  <a:lnTo>
                    <a:pt x="11508" y="14593"/>
                  </a:lnTo>
                  <a:lnTo>
                    <a:pt x="11091" y="14844"/>
                  </a:lnTo>
                  <a:lnTo>
                    <a:pt x="10646" y="15038"/>
                  </a:lnTo>
                  <a:lnTo>
                    <a:pt x="10174" y="15233"/>
                  </a:lnTo>
                  <a:lnTo>
                    <a:pt x="9701" y="15344"/>
                  </a:lnTo>
                  <a:lnTo>
                    <a:pt x="9201" y="15455"/>
                  </a:lnTo>
                  <a:lnTo>
                    <a:pt x="8673" y="15511"/>
                  </a:lnTo>
                  <a:lnTo>
                    <a:pt x="8117" y="15511"/>
                  </a:lnTo>
                  <a:lnTo>
                    <a:pt x="7533" y="15483"/>
                  </a:lnTo>
                  <a:lnTo>
                    <a:pt x="6950" y="15372"/>
                  </a:lnTo>
                  <a:lnTo>
                    <a:pt x="6338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61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extrusionOk="0">
                  <a:moveTo>
                    <a:pt x="2280" y="1"/>
                  </a:moveTo>
                  <a:lnTo>
                    <a:pt x="1863" y="29"/>
                  </a:lnTo>
                  <a:lnTo>
                    <a:pt x="1669" y="57"/>
                  </a:lnTo>
                  <a:lnTo>
                    <a:pt x="1474" y="112"/>
                  </a:lnTo>
                  <a:lnTo>
                    <a:pt x="1279" y="168"/>
                  </a:lnTo>
                  <a:lnTo>
                    <a:pt x="1113" y="251"/>
                  </a:lnTo>
                  <a:lnTo>
                    <a:pt x="946" y="335"/>
                  </a:lnTo>
                  <a:lnTo>
                    <a:pt x="779" y="473"/>
                  </a:lnTo>
                  <a:lnTo>
                    <a:pt x="640" y="585"/>
                  </a:lnTo>
                  <a:lnTo>
                    <a:pt x="501" y="751"/>
                  </a:lnTo>
                  <a:lnTo>
                    <a:pt x="362" y="918"/>
                  </a:lnTo>
                  <a:lnTo>
                    <a:pt x="279" y="1113"/>
                  </a:lnTo>
                  <a:lnTo>
                    <a:pt x="168" y="1307"/>
                  </a:lnTo>
                  <a:lnTo>
                    <a:pt x="84" y="1530"/>
                  </a:lnTo>
                  <a:lnTo>
                    <a:pt x="29" y="1780"/>
                  </a:lnTo>
                  <a:lnTo>
                    <a:pt x="1" y="2058"/>
                  </a:lnTo>
                  <a:lnTo>
                    <a:pt x="2502" y="6033"/>
                  </a:lnTo>
                  <a:lnTo>
                    <a:pt x="2753" y="6088"/>
                  </a:lnTo>
                  <a:lnTo>
                    <a:pt x="2975" y="6116"/>
                  </a:lnTo>
                  <a:lnTo>
                    <a:pt x="3614" y="6116"/>
                  </a:lnTo>
                  <a:lnTo>
                    <a:pt x="3837" y="6060"/>
                  </a:lnTo>
                  <a:lnTo>
                    <a:pt x="4003" y="6005"/>
                  </a:lnTo>
                  <a:lnTo>
                    <a:pt x="4198" y="5949"/>
                  </a:lnTo>
                  <a:lnTo>
                    <a:pt x="4531" y="5755"/>
                  </a:lnTo>
                  <a:lnTo>
                    <a:pt x="4837" y="5532"/>
                  </a:lnTo>
                  <a:lnTo>
                    <a:pt x="5087" y="5254"/>
                  </a:lnTo>
                  <a:lnTo>
                    <a:pt x="5310" y="4949"/>
                  </a:lnTo>
                  <a:lnTo>
                    <a:pt x="5477" y="4587"/>
                  </a:lnTo>
                  <a:lnTo>
                    <a:pt x="5616" y="4226"/>
                  </a:lnTo>
                  <a:lnTo>
                    <a:pt x="5699" y="3837"/>
                  </a:lnTo>
                  <a:lnTo>
                    <a:pt x="5699" y="3420"/>
                  </a:lnTo>
                  <a:lnTo>
                    <a:pt x="5671" y="3003"/>
                  </a:lnTo>
                  <a:lnTo>
                    <a:pt x="5616" y="2586"/>
                  </a:lnTo>
                  <a:lnTo>
                    <a:pt x="5477" y="2197"/>
                  </a:lnTo>
                  <a:lnTo>
                    <a:pt x="5282" y="1780"/>
                  </a:lnTo>
                  <a:lnTo>
                    <a:pt x="5004" y="1391"/>
                  </a:lnTo>
                  <a:lnTo>
                    <a:pt x="4670" y="1057"/>
                  </a:lnTo>
                  <a:lnTo>
                    <a:pt x="4337" y="751"/>
                  </a:lnTo>
                  <a:lnTo>
                    <a:pt x="3948" y="501"/>
                  </a:lnTo>
                  <a:lnTo>
                    <a:pt x="3531" y="307"/>
                  </a:lnTo>
                  <a:lnTo>
                    <a:pt x="3114" y="140"/>
                  </a:lnTo>
                  <a:lnTo>
                    <a:pt x="2697" y="57"/>
                  </a:lnTo>
                  <a:lnTo>
                    <a:pt x="2280" y="1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61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fill="none" extrusionOk="0">
                  <a:moveTo>
                    <a:pt x="1" y="2058"/>
                  </a:moveTo>
                  <a:lnTo>
                    <a:pt x="1" y="2058"/>
                  </a:lnTo>
                  <a:lnTo>
                    <a:pt x="29" y="1780"/>
                  </a:lnTo>
                  <a:lnTo>
                    <a:pt x="84" y="1530"/>
                  </a:lnTo>
                  <a:lnTo>
                    <a:pt x="168" y="1307"/>
                  </a:lnTo>
                  <a:lnTo>
                    <a:pt x="279" y="1113"/>
                  </a:lnTo>
                  <a:lnTo>
                    <a:pt x="362" y="918"/>
                  </a:lnTo>
                  <a:lnTo>
                    <a:pt x="501" y="751"/>
                  </a:lnTo>
                  <a:lnTo>
                    <a:pt x="640" y="585"/>
                  </a:lnTo>
                  <a:lnTo>
                    <a:pt x="779" y="473"/>
                  </a:lnTo>
                  <a:lnTo>
                    <a:pt x="946" y="335"/>
                  </a:lnTo>
                  <a:lnTo>
                    <a:pt x="1113" y="251"/>
                  </a:lnTo>
                  <a:lnTo>
                    <a:pt x="1279" y="168"/>
                  </a:lnTo>
                  <a:lnTo>
                    <a:pt x="1474" y="112"/>
                  </a:lnTo>
                  <a:lnTo>
                    <a:pt x="1669" y="57"/>
                  </a:lnTo>
                  <a:lnTo>
                    <a:pt x="1863" y="29"/>
                  </a:lnTo>
                  <a:lnTo>
                    <a:pt x="2280" y="1"/>
                  </a:lnTo>
                  <a:lnTo>
                    <a:pt x="2697" y="57"/>
                  </a:lnTo>
                  <a:lnTo>
                    <a:pt x="3114" y="140"/>
                  </a:lnTo>
                  <a:lnTo>
                    <a:pt x="3531" y="307"/>
                  </a:lnTo>
                  <a:lnTo>
                    <a:pt x="3948" y="501"/>
                  </a:lnTo>
                  <a:lnTo>
                    <a:pt x="4337" y="751"/>
                  </a:lnTo>
                  <a:lnTo>
                    <a:pt x="4670" y="1057"/>
                  </a:lnTo>
                  <a:lnTo>
                    <a:pt x="5004" y="1391"/>
                  </a:lnTo>
                  <a:lnTo>
                    <a:pt x="5282" y="1780"/>
                  </a:lnTo>
                  <a:lnTo>
                    <a:pt x="5282" y="1780"/>
                  </a:lnTo>
                  <a:lnTo>
                    <a:pt x="5477" y="2197"/>
                  </a:lnTo>
                  <a:lnTo>
                    <a:pt x="5616" y="2586"/>
                  </a:lnTo>
                  <a:lnTo>
                    <a:pt x="5671" y="3003"/>
                  </a:lnTo>
                  <a:lnTo>
                    <a:pt x="5699" y="3420"/>
                  </a:lnTo>
                  <a:lnTo>
                    <a:pt x="5699" y="3837"/>
                  </a:lnTo>
                  <a:lnTo>
                    <a:pt x="5616" y="4226"/>
                  </a:lnTo>
                  <a:lnTo>
                    <a:pt x="5477" y="4587"/>
                  </a:lnTo>
                  <a:lnTo>
                    <a:pt x="5310" y="4949"/>
                  </a:lnTo>
                  <a:lnTo>
                    <a:pt x="5087" y="5254"/>
                  </a:lnTo>
                  <a:lnTo>
                    <a:pt x="4837" y="5532"/>
                  </a:lnTo>
                  <a:lnTo>
                    <a:pt x="4531" y="5755"/>
                  </a:lnTo>
                  <a:lnTo>
                    <a:pt x="4198" y="5949"/>
                  </a:lnTo>
                  <a:lnTo>
                    <a:pt x="4003" y="6005"/>
                  </a:lnTo>
                  <a:lnTo>
                    <a:pt x="3837" y="6060"/>
                  </a:lnTo>
                  <a:lnTo>
                    <a:pt x="3614" y="6116"/>
                  </a:lnTo>
                  <a:lnTo>
                    <a:pt x="3420" y="6116"/>
                  </a:lnTo>
                  <a:lnTo>
                    <a:pt x="3197" y="6116"/>
                  </a:lnTo>
                  <a:lnTo>
                    <a:pt x="2975" y="6116"/>
                  </a:lnTo>
                  <a:lnTo>
                    <a:pt x="2753" y="6088"/>
                  </a:lnTo>
                  <a:lnTo>
                    <a:pt x="2502" y="60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61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extrusionOk="0">
                  <a:moveTo>
                    <a:pt x="8700" y="1"/>
                  </a:move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61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fill="none" extrusionOk="0">
                  <a:moveTo>
                    <a:pt x="14482" y="5171"/>
                  </a:move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lnTo>
                    <a:pt x="8700" y="1"/>
                  </a:ln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61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extrusionOk="0">
                  <a:moveTo>
                    <a:pt x="3447" y="0"/>
                  </a:move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61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fill="none" extrusionOk="0">
                  <a:moveTo>
                    <a:pt x="5727" y="2029"/>
                  </a:move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lnTo>
                    <a:pt x="3447" y="0"/>
                  </a:ln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530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61"/>
            <p:cNvSpPr/>
            <p:nvPr/>
          </p:nvSpPr>
          <p:spPr>
            <a:xfrm>
              <a:off x="406450" y="3654175"/>
              <a:ext cx="1837300" cy="1755300"/>
            </a:xfrm>
            <a:custGeom>
              <a:avLst/>
              <a:gdLst/>
              <a:ahLst/>
              <a:cxnLst/>
              <a:rect l="l" t="t" r="r" b="b"/>
              <a:pathLst>
                <a:path w="73492" h="70212" extrusionOk="0">
                  <a:moveTo>
                    <a:pt x="33327" y="1"/>
                  </a:moveTo>
                  <a:lnTo>
                    <a:pt x="32688" y="28"/>
                  </a:lnTo>
                  <a:lnTo>
                    <a:pt x="32048" y="84"/>
                  </a:lnTo>
                  <a:lnTo>
                    <a:pt x="31409" y="167"/>
                  </a:lnTo>
                  <a:lnTo>
                    <a:pt x="30798" y="278"/>
                  </a:lnTo>
                  <a:lnTo>
                    <a:pt x="30186" y="390"/>
                  </a:lnTo>
                  <a:lnTo>
                    <a:pt x="29602" y="529"/>
                  </a:lnTo>
                  <a:lnTo>
                    <a:pt x="28991" y="695"/>
                  </a:lnTo>
                  <a:lnTo>
                    <a:pt x="28435" y="890"/>
                  </a:lnTo>
                  <a:lnTo>
                    <a:pt x="27851" y="1085"/>
                  </a:lnTo>
                  <a:lnTo>
                    <a:pt x="27295" y="1307"/>
                  </a:lnTo>
                  <a:lnTo>
                    <a:pt x="26767" y="1529"/>
                  </a:lnTo>
                  <a:lnTo>
                    <a:pt x="26239" y="1779"/>
                  </a:lnTo>
                  <a:lnTo>
                    <a:pt x="25711" y="2057"/>
                  </a:lnTo>
                  <a:lnTo>
                    <a:pt x="25183" y="2335"/>
                  </a:lnTo>
                  <a:lnTo>
                    <a:pt x="24683" y="2613"/>
                  </a:lnTo>
                  <a:lnTo>
                    <a:pt x="23682" y="3253"/>
                  </a:lnTo>
                  <a:lnTo>
                    <a:pt x="22737" y="3947"/>
                  </a:lnTo>
                  <a:lnTo>
                    <a:pt x="21820" y="4670"/>
                  </a:lnTo>
                  <a:lnTo>
                    <a:pt x="20930" y="5448"/>
                  </a:lnTo>
                  <a:lnTo>
                    <a:pt x="20096" y="6254"/>
                  </a:lnTo>
                  <a:lnTo>
                    <a:pt x="19262" y="7088"/>
                  </a:lnTo>
                  <a:lnTo>
                    <a:pt x="18484" y="7978"/>
                  </a:lnTo>
                  <a:lnTo>
                    <a:pt x="17706" y="8867"/>
                  </a:lnTo>
                  <a:lnTo>
                    <a:pt x="16983" y="9785"/>
                  </a:lnTo>
                  <a:lnTo>
                    <a:pt x="16288" y="10702"/>
                  </a:lnTo>
                  <a:lnTo>
                    <a:pt x="15593" y="11619"/>
                  </a:lnTo>
                  <a:lnTo>
                    <a:pt x="14926" y="12564"/>
                  </a:lnTo>
                  <a:lnTo>
                    <a:pt x="13703" y="14399"/>
                  </a:lnTo>
                  <a:lnTo>
                    <a:pt x="12536" y="16205"/>
                  </a:lnTo>
                  <a:lnTo>
                    <a:pt x="11424" y="17929"/>
                  </a:lnTo>
                  <a:lnTo>
                    <a:pt x="10396" y="19513"/>
                  </a:lnTo>
                  <a:lnTo>
                    <a:pt x="9895" y="20263"/>
                  </a:lnTo>
                  <a:lnTo>
                    <a:pt x="9423" y="20958"/>
                  </a:lnTo>
                  <a:lnTo>
                    <a:pt x="8950" y="21598"/>
                  </a:lnTo>
                  <a:lnTo>
                    <a:pt x="8506" y="22181"/>
                  </a:lnTo>
                  <a:lnTo>
                    <a:pt x="7755" y="23099"/>
                  </a:lnTo>
                  <a:lnTo>
                    <a:pt x="7032" y="24044"/>
                  </a:lnTo>
                  <a:lnTo>
                    <a:pt x="6338" y="24989"/>
                  </a:lnTo>
                  <a:lnTo>
                    <a:pt x="5671" y="25934"/>
                  </a:lnTo>
                  <a:lnTo>
                    <a:pt x="5031" y="26907"/>
                  </a:lnTo>
                  <a:lnTo>
                    <a:pt x="4420" y="27879"/>
                  </a:lnTo>
                  <a:lnTo>
                    <a:pt x="3836" y="28852"/>
                  </a:lnTo>
                  <a:lnTo>
                    <a:pt x="3308" y="29825"/>
                  </a:lnTo>
                  <a:lnTo>
                    <a:pt x="2808" y="30826"/>
                  </a:lnTo>
                  <a:lnTo>
                    <a:pt x="2335" y="31826"/>
                  </a:lnTo>
                  <a:lnTo>
                    <a:pt x="1890" y="32827"/>
                  </a:lnTo>
                  <a:lnTo>
                    <a:pt x="1501" y="33855"/>
                  </a:lnTo>
                  <a:lnTo>
                    <a:pt x="1168" y="34884"/>
                  </a:lnTo>
                  <a:lnTo>
                    <a:pt x="862" y="35912"/>
                  </a:lnTo>
                  <a:lnTo>
                    <a:pt x="584" y="36941"/>
                  </a:lnTo>
                  <a:lnTo>
                    <a:pt x="389" y="37997"/>
                  </a:lnTo>
                  <a:lnTo>
                    <a:pt x="195" y="39025"/>
                  </a:lnTo>
                  <a:lnTo>
                    <a:pt x="84" y="40109"/>
                  </a:lnTo>
                  <a:lnTo>
                    <a:pt x="0" y="41166"/>
                  </a:lnTo>
                  <a:lnTo>
                    <a:pt x="0" y="42222"/>
                  </a:lnTo>
                  <a:lnTo>
                    <a:pt x="28" y="43306"/>
                  </a:lnTo>
                  <a:lnTo>
                    <a:pt x="111" y="44390"/>
                  </a:lnTo>
                  <a:lnTo>
                    <a:pt x="250" y="45502"/>
                  </a:lnTo>
                  <a:lnTo>
                    <a:pt x="445" y="46586"/>
                  </a:lnTo>
                  <a:lnTo>
                    <a:pt x="695" y="47698"/>
                  </a:lnTo>
                  <a:lnTo>
                    <a:pt x="1029" y="48809"/>
                  </a:lnTo>
                  <a:lnTo>
                    <a:pt x="1390" y="49921"/>
                  </a:lnTo>
                  <a:lnTo>
                    <a:pt x="1835" y="51061"/>
                  </a:lnTo>
                  <a:lnTo>
                    <a:pt x="2335" y="52173"/>
                  </a:lnTo>
                  <a:lnTo>
                    <a:pt x="2919" y="53312"/>
                  </a:lnTo>
                  <a:lnTo>
                    <a:pt x="3558" y="54480"/>
                  </a:lnTo>
                  <a:lnTo>
                    <a:pt x="4253" y="55619"/>
                  </a:lnTo>
                  <a:lnTo>
                    <a:pt x="5003" y="56731"/>
                  </a:lnTo>
                  <a:lnTo>
                    <a:pt x="5754" y="57787"/>
                  </a:lnTo>
                  <a:lnTo>
                    <a:pt x="6560" y="58788"/>
                  </a:lnTo>
                  <a:lnTo>
                    <a:pt x="7366" y="59705"/>
                  </a:lnTo>
                  <a:lnTo>
                    <a:pt x="8200" y="60622"/>
                  </a:lnTo>
                  <a:lnTo>
                    <a:pt x="9062" y="61456"/>
                  </a:lnTo>
                  <a:lnTo>
                    <a:pt x="9923" y="62235"/>
                  </a:lnTo>
                  <a:lnTo>
                    <a:pt x="10840" y="62985"/>
                  </a:lnTo>
                  <a:lnTo>
                    <a:pt x="11758" y="63680"/>
                  </a:lnTo>
                  <a:lnTo>
                    <a:pt x="12703" y="64347"/>
                  </a:lnTo>
                  <a:lnTo>
                    <a:pt x="13648" y="64959"/>
                  </a:lnTo>
                  <a:lnTo>
                    <a:pt x="14648" y="65514"/>
                  </a:lnTo>
                  <a:lnTo>
                    <a:pt x="15649" y="66043"/>
                  </a:lnTo>
                  <a:lnTo>
                    <a:pt x="16677" y="66543"/>
                  </a:lnTo>
                  <a:lnTo>
                    <a:pt x="17706" y="66988"/>
                  </a:lnTo>
                  <a:lnTo>
                    <a:pt x="18762" y="67405"/>
                  </a:lnTo>
                  <a:lnTo>
                    <a:pt x="19846" y="67766"/>
                  </a:lnTo>
                  <a:lnTo>
                    <a:pt x="20958" y="68127"/>
                  </a:lnTo>
                  <a:lnTo>
                    <a:pt x="22070" y="68433"/>
                  </a:lnTo>
                  <a:lnTo>
                    <a:pt x="23209" y="68711"/>
                  </a:lnTo>
                  <a:lnTo>
                    <a:pt x="24349" y="68961"/>
                  </a:lnTo>
                  <a:lnTo>
                    <a:pt x="25544" y="69183"/>
                  </a:lnTo>
                  <a:lnTo>
                    <a:pt x="26712" y="69378"/>
                  </a:lnTo>
                  <a:lnTo>
                    <a:pt x="27935" y="69545"/>
                  </a:lnTo>
                  <a:lnTo>
                    <a:pt x="29158" y="69712"/>
                  </a:lnTo>
                  <a:lnTo>
                    <a:pt x="30408" y="69823"/>
                  </a:lnTo>
                  <a:lnTo>
                    <a:pt x="31659" y="69934"/>
                  </a:lnTo>
                  <a:lnTo>
                    <a:pt x="32938" y="70017"/>
                  </a:lnTo>
                  <a:lnTo>
                    <a:pt x="34216" y="70101"/>
                  </a:lnTo>
                  <a:lnTo>
                    <a:pt x="35523" y="70156"/>
                  </a:lnTo>
                  <a:lnTo>
                    <a:pt x="38191" y="70212"/>
                  </a:lnTo>
                  <a:lnTo>
                    <a:pt x="40026" y="70184"/>
                  </a:lnTo>
                  <a:lnTo>
                    <a:pt x="41860" y="70128"/>
                  </a:lnTo>
                  <a:lnTo>
                    <a:pt x="43667" y="69989"/>
                  </a:lnTo>
                  <a:lnTo>
                    <a:pt x="45473" y="69795"/>
                  </a:lnTo>
                  <a:lnTo>
                    <a:pt x="47225" y="69545"/>
                  </a:lnTo>
                  <a:lnTo>
                    <a:pt x="48976" y="69239"/>
                  </a:lnTo>
                  <a:lnTo>
                    <a:pt x="49837" y="69072"/>
                  </a:lnTo>
                  <a:lnTo>
                    <a:pt x="50671" y="68878"/>
                  </a:lnTo>
                  <a:lnTo>
                    <a:pt x="51505" y="68655"/>
                  </a:lnTo>
                  <a:lnTo>
                    <a:pt x="52339" y="68433"/>
                  </a:lnTo>
                  <a:lnTo>
                    <a:pt x="53173" y="68183"/>
                  </a:lnTo>
                  <a:lnTo>
                    <a:pt x="53979" y="67933"/>
                  </a:lnTo>
                  <a:lnTo>
                    <a:pt x="54785" y="67682"/>
                  </a:lnTo>
                  <a:lnTo>
                    <a:pt x="55563" y="67377"/>
                  </a:lnTo>
                  <a:lnTo>
                    <a:pt x="56341" y="67071"/>
                  </a:lnTo>
                  <a:lnTo>
                    <a:pt x="57120" y="66765"/>
                  </a:lnTo>
                  <a:lnTo>
                    <a:pt x="57870" y="66432"/>
                  </a:lnTo>
                  <a:lnTo>
                    <a:pt x="58621" y="66098"/>
                  </a:lnTo>
                  <a:lnTo>
                    <a:pt x="59343" y="65737"/>
                  </a:lnTo>
                  <a:lnTo>
                    <a:pt x="60066" y="65348"/>
                  </a:lnTo>
                  <a:lnTo>
                    <a:pt x="60761" y="64959"/>
                  </a:lnTo>
                  <a:lnTo>
                    <a:pt x="61456" y="64542"/>
                  </a:lnTo>
                  <a:lnTo>
                    <a:pt x="62123" y="64125"/>
                  </a:lnTo>
                  <a:lnTo>
                    <a:pt x="62790" y="63680"/>
                  </a:lnTo>
                  <a:lnTo>
                    <a:pt x="63429" y="63235"/>
                  </a:lnTo>
                  <a:lnTo>
                    <a:pt x="64069" y="62763"/>
                  </a:lnTo>
                  <a:lnTo>
                    <a:pt x="64680" y="62290"/>
                  </a:lnTo>
                  <a:lnTo>
                    <a:pt x="65264" y="61790"/>
                  </a:lnTo>
                  <a:lnTo>
                    <a:pt x="65848" y="61262"/>
                  </a:lnTo>
                  <a:lnTo>
                    <a:pt x="66403" y="60734"/>
                  </a:lnTo>
                  <a:lnTo>
                    <a:pt x="66932" y="60178"/>
                  </a:lnTo>
                  <a:lnTo>
                    <a:pt x="67460" y="59622"/>
                  </a:lnTo>
                  <a:lnTo>
                    <a:pt x="67960" y="59038"/>
                  </a:lnTo>
                  <a:lnTo>
                    <a:pt x="68460" y="58454"/>
                  </a:lnTo>
                  <a:lnTo>
                    <a:pt x="68933" y="57843"/>
                  </a:lnTo>
                  <a:lnTo>
                    <a:pt x="69378" y="57231"/>
                  </a:lnTo>
                  <a:lnTo>
                    <a:pt x="69794" y="56592"/>
                  </a:lnTo>
                  <a:lnTo>
                    <a:pt x="70211" y="55925"/>
                  </a:lnTo>
                  <a:lnTo>
                    <a:pt x="70573" y="55258"/>
                  </a:lnTo>
                  <a:lnTo>
                    <a:pt x="70934" y="54591"/>
                  </a:lnTo>
                  <a:lnTo>
                    <a:pt x="71295" y="53868"/>
                  </a:lnTo>
                  <a:lnTo>
                    <a:pt x="71601" y="53173"/>
                  </a:lnTo>
                  <a:lnTo>
                    <a:pt x="71907" y="52423"/>
                  </a:lnTo>
                  <a:lnTo>
                    <a:pt x="72157" y="51700"/>
                  </a:lnTo>
                  <a:lnTo>
                    <a:pt x="72407" y="50922"/>
                  </a:lnTo>
                  <a:lnTo>
                    <a:pt x="72630" y="50144"/>
                  </a:lnTo>
                  <a:lnTo>
                    <a:pt x="72824" y="49365"/>
                  </a:lnTo>
                  <a:lnTo>
                    <a:pt x="73019" y="48559"/>
                  </a:lnTo>
                  <a:lnTo>
                    <a:pt x="73158" y="47725"/>
                  </a:lnTo>
                  <a:lnTo>
                    <a:pt x="73269" y="46891"/>
                  </a:lnTo>
                  <a:lnTo>
                    <a:pt x="73380" y="46030"/>
                  </a:lnTo>
                  <a:lnTo>
                    <a:pt x="73436" y="45168"/>
                  </a:lnTo>
                  <a:lnTo>
                    <a:pt x="73491" y="44279"/>
                  </a:lnTo>
                  <a:lnTo>
                    <a:pt x="73491" y="43389"/>
                  </a:lnTo>
                  <a:lnTo>
                    <a:pt x="73491" y="42472"/>
                  </a:lnTo>
                  <a:lnTo>
                    <a:pt x="73436" y="41527"/>
                  </a:lnTo>
                  <a:lnTo>
                    <a:pt x="73352" y="40582"/>
                  </a:lnTo>
                  <a:lnTo>
                    <a:pt x="73269" y="39637"/>
                  </a:lnTo>
                  <a:lnTo>
                    <a:pt x="73130" y="38608"/>
                  </a:lnTo>
                  <a:lnTo>
                    <a:pt x="72963" y="37663"/>
                  </a:lnTo>
                  <a:lnTo>
                    <a:pt x="72769" y="36746"/>
                  </a:lnTo>
                  <a:lnTo>
                    <a:pt x="72546" y="35857"/>
                  </a:lnTo>
                  <a:lnTo>
                    <a:pt x="72296" y="35023"/>
                  </a:lnTo>
                  <a:lnTo>
                    <a:pt x="72046" y="34217"/>
                  </a:lnTo>
                  <a:lnTo>
                    <a:pt x="71740" y="33438"/>
                  </a:lnTo>
                  <a:lnTo>
                    <a:pt x="71434" y="32716"/>
                  </a:lnTo>
                  <a:lnTo>
                    <a:pt x="71101" y="31993"/>
                  </a:lnTo>
                  <a:lnTo>
                    <a:pt x="70767" y="31326"/>
                  </a:lnTo>
                  <a:lnTo>
                    <a:pt x="70406" y="30659"/>
                  </a:lnTo>
                  <a:lnTo>
                    <a:pt x="70017" y="30047"/>
                  </a:lnTo>
                  <a:lnTo>
                    <a:pt x="69628" y="29436"/>
                  </a:lnTo>
                  <a:lnTo>
                    <a:pt x="69239" y="28824"/>
                  </a:lnTo>
                  <a:lnTo>
                    <a:pt x="68822" y="28268"/>
                  </a:lnTo>
                  <a:lnTo>
                    <a:pt x="68405" y="27713"/>
                  </a:lnTo>
                  <a:lnTo>
                    <a:pt x="67543" y="26629"/>
                  </a:lnTo>
                  <a:lnTo>
                    <a:pt x="66654" y="25572"/>
                  </a:lnTo>
                  <a:lnTo>
                    <a:pt x="64847" y="23543"/>
                  </a:lnTo>
                  <a:lnTo>
                    <a:pt x="63985" y="22487"/>
                  </a:lnTo>
                  <a:lnTo>
                    <a:pt x="63124" y="21431"/>
                  </a:lnTo>
                  <a:lnTo>
                    <a:pt x="62707" y="20875"/>
                  </a:lnTo>
                  <a:lnTo>
                    <a:pt x="62290" y="20291"/>
                  </a:lnTo>
                  <a:lnTo>
                    <a:pt x="61901" y="19707"/>
                  </a:lnTo>
                  <a:lnTo>
                    <a:pt x="61511" y="19124"/>
                  </a:lnTo>
                  <a:lnTo>
                    <a:pt x="60288" y="17123"/>
                  </a:lnTo>
                  <a:lnTo>
                    <a:pt x="59010" y="15205"/>
                  </a:lnTo>
                  <a:lnTo>
                    <a:pt x="58371" y="14260"/>
                  </a:lnTo>
                  <a:lnTo>
                    <a:pt x="57703" y="13342"/>
                  </a:lnTo>
                  <a:lnTo>
                    <a:pt x="57036" y="12453"/>
                  </a:lnTo>
                  <a:lnTo>
                    <a:pt x="56369" y="11591"/>
                  </a:lnTo>
                  <a:lnTo>
                    <a:pt x="55674" y="10730"/>
                  </a:lnTo>
                  <a:lnTo>
                    <a:pt x="54980" y="9896"/>
                  </a:lnTo>
                  <a:lnTo>
                    <a:pt x="54257" y="9117"/>
                  </a:lnTo>
                  <a:lnTo>
                    <a:pt x="53534" y="8339"/>
                  </a:lnTo>
                  <a:lnTo>
                    <a:pt x="52784" y="7589"/>
                  </a:lnTo>
                  <a:lnTo>
                    <a:pt x="52033" y="6866"/>
                  </a:lnTo>
                  <a:lnTo>
                    <a:pt x="51227" y="6171"/>
                  </a:lnTo>
                  <a:lnTo>
                    <a:pt x="50421" y="5504"/>
                  </a:lnTo>
                  <a:lnTo>
                    <a:pt x="49615" y="4893"/>
                  </a:lnTo>
                  <a:lnTo>
                    <a:pt x="48753" y="4281"/>
                  </a:lnTo>
                  <a:lnTo>
                    <a:pt x="47892" y="3725"/>
                  </a:lnTo>
                  <a:lnTo>
                    <a:pt x="47002" y="3197"/>
                  </a:lnTo>
                  <a:lnTo>
                    <a:pt x="46085" y="2697"/>
                  </a:lnTo>
                  <a:lnTo>
                    <a:pt x="45140" y="2252"/>
                  </a:lnTo>
                  <a:lnTo>
                    <a:pt x="44167" y="1835"/>
                  </a:lnTo>
                  <a:lnTo>
                    <a:pt x="43166" y="1474"/>
                  </a:lnTo>
                  <a:lnTo>
                    <a:pt x="42110" y="1140"/>
                  </a:lnTo>
                  <a:lnTo>
                    <a:pt x="41054" y="834"/>
                  </a:lnTo>
                  <a:lnTo>
                    <a:pt x="39970" y="584"/>
                  </a:lnTo>
                  <a:lnTo>
                    <a:pt x="38830" y="362"/>
                  </a:lnTo>
                  <a:lnTo>
                    <a:pt x="37691" y="195"/>
                  </a:lnTo>
                  <a:lnTo>
                    <a:pt x="36496" y="84"/>
                  </a:lnTo>
                  <a:lnTo>
                    <a:pt x="35273" y="28"/>
                  </a:lnTo>
                  <a:lnTo>
                    <a:pt x="3399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61"/>
            <p:cNvSpPr/>
            <p:nvPr/>
          </p:nvSpPr>
          <p:spPr>
            <a:xfrm>
              <a:off x="883125" y="3654175"/>
              <a:ext cx="1360625" cy="1535725"/>
            </a:xfrm>
            <a:custGeom>
              <a:avLst/>
              <a:gdLst/>
              <a:ahLst/>
              <a:cxnLst/>
              <a:rect l="l" t="t" r="r" b="b"/>
              <a:pathLst>
                <a:path w="54425" h="61429" extrusionOk="0">
                  <a:moveTo>
                    <a:pt x="14343" y="1"/>
                  </a:moveTo>
                  <a:lnTo>
                    <a:pt x="13760" y="28"/>
                  </a:lnTo>
                  <a:lnTo>
                    <a:pt x="13176" y="84"/>
                  </a:lnTo>
                  <a:lnTo>
                    <a:pt x="12620" y="139"/>
                  </a:lnTo>
                  <a:lnTo>
                    <a:pt x="12064" y="223"/>
                  </a:lnTo>
                  <a:lnTo>
                    <a:pt x="11508" y="306"/>
                  </a:lnTo>
                  <a:lnTo>
                    <a:pt x="10980" y="417"/>
                  </a:lnTo>
                  <a:lnTo>
                    <a:pt x="10452" y="556"/>
                  </a:lnTo>
                  <a:lnTo>
                    <a:pt x="9924" y="695"/>
                  </a:lnTo>
                  <a:lnTo>
                    <a:pt x="9424" y="862"/>
                  </a:lnTo>
                  <a:lnTo>
                    <a:pt x="8395" y="1224"/>
                  </a:lnTo>
                  <a:lnTo>
                    <a:pt x="7450" y="1640"/>
                  </a:lnTo>
                  <a:lnTo>
                    <a:pt x="6505" y="2113"/>
                  </a:lnTo>
                  <a:lnTo>
                    <a:pt x="5588" y="2641"/>
                  </a:lnTo>
                  <a:lnTo>
                    <a:pt x="4698" y="3197"/>
                  </a:lnTo>
                  <a:lnTo>
                    <a:pt x="3864" y="3808"/>
                  </a:lnTo>
                  <a:lnTo>
                    <a:pt x="3031" y="4448"/>
                  </a:lnTo>
                  <a:lnTo>
                    <a:pt x="2225" y="5143"/>
                  </a:lnTo>
                  <a:lnTo>
                    <a:pt x="1474" y="5838"/>
                  </a:lnTo>
                  <a:lnTo>
                    <a:pt x="724" y="6560"/>
                  </a:lnTo>
                  <a:lnTo>
                    <a:pt x="1" y="7339"/>
                  </a:lnTo>
                  <a:lnTo>
                    <a:pt x="640" y="6755"/>
                  </a:lnTo>
                  <a:lnTo>
                    <a:pt x="1335" y="6199"/>
                  </a:lnTo>
                  <a:lnTo>
                    <a:pt x="2030" y="5671"/>
                  </a:lnTo>
                  <a:lnTo>
                    <a:pt x="2753" y="5143"/>
                  </a:lnTo>
                  <a:lnTo>
                    <a:pt x="3475" y="4670"/>
                  </a:lnTo>
                  <a:lnTo>
                    <a:pt x="4226" y="4225"/>
                  </a:lnTo>
                  <a:lnTo>
                    <a:pt x="5004" y="3808"/>
                  </a:lnTo>
                  <a:lnTo>
                    <a:pt x="5810" y="3419"/>
                  </a:lnTo>
                  <a:lnTo>
                    <a:pt x="6616" y="3086"/>
                  </a:lnTo>
                  <a:lnTo>
                    <a:pt x="7478" y="2780"/>
                  </a:lnTo>
                  <a:lnTo>
                    <a:pt x="8340" y="2530"/>
                  </a:lnTo>
                  <a:lnTo>
                    <a:pt x="9229" y="2308"/>
                  </a:lnTo>
                  <a:lnTo>
                    <a:pt x="10146" y="2141"/>
                  </a:lnTo>
                  <a:lnTo>
                    <a:pt x="11063" y="2002"/>
                  </a:lnTo>
                  <a:lnTo>
                    <a:pt x="12036" y="1918"/>
                  </a:lnTo>
                  <a:lnTo>
                    <a:pt x="13009" y="1891"/>
                  </a:lnTo>
                  <a:lnTo>
                    <a:pt x="14288" y="1918"/>
                  </a:lnTo>
                  <a:lnTo>
                    <a:pt x="15511" y="2002"/>
                  </a:lnTo>
                  <a:lnTo>
                    <a:pt x="16706" y="2113"/>
                  </a:lnTo>
                  <a:lnTo>
                    <a:pt x="17873" y="2280"/>
                  </a:lnTo>
                  <a:lnTo>
                    <a:pt x="18985" y="2502"/>
                  </a:lnTo>
                  <a:lnTo>
                    <a:pt x="20097" y="2752"/>
                  </a:lnTo>
                  <a:lnTo>
                    <a:pt x="21153" y="3030"/>
                  </a:lnTo>
                  <a:lnTo>
                    <a:pt x="22182" y="3364"/>
                  </a:lnTo>
                  <a:lnTo>
                    <a:pt x="23182" y="3753"/>
                  </a:lnTo>
                  <a:lnTo>
                    <a:pt x="24155" y="4170"/>
                  </a:lnTo>
                  <a:lnTo>
                    <a:pt x="25100" y="4615"/>
                  </a:lnTo>
                  <a:lnTo>
                    <a:pt x="26017" y="5115"/>
                  </a:lnTo>
                  <a:lnTo>
                    <a:pt x="26907" y="5643"/>
                  </a:lnTo>
                  <a:lnTo>
                    <a:pt x="27768" y="6199"/>
                  </a:lnTo>
                  <a:lnTo>
                    <a:pt x="28630" y="6783"/>
                  </a:lnTo>
                  <a:lnTo>
                    <a:pt x="29464" y="7422"/>
                  </a:lnTo>
                  <a:lnTo>
                    <a:pt x="30270" y="8089"/>
                  </a:lnTo>
                  <a:lnTo>
                    <a:pt x="31048" y="8784"/>
                  </a:lnTo>
                  <a:lnTo>
                    <a:pt x="31799" y="9479"/>
                  </a:lnTo>
                  <a:lnTo>
                    <a:pt x="32549" y="10229"/>
                  </a:lnTo>
                  <a:lnTo>
                    <a:pt x="33300" y="11008"/>
                  </a:lnTo>
                  <a:lnTo>
                    <a:pt x="33995" y="11814"/>
                  </a:lnTo>
                  <a:lnTo>
                    <a:pt x="34717" y="12647"/>
                  </a:lnTo>
                  <a:lnTo>
                    <a:pt x="35384" y="13481"/>
                  </a:lnTo>
                  <a:lnTo>
                    <a:pt x="36079" y="14371"/>
                  </a:lnTo>
                  <a:lnTo>
                    <a:pt x="36746" y="15260"/>
                  </a:lnTo>
                  <a:lnTo>
                    <a:pt x="37386" y="16177"/>
                  </a:lnTo>
                  <a:lnTo>
                    <a:pt x="38025" y="17123"/>
                  </a:lnTo>
                  <a:lnTo>
                    <a:pt x="39304" y="19040"/>
                  </a:lnTo>
                  <a:lnTo>
                    <a:pt x="40554" y="21014"/>
                  </a:lnTo>
                  <a:lnTo>
                    <a:pt x="40916" y="21625"/>
                  </a:lnTo>
                  <a:lnTo>
                    <a:pt x="41333" y="22209"/>
                  </a:lnTo>
                  <a:lnTo>
                    <a:pt x="41722" y="22793"/>
                  </a:lnTo>
                  <a:lnTo>
                    <a:pt x="42139" y="23321"/>
                  </a:lnTo>
                  <a:lnTo>
                    <a:pt x="43000" y="24405"/>
                  </a:lnTo>
                  <a:lnTo>
                    <a:pt x="43890" y="25433"/>
                  </a:lnTo>
                  <a:lnTo>
                    <a:pt x="45669" y="27490"/>
                  </a:lnTo>
                  <a:lnTo>
                    <a:pt x="46558" y="28546"/>
                  </a:lnTo>
                  <a:lnTo>
                    <a:pt x="47420" y="29603"/>
                  </a:lnTo>
                  <a:lnTo>
                    <a:pt x="47837" y="30186"/>
                  </a:lnTo>
                  <a:lnTo>
                    <a:pt x="48254" y="30742"/>
                  </a:lnTo>
                  <a:lnTo>
                    <a:pt x="48671" y="31326"/>
                  </a:lnTo>
                  <a:lnTo>
                    <a:pt x="49060" y="31937"/>
                  </a:lnTo>
                  <a:lnTo>
                    <a:pt x="49421" y="32577"/>
                  </a:lnTo>
                  <a:lnTo>
                    <a:pt x="49782" y="33244"/>
                  </a:lnTo>
                  <a:lnTo>
                    <a:pt x="50144" y="33911"/>
                  </a:lnTo>
                  <a:lnTo>
                    <a:pt x="50449" y="34634"/>
                  </a:lnTo>
                  <a:lnTo>
                    <a:pt x="50783" y="35356"/>
                  </a:lnTo>
                  <a:lnTo>
                    <a:pt x="51061" y="36135"/>
                  </a:lnTo>
                  <a:lnTo>
                    <a:pt x="51339" y="36941"/>
                  </a:lnTo>
                  <a:lnTo>
                    <a:pt x="51561" y="37775"/>
                  </a:lnTo>
                  <a:lnTo>
                    <a:pt x="51784" y="38664"/>
                  </a:lnTo>
                  <a:lnTo>
                    <a:pt x="51978" y="39581"/>
                  </a:lnTo>
                  <a:lnTo>
                    <a:pt x="52145" y="40526"/>
                  </a:lnTo>
                  <a:lnTo>
                    <a:pt x="52284" y="41527"/>
                  </a:lnTo>
                  <a:lnTo>
                    <a:pt x="52367" y="42305"/>
                  </a:lnTo>
                  <a:lnTo>
                    <a:pt x="52423" y="43083"/>
                  </a:lnTo>
                  <a:lnTo>
                    <a:pt x="52479" y="43834"/>
                  </a:lnTo>
                  <a:lnTo>
                    <a:pt x="52506" y="44584"/>
                  </a:lnTo>
                  <a:lnTo>
                    <a:pt x="52506" y="45307"/>
                  </a:lnTo>
                  <a:lnTo>
                    <a:pt x="52506" y="46058"/>
                  </a:lnTo>
                  <a:lnTo>
                    <a:pt x="52479" y="46752"/>
                  </a:lnTo>
                  <a:lnTo>
                    <a:pt x="52423" y="47475"/>
                  </a:lnTo>
                  <a:lnTo>
                    <a:pt x="52367" y="48170"/>
                  </a:lnTo>
                  <a:lnTo>
                    <a:pt x="52284" y="48865"/>
                  </a:lnTo>
                  <a:lnTo>
                    <a:pt x="52201" y="49532"/>
                  </a:lnTo>
                  <a:lnTo>
                    <a:pt x="52089" y="50199"/>
                  </a:lnTo>
                  <a:lnTo>
                    <a:pt x="51950" y="50838"/>
                  </a:lnTo>
                  <a:lnTo>
                    <a:pt x="51811" y="51506"/>
                  </a:lnTo>
                  <a:lnTo>
                    <a:pt x="51645" y="52145"/>
                  </a:lnTo>
                  <a:lnTo>
                    <a:pt x="51450" y="52756"/>
                  </a:lnTo>
                  <a:lnTo>
                    <a:pt x="51256" y="53368"/>
                  </a:lnTo>
                  <a:lnTo>
                    <a:pt x="51061" y="53979"/>
                  </a:lnTo>
                  <a:lnTo>
                    <a:pt x="50839" y="54563"/>
                  </a:lnTo>
                  <a:lnTo>
                    <a:pt x="50588" y="55175"/>
                  </a:lnTo>
                  <a:lnTo>
                    <a:pt x="50338" y="55730"/>
                  </a:lnTo>
                  <a:lnTo>
                    <a:pt x="50060" y="56314"/>
                  </a:lnTo>
                  <a:lnTo>
                    <a:pt x="49782" y="56870"/>
                  </a:lnTo>
                  <a:lnTo>
                    <a:pt x="49477" y="57398"/>
                  </a:lnTo>
                  <a:lnTo>
                    <a:pt x="49171" y="57954"/>
                  </a:lnTo>
                  <a:lnTo>
                    <a:pt x="48837" y="58482"/>
                  </a:lnTo>
                  <a:lnTo>
                    <a:pt x="48504" y="58982"/>
                  </a:lnTo>
                  <a:lnTo>
                    <a:pt x="48142" y="59483"/>
                  </a:lnTo>
                  <a:lnTo>
                    <a:pt x="47392" y="60483"/>
                  </a:lnTo>
                  <a:lnTo>
                    <a:pt x="46586" y="61428"/>
                  </a:lnTo>
                  <a:lnTo>
                    <a:pt x="47114" y="60928"/>
                  </a:lnTo>
                  <a:lnTo>
                    <a:pt x="47614" y="60428"/>
                  </a:lnTo>
                  <a:lnTo>
                    <a:pt x="48115" y="59928"/>
                  </a:lnTo>
                  <a:lnTo>
                    <a:pt x="48587" y="59427"/>
                  </a:lnTo>
                  <a:lnTo>
                    <a:pt x="49032" y="58871"/>
                  </a:lnTo>
                  <a:lnTo>
                    <a:pt x="49477" y="58343"/>
                  </a:lnTo>
                  <a:lnTo>
                    <a:pt x="49894" y="57787"/>
                  </a:lnTo>
                  <a:lnTo>
                    <a:pt x="50311" y="57204"/>
                  </a:lnTo>
                  <a:lnTo>
                    <a:pt x="50700" y="56620"/>
                  </a:lnTo>
                  <a:lnTo>
                    <a:pt x="51061" y="56036"/>
                  </a:lnTo>
                  <a:lnTo>
                    <a:pt x="51422" y="55425"/>
                  </a:lnTo>
                  <a:lnTo>
                    <a:pt x="51756" y="54785"/>
                  </a:lnTo>
                  <a:lnTo>
                    <a:pt x="52089" y="54146"/>
                  </a:lnTo>
                  <a:lnTo>
                    <a:pt x="52367" y="53507"/>
                  </a:lnTo>
                  <a:lnTo>
                    <a:pt x="52645" y="52840"/>
                  </a:lnTo>
                  <a:lnTo>
                    <a:pt x="52923" y="52173"/>
                  </a:lnTo>
                  <a:lnTo>
                    <a:pt x="53173" y="51478"/>
                  </a:lnTo>
                  <a:lnTo>
                    <a:pt x="53396" y="50783"/>
                  </a:lnTo>
                  <a:lnTo>
                    <a:pt x="53590" y="50088"/>
                  </a:lnTo>
                  <a:lnTo>
                    <a:pt x="53757" y="49337"/>
                  </a:lnTo>
                  <a:lnTo>
                    <a:pt x="53924" y="48615"/>
                  </a:lnTo>
                  <a:lnTo>
                    <a:pt x="54063" y="47864"/>
                  </a:lnTo>
                  <a:lnTo>
                    <a:pt x="54174" y="47086"/>
                  </a:lnTo>
                  <a:lnTo>
                    <a:pt x="54285" y="46308"/>
                  </a:lnTo>
                  <a:lnTo>
                    <a:pt x="54341" y="45529"/>
                  </a:lnTo>
                  <a:lnTo>
                    <a:pt x="54396" y="44723"/>
                  </a:lnTo>
                  <a:lnTo>
                    <a:pt x="54424" y="43917"/>
                  </a:lnTo>
                  <a:lnTo>
                    <a:pt x="54424" y="43083"/>
                  </a:lnTo>
                  <a:lnTo>
                    <a:pt x="54396" y="42222"/>
                  </a:lnTo>
                  <a:lnTo>
                    <a:pt x="54369" y="41388"/>
                  </a:lnTo>
                  <a:lnTo>
                    <a:pt x="54285" y="40498"/>
                  </a:lnTo>
                  <a:lnTo>
                    <a:pt x="54202" y="39637"/>
                  </a:lnTo>
                  <a:lnTo>
                    <a:pt x="54063" y="38608"/>
                  </a:lnTo>
                  <a:lnTo>
                    <a:pt x="53896" y="37663"/>
                  </a:lnTo>
                  <a:lnTo>
                    <a:pt x="53702" y="36746"/>
                  </a:lnTo>
                  <a:lnTo>
                    <a:pt x="53479" y="35857"/>
                  </a:lnTo>
                  <a:lnTo>
                    <a:pt x="53229" y="35023"/>
                  </a:lnTo>
                  <a:lnTo>
                    <a:pt x="52979" y="34217"/>
                  </a:lnTo>
                  <a:lnTo>
                    <a:pt x="52673" y="33438"/>
                  </a:lnTo>
                  <a:lnTo>
                    <a:pt x="52367" y="32716"/>
                  </a:lnTo>
                  <a:lnTo>
                    <a:pt x="52034" y="31993"/>
                  </a:lnTo>
                  <a:lnTo>
                    <a:pt x="51700" y="31326"/>
                  </a:lnTo>
                  <a:lnTo>
                    <a:pt x="51339" y="30659"/>
                  </a:lnTo>
                  <a:lnTo>
                    <a:pt x="50950" y="30047"/>
                  </a:lnTo>
                  <a:lnTo>
                    <a:pt x="50561" y="29436"/>
                  </a:lnTo>
                  <a:lnTo>
                    <a:pt x="50172" y="28824"/>
                  </a:lnTo>
                  <a:lnTo>
                    <a:pt x="49755" y="28268"/>
                  </a:lnTo>
                  <a:lnTo>
                    <a:pt x="49338" y="27713"/>
                  </a:lnTo>
                  <a:lnTo>
                    <a:pt x="48476" y="26629"/>
                  </a:lnTo>
                  <a:lnTo>
                    <a:pt x="47587" y="25572"/>
                  </a:lnTo>
                  <a:lnTo>
                    <a:pt x="45780" y="23543"/>
                  </a:lnTo>
                  <a:lnTo>
                    <a:pt x="44918" y="22487"/>
                  </a:lnTo>
                  <a:lnTo>
                    <a:pt x="44057" y="21431"/>
                  </a:lnTo>
                  <a:lnTo>
                    <a:pt x="43640" y="20875"/>
                  </a:lnTo>
                  <a:lnTo>
                    <a:pt x="43223" y="20291"/>
                  </a:lnTo>
                  <a:lnTo>
                    <a:pt x="42834" y="19707"/>
                  </a:lnTo>
                  <a:lnTo>
                    <a:pt x="42444" y="19124"/>
                  </a:lnTo>
                  <a:lnTo>
                    <a:pt x="41221" y="17123"/>
                  </a:lnTo>
                  <a:lnTo>
                    <a:pt x="39943" y="15205"/>
                  </a:lnTo>
                  <a:lnTo>
                    <a:pt x="39304" y="14260"/>
                  </a:lnTo>
                  <a:lnTo>
                    <a:pt x="38636" y="13342"/>
                  </a:lnTo>
                  <a:lnTo>
                    <a:pt x="37969" y="12453"/>
                  </a:lnTo>
                  <a:lnTo>
                    <a:pt x="37302" y="11591"/>
                  </a:lnTo>
                  <a:lnTo>
                    <a:pt x="36607" y="10730"/>
                  </a:lnTo>
                  <a:lnTo>
                    <a:pt x="35913" y="9896"/>
                  </a:lnTo>
                  <a:lnTo>
                    <a:pt x="35190" y="9117"/>
                  </a:lnTo>
                  <a:lnTo>
                    <a:pt x="34467" y="8339"/>
                  </a:lnTo>
                  <a:lnTo>
                    <a:pt x="33717" y="7589"/>
                  </a:lnTo>
                  <a:lnTo>
                    <a:pt x="32966" y="6866"/>
                  </a:lnTo>
                  <a:lnTo>
                    <a:pt x="32160" y="6171"/>
                  </a:lnTo>
                  <a:lnTo>
                    <a:pt x="31354" y="5504"/>
                  </a:lnTo>
                  <a:lnTo>
                    <a:pt x="30548" y="4893"/>
                  </a:lnTo>
                  <a:lnTo>
                    <a:pt x="29686" y="4281"/>
                  </a:lnTo>
                  <a:lnTo>
                    <a:pt x="28825" y="3725"/>
                  </a:lnTo>
                  <a:lnTo>
                    <a:pt x="27935" y="3197"/>
                  </a:lnTo>
                  <a:lnTo>
                    <a:pt x="27018" y="2697"/>
                  </a:lnTo>
                  <a:lnTo>
                    <a:pt x="26073" y="2252"/>
                  </a:lnTo>
                  <a:lnTo>
                    <a:pt x="25100" y="1835"/>
                  </a:lnTo>
                  <a:lnTo>
                    <a:pt x="24099" y="1474"/>
                  </a:lnTo>
                  <a:lnTo>
                    <a:pt x="23043" y="1140"/>
                  </a:lnTo>
                  <a:lnTo>
                    <a:pt x="21987" y="834"/>
                  </a:lnTo>
                  <a:lnTo>
                    <a:pt x="20903" y="584"/>
                  </a:lnTo>
                  <a:lnTo>
                    <a:pt x="19763" y="362"/>
                  </a:lnTo>
                  <a:lnTo>
                    <a:pt x="18624" y="195"/>
                  </a:lnTo>
                  <a:lnTo>
                    <a:pt x="17429" y="84"/>
                  </a:lnTo>
                  <a:lnTo>
                    <a:pt x="16206" y="28"/>
                  </a:lnTo>
                  <a:lnTo>
                    <a:pt x="1492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61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extrusionOk="0">
                  <a:moveTo>
                    <a:pt x="17373" y="0"/>
                  </a:moveTo>
                  <a:lnTo>
                    <a:pt x="1" y="1279"/>
                  </a:ln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  <a:close/>
                </a:path>
              </a:pathLst>
            </a:custGeom>
            <a:solidFill>
              <a:srgbClr val="FDFC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61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fill="none" extrusionOk="0">
                  <a:moveTo>
                    <a:pt x="1" y="1279"/>
                  </a:move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61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extrusionOk="0">
                  <a:moveTo>
                    <a:pt x="1" y="0"/>
                  </a:moveTo>
                  <a:lnTo>
                    <a:pt x="362" y="12480"/>
                  </a:lnTo>
                  <a:lnTo>
                    <a:pt x="1085" y="12508"/>
                  </a:lnTo>
                  <a:lnTo>
                    <a:pt x="1085" y="12508"/>
                  </a:lnTo>
                  <a:lnTo>
                    <a:pt x="890" y="2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61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fill="none" extrusionOk="0">
                  <a:moveTo>
                    <a:pt x="362" y="12480"/>
                  </a:moveTo>
                  <a:lnTo>
                    <a:pt x="1" y="0"/>
                  </a:lnTo>
                  <a:lnTo>
                    <a:pt x="890" y="28"/>
                  </a:lnTo>
                  <a:lnTo>
                    <a:pt x="1085" y="125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61"/>
            <p:cNvSpPr/>
            <p:nvPr/>
          </p:nvSpPr>
          <p:spPr>
            <a:xfrm>
              <a:off x="867850" y="4524875"/>
              <a:ext cx="949925" cy="503800"/>
            </a:xfrm>
            <a:custGeom>
              <a:avLst/>
              <a:gdLst/>
              <a:ahLst/>
              <a:cxnLst/>
              <a:rect l="l" t="t" r="r" b="b"/>
              <a:pathLst>
                <a:path w="37997" h="20152" extrusionOk="0">
                  <a:moveTo>
                    <a:pt x="9729" y="0"/>
                  </a:moveTo>
                  <a:lnTo>
                    <a:pt x="9256" y="28"/>
                  </a:lnTo>
                  <a:lnTo>
                    <a:pt x="8756" y="84"/>
                  </a:lnTo>
                  <a:lnTo>
                    <a:pt x="8311" y="139"/>
                  </a:lnTo>
                  <a:lnTo>
                    <a:pt x="7839" y="250"/>
                  </a:lnTo>
                  <a:lnTo>
                    <a:pt x="7394" y="362"/>
                  </a:lnTo>
                  <a:lnTo>
                    <a:pt x="6977" y="473"/>
                  </a:lnTo>
                  <a:lnTo>
                    <a:pt x="6560" y="640"/>
                  </a:lnTo>
                  <a:lnTo>
                    <a:pt x="6171" y="806"/>
                  </a:lnTo>
                  <a:lnTo>
                    <a:pt x="5782" y="973"/>
                  </a:lnTo>
                  <a:lnTo>
                    <a:pt x="5420" y="1168"/>
                  </a:lnTo>
                  <a:lnTo>
                    <a:pt x="5059" y="1362"/>
                  </a:lnTo>
                  <a:lnTo>
                    <a:pt x="4753" y="1557"/>
                  </a:lnTo>
                  <a:lnTo>
                    <a:pt x="4448" y="1779"/>
                  </a:lnTo>
                  <a:lnTo>
                    <a:pt x="4142" y="2001"/>
                  </a:lnTo>
                  <a:lnTo>
                    <a:pt x="3892" y="2224"/>
                  </a:lnTo>
                  <a:lnTo>
                    <a:pt x="3586" y="2530"/>
                  </a:lnTo>
                  <a:lnTo>
                    <a:pt x="3252" y="2863"/>
                  </a:lnTo>
                  <a:lnTo>
                    <a:pt x="2947" y="3197"/>
                  </a:lnTo>
                  <a:lnTo>
                    <a:pt x="2613" y="3586"/>
                  </a:lnTo>
                  <a:lnTo>
                    <a:pt x="2307" y="4003"/>
                  </a:lnTo>
                  <a:lnTo>
                    <a:pt x="2029" y="4420"/>
                  </a:lnTo>
                  <a:lnTo>
                    <a:pt x="1752" y="4892"/>
                  </a:lnTo>
                  <a:lnTo>
                    <a:pt x="1474" y="5365"/>
                  </a:lnTo>
                  <a:lnTo>
                    <a:pt x="1196" y="5837"/>
                  </a:lnTo>
                  <a:lnTo>
                    <a:pt x="973" y="6365"/>
                  </a:lnTo>
                  <a:lnTo>
                    <a:pt x="751" y="6866"/>
                  </a:lnTo>
                  <a:lnTo>
                    <a:pt x="556" y="7422"/>
                  </a:lnTo>
                  <a:lnTo>
                    <a:pt x="390" y="7978"/>
                  </a:lnTo>
                  <a:lnTo>
                    <a:pt x="251" y="8533"/>
                  </a:lnTo>
                  <a:lnTo>
                    <a:pt x="139" y="9089"/>
                  </a:lnTo>
                  <a:lnTo>
                    <a:pt x="56" y="9673"/>
                  </a:lnTo>
                  <a:lnTo>
                    <a:pt x="0" y="10257"/>
                  </a:lnTo>
                  <a:lnTo>
                    <a:pt x="0" y="10840"/>
                  </a:lnTo>
                  <a:lnTo>
                    <a:pt x="28" y="11452"/>
                  </a:lnTo>
                  <a:lnTo>
                    <a:pt x="84" y="12036"/>
                  </a:lnTo>
                  <a:lnTo>
                    <a:pt x="195" y="12647"/>
                  </a:lnTo>
                  <a:lnTo>
                    <a:pt x="362" y="13231"/>
                  </a:lnTo>
                  <a:lnTo>
                    <a:pt x="556" y="13842"/>
                  </a:lnTo>
                  <a:lnTo>
                    <a:pt x="834" y="14426"/>
                  </a:lnTo>
                  <a:lnTo>
                    <a:pt x="1140" y="15010"/>
                  </a:lnTo>
                  <a:lnTo>
                    <a:pt x="1501" y="15593"/>
                  </a:lnTo>
                  <a:lnTo>
                    <a:pt x="1918" y="16177"/>
                  </a:lnTo>
                  <a:lnTo>
                    <a:pt x="2419" y="16733"/>
                  </a:lnTo>
                  <a:lnTo>
                    <a:pt x="2947" y="17289"/>
                  </a:lnTo>
                  <a:lnTo>
                    <a:pt x="3558" y="17817"/>
                  </a:lnTo>
                  <a:lnTo>
                    <a:pt x="4253" y="18345"/>
                  </a:lnTo>
                  <a:lnTo>
                    <a:pt x="4976" y="18873"/>
                  </a:lnTo>
                  <a:lnTo>
                    <a:pt x="5365" y="19096"/>
                  </a:lnTo>
                  <a:lnTo>
                    <a:pt x="5754" y="19290"/>
                  </a:lnTo>
                  <a:lnTo>
                    <a:pt x="6171" y="19485"/>
                  </a:lnTo>
                  <a:lnTo>
                    <a:pt x="6616" y="19624"/>
                  </a:lnTo>
                  <a:lnTo>
                    <a:pt x="7088" y="19763"/>
                  </a:lnTo>
                  <a:lnTo>
                    <a:pt x="7561" y="19902"/>
                  </a:lnTo>
                  <a:lnTo>
                    <a:pt x="8033" y="19985"/>
                  </a:lnTo>
                  <a:lnTo>
                    <a:pt x="8534" y="20069"/>
                  </a:lnTo>
                  <a:lnTo>
                    <a:pt x="9034" y="20096"/>
                  </a:lnTo>
                  <a:lnTo>
                    <a:pt x="9562" y="20124"/>
                  </a:lnTo>
                  <a:lnTo>
                    <a:pt x="10090" y="20152"/>
                  </a:lnTo>
                  <a:lnTo>
                    <a:pt x="10618" y="20124"/>
                  </a:lnTo>
                  <a:lnTo>
                    <a:pt x="11146" y="20069"/>
                  </a:lnTo>
                  <a:lnTo>
                    <a:pt x="11674" y="20013"/>
                  </a:lnTo>
                  <a:lnTo>
                    <a:pt x="12203" y="19902"/>
                  </a:lnTo>
                  <a:lnTo>
                    <a:pt x="12731" y="19791"/>
                  </a:lnTo>
                  <a:lnTo>
                    <a:pt x="13231" y="19652"/>
                  </a:lnTo>
                  <a:lnTo>
                    <a:pt x="13759" y="19485"/>
                  </a:lnTo>
                  <a:lnTo>
                    <a:pt x="14259" y="19290"/>
                  </a:lnTo>
                  <a:lnTo>
                    <a:pt x="14760" y="19068"/>
                  </a:lnTo>
                  <a:lnTo>
                    <a:pt x="15232" y="18818"/>
                  </a:lnTo>
                  <a:lnTo>
                    <a:pt x="15705" y="18540"/>
                  </a:lnTo>
                  <a:lnTo>
                    <a:pt x="16150" y="18234"/>
                  </a:lnTo>
                  <a:lnTo>
                    <a:pt x="16594" y="17901"/>
                  </a:lnTo>
                  <a:lnTo>
                    <a:pt x="17011" y="17539"/>
                  </a:lnTo>
                  <a:lnTo>
                    <a:pt x="17400" y="17150"/>
                  </a:lnTo>
                  <a:lnTo>
                    <a:pt x="17762" y="16733"/>
                  </a:lnTo>
                  <a:lnTo>
                    <a:pt x="18095" y="16288"/>
                  </a:lnTo>
                  <a:lnTo>
                    <a:pt x="18429" y="15816"/>
                  </a:lnTo>
                  <a:lnTo>
                    <a:pt x="18707" y="15316"/>
                  </a:lnTo>
                  <a:lnTo>
                    <a:pt x="18957" y="14787"/>
                  </a:lnTo>
                  <a:lnTo>
                    <a:pt x="19179" y="14204"/>
                  </a:lnTo>
                  <a:lnTo>
                    <a:pt x="19429" y="14732"/>
                  </a:lnTo>
                  <a:lnTo>
                    <a:pt x="19707" y="15204"/>
                  </a:lnTo>
                  <a:lnTo>
                    <a:pt x="20180" y="15844"/>
                  </a:lnTo>
                  <a:lnTo>
                    <a:pt x="20652" y="16427"/>
                  </a:lnTo>
                  <a:lnTo>
                    <a:pt x="21153" y="16955"/>
                  </a:lnTo>
                  <a:lnTo>
                    <a:pt x="21653" y="17456"/>
                  </a:lnTo>
                  <a:lnTo>
                    <a:pt x="22153" y="17901"/>
                  </a:lnTo>
                  <a:lnTo>
                    <a:pt x="22654" y="18290"/>
                  </a:lnTo>
                  <a:lnTo>
                    <a:pt x="23182" y="18651"/>
                  </a:lnTo>
                  <a:lnTo>
                    <a:pt x="23682" y="18957"/>
                  </a:lnTo>
                  <a:lnTo>
                    <a:pt x="24210" y="19235"/>
                  </a:lnTo>
                  <a:lnTo>
                    <a:pt x="24710" y="19457"/>
                  </a:lnTo>
                  <a:lnTo>
                    <a:pt x="25239" y="19652"/>
                  </a:lnTo>
                  <a:lnTo>
                    <a:pt x="25739" y="19818"/>
                  </a:lnTo>
                  <a:lnTo>
                    <a:pt x="26267" y="19957"/>
                  </a:lnTo>
                  <a:lnTo>
                    <a:pt x="26767" y="20041"/>
                  </a:lnTo>
                  <a:lnTo>
                    <a:pt x="27268" y="20096"/>
                  </a:lnTo>
                  <a:lnTo>
                    <a:pt x="27768" y="20124"/>
                  </a:lnTo>
                  <a:lnTo>
                    <a:pt x="28268" y="20152"/>
                  </a:lnTo>
                  <a:lnTo>
                    <a:pt x="28741" y="20124"/>
                  </a:lnTo>
                  <a:lnTo>
                    <a:pt x="29241" y="20069"/>
                  </a:lnTo>
                  <a:lnTo>
                    <a:pt x="29686" y="20013"/>
                  </a:lnTo>
                  <a:lnTo>
                    <a:pt x="30158" y="19902"/>
                  </a:lnTo>
                  <a:lnTo>
                    <a:pt x="30603" y="19791"/>
                  </a:lnTo>
                  <a:lnTo>
                    <a:pt x="31020" y="19679"/>
                  </a:lnTo>
                  <a:lnTo>
                    <a:pt x="31437" y="19513"/>
                  </a:lnTo>
                  <a:lnTo>
                    <a:pt x="31826" y="19346"/>
                  </a:lnTo>
                  <a:lnTo>
                    <a:pt x="32215" y="19179"/>
                  </a:lnTo>
                  <a:lnTo>
                    <a:pt x="32577" y="18985"/>
                  </a:lnTo>
                  <a:lnTo>
                    <a:pt x="32938" y="18790"/>
                  </a:lnTo>
                  <a:lnTo>
                    <a:pt x="33244" y="18595"/>
                  </a:lnTo>
                  <a:lnTo>
                    <a:pt x="33549" y="18373"/>
                  </a:lnTo>
                  <a:lnTo>
                    <a:pt x="33855" y="18151"/>
                  </a:lnTo>
                  <a:lnTo>
                    <a:pt x="34105" y="17928"/>
                  </a:lnTo>
                  <a:lnTo>
                    <a:pt x="34411" y="17623"/>
                  </a:lnTo>
                  <a:lnTo>
                    <a:pt x="34745" y="17289"/>
                  </a:lnTo>
                  <a:lnTo>
                    <a:pt x="35050" y="16955"/>
                  </a:lnTo>
                  <a:lnTo>
                    <a:pt x="35384" y="16566"/>
                  </a:lnTo>
                  <a:lnTo>
                    <a:pt x="35690" y="16149"/>
                  </a:lnTo>
                  <a:lnTo>
                    <a:pt x="35968" y="15732"/>
                  </a:lnTo>
                  <a:lnTo>
                    <a:pt x="36273" y="15260"/>
                  </a:lnTo>
                  <a:lnTo>
                    <a:pt x="36524" y="14787"/>
                  </a:lnTo>
                  <a:lnTo>
                    <a:pt x="36801" y="14315"/>
                  </a:lnTo>
                  <a:lnTo>
                    <a:pt x="37024" y="13787"/>
                  </a:lnTo>
                  <a:lnTo>
                    <a:pt x="37246" y="13286"/>
                  </a:lnTo>
                  <a:lnTo>
                    <a:pt x="37441" y="12731"/>
                  </a:lnTo>
                  <a:lnTo>
                    <a:pt x="37608" y="12175"/>
                  </a:lnTo>
                  <a:lnTo>
                    <a:pt x="37747" y="11619"/>
                  </a:lnTo>
                  <a:lnTo>
                    <a:pt x="37858" y="11063"/>
                  </a:lnTo>
                  <a:lnTo>
                    <a:pt x="37941" y="10479"/>
                  </a:lnTo>
                  <a:lnTo>
                    <a:pt x="37997" y="9895"/>
                  </a:lnTo>
                  <a:lnTo>
                    <a:pt x="37997" y="9312"/>
                  </a:lnTo>
                  <a:lnTo>
                    <a:pt x="37969" y="8700"/>
                  </a:lnTo>
                  <a:lnTo>
                    <a:pt x="37913" y="8116"/>
                  </a:lnTo>
                  <a:lnTo>
                    <a:pt x="37802" y="7505"/>
                  </a:lnTo>
                  <a:lnTo>
                    <a:pt x="37635" y="6921"/>
                  </a:lnTo>
                  <a:lnTo>
                    <a:pt x="37441" y="6310"/>
                  </a:lnTo>
                  <a:lnTo>
                    <a:pt x="37163" y="5726"/>
                  </a:lnTo>
                  <a:lnTo>
                    <a:pt x="36857" y="5142"/>
                  </a:lnTo>
                  <a:lnTo>
                    <a:pt x="36496" y="4559"/>
                  </a:lnTo>
                  <a:lnTo>
                    <a:pt x="36079" y="3975"/>
                  </a:lnTo>
                  <a:lnTo>
                    <a:pt x="35578" y="3419"/>
                  </a:lnTo>
                  <a:lnTo>
                    <a:pt x="35050" y="2863"/>
                  </a:lnTo>
                  <a:lnTo>
                    <a:pt x="34439" y="2335"/>
                  </a:lnTo>
                  <a:lnTo>
                    <a:pt x="33772" y="1807"/>
                  </a:lnTo>
                  <a:lnTo>
                    <a:pt x="33021" y="1279"/>
                  </a:lnTo>
                  <a:lnTo>
                    <a:pt x="32632" y="1056"/>
                  </a:lnTo>
                  <a:lnTo>
                    <a:pt x="32243" y="862"/>
                  </a:lnTo>
                  <a:lnTo>
                    <a:pt x="31826" y="667"/>
                  </a:lnTo>
                  <a:lnTo>
                    <a:pt x="31381" y="528"/>
                  </a:lnTo>
                  <a:lnTo>
                    <a:pt x="30937" y="389"/>
                  </a:lnTo>
                  <a:lnTo>
                    <a:pt x="30464" y="250"/>
                  </a:lnTo>
                  <a:lnTo>
                    <a:pt x="29964" y="167"/>
                  </a:lnTo>
                  <a:lnTo>
                    <a:pt x="29463" y="84"/>
                  </a:lnTo>
                  <a:lnTo>
                    <a:pt x="28963" y="56"/>
                  </a:lnTo>
                  <a:lnTo>
                    <a:pt x="28435" y="28"/>
                  </a:lnTo>
                  <a:lnTo>
                    <a:pt x="27907" y="0"/>
                  </a:lnTo>
                  <a:lnTo>
                    <a:pt x="27407" y="28"/>
                  </a:lnTo>
                  <a:lnTo>
                    <a:pt x="26851" y="84"/>
                  </a:lnTo>
                  <a:lnTo>
                    <a:pt x="26323" y="139"/>
                  </a:lnTo>
                  <a:lnTo>
                    <a:pt x="25795" y="250"/>
                  </a:lnTo>
                  <a:lnTo>
                    <a:pt x="25266" y="362"/>
                  </a:lnTo>
                  <a:lnTo>
                    <a:pt x="24766" y="501"/>
                  </a:lnTo>
                  <a:lnTo>
                    <a:pt x="24238" y="667"/>
                  </a:lnTo>
                  <a:lnTo>
                    <a:pt x="23738" y="862"/>
                  </a:lnTo>
                  <a:lnTo>
                    <a:pt x="23237" y="1084"/>
                  </a:lnTo>
                  <a:lnTo>
                    <a:pt x="22765" y="1334"/>
                  </a:lnTo>
                  <a:lnTo>
                    <a:pt x="22292" y="1612"/>
                  </a:lnTo>
                  <a:lnTo>
                    <a:pt x="21848" y="1918"/>
                  </a:lnTo>
                  <a:lnTo>
                    <a:pt x="21403" y="2252"/>
                  </a:lnTo>
                  <a:lnTo>
                    <a:pt x="20986" y="2613"/>
                  </a:lnTo>
                  <a:lnTo>
                    <a:pt x="20597" y="3002"/>
                  </a:lnTo>
                  <a:lnTo>
                    <a:pt x="20235" y="3419"/>
                  </a:lnTo>
                  <a:lnTo>
                    <a:pt x="19902" y="3864"/>
                  </a:lnTo>
                  <a:lnTo>
                    <a:pt x="19568" y="4336"/>
                  </a:lnTo>
                  <a:lnTo>
                    <a:pt x="19290" y="4837"/>
                  </a:lnTo>
                  <a:lnTo>
                    <a:pt x="19040" y="5365"/>
                  </a:lnTo>
                  <a:lnTo>
                    <a:pt x="18818" y="5948"/>
                  </a:lnTo>
                  <a:lnTo>
                    <a:pt x="18568" y="5420"/>
                  </a:lnTo>
                  <a:lnTo>
                    <a:pt x="18290" y="4948"/>
                  </a:lnTo>
                  <a:lnTo>
                    <a:pt x="17817" y="4309"/>
                  </a:lnTo>
                  <a:lnTo>
                    <a:pt x="17345" y="3725"/>
                  </a:lnTo>
                  <a:lnTo>
                    <a:pt x="16844" y="3197"/>
                  </a:lnTo>
                  <a:lnTo>
                    <a:pt x="16344" y="2696"/>
                  </a:lnTo>
                  <a:lnTo>
                    <a:pt x="15844" y="2252"/>
                  </a:lnTo>
                  <a:lnTo>
                    <a:pt x="15343" y="1863"/>
                  </a:lnTo>
                  <a:lnTo>
                    <a:pt x="14843" y="1501"/>
                  </a:lnTo>
                  <a:lnTo>
                    <a:pt x="14315" y="1195"/>
                  </a:lnTo>
                  <a:lnTo>
                    <a:pt x="13787" y="917"/>
                  </a:lnTo>
                  <a:lnTo>
                    <a:pt x="13287" y="695"/>
                  </a:lnTo>
                  <a:lnTo>
                    <a:pt x="12758" y="501"/>
                  </a:lnTo>
                  <a:lnTo>
                    <a:pt x="12258" y="334"/>
                  </a:lnTo>
                  <a:lnTo>
                    <a:pt x="11730" y="195"/>
                  </a:lnTo>
                  <a:lnTo>
                    <a:pt x="11230" y="111"/>
                  </a:lnTo>
                  <a:lnTo>
                    <a:pt x="10729" y="56"/>
                  </a:lnTo>
                  <a:lnTo>
                    <a:pt x="10229" y="28"/>
                  </a:lnTo>
                  <a:lnTo>
                    <a:pt x="9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61"/>
            <p:cNvSpPr/>
            <p:nvPr/>
          </p:nvSpPr>
          <p:spPr>
            <a:xfrm>
              <a:off x="1170125" y="4495000"/>
              <a:ext cx="345375" cy="187625"/>
            </a:xfrm>
            <a:custGeom>
              <a:avLst/>
              <a:gdLst/>
              <a:ahLst/>
              <a:cxnLst/>
              <a:rect l="l" t="t" r="r" b="b"/>
              <a:pathLst>
                <a:path w="13815" h="7505" extrusionOk="0">
                  <a:moveTo>
                    <a:pt x="7172" y="0"/>
                  </a:moveTo>
                  <a:lnTo>
                    <a:pt x="6588" y="28"/>
                  </a:lnTo>
                  <a:lnTo>
                    <a:pt x="6004" y="83"/>
                  </a:lnTo>
                  <a:lnTo>
                    <a:pt x="5420" y="139"/>
                  </a:lnTo>
                  <a:lnTo>
                    <a:pt x="4865" y="250"/>
                  </a:lnTo>
                  <a:lnTo>
                    <a:pt x="4336" y="389"/>
                  </a:lnTo>
                  <a:lnTo>
                    <a:pt x="3836" y="556"/>
                  </a:lnTo>
                  <a:lnTo>
                    <a:pt x="3336" y="723"/>
                  </a:lnTo>
                  <a:lnTo>
                    <a:pt x="2863" y="917"/>
                  </a:lnTo>
                  <a:lnTo>
                    <a:pt x="2446" y="1140"/>
                  </a:lnTo>
                  <a:lnTo>
                    <a:pt x="2029" y="1390"/>
                  </a:lnTo>
                  <a:lnTo>
                    <a:pt x="1668" y="1640"/>
                  </a:lnTo>
                  <a:lnTo>
                    <a:pt x="1307" y="1890"/>
                  </a:lnTo>
                  <a:lnTo>
                    <a:pt x="1001" y="2168"/>
                  </a:lnTo>
                  <a:lnTo>
                    <a:pt x="723" y="2446"/>
                  </a:lnTo>
                  <a:lnTo>
                    <a:pt x="501" y="2752"/>
                  </a:lnTo>
                  <a:lnTo>
                    <a:pt x="306" y="3058"/>
                  </a:lnTo>
                  <a:lnTo>
                    <a:pt x="167" y="3363"/>
                  </a:lnTo>
                  <a:lnTo>
                    <a:pt x="56" y="3697"/>
                  </a:lnTo>
                  <a:lnTo>
                    <a:pt x="0" y="4003"/>
                  </a:lnTo>
                  <a:lnTo>
                    <a:pt x="0" y="4308"/>
                  </a:lnTo>
                  <a:lnTo>
                    <a:pt x="56" y="4642"/>
                  </a:lnTo>
                  <a:lnTo>
                    <a:pt x="139" y="4948"/>
                  </a:lnTo>
                  <a:lnTo>
                    <a:pt x="306" y="5253"/>
                  </a:lnTo>
                  <a:lnTo>
                    <a:pt x="501" y="5559"/>
                  </a:lnTo>
                  <a:lnTo>
                    <a:pt x="779" y="5837"/>
                  </a:lnTo>
                  <a:lnTo>
                    <a:pt x="1112" y="6115"/>
                  </a:lnTo>
                  <a:lnTo>
                    <a:pt x="1501" y="6393"/>
                  </a:lnTo>
                  <a:lnTo>
                    <a:pt x="1946" y="6643"/>
                  </a:lnTo>
                  <a:lnTo>
                    <a:pt x="2474" y="6893"/>
                  </a:lnTo>
                  <a:lnTo>
                    <a:pt x="2752" y="7004"/>
                  </a:lnTo>
                  <a:lnTo>
                    <a:pt x="3030" y="7116"/>
                  </a:lnTo>
                  <a:lnTo>
                    <a:pt x="3669" y="7282"/>
                  </a:lnTo>
                  <a:lnTo>
                    <a:pt x="4364" y="7394"/>
                  </a:lnTo>
                  <a:lnTo>
                    <a:pt x="5087" y="7477"/>
                  </a:lnTo>
                  <a:lnTo>
                    <a:pt x="5837" y="7505"/>
                  </a:lnTo>
                  <a:lnTo>
                    <a:pt x="6643" y="7477"/>
                  </a:lnTo>
                  <a:lnTo>
                    <a:pt x="7422" y="7421"/>
                  </a:lnTo>
                  <a:lnTo>
                    <a:pt x="8228" y="7338"/>
                  </a:lnTo>
                  <a:lnTo>
                    <a:pt x="9006" y="7171"/>
                  </a:lnTo>
                  <a:lnTo>
                    <a:pt x="9757" y="7004"/>
                  </a:lnTo>
                  <a:lnTo>
                    <a:pt x="10479" y="6782"/>
                  </a:lnTo>
                  <a:lnTo>
                    <a:pt x="11174" y="6532"/>
                  </a:lnTo>
                  <a:lnTo>
                    <a:pt x="11786" y="6226"/>
                  </a:lnTo>
                  <a:lnTo>
                    <a:pt x="12342" y="5920"/>
                  </a:lnTo>
                  <a:lnTo>
                    <a:pt x="12592" y="5726"/>
                  </a:lnTo>
                  <a:lnTo>
                    <a:pt x="12814" y="5559"/>
                  </a:lnTo>
                  <a:lnTo>
                    <a:pt x="13009" y="5365"/>
                  </a:lnTo>
                  <a:lnTo>
                    <a:pt x="13203" y="5170"/>
                  </a:lnTo>
                  <a:lnTo>
                    <a:pt x="13453" y="4836"/>
                  </a:lnTo>
                  <a:lnTo>
                    <a:pt x="13620" y="4475"/>
                  </a:lnTo>
                  <a:lnTo>
                    <a:pt x="13759" y="4114"/>
                  </a:lnTo>
                  <a:lnTo>
                    <a:pt x="13815" y="3725"/>
                  </a:lnTo>
                  <a:lnTo>
                    <a:pt x="13815" y="3363"/>
                  </a:lnTo>
                  <a:lnTo>
                    <a:pt x="13787" y="3169"/>
                  </a:lnTo>
                  <a:lnTo>
                    <a:pt x="13731" y="3002"/>
                  </a:lnTo>
                  <a:lnTo>
                    <a:pt x="13676" y="2807"/>
                  </a:lnTo>
                  <a:lnTo>
                    <a:pt x="13592" y="2641"/>
                  </a:lnTo>
                  <a:lnTo>
                    <a:pt x="13398" y="2279"/>
                  </a:lnTo>
                  <a:lnTo>
                    <a:pt x="13092" y="1946"/>
                  </a:lnTo>
                  <a:lnTo>
                    <a:pt x="12758" y="1612"/>
                  </a:lnTo>
                  <a:lnTo>
                    <a:pt x="12314" y="1306"/>
                  </a:lnTo>
                  <a:lnTo>
                    <a:pt x="11813" y="1001"/>
                  </a:lnTo>
                  <a:lnTo>
                    <a:pt x="11230" y="750"/>
                  </a:lnTo>
                  <a:lnTo>
                    <a:pt x="10590" y="528"/>
                  </a:lnTo>
                  <a:lnTo>
                    <a:pt x="9840" y="334"/>
                  </a:lnTo>
                  <a:lnTo>
                    <a:pt x="9006" y="167"/>
                  </a:lnTo>
                  <a:lnTo>
                    <a:pt x="8395" y="83"/>
                  </a:lnTo>
                  <a:lnTo>
                    <a:pt x="7783" y="28"/>
                  </a:lnTo>
                  <a:lnTo>
                    <a:pt x="7172" y="0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61"/>
            <p:cNvSpPr/>
            <p:nvPr/>
          </p:nvSpPr>
          <p:spPr>
            <a:xfrm>
              <a:off x="1065900" y="4298325"/>
              <a:ext cx="159150" cy="149425"/>
            </a:xfrm>
            <a:custGeom>
              <a:avLst/>
              <a:gdLst/>
              <a:ahLst/>
              <a:cxnLst/>
              <a:rect l="l" t="t" r="r" b="b"/>
              <a:pathLst>
                <a:path w="6366" h="5977" extrusionOk="0">
                  <a:moveTo>
                    <a:pt x="2696" y="1"/>
                  </a:moveTo>
                  <a:lnTo>
                    <a:pt x="2418" y="29"/>
                  </a:lnTo>
                  <a:lnTo>
                    <a:pt x="2140" y="112"/>
                  </a:lnTo>
                  <a:lnTo>
                    <a:pt x="1862" y="195"/>
                  </a:lnTo>
                  <a:lnTo>
                    <a:pt x="1612" y="307"/>
                  </a:lnTo>
                  <a:lnTo>
                    <a:pt x="1390" y="446"/>
                  </a:lnTo>
                  <a:lnTo>
                    <a:pt x="1167" y="612"/>
                  </a:lnTo>
                  <a:lnTo>
                    <a:pt x="945" y="807"/>
                  </a:lnTo>
                  <a:lnTo>
                    <a:pt x="778" y="1002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69"/>
                  </a:lnTo>
                  <a:lnTo>
                    <a:pt x="222" y="1919"/>
                  </a:lnTo>
                  <a:lnTo>
                    <a:pt x="111" y="2197"/>
                  </a:lnTo>
                  <a:lnTo>
                    <a:pt x="56" y="2447"/>
                  </a:lnTo>
                  <a:lnTo>
                    <a:pt x="28" y="2725"/>
                  </a:lnTo>
                  <a:lnTo>
                    <a:pt x="0" y="3003"/>
                  </a:lnTo>
                  <a:lnTo>
                    <a:pt x="0" y="3281"/>
                  </a:lnTo>
                  <a:lnTo>
                    <a:pt x="28" y="3531"/>
                  </a:lnTo>
                  <a:lnTo>
                    <a:pt x="83" y="3809"/>
                  </a:lnTo>
                  <a:lnTo>
                    <a:pt x="167" y="4059"/>
                  </a:lnTo>
                  <a:lnTo>
                    <a:pt x="250" y="4309"/>
                  </a:lnTo>
                  <a:lnTo>
                    <a:pt x="389" y="4559"/>
                  </a:lnTo>
                  <a:lnTo>
                    <a:pt x="556" y="4782"/>
                  </a:lnTo>
                  <a:lnTo>
                    <a:pt x="751" y="5004"/>
                  </a:lnTo>
                  <a:lnTo>
                    <a:pt x="973" y="5226"/>
                  </a:lnTo>
                  <a:lnTo>
                    <a:pt x="1195" y="5421"/>
                  </a:lnTo>
                  <a:lnTo>
                    <a:pt x="1473" y="5588"/>
                  </a:lnTo>
                  <a:lnTo>
                    <a:pt x="1807" y="5727"/>
                  </a:lnTo>
                  <a:lnTo>
                    <a:pt x="2113" y="5838"/>
                  </a:lnTo>
                  <a:lnTo>
                    <a:pt x="2446" y="5921"/>
                  </a:lnTo>
                  <a:lnTo>
                    <a:pt x="2780" y="5977"/>
                  </a:lnTo>
                  <a:lnTo>
                    <a:pt x="3085" y="5977"/>
                  </a:lnTo>
                  <a:lnTo>
                    <a:pt x="3391" y="5949"/>
                  </a:lnTo>
                  <a:lnTo>
                    <a:pt x="3697" y="5894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6" y="5393"/>
                  </a:lnTo>
                  <a:lnTo>
                    <a:pt x="5087" y="5226"/>
                  </a:lnTo>
                  <a:lnTo>
                    <a:pt x="5309" y="5004"/>
                  </a:lnTo>
                  <a:lnTo>
                    <a:pt x="5531" y="4810"/>
                  </a:lnTo>
                  <a:lnTo>
                    <a:pt x="5698" y="4559"/>
                  </a:lnTo>
                  <a:lnTo>
                    <a:pt x="5893" y="4309"/>
                  </a:lnTo>
                  <a:lnTo>
                    <a:pt x="6032" y="4059"/>
                  </a:lnTo>
                  <a:lnTo>
                    <a:pt x="6143" y="3809"/>
                  </a:lnTo>
                  <a:lnTo>
                    <a:pt x="6254" y="3531"/>
                  </a:lnTo>
                  <a:lnTo>
                    <a:pt x="6337" y="3253"/>
                  </a:lnTo>
                  <a:lnTo>
                    <a:pt x="6365" y="2975"/>
                  </a:lnTo>
                  <a:lnTo>
                    <a:pt x="6365" y="2697"/>
                  </a:lnTo>
                  <a:lnTo>
                    <a:pt x="6365" y="2419"/>
                  </a:lnTo>
                  <a:lnTo>
                    <a:pt x="6310" y="2141"/>
                  </a:lnTo>
                  <a:lnTo>
                    <a:pt x="6198" y="1891"/>
                  </a:lnTo>
                  <a:lnTo>
                    <a:pt x="6087" y="1613"/>
                  </a:lnTo>
                  <a:lnTo>
                    <a:pt x="5920" y="1363"/>
                  </a:lnTo>
                  <a:lnTo>
                    <a:pt x="5698" y="1141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6" y="501"/>
                  </a:lnTo>
                  <a:lnTo>
                    <a:pt x="4447" y="334"/>
                  </a:lnTo>
                  <a:lnTo>
                    <a:pt x="4003" y="168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61"/>
            <p:cNvSpPr/>
            <p:nvPr/>
          </p:nvSpPr>
          <p:spPr>
            <a:xfrm>
              <a:off x="1161100" y="4338650"/>
              <a:ext cx="28500" cy="26425"/>
            </a:xfrm>
            <a:custGeom>
              <a:avLst/>
              <a:gdLst/>
              <a:ahLst/>
              <a:cxnLst/>
              <a:rect l="l" t="t" r="r" b="b"/>
              <a:pathLst>
                <a:path w="1140" h="1057" extrusionOk="0">
                  <a:moveTo>
                    <a:pt x="473" y="0"/>
                  </a:moveTo>
                  <a:lnTo>
                    <a:pt x="389" y="28"/>
                  </a:lnTo>
                  <a:lnTo>
                    <a:pt x="278" y="56"/>
                  </a:lnTo>
                  <a:lnTo>
                    <a:pt x="195" y="111"/>
                  </a:lnTo>
                  <a:lnTo>
                    <a:pt x="139" y="195"/>
                  </a:lnTo>
                  <a:lnTo>
                    <a:pt x="28" y="361"/>
                  </a:lnTo>
                  <a:lnTo>
                    <a:pt x="0" y="528"/>
                  </a:lnTo>
                  <a:lnTo>
                    <a:pt x="0" y="639"/>
                  </a:lnTo>
                  <a:lnTo>
                    <a:pt x="28" y="723"/>
                  </a:lnTo>
                  <a:lnTo>
                    <a:pt x="83" y="806"/>
                  </a:lnTo>
                  <a:lnTo>
                    <a:pt x="139" y="889"/>
                  </a:lnTo>
                  <a:lnTo>
                    <a:pt x="222" y="973"/>
                  </a:lnTo>
                  <a:lnTo>
                    <a:pt x="334" y="1028"/>
                  </a:lnTo>
                  <a:lnTo>
                    <a:pt x="445" y="1056"/>
                  </a:lnTo>
                  <a:lnTo>
                    <a:pt x="667" y="1056"/>
                  </a:lnTo>
                  <a:lnTo>
                    <a:pt x="751" y="1028"/>
                  </a:lnTo>
                  <a:lnTo>
                    <a:pt x="862" y="973"/>
                  </a:lnTo>
                  <a:lnTo>
                    <a:pt x="945" y="889"/>
                  </a:lnTo>
                  <a:lnTo>
                    <a:pt x="1001" y="806"/>
                  </a:lnTo>
                  <a:lnTo>
                    <a:pt x="1084" y="723"/>
                  </a:lnTo>
                  <a:lnTo>
                    <a:pt x="1112" y="639"/>
                  </a:lnTo>
                  <a:lnTo>
                    <a:pt x="1140" y="528"/>
                  </a:lnTo>
                  <a:lnTo>
                    <a:pt x="1140" y="445"/>
                  </a:lnTo>
                  <a:lnTo>
                    <a:pt x="1112" y="334"/>
                  </a:lnTo>
                  <a:lnTo>
                    <a:pt x="1056" y="250"/>
                  </a:lnTo>
                  <a:lnTo>
                    <a:pt x="973" y="167"/>
                  </a:lnTo>
                  <a:lnTo>
                    <a:pt x="862" y="83"/>
                  </a:lnTo>
                  <a:lnTo>
                    <a:pt x="723" y="2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61"/>
            <p:cNvSpPr/>
            <p:nvPr/>
          </p:nvSpPr>
          <p:spPr>
            <a:xfrm>
              <a:off x="1152750" y="43747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251" y="0"/>
                  </a:moveTo>
                  <a:lnTo>
                    <a:pt x="139" y="56"/>
                  </a:lnTo>
                  <a:lnTo>
                    <a:pt x="56" y="112"/>
                  </a:lnTo>
                  <a:lnTo>
                    <a:pt x="0" y="195"/>
                  </a:lnTo>
                  <a:lnTo>
                    <a:pt x="0" y="306"/>
                  </a:lnTo>
                  <a:lnTo>
                    <a:pt x="0" y="417"/>
                  </a:lnTo>
                  <a:lnTo>
                    <a:pt x="56" y="501"/>
                  </a:lnTo>
                  <a:lnTo>
                    <a:pt x="167" y="584"/>
                  </a:lnTo>
                  <a:lnTo>
                    <a:pt x="306" y="612"/>
                  </a:lnTo>
                  <a:lnTo>
                    <a:pt x="417" y="584"/>
                  </a:lnTo>
                  <a:lnTo>
                    <a:pt x="501" y="501"/>
                  </a:lnTo>
                  <a:lnTo>
                    <a:pt x="584" y="417"/>
                  </a:lnTo>
                  <a:lnTo>
                    <a:pt x="612" y="306"/>
                  </a:lnTo>
                  <a:lnTo>
                    <a:pt x="612" y="195"/>
                  </a:lnTo>
                  <a:lnTo>
                    <a:pt x="529" y="112"/>
                  </a:lnTo>
                  <a:lnTo>
                    <a:pt x="390" y="28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61"/>
            <p:cNvSpPr/>
            <p:nvPr/>
          </p:nvSpPr>
          <p:spPr>
            <a:xfrm>
              <a:off x="1451550" y="4295550"/>
              <a:ext cx="159850" cy="149425"/>
            </a:xfrm>
            <a:custGeom>
              <a:avLst/>
              <a:gdLst/>
              <a:ahLst/>
              <a:cxnLst/>
              <a:rect l="l" t="t" r="r" b="b"/>
              <a:pathLst>
                <a:path w="6394" h="5977" extrusionOk="0">
                  <a:moveTo>
                    <a:pt x="2724" y="1"/>
                  </a:moveTo>
                  <a:lnTo>
                    <a:pt x="2419" y="29"/>
                  </a:lnTo>
                  <a:lnTo>
                    <a:pt x="2141" y="112"/>
                  </a:lnTo>
                  <a:lnTo>
                    <a:pt x="1863" y="195"/>
                  </a:lnTo>
                  <a:lnTo>
                    <a:pt x="1613" y="306"/>
                  </a:lnTo>
                  <a:lnTo>
                    <a:pt x="1390" y="473"/>
                  </a:lnTo>
                  <a:lnTo>
                    <a:pt x="1168" y="612"/>
                  </a:lnTo>
                  <a:lnTo>
                    <a:pt x="946" y="807"/>
                  </a:lnTo>
                  <a:lnTo>
                    <a:pt x="779" y="1001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96"/>
                  </a:lnTo>
                  <a:lnTo>
                    <a:pt x="223" y="1946"/>
                  </a:lnTo>
                  <a:lnTo>
                    <a:pt x="139" y="2197"/>
                  </a:lnTo>
                  <a:lnTo>
                    <a:pt x="56" y="2475"/>
                  </a:lnTo>
                  <a:lnTo>
                    <a:pt x="28" y="2725"/>
                  </a:lnTo>
                  <a:lnTo>
                    <a:pt x="1" y="3003"/>
                  </a:lnTo>
                  <a:lnTo>
                    <a:pt x="1" y="3281"/>
                  </a:lnTo>
                  <a:lnTo>
                    <a:pt x="28" y="3559"/>
                  </a:lnTo>
                  <a:lnTo>
                    <a:pt x="84" y="3809"/>
                  </a:lnTo>
                  <a:lnTo>
                    <a:pt x="167" y="4087"/>
                  </a:lnTo>
                  <a:lnTo>
                    <a:pt x="278" y="4337"/>
                  </a:lnTo>
                  <a:lnTo>
                    <a:pt x="390" y="4559"/>
                  </a:lnTo>
                  <a:lnTo>
                    <a:pt x="556" y="4809"/>
                  </a:lnTo>
                  <a:lnTo>
                    <a:pt x="751" y="5032"/>
                  </a:lnTo>
                  <a:lnTo>
                    <a:pt x="973" y="5226"/>
                  </a:lnTo>
                  <a:lnTo>
                    <a:pt x="1224" y="5421"/>
                  </a:lnTo>
                  <a:lnTo>
                    <a:pt x="1501" y="5588"/>
                  </a:lnTo>
                  <a:lnTo>
                    <a:pt x="1807" y="5727"/>
                  </a:lnTo>
                  <a:lnTo>
                    <a:pt x="2113" y="5866"/>
                  </a:lnTo>
                  <a:lnTo>
                    <a:pt x="2447" y="5921"/>
                  </a:lnTo>
                  <a:lnTo>
                    <a:pt x="2780" y="5977"/>
                  </a:lnTo>
                  <a:lnTo>
                    <a:pt x="3086" y="5977"/>
                  </a:lnTo>
                  <a:lnTo>
                    <a:pt x="3392" y="5949"/>
                  </a:lnTo>
                  <a:lnTo>
                    <a:pt x="3697" y="5893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7" y="5393"/>
                  </a:lnTo>
                  <a:lnTo>
                    <a:pt x="5087" y="5226"/>
                  </a:lnTo>
                  <a:lnTo>
                    <a:pt x="5309" y="5032"/>
                  </a:lnTo>
                  <a:lnTo>
                    <a:pt x="5532" y="4809"/>
                  </a:lnTo>
                  <a:lnTo>
                    <a:pt x="5726" y="4587"/>
                  </a:lnTo>
                  <a:lnTo>
                    <a:pt x="5893" y="4337"/>
                  </a:lnTo>
                  <a:lnTo>
                    <a:pt x="6032" y="4087"/>
                  </a:lnTo>
                  <a:lnTo>
                    <a:pt x="6171" y="3809"/>
                  </a:lnTo>
                  <a:lnTo>
                    <a:pt x="6254" y="3531"/>
                  </a:lnTo>
                  <a:lnTo>
                    <a:pt x="6338" y="3281"/>
                  </a:lnTo>
                  <a:lnTo>
                    <a:pt x="6366" y="3003"/>
                  </a:lnTo>
                  <a:lnTo>
                    <a:pt x="6393" y="2725"/>
                  </a:lnTo>
                  <a:lnTo>
                    <a:pt x="6366" y="2447"/>
                  </a:lnTo>
                  <a:lnTo>
                    <a:pt x="6310" y="2169"/>
                  </a:lnTo>
                  <a:lnTo>
                    <a:pt x="6199" y="1891"/>
                  </a:lnTo>
                  <a:lnTo>
                    <a:pt x="6088" y="1641"/>
                  </a:lnTo>
                  <a:lnTo>
                    <a:pt x="5921" y="1390"/>
                  </a:lnTo>
                  <a:lnTo>
                    <a:pt x="5699" y="1140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7" y="501"/>
                  </a:lnTo>
                  <a:lnTo>
                    <a:pt x="4448" y="334"/>
                  </a:lnTo>
                  <a:lnTo>
                    <a:pt x="4003" y="195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61"/>
            <p:cNvSpPr/>
            <p:nvPr/>
          </p:nvSpPr>
          <p:spPr>
            <a:xfrm>
              <a:off x="1546750" y="4336550"/>
              <a:ext cx="28525" cy="26425"/>
            </a:xfrm>
            <a:custGeom>
              <a:avLst/>
              <a:gdLst/>
              <a:ahLst/>
              <a:cxnLst/>
              <a:rect l="l" t="t" r="r" b="b"/>
              <a:pathLst>
                <a:path w="1141" h="1057" extrusionOk="0">
                  <a:moveTo>
                    <a:pt x="390" y="1"/>
                  </a:moveTo>
                  <a:lnTo>
                    <a:pt x="278" y="56"/>
                  </a:lnTo>
                  <a:lnTo>
                    <a:pt x="195" y="112"/>
                  </a:lnTo>
                  <a:lnTo>
                    <a:pt x="139" y="167"/>
                  </a:lnTo>
                  <a:lnTo>
                    <a:pt x="28" y="334"/>
                  </a:lnTo>
                  <a:lnTo>
                    <a:pt x="0" y="529"/>
                  </a:lnTo>
                  <a:lnTo>
                    <a:pt x="0" y="612"/>
                  </a:lnTo>
                  <a:lnTo>
                    <a:pt x="28" y="723"/>
                  </a:lnTo>
                  <a:lnTo>
                    <a:pt x="56" y="807"/>
                  </a:lnTo>
                  <a:lnTo>
                    <a:pt x="139" y="890"/>
                  </a:lnTo>
                  <a:lnTo>
                    <a:pt x="223" y="946"/>
                  </a:lnTo>
                  <a:lnTo>
                    <a:pt x="306" y="1001"/>
                  </a:lnTo>
                  <a:lnTo>
                    <a:pt x="445" y="1029"/>
                  </a:lnTo>
                  <a:lnTo>
                    <a:pt x="556" y="1057"/>
                  </a:lnTo>
                  <a:lnTo>
                    <a:pt x="668" y="1029"/>
                  </a:lnTo>
                  <a:lnTo>
                    <a:pt x="751" y="1001"/>
                  </a:lnTo>
                  <a:lnTo>
                    <a:pt x="862" y="946"/>
                  </a:lnTo>
                  <a:lnTo>
                    <a:pt x="946" y="890"/>
                  </a:lnTo>
                  <a:lnTo>
                    <a:pt x="1001" y="807"/>
                  </a:lnTo>
                  <a:lnTo>
                    <a:pt x="1057" y="723"/>
                  </a:lnTo>
                  <a:lnTo>
                    <a:pt x="1112" y="612"/>
                  </a:lnTo>
                  <a:lnTo>
                    <a:pt x="1140" y="529"/>
                  </a:lnTo>
                  <a:lnTo>
                    <a:pt x="1112" y="418"/>
                  </a:lnTo>
                  <a:lnTo>
                    <a:pt x="1112" y="334"/>
                  </a:lnTo>
                  <a:lnTo>
                    <a:pt x="1057" y="223"/>
                  </a:lnTo>
                  <a:lnTo>
                    <a:pt x="973" y="140"/>
                  </a:lnTo>
                  <a:lnTo>
                    <a:pt x="862" y="84"/>
                  </a:lnTo>
                  <a:lnTo>
                    <a:pt x="695" y="28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61"/>
            <p:cNvSpPr/>
            <p:nvPr/>
          </p:nvSpPr>
          <p:spPr>
            <a:xfrm>
              <a:off x="1537025" y="4372000"/>
              <a:ext cx="18100" cy="17400"/>
            </a:xfrm>
            <a:custGeom>
              <a:avLst/>
              <a:gdLst/>
              <a:ahLst/>
              <a:cxnLst/>
              <a:rect l="l" t="t" r="r" b="b"/>
              <a:pathLst>
                <a:path w="724" h="696" extrusionOk="0">
                  <a:moveTo>
                    <a:pt x="306" y="0"/>
                  </a:moveTo>
                  <a:lnTo>
                    <a:pt x="167" y="28"/>
                  </a:lnTo>
                  <a:lnTo>
                    <a:pt x="84" y="111"/>
                  </a:lnTo>
                  <a:lnTo>
                    <a:pt x="0" y="223"/>
                  </a:lnTo>
                  <a:lnTo>
                    <a:pt x="0" y="334"/>
                  </a:lnTo>
                  <a:lnTo>
                    <a:pt x="0" y="473"/>
                  </a:lnTo>
                  <a:lnTo>
                    <a:pt x="84" y="584"/>
                  </a:lnTo>
                  <a:lnTo>
                    <a:pt x="195" y="667"/>
                  </a:lnTo>
                  <a:lnTo>
                    <a:pt x="278" y="667"/>
                  </a:lnTo>
                  <a:lnTo>
                    <a:pt x="334" y="695"/>
                  </a:lnTo>
                  <a:lnTo>
                    <a:pt x="473" y="640"/>
                  </a:lnTo>
                  <a:lnTo>
                    <a:pt x="584" y="584"/>
                  </a:lnTo>
                  <a:lnTo>
                    <a:pt x="667" y="473"/>
                  </a:lnTo>
                  <a:lnTo>
                    <a:pt x="723" y="334"/>
                  </a:lnTo>
                  <a:lnTo>
                    <a:pt x="695" y="223"/>
                  </a:lnTo>
                  <a:lnTo>
                    <a:pt x="667" y="167"/>
                  </a:lnTo>
                  <a:lnTo>
                    <a:pt x="612" y="111"/>
                  </a:lnTo>
                  <a:lnTo>
                    <a:pt x="528" y="56"/>
                  </a:lnTo>
                  <a:lnTo>
                    <a:pt x="445" y="28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61"/>
            <p:cNvSpPr/>
            <p:nvPr/>
          </p:nvSpPr>
          <p:spPr>
            <a:xfrm>
              <a:off x="1065900" y="468260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862" y="1"/>
                  </a:moveTo>
                  <a:lnTo>
                    <a:pt x="695" y="29"/>
                  </a:lnTo>
                  <a:lnTo>
                    <a:pt x="528" y="56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2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84" y="1335"/>
                  </a:lnTo>
                  <a:lnTo>
                    <a:pt x="1668" y="1196"/>
                  </a:lnTo>
                  <a:lnTo>
                    <a:pt x="1696" y="1029"/>
                  </a:lnTo>
                  <a:lnTo>
                    <a:pt x="1723" y="862"/>
                  </a:lnTo>
                  <a:lnTo>
                    <a:pt x="1696" y="696"/>
                  </a:lnTo>
                  <a:lnTo>
                    <a:pt x="1668" y="529"/>
                  </a:lnTo>
                  <a:lnTo>
                    <a:pt x="1584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6"/>
                  </a:lnTo>
                  <a:lnTo>
                    <a:pt x="1029" y="29"/>
                  </a:lnTo>
                  <a:lnTo>
                    <a:pt x="8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61"/>
            <p:cNvSpPr/>
            <p:nvPr/>
          </p:nvSpPr>
          <p:spPr>
            <a:xfrm>
              <a:off x="1168025" y="4795175"/>
              <a:ext cx="43125" cy="43100"/>
            </a:xfrm>
            <a:custGeom>
              <a:avLst/>
              <a:gdLst/>
              <a:ahLst/>
              <a:cxnLst/>
              <a:rect l="l" t="t" r="r" b="b"/>
              <a:pathLst>
                <a:path w="1725" h="1724" extrusionOk="0">
                  <a:moveTo>
                    <a:pt x="668" y="1"/>
                  </a:moveTo>
                  <a:lnTo>
                    <a:pt x="529" y="56"/>
                  </a:lnTo>
                  <a:lnTo>
                    <a:pt x="362" y="140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7" y="529"/>
                  </a:lnTo>
                  <a:lnTo>
                    <a:pt x="1" y="696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7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68" y="1696"/>
                  </a:lnTo>
                  <a:lnTo>
                    <a:pt x="863" y="1724"/>
                  </a:lnTo>
                  <a:lnTo>
                    <a:pt x="1029" y="1696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35"/>
                  </a:lnTo>
                  <a:lnTo>
                    <a:pt x="1641" y="1196"/>
                  </a:lnTo>
                  <a:lnTo>
                    <a:pt x="1697" y="1029"/>
                  </a:lnTo>
                  <a:lnTo>
                    <a:pt x="1724" y="862"/>
                  </a:lnTo>
                  <a:lnTo>
                    <a:pt x="1697" y="696"/>
                  </a:lnTo>
                  <a:lnTo>
                    <a:pt x="1641" y="529"/>
                  </a:lnTo>
                  <a:lnTo>
                    <a:pt x="1585" y="362"/>
                  </a:lnTo>
                  <a:lnTo>
                    <a:pt x="1474" y="251"/>
                  </a:lnTo>
                  <a:lnTo>
                    <a:pt x="1335" y="140"/>
                  </a:lnTo>
                  <a:lnTo>
                    <a:pt x="1196" y="56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61"/>
            <p:cNvSpPr/>
            <p:nvPr/>
          </p:nvSpPr>
          <p:spPr>
            <a:xfrm>
              <a:off x="992925" y="4840350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862" y="0"/>
                  </a:moveTo>
                  <a:lnTo>
                    <a:pt x="695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89"/>
                  </a:lnTo>
                  <a:lnTo>
                    <a:pt x="56" y="528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196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68" y="1196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68" y="528"/>
                  </a:lnTo>
                  <a:lnTo>
                    <a:pt x="1585" y="389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61"/>
            <p:cNvSpPr/>
            <p:nvPr/>
          </p:nvSpPr>
          <p:spPr>
            <a:xfrm>
              <a:off x="1587050" y="4680525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668" y="0"/>
                  </a:moveTo>
                  <a:lnTo>
                    <a:pt x="529" y="56"/>
                  </a:lnTo>
                  <a:lnTo>
                    <a:pt x="362" y="139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6" y="529"/>
                  </a:lnTo>
                  <a:lnTo>
                    <a:pt x="1" y="667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6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57"/>
                  </a:lnTo>
                  <a:lnTo>
                    <a:pt x="529" y="1640"/>
                  </a:lnTo>
                  <a:lnTo>
                    <a:pt x="668" y="1696"/>
                  </a:lnTo>
                  <a:lnTo>
                    <a:pt x="862" y="1724"/>
                  </a:lnTo>
                  <a:lnTo>
                    <a:pt x="1029" y="1696"/>
                  </a:lnTo>
                  <a:lnTo>
                    <a:pt x="1196" y="1640"/>
                  </a:lnTo>
                  <a:lnTo>
                    <a:pt x="1335" y="1557"/>
                  </a:lnTo>
                  <a:lnTo>
                    <a:pt x="1474" y="1474"/>
                  </a:lnTo>
                  <a:lnTo>
                    <a:pt x="1557" y="1335"/>
                  </a:lnTo>
                  <a:lnTo>
                    <a:pt x="1641" y="1196"/>
                  </a:lnTo>
                  <a:lnTo>
                    <a:pt x="1696" y="1029"/>
                  </a:lnTo>
                  <a:lnTo>
                    <a:pt x="1724" y="862"/>
                  </a:lnTo>
                  <a:lnTo>
                    <a:pt x="1696" y="667"/>
                  </a:lnTo>
                  <a:lnTo>
                    <a:pt x="1641" y="529"/>
                  </a:lnTo>
                  <a:lnTo>
                    <a:pt x="1557" y="362"/>
                  </a:lnTo>
                  <a:lnTo>
                    <a:pt x="1474" y="251"/>
                  </a:lnTo>
                  <a:lnTo>
                    <a:pt x="1335" y="139"/>
                  </a:lnTo>
                  <a:lnTo>
                    <a:pt x="1196" y="56"/>
                  </a:lnTo>
                  <a:lnTo>
                    <a:pt x="10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61"/>
            <p:cNvSpPr/>
            <p:nvPr/>
          </p:nvSpPr>
          <p:spPr>
            <a:xfrm>
              <a:off x="1484900" y="4792400"/>
              <a:ext cx="43100" cy="43800"/>
            </a:xfrm>
            <a:custGeom>
              <a:avLst/>
              <a:gdLst/>
              <a:ahLst/>
              <a:cxnLst/>
              <a:rect l="l" t="t" r="r" b="b"/>
              <a:pathLst>
                <a:path w="1724" h="1752" extrusionOk="0">
                  <a:moveTo>
                    <a:pt x="862" y="0"/>
                  </a:moveTo>
                  <a:lnTo>
                    <a:pt x="696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90"/>
                  </a:lnTo>
                  <a:lnTo>
                    <a:pt x="56" y="529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223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6" y="1724"/>
                  </a:lnTo>
                  <a:lnTo>
                    <a:pt x="862" y="1752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41" y="1223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41" y="529"/>
                  </a:lnTo>
                  <a:lnTo>
                    <a:pt x="1585" y="390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61"/>
            <p:cNvSpPr/>
            <p:nvPr/>
          </p:nvSpPr>
          <p:spPr>
            <a:xfrm>
              <a:off x="1660025" y="483825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667" y="1"/>
                  </a:moveTo>
                  <a:lnTo>
                    <a:pt x="528" y="57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3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67" y="1697"/>
                  </a:lnTo>
                  <a:lnTo>
                    <a:pt x="862" y="1724"/>
                  </a:lnTo>
                  <a:lnTo>
                    <a:pt x="1029" y="1697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57" y="1335"/>
                  </a:lnTo>
                  <a:lnTo>
                    <a:pt x="1640" y="1196"/>
                  </a:lnTo>
                  <a:lnTo>
                    <a:pt x="1696" y="1029"/>
                  </a:lnTo>
                  <a:lnTo>
                    <a:pt x="1723" y="863"/>
                  </a:lnTo>
                  <a:lnTo>
                    <a:pt x="1696" y="696"/>
                  </a:lnTo>
                  <a:lnTo>
                    <a:pt x="1640" y="529"/>
                  </a:lnTo>
                  <a:lnTo>
                    <a:pt x="1557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7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61"/>
            <p:cNvSpPr/>
            <p:nvPr/>
          </p:nvSpPr>
          <p:spPr>
            <a:xfrm>
              <a:off x="641325" y="3678500"/>
              <a:ext cx="364825" cy="441975"/>
            </a:xfrm>
            <a:custGeom>
              <a:avLst/>
              <a:gdLst/>
              <a:ahLst/>
              <a:cxnLst/>
              <a:rect l="l" t="t" r="r" b="b"/>
              <a:pathLst>
                <a:path w="14593" h="17679" fill="none" extrusionOk="0">
                  <a:moveTo>
                    <a:pt x="1001" y="15260"/>
                  </a:moveTo>
                  <a:lnTo>
                    <a:pt x="1001" y="15260"/>
                  </a:lnTo>
                  <a:lnTo>
                    <a:pt x="806" y="15343"/>
                  </a:lnTo>
                  <a:lnTo>
                    <a:pt x="612" y="15455"/>
                  </a:lnTo>
                  <a:lnTo>
                    <a:pt x="473" y="15594"/>
                  </a:lnTo>
                  <a:lnTo>
                    <a:pt x="334" y="15733"/>
                  </a:lnTo>
                  <a:lnTo>
                    <a:pt x="195" y="15899"/>
                  </a:lnTo>
                  <a:lnTo>
                    <a:pt x="111" y="16066"/>
                  </a:lnTo>
                  <a:lnTo>
                    <a:pt x="56" y="16233"/>
                  </a:lnTo>
                  <a:lnTo>
                    <a:pt x="28" y="16400"/>
                  </a:lnTo>
                  <a:lnTo>
                    <a:pt x="0" y="16566"/>
                  </a:lnTo>
                  <a:lnTo>
                    <a:pt x="28" y="16761"/>
                  </a:lnTo>
                  <a:lnTo>
                    <a:pt x="83" y="16928"/>
                  </a:lnTo>
                  <a:lnTo>
                    <a:pt x="167" y="17067"/>
                  </a:lnTo>
                  <a:lnTo>
                    <a:pt x="278" y="17234"/>
                  </a:lnTo>
                  <a:lnTo>
                    <a:pt x="417" y="17345"/>
                  </a:lnTo>
                  <a:lnTo>
                    <a:pt x="612" y="17456"/>
                  </a:lnTo>
                  <a:lnTo>
                    <a:pt x="834" y="17567"/>
                  </a:lnTo>
                  <a:lnTo>
                    <a:pt x="834" y="17567"/>
                  </a:lnTo>
                  <a:lnTo>
                    <a:pt x="1140" y="17650"/>
                  </a:lnTo>
                  <a:lnTo>
                    <a:pt x="1418" y="17678"/>
                  </a:lnTo>
                  <a:lnTo>
                    <a:pt x="1668" y="17650"/>
                  </a:lnTo>
                  <a:lnTo>
                    <a:pt x="1946" y="17595"/>
                  </a:lnTo>
                  <a:lnTo>
                    <a:pt x="2168" y="17484"/>
                  </a:lnTo>
                  <a:lnTo>
                    <a:pt x="2391" y="17373"/>
                  </a:lnTo>
                  <a:lnTo>
                    <a:pt x="2585" y="17234"/>
                  </a:lnTo>
                  <a:lnTo>
                    <a:pt x="2780" y="17067"/>
                  </a:lnTo>
                  <a:lnTo>
                    <a:pt x="3085" y="16733"/>
                  </a:lnTo>
                  <a:lnTo>
                    <a:pt x="3336" y="16427"/>
                  </a:lnTo>
                  <a:lnTo>
                    <a:pt x="3502" y="16122"/>
                  </a:lnTo>
                  <a:lnTo>
                    <a:pt x="3502" y="16122"/>
                  </a:lnTo>
                  <a:lnTo>
                    <a:pt x="3780" y="16316"/>
                  </a:lnTo>
                  <a:lnTo>
                    <a:pt x="4086" y="16483"/>
                  </a:lnTo>
                  <a:lnTo>
                    <a:pt x="4475" y="16678"/>
                  </a:lnTo>
                  <a:lnTo>
                    <a:pt x="4698" y="16761"/>
                  </a:lnTo>
                  <a:lnTo>
                    <a:pt x="4948" y="16817"/>
                  </a:lnTo>
                  <a:lnTo>
                    <a:pt x="5226" y="16872"/>
                  </a:lnTo>
                  <a:lnTo>
                    <a:pt x="5504" y="16928"/>
                  </a:lnTo>
                  <a:lnTo>
                    <a:pt x="5782" y="16928"/>
                  </a:lnTo>
                  <a:lnTo>
                    <a:pt x="6087" y="16900"/>
                  </a:lnTo>
                  <a:lnTo>
                    <a:pt x="6393" y="16844"/>
                  </a:lnTo>
                  <a:lnTo>
                    <a:pt x="6727" y="16733"/>
                  </a:lnTo>
                  <a:lnTo>
                    <a:pt x="6727" y="16733"/>
                  </a:lnTo>
                  <a:lnTo>
                    <a:pt x="7032" y="16622"/>
                  </a:lnTo>
                  <a:lnTo>
                    <a:pt x="7310" y="16455"/>
                  </a:lnTo>
                  <a:lnTo>
                    <a:pt x="7533" y="16261"/>
                  </a:lnTo>
                  <a:lnTo>
                    <a:pt x="7727" y="16066"/>
                  </a:lnTo>
                  <a:lnTo>
                    <a:pt x="7894" y="15844"/>
                  </a:lnTo>
                  <a:lnTo>
                    <a:pt x="8033" y="15594"/>
                  </a:lnTo>
                  <a:lnTo>
                    <a:pt x="8144" y="15343"/>
                  </a:lnTo>
                  <a:lnTo>
                    <a:pt x="8200" y="15093"/>
                  </a:lnTo>
                  <a:lnTo>
                    <a:pt x="8228" y="14815"/>
                  </a:lnTo>
                  <a:lnTo>
                    <a:pt x="8200" y="14537"/>
                  </a:lnTo>
                  <a:lnTo>
                    <a:pt x="8172" y="14232"/>
                  </a:lnTo>
                  <a:lnTo>
                    <a:pt x="8061" y="13954"/>
                  </a:lnTo>
                  <a:lnTo>
                    <a:pt x="7950" y="13676"/>
                  </a:lnTo>
                  <a:lnTo>
                    <a:pt x="7783" y="13370"/>
                  </a:lnTo>
                  <a:lnTo>
                    <a:pt x="7588" y="13092"/>
                  </a:lnTo>
                  <a:lnTo>
                    <a:pt x="7366" y="12842"/>
                  </a:lnTo>
                  <a:lnTo>
                    <a:pt x="7366" y="12842"/>
                  </a:lnTo>
                  <a:lnTo>
                    <a:pt x="7616" y="12870"/>
                  </a:lnTo>
                  <a:lnTo>
                    <a:pt x="7866" y="12897"/>
                  </a:lnTo>
                  <a:lnTo>
                    <a:pt x="8144" y="12897"/>
                  </a:lnTo>
                  <a:lnTo>
                    <a:pt x="8422" y="12870"/>
                  </a:lnTo>
                  <a:lnTo>
                    <a:pt x="8700" y="12842"/>
                  </a:lnTo>
                  <a:lnTo>
                    <a:pt x="9006" y="12758"/>
                  </a:lnTo>
                  <a:lnTo>
                    <a:pt x="9284" y="12675"/>
                  </a:lnTo>
                  <a:lnTo>
                    <a:pt x="9562" y="12564"/>
                  </a:lnTo>
                  <a:lnTo>
                    <a:pt x="9840" y="12453"/>
                  </a:lnTo>
                  <a:lnTo>
                    <a:pt x="10090" y="12314"/>
                  </a:lnTo>
                  <a:lnTo>
                    <a:pt x="10340" y="12175"/>
                  </a:lnTo>
                  <a:lnTo>
                    <a:pt x="10590" y="12008"/>
                  </a:lnTo>
                  <a:lnTo>
                    <a:pt x="10813" y="11841"/>
                  </a:lnTo>
                  <a:lnTo>
                    <a:pt x="11007" y="11647"/>
                  </a:lnTo>
                  <a:lnTo>
                    <a:pt x="11174" y="11480"/>
                  </a:lnTo>
                  <a:lnTo>
                    <a:pt x="11313" y="11285"/>
                  </a:lnTo>
                  <a:lnTo>
                    <a:pt x="11313" y="11285"/>
                  </a:lnTo>
                  <a:lnTo>
                    <a:pt x="11424" y="11119"/>
                  </a:lnTo>
                  <a:lnTo>
                    <a:pt x="11507" y="10924"/>
                  </a:lnTo>
                  <a:lnTo>
                    <a:pt x="11563" y="10729"/>
                  </a:lnTo>
                  <a:lnTo>
                    <a:pt x="11591" y="10479"/>
                  </a:lnTo>
                  <a:lnTo>
                    <a:pt x="11619" y="10257"/>
                  </a:lnTo>
                  <a:lnTo>
                    <a:pt x="11619" y="9979"/>
                  </a:lnTo>
                  <a:lnTo>
                    <a:pt x="11591" y="9729"/>
                  </a:lnTo>
                  <a:lnTo>
                    <a:pt x="11535" y="9451"/>
                  </a:lnTo>
                  <a:lnTo>
                    <a:pt x="11480" y="9201"/>
                  </a:lnTo>
                  <a:lnTo>
                    <a:pt x="11396" y="8923"/>
                  </a:lnTo>
                  <a:lnTo>
                    <a:pt x="11313" y="8673"/>
                  </a:lnTo>
                  <a:lnTo>
                    <a:pt x="11202" y="8450"/>
                  </a:lnTo>
                  <a:lnTo>
                    <a:pt x="11063" y="8228"/>
                  </a:lnTo>
                  <a:lnTo>
                    <a:pt x="10924" y="8033"/>
                  </a:lnTo>
                  <a:lnTo>
                    <a:pt x="10785" y="7839"/>
                  </a:lnTo>
                  <a:lnTo>
                    <a:pt x="10590" y="7700"/>
                  </a:lnTo>
                  <a:lnTo>
                    <a:pt x="10590" y="7700"/>
                  </a:lnTo>
                  <a:lnTo>
                    <a:pt x="10813" y="7811"/>
                  </a:lnTo>
                  <a:lnTo>
                    <a:pt x="11063" y="7894"/>
                  </a:lnTo>
                  <a:lnTo>
                    <a:pt x="11313" y="7950"/>
                  </a:lnTo>
                  <a:lnTo>
                    <a:pt x="11591" y="7950"/>
                  </a:lnTo>
                  <a:lnTo>
                    <a:pt x="11841" y="7950"/>
                  </a:lnTo>
                  <a:lnTo>
                    <a:pt x="12119" y="7894"/>
                  </a:lnTo>
                  <a:lnTo>
                    <a:pt x="12397" y="7839"/>
                  </a:lnTo>
                  <a:lnTo>
                    <a:pt x="12647" y="7755"/>
                  </a:lnTo>
                  <a:lnTo>
                    <a:pt x="12897" y="7644"/>
                  </a:lnTo>
                  <a:lnTo>
                    <a:pt x="13147" y="7533"/>
                  </a:lnTo>
                  <a:lnTo>
                    <a:pt x="13397" y="7366"/>
                  </a:lnTo>
                  <a:lnTo>
                    <a:pt x="13620" y="7227"/>
                  </a:lnTo>
                  <a:lnTo>
                    <a:pt x="13814" y="7033"/>
                  </a:lnTo>
                  <a:lnTo>
                    <a:pt x="13981" y="6866"/>
                  </a:lnTo>
                  <a:lnTo>
                    <a:pt x="14148" y="6671"/>
                  </a:lnTo>
                  <a:lnTo>
                    <a:pt x="14287" y="6449"/>
                  </a:lnTo>
                  <a:lnTo>
                    <a:pt x="14287" y="6449"/>
                  </a:lnTo>
                  <a:lnTo>
                    <a:pt x="14370" y="6254"/>
                  </a:lnTo>
                  <a:lnTo>
                    <a:pt x="14454" y="6004"/>
                  </a:lnTo>
                  <a:lnTo>
                    <a:pt x="14509" y="5754"/>
                  </a:lnTo>
                  <a:lnTo>
                    <a:pt x="14565" y="5504"/>
                  </a:lnTo>
                  <a:lnTo>
                    <a:pt x="14593" y="5226"/>
                  </a:lnTo>
                  <a:lnTo>
                    <a:pt x="14565" y="4948"/>
                  </a:lnTo>
                  <a:lnTo>
                    <a:pt x="14565" y="4670"/>
                  </a:lnTo>
                  <a:lnTo>
                    <a:pt x="14509" y="4420"/>
                  </a:lnTo>
                  <a:lnTo>
                    <a:pt x="14426" y="4170"/>
                  </a:lnTo>
                  <a:lnTo>
                    <a:pt x="14343" y="3947"/>
                  </a:lnTo>
                  <a:lnTo>
                    <a:pt x="14231" y="3725"/>
                  </a:lnTo>
                  <a:lnTo>
                    <a:pt x="14065" y="3558"/>
                  </a:lnTo>
                  <a:lnTo>
                    <a:pt x="13898" y="3447"/>
                  </a:lnTo>
                  <a:lnTo>
                    <a:pt x="13703" y="3364"/>
                  </a:lnTo>
                  <a:lnTo>
                    <a:pt x="13509" y="3308"/>
                  </a:lnTo>
                  <a:lnTo>
                    <a:pt x="13258" y="3336"/>
                  </a:lnTo>
                  <a:lnTo>
                    <a:pt x="13258" y="3336"/>
                  </a:lnTo>
                  <a:lnTo>
                    <a:pt x="13536" y="3113"/>
                  </a:lnTo>
                  <a:lnTo>
                    <a:pt x="13787" y="2891"/>
                  </a:lnTo>
                  <a:lnTo>
                    <a:pt x="13981" y="2641"/>
                  </a:lnTo>
                  <a:lnTo>
                    <a:pt x="14148" y="2419"/>
                  </a:lnTo>
                  <a:lnTo>
                    <a:pt x="14287" y="2196"/>
                  </a:lnTo>
                  <a:lnTo>
                    <a:pt x="14370" y="1974"/>
                  </a:lnTo>
                  <a:lnTo>
                    <a:pt x="14426" y="1751"/>
                  </a:lnTo>
                  <a:lnTo>
                    <a:pt x="14426" y="1557"/>
                  </a:lnTo>
                  <a:lnTo>
                    <a:pt x="14426" y="1362"/>
                  </a:lnTo>
                  <a:lnTo>
                    <a:pt x="14398" y="1168"/>
                  </a:lnTo>
                  <a:lnTo>
                    <a:pt x="14343" y="973"/>
                  </a:lnTo>
                  <a:lnTo>
                    <a:pt x="14259" y="806"/>
                  </a:lnTo>
                  <a:lnTo>
                    <a:pt x="14148" y="640"/>
                  </a:lnTo>
                  <a:lnTo>
                    <a:pt x="14009" y="501"/>
                  </a:lnTo>
                  <a:lnTo>
                    <a:pt x="13870" y="362"/>
                  </a:lnTo>
                  <a:lnTo>
                    <a:pt x="13731" y="251"/>
                  </a:lnTo>
                  <a:lnTo>
                    <a:pt x="13564" y="167"/>
                  </a:lnTo>
                  <a:lnTo>
                    <a:pt x="13370" y="84"/>
                  </a:lnTo>
                  <a:lnTo>
                    <a:pt x="13203" y="28"/>
                  </a:lnTo>
                  <a:lnTo>
                    <a:pt x="13008" y="0"/>
                  </a:lnTo>
                  <a:lnTo>
                    <a:pt x="12814" y="0"/>
                  </a:lnTo>
                  <a:lnTo>
                    <a:pt x="12619" y="28"/>
                  </a:lnTo>
                  <a:lnTo>
                    <a:pt x="12425" y="56"/>
                  </a:lnTo>
                  <a:lnTo>
                    <a:pt x="12230" y="139"/>
                  </a:lnTo>
                  <a:lnTo>
                    <a:pt x="12063" y="251"/>
                  </a:lnTo>
                  <a:lnTo>
                    <a:pt x="11869" y="362"/>
                  </a:lnTo>
                  <a:lnTo>
                    <a:pt x="11730" y="528"/>
                  </a:lnTo>
                  <a:lnTo>
                    <a:pt x="11563" y="723"/>
                  </a:lnTo>
                  <a:lnTo>
                    <a:pt x="11424" y="973"/>
                  </a:lnTo>
                  <a:lnTo>
                    <a:pt x="11313" y="1223"/>
                  </a:lnTo>
                  <a:lnTo>
                    <a:pt x="11202" y="1529"/>
                  </a:lnTo>
                  <a:lnTo>
                    <a:pt x="11118" y="18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61"/>
            <p:cNvSpPr/>
            <p:nvPr/>
          </p:nvSpPr>
          <p:spPr>
            <a:xfrm>
              <a:off x="1600950" y="3709775"/>
              <a:ext cx="385675" cy="414175"/>
            </a:xfrm>
            <a:custGeom>
              <a:avLst/>
              <a:gdLst/>
              <a:ahLst/>
              <a:cxnLst/>
              <a:rect l="l" t="t" r="r" b="b"/>
              <a:pathLst>
                <a:path w="15427" h="16567" fill="none" extrusionOk="0">
                  <a:moveTo>
                    <a:pt x="2474" y="1195"/>
                  </a:moveTo>
                  <a:lnTo>
                    <a:pt x="2474" y="1195"/>
                  </a:lnTo>
                  <a:lnTo>
                    <a:pt x="2419" y="973"/>
                  </a:lnTo>
                  <a:lnTo>
                    <a:pt x="2335" y="778"/>
                  </a:lnTo>
                  <a:lnTo>
                    <a:pt x="2224" y="612"/>
                  </a:lnTo>
                  <a:lnTo>
                    <a:pt x="2113" y="445"/>
                  </a:lnTo>
                  <a:lnTo>
                    <a:pt x="1974" y="306"/>
                  </a:lnTo>
                  <a:lnTo>
                    <a:pt x="1835" y="195"/>
                  </a:lnTo>
                  <a:lnTo>
                    <a:pt x="1668" y="111"/>
                  </a:lnTo>
                  <a:lnTo>
                    <a:pt x="1501" y="56"/>
                  </a:lnTo>
                  <a:lnTo>
                    <a:pt x="1335" y="0"/>
                  </a:lnTo>
                  <a:lnTo>
                    <a:pt x="1168" y="0"/>
                  </a:lnTo>
                  <a:lnTo>
                    <a:pt x="973" y="28"/>
                  </a:lnTo>
                  <a:lnTo>
                    <a:pt x="807" y="84"/>
                  </a:lnTo>
                  <a:lnTo>
                    <a:pt x="668" y="167"/>
                  </a:lnTo>
                  <a:lnTo>
                    <a:pt x="501" y="278"/>
                  </a:lnTo>
                  <a:lnTo>
                    <a:pt x="362" y="445"/>
                  </a:lnTo>
                  <a:lnTo>
                    <a:pt x="251" y="639"/>
                  </a:lnTo>
                  <a:lnTo>
                    <a:pt x="251" y="639"/>
                  </a:lnTo>
                  <a:lnTo>
                    <a:pt x="112" y="917"/>
                  </a:lnTo>
                  <a:lnTo>
                    <a:pt x="28" y="1195"/>
                  </a:lnTo>
                  <a:lnTo>
                    <a:pt x="1" y="1473"/>
                  </a:lnTo>
                  <a:lnTo>
                    <a:pt x="28" y="1723"/>
                  </a:lnTo>
                  <a:lnTo>
                    <a:pt x="84" y="1974"/>
                  </a:lnTo>
                  <a:lnTo>
                    <a:pt x="167" y="2196"/>
                  </a:lnTo>
                  <a:lnTo>
                    <a:pt x="278" y="2418"/>
                  </a:lnTo>
                  <a:lnTo>
                    <a:pt x="390" y="2641"/>
                  </a:lnTo>
                  <a:lnTo>
                    <a:pt x="668" y="3002"/>
                  </a:lnTo>
                  <a:lnTo>
                    <a:pt x="918" y="3252"/>
                  </a:lnTo>
                  <a:lnTo>
                    <a:pt x="1196" y="3502"/>
                  </a:lnTo>
                  <a:lnTo>
                    <a:pt x="1196" y="3502"/>
                  </a:lnTo>
                  <a:lnTo>
                    <a:pt x="973" y="3725"/>
                  </a:lnTo>
                  <a:lnTo>
                    <a:pt x="751" y="4003"/>
                  </a:lnTo>
                  <a:lnTo>
                    <a:pt x="501" y="4336"/>
                  </a:lnTo>
                  <a:lnTo>
                    <a:pt x="390" y="4559"/>
                  </a:lnTo>
                  <a:lnTo>
                    <a:pt x="278" y="4781"/>
                  </a:lnTo>
                  <a:lnTo>
                    <a:pt x="167" y="5031"/>
                  </a:lnTo>
                  <a:lnTo>
                    <a:pt x="112" y="5309"/>
                  </a:lnTo>
                  <a:lnTo>
                    <a:pt x="56" y="5587"/>
                  </a:lnTo>
                  <a:lnTo>
                    <a:pt x="28" y="5893"/>
                  </a:lnTo>
                  <a:lnTo>
                    <a:pt x="28" y="6199"/>
                  </a:lnTo>
                  <a:lnTo>
                    <a:pt x="56" y="6532"/>
                  </a:lnTo>
                  <a:lnTo>
                    <a:pt x="56" y="6532"/>
                  </a:lnTo>
                  <a:lnTo>
                    <a:pt x="139" y="6866"/>
                  </a:lnTo>
                  <a:lnTo>
                    <a:pt x="251" y="7144"/>
                  </a:lnTo>
                  <a:lnTo>
                    <a:pt x="390" y="7394"/>
                  </a:lnTo>
                  <a:lnTo>
                    <a:pt x="556" y="7644"/>
                  </a:lnTo>
                  <a:lnTo>
                    <a:pt x="751" y="7838"/>
                  </a:lnTo>
                  <a:lnTo>
                    <a:pt x="973" y="8005"/>
                  </a:lnTo>
                  <a:lnTo>
                    <a:pt x="1196" y="8144"/>
                  </a:lnTo>
                  <a:lnTo>
                    <a:pt x="1446" y="8228"/>
                  </a:lnTo>
                  <a:lnTo>
                    <a:pt x="1724" y="8311"/>
                  </a:lnTo>
                  <a:lnTo>
                    <a:pt x="1974" y="8339"/>
                  </a:lnTo>
                  <a:lnTo>
                    <a:pt x="2280" y="8339"/>
                  </a:lnTo>
                  <a:lnTo>
                    <a:pt x="2558" y="8311"/>
                  </a:lnTo>
                  <a:lnTo>
                    <a:pt x="2863" y="8228"/>
                  </a:lnTo>
                  <a:lnTo>
                    <a:pt x="3169" y="8116"/>
                  </a:lnTo>
                  <a:lnTo>
                    <a:pt x="3475" y="7977"/>
                  </a:lnTo>
                  <a:lnTo>
                    <a:pt x="3781" y="7811"/>
                  </a:lnTo>
                  <a:lnTo>
                    <a:pt x="3781" y="7811"/>
                  </a:lnTo>
                  <a:lnTo>
                    <a:pt x="3697" y="8033"/>
                  </a:lnTo>
                  <a:lnTo>
                    <a:pt x="3614" y="8283"/>
                  </a:lnTo>
                  <a:lnTo>
                    <a:pt x="3586" y="8561"/>
                  </a:lnTo>
                  <a:lnTo>
                    <a:pt x="3558" y="8839"/>
                  </a:lnTo>
                  <a:lnTo>
                    <a:pt x="3558" y="9117"/>
                  </a:lnTo>
                  <a:lnTo>
                    <a:pt x="3586" y="9395"/>
                  </a:lnTo>
                  <a:lnTo>
                    <a:pt x="3614" y="9701"/>
                  </a:lnTo>
                  <a:lnTo>
                    <a:pt x="3670" y="9979"/>
                  </a:lnTo>
                  <a:lnTo>
                    <a:pt x="3753" y="10284"/>
                  </a:lnTo>
                  <a:lnTo>
                    <a:pt x="3836" y="10562"/>
                  </a:lnTo>
                  <a:lnTo>
                    <a:pt x="3947" y="10840"/>
                  </a:lnTo>
                  <a:lnTo>
                    <a:pt x="4059" y="11091"/>
                  </a:lnTo>
                  <a:lnTo>
                    <a:pt x="4198" y="11313"/>
                  </a:lnTo>
                  <a:lnTo>
                    <a:pt x="4337" y="11535"/>
                  </a:lnTo>
                  <a:lnTo>
                    <a:pt x="4476" y="11730"/>
                  </a:lnTo>
                  <a:lnTo>
                    <a:pt x="4642" y="11897"/>
                  </a:lnTo>
                  <a:lnTo>
                    <a:pt x="4642" y="11897"/>
                  </a:lnTo>
                  <a:lnTo>
                    <a:pt x="4781" y="12036"/>
                  </a:lnTo>
                  <a:lnTo>
                    <a:pt x="4948" y="12147"/>
                  </a:lnTo>
                  <a:lnTo>
                    <a:pt x="5143" y="12230"/>
                  </a:lnTo>
                  <a:lnTo>
                    <a:pt x="5365" y="12314"/>
                  </a:lnTo>
                  <a:lnTo>
                    <a:pt x="5615" y="12369"/>
                  </a:lnTo>
                  <a:lnTo>
                    <a:pt x="5865" y="12397"/>
                  </a:lnTo>
                  <a:lnTo>
                    <a:pt x="6115" y="12425"/>
                  </a:lnTo>
                  <a:lnTo>
                    <a:pt x="6393" y="12425"/>
                  </a:lnTo>
                  <a:lnTo>
                    <a:pt x="6644" y="12425"/>
                  </a:lnTo>
                  <a:lnTo>
                    <a:pt x="6922" y="12397"/>
                  </a:lnTo>
                  <a:lnTo>
                    <a:pt x="7172" y="12341"/>
                  </a:lnTo>
                  <a:lnTo>
                    <a:pt x="7422" y="12258"/>
                  </a:lnTo>
                  <a:lnTo>
                    <a:pt x="7672" y="12175"/>
                  </a:lnTo>
                  <a:lnTo>
                    <a:pt x="7894" y="12063"/>
                  </a:lnTo>
                  <a:lnTo>
                    <a:pt x="8089" y="11952"/>
                  </a:lnTo>
                  <a:lnTo>
                    <a:pt x="8256" y="11785"/>
                  </a:lnTo>
                  <a:lnTo>
                    <a:pt x="8256" y="11785"/>
                  </a:lnTo>
                  <a:lnTo>
                    <a:pt x="8117" y="12008"/>
                  </a:lnTo>
                  <a:lnTo>
                    <a:pt x="7978" y="12230"/>
                  </a:lnTo>
                  <a:lnTo>
                    <a:pt x="7894" y="12453"/>
                  </a:lnTo>
                  <a:lnTo>
                    <a:pt x="7839" y="12730"/>
                  </a:lnTo>
                  <a:lnTo>
                    <a:pt x="7811" y="12981"/>
                  </a:lnTo>
                  <a:lnTo>
                    <a:pt x="7811" y="13259"/>
                  </a:lnTo>
                  <a:lnTo>
                    <a:pt x="7811" y="13509"/>
                  </a:lnTo>
                  <a:lnTo>
                    <a:pt x="7867" y="13787"/>
                  </a:lnTo>
                  <a:lnTo>
                    <a:pt x="7922" y="14065"/>
                  </a:lnTo>
                  <a:lnTo>
                    <a:pt x="8006" y="14315"/>
                  </a:lnTo>
                  <a:lnTo>
                    <a:pt x="8117" y="14593"/>
                  </a:lnTo>
                  <a:lnTo>
                    <a:pt x="8228" y="14815"/>
                  </a:lnTo>
                  <a:lnTo>
                    <a:pt x="8367" y="15037"/>
                  </a:lnTo>
                  <a:lnTo>
                    <a:pt x="8506" y="15260"/>
                  </a:lnTo>
                  <a:lnTo>
                    <a:pt x="8673" y="15427"/>
                  </a:lnTo>
                  <a:lnTo>
                    <a:pt x="8867" y="15593"/>
                  </a:lnTo>
                  <a:lnTo>
                    <a:pt x="8867" y="15593"/>
                  </a:lnTo>
                  <a:lnTo>
                    <a:pt x="9062" y="15732"/>
                  </a:lnTo>
                  <a:lnTo>
                    <a:pt x="9256" y="15844"/>
                  </a:lnTo>
                  <a:lnTo>
                    <a:pt x="9507" y="15955"/>
                  </a:lnTo>
                  <a:lnTo>
                    <a:pt x="9757" y="16038"/>
                  </a:lnTo>
                  <a:lnTo>
                    <a:pt x="10007" y="16094"/>
                  </a:lnTo>
                  <a:lnTo>
                    <a:pt x="10285" y="16122"/>
                  </a:lnTo>
                  <a:lnTo>
                    <a:pt x="10563" y="16149"/>
                  </a:lnTo>
                  <a:lnTo>
                    <a:pt x="10813" y="16149"/>
                  </a:lnTo>
                  <a:lnTo>
                    <a:pt x="11063" y="16122"/>
                  </a:lnTo>
                  <a:lnTo>
                    <a:pt x="11313" y="16066"/>
                  </a:lnTo>
                  <a:lnTo>
                    <a:pt x="11536" y="15983"/>
                  </a:lnTo>
                  <a:lnTo>
                    <a:pt x="11702" y="15871"/>
                  </a:lnTo>
                  <a:lnTo>
                    <a:pt x="11869" y="15732"/>
                  </a:lnTo>
                  <a:lnTo>
                    <a:pt x="11980" y="15566"/>
                  </a:lnTo>
                  <a:lnTo>
                    <a:pt x="12064" y="15343"/>
                  </a:lnTo>
                  <a:lnTo>
                    <a:pt x="12092" y="15121"/>
                  </a:lnTo>
                  <a:lnTo>
                    <a:pt x="12092" y="15121"/>
                  </a:lnTo>
                  <a:lnTo>
                    <a:pt x="12258" y="15427"/>
                  </a:lnTo>
                  <a:lnTo>
                    <a:pt x="12425" y="15705"/>
                  </a:lnTo>
                  <a:lnTo>
                    <a:pt x="12620" y="15927"/>
                  </a:lnTo>
                  <a:lnTo>
                    <a:pt x="12814" y="16122"/>
                  </a:lnTo>
                  <a:lnTo>
                    <a:pt x="13009" y="16288"/>
                  </a:lnTo>
                  <a:lnTo>
                    <a:pt x="13231" y="16399"/>
                  </a:lnTo>
                  <a:lnTo>
                    <a:pt x="13426" y="16511"/>
                  </a:lnTo>
                  <a:lnTo>
                    <a:pt x="13620" y="16566"/>
                  </a:lnTo>
                  <a:lnTo>
                    <a:pt x="13815" y="16566"/>
                  </a:lnTo>
                  <a:lnTo>
                    <a:pt x="14009" y="16566"/>
                  </a:lnTo>
                  <a:lnTo>
                    <a:pt x="14204" y="16538"/>
                  </a:lnTo>
                  <a:lnTo>
                    <a:pt x="14399" y="16483"/>
                  </a:lnTo>
                  <a:lnTo>
                    <a:pt x="14565" y="16427"/>
                  </a:lnTo>
                  <a:lnTo>
                    <a:pt x="14732" y="16316"/>
                  </a:lnTo>
                  <a:lnTo>
                    <a:pt x="14871" y="16205"/>
                  </a:lnTo>
                  <a:lnTo>
                    <a:pt x="15010" y="16066"/>
                  </a:lnTo>
                  <a:lnTo>
                    <a:pt x="15121" y="15927"/>
                  </a:lnTo>
                  <a:lnTo>
                    <a:pt x="15232" y="15760"/>
                  </a:lnTo>
                  <a:lnTo>
                    <a:pt x="15288" y="15593"/>
                  </a:lnTo>
                  <a:lnTo>
                    <a:pt x="15371" y="15427"/>
                  </a:lnTo>
                  <a:lnTo>
                    <a:pt x="15399" y="15232"/>
                  </a:lnTo>
                  <a:lnTo>
                    <a:pt x="15427" y="15037"/>
                  </a:lnTo>
                  <a:lnTo>
                    <a:pt x="15399" y="14843"/>
                  </a:lnTo>
                  <a:lnTo>
                    <a:pt x="15371" y="14648"/>
                  </a:lnTo>
                  <a:lnTo>
                    <a:pt x="15288" y="14454"/>
                  </a:lnTo>
                  <a:lnTo>
                    <a:pt x="15205" y="14259"/>
                  </a:lnTo>
                  <a:lnTo>
                    <a:pt x="15066" y="14065"/>
                  </a:lnTo>
                  <a:lnTo>
                    <a:pt x="14899" y="13870"/>
                  </a:lnTo>
                  <a:lnTo>
                    <a:pt x="14704" y="13703"/>
                  </a:lnTo>
                  <a:lnTo>
                    <a:pt x="14454" y="13537"/>
                  </a:lnTo>
                  <a:lnTo>
                    <a:pt x="14176" y="13398"/>
                  </a:lnTo>
                  <a:lnTo>
                    <a:pt x="13843" y="132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29" name="Google Shape;5629;p61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30" name="Google Shape;5630;p61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31" name="Google Shape;5631;p61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32" name="Google Shape;5632;p61"/>
          <p:cNvGrpSpPr/>
          <p:nvPr/>
        </p:nvGrpSpPr>
        <p:grpSpPr>
          <a:xfrm>
            <a:off x="3792212" y="408749"/>
            <a:ext cx="1170311" cy="546213"/>
            <a:chOff x="615275" y="238125"/>
            <a:chExt cx="6389450" cy="5238750"/>
          </a:xfrm>
        </p:grpSpPr>
        <p:sp>
          <p:nvSpPr>
            <p:cNvPr id="5633" name="Google Shape;5633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39" name="Google Shape;5639;p61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40" name="Google Shape;5640;p61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5641" name="Google Shape;5641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47" name="Google Shape;5647;p61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48" name="Google Shape;5648;p61"/>
          <p:cNvSpPr/>
          <p:nvPr/>
        </p:nvSpPr>
        <p:spPr>
          <a:xfrm>
            <a:off x="4690028" y="3732225"/>
            <a:ext cx="3847800" cy="263100"/>
          </a:xfrm>
          <a:prstGeom prst="ellipse">
            <a:avLst/>
          </a:prstGeom>
          <a:solidFill>
            <a:srgbClr val="000000">
              <a:alpha val="11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49" name="Google Shape;5649;p61"/>
          <p:cNvGrpSpPr/>
          <p:nvPr/>
        </p:nvGrpSpPr>
        <p:grpSpPr>
          <a:xfrm>
            <a:off x="4114051" y="1614592"/>
            <a:ext cx="4936816" cy="3392096"/>
            <a:chOff x="4854325" y="1936693"/>
            <a:chExt cx="3569700" cy="2142932"/>
          </a:xfrm>
        </p:grpSpPr>
        <p:sp>
          <p:nvSpPr>
            <p:cNvPr id="5650" name="Google Shape;5650;p61"/>
            <p:cNvSpPr/>
            <p:nvPr/>
          </p:nvSpPr>
          <p:spPr>
            <a:xfrm>
              <a:off x="5044093" y="1936693"/>
              <a:ext cx="3190200" cy="1990200"/>
            </a:xfrm>
            <a:prstGeom prst="round2SameRect">
              <a:avLst>
                <a:gd name="adj1" fmla="val 4232"/>
                <a:gd name="adj2" fmla="val 0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61"/>
            <p:cNvSpPr/>
            <p:nvPr/>
          </p:nvSpPr>
          <p:spPr>
            <a:xfrm rot="10800000">
              <a:off x="4854325" y="3926925"/>
              <a:ext cx="3569700" cy="152700"/>
            </a:xfrm>
            <a:prstGeom prst="round2SameRect">
              <a:avLst>
                <a:gd name="adj1" fmla="val 44955"/>
                <a:gd name="adj2" fmla="val 0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61"/>
            <p:cNvSpPr/>
            <p:nvPr/>
          </p:nvSpPr>
          <p:spPr>
            <a:xfrm>
              <a:off x="6606475" y="2021197"/>
              <a:ext cx="65400" cy="654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56" name="Google Shape;5656;p61"/>
          <p:cNvGrpSpPr/>
          <p:nvPr/>
        </p:nvGrpSpPr>
        <p:grpSpPr>
          <a:xfrm flipH="1">
            <a:off x="299948" y="3721821"/>
            <a:ext cx="625471" cy="618114"/>
            <a:chOff x="5149750" y="3034050"/>
            <a:chExt cx="952300" cy="941100"/>
          </a:xfrm>
        </p:grpSpPr>
        <p:sp>
          <p:nvSpPr>
            <p:cNvPr id="5657" name="Google Shape;5657;p61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61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61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61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61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61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61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61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61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61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61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61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61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61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61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61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61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61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61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61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61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61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61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61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61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61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61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61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61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61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61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61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61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61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61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61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61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61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61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61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61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61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61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61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61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61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61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61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61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61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61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61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09" name="Google Shape;5709;p61"/>
          <p:cNvGrpSpPr/>
          <p:nvPr/>
        </p:nvGrpSpPr>
        <p:grpSpPr>
          <a:xfrm>
            <a:off x="2938773" y="3837491"/>
            <a:ext cx="1007103" cy="1119065"/>
            <a:chOff x="8109493" y="2905281"/>
            <a:chExt cx="1007103" cy="1119065"/>
          </a:xfrm>
        </p:grpSpPr>
        <p:sp>
          <p:nvSpPr>
            <p:cNvPr id="5710" name="Google Shape;5710;p61"/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711" name="Google Shape;5711;p61"/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5712" name="Google Shape;5712;p61"/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3" name="Google Shape;5713;p61"/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4" name="Google Shape;5714;p61"/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5" name="Google Shape;5715;p61"/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6" name="Google Shape;5716;p61"/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7" name="Google Shape;5717;p61"/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7" name="Picture 7">
            <a:extLst>
              <a:ext uri="{FF2B5EF4-FFF2-40B4-BE49-F238E27FC236}">
                <a16:creationId xmlns:a16="http://schemas.microsoft.com/office/drawing/2014/main" id="{B1E8A65A-2CE8-F441-AC70-BA7DB59EF1F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460306" y="1783999"/>
            <a:ext cx="4199136" cy="2950874"/>
          </a:xfrm>
          <a:prstGeom prst="rect">
            <a:avLst/>
          </a:prstGeom>
        </p:spPr>
      </p:pic>
      <p:sp>
        <p:nvSpPr>
          <p:cNvPr id="5655" name="Google Shape;5655;p61"/>
          <p:cNvSpPr/>
          <p:nvPr/>
        </p:nvSpPr>
        <p:spPr>
          <a:xfrm>
            <a:off x="7286625" y="1614592"/>
            <a:ext cx="1127877" cy="61923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420647D-9FA6-EEA1-0ED2-F6057527218F}"/>
              </a:ext>
            </a:extLst>
          </p:cNvPr>
          <p:cNvSpPr txBox="1"/>
          <p:nvPr/>
        </p:nvSpPr>
        <p:spPr>
          <a:xfrm>
            <a:off x="95934" y="1914055"/>
            <a:ext cx="5729586" cy="2077492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spAutoFit/>
          </a:bodyPr>
          <a:lstStyle/>
          <a:p>
            <a:pPr algn="l"/>
            <a:r>
              <a:rPr lang="en-GB" sz="12500" dirty="0">
                <a:ln w="0">
                  <a:solidFill>
                    <a:srgbClr val="000000"/>
                  </a:solidFill>
                </a:ln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Chant</a:t>
            </a:r>
            <a:endParaRPr lang="en-SA" sz="12500" dirty="0">
              <a:ln w="0">
                <a:solidFill>
                  <a:srgbClr val="000000"/>
                </a:solidFill>
              </a:ln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oper Black" panose="0208090404030B020404" pitchFamily="18" charset="77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6EDB1AE-4805-C73E-52E0-B9ACC8B79309}"/>
              </a:ext>
            </a:extLst>
          </p:cNvPr>
          <p:cNvSpPr txBox="1"/>
          <p:nvPr/>
        </p:nvSpPr>
        <p:spPr>
          <a:xfrm>
            <a:off x="82977" y="1947999"/>
            <a:ext cx="5729586" cy="2077492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spAutoFit/>
          </a:bodyPr>
          <a:lstStyle/>
          <a:p>
            <a:pPr algn="l"/>
            <a:r>
              <a:rPr lang="en-GB" sz="12500" dirty="0">
                <a:ln w="0">
                  <a:solidFill>
                    <a:srgbClr val="000000"/>
                  </a:solidFill>
                </a:ln>
                <a:solidFill>
                  <a:schemeClr val="accent5">
                    <a:lumMod val="50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Ch</a:t>
            </a:r>
            <a:r>
              <a:rPr lang="en-GB" sz="12500" dirty="0">
                <a:ln w="0">
                  <a:solidFill>
                    <a:srgbClr val="000000"/>
                  </a:solidFill>
                </a:ln>
                <a:solidFill>
                  <a:srgbClr val="FFCB5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ant</a:t>
            </a:r>
            <a:endParaRPr lang="en-SA" sz="12500" dirty="0">
              <a:ln w="0">
                <a:solidFill>
                  <a:srgbClr val="000000"/>
                </a:solidFill>
              </a:ln>
              <a:solidFill>
                <a:srgbClr val="FFCB5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oper Black" panose="0208090404030B020404" pitchFamily="18" charset="77"/>
            </a:endParaRPr>
          </a:p>
        </p:txBody>
      </p:sp>
      <p:sp>
        <p:nvSpPr>
          <p:cNvPr id="5654" name="Google Shape;5654;p61"/>
          <p:cNvSpPr/>
          <p:nvPr/>
        </p:nvSpPr>
        <p:spPr>
          <a:xfrm>
            <a:off x="8327750" y="2164731"/>
            <a:ext cx="793742" cy="43578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" name="Google Shape;5654;p61">
            <a:extLst>
              <a:ext uri="{FF2B5EF4-FFF2-40B4-BE49-F238E27FC236}">
                <a16:creationId xmlns:a16="http://schemas.microsoft.com/office/drawing/2014/main" id="{BDDBED7D-9D1F-6BFC-6359-C646621552A7}"/>
              </a:ext>
            </a:extLst>
          </p:cNvPr>
          <p:cNvSpPr/>
          <p:nvPr/>
        </p:nvSpPr>
        <p:spPr>
          <a:xfrm>
            <a:off x="1785094" y="3747886"/>
            <a:ext cx="793742" cy="43578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" name="Google Shape;5529;p60">
            <a:extLst>
              <a:ext uri="{FF2B5EF4-FFF2-40B4-BE49-F238E27FC236}">
                <a16:creationId xmlns:a16="http://schemas.microsoft.com/office/drawing/2014/main" id="{94F97030-F3FA-45CA-2498-919CB8853246}"/>
              </a:ext>
            </a:extLst>
          </p:cNvPr>
          <p:cNvGrpSpPr/>
          <p:nvPr/>
        </p:nvGrpSpPr>
        <p:grpSpPr>
          <a:xfrm>
            <a:off x="5119507" y="2237682"/>
            <a:ext cx="2850814" cy="1582456"/>
            <a:chOff x="713225" y="2224800"/>
            <a:chExt cx="3514750" cy="1951000"/>
          </a:xfrm>
        </p:grpSpPr>
        <p:sp>
          <p:nvSpPr>
            <p:cNvPr id="6" name="Google Shape;5530;p60">
              <a:extLst>
                <a:ext uri="{FF2B5EF4-FFF2-40B4-BE49-F238E27FC236}">
                  <a16:creationId xmlns:a16="http://schemas.microsoft.com/office/drawing/2014/main" id="{618520F6-FE33-8D81-A17B-D0D3F936751A}"/>
                </a:ext>
              </a:extLst>
            </p:cNvPr>
            <p:cNvSpPr/>
            <p:nvPr/>
          </p:nvSpPr>
          <p:spPr>
            <a:xfrm>
              <a:off x="1004825" y="3539675"/>
              <a:ext cx="552775" cy="636125"/>
            </a:xfrm>
            <a:custGeom>
              <a:avLst/>
              <a:gdLst/>
              <a:ahLst/>
              <a:cxnLst/>
              <a:rect l="l" t="t" r="r" b="b"/>
              <a:pathLst>
                <a:path w="22111" h="25445" extrusionOk="0">
                  <a:moveTo>
                    <a:pt x="17817" y="1"/>
                  </a:moveTo>
                  <a:lnTo>
                    <a:pt x="17048" y="428"/>
                  </a:lnTo>
                  <a:lnTo>
                    <a:pt x="16151" y="919"/>
                  </a:lnTo>
                  <a:lnTo>
                    <a:pt x="14997" y="1560"/>
                  </a:lnTo>
                  <a:lnTo>
                    <a:pt x="13630" y="2351"/>
                  </a:lnTo>
                  <a:lnTo>
                    <a:pt x="12113" y="3269"/>
                  </a:lnTo>
                  <a:lnTo>
                    <a:pt x="10489" y="4273"/>
                  </a:lnTo>
                  <a:lnTo>
                    <a:pt x="8802" y="5363"/>
                  </a:lnTo>
                  <a:lnTo>
                    <a:pt x="7969" y="5918"/>
                  </a:lnTo>
                  <a:lnTo>
                    <a:pt x="7135" y="6495"/>
                  </a:lnTo>
                  <a:lnTo>
                    <a:pt x="6324" y="7093"/>
                  </a:lnTo>
                  <a:lnTo>
                    <a:pt x="5533" y="7670"/>
                  </a:lnTo>
                  <a:lnTo>
                    <a:pt x="4743" y="8268"/>
                  </a:lnTo>
                  <a:lnTo>
                    <a:pt x="4016" y="8866"/>
                  </a:lnTo>
                  <a:lnTo>
                    <a:pt x="3311" y="9465"/>
                  </a:lnTo>
                  <a:lnTo>
                    <a:pt x="2671" y="10063"/>
                  </a:lnTo>
                  <a:lnTo>
                    <a:pt x="2072" y="10661"/>
                  </a:lnTo>
                  <a:lnTo>
                    <a:pt x="1538" y="11238"/>
                  </a:lnTo>
                  <a:lnTo>
                    <a:pt x="1090" y="11793"/>
                  </a:lnTo>
                  <a:lnTo>
                    <a:pt x="876" y="12071"/>
                  </a:lnTo>
                  <a:lnTo>
                    <a:pt x="684" y="12349"/>
                  </a:lnTo>
                  <a:lnTo>
                    <a:pt x="513" y="12626"/>
                  </a:lnTo>
                  <a:lnTo>
                    <a:pt x="385" y="12883"/>
                  </a:lnTo>
                  <a:lnTo>
                    <a:pt x="257" y="13160"/>
                  </a:lnTo>
                  <a:lnTo>
                    <a:pt x="150" y="13417"/>
                  </a:lnTo>
                  <a:lnTo>
                    <a:pt x="86" y="13652"/>
                  </a:lnTo>
                  <a:lnTo>
                    <a:pt x="22" y="13908"/>
                  </a:lnTo>
                  <a:lnTo>
                    <a:pt x="0" y="14143"/>
                  </a:lnTo>
                  <a:lnTo>
                    <a:pt x="0" y="14378"/>
                  </a:lnTo>
                  <a:lnTo>
                    <a:pt x="43" y="14805"/>
                  </a:lnTo>
                  <a:lnTo>
                    <a:pt x="128" y="15169"/>
                  </a:lnTo>
                  <a:lnTo>
                    <a:pt x="171" y="15318"/>
                  </a:lnTo>
                  <a:lnTo>
                    <a:pt x="235" y="15468"/>
                  </a:lnTo>
                  <a:lnTo>
                    <a:pt x="321" y="15596"/>
                  </a:lnTo>
                  <a:lnTo>
                    <a:pt x="385" y="15724"/>
                  </a:lnTo>
                  <a:lnTo>
                    <a:pt x="492" y="15831"/>
                  </a:lnTo>
                  <a:lnTo>
                    <a:pt x="577" y="15916"/>
                  </a:lnTo>
                  <a:lnTo>
                    <a:pt x="684" y="15980"/>
                  </a:lnTo>
                  <a:lnTo>
                    <a:pt x="791" y="16066"/>
                  </a:lnTo>
                  <a:lnTo>
                    <a:pt x="897" y="16109"/>
                  </a:lnTo>
                  <a:lnTo>
                    <a:pt x="1026" y="16151"/>
                  </a:lnTo>
                  <a:lnTo>
                    <a:pt x="1282" y="16215"/>
                  </a:lnTo>
                  <a:lnTo>
                    <a:pt x="1581" y="16215"/>
                  </a:lnTo>
                  <a:lnTo>
                    <a:pt x="1880" y="16194"/>
                  </a:lnTo>
                  <a:lnTo>
                    <a:pt x="2179" y="16130"/>
                  </a:lnTo>
                  <a:lnTo>
                    <a:pt x="2521" y="16044"/>
                  </a:lnTo>
                  <a:lnTo>
                    <a:pt x="2863" y="15916"/>
                  </a:lnTo>
                  <a:lnTo>
                    <a:pt x="3205" y="15788"/>
                  </a:lnTo>
                  <a:lnTo>
                    <a:pt x="3546" y="15617"/>
                  </a:lnTo>
                  <a:lnTo>
                    <a:pt x="3910" y="15446"/>
                  </a:lnTo>
                  <a:lnTo>
                    <a:pt x="4593" y="15040"/>
                  </a:lnTo>
                  <a:lnTo>
                    <a:pt x="5277" y="14613"/>
                  </a:lnTo>
                  <a:lnTo>
                    <a:pt x="5896" y="14164"/>
                  </a:lnTo>
                  <a:lnTo>
                    <a:pt x="6473" y="13759"/>
                  </a:lnTo>
                  <a:lnTo>
                    <a:pt x="6943" y="13395"/>
                  </a:lnTo>
                  <a:lnTo>
                    <a:pt x="7306" y="13096"/>
                  </a:lnTo>
                  <a:lnTo>
                    <a:pt x="7627" y="12819"/>
                  </a:lnTo>
                  <a:lnTo>
                    <a:pt x="7306" y="13160"/>
                  </a:lnTo>
                  <a:lnTo>
                    <a:pt x="6516" y="14058"/>
                  </a:lnTo>
                  <a:lnTo>
                    <a:pt x="6003" y="14656"/>
                  </a:lnTo>
                  <a:lnTo>
                    <a:pt x="5448" y="15361"/>
                  </a:lnTo>
                  <a:lnTo>
                    <a:pt x="4850" y="16109"/>
                  </a:lnTo>
                  <a:lnTo>
                    <a:pt x="4273" y="16920"/>
                  </a:lnTo>
                  <a:lnTo>
                    <a:pt x="3696" y="17732"/>
                  </a:lnTo>
                  <a:lnTo>
                    <a:pt x="3440" y="18159"/>
                  </a:lnTo>
                  <a:lnTo>
                    <a:pt x="3183" y="18565"/>
                  </a:lnTo>
                  <a:lnTo>
                    <a:pt x="2948" y="18993"/>
                  </a:lnTo>
                  <a:lnTo>
                    <a:pt x="2735" y="19398"/>
                  </a:lnTo>
                  <a:lnTo>
                    <a:pt x="2564" y="19783"/>
                  </a:lnTo>
                  <a:lnTo>
                    <a:pt x="2393" y="20189"/>
                  </a:lnTo>
                  <a:lnTo>
                    <a:pt x="2265" y="20552"/>
                  </a:lnTo>
                  <a:lnTo>
                    <a:pt x="2179" y="20915"/>
                  </a:lnTo>
                  <a:lnTo>
                    <a:pt x="2115" y="21257"/>
                  </a:lnTo>
                  <a:lnTo>
                    <a:pt x="2094" y="21577"/>
                  </a:lnTo>
                  <a:lnTo>
                    <a:pt x="2115" y="21877"/>
                  </a:lnTo>
                  <a:lnTo>
                    <a:pt x="2137" y="22026"/>
                  </a:lnTo>
                  <a:lnTo>
                    <a:pt x="2179" y="22154"/>
                  </a:lnTo>
                  <a:lnTo>
                    <a:pt x="2222" y="22282"/>
                  </a:lnTo>
                  <a:lnTo>
                    <a:pt x="2286" y="22389"/>
                  </a:lnTo>
                  <a:lnTo>
                    <a:pt x="2372" y="22517"/>
                  </a:lnTo>
                  <a:lnTo>
                    <a:pt x="2457" y="22624"/>
                  </a:lnTo>
                  <a:lnTo>
                    <a:pt x="2564" y="22710"/>
                  </a:lnTo>
                  <a:lnTo>
                    <a:pt x="2671" y="22795"/>
                  </a:lnTo>
                  <a:lnTo>
                    <a:pt x="2777" y="22859"/>
                  </a:lnTo>
                  <a:lnTo>
                    <a:pt x="2906" y="22923"/>
                  </a:lnTo>
                  <a:lnTo>
                    <a:pt x="3141" y="23009"/>
                  </a:lnTo>
                  <a:lnTo>
                    <a:pt x="3397" y="23030"/>
                  </a:lnTo>
                  <a:lnTo>
                    <a:pt x="3696" y="23030"/>
                  </a:lnTo>
                  <a:lnTo>
                    <a:pt x="3974" y="22987"/>
                  </a:lnTo>
                  <a:lnTo>
                    <a:pt x="4294" y="22923"/>
                  </a:lnTo>
                  <a:lnTo>
                    <a:pt x="4615" y="22817"/>
                  </a:lnTo>
                  <a:lnTo>
                    <a:pt x="4935" y="22688"/>
                  </a:lnTo>
                  <a:lnTo>
                    <a:pt x="5256" y="22517"/>
                  </a:lnTo>
                  <a:lnTo>
                    <a:pt x="5597" y="22347"/>
                  </a:lnTo>
                  <a:lnTo>
                    <a:pt x="5939" y="22133"/>
                  </a:lnTo>
                  <a:lnTo>
                    <a:pt x="6281" y="21919"/>
                  </a:lnTo>
                  <a:lnTo>
                    <a:pt x="6623" y="21684"/>
                  </a:lnTo>
                  <a:lnTo>
                    <a:pt x="7285" y="21172"/>
                  </a:lnTo>
                  <a:lnTo>
                    <a:pt x="7947" y="20637"/>
                  </a:lnTo>
                  <a:lnTo>
                    <a:pt x="8545" y="20103"/>
                  </a:lnTo>
                  <a:lnTo>
                    <a:pt x="9101" y="19591"/>
                  </a:lnTo>
                  <a:lnTo>
                    <a:pt x="9592" y="19121"/>
                  </a:lnTo>
                  <a:lnTo>
                    <a:pt x="10297" y="18394"/>
                  </a:lnTo>
                  <a:lnTo>
                    <a:pt x="10575" y="18117"/>
                  </a:lnTo>
                  <a:lnTo>
                    <a:pt x="10532" y="18394"/>
                  </a:lnTo>
                  <a:lnTo>
                    <a:pt x="10447" y="19121"/>
                  </a:lnTo>
                  <a:lnTo>
                    <a:pt x="10404" y="19633"/>
                  </a:lnTo>
                  <a:lnTo>
                    <a:pt x="10383" y="20189"/>
                  </a:lnTo>
                  <a:lnTo>
                    <a:pt x="10383" y="20787"/>
                  </a:lnTo>
                  <a:lnTo>
                    <a:pt x="10425" y="21428"/>
                  </a:lnTo>
                  <a:lnTo>
                    <a:pt x="10489" y="22069"/>
                  </a:lnTo>
                  <a:lnTo>
                    <a:pt x="10554" y="22389"/>
                  </a:lnTo>
                  <a:lnTo>
                    <a:pt x="10618" y="22710"/>
                  </a:lnTo>
                  <a:lnTo>
                    <a:pt x="10703" y="23030"/>
                  </a:lnTo>
                  <a:lnTo>
                    <a:pt x="10789" y="23329"/>
                  </a:lnTo>
                  <a:lnTo>
                    <a:pt x="10895" y="23607"/>
                  </a:lnTo>
                  <a:lnTo>
                    <a:pt x="11024" y="23906"/>
                  </a:lnTo>
                  <a:lnTo>
                    <a:pt x="11173" y="24162"/>
                  </a:lnTo>
                  <a:lnTo>
                    <a:pt x="11344" y="24419"/>
                  </a:lnTo>
                  <a:lnTo>
                    <a:pt x="11536" y="24632"/>
                  </a:lnTo>
                  <a:lnTo>
                    <a:pt x="11728" y="24846"/>
                  </a:lnTo>
                  <a:lnTo>
                    <a:pt x="11963" y="25038"/>
                  </a:lnTo>
                  <a:lnTo>
                    <a:pt x="12220" y="25188"/>
                  </a:lnTo>
                  <a:lnTo>
                    <a:pt x="12498" y="25316"/>
                  </a:lnTo>
                  <a:lnTo>
                    <a:pt x="12797" y="25423"/>
                  </a:lnTo>
                  <a:lnTo>
                    <a:pt x="12968" y="25444"/>
                  </a:lnTo>
                  <a:lnTo>
                    <a:pt x="13288" y="25444"/>
                  </a:lnTo>
                  <a:lnTo>
                    <a:pt x="13459" y="25401"/>
                  </a:lnTo>
                  <a:lnTo>
                    <a:pt x="13630" y="25337"/>
                  </a:lnTo>
                  <a:lnTo>
                    <a:pt x="13801" y="25252"/>
                  </a:lnTo>
                  <a:lnTo>
                    <a:pt x="13993" y="25145"/>
                  </a:lnTo>
                  <a:lnTo>
                    <a:pt x="14164" y="25038"/>
                  </a:lnTo>
                  <a:lnTo>
                    <a:pt x="14527" y="24739"/>
                  </a:lnTo>
                  <a:lnTo>
                    <a:pt x="14912" y="24355"/>
                  </a:lnTo>
                  <a:lnTo>
                    <a:pt x="15296" y="23927"/>
                  </a:lnTo>
                  <a:lnTo>
                    <a:pt x="15681" y="23436"/>
                  </a:lnTo>
                  <a:lnTo>
                    <a:pt x="16065" y="22902"/>
                  </a:lnTo>
                  <a:lnTo>
                    <a:pt x="16450" y="22304"/>
                  </a:lnTo>
                  <a:lnTo>
                    <a:pt x="16834" y="21684"/>
                  </a:lnTo>
                  <a:lnTo>
                    <a:pt x="17219" y="21043"/>
                  </a:lnTo>
                  <a:lnTo>
                    <a:pt x="17603" y="20360"/>
                  </a:lnTo>
                  <a:lnTo>
                    <a:pt x="17988" y="19655"/>
                  </a:lnTo>
                  <a:lnTo>
                    <a:pt x="18714" y="18202"/>
                  </a:lnTo>
                  <a:lnTo>
                    <a:pt x="19398" y="16749"/>
                  </a:lnTo>
                  <a:lnTo>
                    <a:pt x="20039" y="15318"/>
                  </a:lnTo>
                  <a:lnTo>
                    <a:pt x="20616" y="13994"/>
                  </a:lnTo>
                  <a:lnTo>
                    <a:pt x="21128" y="12797"/>
                  </a:lnTo>
                  <a:lnTo>
                    <a:pt x="21855" y="10981"/>
                  </a:lnTo>
                  <a:lnTo>
                    <a:pt x="22111" y="10298"/>
                  </a:lnTo>
                  <a:lnTo>
                    <a:pt x="1781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5531;p60">
              <a:extLst>
                <a:ext uri="{FF2B5EF4-FFF2-40B4-BE49-F238E27FC236}">
                  <a16:creationId xmlns:a16="http://schemas.microsoft.com/office/drawing/2014/main" id="{A6BEFA3B-E952-F5E3-D104-75E04AA320A2}"/>
                </a:ext>
              </a:extLst>
            </p:cNvPr>
            <p:cNvSpPr/>
            <p:nvPr/>
          </p:nvSpPr>
          <p:spPr>
            <a:xfrm>
              <a:off x="1004825" y="3539675"/>
              <a:ext cx="552775" cy="636125"/>
            </a:xfrm>
            <a:custGeom>
              <a:avLst/>
              <a:gdLst/>
              <a:ahLst/>
              <a:cxnLst/>
              <a:rect l="l" t="t" r="r" b="b"/>
              <a:pathLst>
                <a:path w="22111" h="25445" fill="none" extrusionOk="0">
                  <a:moveTo>
                    <a:pt x="17817" y="1"/>
                  </a:moveTo>
                  <a:lnTo>
                    <a:pt x="17817" y="1"/>
                  </a:lnTo>
                  <a:lnTo>
                    <a:pt x="17048" y="428"/>
                  </a:lnTo>
                  <a:lnTo>
                    <a:pt x="16151" y="919"/>
                  </a:lnTo>
                  <a:lnTo>
                    <a:pt x="14997" y="1560"/>
                  </a:lnTo>
                  <a:lnTo>
                    <a:pt x="13630" y="2351"/>
                  </a:lnTo>
                  <a:lnTo>
                    <a:pt x="12113" y="3269"/>
                  </a:lnTo>
                  <a:lnTo>
                    <a:pt x="10489" y="4273"/>
                  </a:lnTo>
                  <a:lnTo>
                    <a:pt x="8802" y="5363"/>
                  </a:lnTo>
                  <a:lnTo>
                    <a:pt x="7969" y="5918"/>
                  </a:lnTo>
                  <a:lnTo>
                    <a:pt x="7135" y="6495"/>
                  </a:lnTo>
                  <a:lnTo>
                    <a:pt x="6324" y="7093"/>
                  </a:lnTo>
                  <a:lnTo>
                    <a:pt x="5533" y="7670"/>
                  </a:lnTo>
                  <a:lnTo>
                    <a:pt x="4743" y="8268"/>
                  </a:lnTo>
                  <a:lnTo>
                    <a:pt x="4016" y="8866"/>
                  </a:lnTo>
                  <a:lnTo>
                    <a:pt x="3311" y="9465"/>
                  </a:lnTo>
                  <a:lnTo>
                    <a:pt x="2671" y="10063"/>
                  </a:lnTo>
                  <a:lnTo>
                    <a:pt x="2072" y="10661"/>
                  </a:lnTo>
                  <a:lnTo>
                    <a:pt x="1538" y="11238"/>
                  </a:lnTo>
                  <a:lnTo>
                    <a:pt x="1090" y="11793"/>
                  </a:lnTo>
                  <a:lnTo>
                    <a:pt x="876" y="12071"/>
                  </a:lnTo>
                  <a:lnTo>
                    <a:pt x="684" y="12349"/>
                  </a:lnTo>
                  <a:lnTo>
                    <a:pt x="513" y="12626"/>
                  </a:lnTo>
                  <a:lnTo>
                    <a:pt x="385" y="12883"/>
                  </a:lnTo>
                  <a:lnTo>
                    <a:pt x="257" y="13160"/>
                  </a:lnTo>
                  <a:lnTo>
                    <a:pt x="150" y="13417"/>
                  </a:lnTo>
                  <a:lnTo>
                    <a:pt x="86" y="13652"/>
                  </a:lnTo>
                  <a:lnTo>
                    <a:pt x="22" y="13908"/>
                  </a:lnTo>
                  <a:lnTo>
                    <a:pt x="0" y="14143"/>
                  </a:lnTo>
                  <a:lnTo>
                    <a:pt x="0" y="14378"/>
                  </a:lnTo>
                  <a:lnTo>
                    <a:pt x="0" y="14378"/>
                  </a:lnTo>
                  <a:lnTo>
                    <a:pt x="43" y="14805"/>
                  </a:lnTo>
                  <a:lnTo>
                    <a:pt x="128" y="15169"/>
                  </a:lnTo>
                  <a:lnTo>
                    <a:pt x="171" y="15318"/>
                  </a:lnTo>
                  <a:lnTo>
                    <a:pt x="235" y="15468"/>
                  </a:lnTo>
                  <a:lnTo>
                    <a:pt x="321" y="15596"/>
                  </a:lnTo>
                  <a:lnTo>
                    <a:pt x="385" y="15724"/>
                  </a:lnTo>
                  <a:lnTo>
                    <a:pt x="492" y="15831"/>
                  </a:lnTo>
                  <a:lnTo>
                    <a:pt x="577" y="15916"/>
                  </a:lnTo>
                  <a:lnTo>
                    <a:pt x="684" y="15980"/>
                  </a:lnTo>
                  <a:lnTo>
                    <a:pt x="791" y="16066"/>
                  </a:lnTo>
                  <a:lnTo>
                    <a:pt x="897" y="16109"/>
                  </a:lnTo>
                  <a:lnTo>
                    <a:pt x="1026" y="16151"/>
                  </a:lnTo>
                  <a:lnTo>
                    <a:pt x="1282" y="16215"/>
                  </a:lnTo>
                  <a:lnTo>
                    <a:pt x="1581" y="16215"/>
                  </a:lnTo>
                  <a:lnTo>
                    <a:pt x="1880" y="16194"/>
                  </a:lnTo>
                  <a:lnTo>
                    <a:pt x="2179" y="16130"/>
                  </a:lnTo>
                  <a:lnTo>
                    <a:pt x="2521" y="16044"/>
                  </a:lnTo>
                  <a:lnTo>
                    <a:pt x="2863" y="15916"/>
                  </a:lnTo>
                  <a:lnTo>
                    <a:pt x="3205" y="15788"/>
                  </a:lnTo>
                  <a:lnTo>
                    <a:pt x="3546" y="15617"/>
                  </a:lnTo>
                  <a:lnTo>
                    <a:pt x="3910" y="15446"/>
                  </a:lnTo>
                  <a:lnTo>
                    <a:pt x="4593" y="15040"/>
                  </a:lnTo>
                  <a:lnTo>
                    <a:pt x="5277" y="14613"/>
                  </a:lnTo>
                  <a:lnTo>
                    <a:pt x="5896" y="14164"/>
                  </a:lnTo>
                  <a:lnTo>
                    <a:pt x="6473" y="13759"/>
                  </a:lnTo>
                  <a:lnTo>
                    <a:pt x="6943" y="13395"/>
                  </a:lnTo>
                  <a:lnTo>
                    <a:pt x="7306" y="13096"/>
                  </a:lnTo>
                  <a:lnTo>
                    <a:pt x="7627" y="12819"/>
                  </a:lnTo>
                  <a:lnTo>
                    <a:pt x="7627" y="12819"/>
                  </a:lnTo>
                  <a:lnTo>
                    <a:pt x="7306" y="13160"/>
                  </a:lnTo>
                  <a:lnTo>
                    <a:pt x="6516" y="14058"/>
                  </a:lnTo>
                  <a:lnTo>
                    <a:pt x="6003" y="14656"/>
                  </a:lnTo>
                  <a:lnTo>
                    <a:pt x="5448" y="15361"/>
                  </a:lnTo>
                  <a:lnTo>
                    <a:pt x="4850" y="16109"/>
                  </a:lnTo>
                  <a:lnTo>
                    <a:pt x="4273" y="16920"/>
                  </a:lnTo>
                  <a:lnTo>
                    <a:pt x="3696" y="17732"/>
                  </a:lnTo>
                  <a:lnTo>
                    <a:pt x="3440" y="18159"/>
                  </a:lnTo>
                  <a:lnTo>
                    <a:pt x="3183" y="18565"/>
                  </a:lnTo>
                  <a:lnTo>
                    <a:pt x="2948" y="18993"/>
                  </a:lnTo>
                  <a:lnTo>
                    <a:pt x="2735" y="19398"/>
                  </a:lnTo>
                  <a:lnTo>
                    <a:pt x="2564" y="19783"/>
                  </a:lnTo>
                  <a:lnTo>
                    <a:pt x="2393" y="20189"/>
                  </a:lnTo>
                  <a:lnTo>
                    <a:pt x="2265" y="20552"/>
                  </a:lnTo>
                  <a:lnTo>
                    <a:pt x="2179" y="20915"/>
                  </a:lnTo>
                  <a:lnTo>
                    <a:pt x="2115" y="21257"/>
                  </a:lnTo>
                  <a:lnTo>
                    <a:pt x="2094" y="21577"/>
                  </a:lnTo>
                  <a:lnTo>
                    <a:pt x="2115" y="21877"/>
                  </a:lnTo>
                  <a:lnTo>
                    <a:pt x="2137" y="22026"/>
                  </a:lnTo>
                  <a:lnTo>
                    <a:pt x="2179" y="22154"/>
                  </a:lnTo>
                  <a:lnTo>
                    <a:pt x="2222" y="22282"/>
                  </a:lnTo>
                  <a:lnTo>
                    <a:pt x="2286" y="22389"/>
                  </a:lnTo>
                  <a:lnTo>
                    <a:pt x="2372" y="22517"/>
                  </a:lnTo>
                  <a:lnTo>
                    <a:pt x="2457" y="22624"/>
                  </a:lnTo>
                  <a:lnTo>
                    <a:pt x="2457" y="22624"/>
                  </a:lnTo>
                  <a:lnTo>
                    <a:pt x="2564" y="22710"/>
                  </a:lnTo>
                  <a:lnTo>
                    <a:pt x="2671" y="22795"/>
                  </a:lnTo>
                  <a:lnTo>
                    <a:pt x="2777" y="22859"/>
                  </a:lnTo>
                  <a:lnTo>
                    <a:pt x="2906" y="22923"/>
                  </a:lnTo>
                  <a:lnTo>
                    <a:pt x="3141" y="23009"/>
                  </a:lnTo>
                  <a:lnTo>
                    <a:pt x="3397" y="23030"/>
                  </a:lnTo>
                  <a:lnTo>
                    <a:pt x="3696" y="23030"/>
                  </a:lnTo>
                  <a:lnTo>
                    <a:pt x="3974" y="22987"/>
                  </a:lnTo>
                  <a:lnTo>
                    <a:pt x="4294" y="22923"/>
                  </a:lnTo>
                  <a:lnTo>
                    <a:pt x="4615" y="22817"/>
                  </a:lnTo>
                  <a:lnTo>
                    <a:pt x="4935" y="22688"/>
                  </a:lnTo>
                  <a:lnTo>
                    <a:pt x="5256" y="22517"/>
                  </a:lnTo>
                  <a:lnTo>
                    <a:pt x="5597" y="22347"/>
                  </a:lnTo>
                  <a:lnTo>
                    <a:pt x="5939" y="22133"/>
                  </a:lnTo>
                  <a:lnTo>
                    <a:pt x="6281" y="21919"/>
                  </a:lnTo>
                  <a:lnTo>
                    <a:pt x="6623" y="21684"/>
                  </a:lnTo>
                  <a:lnTo>
                    <a:pt x="7285" y="21172"/>
                  </a:lnTo>
                  <a:lnTo>
                    <a:pt x="7947" y="20637"/>
                  </a:lnTo>
                  <a:lnTo>
                    <a:pt x="8545" y="20103"/>
                  </a:lnTo>
                  <a:lnTo>
                    <a:pt x="9101" y="19591"/>
                  </a:lnTo>
                  <a:lnTo>
                    <a:pt x="9592" y="19121"/>
                  </a:lnTo>
                  <a:lnTo>
                    <a:pt x="10297" y="18394"/>
                  </a:lnTo>
                  <a:lnTo>
                    <a:pt x="10575" y="18117"/>
                  </a:lnTo>
                  <a:lnTo>
                    <a:pt x="10575" y="18117"/>
                  </a:lnTo>
                  <a:lnTo>
                    <a:pt x="10532" y="18394"/>
                  </a:lnTo>
                  <a:lnTo>
                    <a:pt x="10447" y="19121"/>
                  </a:lnTo>
                  <a:lnTo>
                    <a:pt x="10404" y="19633"/>
                  </a:lnTo>
                  <a:lnTo>
                    <a:pt x="10383" y="20189"/>
                  </a:lnTo>
                  <a:lnTo>
                    <a:pt x="10383" y="20787"/>
                  </a:lnTo>
                  <a:lnTo>
                    <a:pt x="10425" y="21428"/>
                  </a:lnTo>
                  <a:lnTo>
                    <a:pt x="10489" y="22069"/>
                  </a:lnTo>
                  <a:lnTo>
                    <a:pt x="10554" y="22389"/>
                  </a:lnTo>
                  <a:lnTo>
                    <a:pt x="10618" y="22710"/>
                  </a:lnTo>
                  <a:lnTo>
                    <a:pt x="10703" y="23030"/>
                  </a:lnTo>
                  <a:lnTo>
                    <a:pt x="10789" y="23329"/>
                  </a:lnTo>
                  <a:lnTo>
                    <a:pt x="10895" y="23607"/>
                  </a:lnTo>
                  <a:lnTo>
                    <a:pt x="11024" y="23906"/>
                  </a:lnTo>
                  <a:lnTo>
                    <a:pt x="11173" y="24162"/>
                  </a:lnTo>
                  <a:lnTo>
                    <a:pt x="11344" y="24419"/>
                  </a:lnTo>
                  <a:lnTo>
                    <a:pt x="11536" y="24632"/>
                  </a:lnTo>
                  <a:lnTo>
                    <a:pt x="11728" y="24846"/>
                  </a:lnTo>
                  <a:lnTo>
                    <a:pt x="11963" y="25038"/>
                  </a:lnTo>
                  <a:lnTo>
                    <a:pt x="12220" y="25188"/>
                  </a:lnTo>
                  <a:lnTo>
                    <a:pt x="12498" y="25316"/>
                  </a:lnTo>
                  <a:lnTo>
                    <a:pt x="12797" y="25423"/>
                  </a:lnTo>
                  <a:lnTo>
                    <a:pt x="12797" y="25423"/>
                  </a:lnTo>
                  <a:lnTo>
                    <a:pt x="12968" y="25444"/>
                  </a:lnTo>
                  <a:lnTo>
                    <a:pt x="13117" y="25444"/>
                  </a:lnTo>
                  <a:lnTo>
                    <a:pt x="13288" y="25444"/>
                  </a:lnTo>
                  <a:lnTo>
                    <a:pt x="13459" y="25401"/>
                  </a:lnTo>
                  <a:lnTo>
                    <a:pt x="13630" y="25337"/>
                  </a:lnTo>
                  <a:lnTo>
                    <a:pt x="13801" y="25252"/>
                  </a:lnTo>
                  <a:lnTo>
                    <a:pt x="13993" y="25145"/>
                  </a:lnTo>
                  <a:lnTo>
                    <a:pt x="14164" y="25038"/>
                  </a:lnTo>
                  <a:lnTo>
                    <a:pt x="14527" y="24739"/>
                  </a:lnTo>
                  <a:lnTo>
                    <a:pt x="14912" y="24355"/>
                  </a:lnTo>
                  <a:lnTo>
                    <a:pt x="15296" y="23927"/>
                  </a:lnTo>
                  <a:lnTo>
                    <a:pt x="15681" y="23436"/>
                  </a:lnTo>
                  <a:lnTo>
                    <a:pt x="16065" y="22902"/>
                  </a:lnTo>
                  <a:lnTo>
                    <a:pt x="16450" y="22304"/>
                  </a:lnTo>
                  <a:lnTo>
                    <a:pt x="16834" y="21684"/>
                  </a:lnTo>
                  <a:lnTo>
                    <a:pt x="17219" y="21043"/>
                  </a:lnTo>
                  <a:lnTo>
                    <a:pt x="17603" y="20360"/>
                  </a:lnTo>
                  <a:lnTo>
                    <a:pt x="17988" y="19655"/>
                  </a:lnTo>
                  <a:lnTo>
                    <a:pt x="18714" y="18202"/>
                  </a:lnTo>
                  <a:lnTo>
                    <a:pt x="19398" y="16749"/>
                  </a:lnTo>
                  <a:lnTo>
                    <a:pt x="20039" y="15318"/>
                  </a:lnTo>
                  <a:lnTo>
                    <a:pt x="20616" y="13994"/>
                  </a:lnTo>
                  <a:lnTo>
                    <a:pt x="21128" y="12797"/>
                  </a:lnTo>
                  <a:lnTo>
                    <a:pt x="21855" y="10981"/>
                  </a:lnTo>
                  <a:lnTo>
                    <a:pt x="22111" y="102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5532;p60">
              <a:extLst>
                <a:ext uri="{FF2B5EF4-FFF2-40B4-BE49-F238E27FC236}">
                  <a16:creationId xmlns:a16="http://schemas.microsoft.com/office/drawing/2014/main" id="{76B757E6-A5B0-71D2-0DB3-DD983D60CD6C}"/>
                </a:ext>
              </a:extLst>
            </p:cNvPr>
            <p:cNvSpPr/>
            <p:nvPr/>
          </p:nvSpPr>
          <p:spPr>
            <a:xfrm>
              <a:off x="1828350" y="3846250"/>
              <a:ext cx="125000" cy="209375"/>
            </a:xfrm>
            <a:custGeom>
              <a:avLst/>
              <a:gdLst/>
              <a:ahLst/>
              <a:cxnLst/>
              <a:rect l="l" t="t" r="r" b="b"/>
              <a:pathLst>
                <a:path w="5000" h="8375" extrusionOk="0">
                  <a:moveTo>
                    <a:pt x="386" y="0"/>
                  </a:moveTo>
                  <a:lnTo>
                    <a:pt x="279" y="43"/>
                  </a:lnTo>
                  <a:lnTo>
                    <a:pt x="215" y="86"/>
                  </a:lnTo>
                  <a:lnTo>
                    <a:pt x="129" y="150"/>
                  </a:lnTo>
                  <a:lnTo>
                    <a:pt x="65" y="214"/>
                  </a:lnTo>
                  <a:lnTo>
                    <a:pt x="22" y="299"/>
                  </a:lnTo>
                  <a:lnTo>
                    <a:pt x="1" y="406"/>
                  </a:lnTo>
                  <a:lnTo>
                    <a:pt x="1" y="492"/>
                  </a:lnTo>
                  <a:lnTo>
                    <a:pt x="257" y="8246"/>
                  </a:lnTo>
                  <a:lnTo>
                    <a:pt x="4487" y="8374"/>
                  </a:lnTo>
                  <a:lnTo>
                    <a:pt x="4594" y="8374"/>
                  </a:lnTo>
                  <a:lnTo>
                    <a:pt x="4679" y="8332"/>
                  </a:lnTo>
                  <a:lnTo>
                    <a:pt x="4765" y="8289"/>
                  </a:lnTo>
                  <a:lnTo>
                    <a:pt x="4850" y="8246"/>
                  </a:lnTo>
                  <a:lnTo>
                    <a:pt x="4893" y="8161"/>
                  </a:lnTo>
                  <a:lnTo>
                    <a:pt x="4957" y="8097"/>
                  </a:lnTo>
                  <a:lnTo>
                    <a:pt x="4979" y="7990"/>
                  </a:lnTo>
                  <a:lnTo>
                    <a:pt x="5000" y="7904"/>
                  </a:lnTo>
                  <a:lnTo>
                    <a:pt x="4979" y="7798"/>
                  </a:lnTo>
                  <a:lnTo>
                    <a:pt x="4957" y="7712"/>
                  </a:lnTo>
                  <a:lnTo>
                    <a:pt x="4914" y="7627"/>
                  </a:lnTo>
                  <a:lnTo>
                    <a:pt x="4850" y="7541"/>
                  </a:lnTo>
                  <a:lnTo>
                    <a:pt x="4786" y="7477"/>
                  </a:lnTo>
                  <a:lnTo>
                    <a:pt x="4701" y="7435"/>
                  </a:lnTo>
                  <a:lnTo>
                    <a:pt x="4615" y="7413"/>
                  </a:lnTo>
                  <a:lnTo>
                    <a:pt x="4509" y="7392"/>
                  </a:lnTo>
                  <a:lnTo>
                    <a:pt x="1219" y="7285"/>
                  </a:lnTo>
                  <a:lnTo>
                    <a:pt x="984" y="470"/>
                  </a:lnTo>
                  <a:lnTo>
                    <a:pt x="984" y="363"/>
                  </a:lnTo>
                  <a:lnTo>
                    <a:pt x="941" y="278"/>
                  </a:lnTo>
                  <a:lnTo>
                    <a:pt x="898" y="192"/>
                  </a:lnTo>
                  <a:lnTo>
                    <a:pt x="834" y="128"/>
                  </a:lnTo>
                  <a:lnTo>
                    <a:pt x="749" y="64"/>
                  </a:lnTo>
                  <a:lnTo>
                    <a:pt x="663" y="2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5533;p60">
              <a:extLst>
                <a:ext uri="{FF2B5EF4-FFF2-40B4-BE49-F238E27FC236}">
                  <a16:creationId xmlns:a16="http://schemas.microsoft.com/office/drawing/2014/main" id="{BA6466B4-54B5-13A1-1D34-981769D15D00}"/>
                </a:ext>
              </a:extLst>
            </p:cNvPr>
            <p:cNvSpPr/>
            <p:nvPr/>
          </p:nvSpPr>
          <p:spPr>
            <a:xfrm>
              <a:off x="1182675" y="2411175"/>
              <a:ext cx="1230000" cy="1512000"/>
            </a:xfrm>
            <a:custGeom>
              <a:avLst/>
              <a:gdLst/>
              <a:ahLst/>
              <a:cxnLst/>
              <a:rect l="l" t="t" r="r" b="b"/>
              <a:pathLst>
                <a:path w="49200" h="60480" extrusionOk="0">
                  <a:moveTo>
                    <a:pt x="22389" y="1"/>
                  </a:moveTo>
                  <a:lnTo>
                    <a:pt x="21384" y="86"/>
                  </a:lnTo>
                  <a:lnTo>
                    <a:pt x="20359" y="193"/>
                  </a:lnTo>
                  <a:lnTo>
                    <a:pt x="19312" y="364"/>
                  </a:lnTo>
                  <a:lnTo>
                    <a:pt x="18778" y="471"/>
                  </a:lnTo>
                  <a:lnTo>
                    <a:pt x="18265" y="599"/>
                  </a:lnTo>
                  <a:lnTo>
                    <a:pt x="17731" y="727"/>
                  </a:lnTo>
                  <a:lnTo>
                    <a:pt x="17176" y="877"/>
                  </a:lnTo>
                  <a:lnTo>
                    <a:pt x="16086" y="1218"/>
                  </a:lnTo>
                  <a:lnTo>
                    <a:pt x="14997" y="1603"/>
                  </a:lnTo>
                  <a:lnTo>
                    <a:pt x="13865" y="2073"/>
                  </a:lnTo>
                  <a:lnTo>
                    <a:pt x="12754" y="2586"/>
                  </a:lnTo>
                  <a:lnTo>
                    <a:pt x="12006" y="2970"/>
                  </a:lnTo>
                  <a:lnTo>
                    <a:pt x="11280" y="3376"/>
                  </a:lnTo>
                  <a:lnTo>
                    <a:pt x="10575" y="3825"/>
                  </a:lnTo>
                  <a:lnTo>
                    <a:pt x="9891" y="4316"/>
                  </a:lnTo>
                  <a:lnTo>
                    <a:pt x="9250" y="4829"/>
                  </a:lnTo>
                  <a:lnTo>
                    <a:pt x="8609" y="5363"/>
                  </a:lnTo>
                  <a:lnTo>
                    <a:pt x="7990" y="5940"/>
                  </a:lnTo>
                  <a:lnTo>
                    <a:pt x="7413" y="6516"/>
                  </a:lnTo>
                  <a:lnTo>
                    <a:pt x="6836" y="7157"/>
                  </a:lnTo>
                  <a:lnTo>
                    <a:pt x="6302" y="7798"/>
                  </a:lnTo>
                  <a:lnTo>
                    <a:pt x="5768" y="8460"/>
                  </a:lnTo>
                  <a:lnTo>
                    <a:pt x="5277" y="9165"/>
                  </a:lnTo>
                  <a:lnTo>
                    <a:pt x="4807" y="9892"/>
                  </a:lnTo>
                  <a:lnTo>
                    <a:pt x="4337" y="10618"/>
                  </a:lnTo>
                  <a:lnTo>
                    <a:pt x="3910" y="11387"/>
                  </a:lnTo>
                  <a:lnTo>
                    <a:pt x="3504" y="12178"/>
                  </a:lnTo>
                  <a:lnTo>
                    <a:pt x="3119" y="12968"/>
                  </a:lnTo>
                  <a:lnTo>
                    <a:pt x="2756" y="13801"/>
                  </a:lnTo>
                  <a:lnTo>
                    <a:pt x="2414" y="14634"/>
                  </a:lnTo>
                  <a:lnTo>
                    <a:pt x="2094" y="15489"/>
                  </a:lnTo>
                  <a:lnTo>
                    <a:pt x="1795" y="16343"/>
                  </a:lnTo>
                  <a:lnTo>
                    <a:pt x="1517" y="17241"/>
                  </a:lnTo>
                  <a:lnTo>
                    <a:pt x="1261" y="18138"/>
                  </a:lnTo>
                  <a:lnTo>
                    <a:pt x="1047" y="19035"/>
                  </a:lnTo>
                  <a:lnTo>
                    <a:pt x="833" y="19954"/>
                  </a:lnTo>
                  <a:lnTo>
                    <a:pt x="641" y="20894"/>
                  </a:lnTo>
                  <a:lnTo>
                    <a:pt x="491" y="21834"/>
                  </a:lnTo>
                  <a:lnTo>
                    <a:pt x="342" y="22774"/>
                  </a:lnTo>
                  <a:lnTo>
                    <a:pt x="235" y="23735"/>
                  </a:lnTo>
                  <a:lnTo>
                    <a:pt x="150" y="24696"/>
                  </a:lnTo>
                  <a:lnTo>
                    <a:pt x="64" y="25658"/>
                  </a:lnTo>
                  <a:lnTo>
                    <a:pt x="21" y="26640"/>
                  </a:lnTo>
                  <a:lnTo>
                    <a:pt x="0" y="27623"/>
                  </a:lnTo>
                  <a:lnTo>
                    <a:pt x="0" y="28606"/>
                  </a:lnTo>
                  <a:lnTo>
                    <a:pt x="21" y="29589"/>
                  </a:lnTo>
                  <a:lnTo>
                    <a:pt x="64" y="30571"/>
                  </a:lnTo>
                  <a:lnTo>
                    <a:pt x="128" y="31554"/>
                  </a:lnTo>
                  <a:lnTo>
                    <a:pt x="214" y="32537"/>
                  </a:lnTo>
                  <a:lnTo>
                    <a:pt x="321" y="33498"/>
                  </a:lnTo>
                  <a:lnTo>
                    <a:pt x="470" y="34481"/>
                  </a:lnTo>
                  <a:lnTo>
                    <a:pt x="620" y="35463"/>
                  </a:lnTo>
                  <a:lnTo>
                    <a:pt x="791" y="36425"/>
                  </a:lnTo>
                  <a:lnTo>
                    <a:pt x="1004" y="37386"/>
                  </a:lnTo>
                  <a:lnTo>
                    <a:pt x="1239" y="38347"/>
                  </a:lnTo>
                  <a:lnTo>
                    <a:pt x="1474" y="39309"/>
                  </a:lnTo>
                  <a:lnTo>
                    <a:pt x="1752" y="40249"/>
                  </a:lnTo>
                  <a:lnTo>
                    <a:pt x="2051" y="41167"/>
                  </a:lnTo>
                  <a:lnTo>
                    <a:pt x="2371" y="42086"/>
                  </a:lnTo>
                  <a:lnTo>
                    <a:pt x="2713" y="43004"/>
                  </a:lnTo>
                  <a:lnTo>
                    <a:pt x="3076" y="43902"/>
                  </a:lnTo>
                  <a:lnTo>
                    <a:pt x="3461" y="44778"/>
                  </a:lnTo>
                  <a:lnTo>
                    <a:pt x="3867" y="45654"/>
                  </a:lnTo>
                  <a:lnTo>
                    <a:pt x="4294" y="46508"/>
                  </a:lnTo>
                  <a:lnTo>
                    <a:pt x="4764" y="47363"/>
                  </a:lnTo>
                  <a:lnTo>
                    <a:pt x="5234" y="48174"/>
                  </a:lnTo>
                  <a:lnTo>
                    <a:pt x="5747" y="48986"/>
                  </a:lnTo>
                  <a:lnTo>
                    <a:pt x="6281" y="49755"/>
                  </a:lnTo>
                  <a:lnTo>
                    <a:pt x="6815" y="50524"/>
                  </a:lnTo>
                  <a:lnTo>
                    <a:pt x="7392" y="51272"/>
                  </a:lnTo>
                  <a:lnTo>
                    <a:pt x="7990" y="51998"/>
                  </a:lnTo>
                  <a:lnTo>
                    <a:pt x="8609" y="52703"/>
                  </a:lnTo>
                  <a:lnTo>
                    <a:pt x="9250" y="53366"/>
                  </a:lnTo>
                  <a:lnTo>
                    <a:pt x="9913" y="54028"/>
                  </a:lnTo>
                  <a:lnTo>
                    <a:pt x="10618" y="54647"/>
                  </a:lnTo>
                  <a:lnTo>
                    <a:pt x="11322" y="55246"/>
                  </a:lnTo>
                  <a:lnTo>
                    <a:pt x="12027" y="55801"/>
                  </a:lnTo>
                  <a:lnTo>
                    <a:pt x="12754" y="56335"/>
                  </a:lnTo>
                  <a:lnTo>
                    <a:pt x="13480" y="56826"/>
                  </a:lnTo>
                  <a:lnTo>
                    <a:pt x="14206" y="57296"/>
                  </a:lnTo>
                  <a:lnTo>
                    <a:pt x="14933" y="57724"/>
                  </a:lnTo>
                  <a:lnTo>
                    <a:pt x="15681" y="58108"/>
                  </a:lnTo>
                  <a:lnTo>
                    <a:pt x="16428" y="58471"/>
                  </a:lnTo>
                  <a:lnTo>
                    <a:pt x="17197" y="58813"/>
                  </a:lnTo>
                  <a:lnTo>
                    <a:pt x="17945" y="59112"/>
                  </a:lnTo>
                  <a:lnTo>
                    <a:pt x="18693" y="59390"/>
                  </a:lnTo>
                  <a:lnTo>
                    <a:pt x="19462" y="59625"/>
                  </a:lnTo>
                  <a:lnTo>
                    <a:pt x="20231" y="59817"/>
                  </a:lnTo>
                  <a:lnTo>
                    <a:pt x="21000" y="60009"/>
                  </a:lnTo>
                  <a:lnTo>
                    <a:pt x="21748" y="60159"/>
                  </a:lnTo>
                  <a:lnTo>
                    <a:pt x="22517" y="60266"/>
                  </a:lnTo>
                  <a:lnTo>
                    <a:pt x="23286" y="60373"/>
                  </a:lnTo>
                  <a:lnTo>
                    <a:pt x="24055" y="60437"/>
                  </a:lnTo>
                  <a:lnTo>
                    <a:pt x="24803" y="60458"/>
                  </a:lnTo>
                  <a:lnTo>
                    <a:pt x="25572" y="60479"/>
                  </a:lnTo>
                  <a:lnTo>
                    <a:pt x="26341" y="60458"/>
                  </a:lnTo>
                  <a:lnTo>
                    <a:pt x="27088" y="60415"/>
                  </a:lnTo>
                  <a:lnTo>
                    <a:pt x="27836" y="60330"/>
                  </a:lnTo>
                  <a:lnTo>
                    <a:pt x="28584" y="60244"/>
                  </a:lnTo>
                  <a:lnTo>
                    <a:pt x="29332" y="60116"/>
                  </a:lnTo>
                  <a:lnTo>
                    <a:pt x="30058" y="59967"/>
                  </a:lnTo>
                  <a:lnTo>
                    <a:pt x="30806" y="59796"/>
                  </a:lnTo>
                  <a:lnTo>
                    <a:pt x="31532" y="59604"/>
                  </a:lnTo>
                  <a:lnTo>
                    <a:pt x="32237" y="59369"/>
                  </a:lnTo>
                  <a:lnTo>
                    <a:pt x="32963" y="59134"/>
                  </a:lnTo>
                  <a:lnTo>
                    <a:pt x="33647" y="58856"/>
                  </a:lnTo>
                  <a:lnTo>
                    <a:pt x="34352" y="58557"/>
                  </a:lnTo>
                  <a:lnTo>
                    <a:pt x="35035" y="58258"/>
                  </a:lnTo>
                  <a:lnTo>
                    <a:pt x="35719" y="57916"/>
                  </a:lnTo>
                  <a:lnTo>
                    <a:pt x="36381" y="57553"/>
                  </a:lnTo>
                  <a:lnTo>
                    <a:pt x="37044" y="57168"/>
                  </a:lnTo>
                  <a:lnTo>
                    <a:pt x="37684" y="56784"/>
                  </a:lnTo>
                  <a:lnTo>
                    <a:pt x="38304" y="56356"/>
                  </a:lnTo>
                  <a:lnTo>
                    <a:pt x="38923" y="55908"/>
                  </a:lnTo>
                  <a:lnTo>
                    <a:pt x="39543" y="55459"/>
                  </a:lnTo>
                  <a:lnTo>
                    <a:pt x="40141" y="54968"/>
                  </a:lnTo>
                  <a:lnTo>
                    <a:pt x="40718" y="54476"/>
                  </a:lnTo>
                  <a:lnTo>
                    <a:pt x="41273" y="53964"/>
                  </a:lnTo>
                  <a:lnTo>
                    <a:pt x="41829" y="53430"/>
                  </a:lnTo>
                  <a:lnTo>
                    <a:pt x="42363" y="52874"/>
                  </a:lnTo>
                  <a:lnTo>
                    <a:pt x="42897" y="52297"/>
                  </a:lnTo>
                  <a:lnTo>
                    <a:pt x="43388" y="51699"/>
                  </a:lnTo>
                  <a:lnTo>
                    <a:pt x="43880" y="51101"/>
                  </a:lnTo>
                  <a:lnTo>
                    <a:pt x="44350" y="50482"/>
                  </a:lnTo>
                  <a:lnTo>
                    <a:pt x="44798" y="49841"/>
                  </a:lnTo>
                  <a:lnTo>
                    <a:pt x="45226" y="49178"/>
                  </a:lnTo>
                  <a:lnTo>
                    <a:pt x="45631" y="48516"/>
                  </a:lnTo>
                  <a:lnTo>
                    <a:pt x="46037" y="47833"/>
                  </a:lnTo>
                  <a:lnTo>
                    <a:pt x="46401" y="47128"/>
                  </a:lnTo>
                  <a:lnTo>
                    <a:pt x="46764" y="46423"/>
                  </a:lnTo>
                  <a:lnTo>
                    <a:pt x="47084" y="45696"/>
                  </a:lnTo>
                  <a:lnTo>
                    <a:pt x="47383" y="44970"/>
                  </a:lnTo>
                  <a:lnTo>
                    <a:pt x="47682" y="44201"/>
                  </a:lnTo>
                  <a:lnTo>
                    <a:pt x="47939" y="43453"/>
                  </a:lnTo>
                  <a:lnTo>
                    <a:pt x="48174" y="42663"/>
                  </a:lnTo>
                  <a:lnTo>
                    <a:pt x="48387" y="41872"/>
                  </a:lnTo>
                  <a:lnTo>
                    <a:pt x="48580" y="41082"/>
                  </a:lnTo>
                  <a:lnTo>
                    <a:pt x="48750" y="40270"/>
                  </a:lnTo>
                  <a:lnTo>
                    <a:pt x="48879" y="39458"/>
                  </a:lnTo>
                  <a:lnTo>
                    <a:pt x="48985" y="38604"/>
                  </a:lnTo>
                  <a:lnTo>
                    <a:pt x="49092" y="37749"/>
                  </a:lnTo>
                  <a:lnTo>
                    <a:pt x="49156" y="36895"/>
                  </a:lnTo>
                  <a:lnTo>
                    <a:pt x="49178" y="35997"/>
                  </a:lnTo>
                  <a:lnTo>
                    <a:pt x="49199" y="35100"/>
                  </a:lnTo>
                  <a:lnTo>
                    <a:pt x="49178" y="34182"/>
                  </a:lnTo>
                  <a:lnTo>
                    <a:pt x="49156" y="33263"/>
                  </a:lnTo>
                  <a:lnTo>
                    <a:pt x="49092" y="32323"/>
                  </a:lnTo>
                  <a:lnTo>
                    <a:pt x="49007" y="31383"/>
                  </a:lnTo>
                  <a:lnTo>
                    <a:pt x="48900" y="30422"/>
                  </a:lnTo>
                  <a:lnTo>
                    <a:pt x="48772" y="29460"/>
                  </a:lnTo>
                  <a:lnTo>
                    <a:pt x="48622" y="28499"/>
                  </a:lnTo>
                  <a:lnTo>
                    <a:pt x="48451" y="27516"/>
                  </a:lnTo>
                  <a:lnTo>
                    <a:pt x="48238" y="26555"/>
                  </a:lnTo>
                  <a:lnTo>
                    <a:pt x="48024" y="25572"/>
                  </a:lnTo>
                  <a:lnTo>
                    <a:pt x="47789" y="24611"/>
                  </a:lnTo>
                  <a:lnTo>
                    <a:pt x="47511" y="23628"/>
                  </a:lnTo>
                  <a:lnTo>
                    <a:pt x="47234" y="22667"/>
                  </a:lnTo>
                  <a:lnTo>
                    <a:pt x="46913" y="21684"/>
                  </a:lnTo>
                  <a:lnTo>
                    <a:pt x="46571" y="20723"/>
                  </a:lnTo>
                  <a:lnTo>
                    <a:pt x="46230" y="19762"/>
                  </a:lnTo>
                  <a:lnTo>
                    <a:pt x="45845" y="18822"/>
                  </a:lnTo>
                  <a:lnTo>
                    <a:pt x="45439" y="17882"/>
                  </a:lnTo>
                  <a:lnTo>
                    <a:pt x="45033" y="16942"/>
                  </a:lnTo>
                  <a:lnTo>
                    <a:pt x="44585" y="16023"/>
                  </a:lnTo>
                  <a:lnTo>
                    <a:pt x="44136" y="15126"/>
                  </a:lnTo>
                  <a:lnTo>
                    <a:pt x="43645" y="14228"/>
                  </a:lnTo>
                  <a:lnTo>
                    <a:pt x="43132" y="13353"/>
                  </a:lnTo>
                  <a:lnTo>
                    <a:pt x="42619" y="12477"/>
                  </a:lnTo>
                  <a:lnTo>
                    <a:pt x="42064" y="11644"/>
                  </a:lnTo>
                  <a:lnTo>
                    <a:pt x="41508" y="10810"/>
                  </a:lnTo>
                  <a:lnTo>
                    <a:pt x="40932" y="9999"/>
                  </a:lnTo>
                  <a:lnTo>
                    <a:pt x="40312" y="9230"/>
                  </a:lnTo>
                  <a:lnTo>
                    <a:pt x="39693" y="8460"/>
                  </a:lnTo>
                  <a:lnTo>
                    <a:pt x="39052" y="7713"/>
                  </a:lnTo>
                  <a:lnTo>
                    <a:pt x="38389" y="7008"/>
                  </a:lnTo>
                  <a:lnTo>
                    <a:pt x="37706" y="6324"/>
                  </a:lnTo>
                  <a:lnTo>
                    <a:pt x="37022" y="5662"/>
                  </a:lnTo>
                  <a:lnTo>
                    <a:pt x="36296" y="5042"/>
                  </a:lnTo>
                  <a:lnTo>
                    <a:pt x="35570" y="4444"/>
                  </a:lnTo>
                  <a:lnTo>
                    <a:pt x="34800" y="3867"/>
                  </a:lnTo>
                  <a:lnTo>
                    <a:pt x="34031" y="3333"/>
                  </a:lnTo>
                  <a:lnTo>
                    <a:pt x="33241" y="2842"/>
                  </a:lnTo>
                  <a:lnTo>
                    <a:pt x="32429" y="2372"/>
                  </a:lnTo>
                  <a:lnTo>
                    <a:pt x="31596" y="1966"/>
                  </a:lnTo>
                  <a:lnTo>
                    <a:pt x="30763" y="1560"/>
                  </a:lnTo>
                  <a:lnTo>
                    <a:pt x="29887" y="1218"/>
                  </a:lnTo>
                  <a:lnTo>
                    <a:pt x="29011" y="919"/>
                  </a:lnTo>
                  <a:lnTo>
                    <a:pt x="28114" y="642"/>
                  </a:lnTo>
                  <a:lnTo>
                    <a:pt x="27217" y="428"/>
                  </a:lnTo>
                  <a:lnTo>
                    <a:pt x="26277" y="257"/>
                  </a:lnTo>
                  <a:lnTo>
                    <a:pt x="25337" y="108"/>
                  </a:lnTo>
                  <a:lnTo>
                    <a:pt x="24375" y="22"/>
                  </a:lnTo>
                  <a:lnTo>
                    <a:pt x="2339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5534;p60">
              <a:extLst>
                <a:ext uri="{FF2B5EF4-FFF2-40B4-BE49-F238E27FC236}">
                  <a16:creationId xmlns:a16="http://schemas.microsoft.com/office/drawing/2014/main" id="{CBA0BED3-DE60-7506-5772-A50C4A067CE9}"/>
                </a:ext>
              </a:extLst>
            </p:cNvPr>
            <p:cNvSpPr/>
            <p:nvPr/>
          </p:nvSpPr>
          <p:spPr>
            <a:xfrm>
              <a:off x="1242475" y="2227450"/>
              <a:ext cx="761100" cy="460950"/>
            </a:xfrm>
            <a:custGeom>
              <a:avLst/>
              <a:gdLst/>
              <a:ahLst/>
              <a:cxnLst/>
              <a:rect l="l" t="t" r="r" b="b"/>
              <a:pathLst>
                <a:path w="30444" h="18438" extrusionOk="0">
                  <a:moveTo>
                    <a:pt x="27773" y="1"/>
                  </a:moveTo>
                  <a:lnTo>
                    <a:pt x="27666" y="321"/>
                  </a:lnTo>
                  <a:lnTo>
                    <a:pt x="27516" y="663"/>
                  </a:lnTo>
                  <a:lnTo>
                    <a:pt x="27281" y="1133"/>
                  </a:lnTo>
                  <a:lnTo>
                    <a:pt x="26982" y="1667"/>
                  </a:lnTo>
                  <a:lnTo>
                    <a:pt x="26598" y="2308"/>
                  </a:lnTo>
                  <a:lnTo>
                    <a:pt x="26363" y="2650"/>
                  </a:lnTo>
                  <a:lnTo>
                    <a:pt x="26106" y="2992"/>
                  </a:lnTo>
                  <a:lnTo>
                    <a:pt x="25829" y="3355"/>
                  </a:lnTo>
                  <a:lnTo>
                    <a:pt x="25508" y="3718"/>
                  </a:lnTo>
                  <a:lnTo>
                    <a:pt x="25166" y="4081"/>
                  </a:lnTo>
                  <a:lnTo>
                    <a:pt x="24803" y="4466"/>
                  </a:lnTo>
                  <a:lnTo>
                    <a:pt x="24397" y="4829"/>
                  </a:lnTo>
                  <a:lnTo>
                    <a:pt x="23970" y="5213"/>
                  </a:lnTo>
                  <a:lnTo>
                    <a:pt x="23521" y="5577"/>
                  </a:lnTo>
                  <a:lnTo>
                    <a:pt x="23009" y="5940"/>
                  </a:lnTo>
                  <a:lnTo>
                    <a:pt x="22496" y="6303"/>
                  </a:lnTo>
                  <a:lnTo>
                    <a:pt x="21919" y="6666"/>
                  </a:lnTo>
                  <a:lnTo>
                    <a:pt x="21321" y="6987"/>
                  </a:lnTo>
                  <a:lnTo>
                    <a:pt x="20680" y="7307"/>
                  </a:lnTo>
                  <a:lnTo>
                    <a:pt x="19997" y="7627"/>
                  </a:lnTo>
                  <a:lnTo>
                    <a:pt x="19292" y="7905"/>
                  </a:lnTo>
                  <a:lnTo>
                    <a:pt x="18522" y="8183"/>
                  </a:lnTo>
                  <a:lnTo>
                    <a:pt x="17732" y="8418"/>
                  </a:lnTo>
                  <a:lnTo>
                    <a:pt x="16878" y="8631"/>
                  </a:lnTo>
                  <a:lnTo>
                    <a:pt x="16002" y="8824"/>
                  </a:lnTo>
                  <a:lnTo>
                    <a:pt x="15104" y="8973"/>
                  </a:lnTo>
                  <a:lnTo>
                    <a:pt x="14229" y="9080"/>
                  </a:lnTo>
                  <a:lnTo>
                    <a:pt x="13353" y="9166"/>
                  </a:lnTo>
                  <a:lnTo>
                    <a:pt x="12519" y="9208"/>
                  </a:lnTo>
                  <a:lnTo>
                    <a:pt x="11708" y="9208"/>
                  </a:lnTo>
                  <a:lnTo>
                    <a:pt x="10917" y="9187"/>
                  </a:lnTo>
                  <a:lnTo>
                    <a:pt x="10148" y="9144"/>
                  </a:lnTo>
                  <a:lnTo>
                    <a:pt x="9400" y="9059"/>
                  </a:lnTo>
                  <a:lnTo>
                    <a:pt x="8695" y="8973"/>
                  </a:lnTo>
                  <a:lnTo>
                    <a:pt x="7991" y="8845"/>
                  </a:lnTo>
                  <a:lnTo>
                    <a:pt x="7328" y="8696"/>
                  </a:lnTo>
                  <a:lnTo>
                    <a:pt x="6666" y="8546"/>
                  </a:lnTo>
                  <a:lnTo>
                    <a:pt x="6068" y="8375"/>
                  </a:lnTo>
                  <a:lnTo>
                    <a:pt x="5470" y="8183"/>
                  </a:lnTo>
                  <a:lnTo>
                    <a:pt x="4893" y="7991"/>
                  </a:lnTo>
                  <a:lnTo>
                    <a:pt x="4359" y="7777"/>
                  </a:lnTo>
                  <a:lnTo>
                    <a:pt x="3846" y="7585"/>
                  </a:lnTo>
                  <a:lnTo>
                    <a:pt x="3376" y="7371"/>
                  </a:lnTo>
                  <a:lnTo>
                    <a:pt x="2500" y="6944"/>
                  </a:lnTo>
                  <a:lnTo>
                    <a:pt x="1753" y="6538"/>
                  </a:lnTo>
                  <a:lnTo>
                    <a:pt x="1133" y="6153"/>
                  </a:lnTo>
                  <a:lnTo>
                    <a:pt x="642" y="5833"/>
                  </a:lnTo>
                  <a:lnTo>
                    <a:pt x="300" y="5577"/>
                  </a:lnTo>
                  <a:lnTo>
                    <a:pt x="1" y="5342"/>
                  </a:lnTo>
                  <a:lnTo>
                    <a:pt x="2927" y="18437"/>
                  </a:lnTo>
                  <a:lnTo>
                    <a:pt x="30443" y="13096"/>
                  </a:lnTo>
                  <a:lnTo>
                    <a:pt x="27773" y="1"/>
                  </a:lnTo>
                  <a:close/>
                </a:path>
              </a:pathLst>
            </a:custGeom>
            <a:solidFill>
              <a:srgbClr val="5C7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5535;p60">
              <a:extLst>
                <a:ext uri="{FF2B5EF4-FFF2-40B4-BE49-F238E27FC236}">
                  <a16:creationId xmlns:a16="http://schemas.microsoft.com/office/drawing/2014/main" id="{147DBFEE-CB2B-9DDB-BE2A-044A3B18A595}"/>
                </a:ext>
              </a:extLst>
            </p:cNvPr>
            <p:cNvSpPr/>
            <p:nvPr/>
          </p:nvSpPr>
          <p:spPr>
            <a:xfrm>
              <a:off x="1242475" y="2227450"/>
              <a:ext cx="761100" cy="460950"/>
            </a:xfrm>
            <a:custGeom>
              <a:avLst/>
              <a:gdLst/>
              <a:ahLst/>
              <a:cxnLst/>
              <a:rect l="l" t="t" r="r" b="b"/>
              <a:pathLst>
                <a:path w="30444" h="18438" fill="none" extrusionOk="0">
                  <a:moveTo>
                    <a:pt x="2927" y="18437"/>
                  </a:moveTo>
                  <a:lnTo>
                    <a:pt x="1" y="5342"/>
                  </a:lnTo>
                  <a:lnTo>
                    <a:pt x="1" y="5342"/>
                  </a:lnTo>
                  <a:lnTo>
                    <a:pt x="300" y="5577"/>
                  </a:lnTo>
                  <a:lnTo>
                    <a:pt x="642" y="5833"/>
                  </a:lnTo>
                  <a:lnTo>
                    <a:pt x="1133" y="6153"/>
                  </a:lnTo>
                  <a:lnTo>
                    <a:pt x="1753" y="6538"/>
                  </a:lnTo>
                  <a:lnTo>
                    <a:pt x="2500" y="6944"/>
                  </a:lnTo>
                  <a:lnTo>
                    <a:pt x="3376" y="7371"/>
                  </a:lnTo>
                  <a:lnTo>
                    <a:pt x="3846" y="7585"/>
                  </a:lnTo>
                  <a:lnTo>
                    <a:pt x="4359" y="7777"/>
                  </a:lnTo>
                  <a:lnTo>
                    <a:pt x="4893" y="7991"/>
                  </a:lnTo>
                  <a:lnTo>
                    <a:pt x="5470" y="8183"/>
                  </a:lnTo>
                  <a:lnTo>
                    <a:pt x="6068" y="8375"/>
                  </a:lnTo>
                  <a:lnTo>
                    <a:pt x="6666" y="8546"/>
                  </a:lnTo>
                  <a:lnTo>
                    <a:pt x="7328" y="8696"/>
                  </a:lnTo>
                  <a:lnTo>
                    <a:pt x="7991" y="8845"/>
                  </a:lnTo>
                  <a:lnTo>
                    <a:pt x="8695" y="8973"/>
                  </a:lnTo>
                  <a:lnTo>
                    <a:pt x="9400" y="9059"/>
                  </a:lnTo>
                  <a:lnTo>
                    <a:pt x="10148" y="9144"/>
                  </a:lnTo>
                  <a:lnTo>
                    <a:pt x="10917" y="9187"/>
                  </a:lnTo>
                  <a:lnTo>
                    <a:pt x="11708" y="9208"/>
                  </a:lnTo>
                  <a:lnTo>
                    <a:pt x="12519" y="9208"/>
                  </a:lnTo>
                  <a:lnTo>
                    <a:pt x="13353" y="9166"/>
                  </a:lnTo>
                  <a:lnTo>
                    <a:pt x="14229" y="9080"/>
                  </a:lnTo>
                  <a:lnTo>
                    <a:pt x="15104" y="8973"/>
                  </a:lnTo>
                  <a:lnTo>
                    <a:pt x="16002" y="8824"/>
                  </a:lnTo>
                  <a:lnTo>
                    <a:pt x="16002" y="8824"/>
                  </a:lnTo>
                  <a:lnTo>
                    <a:pt x="16878" y="8631"/>
                  </a:lnTo>
                  <a:lnTo>
                    <a:pt x="17732" y="8418"/>
                  </a:lnTo>
                  <a:lnTo>
                    <a:pt x="18522" y="8183"/>
                  </a:lnTo>
                  <a:lnTo>
                    <a:pt x="19292" y="7905"/>
                  </a:lnTo>
                  <a:lnTo>
                    <a:pt x="19997" y="7627"/>
                  </a:lnTo>
                  <a:lnTo>
                    <a:pt x="20680" y="7307"/>
                  </a:lnTo>
                  <a:lnTo>
                    <a:pt x="21321" y="6987"/>
                  </a:lnTo>
                  <a:lnTo>
                    <a:pt x="21919" y="6666"/>
                  </a:lnTo>
                  <a:lnTo>
                    <a:pt x="22496" y="6303"/>
                  </a:lnTo>
                  <a:lnTo>
                    <a:pt x="23009" y="5940"/>
                  </a:lnTo>
                  <a:lnTo>
                    <a:pt x="23521" y="5577"/>
                  </a:lnTo>
                  <a:lnTo>
                    <a:pt x="23970" y="5213"/>
                  </a:lnTo>
                  <a:lnTo>
                    <a:pt x="24397" y="4829"/>
                  </a:lnTo>
                  <a:lnTo>
                    <a:pt x="24803" y="4466"/>
                  </a:lnTo>
                  <a:lnTo>
                    <a:pt x="25166" y="4081"/>
                  </a:lnTo>
                  <a:lnTo>
                    <a:pt x="25508" y="3718"/>
                  </a:lnTo>
                  <a:lnTo>
                    <a:pt x="25829" y="3355"/>
                  </a:lnTo>
                  <a:lnTo>
                    <a:pt x="26106" y="2992"/>
                  </a:lnTo>
                  <a:lnTo>
                    <a:pt x="26363" y="2650"/>
                  </a:lnTo>
                  <a:lnTo>
                    <a:pt x="26598" y="2308"/>
                  </a:lnTo>
                  <a:lnTo>
                    <a:pt x="26982" y="1667"/>
                  </a:lnTo>
                  <a:lnTo>
                    <a:pt x="27281" y="1133"/>
                  </a:lnTo>
                  <a:lnTo>
                    <a:pt x="27516" y="663"/>
                  </a:lnTo>
                  <a:lnTo>
                    <a:pt x="27666" y="321"/>
                  </a:lnTo>
                  <a:lnTo>
                    <a:pt x="27773" y="1"/>
                  </a:lnTo>
                  <a:lnTo>
                    <a:pt x="30443" y="1309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5536;p60">
              <a:extLst>
                <a:ext uri="{FF2B5EF4-FFF2-40B4-BE49-F238E27FC236}">
                  <a16:creationId xmlns:a16="http://schemas.microsoft.com/office/drawing/2014/main" id="{96B18201-142C-C907-AE1E-D3ED4558C02B}"/>
                </a:ext>
              </a:extLst>
            </p:cNvPr>
            <p:cNvSpPr/>
            <p:nvPr/>
          </p:nvSpPr>
          <p:spPr>
            <a:xfrm>
              <a:off x="1347150" y="2665400"/>
              <a:ext cx="886600" cy="583225"/>
            </a:xfrm>
            <a:custGeom>
              <a:avLst/>
              <a:gdLst/>
              <a:ahLst/>
              <a:cxnLst/>
              <a:rect l="l" t="t" r="r" b="b"/>
              <a:pathLst>
                <a:path w="35464" h="23329" extrusionOk="0">
                  <a:moveTo>
                    <a:pt x="29076" y="1"/>
                  </a:moveTo>
                  <a:lnTo>
                    <a:pt x="28521" y="22"/>
                  </a:lnTo>
                  <a:lnTo>
                    <a:pt x="27965" y="86"/>
                  </a:lnTo>
                  <a:lnTo>
                    <a:pt x="27410" y="193"/>
                  </a:lnTo>
                  <a:lnTo>
                    <a:pt x="26854" y="342"/>
                  </a:lnTo>
                  <a:lnTo>
                    <a:pt x="26299" y="535"/>
                  </a:lnTo>
                  <a:lnTo>
                    <a:pt x="25743" y="770"/>
                  </a:lnTo>
                  <a:lnTo>
                    <a:pt x="25209" y="1026"/>
                  </a:lnTo>
                  <a:lnTo>
                    <a:pt x="24654" y="1304"/>
                  </a:lnTo>
                  <a:lnTo>
                    <a:pt x="24120" y="1603"/>
                  </a:lnTo>
                  <a:lnTo>
                    <a:pt x="23607" y="1923"/>
                  </a:lnTo>
                  <a:lnTo>
                    <a:pt x="23073" y="2265"/>
                  </a:lnTo>
                  <a:lnTo>
                    <a:pt x="22582" y="2607"/>
                  </a:lnTo>
                  <a:lnTo>
                    <a:pt x="22090" y="2970"/>
                  </a:lnTo>
                  <a:lnTo>
                    <a:pt x="21620" y="3333"/>
                  </a:lnTo>
                  <a:lnTo>
                    <a:pt x="21172" y="3696"/>
                  </a:lnTo>
                  <a:lnTo>
                    <a:pt x="20317" y="4423"/>
                  </a:lnTo>
                  <a:lnTo>
                    <a:pt x="19548" y="5106"/>
                  </a:lnTo>
                  <a:lnTo>
                    <a:pt x="18907" y="5726"/>
                  </a:lnTo>
                  <a:lnTo>
                    <a:pt x="18373" y="6281"/>
                  </a:lnTo>
                  <a:lnTo>
                    <a:pt x="17967" y="6687"/>
                  </a:lnTo>
                  <a:lnTo>
                    <a:pt x="17647" y="7050"/>
                  </a:lnTo>
                  <a:lnTo>
                    <a:pt x="17113" y="6794"/>
                  </a:lnTo>
                  <a:lnTo>
                    <a:pt x="16515" y="6516"/>
                  </a:lnTo>
                  <a:lnTo>
                    <a:pt x="15703" y="6196"/>
                  </a:lnTo>
                  <a:lnTo>
                    <a:pt x="14720" y="5833"/>
                  </a:lnTo>
                  <a:lnTo>
                    <a:pt x="14186" y="5662"/>
                  </a:lnTo>
                  <a:lnTo>
                    <a:pt x="13609" y="5469"/>
                  </a:lnTo>
                  <a:lnTo>
                    <a:pt x="13011" y="5320"/>
                  </a:lnTo>
                  <a:lnTo>
                    <a:pt x="12391" y="5149"/>
                  </a:lnTo>
                  <a:lnTo>
                    <a:pt x="11751" y="5021"/>
                  </a:lnTo>
                  <a:lnTo>
                    <a:pt x="11088" y="4893"/>
                  </a:lnTo>
                  <a:lnTo>
                    <a:pt x="10405" y="4807"/>
                  </a:lnTo>
                  <a:lnTo>
                    <a:pt x="9721" y="4743"/>
                  </a:lnTo>
                  <a:lnTo>
                    <a:pt x="9037" y="4700"/>
                  </a:lnTo>
                  <a:lnTo>
                    <a:pt x="8332" y="4700"/>
                  </a:lnTo>
                  <a:lnTo>
                    <a:pt x="7649" y="4743"/>
                  </a:lnTo>
                  <a:lnTo>
                    <a:pt x="6965" y="4829"/>
                  </a:lnTo>
                  <a:lnTo>
                    <a:pt x="6282" y="4957"/>
                  </a:lnTo>
                  <a:lnTo>
                    <a:pt x="5940" y="5042"/>
                  </a:lnTo>
                  <a:lnTo>
                    <a:pt x="5619" y="5128"/>
                  </a:lnTo>
                  <a:lnTo>
                    <a:pt x="5278" y="5256"/>
                  </a:lnTo>
                  <a:lnTo>
                    <a:pt x="4957" y="5363"/>
                  </a:lnTo>
                  <a:lnTo>
                    <a:pt x="4637" y="5512"/>
                  </a:lnTo>
                  <a:lnTo>
                    <a:pt x="4316" y="5662"/>
                  </a:lnTo>
                  <a:lnTo>
                    <a:pt x="4017" y="5833"/>
                  </a:lnTo>
                  <a:lnTo>
                    <a:pt x="3697" y="6025"/>
                  </a:lnTo>
                  <a:lnTo>
                    <a:pt x="3398" y="6217"/>
                  </a:lnTo>
                  <a:lnTo>
                    <a:pt x="3120" y="6452"/>
                  </a:lnTo>
                  <a:lnTo>
                    <a:pt x="2821" y="6687"/>
                  </a:lnTo>
                  <a:lnTo>
                    <a:pt x="2564" y="6943"/>
                  </a:lnTo>
                  <a:lnTo>
                    <a:pt x="2287" y="7200"/>
                  </a:lnTo>
                  <a:lnTo>
                    <a:pt x="2030" y="7499"/>
                  </a:lnTo>
                  <a:lnTo>
                    <a:pt x="1774" y="7819"/>
                  </a:lnTo>
                  <a:lnTo>
                    <a:pt x="1539" y="8140"/>
                  </a:lnTo>
                  <a:lnTo>
                    <a:pt x="1304" y="8482"/>
                  </a:lnTo>
                  <a:lnTo>
                    <a:pt x="1090" y="8866"/>
                  </a:lnTo>
                  <a:lnTo>
                    <a:pt x="877" y="9251"/>
                  </a:lnTo>
                  <a:lnTo>
                    <a:pt x="706" y="9635"/>
                  </a:lnTo>
                  <a:lnTo>
                    <a:pt x="535" y="10020"/>
                  </a:lnTo>
                  <a:lnTo>
                    <a:pt x="407" y="10404"/>
                  </a:lnTo>
                  <a:lnTo>
                    <a:pt x="279" y="10810"/>
                  </a:lnTo>
                  <a:lnTo>
                    <a:pt x="193" y="11195"/>
                  </a:lnTo>
                  <a:lnTo>
                    <a:pt x="108" y="11579"/>
                  </a:lnTo>
                  <a:lnTo>
                    <a:pt x="65" y="11985"/>
                  </a:lnTo>
                  <a:lnTo>
                    <a:pt x="22" y="12370"/>
                  </a:lnTo>
                  <a:lnTo>
                    <a:pt x="1" y="12754"/>
                  </a:lnTo>
                  <a:lnTo>
                    <a:pt x="22" y="13139"/>
                  </a:lnTo>
                  <a:lnTo>
                    <a:pt x="44" y="13545"/>
                  </a:lnTo>
                  <a:lnTo>
                    <a:pt x="86" y="13929"/>
                  </a:lnTo>
                  <a:lnTo>
                    <a:pt x="150" y="14314"/>
                  </a:lnTo>
                  <a:lnTo>
                    <a:pt x="236" y="14698"/>
                  </a:lnTo>
                  <a:lnTo>
                    <a:pt x="343" y="15061"/>
                  </a:lnTo>
                  <a:lnTo>
                    <a:pt x="450" y="15446"/>
                  </a:lnTo>
                  <a:lnTo>
                    <a:pt x="599" y="15809"/>
                  </a:lnTo>
                  <a:lnTo>
                    <a:pt x="749" y="16172"/>
                  </a:lnTo>
                  <a:lnTo>
                    <a:pt x="941" y="16535"/>
                  </a:lnTo>
                  <a:lnTo>
                    <a:pt x="1133" y="16899"/>
                  </a:lnTo>
                  <a:lnTo>
                    <a:pt x="1325" y="17240"/>
                  </a:lnTo>
                  <a:lnTo>
                    <a:pt x="1560" y="17582"/>
                  </a:lnTo>
                  <a:lnTo>
                    <a:pt x="1817" y="17924"/>
                  </a:lnTo>
                  <a:lnTo>
                    <a:pt x="2073" y="18266"/>
                  </a:lnTo>
                  <a:lnTo>
                    <a:pt x="2351" y="18586"/>
                  </a:lnTo>
                  <a:lnTo>
                    <a:pt x="2629" y="18907"/>
                  </a:lnTo>
                  <a:lnTo>
                    <a:pt x="2949" y="19206"/>
                  </a:lnTo>
                  <a:lnTo>
                    <a:pt x="3269" y="19526"/>
                  </a:lnTo>
                  <a:lnTo>
                    <a:pt x="3611" y="19804"/>
                  </a:lnTo>
                  <a:lnTo>
                    <a:pt x="3974" y="20103"/>
                  </a:lnTo>
                  <a:lnTo>
                    <a:pt x="4338" y="20381"/>
                  </a:lnTo>
                  <a:lnTo>
                    <a:pt x="4722" y="20637"/>
                  </a:lnTo>
                  <a:lnTo>
                    <a:pt x="5128" y="20894"/>
                  </a:lnTo>
                  <a:lnTo>
                    <a:pt x="5534" y="21129"/>
                  </a:lnTo>
                  <a:lnTo>
                    <a:pt x="5961" y="21364"/>
                  </a:lnTo>
                  <a:lnTo>
                    <a:pt x="6410" y="21599"/>
                  </a:lnTo>
                  <a:lnTo>
                    <a:pt x="6858" y="21812"/>
                  </a:lnTo>
                  <a:lnTo>
                    <a:pt x="7328" y="22004"/>
                  </a:lnTo>
                  <a:lnTo>
                    <a:pt x="7820" y="22197"/>
                  </a:lnTo>
                  <a:lnTo>
                    <a:pt x="8311" y="22368"/>
                  </a:lnTo>
                  <a:lnTo>
                    <a:pt x="8824" y="22517"/>
                  </a:lnTo>
                  <a:lnTo>
                    <a:pt x="9337" y="22667"/>
                  </a:lnTo>
                  <a:lnTo>
                    <a:pt x="9871" y="22795"/>
                  </a:lnTo>
                  <a:lnTo>
                    <a:pt x="10405" y="22923"/>
                  </a:lnTo>
                  <a:lnTo>
                    <a:pt x="10960" y="23030"/>
                  </a:lnTo>
                  <a:lnTo>
                    <a:pt x="11537" y="23115"/>
                  </a:lnTo>
                  <a:lnTo>
                    <a:pt x="12114" y="23179"/>
                  </a:lnTo>
                  <a:lnTo>
                    <a:pt x="12691" y="23243"/>
                  </a:lnTo>
                  <a:lnTo>
                    <a:pt x="13289" y="23286"/>
                  </a:lnTo>
                  <a:lnTo>
                    <a:pt x="13908" y="23308"/>
                  </a:lnTo>
                  <a:lnTo>
                    <a:pt x="14528" y="23329"/>
                  </a:lnTo>
                  <a:lnTo>
                    <a:pt x="15147" y="23308"/>
                  </a:lnTo>
                  <a:lnTo>
                    <a:pt x="15788" y="23286"/>
                  </a:lnTo>
                  <a:lnTo>
                    <a:pt x="16450" y="23243"/>
                  </a:lnTo>
                  <a:lnTo>
                    <a:pt x="17113" y="23179"/>
                  </a:lnTo>
                  <a:lnTo>
                    <a:pt x="17775" y="23094"/>
                  </a:lnTo>
                  <a:lnTo>
                    <a:pt x="18437" y="22987"/>
                  </a:lnTo>
                  <a:lnTo>
                    <a:pt x="19121" y="22859"/>
                  </a:lnTo>
                  <a:lnTo>
                    <a:pt x="19826" y="22709"/>
                  </a:lnTo>
                  <a:lnTo>
                    <a:pt x="20531" y="22560"/>
                  </a:lnTo>
                  <a:lnTo>
                    <a:pt x="21236" y="22368"/>
                  </a:lnTo>
                  <a:lnTo>
                    <a:pt x="21941" y="22154"/>
                  </a:lnTo>
                  <a:lnTo>
                    <a:pt x="22667" y="21940"/>
                  </a:lnTo>
                  <a:lnTo>
                    <a:pt x="23393" y="21684"/>
                  </a:lnTo>
                  <a:lnTo>
                    <a:pt x="24077" y="21428"/>
                  </a:lnTo>
                  <a:lnTo>
                    <a:pt x="24739" y="21150"/>
                  </a:lnTo>
                  <a:lnTo>
                    <a:pt x="25402" y="20872"/>
                  </a:lnTo>
                  <a:lnTo>
                    <a:pt x="26021" y="20573"/>
                  </a:lnTo>
                  <a:lnTo>
                    <a:pt x="26619" y="20274"/>
                  </a:lnTo>
                  <a:lnTo>
                    <a:pt x="27196" y="19954"/>
                  </a:lnTo>
                  <a:lnTo>
                    <a:pt x="27773" y="19633"/>
                  </a:lnTo>
                  <a:lnTo>
                    <a:pt x="28307" y="19291"/>
                  </a:lnTo>
                  <a:lnTo>
                    <a:pt x="28820" y="18950"/>
                  </a:lnTo>
                  <a:lnTo>
                    <a:pt x="29311" y="18608"/>
                  </a:lnTo>
                  <a:lnTo>
                    <a:pt x="29781" y="18245"/>
                  </a:lnTo>
                  <a:lnTo>
                    <a:pt x="30251" y="17881"/>
                  </a:lnTo>
                  <a:lnTo>
                    <a:pt x="30678" y="17497"/>
                  </a:lnTo>
                  <a:lnTo>
                    <a:pt x="31084" y="17134"/>
                  </a:lnTo>
                  <a:lnTo>
                    <a:pt x="31490" y="16728"/>
                  </a:lnTo>
                  <a:lnTo>
                    <a:pt x="31853" y="16343"/>
                  </a:lnTo>
                  <a:lnTo>
                    <a:pt x="32216" y="15937"/>
                  </a:lnTo>
                  <a:lnTo>
                    <a:pt x="32537" y="15553"/>
                  </a:lnTo>
                  <a:lnTo>
                    <a:pt x="32857" y="15126"/>
                  </a:lnTo>
                  <a:lnTo>
                    <a:pt x="33156" y="14720"/>
                  </a:lnTo>
                  <a:lnTo>
                    <a:pt x="33434" y="14314"/>
                  </a:lnTo>
                  <a:lnTo>
                    <a:pt x="33690" y="13886"/>
                  </a:lnTo>
                  <a:lnTo>
                    <a:pt x="33925" y="13481"/>
                  </a:lnTo>
                  <a:lnTo>
                    <a:pt x="34160" y="13053"/>
                  </a:lnTo>
                  <a:lnTo>
                    <a:pt x="34353" y="12626"/>
                  </a:lnTo>
                  <a:lnTo>
                    <a:pt x="34545" y="12199"/>
                  </a:lnTo>
                  <a:lnTo>
                    <a:pt x="34716" y="11793"/>
                  </a:lnTo>
                  <a:lnTo>
                    <a:pt x="34865" y="11366"/>
                  </a:lnTo>
                  <a:lnTo>
                    <a:pt x="34994" y="10938"/>
                  </a:lnTo>
                  <a:lnTo>
                    <a:pt x="35122" y="10511"/>
                  </a:lnTo>
                  <a:lnTo>
                    <a:pt x="35207" y="10105"/>
                  </a:lnTo>
                  <a:lnTo>
                    <a:pt x="35293" y="9678"/>
                  </a:lnTo>
                  <a:lnTo>
                    <a:pt x="35357" y="9251"/>
                  </a:lnTo>
                  <a:lnTo>
                    <a:pt x="35399" y="8845"/>
                  </a:lnTo>
                  <a:lnTo>
                    <a:pt x="35442" y="8439"/>
                  </a:lnTo>
                  <a:lnTo>
                    <a:pt x="35463" y="8033"/>
                  </a:lnTo>
                  <a:lnTo>
                    <a:pt x="35463" y="7627"/>
                  </a:lnTo>
                  <a:lnTo>
                    <a:pt x="35442" y="7243"/>
                  </a:lnTo>
                  <a:lnTo>
                    <a:pt x="35421" y="6837"/>
                  </a:lnTo>
                  <a:lnTo>
                    <a:pt x="35378" y="6452"/>
                  </a:lnTo>
                  <a:lnTo>
                    <a:pt x="35314" y="6068"/>
                  </a:lnTo>
                  <a:lnTo>
                    <a:pt x="35250" y="5704"/>
                  </a:lnTo>
                  <a:lnTo>
                    <a:pt x="35164" y="5341"/>
                  </a:lnTo>
                  <a:lnTo>
                    <a:pt x="35058" y="4978"/>
                  </a:lnTo>
                  <a:lnTo>
                    <a:pt x="34929" y="4636"/>
                  </a:lnTo>
                  <a:lnTo>
                    <a:pt x="34801" y="4294"/>
                  </a:lnTo>
                  <a:lnTo>
                    <a:pt x="34673" y="3953"/>
                  </a:lnTo>
                  <a:lnTo>
                    <a:pt x="34502" y="3632"/>
                  </a:lnTo>
                  <a:lnTo>
                    <a:pt x="34331" y="3312"/>
                  </a:lnTo>
                  <a:lnTo>
                    <a:pt x="34160" y="3013"/>
                  </a:lnTo>
                  <a:lnTo>
                    <a:pt x="33947" y="2735"/>
                  </a:lnTo>
                  <a:lnTo>
                    <a:pt x="33754" y="2436"/>
                  </a:lnTo>
                  <a:lnTo>
                    <a:pt x="33519" y="2180"/>
                  </a:lnTo>
                  <a:lnTo>
                    <a:pt x="33284" y="1923"/>
                  </a:lnTo>
                  <a:lnTo>
                    <a:pt x="33049" y="1688"/>
                  </a:lnTo>
                  <a:lnTo>
                    <a:pt x="32793" y="1453"/>
                  </a:lnTo>
                  <a:lnTo>
                    <a:pt x="32515" y="1240"/>
                  </a:lnTo>
                  <a:lnTo>
                    <a:pt x="32238" y="1026"/>
                  </a:lnTo>
                  <a:lnTo>
                    <a:pt x="31939" y="855"/>
                  </a:lnTo>
                  <a:lnTo>
                    <a:pt x="31640" y="663"/>
                  </a:lnTo>
                  <a:lnTo>
                    <a:pt x="31319" y="513"/>
                  </a:lnTo>
                  <a:lnTo>
                    <a:pt x="30999" y="385"/>
                  </a:lnTo>
                  <a:lnTo>
                    <a:pt x="30657" y="257"/>
                  </a:lnTo>
                  <a:lnTo>
                    <a:pt x="30400" y="171"/>
                  </a:lnTo>
                  <a:lnTo>
                    <a:pt x="30144" y="107"/>
                  </a:lnTo>
                  <a:lnTo>
                    <a:pt x="29866" y="65"/>
                  </a:lnTo>
                  <a:lnTo>
                    <a:pt x="29610" y="22"/>
                  </a:lnTo>
                  <a:lnTo>
                    <a:pt x="29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5537;p60">
              <a:extLst>
                <a:ext uri="{FF2B5EF4-FFF2-40B4-BE49-F238E27FC236}">
                  <a16:creationId xmlns:a16="http://schemas.microsoft.com/office/drawing/2014/main" id="{0DD91404-AC67-A3CF-4CCA-0FCAA4530AEA}"/>
                </a:ext>
              </a:extLst>
            </p:cNvPr>
            <p:cNvSpPr/>
            <p:nvPr/>
          </p:nvSpPr>
          <p:spPr>
            <a:xfrm>
              <a:off x="1367450" y="3053150"/>
              <a:ext cx="139950" cy="157575"/>
            </a:xfrm>
            <a:custGeom>
              <a:avLst/>
              <a:gdLst/>
              <a:ahLst/>
              <a:cxnLst/>
              <a:rect l="l" t="t" r="r" b="b"/>
              <a:pathLst>
                <a:path w="5598" h="6303" extrusionOk="0">
                  <a:moveTo>
                    <a:pt x="1774" y="0"/>
                  </a:moveTo>
                  <a:lnTo>
                    <a:pt x="1517" y="21"/>
                  </a:lnTo>
                  <a:lnTo>
                    <a:pt x="1282" y="64"/>
                  </a:lnTo>
                  <a:lnTo>
                    <a:pt x="1069" y="128"/>
                  </a:lnTo>
                  <a:lnTo>
                    <a:pt x="834" y="278"/>
                  </a:lnTo>
                  <a:lnTo>
                    <a:pt x="620" y="427"/>
                  </a:lnTo>
                  <a:lnTo>
                    <a:pt x="449" y="620"/>
                  </a:lnTo>
                  <a:lnTo>
                    <a:pt x="300" y="855"/>
                  </a:lnTo>
                  <a:lnTo>
                    <a:pt x="193" y="1090"/>
                  </a:lnTo>
                  <a:lnTo>
                    <a:pt x="108" y="1367"/>
                  </a:lnTo>
                  <a:lnTo>
                    <a:pt x="43" y="1624"/>
                  </a:lnTo>
                  <a:lnTo>
                    <a:pt x="1" y="1923"/>
                  </a:lnTo>
                  <a:lnTo>
                    <a:pt x="1" y="2222"/>
                  </a:lnTo>
                  <a:lnTo>
                    <a:pt x="1" y="2500"/>
                  </a:lnTo>
                  <a:lnTo>
                    <a:pt x="1" y="2799"/>
                  </a:lnTo>
                  <a:lnTo>
                    <a:pt x="22" y="3098"/>
                  </a:lnTo>
                  <a:lnTo>
                    <a:pt x="129" y="3632"/>
                  </a:lnTo>
                  <a:lnTo>
                    <a:pt x="236" y="4123"/>
                  </a:lnTo>
                  <a:lnTo>
                    <a:pt x="364" y="4550"/>
                  </a:lnTo>
                  <a:lnTo>
                    <a:pt x="449" y="4764"/>
                  </a:lnTo>
                  <a:lnTo>
                    <a:pt x="556" y="4978"/>
                  </a:lnTo>
                  <a:lnTo>
                    <a:pt x="663" y="5170"/>
                  </a:lnTo>
                  <a:lnTo>
                    <a:pt x="791" y="5362"/>
                  </a:lnTo>
                  <a:lnTo>
                    <a:pt x="919" y="5533"/>
                  </a:lnTo>
                  <a:lnTo>
                    <a:pt x="1069" y="5704"/>
                  </a:lnTo>
                  <a:lnTo>
                    <a:pt x="1197" y="5811"/>
                  </a:lnTo>
                  <a:lnTo>
                    <a:pt x="1347" y="5918"/>
                  </a:lnTo>
                  <a:lnTo>
                    <a:pt x="1496" y="6003"/>
                  </a:lnTo>
                  <a:lnTo>
                    <a:pt x="1646" y="6067"/>
                  </a:lnTo>
                  <a:lnTo>
                    <a:pt x="1966" y="6195"/>
                  </a:lnTo>
                  <a:lnTo>
                    <a:pt x="2287" y="6259"/>
                  </a:lnTo>
                  <a:lnTo>
                    <a:pt x="2628" y="6302"/>
                  </a:lnTo>
                  <a:lnTo>
                    <a:pt x="2992" y="6302"/>
                  </a:lnTo>
                  <a:lnTo>
                    <a:pt x="3333" y="6281"/>
                  </a:lnTo>
                  <a:lnTo>
                    <a:pt x="3675" y="6238"/>
                  </a:lnTo>
                  <a:lnTo>
                    <a:pt x="3910" y="6174"/>
                  </a:lnTo>
                  <a:lnTo>
                    <a:pt x="4145" y="6110"/>
                  </a:lnTo>
                  <a:lnTo>
                    <a:pt x="4359" y="6024"/>
                  </a:lnTo>
                  <a:lnTo>
                    <a:pt x="4572" y="5918"/>
                  </a:lnTo>
                  <a:lnTo>
                    <a:pt x="4786" y="5811"/>
                  </a:lnTo>
                  <a:lnTo>
                    <a:pt x="4957" y="5661"/>
                  </a:lnTo>
                  <a:lnTo>
                    <a:pt x="5128" y="5512"/>
                  </a:lnTo>
                  <a:lnTo>
                    <a:pt x="5277" y="5319"/>
                  </a:lnTo>
                  <a:lnTo>
                    <a:pt x="5363" y="5191"/>
                  </a:lnTo>
                  <a:lnTo>
                    <a:pt x="5427" y="5063"/>
                  </a:lnTo>
                  <a:lnTo>
                    <a:pt x="5534" y="4785"/>
                  </a:lnTo>
                  <a:lnTo>
                    <a:pt x="5576" y="4486"/>
                  </a:lnTo>
                  <a:lnTo>
                    <a:pt x="5598" y="4166"/>
                  </a:lnTo>
                  <a:lnTo>
                    <a:pt x="5598" y="3867"/>
                  </a:lnTo>
                  <a:lnTo>
                    <a:pt x="5555" y="3546"/>
                  </a:lnTo>
                  <a:lnTo>
                    <a:pt x="5491" y="3226"/>
                  </a:lnTo>
                  <a:lnTo>
                    <a:pt x="5427" y="2927"/>
                  </a:lnTo>
                  <a:lnTo>
                    <a:pt x="5341" y="2542"/>
                  </a:lnTo>
                  <a:lnTo>
                    <a:pt x="5213" y="2158"/>
                  </a:lnTo>
                  <a:lnTo>
                    <a:pt x="5064" y="1795"/>
                  </a:lnTo>
                  <a:lnTo>
                    <a:pt x="4978" y="1624"/>
                  </a:lnTo>
                  <a:lnTo>
                    <a:pt x="4871" y="1453"/>
                  </a:lnTo>
                  <a:lnTo>
                    <a:pt x="4722" y="1282"/>
                  </a:lnTo>
                  <a:lnTo>
                    <a:pt x="4572" y="1111"/>
                  </a:lnTo>
                  <a:lnTo>
                    <a:pt x="4380" y="940"/>
                  </a:lnTo>
                  <a:lnTo>
                    <a:pt x="4166" y="790"/>
                  </a:lnTo>
                  <a:lnTo>
                    <a:pt x="3931" y="641"/>
                  </a:lnTo>
                  <a:lnTo>
                    <a:pt x="3675" y="491"/>
                  </a:lnTo>
                  <a:lnTo>
                    <a:pt x="3419" y="363"/>
                  </a:lnTo>
                  <a:lnTo>
                    <a:pt x="3141" y="256"/>
                  </a:lnTo>
                  <a:lnTo>
                    <a:pt x="2863" y="171"/>
                  </a:lnTo>
                  <a:lnTo>
                    <a:pt x="2586" y="86"/>
                  </a:lnTo>
                  <a:lnTo>
                    <a:pt x="2308" y="43"/>
                  </a:lnTo>
                  <a:lnTo>
                    <a:pt x="20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5538;p60">
              <a:extLst>
                <a:ext uri="{FF2B5EF4-FFF2-40B4-BE49-F238E27FC236}">
                  <a16:creationId xmlns:a16="http://schemas.microsoft.com/office/drawing/2014/main" id="{7B206910-DAD0-8240-41EE-46B7B7C1906A}"/>
                </a:ext>
              </a:extLst>
            </p:cNvPr>
            <p:cNvSpPr/>
            <p:nvPr/>
          </p:nvSpPr>
          <p:spPr>
            <a:xfrm>
              <a:off x="2149875" y="2864600"/>
              <a:ext cx="144225" cy="167725"/>
            </a:xfrm>
            <a:custGeom>
              <a:avLst/>
              <a:gdLst/>
              <a:ahLst/>
              <a:cxnLst/>
              <a:rect l="l" t="t" r="r" b="b"/>
              <a:pathLst>
                <a:path w="5769" h="6709" extrusionOk="0">
                  <a:moveTo>
                    <a:pt x="3547" y="1"/>
                  </a:moveTo>
                  <a:lnTo>
                    <a:pt x="3290" y="22"/>
                  </a:lnTo>
                  <a:lnTo>
                    <a:pt x="3034" y="108"/>
                  </a:lnTo>
                  <a:lnTo>
                    <a:pt x="2778" y="193"/>
                  </a:lnTo>
                  <a:lnTo>
                    <a:pt x="2521" y="321"/>
                  </a:lnTo>
                  <a:lnTo>
                    <a:pt x="2265" y="471"/>
                  </a:lnTo>
                  <a:lnTo>
                    <a:pt x="2030" y="642"/>
                  </a:lnTo>
                  <a:lnTo>
                    <a:pt x="1795" y="834"/>
                  </a:lnTo>
                  <a:lnTo>
                    <a:pt x="1581" y="1026"/>
                  </a:lnTo>
                  <a:lnTo>
                    <a:pt x="1368" y="1219"/>
                  </a:lnTo>
                  <a:lnTo>
                    <a:pt x="1005" y="1625"/>
                  </a:lnTo>
                  <a:lnTo>
                    <a:pt x="705" y="2030"/>
                  </a:lnTo>
                  <a:lnTo>
                    <a:pt x="449" y="2394"/>
                  </a:lnTo>
                  <a:lnTo>
                    <a:pt x="342" y="2607"/>
                  </a:lnTo>
                  <a:lnTo>
                    <a:pt x="235" y="2799"/>
                  </a:lnTo>
                  <a:lnTo>
                    <a:pt x="150" y="3013"/>
                  </a:lnTo>
                  <a:lnTo>
                    <a:pt x="65" y="3227"/>
                  </a:lnTo>
                  <a:lnTo>
                    <a:pt x="22" y="3440"/>
                  </a:lnTo>
                  <a:lnTo>
                    <a:pt x="1" y="3675"/>
                  </a:lnTo>
                  <a:lnTo>
                    <a:pt x="1" y="3846"/>
                  </a:lnTo>
                  <a:lnTo>
                    <a:pt x="1" y="4017"/>
                  </a:lnTo>
                  <a:lnTo>
                    <a:pt x="22" y="4167"/>
                  </a:lnTo>
                  <a:lnTo>
                    <a:pt x="65" y="4338"/>
                  </a:lnTo>
                  <a:lnTo>
                    <a:pt x="171" y="4658"/>
                  </a:lnTo>
                  <a:lnTo>
                    <a:pt x="321" y="4979"/>
                  </a:lnTo>
                  <a:lnTo>
                    <a:pt x="492" y="5256"/>
                  </a:lnTo>
                  <a:lnTo>
                    <a:pt x="705" y="5534"/>
                  </a:lnTo>
                  <a:lnTo>
                    <a:pt x="940" y="5790"/>
                  </a:lnTo>
                  <a:lnTo>
                    <a:pt x="1218" y="6025"/>
                  </a:lnTo>
                  <a:lnTo>
                    <a:pt x="1389" y="6175"/>
                  </a:lnTo>
                  <a:lnTo>
                    <a:pt x="1581" y="6303"/>
                  </a:lnTo>
                  <a:lnTo>
                    <a:pt x="1795" y="6431"/>
                  </a:lnTo>
                  <a:lnTo>
                    <a:pt x="2009" y="6538"/>
                  </a:lnTo>
                  <a:lnTo>
                    <a:pt x="2222" y="6623"/>
                  </a:lnTo>
                  <a:lnTo>
                    <a:pt x="2457" y="6688"/>
                  </a:lnTo>
                  <a:lnTo>
                    <a:pt x="2692" y="6709"/>
                  </a:lnTo>
                  <a:lnTo>
                    <a:pt x="2927" y="6709"/>
                  </a:lnTo>
                  <a:lnTo>
                    <a:pt x="3077" y="6688"/>
                  </a:lnTo>
                  <a:lnTo>
                    <a:pt x="3226" y="6666"/>
                  </a:lnTo>
                  <a:lnTo>
                    <a:pt x="3504" y="6559"/>
                  </a:lnTo>
                  <a:lnTo>
                    <a:pt x="3760" y="6410"/>
                  </a:lnTo>
                  <a:lnTo>
                    <a:pt x="4017" y="6239"/>
                  </a:lnTo>
                  <a:lnTo>
                    <a:pt x="4252" y="6025"/>
                  </a:lnTo>
                  <a:lnTo>
                    <a:pt x="4487" y="5812"/>
                  </a:lnTo>
                  <a:lnTo>
                    <a:pt x="4700" y="5577"/>
                  </a:lnTo>
                  <a:lnTo>
                    <a:pt x="4893" y="5320"/>
                  </a:lnTo>
                  <a:lnTo>
                    <a:pt x="5128" y="5000"/>
                  </a:lnTo>
                  <a:lnTo>
                    <a:pt x="5341" y="4679"/>
                  </a:lnTo>
                  <a:lnTo>
                    <a:pt x="5534" y="4338"/>
                  </a:lnTo>
                  <a:lnTo>
                    <a:pt x="5619" y="4145"/>
                  </a:lnTo>
                  <a:lnTo>
                    <a:pt x="5683" y="3953"/>
                  </a:lnTo>
                  <a:lnTo>
                    <a:pt x="5726" y="3739"/>
                  </a:lnTo>
                  <a:lnTo>
                    <a:pt x="5747" y="3504"/>
                  </a:lnTo>
                  <a:lnTo>
                    <a:pt x="5769" y="3248"/>
                  </a:lnTo>
                  <a:lnTo>
                    <a:pt x="5747" y="2992"/>
                  </a:lnTo>
                  <a:lnTo>
                    <a:pt x="5726" y="2714"/>
                  </a:lnTo>
                  <a:lnTo>
                    <a:pt x="5683" y="2436"/>
                  </a:lnTo>
                  <a:lnTo>
                    <a:pt x="5619" y="2159"/>
                  </a:lnTo>
                  <a:lnTo>
                    <a:pt x="5534" y="1881"/>
                  </a:lnTo>
                  <a:lnTo>
                    <a:pt x="5427" y="1603"/>
                  </a:lnTo>
                  <a:lnTo>
                    <a:pt x="5320" y="1325"/>
                  </a:lnTo>
                  <a:lnTo>
                    <a:pt x="5192" y="1090"/>
                  </a:lnTo>
                  <a:lnTo>
                    <a:pt x="5042" y="855"/>
                  </a:lnTo>
                  <a:lnTo>
                    <a:pt x="4871" y="642"/>
                  </a:lnTo>
                  <a:lnTo>
                    <a:pt x="4700" y="450"/>
                  </a:lnTo>
                  <a:lnTo>
                    <a:pt x="4529" y="300"/>
                  </a:lnTo>
                  <a:lnTo>
                    <a:pt x="4316" y="172"/>
                  </a:lnTo>
                  <a:lnTo>
                    <a:pt x="4081" y="65"/>
                  </a:lnTo>
                  <a:lnTo>
                    <a:pt x="3824" y="22"/>
                  </a:lnTo>
                  <a:lnTo>
                    <a:pt x="35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5539;p60">
              <a:extLst>
                <a:ext uri="{FF2B5EF4-FFF2-40B4-BE49-F238E27FC236}">
                  <a16:creationId xmlns:a16="http://schemas.microsoft.com/office/drawing/2014/main" id="{379749A8-3196-671D-7549-DD44BBAA74BB}"/>
                </a:ext>
              </a:extLst>
            </p:cNvPr>
            <p:cNvSpPr/>
            <p:nvPr/>
          </p:nvSpPr>
          <p:spPr>
            <a:xfrm>
              <a:off x="1653175" y="3858000"/>
              <a:ext cx="123950" cy="243025"/>
            </a:xfrm>
            <a:custGeom>
              <a:avLst/>
              <a:gdLst/>
              <a:ahLst/>
              <a:cxnLst/>
              <a:rect l="l" t="t" r="r" b="b"/>
              <a:pathLst>
                <a:path w="4958" h="9721" extrusionOk="0">
                  <a:moveTo>
                    <a:pt x="3974" y="0"/>
                  </a:moveTo>
                  <a:lnTo>
                    <a:pt x="3868" y="22"/>
                  </a:lnTo>
                  <a:lnTo>
                    <a:pt x="3782" y="43"/>
                  </a:lnTo>
                  <a:lnTo>
                    <a:pt x="3697" y="86"/>
                  </a:lnTo>
                  <a:lnTo>
                    <a:pt x="3633" y="150"/>
                  </a:lnTo>
                  <a:lnTo>
                    <a:pt x="3569" y="235"/>
                  </a:lnTo>
                  <a:lnTo>
                    <a:pt x="3526" y="321"/>
                  </a:lnTo>
                  <a:lnTo>
                    <a:pt x="1" y="9293"/>
                  </a:lnTo>
                  <a:lnTo>
                    <a:pt x="4423" y="9720"/>
                  </a:lnTo>
                  <a:lnTo>
                    <a:pt x="4551" y="9720"/>
                  </a:lnTo>
                  <a:lnTo>
                    <a:pt x="4658" y="9699"/>
                  </a:lnTo>
                  <a:lnTo>
                    <a:pt x="4722" y="9656"/>
                  </a:lnTo>
                  <a:lnTo>
                    <a:pt x="4808" y="9592"/>
                  </a:lnTo>
                  <a:lnTo>
                    <a:pt x="4850" y="9528"/>
                  </a:lnTo>
                  <a:lnTo>
                    <a:pt x="4914" y="9464"/>
                  </a:lnTo>
                  <a:lnTo>
                    <a:pt x="4936" y="9379"/>
                  </a:lnTo>
                  <a:lnTo>
                    <a:pt x="4957" y="9272"/>
                  </a:lnTo>
                  <a:lnTo>
                    <a:pt x="4957" y="9186"/>
                  </a:lnTo>
                  <a:lnTo>
                    <a:pt x="4936" y="9079"/>
                  </a:lnTo>
                  <a:lnTo>
                    <a:pt x="4893" y="8994"/>
                  </a:lnTo>
                  <a:lnTo>
                    <a:pt x="4850" y="8909"/>
                  </a:lnTo>
                  <a:lnTo>
                    <a:pt x="4786" y="8844"/>
                  </a:lnTo>
                  <a:lnTo>
                    <a:pt x="4701" y="8802"/>
                  </a:lnTo>
                  <a:lnTo>
                    <a:pt x="4615" y="8759"/>
                  </a:lnTo>
                  <a:lnTo>
                    <a:pt x="4508" y="8738"/>
                  </a:lnTo>
                  <a:lnTo>
                    <a:pt x="1411" y="8439"/>
                  </a:lnTo>
                  <a:lnTo>
                    <a:pt x="4444" y="684"/>
                  </a:lnTo>
                  <a:lnTo>
                    <a:pt x="4466" y="577"/>
                  </a:lnTo>
                  <a:lnTo>
                    <a:pt x="4487" y="492"/>
                  </a:lnTo>
                  <a:lnTo>
                    <a:pt x="4466" y="385"/>
                  </a:lnTo>
                  <a:lnTo>
                    <a:pt x="4444" y="299"/>
                  </a:lnTo>
                  <a:lnTo>
                    <a:pt x="4380" y="214"/>
                  </a:lnTo>
                  <a:lnTo>
                    <a:pt x="4338" y="150"/>
                  </a:lnTo>
                  <a:lnTo>
                    <a:pt x="4252" y="86"/>
                  </a:lnTo>
                  <a:lnTo>
                    <a:pt x="4167" y="43"/>
                  </a:lnTo>
                  <a:lnTo>
                    <a:pt x="4060" y="22"/>
                  </a:lnTo>
                  <a:lnTo>
                    <a:pt x="3974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5540;p60">
              <a:extLst>
                <a:ext uri="{FF2B5EF4-FFF2-40B4-BE49-F238E27FC236}">
                  <a16:creationId xmlns:a16="http://schemas.microsoft.com/office/drawing/2014/main" id="{074F1137-13A3-1A67-A6BD-8DFEEA715850}"/>
                </a:ext>
              </a:extLst>
            </p:cNvPr>
            <p:cNvSpPr/>
            <p:nvPr/>
          </p:nvSpPr>
          <p:spPr>
            <a:xfrm>
              <a:off x="1410175" y="2881700"/>
              <a:ext cx="128200" cy="125525"/>
            </a:xfrm>
            <a:custGeom>
              <a:avLst/>
              <a:gdLst/>
              <a:ahLst/>
              <a:cxnLst/>
              <a:rect l="l" t="t" r="r" b="b"/>
              <a:pathLst>
                <a:path w="5128" h="5021" extrusionOk="0">
                  <a:moveTo>
                    <a:pt x="2329" y="1"/>
                  </a:moveTo>
                  <a:lnTo>
                    <a:pt x="2180" y="22"/>
                  </a:lnTo>
                  <a:lnTo>
                    <a:pt x="2030" y="43"/>
                  </a:lnTo>
                  <a:lnTo>
                    <a:pt x="1859" y="86"/>
                  </a:lnTo>
                  <a:lnTo>
                    <a:pt x="1710" y="150"/>
                  </a:lnTo>
                  <a:lnTo>
                    <a:pt x="1496" y="257"/>
                  </a:lnTo>
                  <a:lnTo>
                    <a:pt x="1283" y="406"/>
                  </a:lnTo>
                  <a:lnTo>
                    <a:pt x="1090" y="577"/>
                  </a:lnTo>
                  <a:lnTo>
                    <a:pt x="898" y="791"/>
                  </a:lnTo>
                  <a:lnTo>
                    <a:pt x="727" y="1005"/>
                  </a:lnTo>
                  <a:lnTo>
                    <a:pt x="578" y="1240"/>
                  </a:lnTo>
                  <a:lnTo>
                    <a:pt x="449" y="1496"/>
                  </a:lnTo>
                  <a:lnTo>
                    <a:pt x="321" y="1774"/>
                  </a:lnTo>
                  <a:lnTo>
                    <a:pt x="214" y="2030"/>
                  </a:lnTo>
                  <a:lnTo>
                    <a:pt x="129" y="2308"/>
                  </a:lnTo>
                  <a:lnTo>
                    <a:pt x="65" y="2607"/>
                  </a:lnTo>
                  <a:lnTo>
                    <a:pt x="22" y="2885"/>
                  </a:lnTo>
                  <a:lnTo>
                    <a:pt x="1" y="3141"/>
                  </a:lnTo>
                  <a:lnTo>
                    <a:pt x="1" y="3419"/>
                  </a:lnTo>
                  <a:lnTo>
                    <a:pt x="22" y="3654"/>
                  </a:lnTo>
                  <a:lnTo>
                    <a:pt x="65" y="3889"/>
                  </a:lnTo>
                  <a:lnTo>
                    <a:pt x="129" y="4060"/>
                  </a:lnTo>
                  <a:lnTo>
                    <a:pt x="193" y="4209"/>
                  </a:lnTo>
                  <a:lnTo>
                    <a:pt x="278" y="4359"/>
                  </a:lnTo>
                  <a:lnTo>
                    <a:pt x="385" y="4487"/>
                  </a:lnTo>
                  <a:lnTo>
                    <a:pt x="513" y="4615"/>
                  </a:lnTo>
                  <a:lnTo>
                    <a:pt x="684" y="4700"/>
                  </a:lnTo>
                  <a:lnTo>
                    <a:pt x="834" y="4764"/>
                  </a:lnTo>
                  <a:lnTo>
                    <a:pt x="1005" y="4829"/>
                  </a:lnTo>
                  <a:lnTo>
                    <a:pt x="1368" y="4935"/>
                  </a:lnTo>
                  <a:lnTo>
                    <a:pt x="1753" y="4999"/>
                  </a:lnTo>
                  <a:lnTo>
                    <a:pt x="2116" y="5021"/>
                  </a:lnTo>
                  <a:lnTo>
                    <a:pt x="2500" y="5021"/>
                  </a:lnTo>
                  <a:lnTo>
                    <a:pt x="2863" y="4978"/>
                  </a:lnTo>
                  <a:lnTo>
                    <a:pt x="3227" y="4893"/>
                  </a:lnTo>
                  <a:lnTo>
                    <a:pt x="3568" y="4764"/>
                  </a:lnTo>
                  <a:lnTo>
                    <a:pt x="3910" y="4594"/>
                  </a:lnTo>
                  <a:lnTo>
                    <a:pt x="4060" y="4508"/>
                  </a:lnTo>
                  <a:lnTo>
                    <a:pt x="4209" y="4380"/>
                  </a:lnTo>
                  <a:lnTo>
                    <a:pt x="4359" y="4252"/>
                  </a:lnTo>
                  <a:lnTo>
                    <a:pt x="4487" y="4124"/>
                  </a:lnTo>
                  <a:lnTo>
                    <a:pt x="4594" y="3974"/>
                  </a:lnTo>
                  <a:lnTo>
                    <a:pt x="4722" y="3825"/>
                  </a:lnTo>
                  <a:lnTo>
                    <a:pt x="4807" y="3675"/>
                  </a:lnTo>
                  <a:lnTo>
                    <a:pt x="4893" y="3504"/>
                  </a:lnTo>
                  <a:lnTo>
                    <a:pt x="4978" y="3333"/>
                  </a:lnTo>
                  <a:lnTo>
                    <a:pt x="5021" y="3162"/>
                  </a:lnTo>
                  <a:lnTo>
                    <a:pt x="5064" y="2970"/>
                  </a:lnTo>
                  <a:lnTo>
                    <a:pt x="5106" y="2799"/>
                  </a:lnTo>
                  <a:lnTo>
                    <a:pt x="5128" y="2607"/>
                  </a:lnTo>
                  <a:lnTo>
                    <a:pt x="5106" y="2436"/>
                  </a:lnTo>
                  <a:lnTo>
                    <a:pt x="5085" y="2244"/>
                  </a:lnTo>
                  <a:lnTo>
                    <a:pt x="5064" y="2051"/>
                  </a:lnTo>
                  <a:lnTo>
                    <a:pt x="5000" y="1859"/>
                  </a:lnTo>
                  <a:lnTo>
                    <a:pt x="4914" y="1667"/>
                  </a:lnTo>
                  <a:lnTo>
                    <a:pt x="4807" y="1496"/>
                  </a:lnTo>
                  <a:lnTo>
                    <a:pt x="4701" y="1325"/>
                  </a:lnTo>
                  <a:lnTo>
                    <a:pt x="4572" y="1154"/>
                  </a:lnTo>
                  <a:lnTo>
                    <a:pt x="4444" y="1005"/>
                  </a:lnTo>
                  <a:lnTo>
                    <a:pt x="4145" y="727"/>
                  </a:lnTo>
                  <a:lnTo>
                    <a:pt x="3889" y="513"/>
                  </a:lnTo>
                  <a:lnTo>
                    <a:pt x="3590" y="342"/>
                  </a:lnTo>
                  <a:lnTo>
                    <a:pt x="3291" y="193"/>
                  </a:lnTo>
                  <a:lnTo>
                    <a:pt x="2970" y="86"/>
                  </a:lnTo>
                  <a:lnTo>
                    <a:pt x="2650" y="22"/>
                  </a:lnTo>
                  <a:lnTo>
                    <a:pt x="250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5541;p60">
              <a:extLst>
                <a:ext uri="{FF2B5EF4-FFF2-40B4-BE49-F238E27FC236}">
                  <a16:creationId xmlns:a16="http://schemas.microsoft.com/office/drawing/2014/main" id="{58EB84C0-9EBD-37C0-D2C2-AA3B12F2CCF9}"/>
                </a:ext>
              </a:extLst>
            </p:cNvPr>
            <p:cNvSpPr/>
            <p:nvPr/>
          </p:nvSpPr>
          <p:spPr>
            <a:xfrm>
              <a:off x="2037725" y="2724150"/>
              <a:ext cx="128200" cy="125525"/>
            </a:xfrm>
            <a:custGeom>
              <a:avLst/>
              <a:gdLst/>
              <a:ahLst/>
              <a:cxnLst/>
              <a:rect l="l" t="t" r="r" b="b"/>
              <a:pathLst>
                <a:path w="5128" h="5021" extrusionOk="0">
                  <a:moveTo>
                    <a:pt x="2179" y="0"/>
                  </a:moveTo>
                  <a:lnTo>
                    <a:pt x="2030" y="43"/>
                  </a:lnTo>
                  <a:lnTo>
                    <a:pt x="1880" y="86"/>
                  </a:lnTo>
                  <a:lnTo>
                    <a:pt x="1709" y="129"/>
                  </a:lnTo>
                  <a:lnTo>
                    <a:pt x="1496" y="257"/>
                  </a:lnTo>
                  <a:lnTo>
                    <a:pt x="1282" y="406"/>
                  </a:lnTo>
                  <a:lnTo>
                    <a:pt x="1090" y="577"/>
                  </a:lnTo>
                  <a:lnTo>
                    <a:pt x="919" y="770"/>
                  </a:lnTo>
                  <a:lnTo>
                    <a:pt x="748" y="1005"/>
                  </a:lnTo>
                  <a:lnTo>
                    <a:pt x="598" y="1239"/>
                  </a:lnTo>
                  <a:lnTo>
                    <a:pt x="449" y="1496"/>
                  </a:lnTo>
                  <a:lnTo>
                    <a:pt x="321" y="1752"/>
                  </a:lnTo>
                  <a:lnTo>
                    <a:pt x="214" y="2030"/>
                  </a:lnTo>
                  <a:lnTo>
                    <a:pt x="128" y="2308"/>
                  </a:lnTo>
                  <a:lnTo>
                    <a:pt x="64" y="2585"/>
                  </a:lnTo>
                  <a:lnTo>
                    <a:pt x="22" y="2863"/>
                  </a:lnTo>
                  <a:lnTo>
                    <a:pt x="0" y="3141"/>
                  </a:lnTo>
                  <a:lnTo>
                    <a:pt x="0" y="3397"/>
                  </a:lnTo>
                  <a:lnTo>
                    <a:pt x="22" y="3654"/>
                  </a:lnTo>
                  <a:lnTo>
                    <a:pt x="86" y="3889"/>
                  </a:lnTo>
                  <a:lnTo>
                    <a:pt x="128" y="4059"/>
                  </a:lnTo>
                  <a:lnTo>
                    <a:pt x="193" y="4209"/>
                  </a:lnTo>
                  <a:lnTo>
                    <a:pt x="278" y="4358"/>
                  </a:lnTo>
                  <a:lnTo>
                    <a:pt x="385" y="4487"/>
                  </a:lnTo>
                  <a:lnTo>
                    <a:pt x="534" y="4615"/>
                  </a:lnTo>
                  <a:lnTo>
                    <a:pt x="684" y="4700"/>
                  </a:lnTo>
                  <a:lnTo>
                    <a:pt x="855" y="4764"/>
                  </a:lnTo>
                  <a:lnTo>
                    <a:pt x="1026" y="4828"/>
                  </a:lnTo>
                  <a:lnTo>
                    <a:pt x="1389" y="4935"/>
                  </a:lnTo>
                  <a:lnTo>
                    <a:pt x="1752" y="4999"/>
                  </a:lnTo>
                  <a:lnTo>
                    <a:pt x="2137" y="5021"/>
                  </a:lnTo>
                  <a:lnTo>
                    <a:pt x="2500" y="5021"/>
                  </a:lnTo>
                  <a:lnTo>
                    <a:pt x="2884" y="4978"/>
                  </a:lnTo>
                  <a:lnTo>
                    <a:pt x="3226" y="4893"/>
                  </a:lnTo>
                  <a:lnTo>
                    <a:pt x="3589" y="4764"/>
                  </a:lnTo>
                  <a:lnTo>
                    <a:pt x="3910" y="4593"/>
                  </a:lnTo>
                  <a:lnTo>
                    <a:pt x="4081" y="4487"/>
                  </a:lnTo>
                  <a:lnTo>
                    <a:pt x="4230" y="4380"/>
                  </a:lnTo>
                  <a:lnTo>
                    <a:pt x="4358" y="4252"/>
                  </a:lnTo>
                  <a:lnTo>
                    <a:pt x="4487" y="4124"/>
                  </a:lnTo>
                  <a:lnTo>
                    <a:pt x="4615" y="3974"/>
                  </a:lnTo>
                  <a:lnTo>
                    <a:pt x="4721" y="3824"/>
                  </a:lnTo>
                  <a:lnTo>
                    <a:pt x="4828" y="3654"/>
                  </a:lnTo>
                  <a:lnTo>
                    <a:pt x="4914" y="3504"/>
                  </a:lnTo>
                  <a:lnTo>
                    <a:pt x="4978" y="3333"/>
                  </a:lnTo>
                  <a:lnTo>
                    <a:pt x="5042" y="3141"/>
                  </a:lnTo>
                  <a:lnTo>
                    <a:pt x="5085" y="2970"/>
                  </a:lnTo>
                  <a:lnTo>
                    <a:pt x="5106" y="2778"/>
                  </a:lnTo>
                  <a:lnTo>
                    <a:pt x="5127" y="2607"/>
                  </a:lnTo>
                  <a:lnTo>
                    <a:pt x="5127" y="2414"/>
                  </a:lnTo>
                  <a:lnTo>
                    <a:pt x="5106" y="2244"/>
                  </a:lnTo>
                  <a:lnTo>
                    <a:pt x="5063" y="2051"/>
                  </a:lnTo>
                  <a:lnTo>
                    <a:pt x="4999" y="1859"/>
                  </a:lnTo>
                  <a:lnTo>
                    <a:pt x="4914" y="1667"/>
                  </a:lnTo>
                  <a:lnTo>
                    <a:pt x="4828" y="1496"/>
                  </a:lnTo>
                  <a:lnTo>
                    <a:pt x="4721" y="1325"/>
                  </a:lnTo>
                  <a:lnTo>
                    <a:pt x="4593" y="1154"/>
                  </a:lnTo>
                  <a:lnTo>
                    <a:pt x="4444" y="1005"/>
                  </a:lnTo>
                  <a:lnTo>
                    <a:pt x="4145" y="705"/>
                  </a:lnTo>
                  <a:lnTo>
                    <a:pt x="3888" y="513"/>
                  </a:lnTo>
                  <a:lnTo>
                    <a:pt x="3611" y="321"/>
                  </a:lnTo>
                  <a:lnTo>
                    <a:pt x="3290" y="193"/>
                  </a:lnTo>
                  <a:lnTo>
                    <a:pt x="2991" y="86"/>
                  </a:lnTo>
                  <a:lnTo>
                    <a:pt x="2671" y="22"/>
                  </a:lnTo>
                  <a:lnTo>
                    <a:pt x="250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5542;p60">
              <a:extLst>
                <a:ext uri="{FF2B5EF4-FFF2-40B4-BE49-F238E27FC236}">
                  <a16:creationId xmlns:a16="http://schemas.microsoft.com/office/drawing/2014/main" id="{A2AD72AF-BCFB-CFE1-5FC7-318757E7DF5C}"/>
                </a:ext>
              </a:extLst>
            </p:cNvPr>
            <p:cNvSpPr/>
            <p:nvPr/>
          </p:nvSpPr>
          <p:spPr>
            <a:xfrm>
              <a:off x="1276650" y="2708650"/>
              <a:ext cx="479625" cy="479625"/>
            </a:xfrm>
            <a:custGeom>
              <a:avLst/>
              <a:gdLst/>
              <a:ahLst/>
              <a:cxnLst/>
              <a:rect l="l" t="t" r="r" b="b"/>
              <a:pathLst>
                <a:path w="19185" h="19185" extrusionOk="0">
                  <a:moveTo>
                    <a:pt x="9593" y="984"/>
                  </a:moveTo>
                  <a:lnTo>
                    <a:pt x="10020" y="1005"/>
                  </a:lnTo>
                  <a:lnTo>
                    <a:pt x="10469" y="1048"/>
                  </a:lnTo>
                  <a:lnTo>
                    <a:pt x="10896" y="1090"/>
                  </a:lnTo>
                  <a:lnTo>
                    <a:pt x="11323" y="1176"/>
                  </a:lnTo>
                  <a:lnTo>
                    <a:pt x="11729" y="1261"/>
                  </a:lnTo>
                  <a:lnTo>
                    <a:pt x="12135" y="1390"/>
                  </a:lnTo>
                  <a:lnTo>
                    <a:pt x="12541" y="1518"/>
                  </a:lnTo>
                  <a:lnTo>
                    <a:pt x="12926" y="1667"/>
                  </a:lnTo>
                  <a:lnTo>
                    <a:pt x="13310" y="1838"/>
                  </a:lnTo>
                  <a:lnTo>
                    <a:pt x="13673" y="2030"/>
                  </a:lnTo>
                  <a:lnTo>
                    <a:pt x="14036" y="2244"/>
                  </a:lnTo>
                  <a:lnTo>
                    <a:pt x="14400" y="2458"/>
                  </a:lnTo>
                  <a:lnTo>
                    <a:pt x="14720" y="2714"/>
                  </a:lnTo>
                  <a:lnTo>
                    <a:pt x="15062" y="2970"/>
                  </a:lnTo>
                  <a:lnTo>
                    <a:pt x="15361" y="3227"/>
                  </a:lnTo>
                  <a:lnTo>
                    <a:pt x="15660" y="3526"/>
                  </a:lnTo>
                  <a:lnTo>
                    <a:pt x="15959" y="3825"/>
                  </a:lnTo>
                  <a:lnTo>
                    <a:pt x="16216" y="4124"/>
                  </a:lnTo>
                  <a:lnTo>
                    <a:pt x="16472" y="4444"/>
                  </a:lnTo>
                  <a:lnTo>
                    <a:pt x="16707" y="4786"/>
                  </a:lnTo>
                  <a:lnTo>
                    <a:pt x="16942" y="5149"/>
                  </a:lnTo>
                  <a:lnTo>
                    <a:pt x="17155" y="5491"/>
                  </a:lnTo>
                  <a:lnTo>
                    <a:pt x="17348" y="5876"/>
                  </a:lnTo>
                  <a:lnTo>
                    <a:pt x="17519" y="6260"/>
                  </a:lnTo>
                  <a:lnTo>
                    <a:pt x="17668" y="6645"/>
                  </a:lnTo>
                  <a:lnTo>
                    <a:pt x="17796" y="7051"/>
                  </a:lnTo>
                  <a:lnTo>
                    <a:pt x="17925" y="7457"/>
                  </a:lnTo>
                  <a:lnTo>
                    <a:pt x="18010" y="7863"/>
                  </a:lnTo>
                  <a:lnTo>
                    <a:pt x="18095" y="8290"/>
                  </a:lnTo>
                  <a:lnTo>
                    <a:pt x="18138" y="8717"/>
                  </a:lnTo>
                  <a:lnTo>
                    <a:pt x="18181" y="9166"/>
                  </a:lnTo>
                  <a:lnTo>
                    <a:pt x="18181" y="9593"/>
                  </a:lnTo>
                  <a:lnTo>
                    <a:pt x="18181" y="10042"/>
                  </a:lnTo>
                  <a:lnTo>
                    <a:pt x="18138" y="10469"/>
                  </a:lnTo>
                  <a:lnTo>
                    <a:pt x="18095" y="10896"/>
                  </a:lnTo>
                  <a:lnTo>
                    <a:pt x="18010" y="11323"/>
                  </a:lnTo>
                  <a:lnTo>
                    <a:pt x="17925" y="11751"/>
                  </a:lnTo>
                  <a:lnTo>
                    <a:pt x="17796" y="12156"/>
                  </a:lnTo>
                  <a:lnTo>
                    <a:pt x="17668" y="12562"/>
                  </a:lnTo>
                  <a:lnTo>
                    <a:pt x="17519" y="12947"/>
                  </a:lnTo>
                  <a:lnTo>
                    <a:pt x="17348" y="13331"/>
                  </a:lnTo>
                  <a:lnTo>
                    <a:pt x="17155" y="13695"/>
                  </a:lnTo>
                  <a:lnTo>
                    <a:pt x="16942" y="14058"/>
                  </a:lnTo>
                  <a:lnTo>
                    <a:pt x="16707" y="14400"/>
                  </a:lnTo>
                  <a:lnTo>
                    <a:pt x="16472" y="14741"/>
                  </a:lnTo>
                  <a:lnTo>
                    <a:pt x="16216" y="15062"/>
                  </a:lnTo>
                  <a:lnTo>
                    <a:pt x="15959" y="15382"/>
                  </a:lnTo>
                  <a:lnTo>
                    <a:pt x="15660" y="15681"/>
                  </a:lnTo>
                  <a:lnTo>
                    <a:pt x="15361" y="15959"/>
                  </a:lnTo>
                  <a:lnTo>
                    <a:pt x="15062" y="16237"/>
                  </a:lnTo>
                  <a:lnTo>
                    <a:pt x="14720" y="16493"/>
                  </a:lnTo>
                  <a:lnTo>
                    <a:pt x="14400" y="16728"/>
                  </a:lnTo>
                  <a:lnTo>
                    <a:pt x="14036" y="16963"/>
                  </a:lnTo>
                  <a:lnTo>
                    <a:pt x="13673" y="17155"/>
                  </a:lnTo>
                  <a:lnTo>
                    <a:pt x="13310" y="17348"/>
                  </a:lnTo>
                  <a:lnTo>
                    <a:pt x="12926" y="17519"/>
                  </a:lnTo>
                  <a:lnTo>
                    <a:pt x="12541" y="17668"/>
                  </a:lnTo>
                  <a:lnTo>
                    <a:pt x="12135" y="17818"/>
                  </a:lnTo>
                  <a:lnTo>
                    <a:pt x="11729" y="17924"/>
                  </a:lnTo>
                  <a:lnTo>
                    <a:pt x="11323" y="18031"/>
                  </a:lnTo>
                  <a:lnTo>
                    <a:pt x="10896" y="18095"/>
                  </a:lnTo>
                  <a:lnTo>
                    <a:pt x="10469" y="18159"/>
                  </a:lnTo>
                  <a:lnTo>
                    <a:pt x="10020" y="18181"/>
                  </a:lnTo>
                  <a:lnTo>
                    <a:pt x="9593" y="18202"/>
                  </a:lnTo>
                  <a:lnTo>
                    <a:pt x="9144" y="18181"/>
                  </a:lnTo>
                  <a:lnTo>
                    <a:pt x="8696" y="18159"/>
                  </a:lnTo>
                  <a:lnTo>
                    <a:pt x="8268" y="18095"/>
                  </a:lnTo>
                  <a:lnTo>
                    <a:pt x="7841" y="18031"/>
                  </a:lnTo>
                  <a:lnTo>
                    <a:pt x="7435" y="17924"/>
                  </a:lnTo>
                  <a:lnTo>
                    <a:pt x="7029" y="17818"/>
                  </a:lnTo>
                  <a:lnTo>
                    <a:pt x="6624" y="17668"/>
                  </a:lnTo>
                  <a:lnTo>
                    <a:pt x="6239" y="17519"/>
                  </a:lnTo>
                  <a:lnTo>
                    <a:pt x="5854" y="17348"/>
                  </a:lnTo>
                  <a:lnTo>
                    <a:pt x="5491" y="17155"/>
                  </a:lnTo>
                  <a:lnTo>
                    <a:pt x="5128" y="16963"/>
                  </a:lnTo>
                  <a:lnTo>
                    <a:pt x="4786" y="16728"/>
                  </a:lnTo>
                  <a:lnTo>
                    <a:pt x="4444" y="16493"/>
                  </a:lnTo>
                  <a:lnTo>
                    <a:pt x="4103" y="16237"/>
                  </a:lnTo>
                  <a:lnTo>
                    <a:pt x="3804" y="15959"/>
                  </a:lnTo>
                  <a:lnTo>
                    <a:pt x="3505" y="15681"/>
                  </a:lnTo>
                  <a:lnTo>
                    <a:pt x="3227" y="15382"/>
                  </a:lnTo>
                  <a:lnTo>
                    <a:pt x="2949" y="15062"/>
                  </a:lnTo>
                  <a:lnTo>
                    <a:pt x="2693" y="14741"/>
                  </a:lnTo>
                  <a:lnTo>
                    <a:pt x="2458" y="14400"/>
                  </a:lnTo>
                  <a:lnTo>
                    <a:pt x="2223" y="14058"/>
                  </a:lnTo>
                  <a:lnTo>
                    <a:pt x="2009" y="13695"/>
                  </a:lnTo>
                  <a:lnTo>
                    <a:pt x="1838" y="13331"/>
                  </a:lnTo>
                  <a:lnTo>
                    <a:pt x="1646" y="12947"/>
                  </a:lnTo>
                  <a:lnTo>
                    <a:pt x="1496" y="12562"/>
                  </a:lnTo>
                  <a:lnTo>
                    <a:pt x="1368" y="12156"/>
                  </a:lnTo>
                  <a:lnTo>
                    <a:pt x="1240" y="11751"/>
                  </a:lnTo>
                  <a:lnTo>
                    <a:pt x="1155" y="11323"/>
                  </a:lnTo>
                  <a:lnTo>
                    <a:pt x="1069" y="10896"/>
                  </a:lnTo>
                  <a:lnTo>
                    <a:pt x="1026" y="10469"/>
                  </a:lnTo>
                  <a:lnTo>
                    <a:pt x="984" y="10042"/>
                  </a:lnTo>
                  <a:lnTo>
                    <a:pt x="984" y="9593"/>
                  </a:lnTo>
                  <a:lnTo>
                    <a:pt x="984" y="9166"/>
                  </a:lnTo>
                  <a:lnTo>
                    <a:pt x="1026" y="8717"/>
                  </a:lnTo>
                  <a:lnTo>
                    <a:pt x="1069" y="8290"/>
                  </a:lnTo>
                  <a:lnTo>
                    <a:pt x="1155" y="7863"/>
                  </a:lnTo>
                  <a:lnTo>
                    <a:pt x="1240" y="7457"/>
                  </a:lnTo>
                  <a:lnTo>
                    <a:pt x="1368" y="7051"/>
                  </a:lnTo>
                  <a:lnTo>
                    <a:pt x="1496" y="6645"/>
                  </a:lnTo>
                  <a:lnTo>
                    <a:pt x="1646" y="6260"/>
                  </a:lnTo>
                  <a:lnTo>
                    <a:pt x="1838" y="5876"/>
                  </a:lnTo>
                  <a:lnTo>
                    <a:pt x="2009" y="5491"/>
                  </a:lnTo>
                  <a:lnTo>
                    <a:pt x="2223" y="5149"/>
                  </a:lnTo>
                  <a:lnTo>
                    <a:pt x="2458" y="4786"/>
                  </a:lnTo>
                  <a:lnTo>
                    <a:pt x="2693" y="4444"/>
                  </a:lnTo>
                  <a:lnTo>
                    <a:pt x="2949" y="4124"/>
                  </a:lnTo>
                  <a:lnTo>
                    <a:pt x="3227" y="3825"/>
                  </a:lnTo>
                  <a:lnTo>
                    <a:pt x="3505" y="3526"/>
                  </a:lnTo>
                  <a:lnTo>
                    <a:pt x="3804" y="3227"/>
                  </a:lnTo>
                  <a:lnTo>
                    <a:pt x="4103" y="2970"/>
                  </a:lnTo>
                  <a:lnTo>
                    <a:pt x="4444" y="2714"/>
                  </a:lnTo>
                  <a:lnTo>
                    <a:pt x="4786" y="2458"/>
                  </a:lnTo>
                  <a:lnTo>
                    <a:pt x="5128" y="2244"/>
                  </a:lnTo>
                  <a:lnTo>
                    <a:pt x="5491" y="2030"/>
                  </a:lnTo>
                  <a:lnTo>
                    <a:pt x="5854" y="1838"/>
                  </a:lnTo>
                  <a:lnTo>
                    <a:pt x="6239" y="1667"/>
                  </a:lnTo>
                  <a:lnTo>
                    <a:pt x="6624" y="1518"/>
                  </a:lnTo>
                  <a:lnTo>
                    <a:pt x="7029" y="1390"/>
                  </a:lnTo>
                  <a:lnTo>
                    <a:pt x="7435" y="1261"/>
                  </a:lnTo>
                  <a:lnTo>
                    <a:pt x="7841" y="1176"/>
                  </a:lnTo>
                  <a:lnTo>
                    <a:pt x="8268" y="1090"/>
                  </a:lnTo>
                  <a:lnTo>
                    <a:pt x="8696" y="1048"/>
                  </a:lnTo>
                  <a:lnTo>
                    <a:pt x="9144" y="1005"/>
                  </a:lnTo>
                  <a:lnTo>
                    <a:pt x="9593" y="984"/>
                  </a:lnTo>
                  <a:close/>
                  <a:moveTo>
                    <a:pt x="9593" y="1"/>
                  </a:moveTo>
                  <a:lnTo>
                    <a:pt x="9080" y="22"/>
                  </a:lnTo>
                  <a:lnTo>
                    <a:pt x="8610" y="65"/>
                  </a:lnTo>
                  <a:lnTo>
                    <a:pt x="8119" y="108"/>
                  </a:lnTo>
                  <a:lnTo>
                    <a:pt x="7649" y="193"/>
                  </a:lnTo>
                  <a:lnTo>
                    <a:pt x="7179" y="300"/>
                  </a:lnTo>
                  <a:lnTo>
                    <a:pt x="6730" y="428"/>
                  </a:lnTo>
                  <a:lnTo>
                    <a:pt x="6282" y="599"/>
                  </a:lnTo>
                  <a:lnTo>
                    <a:pt x="5854" y="770"/>
                  </a:lnTo>
                  <a:lnTo>
                    <a:pt x="5427" y="962"/>
                  </a:lnTo>
                  <a:lnTo>
                    <a:pt x="5021" y="1176"/>
                  </a:lnTo>
                  <a:lnTo>
                    <a:pt x="4615" y="1390"/>
                  </a:lnTo>
                  <a:lnTo>
                    <a:pt x="4231" y="1646"/>
                  </a:lnTo>
                  <a:lnTo>
                    <a:pt x="3846" y="1924"/>
                  </a:lnTo>
                  <a:lnTo>
                    <a:pt x="3483" y="2201"/>
                  </a:lnTo>
                  <a:lnTo>
                    <a:pt x="3141" y="2500"/>
                  </a:lnTo>
                  <a:lnTo>
                    <a:pt x="2800" y="2821"/>
                  </a:lnTo>
                  <a:lnTo>
                    <a:pt x="2479" y="3141"/>
                  </a:lnTo>
                  <a:lnTo>
                    <a:pt x="2180" y="3504"/>
                  </a:lnTo>
                  <a:lnTo>
                    <a:pt x="1902" y="3868"/>
                  </a:lnTo>
                  <a:lnTo>
                    <a:pt x="1625" y="4231"/>
                  </a:lnTo>
                  <a:lnTo>
                    <a:pt x="1390" y="4637"/>
                  </a:lnTo>
                  <a:lnTo>
                    <a:pt x="1155" y="5021"/>
                  </a:lnTo>
                  <a:lnTo>
                    <a:pt x="941" y="5448"/>
                  </a:lnTo>
                  <a:lnTo>
                    <a:pt x="749" y="5876"/>
                  </a:lnTo>
                  <a:lnTo>
                    <a:pt x="578" y="6303"/>
                  </a:lnTo>
                  <a:lnTo>
                    <a:pt x="428" y="6752"/>
                  </a:lnTo>
                  <a:lnTo>
                    <a:pt x="300" y="7200"/>
                  </a:lnTo>
                  <a:lnTo>
                    <a:pt x="193" y="7670"/>
                  </a:lnTo>
                  <a:lnTo>
                    <a:pt x="108" y="8140"/>
                  </a:lnTo>
                  <a:lnTo>
                    <a:pt x="44" y="8610"/>
                  </a:lnTo>
                  <a:lnTo>
                    <a:pt x="1" y="9102"/>
                  </a:lnTo>
                  <a:lnTo>
                    <a:pt x="1" y="9593"/>
                  </a:lnTo>
                  <a:lnTo>
                    <a:pt x="1" y="10084"/>
                  </a:lnTo>
                  <a:lnTo>
                    <a:pt x="44" y="10576"/>
                  </a:lnTo>
                  <a:lnTo>
                    <a:pt x="108" y="11067"/>
                  </a:lnTo>
                  <a:lnTo>
                    <a:pt x="193" y="11537"/>
                  </a:lnTo>
                  <a:lnTo>
                    <a:pt x="300" y="11986"/>
                  </a:lnTo>
                  <a:lnTo>
                    <a:pt x="428" y="12456"/>
                  </a:lnTo>
                  <a:lnTo>
                    <a:pt x="578" y="12883"/>
                  </a:lnTo>
                  <a:lnTo>
                    <a:pt x="749" y="13331"/>
                  </a:lnTo>
                  <a:lnTo>
                    <a:pt x="941" y="13759"/>
                  </a:lnTo>
                  <a:lnTo>
                    <a:pt x="1155" y="14165"/>
                  </a:lnTo>
                  <a:lnTo>
                    <a:pt x="1390" y="14570"/>
                  </a:lnTo>
                  <a:lnTo>
                    <a:pt x="1625" y="14955"/>
                  </a:lnTo>
                  <a:lnTo>
                    <a:pt x="1902" y="15340"/>
                  </a:lnTo>
                  <a:lnTo>
                    <a:pt x="2180" y="15703"/>
                  </a:lnTo>
                  <a:lnTo>
                    <a:pt x="2479" y="16045"/>
                  </a:lnTo>
                  <a:lnTo>
                    <a:pt x="2800" y="16386"/>
                  </a:lnTo>
                  <a:lnTo>
                    <a:pt x="3141" y="16685"/>
                  </a:lnTo>
                  <a:lnTo>
                    <a:pt x="3483" y="17006"/>
                  </a:lnTo>
                  <a:lnTo>
                    <a:pt x="3846" y="17284"/>
                  </a:lnTo>
                  <a:lnTo>
                    <a:pt x="4231" y="17540"/>
                  </a:lnTo>
                  <a:lnTo>
                    <a:pt x="4615" y="17796"/>
                  </a:lnTo>
                  <a:lnTo>
                    <a:pt x="5021" y="18031"/>
                  </a:lnTo>
                  <a:lnTo>
                    <a:pt x="5427" y="18245"/>
                  </a:lnTo>
                  <a:lnTo>
                    <a:pt x="5854" y="18437"/>
                  </a:lnTo>
                  <a:lnTo>
                    <a:pt x="6282" y="18608"/>
                  </a:lnTo>
                  <a:lnTo>
                    <a:pt x="6730" y="18758"/>
                  </a:lnTo>
                  <a:lnTo>
                    <a:pt x="7179" y="18886"/>
                  </a:lnTo>
                  <a:lnTo>
                    <a:pt x="7649" y="18993"/>
                  </a:lnTo>
                  <a:lnTo>
                    <a:pt x="8119" y="19078"/>
                  </a:lnTo>
                  <a:lnTo>
                    <a:pt x="8610" y="19142"/>
                  </a:lnTo>
                  <a:lnTo>
                    <a:pt x="9080" y="19185"/>
                  </a:lnTo>
                  <a:lnTo>
                    <a:pt x="10084" y="19185"/>
                  </a:lnTo>
                  <a:lnTo>
                    <a:pt x="10554" y="19142"/>
                  </a:lnTo>
                  <a:lnTo>
                    <a:pt x="11046" y="19078"/>
                  </a:lnTo>
                  <a:lnTo>
                    <a:pt x="11516" y="18993"/>
                  </a:lnTo>
                  <a:lnTo>
                    <a:pt x="11986" y="18886"/>
                  </a:lnTo>
                  <a:lnTo>
                    <a:pt x="12434" y="18758"/>
                  </a:lnTo>
                  <a:lnTo>
                    <a:pt x="12883" y="18608"/>
                  </a:lnTo>
                  <a:lnTo>
                    <a:pt x="13310" y="18437"/>
                  </a:lnTo>
                  <a:lnTo>
                    <a:pt x="13737" y="18245"/>
                  </a:lnTo>
                  <a:lnTo>
                    <a:pt x="14143" y="18031"/>
                  </a:lnTo>
                  <a:lnTo>
                    <a:pt x="14549" y="17796"/>
                  </a:lnTo>
                  <a:lnTo>
                    <a:pt x="14934" y="17540"/>
                  </a:lnTo>
                  <a:lnTo>
                    <a:pt x="15318" y="17284"/>
                  </a:lnTo>
                  <a:lnTo>
                    <a:pt x="15681" y="17006"/>
                  </a:lnTo>
                  <a:lnTo>
                    <a:pt x="16023" y="16685"/>
                  </a:lnTo>
                  <a:lnTo>
                    <a:pt x="16365" y="16386"/>
                  </a:lnTo>
                  <a:lnTo>
                    <a:pt x="16685" y="16045"/>
                  </a:lnTo>
                  <a:lnTo>
                    <a:pt x="16985" y="15703"/>
                  </a:lnTo>
                  <a:lnTo>
                    <a:pt x="17262" y="15340"/>
                  </a:lnTo>
                  <a:lnTo>
                    <a:pt x="17540" y="14955"/>
                  </a:lnTo>
                  <a:lnTo>
                    <a:pt x="17775" y="14570"/>
                  </a:lnTo>
                  <a:lnTo>
                    <a:pt x="18010" y="14165"/>
                  </a:lnTo>
                  <a:lnTo>
                    <a:pt x="18224" y="13759"/>
                  </a:lnTo>
                  <a:lnTo>
                    <a:pt x="18416" y="13331"/>
                  </a:lnTo>
                  <a:lnTo>
                    <a:pt x="18587" y="12883"/>
                  </a:lnTo>
                  <a:lnTo>
                    <a:pt x="18736" y="12456"/>
                  </a:lnTo>
                  <a:lnTo>
                    <a:pt x="18865" y="11986"/>
                  </a:lnTo>
                  <a:lnTo>
                    <a:pt x="18971" y="11537"/>
                  </a:lnTo>
                  <a:lnTo>
                    <a:pt x="19057" y="11067"/>
                  </a:lnTo>
                  <a:lnTo>
                    <a:pt x="19121" y="10576"/>
                  </a:lnTo>
                  <a:lnTo>
                    <a:pt x="19164" y="10084"/>
                  </a:lnTo>
                  <a:lnTo>
                    <a:pt x="19185" y="9593"/>
                  </a:lnTo>
                  <a:lnTo>
                    <a:pt x="19164" y="9102"/>
                  </a:lnTo>
                  <a:lnTo>
                    <a:pt x="19121" y="8610"/>
                  </a:lnTo>
                  <a:lnTo>
                    <a:pt x="19057" y="8140"/>
                  </a:lnTo>
                  <a:lnTo>
                    <a:pt x="18971" y="7670"/>
                  </a:lnTo>
                  <a:lnTo>
                    <a:pt x="18865" y="7200"/>
                  </a:lnTo>
                  <a:lnTo>
                    <a:pt x="18736" y="6752"/>
                  </a:lnTo>
                  <a:lnTo>
                    <a:pt x="18587" y="6303"/>
                  </a:lnTo>
                  <a:lnTo>
                    <a:pt x="18416" y="5876"/>
                  </a:lnTo>
                  <a:lnTo>
                    <a:pt x="18224" y="5448"/>
                  </a:lnTo>
                  <a:lnTo>
                    <a:pt x="18010" y="5021"/>
                  </a:lnTo>
                  <a:lnTo>
                    <a:pt x="17775" y="4637"/>
                  </a:lnTo>
                  <a:lnTo>
                    <a:pt x="17540" y="4231"/>
                  </a:lnTo>
                  <a:lnTo>
                    <a:pt x="17262" y="3868"/>
                  </a:lnTo>
                  <a:lnTo>
                    <a:pt x="16985" y="3504"/>
                  </a:lnTo>
                  <a:lnTo>
                    <a:pt x="16685" y="3141"/>
                  </a:lnTo>
                  <a:lnTo>
                    <a:pt x="16365" y="2821"/>
                  </a:lnTo>
                  <a:lnTo>
                    <a:pt x="16023" y="2500"/>
                  </a:lnTo>
                  <a:lnTo>
                    <a:pt x="15681" y="2201"/>
                  </a:lnTo>
                  <a:lnTo>
                    <a:pt x="15318" y="1924"/>
                  </a:lnTo>
                  <a:lnTo>
                    <a:pt x="14934" y="1646"/>
                  </a:lnTo>
                  <a:lnTo>
                    <a:pt x="14549" y="1390"/>
                  </a:lnTo>
                  <a:lnTo>
                    <a:pt x="14143" y="1176"/>
                  </a:lnTo>
                  <a:lnTo>
                    <a:pt x="13737" y="962"/>
                  </a:lnTo>
                  <a:lnTo>
                    <a:pt x="13310" y="770"/>
                  </a:lnTo>
                  <a:lnTo>
                    <a:pt x="12883" y="599"/>
                  </a:lnTo>
                  <a:lnTo>
                    <a:pt x="12434" y="428"/>
                  </a:lnTo>
                  <a:lnTo>
                    <a:pt x="11986" y="300"/>
                  </a:lnTo>
                  <a:lnTo>
                    <a:pt x="11516" y="193"/>
                  </a:lnTo>
                  <a:lnTo>
                    <a:pt x="11046" y="108"/>
                  </a:lnTo>
                  <a:lnTo>
                    <a:pt x="10554" y="65"/>
                  </a:lnTo>
                  <a:lnTo>
                    <a:pt x="10084" y="22"/>
                  </a:lnTo>
                  <a:lnTo>
                    <a:pt x="95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5543;p60">
              <a:extLst>
                <a:ext uri="{FF2B5EF4-FFF2-40B4-BE49-F238E27FC236}">
                  <a16:creationId xmlns:a16="http://schemas.microsoft.com/office/drawing/2014/main" id="{74BF5FDA-23BC-C77B-4892-E782218C7AAA}"/>
                </a:ext>
              </a:extLst>
            </p:cNvPr>
            <p:cNvSpPr/>
            <p:nvPr/>
          </p:nvSpPr>
          <p:spPr>
            <a:xfrm>
              <a:off x="1849725" y="2575150"/>
              <a:ext cx="479625" cy="479625"/>
            </a:xfrm>
            <a:custGeom>
              <a:avLst/>
              <a:gdLst/>
              <a:ahLst/>
              <a:cxnLst/>
              <a:rect l="l" t="t" r="r" b="b"/>
              <a:pathLst>
                <a:path w="19185" h="19185" extrusionOk="0">
                  <a:moveTo>
                    <a:pt x="10020" y="1004"/>
                  </a:moveTo>
                  <a:lnTo>
                    <a:pt x="10468" y="1047"/>
                  </a:lnTo>
                  <a:lnTo>
                    <a:pt x="10896" y="1090"/>
                  </a:lnTo>
                  <a:lnTo>
                    <a:pt x="11323" y="1175"/>
                  </a:lnTo>
                  <a:lnTo>
                    <a:pt x="11729" y="1261"/>
                  </a:lnTo>
                  <a:lnTo>
                    <a:pt x="12135" y="1389"/>
                  </a:lnTo>
                  <a:lnTo>
                    <a:pt x="12541" y="1517"/>
                  </a:lnTo>
                  <a:lnTo>
                    <a:pt x="12925" y="1666"/>
                  </a:lnTo>
                  <a:lnTo>
                    <a:pt x="13310" y="1837"/>
                  </a:lnTo>
                  <a:lnTo>
                    <a:pt x="13694" y="2030"/>
                  </a:lnTo>
                  <a:lnTo>
                    <a:pt x="14036" y="2243"/>
                  </a:lnTo>
                  <a:lnTo>
                    <a:pt x="14399" y="2478"/>
                  </a:lnTo>
                  <a:lnTo>
                    <a:pt x="14741" y="2713"/>
                  </a:lnTo>
                  <a:lnTo>
                    <a:pt x="15061" y="2970"/>
                  </a:lnTo>
                  <a:lnTo>
                    <a:pt x="15360" y="3226"/>
                  </a:lnTo>
                  <a:lnTo>
                    <a:pt x="15660" y="3525"/>
                  </a:lnTo>
                  <a:lnTo>
                    <a:pt x="15959" y="3824"/>
                  </a:lnTo>
                  <a:lnTo>
                    <a:pt x="16215" y="4123"/>
                  </a:lnTo>
                  <a:lnTo>
                    <a:pt x="16471" y="4465"/>
                  </a:lnTo>
                  <a:lnTo>
                    <a:pt x="16728" y="4785"/>
                  </a:lnTo>
                  <a:lnTo>
                    <a:pt x="16941" y="5149"/>
                  </a:lnTo>
                  <a:lnTo>
                    <a:pt x="17155" y="5512"/>
                  </a:lnTo>
                  <a:lnTo>
                    <a:pt x="17347" y="5875"/>
                  </a:lnTo>
                  <a:lnTo>
                    <a:pt x="17518" y="6260"/>
                  </a:lnTo>
                  <a:lnTo>
                    <a:pt x="17668" y="6644"/>
                  </a:lnTo>
                  <a:lnTo>
                    <a:pt x="17796" y="7050"/>
                  </a:lnTo>
                  <a:lnTo>
                    <a:pt x="17924" y="7456"/>
                  </a:lnTo>
                  <a:lnTo>
                    <a:pt x="18010" y="7862"/>
                  </a:lnTo>
                  <a:lnTo>
                    <a:pt x="18095" y="8289"/>
                  </a:lnTo>
                  <a:lnTo>
                    <a:pt x="18138" y="8716"/>
                  </a:lnTo>
                  <a:lnTo>
                    <a:pt x="18180" y="9165"/>
                  </a:lnTo>
                  <a:lnTo>
                    <a:pt x="18180" y="9592"/>
                  </a:lnTo>
                  <a:lnTo>
                    <a:pt x="18180" y="10041"/>
                  </a:lnTo>
                  <a:lnTo>
                    <a:pt x="18138" y="10489"/>
                  </a:lnTo>
                  <a:lnTo>
                    <a:pt x="18095" y="10917"/>
                  </a:lnTo>
                  <a:lnTo>
                    <a:pt x="18010" y="11323"/>
                  </a:lnTo>
                  <a:lnTo>
                    <a:pt x="17924" y="11750"/>
                  </a:lnTo>
                  <a:lnTo>
                    <a:pt x="17796" y="12156"/>
                  </a:lnTo>
                  <a:lnTo>
                    <a:pt x="17668" y="12562"/>
                  </a:lnTo>
                  <a:lnTo>
                    <a:pt x="17518" y="12946"/>
                  </a:lnTo>
                  <a:lnTo>
                    <a:pt x="17347" y="13331"/>
                  </a:lnTo>
                  <a:lnTo>
                    <a:pt x="17155" y="13694"/>
                  </a:lnTo>
                  <a:lnTo>
                    <a:pt x="16941" y="14057"/>
                  </a:lnTo>
                  <a:lnTo>
                    <a:pt x="16728" y="14399"/>
                  </a:lnTo>
                  <a:lnTo>
                    <a:pt x="16471" y="14741"/>
                  </a:lnTo>
                  <a:lnTo>
                    <a:pt x="16215" y="15061"/>
                  </a:lnTo>
                  <a:lnTo>
                    <a:pt x="15959" y="15382"/>
                  </a:lnTo>
                  <a:lnTo>
                    <a:pt x="15660" y="15681"/>
                  </a:lnTo>
                  <a:lnTo>
                    <a:pt x="15360" y="15958"/>
                  </a:lnTo>
                  <a:lnTo>
                    <a:pt x="15061" y="16236"/>
                  </a:lnTo>
                  <a:lnTo>
                    <a:pt x="14741" y="16492"/>
                  </a:lnTo>
                  <a:lnTo>
                    <a:pt x="14399" y="16727"/>
                  </a:lnTo>
                  <a:lnTo>
                    <a:pt x="14036" y="16962"/>
                  </a:lnTo>
                  <a:lnTo>
                    <a:pt x="13694" y="17155"/>
                  </a:lnTo>
                  <a:lnTo>
                    <a:pt x="13310" y="17347"/>
                  </a:lnTo>
                  <a:lnTo>
                    <a:pt x="12925" y="17518"/>
                  </a:lnTo>
                  <a:lnTo>
                    <a:pt x="12541" y="17689"/>
                  </a:lnTo>
                  <a:lnTo>
                    <a:pt x="12135" y="17817"/>
                  </a:lnTo>
                  <a:lnTo>
                    <a:pt x="11729" y="17924"/>
                  </a:lnTo>
                  <a:lnTo>
                    <a:pt x="11323" y="18031"/>
                  </a:lnTo>
                  <a:lnTo>
                    <a:pt x="10896" y="18095"/>
                  </a:lnTo>
                  <a:lnTo>
                    <a:pt x="10468" y="18159"/>
                  </a:lnTo>
                  <a:lnTo>
                    <a:pt x="10020" y="18201"/>
                  </a:lnTo>
                  <a:lnTo>
                    <a:pt x="9144" y="18201"/>
                  </a:lnTo>
                  <a:lnTo>
                    <a:pt x="8717" y="18159"/>
                  </a:lnTo>
                  <a:lnTo>
                    <a:pt x="8268" y="18095"/>
                  </a:lnTo>
                  <a:lnTo>
                    <a:pt x="7862" y="18031"/>
                  </a:lnTo>
                  <a:lnTo>
                    <a:pt x="7435" y="17924"/>
                  </a:lnTo>
                  <a:lnTo>
                    <a:pt x="7029" y="17817"/>
                  </a:lnTo>
                  <a:lnTo>
                    <a:pt x="6623" y="17689"/>
                  </a:lnTo>
                  <a:lnTo>
                    <a:pt x="6238" y="17518"/>
                  </a:lnTo>
                  <a:lnTo>
                    <a:pt x="5854" y="17347"/>
                  </a:lnTo>
                  <a:lnTo>
                    <a:pt x="5491" y="17155"/>
                  </a:lnTo>
                  <a:lnTo>
                    <a:pt x="5128" y="16962"/>
                  </a:lnTo>
                  <a:lnTo>
                    <a:pt x="4786" y="16727"/>
                  </a:lnTo>
                  <a:lnTo>
                    <a:pt x="4444" y="16492"/>
                  </a:lnTo>
                  <a:lnTo>
                    <a:pt x="4124" y="16236"/>
                  </a:lnTo>
                  <a:lnTo>
                    <a:pt x="3803" y="15958"/>
                  </a:lnTo>
                  <a:lnTo>
                    <a:pt x="3504" y="15681"/>
                  </a:lnTo>
                  <a:lnTo>
                    <a:pt x="3226" y="15382"/>
                  </a:lnTo>
                  <a:lnTo>
                    <a:pt x="2949" y="15061"/>
                  </a:lnTo>
                  <a:lnTo>
                    <a:pt x="2692" y="14741"/>
                  </a:lnTo>
                  <a:lnTo>
                    <a:pt x="2457" y="14399"/>
                  </a:lnTo>
                  <a:lnTo>
                    <a:pt x="2222" y="14057"/>
                  </a:lnTo>
                  <a:lnTo>
                    <a:pt x="2030" y="13694"/>
                  </a:lnTo>
                  <a:lnTo>
                    <a:pt x="1838" y="13331"/>
                  </a:lnTo>
                  <a:lnTo>
                    <a:pt x="1667" y="12946"/>
                  </a:lnTo>
                  <a:lnTo>
                    <a:pt x="1496" y="12562"/>
                  </a:lnTo>
                  <a:lnTo>
                    <a:pt x="1368" y="12156"/>
                  </a:lnTo>
                  <a:lnTo>
                    <a:pt x="1261" y="11750"/>
                  </a:lnTo>
                  <a:lnTo>
                    <a:pt x="1154" y="11323"/>
                  </a:lnTo>
                  <a:lnTo>
                    <a:pt x="1090" y="10917"/>
                  </a:lnTo>
                  <a:lnTo>
                    <a:pt x="1026" y="10489"/>
                  </a:lnTo>
                  <a:lnTo>
                    <a:pt x="983" y="10041"/>
                  </a:lnTo>
                  <a:lnTo>
                    <a:pt x="983" y="9592"/>
                  </a:lnTo>
                  <a:lnTo>
                    <a:pt x="983" y="9165"/>
                  </a:lnTo>
                  <a:lnTo>
                    <a:pt x="1026" y="8716"/>
                  </a:lnTo>
                  <a:lnTo>
                    <a:pt x="1090" y="8289"/>
                  </a:lnTo>
                  <a:lnTo>
                    <a:pt x="1154" y="7862"/>
                  </a:lnTo>
                  <a:lnTo>
                    <a:pt x="1261" y="7456"/>
                  </a:lnTo>
                  <a:lnTo>
                    <a:pt x="1368" y="7050"/>
                  </a:lnTo>
                  <a:lnTo>
                    <a:pt x="1496" y="6644"/>
                  </a:lnTo>
                  <a:lnTo>
                    <a:pt x="1667" y="6260"/>
                  </a:lnTo>
                  <a:lnTo>
                    <a:pt x="1838" y="5875"/>
                  </a:lnTo>
                  <a:lnTo>
                    <a:pt x="2030" y="5512"/>
                  </a:lnTo>
                  <a:lnTo>
                    <a:pt x="2222" y="5149"/>
                  </a:lnTo>
                  <a:lnTo>
                    <a:pt x="2457" y="4785"/>
                  </a:lnTo>
                  <a:lnTo>
                    <a:pt x="2692" y="4465"/>
                  </a:lnTo>
                  <a:lnTo>
                    <a:pt x="2949" y="4123"/>
                  </a:lnTo>
                  <a:lnTo>
                    <a:pt x="3226" y="3824"/>
                  </a:lnTo>
                  <a:lnTo>
                    <a:pt x="3504" y="3525"/>
                  </a:lnTo>
                  <a:lnTo>
                    <a:pt x="3803" y="3226"/>
                  </a:lnTo>
                  <a:lnTo>
                    <a:pt x="4124" y="2970"/>
                  </a:lnTo>
                  <a:lnTo>
                    <a:pt x="4444" y="2713"/>
                  </a:lnTo>
                  <a:lnTo>
                    <a:pt x="4786" y="2478"/>
                  </a:lnTo>
                  <a:lnTo>
                    <a:pt x="5128" y="2243"/>
                  </a:lnTo>
                  <a:lnTo>
                    <a:pt x="5491" y="2030"/>
                  </a:lnTo>
                  <a:lnTo>
                    <a:pt x="5854" y="1837"/>
                  </a:lnTo>
                  <a:lnTo>
                    <a:pt x="6238" y="1666"/>
                  </a:lnTo>
                  <a:lnTo>
                    <a:pt x="6623" y="1517"/>
                  </a:lnTo>
                  <a:lnTo>
                    <a:pt x="7029" y="1389"/>
                  </a:lnTo>
                  <a:lnTo>
                    <a:pt x="7435" y="1261"/>
                  </a:lnTo>
                  <a:lnTo>
                    <a:pt x="7862" y="1175"/>
                  </a:lnTo>
                  <a:lnTo>
                    <a:pt x="8268" y="1090"/>
                  </a:lnTo>
                  <a:lnTo>
                    <a:pt x="8717" y="1047"/>
                  </a:lnTo>
                  <a:lnTo>
                    <a:pt x="9144" y="1004"/>
                  </a:lnTo>
                  <a:close/>
                  <a:moveTo>
                    <a:pt x="9592" y="0"/>
                  </a:moveTo>
                  <a:lnTo>
                    <a:pt x="9101" y="22"/>
                  </a:lnTo>
                  <a:lnTo>
                    <a:pt x="8610" y="64"/>
                  </a:lnTo>
                  <a:lnTo>
                    <a:pt x="8118" y="128"/>
                  </a:lnTo>
                  <a:lnTo>
                    <a:pt x="7648" y="214"/>
                  </a:lnTo>
                  <a:lnTo>
                    <a:pt x="7200" y="321"/>
                  </a:lnTo>
                  <a:lnTo>
                    <a:pt x="6730" y="449"/>
                  </a:lnTo>
                  <a:lnTo>
                    <a:pt x="6281" y="598"/>
                  </a:lnTo>
                  <a:lnTo>
                    <a:pt x="5854" y="769"/>
                  </a:lnTo>
                  <a:lnTo>
                    <a:pt x="5427" y="961"/>
                  </a:lnTo>
                  <a:lnTo>
                    <a:pt x="5021" y="1175"/>
                  </a:lnTo>
                  <a:lnTo>
                    <a:pt x="4615" y="1410"/>
                  </a:lnTo>
                  <a:lnTo>
                    <a:pt x="4230" y="1645"/>
                  </a:lnTo>
                  <a:lnTo>
                    <a:pt x="3846" y="1923"/>
                  </a:lnTo>
                  <a:lnTo>
                    <a:pt x="3483" y="2201"/>
                  </a:lnTo>
                  <a:lnTo>
                    <a:pt x="3141" y="2500"/>
                  </a:lnTo>
                  <a:lnTo>
                    <a:pt x="2799" y="2820"/>
                  </a:lnTo>
                  <a:lnTo>
                    <a:pt x="2479" y="3162"/>
                  </a:lnTo>
                  <a:lnTo>
                    <a:pt x="2180" y="3504"/>
                  </a:lnTo>
                  <a:lnTo>
                    <a:pt x="1902" y="3867"/>
                  </a:lnTo>
                  <a:lnTo>
                    <a:pt x="1645" y="4251"/>
                  </a:lnTo>
                  <a:lnTo>
                    <a:pt x="1389" y="4636"/>
                  </a:lnTo>
                  <a:lnTo>
                    <a:pt x="1154" y="5042"/>
                  </a:lnTo>
                  <a:lnTo>
                    <a:pt x="940" y="5448"/>
                  </a:lnTo>
                  <a:lnTo>
                    <a:pt x="748" y="5875"/>
                  </a:lnTo>
                  <a:lnTo>
                    <a:pt x="577" y="6302"/>
                  </a:lnTo>
                  <a:lnTo>
                    <a:pt x="428" y="6751"/>
                  </a:lnTo>
                  <a:lnTo>
                    <a:pt x="300" y="7199"/>
                  </a:lnTo>
                  <a:lnTo>
                    <a:pt x="193" y="7669"/>
                  </a:lnTo>
                  <a:lnTo>
                    <a:pt x="107" y="8139"/>
                  </a:lnTo>
                  <a:lnTo>
                    <a:pt x="43" y="8631"/>
                  </a:lnTo>
                  <a:lnTo>
                    <a:pt x="0" y="9101"/>
                  </a:lnTo>
                  <a:lnTo>
                    <a:pt x="0" y="9592"/>
                  </a:lnTo>
                  <a:lnTo>
                    <a:pt x="0" y="10084"/>
                  </a:lnTo>
                  <a:lnTo>
                    <a:pt x="43" y="10575"/>
                  </a:lnTo>
                  <a:lnTo>
                    <a:pt x="107" y="11066"/>
                  </a:lnTo>
                  <a:lnTo>
                    <a:pt x="193" y="11536"/>
                  </a:lnTo>
                  <a:lnTo>
                    <a:pt x="300" y="11985"/>
                  </a:lnTo>
                  <a:lnTo>
                    <a:pt x="428" y="12455"/>
                  </a:lnTo>
                  <a:lnTo>
                    <a:pt x="577" y="12903"/>
                  </a:lnTo>
                  <a:lnTo>
                    <a:pt x="748" y="13331"/>
                  </a:lnTo>
                  <a:lnTo>
                    <a:pt x="940" y="13758"/>
                  </a:lnTo>
                  <a:lnTo>
                    <a:pt x="1154" y="14164"/>
                  </a:lnTo>
                  <a:lnTo>
                    <a:pt x="1389" y="14570"/>
                  </a:lnTo>
                  <a:lnTo>
                    <a:pt x="1645" y="14954"/>
                  </a:lnTo>
                  <a:lnTo>
                    <a:pt x="1902" y="15339"/>
                  </a:lnTo>
                  <a:lnTo>
                    <a:pt x="2180" y="15702"/>
                  </a:lnTo>
                  <a:lnTo>
                    <a:pt x="2479" y="16044"/>
                  </a:lnTo>
                  <a:lnTo>
                    <a:pt x="2799" y="16386"/>
                  </a:lnTo>
                  <a:lnTo>
                    <a:pt x="3141" y="16706"/>
                  </a:lnTo>
                  <a:lnTo>
                    <a:pt x="3483" y="17005"/>
                  </a:lnTo>
                  <a:lnTo>
                    <a:pt x="3846" y="17283"/>
                  </a:lnTo>
                  <a:lnTo>
                    <a:pt x="4230" y="17561"/>
                  </a:lnTo>
                  <a:lnTo>
                    <a:pt x="4615" y="17796"/>
                  </a:lnTo>
                  <a:lnTo>
                    <a:pt x="5021" y="18031"/>
                  </a:lnTo>
                  <a:lnTo>
                    <a:pt x="5427" y="18244"/>
                  </a:lnTo>
                  <a:lnTo>
                    <a:pt x="5854" y="18436"/>
                  </a:lnTo>
                  <a:lnTo>
                    <a:pt x="6281" y="18607"/>
                  </a:lnTo>
                  <a:lnTo>
                    <a:pt x="6730" y="18757"/>
                  </a:lnTo>
                  <a:lnTo>
                    <a:pt x="7200" y="18885"/>
                  </a:lnTo>
                  <a:lnTo>
                    <a:pt x="7648" y="18992"/>
                  </a:lnTo>
                  <a:lnTo>
                    <a:pt x="8118" y="19077"/>
                  </a:lnTo>
                  <a:lnTo>
                    <a:pt x="8610" y="19141"/>
                  </a:lnTo>
                  <a:lnTo>
                    <a:pt x="9101" y="19184"/>
                  </a:lnTo>
                  <a:lnTo>
                    <a:pt x="10084" y="19184"/>
                  </a:lnTo>
                  <a:lnTo>
                    <a:pt x="10575" y="19141"/>
                  </a:lnTo>
                  <a:lnTo>
                    <a:pt x="11045" y="19077"/>
                  </a:lnTo>
                  <a:lnTo>
                    <a:pt x="11515" y="18992"/>
                  </a:lnTo>
                  <a:lnTo>
                    <a:pt x="11985" y="18885"/>
                  </a:lnTo>
                  <a:lnTo>
                    <a:pt x="12434" y="18757"/>
                  </a:lnTo>
                  <a:lnTo>
                    <a:pt x="12882" y="18607"/>
                  </a:lnTo>
                  <a:lnTo>
                    <a:pt x="13310" y="18436"/>
                  </a:lnTo>
                  <a:lnTo>
                    <a:pt x="13737" y="18244"/>
                  </a:lnTo>
                  <a:lnTo>
                    <a:pt x="14164" y="18031"/>
                  </a:lnTo>
                  <a:lnTo>
                    <a:pt x="14549" y="17796"/>
                  </a:lnTo>
                  <a:lnTo>
                    <a:pt x="14955" y="17561"/>
                  </a:lnTo>
                  <a:lnTo>
                    <a:pt x="15318" y="17283"/>
                  </a:lnTo>
                  <a:lnTo>
                    <a:pt x="15681" y="17005"/>
                  </a:lnTo>
                  <a:lnTo>
                    <a:pt x="16023" y="16706"/>
                  </a:lnTo>
                  <a:lnTo>
                    <a:pt x="16365" y="16386"/>
                  </a:lnTo>
                  <a:lnTo>
                    <a:pt x="16685" y="16044"/>
                  </a:lnTo>
                  <a:lnTo>
                    <a:pt x="16984" y="15702"/>
                  </a:lnTo>
                  <a:lnTo>
                    <a:pt x="17262" y="15339"/>
                  </a:lnTo>
                  <a:lnTo>
                    <a:pt x="17540" y="14954"/>
                  </a:lnTo>
                  <a:lnTo>
                    <a:pt x="17796" y="14570"/>
                  </a:lnTo>
                  <a:lnTo>
                    <a:pt x="18010" y="14164"/>
                  </a:lnTo>
                  <a:lnTo>
                    <a:pt x="18223" y="13758"/>
                  </a:lnTo>
                  <a:lnTo>
                    <a:pt x="18415" y="13331"/>
                  </a:lnTo>
                  <a:lnTo>
                    <a:pt x="18586" y="12903"/>
                  </a:lnTo>
                  <a:lnTo>
                    <a:pt x="18736" y="12455"/>
                  </a:lnTo>
                  <a:lnTo>
                    <a:pt x="18885" y="11985"/>
                  </a:lnTo>
                  <a:lnTo>
                    <a:pt x="18992" y="11536"/>
                  </a:lnTo>
                  <a:lnTo>
                    <a:pt x="19056" y="11066"/>
                  </a:lnTo>
                  <a:lnTo>
                    <a:pt x="19120" y="10575"/>
                  </a:lnTo>
                  <a:lnTo>
                    <a:pt x="19163" y="10084"/>
                  </a:lnTo>
                  <a:lnTo>
                    <a:pt x="19184" y="9592"/>
                  </a:lnTo>
                  <a:lnTo>
                    <a:pt x="19163" y="9101"/>
                  </a:lnTo>
                  <a:lnTo>
                    <a:pt x="19120" y="8631"/>
                  </a:lnTo>
                  <a:lnTo>
                    <a:pt x="19056" y="8139"/>
                  </a:lnTo>
                  <a:lnTo>
                    <a:pt x="18992" y="7669"/>
                  </a:lnTo>
                  <a:lnTo>
                    <a:pt x="18885" y="7199"/>
                  </a:lnTo>
                  <a:lnTo>
                    <a:pt x="18736" y="6751"/>
                  </a:lnTo>
                  <a:lnTo>
                    <a:pt x="18586" y="6302"/>
                  </a:lnTo>
                  <a:lnTo>
                    <a:pt x="18415" y="5875"/>
                  </a:lnTo>
                  <a:lnTo>
                    <a:pt x="18223" y="5448"/>
                  </a:lnTo>
                  <a:lnTo>
                    <a:pt x="18010" y="5042"/>
                  </a:lnTo>
                  <a:lnTo>
                    <a:pt x="17796" y="4636"/>
                  </a:lnTo>
                  <a:lnTo>
                    <a:pt x="17540" y="4251"/>
                  </a:lnTo>
                  <a:lnTo>
                    <a:pt x="17262" y="3867"/>
                  </a:lnTo>
                  <a:lnTo>
                    <a:pt x="16984" y="3504"/>
                  </a:lnTo>
                  <a:lnTo>
                    <a:pt x="16685" y="3162"/>
                  </a:lnTo>
                  <a:lnTo>
                    <a:pt x="16365" y="2820"/>
                  </a:lnTo>
                  <a:lnTo>
                    <a:pt x="16023" y="2500"/>
                  </a:lnTo>
                  <a:lnTo>
                    <a:pt x="15681" y="2201"/>
                  </a:lnTo>
                  <a:lnTo>
                    <a:pt x="15318" y="1923"/>
                  </a:lnTo>
                  <a:lnTo>
                    <a:pt x="14955" y="1645"/>
                  </a:lnTo>
                  <a:lnTo>
                    <a:pt x="14549" y="1410"/>
                  </a:lnTo>
                  <a:lnTo>
                    <a:pt x="14164" y="1175"/>
                  </a:lnTo>
                  <a:lnTo>
                    <a:pt x="13737" y="961"/>
                  </a:lnTo>
                  <a:lnTo>
                    <a:pt x="13310" y="769"/>
                  </a:lnTo>
                  <a:lnTo>
                    <a:pt x="12882" y="598"/>
                  </a:lnTo>
                  <a:lnTo>
                    <a:pt x="12434" y="449"/>
                  </a:lnTo>
                  <a:lnTo>
                    <a:pt x="11985" y="321"/>
                  </a:lnTo>
                  <a:lnTo>
                    <a:pt x="11515" y="214"/>
                  </a:lnTo>
                  <a:lnTo>
                    <a:pt x="11045" y="128"/>
                  </a:lnTo>
                  <a:lnTo>
                    <a:pt x="10575" y="64"/>
                  </a:lnTo>
                  <a:lnTo>
                    <a:pt x="10084" y="22"/>
                  </a:lnTo>
                  <a:lnTo>
                    <a:pt x="959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5544;p60">
              <a:extLst>
                <a:ext uri="{FF2B5EF4-FFF2-40B4-BE49-F238E27FC236}">
                  <a16:creationId xmlns:a16="http://schemas.microsoft.com/office/drawing/2014/main" id="{391742BF-D991-5F77-22F8-C55D817EEBD4}"/>
                </a:ext>
              </a:extLst>
            </p:cNvPr>
            <p:cNvSpPr/>
            <p:nvPr/>
          </p:nvSpPr>
          <p:spPr>
            <a:xfrm>
              <a:off x="1725275" y="2845375"/>
              <a:ext cx="152250" cy="57725"/>
            </a:xfrm>
            <a:custGeom>
              <a:avLst/>
              <a:gdLst/>
              <a:ahLst/>
              <a:cxnLst/>
              <a:rect l="l" t="t" r="r" b="b"/>
              <a:pathLst>
                <a:path w="6090" h="2309" extrusionOk="0">
                  <a:moveTo>
                    <a:pt x="5555" y="1"/>
                  </a:moveTo>
                  <a:lnTo>
                    <a:pt x="5470" y="22"/>
                  </a:lnTo>
                  <a:lnTo>
                    <a:pt x="364" y="1347"/>
                  </a:lnTo>
                  <a:lnTo>
                    <a:pt x="279" y="1389"/>
                  </a:lnTo>
                  <a:lnTo>
                    <a:pt x="193" y="1432"/>
                  </a:lnTo>
                  <a:lnTo>
                    <a:pt x="129" y="1496"/>
                  </a:lnTo>
                  <a:lnTo>
                    <a:pt x="65" y="1582"/>
                  </a:lnTo>
                  <a:lnTo>
                    <a:pt x="22" y="1667"/>
                  </a:lnTo>
                  <a:lnTo>
                    <a:pt x="1" y="1753"/>
                  </a:lnTo>
                  <a:lnTo>
                    <a:pt x="1" y="1859"/>
                  </a:lnTo>
                  <a:lnTo>
                    <a:pt x="22" y="1945"/>
                  </a:lnTo>
                  <a:lnTo>
                    <a:pt x="44" y="2030"/>
                  </a:lnTo>
                  <a:lnTo>
                    <a:pt x="86" y="2094"/>
                  </a:lnTo>
                  <a:lnTo>
                    <a:pt x="129" y="2159"/>
                  </a:lnTo>
                  <a:lnTo>
                    <a:pt x="193" y="2223"/>
                  </a:lnTo>
                  <a:lnTo>
                    <a:pt x="343" y="2287"/>
                  </a:lnTo>
                  <a:lnTo>
                    <a:pt x="407" y="2308"/>
                  </a:lnTo>
                  <a:lnTo>
                    <a:pt x="620" y="2308"/>
                  </a:lnTo>
                  <a:lnTo>
                    <a:pt x="5705" y="962"/>
                  </a:lnTo>
                  <a:lnTo>
                    <a:pt x="5812" y="941"/>
                  </a:lnTo>
                  <a:lnTo>
                    <a:pt x="5897" y="877"/>
                  </a:lnTo>
                  <a:lnTo>
                    <a:pt x="5961" y="813"/>
                  </a:lnTo>
                  <a:lnTo>
                    <a:pt x="6004" y="749"/>
                  </a:lnTo>
                  <a:lnTo>
                    <a:pt x="6047" y="663"/>
                  </a:lnTo>
                  <a:lnTo>
                    <a:pt x="6068" y="556"/>
                  </a:lnTo>
                  <a:lnTo>
                    <a:pt x="6089" y="471"/>
                  </a:lnTo>
                  <a:lnTo>
                    <a:pt x="6068" y="364"/>
                  </a:lnTo>
                  <a:lnTo>
                    <a:pt x="6025" y="279"/>
                  </a:lnTo>
                  <a:lnTo>
                    <a:pt x="5983" y="193"/>
                  </a:lnTo>
                  <a:lnTo>
                    <a:pt x="5918" y="129"/>
                  </a:lnTo>
                  <a:lnTo>
                    <a:pt x="5833" y="65"/>
                  </a:lnTo>
                  <a:lnTo>
                    <a:pt x="5748" y="22"/>
                  </a:lnTo>
                  <a:lnTo>
                    <a:pt x="56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5545;p60">
              <a:extLst>
                <a:ext uri="{FF2B5EF4-FFF2-40B4-BE49-F238E27FC236}">
                  <a16:creationId xmlns:a16="http://schemas.microsoft.com/office/drawing/2014/main" id="{2DA44633-3E90-0987-9F7F-7A84D1B418C0}"/>
                </a:ext>
              </a:extLst>
            </p:cNvPr>
            <p:cNvSpPr/>
            <p:nvPr/>
          </p:nvSpPr>
          <p:spPr>
            <a:xfrm>
              <a:off x="1768000" y="2961800"/>
              <a:ext cx="129825" cy="156525"/>
            </a:xfrm>
            <a:custGeom>
              <a:avLst/>
              <a:gdLst/>
              <a:ahLst/>
              <a:cxnLst/>
              <a:rect l="l" t="t" r="r" b="b"/>
              <a:pathLst>
                <a:path w="5193" h="6261" extrusionOk="0">
                  <a:moveTo>
                    <a:pt x="3739" y="1"/>
                  </a:moveTo>
                  <a:lnTo>
                    <a:pt x="3376" y="22"/>
                  </a:lnTo>
                  <a:lnTo>
                    <a:pt x="2992" y="44"/>
                  </a:lnTo>
                  <a:lnTo>
                    <a:pt x="2586" y="108"/>
                  </a:lnTo>
                  <a:lnTo>
                    <a:pt x="2201" y="193"/>
                  </a:lnTo>
                  <a:lnTo>
                    <a:pt x="1817" y="300"/>
                  </a:lnTo>
                  <a:lnTo>
                    <a:pt x="1432" y="428"/>
                  </a:lnTo>
                  <a:lnTo>
                    <a:pt x="1090" y="599"/>
                  </a:lnTo>
                  <a:lnTo>
                    <a:pt x="770" y="791"/>
                  </a:lnTo>
                  <a:lnTo>
                    <a:pt x="620" y="898"/>
                  </a:lnTo>
                  <a:lnTo>
                    <a:pt x="492" y="1026"/>
                  </a:lnTo>
                  <a:lnTo>
                    <a:pt x="385" y="1155"/>
                  </a:lnTo>
                  <a:lnTo>
                    <a:pt x="279" y="1283"/>
                  </a:lnTo>
                  <a:lnTo>
                    <a:pt x="172" y="1432"/>
                  </a:lnTo>
                  <a:lnTo>
                    <a:pt x="108" y="1582"/>
                  </a:lnTo>
                  <a:lnTo>
                    <a:pt x="44" y="1731"/>
                  </a:lnTo>
                  <a:lnTo>
                    <a:pt x="1" y="1902"/>
                  </a:lnTo>
                  <a:lnTo>
                    <a:pt x="1" y="1966"/>
                  </a:lnTo>
                  <a:lnTo>
                    <a:pt x="22" y="2052"/>
                  </a:lnTo>
                  <a:lnTo>
                    <a:pt x="150" y="2265"/>
                  </a:lnTo>
                  <a:lnTo>
                    <a:pt x="364" y="2522"/>
                  </a:lnTo>
                  <a:lnTo>
                    <a:pt x="620" y="2842"/>
                  </a:lnTo>
                  <a:lnTo>
                    <a:pt x="962" y="3184"/>
                  </a:lnTo>
                  <a:lnTo>
                    <a:pt x="1325" y="3547"/>
                  </a:lnTo>
                  <a:lnTo>
                    <a:pt x="2137" y="4316"/>
                  </a:lnTo>
                  <a:lnTo>
                    <a:pt x="2949" y="5043"/>
                  </a:lnTo>
                  <a:lnTo>
                    <a:pt x="3654" y="5662"/>
                  </a:lnTo>
                  <a:lnTo>
                    <a:pt x="4359" y="6260"/>
                  </a:lnTo>
                  <a:lnTo>
                    <a:pt x="4573" y="5384"/>
                  </a:lnTo>
                  <a:lnTo>
                    <a:pt x="4765" y="4466"/>
                  </a:lnTo>
                  <a:lnTo>
                    <a:pt x="4979" y="3419"/>
                  </a:lnTo>
                  <a:lnTo>
                    <a:pt x="5064" y="2864"/>
                  </a:lnTo>
                  <a:lnTo>
                    <a:pt x="5128" y="2330"/>
                  </a:lnTo>
                  <a:lnTo>
                    <a:pt x="5171" y="1817"/>
                  </a:lnTo>
                  <a:lnTo>
                    <a:pt x="5192" y="1347"/>
                  </a:lnTo>
                  <a:lnTo>
                    <a:pt x="5171" y="941"/>
                  </a:lnTo>
                  <a:lnTo>
                    <a:pt x="5149" y="749"/>
                  </a:lnTo>
                  <a:lnTo>
                    <a:pt x="5107" y="599"/>
                  </a:lnTo>
                  <a:lnTo>
                    <a:pt x="5064" y="471"/>
                  </a:lnTo>
                  <a:lnTo>
                    <a:pt x="5000" y="343"/>
                  </a:lnTo>
                  <a:lnTo>
                    <a:pt x="4936" y="257"/>
                  </a:lnTo>
                  <a:lnTo>
                    <a:pt x="4850" y="193"/>
                  </a:lnTo>
                  <a:lnTo>
                    <a:pt x="4637" y="129"/>
                  </a:lnTo>
                  <a:lnTo>
                    <a:pt x="4380" y="65"/>
                  </a:lnTo>
                  <a:lnTo>
                    <a:pt x="4081" y="22"/>
                  </a:lnTo>
                  <a:lnTo>
                    <a:pt x="3739" y="1"/>
                  </a:lnTo>
                  <a:close/>
                </a:path>
              </a:pathLst>
            </a:custGeom>
            <a:solidFill>
              <a:srgbClr val="FFC0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5546;p60">
              <a:extLst>
                <a:ext uri="{FF2B5EF4-FFF2-40B4-BE49-F238E27FC236}">
                  <a16:creationId xmlns:a16="http://schemas.microsoft.com/office/drawing/2014/main" id="{CAA2F91E-C827-B14A-FC2F-52A9EE6DD814}"/>
                </a:ext>
              </a:extLst>
            </p:cNvPr>
            <p:cNvSpPr/>
            <p:nvPr/>
          </p:nvSpPr>
          <p:spPr>
            <a:xfrm>
              <a:off x="713225" y="3077700"/>
              <a:ext cx="605650" cy="574700"/>
            </a:xfrm>
            <a:custGeom>
              <a:avLst/>
              <a:gdLst/>
              <a:ahLst/>
              <a:cxnLst/>
              <a:rect l="l" t="t" r="r" b="b"/>
              <a:pathLst>
                <a:path w="24226" h="22988" extrusionOk="0">
                  <a:moveTo>
                    <a:pt x="10831" y="1"/>
                  </a:moveTo>
                  <a:lnTo>
                    <a:pt x="9977" y="22"/>
                  </a:lnTo>
                  <a:lnTo>
                    <a:pt x="9143" y="65"/>
                  </a:lnTo>
                  <a:lnTo>
                    <a:pt x="8289" y="129"/>
                  </a:lnTo>
                  <a:lnTo>
                    <a:pt x="7456" y="236"/>
                  </a:lnTo>
                  <a:lnTo>
                    <a:pt x="6644" y="385"/>
                  </a:lnTo>
                  <a:lnTo>
                    <a:pt x="5853" y="556"/>
                  </a:lnTo>
                  <a:lnTo>
                    <a:pt x="5084" y="770"/>
                  </a:lnTo>
                  <a:lnTo>
                    <a:pt x="4721" y="898"/>
                  </a:lnTo>
                  <a:lnTo>
                    <a:pt x="4358" y="1026"/>
                  </a:lnTo>
                  <a:lnTo>
                    <a:pt x="3995" y="1154"/>
                  </a:lnTo>
                  <a:lnTo>
                    <a:pt x="3653" y="1325"/>
                  </a:lnTo>
                  <a:lnTo>
                    <a:pt x="3333" y="1475"/>
                  </a:lnTo>
                  <a:lnTo>
                    <a:pt x="3012" y="1667"/>
                  </a:lnTo>
                  <a:lnTo>
                    <a:pt x="2692" y="1859"/>
                  </a:lnTo>
                  <a:lnTo>
                    <a:pt x="2393" y="2052"/>
                  </a:lnTo>
                  <a:lnTo>
                    <a:pt x="2115" y="2265"/>
                  </a:lnTo>
                  <a:lnTo>
                    <a:pt x="1859" y="2500"/>
                  </a:lnTo>
                  <a:lnTo>
                    <a:pt x="1602" y="2735"/>
                  </a:lnTo>
                  <a:lnTo>
                    <a:pt x="1367" y="2992"/>
                  </a:lnTo>
                  <a:lnTo>
                    <a:pt x="1132" y="3269"/>
                  </a:lnTo>
                  <a:lnTo>
                    <a:pt x="940" y="3568"/>
                  </a:lnTo>
                  <a:lnTo>
                    <a:pt x="748" y="3867"/>
                  </a:lnTo>
                  <a:lnTo>
                    <a:pt x="577" y="4167"/>
                  </a:lnTo>
                  <a:lnTo>
                    <a:pt x="427" y="4487"/>
                  </a:lnTo>
                  <a:lnTo>
                    <a:pt x="299" y="4807"/>
                  </a:lnTo>
                  <a:lnTo>
                    <a:pt x="214" y="5085"/>
                  </a:lnTo>
                  <a:lnTo>
                    <a:pt x="128" y="5363"/>
                  </a:lnTo>
                  <a:lnTo>
                    <a:pt x="64" y="5641"/>
                  </a:lnTo>
                  <a:lnTo>
                    <a:pt x="21" y="5876"/>
                  </a:lnTo>
                  <a:lnTo>
                    <a:pt x="0" y="6132"/>
                  </a:lnTo>
                  <a:lnTo>
                    <a:pt x="0" y="6346"/>
                  </a:lnTo>
                  <a:lnTo>
                    <a:pt x="21" y="6581"/>
                  </a:lnTo>
                  <a:lnTo>
                    <a:pt x="43" y="6773"/>
                  </a:lnTo>
                  <a:lnTo>
                    <a:pt x="107" y="6965"/>
                  </a:lnTo>
                  <a:lnTo>
                    <a:pt x="171" y="7157"/>
                  </a:lnTo>
                  <a:lnTo>
                    <a:pt x="256" y="7328"/>
                  </a:lnTo>
                  <a:lnTo>
                    <a:pt x="342" y="7499"/>
                  </a:lnTo>
                  <a:lnTo>
                    <a:pt x="470" y="7649"/>
                  </a:lnTo>
                  <a:lnTo>
                    <a:pt x="598" y="7798"/>
                  </a:lnTo>
                  <a:lnTo>
                    <a:pt x="726" y="7926"/>
                  </a:lnTo>
                  <a:lnTo>
                    <a:pt x="876" y="8055"/>
                  </a:lnTo>
                  <a:lnTo>
                    <a:pt x="1047" y="8183"/>
                  </a:lnTo>
                  <a:lnTo>
                    <a:pt x="1218" y="8290"/>
                  </a:lnTo>
                  <a:lnTo>
                    <a:pt x="1602" y="8482"/>
                  </a:lnTo>
                  <a:lnTo>
                    <a:pt x="2008" y="8631"/>
                  </a:lnTo>
                  <a:lnTo>
                    <a:pt x="2457" y="8760"/>
                  </a:lnTo>
                  <a:lnTo>
                    <a:pt x="2927" y="8866"/>
                  </a:lnTo>
                  <a:lnTo>
                    <a:pt x="3418" y="8952"/>
                  </a:lnTo>
                  <a:lnTo>
                    <a:pt x="3909" y="9016"/>
                  </a:lnTo>
                  <a:lnTo>
                    <a:pt x="4444" y="9059"/>
                  </a:lnTo>
                  <a:lnTo>
                    <a:pt x="4956" y="9080"/>
                  </a:lnTo>
                  <a:lnTo>
                    <a:pt x="5469" y="9080"/>
                  </a:lnTo>
                  <a:lnTo>
                    <a:pt x="5982" y="9059"/>
                  </a:lnTo>
                  <a:lnTo>
                    <a:pt x="6986" y="9016"/>
                  </a:lnTo>
                  <a:lnTo>
                    <a:pt x="7883" y="8931"/>
                  </a:lnTo>
                  <a:lnTo>
                    <a:pt x="8652" y="8845"/>
                  </a:lnTo>
                  <a:lnTo>
                    <a:pt x="9272" y="8760"/>
                  </a:lnTo>
                  <a:lnTo>
                    <a:pt x="9806" y="8674"/>
                  </a:lnTo>
                  <a:lnTo>
                    <a:pt x="9442" y="8909"/>
                  </a:lnTo>
                  <a:lnTo>
                    <a:pt x="9037" y="9187"/>
                  </a:lnTo>
                  <a:lnTo>
                    <a:pt x="8524" y="9550"/>
                  </a:lnTo>
                  <a:lnTo>
                    <a:pt x="7947" y="10020"/>
                  </a:lnTo>
                  <a:lnTo>
                    <a:pt x="7285" y="10554"/>
                  </a:lnTo>
                  <a:lnTo>
                    <a:pt x="6601" y="11152"/>
                  </a:lnTo>
                  <a:lnTo>
                    <a:pt x="5939" y="11793"/>
                  </a:lnTo>
                  <a:lnTo>
                    <a:pt x="5597" y="12156"/>
                  </a:lnTo>
                  <a:lnTo>
                    <a:pt x="5298" y="12498"/>
                  </a:lnTo>
                  <a:lnTo>
                    <a:pt x="4978" y="12861"/>
                  </a:lnTo>
                  <a:lnTo>
                    <a:pt x="4700" y="13224"/>
                  </a:lnTo>
                  <a:lnTo>
                    <a:pt x="4444" y="13609"/>
                  </a:lnTo>
                  <a:lnTo>
                    <a:pt x="4209" y="13994"/>
                  </a:lnTo>
                  <a:lnTo>
                    <a:pt x="3995" y="14378"/>
                  </a:lnTo>
                  <a:lnTo>
                    <a:pt x="3803" y="14763"/>
                  </a:lnTo>
                  <a:lnTo>
                    <a:pt x="3674" y="15147"/>
                  </a:lnTo>
                  <a:lnTo>
                    <a:pt x="3568" y="15532"/>
                  </a:lnTo>
                  <a:lnTo>
                    <a:pt x="3504" y="15916"/>
                  </a:lnTo>
                  <a:lnTo>
                    <a:pt x="3504" y="16301"/>
                  </a:lnTo>
                  <a:lnTo>
                    <a:pt x="3504" y="16472"/>
                  </a:lnTo>
                  <a:lnTo>
                    <a:pt x="3525" y="16664"/>
                  </a:lnTo>
                  <a:lnTo>
                    <a:pt x="3568" y="16856"/>
                  </a:lnTo>
                  <a:lnTo>
                    <a:pt x="3632" y="17048"/>
                  </a:lnTo>
                  <a:lnTo>
                    <a:pt x="3696" y="17219"/>
                  </a:lnTo>
                  <a:lnTo>
                    <a:pt x="3760" y="17412"/>
                  </a:lnTo>
                  <a:lnTo>
                    <a:pt x="3867" y="17583"/>
                  </a:lnTo>
                  <a:lnTo>
                    <a:pt x="3974" y="17753"/>
                  </a:lnTo>
                  <a:lnTo>
                    <a:pt x="4230" y="18095"/>
                  </a:lnTo>
                  <a:lnTo>
                    <a:pt x="4486" y="18373"/>
                  </a:lnTo>
                  <a:lnTo>
                    <a:pt x="4743" y="18629"/>
                  </a:lnTo>
                  <a:lnTo>
                    <a:pt x="5020" y="18843"/>
                  </a:lnTo>
                  <a:lnTo>
                    <a:pt x="5298" y="19014"/>
                  </a:lnTo>
                  <a:lnTo>
                    <a:pt x="5576" y="19163"/>
                  </a:lnTo>
                  <a:lnTo>
                    <a:pt x="5875" y="19270"/>
                  </a:lnTo>
                  <a:lnTo>
                    <a:pt x="6174" y="19356"/>
                  </a:lnTo>
                  <a:lnTo>
                    <a:pt x="6473" y="19398"/>
                  </a:lnTo>
                  <a:lnTo>
                    <a:pt x="6772" y="19420"/>
                  </a:lnTo>
                  <a:lnTo>
                    <a:pt x="7071" y="19441"/>
                  </a:lnTo>
                  <a:lnTo>
                    <a:pt x="7370" y="19420"/>
                  </a:lnTo>
                  <a:lnTo>
                    <a:pt x="7648" y="19377"/>
                  </a:lnTo>
                  <a:lnTo>
                    <a:pt x="7947" y="19313"/>
                  </a:lnTo>
                  <a:lnTo>
                    <a:pt x="8225" y="19249"/>
                  </a:lnTo>
                  <a:lnTo>
                    <a:pt x="8502" y="19163"/>
                  </a:lnTo>
                  <a:lnTo>
                    <a:pt x="9037" y="18971"/>
                  </a:lnTo>
                  <a:lnTo>
                    <a:pt x="9549" y="18758"/>
                  </a:lnTo>
                  <a:lnTo>
                    <a:pt x="9998" y="18523"/>
                  </a:lnTo>
                  <a:lnTo>
                    <a:pt x="10382" y="18288"/>
                  </a:lnTo>
                  <a:lnTo>
                    <a:pt x="10703" y="18074"/>
                  </a:lnTo>
                  <a:lnTo>
                    <a:pt x="10938" y="17924"/>
                  </a:lnTo>
                  <a:lnTo>
                    <a:pt x="11130" y="17753"/>
                  </a:lnTo>
                  <a:lnTo>
                    <a:pt x="11109" y="17967"/>
                  </a:lnTo>
                  <a:lnTo>
                    <a:pt x="11066" y="18223"/>
                  </a:lnTo>
                  <a:lnTo>
                    <a:pt x="11045" y="18544"/>
                  </a:lnTo>
                  <a:lnTo>
                    <a:pt x="11023" y="18928"/>
                  </a:lnTo>
                  <a:lnTo>
                    <a:pt x="11045" y="19356"/>
                  </a:lnTo>
                  <a:lnTo>
                    <a:pt x="11066" y="19804"/>
                  </a:lnTo>
                  <a:lnTo>
                    <a:pt x="11151" y="20274"/>
                  </a:lnTo>
                  <a:lnTo>
                    <a:pt x="11194" y="20509"/>
                  </a:lnTo>
                  <a:lnTo>
                    <a:pt x="11280" y="20766"/>
                  </a:lnTo>
                  <a:lnTo>
                    <a:pt x="11344" y="21001"/>
                  </a:lnTo>
                  <a:lnTo>
                    <a:pt x="11451" y="21214"/>
                  </a:lnTo>
                  <a:lnTo>
                    <a:pt x="11557" y="21449"/>
                  </a:lnTo>
                  <a:lnTo>
                    <a:pt x="11686" y="21663"/>
                  </a:lnTo>
                  <a:lnTo>
                    <a:pt x="11835" y="21877"/>
                  </a:lnTo>
                  <a:lnTo>
                    <a:pt x="12006" y="22069"/>
                  </a:lnTo>
                  <a:lnTo>
                    <a:pt x="12198" y="22240"/>
                  </a:lnTo>
                  <a:lnTo>
                    <a:pt x="12391" y="22411"/>
                  </a:lnTo>
                  <a:lnTo>
                    <a:pt x="12626" y="22560"/>
                  </a:lnTo>
                  <a:lnTo>
                    <a:pt x="12882" y="22688"/>
                  </a:lnTo>
                  <a:lnTo>
                    <a:pt x="13160" y="22795"/>
                  </a:lnTo>
                  <a:lnTo>
                    <a:pt x="13480" y="22881"/>
                  </a:lnTo>
                  <a:lnTo>
                    <a:pt x="13801" y="22945"/>
                  </a:lnTo>
                  <a:lnTo>
                    <a:pt x="14164" y="22987"/>
                  </a:lnTo>
                  <a:lnTo>
                    <a:pt x="14356" y="22987"/>
                  </a:lnTo>
                  <a:lnTo>
                    <a:pt x="14548" y="22966"/>
                  </a:lnTo>
                  <a:lnTo>
                    <a:pt x="14740" y="22945"/>
                  </a:lnTo>
                  <a:lnTo>
                    <a:pt x="14933" y="22881"/>
                  </a:lnTo>
                  <a:lnTo>
                    <a:pt x="15146" y="22816"/>
                  </a:lnTo>
                  <a:lnTo>
                    <a:pt x="15339" y="22752"/>
                  </a:lnTo>
                  <a:lnTo>
                    <a:pt x="15745" y="22560"/>
                  </a:lnTo>
                  <a:lnTo>
                    <a:pt x="16172" y="22304"/>
                  </a:lnTo>
                  <a:lnTo>
                    <a:pt x="16578" y="22005"/>
                  </a:lnTo>
                  <a:lnTo>
                    <a:pt x="17005" y="21663"/>
                  </a:lnTo>
                  <a:lnTo>
                    <a:pt x="17432" y="21278"/>
                  </a:lnTo>
                  <a:lnTo>
                    <a:pt x="17859" y="20851"/>
                  </a:lnTo>
                  <a:lnTo>
                    <a:pt x="18287" y="20402"/>
                  </a:lnTo>
                  <a:lnTo>
                    <a:pt x="18693" y="19932"/>
                  </a:lnTo>
                  <a:lnTo>
                    <a:pt x="19120" y="19441"/>
                  </a:lnTo>
                  <a:lnTo>
                    <a:pt x="19526" y="18928"/>
                  </a:lnTo>
                  <a:lnTo>
                    <a:pt x="19932" y="18394"/>
                  </a:lnTo>
                  <a:lnTo>
                    <a:pt x="20701" y="17305"/>
                  </a:lnTo>
                  <a:lnTo>
                    <a:pt x="21427" y="16215"/>
                  </a:lnTo>
                  <a:lnTo>
                    <a:pt x="22111" y="15169"/>
                  </a:lnTo>
                  <a:lnTo>
                    <a:pt x="22709" y="14186"/>
                  </a:lnTo>
                  <a:lnTo>
                    <a:pt x="23222" y="13289"/>
                  </a:lnTo>
                  <a:lnTo>
                    <a:pt x="23969" y="11964"/>
                  </a:lnTo>
                  <a:lnTo>
                    <a:pt x="24226" y="11451"/>
                  </a:lnTo>
                  <a:lnTo>
                    <a:pt x="20231" y="1026"/>
                  </a:lnTo>
                  <a:lnTo>
                    <a:pt x="19526" y="877"/>
                  </a:lnTo>
                  <a:lnTo>
                    <a:pt x="18714" y="727"/>
                  </a:lnTo>
                  <a:lnTo>
                    <a:pt x="17646" y="535"/>
                  </a:lnTo>
                  <a:lnTo>
                    <a:pt x="16364" y="364"/>
                  </a:lnTo>
                  <a:lnTo>
                    <a:pt x="14911" y="193"/>
                  </a:lnTo>
                  <a:lnTo>
                    <a:pt x="14142" y="129"/>
                  </a:lnTo>
                  <a:lnTo>
                    <a:pt x="13331" y="65"/>
                  </a:lnTo>
                  <a:lnTo>
                    <a:pt x="12519" y="22"/>
                  </a:lnTo>
                  <a:lnTo>
                    <a:pt x="116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5547;p60">
              <a:extLst>
                <a:ext uri="{FF2B5EF4-FFF2-40B4-BE49-F238E27FC236}">
                  <a16:creationId xmlns:a16="http://schemas.microsoft.com/office/drawing/2014/main" id="{86AC509C-3C85-D68A-C427-AF61F87302BE}"/>
                </a:ext>
              </a:extLst>
            </p:cNvPr>
            <p:cNvSpPr/>
            <p:nvPr/>
          </p:nvSpPr>
          <p:spPr>
            <a:xfrm>
              <a:off x="713225" y="3077700"/>
              <a:ext cx="605650" cy="574700"/>
            </a:xfrm>
            <a:custGeom>
              <a:avLst/>
              <a:gdLst/>
              <a:ahLst/>
              <a:cxnLst/>
              <a:rect l="l" t="t" r="r" b="b"/>
              <a:pathLst>
                <a:path w="24226" h="22988" fill="none" extrusionOk="0">
                  <a:moveTo>
                    <a:pt x="20231" y="1026"/>
                  </a:moveTo>
                  <a:lnTo>
                    <a:pt x="20231" y="1026"/>
                  </a:lnTo>
                  <a:lnTo>
                    <a:pt x="19526" y="877"/>
                  </a:lnTo>
                  <a:lnTo>
                    <a:pt x="18714" y="727"/>
                  </a:lnTo>
                  <a:lnTo>
                    <a:pt x="17646" y="535"/>
                  </a:lnTo>
                  <a:lnTo>
                    <a:pt x="16364" y="364"/>
                  </a:lnTo>
                  <a:lnTo>
                    <a:pt x="14911" y="193"/>
                  </a:lnTo>
                  <a:lnTo>
                    <a:pt x="14142" y="129"/>
                  </a:lnTo>
                  <a:lnTo>
                    <a:pt x="13331" y="65"/>
                  </a:lnTo>
                  <a:lnTo>
                    <a:pt x="12519" y="22"/>
                  </a:lnTo>
                  <a:lnTo>
                    <a:pt x="11686" y="1"/>
                  </a:lnTo>
                  <a:lnTo>
                    <a:pt x="10831" y="1"/>
                  </a:lnTo>
                  <a:lnTo>
                    <a:pt x="9977" y="22"/>
                  </a:lnTo>
                  <a:lnTo>
                    <a:pt x="9143" y="65"/>
                  </a:lnTo>
                  <a:lnTo>
                    <a:pt x="8289" y="129"/>
                  </a:lnTo>
                  <a:lnTo>
                    <a:pt x="7456" y="236"/>
                  </a:lnTo>
                  <a:lnTo>
                    <a:pt x="6644" y="385"/>
                  </a:lnTo>
                  <a:lnTo>
                    <a:pt x="5853" y="556"/>
                  </a:lnTo>
                  <a:lnTo>
                    <a:pt x="5084" y="770"/>
                  </a:lnTo>
                  <a:lnTo>
                    <a:pt x="4721" y="898"/>
                  </a:lnTo>
                  <a:lnTo>
                    <a:pt x="4358" y="1026"/>
                  </a:lnTo>
                  <a:lnTo>
                    <a:pt x="3995" y="1154"/>
                  </a:lnTo>
                  <a:lnTo>
                    <a:pt x="3653" y="1325"/>
                  </a:lnTo>
                  <a:lnTo>
                    <a:pt x="3333" y="1475"/>
                  </a:lnTo>
                  <a:lnTo>
                    <a:pt x="3012" y="1667"/>
                  </a:lnTo>
                  <a:lnTo>
                    <a:pt x="2692" y="1859"/>
                  </a:lnTo>
                  <a:lnTo>
                    <a:pt x="2393" y="2052"/>
                  </a:lnTo>
                  <a:lnTo>
                    <a:pt x="2115" y="2265"/>
                  </a:lnTo>
                  <a:lnTo>
                    <a:pt x="1859" y="2500"/>
                  </a:lnTo>
                  <a:lnTo>
                    <a:pt x="1602" y="2735"/>
                  </a:lnTo>
                  <a:lnTo>
                    <a:pt x="1367" y="2992"/>
                  </a:lnTo>
                  <a:lnTo>
                    <a:pt x="1132" y="3269"/>
                  </a:lnTo>
                  <a:lnTo>
                    <a:pt x="940" y="3568"/>
                  </a:lnTo>
                  <a:lnTo>
                    <a:pt x="748" y="3867"/>
                  </a:lnTo>
                  <a:lnTo>
                    <a:pt x="577" y="4167"/>
                  </a:lnTo>
                  <a:lnTo>
                    <a:pt x="577" y="4167"/>
                  </a:lnTo>
                  <a:lnTo>
                    <a:pt x="427" y="4487"/>
                  </a:lnTo>
                  <a:lnTo>
                    <a:pt x="299" y="4807"/>
                  </a:lnTo>
                  <a:lnTo>
                    <a:pt x="214" y="5085"/>
                  </a:lnTo>
                  <a:lnTo>
                    <a:pt x="128" y="5363"/>
                  </a:lnTo>
                  <a:lnTo>
                    <a:pt x="64" y="5641"/>
                  </a:lnTo>
                  <a:lnTo>
                    <a:pt x="21" y="5876"/>
                  </a:lnTo>
                  <a:lnTo>
                    <a:pt x="0" y="6132"/>
                  </a:lnTo>
                  <a:lnTo>
                    <a:pt x="0" y="6346"/>
                  </a:lnTo>
                  <a:lnTo>
                    <a:pt x="21" y="6581"/>
                  </a:lnTo>
                  <a:lnTo>
                    <a:pt x="43" y="6773"/>
                  </a:lnTo>
                  <a:lnTo>
                    <a:pt x="107" y="6965"/>
                  </a:lnTo>
                  <a:lnTo>
                    <a:pt x="171" y="7157"/>
                  </a:lnTo>
                  <a:lnTo>
                    <a:pt x="256" y="7328"/>
                  </a:lnTo>
                  <a:lnTo>
                    <a:pt x="342" y="7499"/>
                  </a:lnTo>
                  <a:lnTo>
                    <a:pt x="470" y="7649"/>
                  </a:lnTo>
                  <a:lnTo>
                    <a:pt x="598" y="7798"/>
                  </a:lnTo>
                  <a:lnTo>
                    <a:pt x="726" y="7926"/>
                  </a:lnTo>
                  <a:lnTo>
                    <a:pt x="876" y="8055"/>
                  </a:lnTo>
                  <a:lnTo>
                    <a:pt x="1047" y="8183"/>
                  </a:lnTo>
                  <a:lnTo>
                    <a:pt x="1218" y="8290"/>
                  </a:lnTo>
                  <a:lnTo>
                    <a:pt x="1602" y="8482"/>
                  </a:lnTo>
                  <a:lnTo>
                    <a:pt x="2008" y="8631"/>
                  </a:lnTo>
                  <a:lnTo>
                    <a:pt x="2457" y="8760"/>
                  </a:lnTo>
                  <a:lnTo>
                    <a:pt x="2927" y="8866"/>
                  </a:lnTo>
                  <a:lnTo>
                    <a:pt x="3418" y="8952"/>
                  </a:lnTo>
                  <a:lnTo>
                    <a:pt x="3909" y="9016"/>
                  </a:lnTo>
                  <a:lnTo>
                    <a:pt x="4444" y="9059"/>
                  </a:lnTo>
                  <a:lnTo>
                    <a:pt x="4956" y="9080"/>
                  </a:lnTo>
                  <a:lnTo>
                    <a:pt x="5469" y="9080"/>
                  </a:lnTo>
                  <a:lnTo>
                    <a:pt x="5982" y="9059"/>
                  </a:lnTo>
                  <a:lnTo>
                    <a:pt x="6986" y="9016"/>
                  </a:lnTo>
                  <a:lnTo>
                    <a:pt x="7883" y="8931"/>
                  </a:lnTo>
                  <a:lnTo>
                    <a:pt x="8652" y="8845"/>
                  </a:lnTo>
                  <a:lnTo>
                    <a:pt x="9272" y="8760"/>
                  </a:lnTo>
                  <a:lnTo>
                    <a:pt x="9806" y="8674"/>
                  </a:lnTo>
                  <a:lnTo>
                    <a:pt x="9806" y="8674"/>
                  </a:lnTo>
                  <a:lnTo>
                    <a:pt x="9442" y="8909"/>
                  </a:lnTo>
                  <a:lnTo>
                    <a:pt x="9037" y="9187"/>
                  </a:lnTo>
                  <a:lnTo>
                    <a:pt x="8524" y="9550"/>
                  </a:lnTo>
                  <a:lnTo>
                    <a:pt x="7947" y="10020"/>
                  </a:lnTo>
                  <a:lnTo>
                    <a:pt x="7285" y="10554"/>
                  </a:lnTo>
                  <a:lnTo>
                    <a:pt x="6601" y="11152"/>
                  </a:lnTo>
                  <a:lnTo>
                    <a:pt x="5939" y="11793"/>
                  </a:lnTo>
                  <a:lnTo>
                    <a:pt x="5597" y="12156"/>
                  </a:lnTo>
                  <a:lnTo>
                    <a:pt x="5298" y="12498"/>
                  </a:lnTo>
                  <a:lnTo>
                    <a:pt x="4978" y="12861"/>
                  </a:lnTo>
                  <a:lnTo>
                    <a:pt x="4700" y="13224"/>
                  </a:lnTo>
                  <a:lnTo>
                    <a:pt x="4444" y="13609"/>
                  </a:lnTo>
                  <a:lnTo>
                    <a:pt x="4209" y="13994"/>
                  </a:lnTo>
                  <a:lnTo>
                    <a:pt x="3995" y="14378"/>
                  </a:lnTo>
                  <a:lnTo>
                    <a:pt x="3803" y="14763"/>
                  </a:lnTo>
                  <a:lnTo>
                    <a:pt x="3674" y="15147"/>
                  </a:lnTo>
                  <a:lnTo>
                    <a:pt x="3568" y="15532"/>
                  </a:lnTo>
                  <a:lnTo>
                    <a:pt x="3504" y="15916"/>
                  </a:lnTo>
                  <a:lnTo>
                    <a:pt x="3504" y="16301"/>
                  </a:lnTo>
                  <a:lnTo>
                    <a:pt x="3504" y="16472"/>
                  </a:lnTo>
                  <a:lnTo>
                    <a:pt x="3525" y="16664"/>
                  </a:lnTo>
                  <a:lnTo>
                    <a:pt x="3568" y="16856"/>
                  </a:lnTo>
                  <a:lnTo>
                    <a:pt x="3632" y="17048"/>
                  </a:lnTo>
                  <a:lnTo>
                    <a:pt x="3696" y="17219"/>
                  </a:lnTo>
                  <a:lnTo>
                    <a:pt x="3760" y="17412"/>
                  </a:lnTo>
                  <a:lnTo>
                    <a:pt x="3867" y="17583"/>
                  </a:lnTo>
                  <a:lnTo>
                    <a:pt x="3974" y="17753"/>
                  </a:lnTo>
                  <a:lnTo>
                    <a:pt x="3974" y="17753"/>
                  </a:lnTo>
                  <a:lnTo>
                    <a:pt x="4230" y="18095"/>
                  </a:lnTo>
                  <a:lnTo>
                    <a:pt x="4486" y="18373"/>
                  </a:lnTo>
                  <a:lnTo>
                    <a:pt x="4743" y="18629"/>
                  </a:lnTo>
                  <a:lnTo>
                    <a:pt x="5020" y="18843"/>
                  </a:lnTo>
                  <a:lnTo>
                    <a:pt x="5298" y="19014"/>
                  </a:lnTo>
                  <a:lnTo>
                    <a:pt x="5576" y="19163"/>
                  </a:lnTo>
                  <a:lnTo>
                    <a:pt x="5875" y="19270"/>
                  </a:lnTo>
                  <a:lnTo>
                    <a:pt x="6174" y="19356"/>
                  </a:lnTo>
                  <a:lnTo>
                    <a:pt x="6473" y="19398"/>
                  </a:lnTo>
                  <a:lnTo>
                    <a:pt x="6772" y="19420"/>
                  </a:lnTo>
                  <a:lnTo>
                    <a:pt x="7071" y="19441"/>
                  </a:lnTo>
                  <a:lnTo>
                    <a:pt x="7370" y="19420"/>
                  </a:lnTo>
                  <a:lnTo>
                    <a:pt x="7648" y="19377"/>
                  </a:lnTo>
                  <a:lnTo>
                    <a:pt x="7947" y="19313"/>
                  </a:lnTo>
                  <a:lnTo>
                    <a:pt x="8225" y="19249"/>
                  </a:lnTo>
                  <a:lnTo>
                    <a:pt x="8502" y="19163"/>
                  </a:lnTo>
                  <a:lnTo>
                    <a:pt x="9037" y="18971"/>
                  </a:lnTo>
                  <a:lnTo>
                    <a:pt x="9549" y="18758"/>
                  </a:lnTo>
                  <a:lnTo>
                    <a:pt x="9998" y="18523"/>
                  </a:lnTo>
                  <a:lnTo>
                    <a:pt x="10382" y="18288"/>
                  </a:lnTo>
                  <a:lnTo>
                    <a:pt x="10703" y="18074"/>
                  </a:lnTo>
                  <a:lnTo>
                    <a:pt x="10938" y="17924"/>
                  </a:lnTo>
                  <a:lnTo>
                    <a:pt x="11130" y="17753"/>
                  </a:lnTo>
                  <a:lnTo>
                    <a:pt x="11130" y="17753"/>
                  </a:lnTo>
                  <a:lnTo>
                    <a:pt x="11109" y="17967"/>
                  </a:lnTo>
                  <a:lnTo>
                    <a:pt x="11066" y="18223"/>
                  </a:lnTo>
                  <a:lnTo>
                    <a:pt x="11045" y="18544"/>
                  </a:lnTo>
                  <a:lnTo>
                    <a:pt x="11023" y="18928"/>
                  </a:lnTo>
                  <a:lnTo>
                    <a:pt x="11045" y="19356"/>
                  </a:lnTo>
                  <a:lnTo>
                    <a:pt x="11066" y="19804"/>
                  </a:lnTo>
                  <a:lnTo>
                    <a:pt x="11151" y="20274"/>
                  </a:lnTo>
                  <a:lnTo>
                    <a:pt x="11194" y="20509"/>
                  </a:lnTo>
                  <a:lnTo>
                    <a:pt x="11280" y="20766"/>
                  </a:lnTo>
                  <a:lnTo>
                    <a:pt x="11344" y="21001"/>
                  </a:lnTo>
                  <a:lnTo>
                    <a:pt x="11451" y="21214"/>
                  </a:lnTo>
                  <a:lnTo>
                    <a:pt x="11557" y="21449"/>
                  </a:lnTo>
                  <a:lnTo>
                    <a:pt x="11686" y="21663"/>
                  </a:lnTo>
                  <a:lnTo>
                    <a:pt x="11835" y="21877"/>
                  </a:lnTo>
                  <a:lnTo>
                    <a:pt x="12006" y="22069"/>
                  </a:lnTo>
                  <a:lnTo>
                    <a:pt x="12198" y="22240"/>
                  </a:lnTo>
                  <a:lnTo>
                    <a:pt x="12391" y="22411"/>
                  </a:lnTo>
                  <a:lnTo>
                    <a:pt x="12626" y="22560"/>
                  </a:lnTo>
                  <a:lnTo>
                    <a:pt x="12882" y="22688"/>
                  </a:lnTo>
                  <a:lnTo>
                    <a:pt x="13160" y="22795"/>
                  </a:lnTo>
                  <a:lnTo>
                    <a:pt x="13480" y="22881"/>
                  </a:lnTo>
                  <a:lnTo>
                    <a:pt x="13801" y="22945"/>
                  </a:lnTo>
                  <a:lnTo>
                    <a:pt x="14164" y="22987"/>
                  </a:lnTo>
                  <a:lnTo>
                    <a:pt x="14164" y="22987"/>
                  </a:lnTo>
                  <a:lnTo>
                    <a:pt x="14356" y="22987"/>
                  </a:lnTo>
                  <a:lnTo>
                    <a:pt x="14548" y="22966"/>
                  </a:lnTo>
                  <a:lnTo>
                    <a:pt x="14740" y="22945"/>
                  </a:lnTo>
                  <a:lnTo>
                    <a:pt x="14933" y="22881"/>
                  </a:lnTo>
                  <a:lnTo>
                    <a:pt x="15146" y="22816"/>
                  </a:lnTo>
                  <a:lnTo>
                    <a:pt x="15339" y="22752"/>
                  </a:lnTo>
                  <a:lnTo>
                    <a:pt x="15745" y="22560"/>
                  </a:lnTo>
                  <a:lnTo>
                    <a:pt x="16172" y="22304"/>
                  </a:lnTo>
                  <a:lnTo>
                    <a:pt x="16578" y="22005"/>
                  </a:lnTo>
                  <a:lnTo>
                    <a:pt x="17005" y="21663"/>
                  </a:lnTo>
                  <a:lnTo>
                    <a:pt x="17432" y="21278"/>
                  </a:lnTo>
                  <a:lnTo>
                    <a:pt x="17859" y="20851"/>
                  </a:lnTo>
                  <a:lnTo>
                    <a:pt x="18287" y="20402"/>
                  </a:lnTo>
                  <a:lnTo>
                    <a:pt x="18693" y="19932"/>
                  </a:lnTo>
                  <a:lnTo>
                    <a:pt x="19120" y="19441"/>
                  </a:lnTo>
                  <a:lnTo>
                    <a:pt x="19526" y="18928"/>
                  </a:lnTo>
                  <a:lnTo>
                    <a:pt x="19932" y="18394"/>
                  </a:lnTo>
                  <a:lnTo>
                    <a:pt x="20701" y="17305"/>
                  </a:lnTo>
                  <a:lnTo>
                    <a:pt x="21427" y="16215"/>
                  </a:lnTo>
                  <a:lnTo>
                    <a:pt x="22111" y="15169"/>
                  </a:lnTo>
                  <a:lnTo>
                    <a:pt x="22709" y="14186"/>
                  </a:lnTo>
                  <a:lnTo>
                    <a:pt x="23222" y="13289"/>
                  </a:lnTo>
                  <a:lnTo>
                    <a:pt x="23969" y="11964"/>
                  </a:lnTo>
                  <a:lnTo>
                    <a:pt x="24226" y="1145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5548;p60">
              <a:extLst>
                <a:ext uri="{FF2B5EF4-FFF2-40B4-BE49-F238E27FC236}">
                  <a16:creationId xmlns:a16="http://schemas.microsoft.com/office/drawing/2014/main" id="{E4E0E4F4-3E94-FA0D-E076-1038DDAA5728}"/>
                </a:ext>
              </a:extLst>
            </p:cNvPr>
            <p:cNvSpPr/>
            <p:nvPr/>
          </p:nvSpPr>
          <p:spPr>
            <a:xfrm>
              <a:off x="2307425" y="2796775"/>
              <a:ext cx="548000" cy="609425"/>
            </a:xfrm>
            <a:custGeom>
              <a:avLst/>
              <a:gdLst/>
              <a:ahLst/>
              <a:cxnLst/>
              <a:rect l="l" t="t" r="r" b="b"/>
              <a:pathLst>
                <a:path w="21920" h="24377" extrusionOk="0">
                  <a:moveTo>
                    <a:pt x="14720" y="1"/>
                  </a:moveTo>
                  <a:lnTo>
                    <a:pt x="14335" y="22"/>
                  </a:lnTo>
                  <a:lnTo>
                    <a:pt x="13951" y="65"/>
                  </a:lnTo>
                  <a:lnTo>
                    <a:pt x="13566" y="108"/>
                  </a:lnTo>
                  <a:lnTo>
                    <a:pt x="12797" y="257"/>
                  </a:lnTo>
                  <a:lnTo>
                    <a:pt x="12007" y="428"/>
                  </a:lnTo>
                  <a:lnTo>
                    <a:pt x="11195" y="663"/>
                  </a:lnTo>
                  <a:lnTo>
                    <a:pt x="10404" y="919"/>
                  </a:lnTo>
                  <a:lnTo>
                    <a:pt x="9614" y="1219"/>
                  </a:lnTo>
                  <a:lnTo>
                    <a:pt x="8824" y="1539"/>
                  </a:lnTo>
                  <a:lnTo>
                    <a:pt x="8054" y="1881"/>
                  </a:lnTo>
                  <a:lnTo>
                    <a:pt x="7285" y="2265"/>
                  </a:lnTo>
                  <a:lnTo>
                    <a:pt x="6538" y="2628"/>
                  </a:lnTo>
                  <a:lnTo>
                    <a:pt x="5833" y="3034"/>
                  </a:lnTo>
                  <a:lnTo>
                    <a:pt x="5128" y="3419"/>
                  </a:lnTo>
                  <a:lnTo>
                    <a:pt x="4465" y="3825"/>
                  </a:lnTo>
                  <a:lnTo>
                    <a:pt x="3226" y="4594"/>
                  </a:lnTo>
                  <a:lnTo>
                    <a:pt x="2137" y="5299"/>
                  </a:lnTo>
                  <a:lnTo>
                    <a:pt x="1240" y="5918"/>
                  </a:lnTo>
                  <a:lnTo>
                    <a:pt x="577" y="6410"/>
                  </a:lnTo>
                  <a:lnTo>
                    <a:pt x="1" y="6858"/>
                  </a:lnTo>
                  <a:lnTo>
                    <a:pt x="876" y="17988"/>
                  </a:lnTo>
                  <a:lnTo>
                    <a:pt x="1325" y="18330"/>
                  </a:lnTo>
                  <a:lnTo>
                    <a:pt x="2564" y="19206"/>
                  </a:lnTo>
                  <a:lnTo>
                    <a:pt x="3419" y="19783"/>
                  </a:lnTo>
                  <a:lnTo>
                    <a:pt x="4401" y="20424"/>
                  </a:lnTo>
                  <a:lnTo>
                    <a:pt x="5448" y="21086"/>
                  </a:lnTo>
                  <a:lnTo>
                    <a:pt x="6580" y="21748"/>
                  </a:lnTo>
                  <a:lnTo>
                    <a:pt x="7755" y="22411"/>
                  </a:lnTo>
                  <a:lnTo>
                    <a:pt x="8332" y="22710"/>
                  </a:lnTo>
                  <a:lnTo>
                    <a:pt x="8930" y="22987"/>
                  </a:lnTo>
                  <a:lnTo>
                    <a:pt x="9528" y="23265"/>
                  </a:lnTo>
                  <a:lnTo>
                    <a:pt x="10105" y="23522"/>
                  </a:lnTo>
                  <a:lnTo>
                    <a:pt x="10682" y="23735"/>
                  </a:lnTo>
                  <a:lnTo>
                    <a:pt x="11238" y="23927"/>
                  </a:lnTo>
                  <a:lnTo>
                    <a:pt x="11793" y="24098"/>
                  </a:lnTo>
                  <a:lnTo>
                    <a:pt x="12327" y="24226"/>
                  </a:lnTo>
                  <a:lnTo>
                    <a:pt x="12818" y="24312"/>
                  </a:lnTo>
                  <a:lnTo>
                    <a:pt x="13310" y="24355"/>
                  </a:lnTo>
                  <a:lnTo>
                    <a:pt x="13758" y="24376"/>
                  </a:lnTo>
                  <a:lnTo>
                    <a:pt x="13972" y="24355"/>
                  </a:lnTo>
                  <a:lnTo>
                    <a:pt x="14186" y="24312"/>
                  </a:lnTo>
                  <a:lnTo>
                    <a:pt x="14378" y="24269"/>
                  </a:lnTo>
                  <a:lnTo>
                    <a:pt x="14570" y="24226"/>
                  </a:lnTo>
                  <a:lnTo>
                    <a:pt x="14741" y="24162"/>
                  </a:lnTo>
                  <a:lnTo>
                    <a:pt x="14912" y="24077"/>
                  </a:lnTo>
                  <a:lnTo>
                    <a:pt x="15232" y="23885"/>
                  </a:lnTo>
                  <a:lnTo>
                    <a:pt x="15510" y="23671"/>
                  </a:lnTo>
                  <a:lnTo>
                    <a:pt x="15745" y="23479"/>
                  </a:lnTo>
                  <a:lnTo>
                    <a:pt x="15937" y="23244"/>
                  </a:lnTo>
                  <a:lnTo>
                    <a:pt x="16130" y="23030"/>
                  </a:lnTo>
                  <a:lnTo>
                    <a:pt x="16258" y="22795"/>
                  </a:lnTo>
                  <a:lnTo>
                    <a:pt x="16386" y="22560"/>
                  </a:lnTo>
                  <a:lnTo>
                    <a:pt x="16471" y="22304"/>
                  </a:lnTo>
                  <a:lnTo>
                    <a:pt x="16536" y="22069"/>
                  </a:lnTo>
                  <a:lnTo>
                    <a:pt x="16578" y="21812"/>
                  </a:lnTo>
                  <a:lnTo>
                    <a:pt x="16621" y="21556"/>
                  </a:lnTo>
                  <a:lnTo>
                    <a:pt x="16621" y="21321"/>
                  </a:lnTo>
                  <a:lnTo>
                    <a:pt x="16600" y="21065"/>
                  </a:lnTo>
                  <a:lnTo>
                    <a:pt x="16578" y="20808"/>
                  </a:lnTo>
                  <a:lnTo>
                    <a:pt x="16536" y="20573"/>
                  </a:lnTo>
                  <a:lnTo>
                    <a:pt x="16471" y="20338"/>
                  </a:lnTo>
                  <a:lnTo>
                    <a:pt x="16343" y="19868"/>
                  </a:lnTo>
                  <a:lnTo>
                    <a:pt x="16172" y="19441"/>
                  </a:lnTo>
                  <a:lnTo>
                    <a:pt x="16001" y="19057"/>
                  </a:lnTo>
                  <a:lnTo>
                    <a:pt x="15831" y="18715"/>
                  </a:lnTo>
                  <a:lnTo>
                    <a:pt x="15660" y="18437"/>
                  </a:lnTo>
                  <a:lnTo>
                    <a:pt x="15532" y="18245"/>
                  </a:lnTo>
                  <a:lnTo>
                    <a:pt x="15403" y="18053"/>
                  </a:lnTo>
                  <a:lnTo>
                    <a:pt x="15660" y="18117"/>
                  </a:lnTo>
                  <a:lnTo>
                    <a:pt x="15959" y="18159"/>
                  </a:lnTo>
                  <a:lnTo>
                    <a:pt x="16322" y="18202"/>
                  </a:lnTo>
                  <a:lnTo>
                    <a:pt x="16771" y="18245"/>
                  </a:lnTo>
                  <a:lnTo>
                    <a:pt x="17283" y="18266"/>
                  </a:lnTo>
                  <a:lnTo>
                    <a:pt x="17817" y="18245"/>
                  </a:lnTo>
                  <a:lnTo>
                    <a:pt x="18394" y="18202"/>
                  </a:lnTo>
                  <a:lnTo>
                    <a:pt x="18672" y="18159"/>
                  </a:lnTo>
                  <a:lnTo>
                    <a:pt x="18971" y="18095"/>
                  </a:lnTo>
                  <a:lnTo>
                    <a:pt x="19249" y="18010"/>
                  </a:lnTo>
                  <a:lnTo>
                    <a:pt x="19526" y="17924"/>
                  </a:lnTo>
                  <a:lnTo>
                    <a:pt x="19804" y="17818"/>
                  </a:lnTo>
                  <a:lnTo>
                    <a:pt x="20082" y="17689"/>
                  </a:lnTo>
                  <a:lnTo>
                    <a:pt x="20338" y="17540"/>
                  </a:lnTo>
                  <a:lnTo>
                    <a:pt x="20573" y="17348"/>
                  </a:lnTo>
                  <a:lnTo>
                    <a:pt x="20808" y="17155"/>
                  </a:lnTo>
                  <a:lnTo>
                    <a:pt x="21022" y="16942"/>
                  </a:lnTo>
                  <a:lnTo>
                    <a:pt x="21214" y="16685"/>
                  </a:lnTo>
                  <a:lnTo>
                    <a:pt x="21406" y="16408"/>
                  </a:lnTo>
                  <a:lnTo>
                    <a:pt x="21556" y="16087"/>
                  </a:lnTo>
                  <a:lnTo>
                    <a:pt x="21684" y="15745"/>
                  </a:lnTo>
                  <a:lnTo>
                    <a:pt x="21791" y="15382"/>
                  </a:lnTo>
                  <a:lnTo>
                    <a:pt x="21876" y="14976"/>
                  </a:lnTo>
                  <a:lnTo>
                    <a:pt x="21898" y="14763"/>
                  </a:lnTo>
                  <a:lnTo>
                    <a:pt x="21919" y="14570"/>
                  </a:lnTo>
                  <a:lnTo>
                    <a:pt x="21898" y="14378"/>
                  </a:lnTo>
                  <a:lnTo>
                    <a:pt x="21876" y="14186"/>
                  </a:lnTo>
                  <a:lnTo>
                    <a:pt x="21855" y="13994"/>
                  </a:lnTo>
                  <a:lnTo>
                    <a:pt x="21812" y="13801"/>
                  </a:lnTo>
                  <a:lnTo>
                    <a:pt x="21748" y="13630"/>
                  </a:lnTo>
                  <a:lnTo>
                    <a:pt x="21684" y="13438"/>
                  </a:lnTo>
                  <a:lnTo>
                    <a:pt x="21492" y="13096"/>
                  </a:lnTo>
                  <a:lnTo>
                    <a:pt x="21278" y="12776"/>
                  </a:lnTo>
                  <a:lnTo>
                    <a:pt x="21022" y="12477"/>
                  </a:lnTo>
                  <a:lnTo>
                    <a:pt x="20723" y="12199"/>
                  </a:lnTo>
                  <a:lnTo>
                    <a:pt x="20402" y="11921"/>
                  </a:lnTo>
                  <a:lnTo>
                    <a:pt x="20060" y="11665"/>
                  </a:lnTo>
                  <a:lnTo>
                    <a:pt x="19676" y="11430"/>
                  </a:lnTo>
                  <a:lnTo>
                    <a:pt x="19270" y="11195"/>
                  </a:lnTo>
                  <a:lnTo>
                    <a:pt x="18864" y="10981"/>
                  </a:lnTo>
                  <a:lnTo>
                    <a:pt x="18437" y="10789"/>
                  </a:lnTo>
                  <a:lnTo>
                    <a:pt x="17988" y="10618"/>
                  </a:lnTo>
                  <a:lnTo>
                    <a:pt x="17540" y="10447"/>
                  </a:lnTo>
                  <a:lnTo>
                    <a:pt x="16664" y="10148"/>
                  </a:lnTo>
                  <a:lnTo>
                    <a:pt x="15788" y="9892"/>
                  </a:lnTo>
                  <a:lnTo>
                    <a:pt x="14976" y="9678"/>
                  </a:lnTo>
                  <a:lnTo>
                    <a:pt x="14228" y="9529"/>
                  </a:lnTo>
                  <a:lnTo>
                    <a:pt x="13609" y="9401"/>
                  </a:lnTo>
                  <a:lnTo>
                    <a:pt x="13139" y="9336"/>
                  </a:lnTo>
                  <a:lnTo>
                    <a:pt x="12712" y="9272"/>
                  </a:lnTo>
                  <a:lnTo>
                    <a:pt x="13224" y="9123"/>
                  </a:lnTo>
                  <a:lnTo>
                    <a:pt x="13822" y="8931"/>
                  </a:lnTo>
                  <a:lnTo>
                    <a:pt x="14549" y="8696"/>
                  </a:lnTo>
                  <a:lnTo>
                    <a:pt x="15403" y="8375"/>
                  </a:lnTo>
                  <a:lnTo>
                    <a:pt x="16322" y="7991"/>
                  </a:lnTo>
                  <a:lnTo>
                    <a:pt x="16792" y="7777"/>
                  </a:lnTo>
                  <a:lnTo>
                    <a:pt x="17262" y="7542"/>
                  </a:lnTo>
                  <a:lnTo>
                    <a:pt x="17732" y="7307"/>
                  </a:lnTo>
                  <a:lnTo>
                    <a:pt x="18181" y="7051"/>
                  </a:lnTo>
                  <a:lnTo>
                    <a:pt x="18608" y="6773"/>
                  </a:lnTo>
                  <a:lnTo>
                    <a:pt x="19014" y="6495"/>
                  </a:lnTo>
                  <a:lnTo>
                    <a:pt x="19398" y="6196"/>
                  </a:lnTo>
                  <a:lnTo>
                    <a:pt x="19740" y="5897"/>
                  </a:lnTo>
                  <a:lnTo>
                    <a:pt x="20039" y="5577"/>
                  </a:lnTo>
                  <a:lnTo>
                    <a:pt x="20295" y="5235"/>
                  </a:lnTo>
                  <a:lnTo>
                    <a:pt x="20402" y="5064"/>
                  </a:lnTo>
                  <a:lnTo>
                    <a:pt x="20509" y="4893"/>
                  </a:lnTo>
                  <a:lnTo>
                    <a:pt x="20595" y="4701"/>
                  </a:lnTo>
                  <a:lnTo>
                    <a:pt x="20659" y="4530"/>
                  </a:lnTo>
                  <a:lnTo>
                    <a:pt x="20701" y="4338"/>
                  </a:lnTo>
                  <a:lnTo>
                    <a:pt x="20744" y="4145"/>
                  </a:lnTo>
                  <a:lnTo>
                    <a:pt x="20765" y="3953"/>
                  </a:lnTo>
                  <a:lnTo>
                    <a:pt x="20765" y="3761"/>
                  </a:lnTo>
                  <a:lnTo>
                    <a:pt x="20744" y="3568"/>
                  </a:lnTo>
                  <a:lnTo>
                    <a:pt x="20701" y="3376"/>
                  </a:lnTo>
                  <a:lnTo>
                    <a:pt x="20637" y="3184"/>
                  </a:lnTo>
                  <a:lnTo>
                    <a:pt x="20573" y="2970"/>
                  </a:lnTo>
                  <a:lnTo>
                    <a:pt x="20466" y="2757"/>
                  </a:lnTo>
                  <a:lnTo>
                    <a:pt x="20338" y="2564"/>
                  </a:lnTo>
                  <a:lnTo>
                    <a:pt x="20189" y="2351"/>
                  </a:lnTo>
                  <a:lnTo>
                    <a:pt x="20018" y="2137"/>
                  </a:lnTo>
                  <a:lnTo>
                    <a:pt x="19825" y="1923"/>
                  </a:lnTo>
                  <a:lnTo>
                    <a:pt x="19612" y="1688"/>
                  </a:lnTo>
                  <a:lnTo>
                    <a:pt x="19377" y="1475"/>
                  </a:lnTo>
                  <a:lnTo>
                    <a:pt x="19099" y="1261"/>
                  </a:lnTo>
                  <a:lnTo>
                    <a:pt x="18821" y="1048"/>
                  </a:lnTo>
                  <a:lnTo>
                    <a:pt x="18522" y="855"/>
                  </a:lnTo>
                  <a:lnTo>
                    <a:pt x="18202" y="684"/>
                  </a:lnTo>
                  <a:lnTo>
                    <a:pt x="17903" y="535"/>
                  </a:lnTo>
                  <a:lnTo>
                    <a:pt x="17561" y="407"/>
                  </a:lnTo>
                  <a:lnTo>
                    <a:pt x="17241" y="279"/>
                  </a:lnTo>
                  <a:lnTo>
                    <a:pt x="16899" y="193"/>
                  </a:lnTo>
                  <a:lnTo>
                    <a:pt x="16557" y="129"/>
                  </a:lnTo>
                  <a:lnTo>
                    <a:pt x="16194" y="65"/>
                  </a:lnTo>
                  <a:lnTo>
                    <a:pt x="15831" y="22"/>
                  </a:lnTo>
                  <a:lnTo>
                    <a:pt x="15467" y="1"/>
                  </a:lnTo>
                  <a:close/>
                </a:path>
              </a:pathLst>
            </a:custGeom>
            <a:solidFill>
              <a:srgbClr val="5C7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5549;p60">
              <a:extLst>
                <a:ext uri="{FF2B5EF4-FFF2-40B4-BE49-F238E27FC236}">
                  <a16:creationId xmlns:a16="http://schemas.microsoft.com/office/drawing/2014/main" id="{2FAEBF84-D95D-7025-27BF-1F9B8D263F29}"/>
                </a:ext>
              </a:extLst>
            </p:cNvPr>
            <p:cNvSpPr/>
            <p:nvPr/>
          </p:nvSpPr>
          <p:spPr>
            <a:xfrm>
              <a:off x="2307425" y="2796775"/>
              <a:ext cx="548000" cy="609425"/>
            </a:xfrm>
            <a:custGeom>
              <a:avLst/>
              <a:gdLst/>
              <a:ahLst/>
              <a:cxnLst/>
              <a:rect l="l" t="t" r="r" b="b"/>
              <a:pathLst>
                <a:path w="21920" h="24377" fill="none" extrusionOk="0">
                  <a:moveTo>
                    <a:pt x="1" y="6858"/>
                  </a:moveTo>
                  <a:lnTo>
                    <a:pt x="1" y="6858"/>
                  </a:lnTo>
                  <a:lnTo>
                    <a:pt x="577" y="6410"/>
                  </a:lnTo>
                  <a:lnTo>
                    <a:pt x="1240" y="5918"/>
                  </a:lnTo>
                  <a:lnTo>
                    <a:pt x="2137" y="5299"/>
                  </a:lnTo>
                  <a:lnTo>
                    <a:pt x="3226" y="4594"/>
                  </a:lnTo>
                  <a:lnTo>
                    <a:pt x="4465" y="3825"/>
                  </a:lnTo>
                  <a:lnTo>
                    <a:pt x="5128" y="3419"/>
                  </a:lnTo>
                  <a:lnTo>
                    <a:pt x="5833" y="3034"/>
                  </a:lnTo>
                  <a:lnTo>
                    <a:pt x="6538" y="2628"/>
                  </a:lnTo>
                  <a:lnTo>
                    <a:pt x="7285" y="2265"/>
                  </a:lnTo>
                  <a:lnTo>
                    <a:pt x="8054" y="1881"/>
                  </a:lnTo>
                  <a:lnTo>
                    <a:pt x="8824" y="1539"/>
                  </a:lnTo>
                  <a:lnTo>
                    <a:pt x="9614" y="1219"/>
                  </a:lnTo>
                  <a:lnTo>
                    <a:pt x="10404" y="919"/>
                  </a:lnTo>
                  <a:lnTo>
                    <a:pt x="11195" y="663"/>
                  </a:lnTo>
                  <a:lnTo>
                    <a:pt x="12007" y="428"/>
                  </a:lnTo>
                  <a:lnTo>
                    <a:pt x="12797" y="257"/>
                  </a:lnTo>
                  <a:lnTo>
                    <a:pt x="13566" y="108"/>
                  </a:lnTo>
                  <a:lnTo>
                    <a:pt x="13951" y="65"/>
                  </a:lnTo>
                  <a:lnTo>
                    <a:pt x="14335" y="22"/>
                  </a:lnTo>
                  <a:lnTo>
                    <a:pt x="14720" y="1"/>
                  </a:lnTo>
                  <a:lnTo>
                    <a:pt x="15104" y="1"/>
                  </a:lnTo>
                  <a:lnTo>
                    <a:pt x="15467" y="1"/>
                  </a:lnTo>
                  <a:lnTo>
                    <a:pt x="15831" y="22"/>
                  </a:lnTo>
                  <a:lnTo>
                    <a:pt x="16194" y="65"/>
                  </a:lnTo>
                  <a:lnTo>
                    <a:pt x="16557" y="129"/>
                  </a:lnTo>
                  <a:lnTo>
                    <a:pt x="16899" y="193"/>
                  </a:lnTo>
                  <a:lnTo>
                    <a:pt x="17241" y="279"/>
                  </a:lnTo>
                  <a:lnTo>
                    <a:pt x="17561" y="407"/>
                  </a:lnTo>
                  <a:lnTo>
                    <a:pt x="17903" y="535"/>
                  </a:lnTo>
                  <a:lnTo>
                    <a:pt x="18202" y="684"/>
                  </a:lnTo>
                  <a:lnTo>
                    <a:pt x="18522" y="855"/>
                  </a:lnTo>
                  <a:lnTo>
                    <a:pt x="18821" y="1048"/>
                  </a:lnTo>
                  <a:lnTo>
                    <a:pt x="19099" y="1261"/>
                  </a:lnTo>
                  <a:lnTo>
                    <a:pt x="19099" y="1261"/>
                  </a:lnTo>
                  <a:lnTo>
                    <a:pt x="19377" y="1475"/>
                  </a:lnTo>
                  <a:lnTo>
                    <a:pt x="19612" y="1688"/>
                  </a:lnTo>
                  <a:lnTo>
                    <a:pt x="19825" y="1923"/>
                  </a:lnTo>
                  <a:lnTo>
                    <a:pt x="20018" y="2137"/>
                  </a:lnTo>
                  <a:lnTo>
                    <a:pt x="20189" y="2351"/>
                  </a:lnTo>
                  <a:lnTo>
                    <a:pt x="20338" y="2564"/>
                  </a:lnTo>
                  <a:lnTo>
                    <a:pt x="20466" y="2757"/>
                  </a:lnTo>
                  <a:lnTo>
                    <a:pt x="20573" y="2970"/>
                  </a:lnTo>
                  <a:lnTo>
                    <a:pt x="20637" y="3184"/>
                  </a:lnTo>
                  <a:lnTo>
                    <a:pt x="20701" y="3376"/>
                  </a:lnTo>
                  <a:lnTo>
                    <a:pt x="20744" y="3568"/>
                  </a:lnTo>
                  <a:lnTo>
                    <a:pt x="20765" y="3761"/>
                  </a:lnTo>
                  <a:lnTo>
                    <a:pt x="20765" y="3953"/>
                  </a:lnTo>
                  <a:lnTo>
                    <a:pt x="20744" y="4145"/>
                  </a:lnTo>
                  <a:lnTo>
                    <a:pt x="20701" y="4338"/>
                  </a:lnTo>
                  <a:lnTo>
                    <a:pt x="20659" y="4530"/>
                  </a:lnTo>
                  <a:lnTo>
                    <a:pt x="20595" y="4701"/>
                  </a:lnTo>
                  <a:lnTo>
                    <a:pt x="20509" y="4893"/>
                  </a:lnTo>
                  <a:lnTo>
                    <a:pt x="20402" y="5064"/>
                  </a:lnTo>
                  <a:lnTo>
                    <a:pt x="20295" y="5235"/>
                  </a:lnTo>
                  <a:lnTo>
                    <a:pt x="20039" y="5577"/>
                  </a:lnTo>
                  <a:lnTo>
                    <a:pt x="19740" y="5897"/>
                  </a:lnTo>
                  <a:lnTo>
                    <a:pt x="19398" y="6196"/>
                  </a:lnTo>
                  <a:lnTo>
                    <a:pt x="19014" y="6495"/>
                  </a:lnTo>
                  <a:lnTo>
                    <a:pt x="18608" y="6773"/>
                  </a:lnTo>
                  <a:lnTo>
                    <a:pt x="18181" y="7051"/>
                  </a:lnTo>
                  <a:lnTo>
                    <a:pt x="17732" y="7307"/>
                  </a:lnTo>
                  <a:lnTo>
                    <a:pt x="17262" y="7542"/>
                  </a:lnTo>
                  <a:lnTo>
                    <a:pt x="16792" y="7777"/>
                  </a:lnTo>
                  <a:lnTo>
                    <a:pt x="16322" y="7991"/>
                  </a:lnTo>
                  <a:lnTo>
                    <a:pt x="15403" y="8375"/>
                  </a:lnTo>
                  <a:lnTo>
                    <a:pt x="14549" y="8696"/>
                  </a:lnTo>
                  <a:lnTo>
                    <a:pt x="13822" y="8931"/>
                  </a:lnTo>
                  <a:lnTo>
                    <a:pt x="13224" y="9123"/>
                  </a:lnTo>
                  <a:lnTo>
                    <a:pt x="12712" y="9272"/>
                  </a:lnTo>
                  <a:lnTo>
                    <a:pt x="12712" y="9272"/>
                  </a:lnTo>
                  <a:lnTo>
                    <a:pt x="13139" y="9336"/>
                  </a:lnTo>
                  <a:lnTo>
                    <a:pt x="13609" y="9401"/>
                  </a:lnTo>
                  <a:lnTo>
                    <a:pt x="14228" y="9529"/>
                  </a:lnTo>
                  <a:lnTo>
                    <a:pt x="14976" y="9678"/>
                  </a:lnTo>
                  <a:lnTo>
                    <a:pt x="15788" y="9892"/>
                  </a:lnTo>
                  <a:lnTo>
                    <a:pt x="16664" y="10148"/>
                  </a:lnTo>
                  <a:lnTo>
                    <a:pt x="17540" y="10447"/>
                  </a:lnTo>
                  <a:lnTo>
                    <a:pt x="17988" y="10618"/>
                  </a:lnTo>
                  <a:lnTo>
                    <a:pt x="18437" y="10789"/>
                  </a:lnTo>
                  <a:lnTo>
                    <a:pt x="18864" y="10981"/>
                  </a:lnTo>
                  <a:lnTo>
                    <a:pt x="19270" y="11195"/>
                  </a:lnTo>
                  <a:lnTo>
                    <a:pt x="19676" y="11430"/>
                  </a:lnTo>
                  <a:lnTo>
                    <a:pt x="20060" y="11665"/>
                  </a:lnTo>
                  <a:lnTo>
                    <a:pt x="20402" y="11921"/>
                  </a:lnTo>
                  <a:lnTo>
                    <a:pt x="20723" y="12199"/>
                  </a:lnTo>
                  <a:lnTo>
                    <a:pt x="21022" y="12477"/>
                  </a:lnTo>
                  <a:lnTo>
                    <a:pt x="21278" y="12776"/>
                  </a:lnTo>
                  <a:lnTo>
                    <a:pt x="21492" y="13096"/>
                  </a:lnTo>
                  <a:lnTo>
                    <a:pt x="21684" y="13438"/>
                  </a:lnTo>
                  <a:lnTo>
                    <a:pt x="21748" y="13630"/>
                  </a:lnTo>
                  <a:lnTo>
                    <a:pt x="21812" y="13801"/>
                  </a:lnTo>
                  <a:lnTo>
                    <a:pt x="21855" y="13994"/>
                  </a:lnTo>
                  <a:lnTo>
                    <a:pt x="21876" y="14186"/>
                  </a:lnTo>
                  <a:lnTo>
                    <a:pt x="21898" y="14378"/>
                  </a:lnTo>
                  <a:lnTo>
                    <a:pt x="21919" y="14570"/>
                  </a:lnTo>
                  <a:lnTo>
                    <a:pt x="21898" y="14763"/>
                  </a:lnTo>
                  <a:lnTo>
                    <a:pt x="21876" y="14976"/>
                  </a:lnTo>
                  <a:lnTo>
                    <a:pt x="21876" y="14976"/>
                  </a:lnTo>
                  <a:lnTo>
                    <a:pt x="21791" y="15382"/>
                  </a:lnTo>
                  <a:lnTo>
                    <a:pt x="21684" y="15745"/>
                  </a:lnTo>
                  <a:lnTo>
                    <a:pt x="21556" y="16087"/>
                  </a:lnTo>
                  <a:lnTo>
                    <a:pt x="21406" y="16408"/>
                  </a:lnTo>
                  <a:lnTo>
                    <a:pt x="21214" y="16685"/>
                  </a:lnTo>
                  <a:lnTo>
                    <a:pt x="21022" y="16942"/>
                  </a:lnTo>
                  <a:lnTo>
                    <a:pt x="20808" y="17155"/>
                  </a:lnTo>
                  <a:lnTo>
                    <a:pt x="20573" y="17348"/>
                  </a:lnTo>
                  <a:lnTo>
                    <a:pt x="20338" y="17540"/>
                  </a:lnTo>
                  <a:lnTo>
                    <a:pt x="20082" y="17689"/>
                  </a:lnTo>
                  <a:lnTo>
                    <a:pt x="19804" y="17818"/>
                  </a:lnTo>
                  <a:lnTo>
                    <a:pt x="19526" y="17924"/>
                  </a:lnTo>
                  <a:lnTo>
                    <a:pt x="19249" y="18010"/>
                  </a:lnTo>
                  <a:lnTo>
                    <a:pt x="18971" y="18095"/>
                  </a:lnTo>
                  <a:lnTo>
                    <a:pt x="18672" y="18159"/>
                  </a:lnTo>
                  <a:lnTo>
                    <a:pt x="18394" y="18202"/>
                  </a:lnTo>
                  <a:lnTo>
                    <a:pt x="17817" y="18245"/>
                  </a:lnTo>
                  <a:lnTo>
                    <a:pt x="17283" y="18266"/>
                  </a:lnTo>
                  <a:lnTo>
                    <a:pt x="16771" y="18245"/>
                  </a:lnTo>
                  <a:lnTo>
                    <a:pt x="16322" y="18202"/>
                  </a:lnTo>
                  <a:lnTo>
                    <a:pt x="15959" y="18159"/>
                  </a:lnTo>
                  <a:lnTo>
                    <a:pt x="15660" y="18117"/>
                  </a:lnTo>
                  <a:lnTo>
                    <a:pt x="15403" y="18053"/>
                  </a:lnTo>
                  <a:lnTo>
                    <a:pt x="15403" y="18053"/>
                  </a:lnTo>
                  <a:lnTo>
                    <a:pt x="15532" y="18245"/>
                  </a:lnTo>
                  <a:lnTo>
                    <a:pt x="15660" y="18437"/>
                  </a:lnTo>
                  <a:lnTo>
                    <a:pt x="15831" y="18715"/>
                  </a:lnTo>
                  <a:lnTo>
                    <a:pt x="16001" y="19057"/>
                  </a:lnTo>
                  <a:lnTo>
                    <a:pt x="16172" y="19441"/>
                  </a:lnTo>
                  <a:lnTo>
                    <a:pt x="16343" y="19868"/>
                  </a:lnTo>
                  <a:lnTo>
                    <a:pt x="16471" y="20338"/>
                  </a:lnTo>
                  <a:lnTo>
                    <a:pt x="16536" y="20573"/>
                  </a:lnTo>
                  <a:lnTo>
                    <a:pt x="16578" y="20808"/>
                  </a:lnTo>
                  <a:lnTo>
                    <a:pt x="16600" y="21065"/>
                  </a:lnTo>
                  <a:lnTo>
                    <a:pt x="16621" y="21321"/>
                  </a:lnTo>
                  <a:lnTo>
                    <a:pt x="16621" y="21556"/>
                  </a:lnTo>
                  <a:lnTo>
                    <a:pt x="16578" y="21812"/>
                  </a:lnTo>
                  <a:lnTo>
                    <a:pt x="16536" y="22069"/>
                  </a:lnTo>
                  <a:lnTo>
                    <a:pt x="16471" y="22304"/>
                  </a:lnTo>
                  <a:lnTo>
                    <a:pt x="16386" y="22560"/>
                  </a:lnTo>
                  <a:lnTo>
                    <a:pt x="16258" y="22795"/>
                  </a:lnTo>
                  <a:lnTo>
                    <a:pt x="16130" y="23030"/>
                  </a:lnTo>
                  <a:lnTo>
                    <a:pt x="15937" y="23244"/>
                  </a:lnTo>
                  <a:lnTo>
                    <a:pt x="15745" y="23479"/>
                  </a:lnTo>
                  <a:lnTo>
                    <a:pt x="15510" y="23671"/>
                  </a:lnTo>
                  <a:lnTo>
                    <a:pt x="15232" y="23885"/>
                  </a:lnTo>
                  <a:lnTo>
                    <a:pt x="14912" y="24077"/>
                  </a:lnTo>
                  <a:lnTo>
                    <a:pt x="14912" y="24077"/>
                  </a:lnTo>
                  <a:lnTo>
                    <a:pt x="14741" y="24162"/>
                  </a:lnTo>
                  <a:lnTo>
                    <a:pt x="14570" y="24226"/>
                  </a:lnTo>
                  <a:lnTo>
                    <a:pt x="14378" y="24269"/>
                  </a:lnTo>
                  <a:lnTo>
                    <a:pt x="14186" y="24312"/>
                  </a:lnTo>
                  <a:lnTo>
                    <a:pt x="13972" y="24355"/>
                  </a:lnTo>
                  <a:lnTo>
                    <a:pt x="13758" y="24376"/>
                  </a:lnTo>
                  <a:lnTo>
                    <a:pt x="13310" y="24355"/>
                  </a:lnTo>
                  <a:lnTo>
                    <a:pt x="12818" y="24312"/>
                  </a:lnTo>
                  <a:lnTo>
                    <a:pt x="12327" y="24226"/>
                  </a:lnTo>
                  <a:lnTo>
                    <a:pt x="11793" y="24098"/>
                  </a:lnTo>
                  <a:lnTo>
                    <a:pt x="11238" y="23927"/>
                  </a:lnTo>
                  <a:lnTo>
                    <a:pt x="10682" y="23735"/>
                  </a:lnTo>
                  <a:lnTo>
                    <a:pt x="10105" y="23522"/>
                  </a:lnTo>
                  <a:lnTo>
                    <a:pt x="9528" y="23265"/>
                  </a:lnTo>
                  <a:lnTo>
                    <a:pt x="8930" y="22987"/>
                  </a:lnTo>
                  <a:lnTo>
                    <a:pt x="8332" y="22710"/>
                  </a:lnTo>
                  <a:lnTo>
                    <a:pt x="7755" y="22411"/>
                  </a:lnTo>
                  <a:lnTo>
                    <a:pt x="6580" y="21748"/>
                  </a:lnTo>
                  <a:lnTo>
                    <a:pt x="5448" y="21086"/>
                  </a:lnTo>
                  <a:lnTo>
                    <a:pt x="4401" y="20424"/>
                  </a:lnTo>
                  <a:lnTo>
                    <a:pt x="3419" y="19783"/>
                  </a:lnTo>
                  <a:lnTo>
                    <a:pt x="2564" y="19206"/>
                  </a:lnTo>
                  <a:lnTo>
                    <a:pt x="1325" y="18330"/>
                  </a:lnTo>
                  <a:lnTo>
                    <a:pt x="876" y="1798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5550;p60">
              <a:extLst>
                <a:ext uri="{FF2B5EF4-FFF2-40B4-BE49-F238E27FC236}">
                  <a16:creationId xmlns:a16="http://schemas.microsoft.com/office/drawing/2014/main" id="{976484A5-03C1-A051-628A-6D399CBB60AF}"/>
                </a:ext>
              </a:extLst>
            </p:cNvPr>
            <p:cNvSpPr/>
            <p:nvPr/>
          </p:nvSpPr>
          <p:spPr>
            <a:xfrm>
              <a:off x="1521800" y="3357550"/>
              <a:ext cx="198175" cy="118600"/>
            </a:xfrm>
            <a:custGeom>
              <a:avLst/>
              <a:gdLst/>
              <a:ahLst/>
              <a:cxnLst/>
              <a:rect l="l" t="t" r="r" b="b"/>
              <a:pathLst>
                <a:path w="7927" h="4744" extrusionOk="0">
                  <a:moveTo>
                    <a:pt x="7392" y="1"/>
                  </a:moveTo>
                  <a:lnTo>
                    <a:pt x="7285" y="22"/>
                  </a:lnTo>
                  <a:lnTo>
                    <a:pt x="7200" y="65"/>
                  </a:lnTo>
                  <a:lnTo>
                    <a:pt x="7114" y="108"/>
                  </a:lnTo>
                  <a:lnTo>
                    <a:pt x="7050" y="172"/>
                  </a:lnTo>
                  <a:lnTo>
                    <a:pt x="6986" y="257"/>
                  </a:lnTo>
                  <a:lnTo>
                    <a:pt x="6965" y="343"/>
                  </a:lnTo>
                  <a:lnTo>
                    <a:pt x="6922" y="428"/>
                  </a:lnTo>
                  <a:lnTo>
                    <a:pt x="6922" y="535"/>
                  </a:lnTo>
                  <a:lnTo>
                    <a:pt x="6922" y="663"/>
                  </a:lnTo>
                  <a:lnTo>
                    <a:pt x="6922" y="984"/>
                  </a:lnTo>
                  <a:lnTo>
                    <a:pt x="6858" y="1411"/>
                  </a:lnTo>
                  <a:lnTo>
                    <a:pt x="6794" y="1667"/>
                  </a:lnTo>
                  <a:lnTo>
                    <a:pt x="6730" y="1924"/>
                  </a:lnTo>
                  <a:lnTo>
                    <a:pt x="6623" y="2180"/>
                  </a:lnTo>
                  <a:lnTo>
                    <a:pt x="6495" y="2436"/>
                  </a:lnTo>
                  <a:lnTo>
                    <a:pt x="6345" y="2693"/>
                  </a:lnTo>
                  <a:lnTo>
                    <a:pt x="6153" y="2949"/>
                  </a:lnTo>
                  <a:lnTo>
                    <a:pt x="5918" y="3163"/>
                  </a:lnTo>
                  <a:lnTo>
                    <a:pt x="5662" y="3376"/>
                  </a:lnTo>
                  <a:lnTo>
                    <a:pt x="5491" y="3462"/>
                  </a:lnTo>
                  <a:lnTo>
                    <a:pt x="5341" y="3526"/>
                  </a:lnTo>
                  <a:lnTo>
                    <a:pt x="5170" y="3611"/>
                  </a:lnTo>
                  <a:lnTo>
                    <a:pt x="4978" y="3675"/>
                  </a:lnTo>
                  <a:lnTo>
                    <a:pt x="4786" y="3718"/>
                  </a:lnTo>
                  <a:lnTo>
                    <a:pt x="4572" y="3740"/>
                  </a:lnTo>
                  <a:lnTo>
                    <a:pt x="4380" y="3761"/>
                  </a:lnTo>
                  <a:lnTo>
                    <a:pt x="4188" y="3740"/>
                  </a:lnTo>
                  <a:lnTo>
                    <a:pt x="3995" y="3718"/>
                  </a:lnTo>
                  <a:lnTo>
                    <a:pt x="3803" y="3697"/>
                  </a:lnTo>
                  <a:lnTo>
                    <a:pt x="3611" y="3654"/>
                  </a:lnTo>
                  <a:lnTo>
                    <a:pt x="3440" y="3590"/>
                  </a:lnTo>
                  <a:lnTo>
                    <a:pt x="3077" y="3440"/>
                  </a:lnTo>
                  <a:lnTo>
                    <a:pt x="2756" y="3248"/>
                  </a:lnTo>
                  <a:lnTo>
                    <a:pt x="2436" y="3035"/>
                  </a:lnTo>
                  <a:lnTo>
                    <a:pt x="2137" y="2800"/>
                  </a:lnTo>
                  <a:lnTo>
                    <a:pt x="1881" y="2565"/>
                  </a:lnTo>
                  <a:lnTo>
                    <a:pt x="1646" y="2330"/>
                  </a:lnTo>
                  <a:lnTo>
                    <a:pt x="1261" y="1881"/>
                  </a:lnTo>
                  <a:lnTo>
                    <a:pt x="1005" y="1582"/>
                  </a:lnTo>
                  <a:lnTo>
                    <a:pt x="919" y="1454"/>
                  </a:lnTo>
                  <a:lnTo>
                    <a:pt x="855" y="1368"/>
                  </a:lnTo>
                  <a:lnTo>
                    <a:pt x="770" y="1304"/>
                  </a:lnTo>
                  <a:lnTo>
                    <a:pt x="706" y="1261"/>
                  </a:lnTo>
                  <a:lnTo>
                    <a:pt x="599" y="1240"/>
                  </a:lnTo>
                  <a:lnTo>
                    <a:pt x="513" y="1219"/>
                  </a:lnTo>
                  <a:lnTo>
                    <a:pt x="407" y="1240"/>
                  </a:lnTo>
                  <a:lnTo>
                    <a:pt x="321" y="1261"/>
                  </a:lnTo>
                  <a:lnTo>
                    <a:pt x="236" y="1304"/>
                  </a:lnTo>
                  <a:lnTo>
                    <a:pt x="150" y="1368"/>
                  </a:lnTo>
                  <a:lnTo>
                    <a:pt x="86" y="1432"/>
                  </a:lnTo>
                  <a:lnTo>
                    <a:pt x="43" y="1518"/>
                  </a:lnTo>
                  <a:lnTo>
                    <a:pt x="22" y="1625"/>
                  </a:lnTo>
                  <a:lnTo>
                    <a:pt x="1" y="1710"/>
                  </a:lnTo>
                  <a:lnTo>
                    <a:pt x="22" y="1795"/>
                  </a:lnTo>
                  <a:lnTo>
                    <a:pt x="43" y="1902"/>
                  </a:lnTo>
                  <a:lnTo>
                    <a:pt x="86" y="1988"/>
                  </a:lnTo>
                  <a:lnTo>
                    <a:pt x="193" y="2137"/>
                  </a:lnTo>
                  <a:lnTo>
                    <a:pt x="449" y="2479"/>
                  </a:lnTo>
                  <a:lnTo>
                    <a:pt x="834" y="2906"/>
                  </a:lnTo>
                  <a:lnTo>
                    <a:pt x="1069" y="3163"/>
                  </a:lnTo>
                  <a:lnTo>
                    <a:pt x="1346" y="3419"/>
                  </a:lnTo>
                  <a:lnTo>
                    <a:pt x="1646" y="3654"/>
                  </a:lnTo>
                  <a:lnTo>
                    <a:pt x="1945" y="3910"/>
                  </a:lnTo>
                  <a:lnTo>
                    <a:pt x="2308" y="4124"/>
                  </a:lnTo>
                  <a:lnTo>
                    <a:pt x="2671" y="4338"/>
                  </a:lnTo>
                  <a:lnTo>
                    <a:pt x="3056" y="4509"/>
                  </a:lnTo>
                  <a:lnTo>
                    <a:pt x="3461" y="4637"/>
                  </a:lnTo>
                  <a:lnTo>
                    <a:pt x="3675" y="4680"/>
                  </a:lnTo>
                  <a:lnTo>
                    <a:pt x="3889" y="4722"/>
                  </a:lnTo>
                  <a:lnTo>
                    <a:pt x="4102" y="4744"/>
                  </a:lnTo>
                  <a:lnTo>
                    <a:pt x="4551" y="4744"/>
                  </a:lnTo>
                  <a:lnTo>
                    <a:pt x="4786" y="4722"/>
                  </a:lnTo>
                  <a:lnTo>
                    <a:pt x="5021" y="4680"/>
                  </a:lnTo>
                  <a:lnTo>
                    <a:pt x="5256" y="4615"/>
                  </a:lnTo>
                  <a:lnTo>
                    <a:pt x="5662" y="4466"/>
                  </a:lnTo>
                  <a:lnTo>
                    <a:pt x="6025" y="4295"/>
                  </a:lnTo>
                  <a:lnTo>
                    <a:pt x="6345" y="4103"/>
                  </a:lnTo>
                  <a:lnTo>
                    <a:pt x="6623" y="3868"/>
                  </a:lnTo>
                  <a:lnTo>
                    <a:pt x="6879" y="3611"/>
                  </a:lnTo>
                  <a:lnTo>
                    <a:pt x="7093" y="3334"/>
                  </a:lnTo>
                  <a:lnTo>
                    <a:pt x="7285" y="3035"/>
                  </a:lnTo>
                  <a:lnTo>
                    <a:pt x="7456" y="2735"/>
                  </a:lnTo>
                  <a:lnTo>
                    <a:pt x="7584" y="2436"/>
                  </a:lnTo>
                  <a:lnTo>
                    <a:pt x="7691" y="2116"/>
                  </a:lnTo>
                  <a:lnTo>
                    <a:pt x="7777" y="1817"/>
                  </a:lnTo>
                  <a:lnTo>
                    <a:pt x="7841" y="1518"/>
                  </a:lnTo>
                  <a:lnTo>
                    <a:pt x="7884" y="1219"/>
                  </a:lnTo>
                  <a:lnTo>
                    <a:pt x="7905" y="962"/>
                  </a:lnTo>
                  <a:lnTo>
                    <a:pt x="7926" y="706"/>
                  </a:lnTo>
                  <a:lnTo>
                    <a:pt x="7905" y="471"/>
                  </a:lnTo>
                  <a:lnTo>
                    <a:pt x="7905" y="386"/>
                  </a:lnTo>
                  <a:lnTo>
                    <a:pt x="7862" y="279"/>
                  </a:lnTo>
                  <a:lnTo>
                    <a:pt x="7819" y="215"/>
                  </a:lnTo>
                  <a:lnTo>
                    <a:pt x="7755" y="129"/>
                  </a:lnTo>
                  <a:lnTo>
                    <a:pt x="7670" y="86"/>
                  </a:lnTo>
                  <a:lnTo>
                    <a:pt x="7584" y="44"/>
                  </a:lnTo>
                  <a:lnTo>
                    <a:pt x="7499" y="22"/>
                  </a:lnTo>
                  <a:lnTo>
                    <a:pt x="739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5551;p60">
              <a:extLst>
                <a:ext uri="{FF2B5EF4-FFF2-40B4-BE49-F238E27FC236}">
                  <a16:creationId xmlns:a16="http://schemas.microsoft.com/office/drawing/2014/main" id="{9CD9C601-1CCF-3D1A-639C-D6918D3F7CD1}"/>
                </a:ext>
              </a:extLst>
            </p:cNvPr>
            <p:cNvSpPr/>
            <p:nvPr/>
          </p:nvSpPr>
          <p:spPr>
            <a:xfrm>
              <a:off x="1773875" y="3315375"/>
              <a:ext cx="197650" cy="118575"/>
            </a:xfrm>
            <a:custGeom>
              <a:avLst/>
              <a:gdLst/>
              <a:ahLst/>
              <a:cxnLst/>
              <a:rect l="l" t="t" r="r" b="b"/>
              <a:pathLst>
                <a:path w="7906" h="4743" extrusionOk="0">
                  <a:moveTo>
                    <a:pt x="7371" y="0"/>
                  </a:moveTo>
                  <a:lnTo>
                    <a:pt x="7286" y="22"/>
                  </a:lnTo>
                  <a:lnTo>
                    <a:pt x="7179" y="43"/>
                  </a:lnTo>
                  <a:lnTo>
                    <a:pt x="7115" y="107"/>
                  </a:lnTo>
                  <a:lnTo>
                    <a:pt x="7029" y="171"/>
                  </a:lnTo>
                  <a:lnTo>
                    <a:pt x="6987" y="235"/>
                  </a:lnTo>
                  <a:lnTo>
                    <a:pt x="6944" y="321"/>
                  </a:lnTo>
                  <a:lnTo>
                    <a:pt x="6923" y="428"/>
                  </a:lnTo>
                  <a:lnTo>
                    <a:pt x="6901" y="513"/>
                  </a:lnTo>
                  <a:lnTo>
                    <a:pt x="6923" y="663"/>
                  </a:lnTo>
                  <a:lnTo>
                    <a:pt x="6901" y="962"/>
                  </a:lnTo>
                  <a:lnTo>
                    <a:pt x="6837" y="1410"/>
                  </a:lnTo>
                  <a:lnTo>
                    <a:pt x="6794" y="1645"/>
                  </a:lnTo>
                  <a:lnTo>
                    <a:pt x="6709" y="1902"/>
                  </a:lnTo>
                  <a:lnTo>
                    <a:pt x="6602" y="2179"/>
                  </a:lnTo>
                  <a:lnTo>
                    <a:pt x="6474" y="2436"/>
                  </a:lnTo>
                  <a:lnTo>
                    <a:pt x="6324" y="2692"/>
                  </a:lnTo>
                  <a:lnTo>
                    <a:pt x="6132" y="2927"/>
                  </a:lnTo>
                  <a:lnTo>
                    <a:pt x="5897" y="3162"/>
                  </a:lnTo>
                  <a:lnTo>
                    <a:pt x="5641" y="3354"/>
                  </a:lnTo>
                  <a:lnTo>
                    <a:pt x="5491" y="3440"/>
                  </a:lnTo>
                  <a:lnTo>
                    <a:pt x="5320" y="3525"/>
                  </a:lnTo>
                  <a:lnTo>
                    <a:pt x="5149" y="3589"/>
                  </a:lnTo>
                  <a:lnTo>
                    <a:pt x="4957" y="3653"/>
                  </a:lnTo>
                  <a:lnTo>
                    <a:pt x="4765" y="3696"/>
                  </a:lnTo>
                  <a:lnTo>
                    <a:pt x="4551" y="3739"/>
                  </a:lnTo>
                  <a:lnTo>
                    <a:pt x="4167" y="3739"/>
                  </a:lnTo>
                  <a:lnTo>
                    <a:pt x="3974" y="3717"/>
                  </a:lnTo>
                  <a:lnTo>
                    <a:pt x="3782" y="3675"/>
                  </a:lnTo>
                  <a:lnTo>
                    <a:pt x="3611" y="3632"/>
                  </a:lnTo>
                  <a:lnTo>
                    <a:pt x="3419" y="3568"/>
                  </a:lnTo>
                  <a:lnTo>
                    <a:pt x="3077" y="3418"/>
                  </a:lnTo>
                  <a:lnTo>
                    <a:pt x="2735" y="3226"/>
                  </a:lnTo>
                  <a:lnTo>
                    <a:pt x="2415" y="3013"/>
                  </a:lnTo>
                  <a:lnTo>
                    <a:pt x="2137" y="2778"/>
                  </a:lnTo>
                  <a:lnTo>
                    <a:pt x="1860" y="2543"/>
                  </a:lnTo>
                  <a:lnTo>
                    <a:pt x="1625" y="2308"/>
                  </a:lnTo>
                  <a:lnTo>
                    <a:pt x="1240" y="1880"/>
                  </a:lnTo>
                  <a:lnTo>
                    <a:pt x="984" y="1560"/>
                  </a:lnTo>
                  <a:lnTo>
                    <a:pt x="898" y="1432"/>
                  </a:lnTo>
                  <a:lnTo>
                    <a:pt x="834" y="1346"/>
                  </a:lnTo>
                  <a:lnTo>
                    <a:pt x="770" y="1303"/>
                  </a:lnTo>
                  <a:lnTo>
                    <a:pt x="685" y="1239"/>
                  </a:lnTo>
                  <a:lnTo>
                    <a:pt x="599" y="1218"/>
                  </a:lnTo>
                  <a:lnTo>
                    <a:pt x="407" y="1218"/>
                  </a:lnTo>
                  <a:lnTo>
                    <a:pt x="300" y="1239"/>
                  </a:lnTo>
                  <a:lnTo>
                    <a:pt x="215" y="1282"/>
                  </a:lnTo>
                  <a:lnTo>
                    <a:pt x="150" y="1346"/>
                  </a:lnTo>
                  <a:lnTo>
                    <a:pt x="86" y="1432"/>
                  </a:lnTo>
                  <a:lnTo>
                    <a:pt x="44" y="1517"/>
                  </a:lnTo>
                  <a:lnTo>
                    <a:pt x="1" y="1603"/>
                  </a:lnTo>
                  <a:lnTo>
                    <a:pt x="1" y="1688"/>
                  </a:lnTo>
                  <a:lnTo>
                    <a:pt x="1" y="1795"/>
                  </a:lnTo>
                  <a:lnTo>
                    <a:pt x="22" y="1880"/>
                  </a:lnTo>
                  <a:lnTo>
                    <a:pt x="86" y="1966"/>
                  </a:lnTo>
                  <a:lnTo>
                    <a:pt x="193" y="2137"/>
                  </a:lnTo>
                  <a:lnTo>
                    <a:pt x="428" y="2457"/>
                  </a:lnTo>
                  <a:lnTo>
                    <a:pt x="813" y="2906"/>
                  </a:lnTo>
                  <a:lnTo>
                    <a:pt x="1069" y="3141"/>
                  </a:lnTo>
                  <a:lnTo>
                    <a:pt x="1325" y="3397"/>
                  </a:lnTo>
                  <a:lnTo>
                    <a:pt x="1625" y="3653"/>
                  </a:lnTo>
                  <a:lnTo>
                    <a:pt x="1945" y="3888"/>
                  </a:lnTo>
                  <a:lnTo>
                    <a:pt x="2287" y="4123"/>
                  </a:lnTo>
                  <a:lnTo>
                    <a:pt x="2650" y="4316"/>
                  </a:lnTo>
                  <a:lnTo>
                    <a:pt x="3034" y="4487"/>
                  </a:lnTo>
                  <a:lnTo>
                    <a:pt x="3440" y="4615"/>
                  </a:lnTo>
                  <a:lnTo>
                    <a:pt x="3654" y="4679"/>
                  </a:lnTo>
                  <a:lnTo>
                    <a:pt x="3868" y="4700"/>
                  </a:lnTo>
                  <a:lnTo>
                    <a:pt x="4103" y="4722"/>
                  </a:lnTo>
                  <a:lnTo>
                    <a:pt x="4316" y="4743"/>
                  </a:lnTo>
                  <a:lnTo>
                    <a:pt x="4551" y="4722"/>
                  </a:lnTo>
                  <a:lnTo>
                    <a:pt x="4765" y="4700"/>
                  </a:lnTo>
                  <a:lnTo>
                    <a:pt x="5000" y="4657"/>
                  </a:lnTo>
                  <a:lnTo>
                    <a:pt x="5235" y="4615"/>
                  </a:lnTo>
                  <a:lnTo>
                    <a:pt x="5641" y="4465"/>
                  </a:lnTo>
                  <a:lnTo>
                    <a:pt x="6004" y="4294"/>
                  </a:lnTo>
                  <a:lnTo>
                    <a:pt x="6324" y="4081"/>
                  </a:lnTo>
                  <a:lnTo>
                    <a:pt x="6602" y="3846"/>
                  </a:lnTo>
                  <a:lnTo>
                    <a:pt x="6858" y="3589"/>
                  </a:lnTo>
                  <a:lnTo>
                    <a:pt x="7093" y="3312"/>
                  </a:lnTo>
                  <a:lnTo>
                    <a:pt x="7286" y="3034"/>
                  </a:lnTo>
                  <a:lnTo>
                    <a:pt x="7435" y="2735"/>
                  </a:lnTo>
                  <a:lnTo>
                    <a:pt x="7563" y="2414"/>
                  </a:lnTo>
                  <a:lnTo>
                    <a:pt x="7670" y="2115"/>
                  </a:lnTo>
                  <a:lnTo>
                    <a:pt x="7756" y="1795"/>
                  </a:lnTo>
                  <a:lnTo>
                    <a:pt x="7820" y="1496"/>
                  </a:lnTo>
                  <a:lnTo>
                    <a:pt x="7863" y="1218"/>
                  </a:lnTo>
                  <a:lnTo>
                    <a:pt x="7884" y="940"/>
                  </a:lnTo>
                  <a:lnTo>
                    <a:pt x="7905" y="684"/>
                  </a:lnTo>
                  <a:lnTo>
                    <a:pt x="7905" y="470"/>
                  </a:lnTo>
                  <a:lnTo>
                    <a:pt x="7884" y="363"/>
                  </a:lnTo>
                  <a:lnTo>
                    <a:pt x="7841" y="278"/>
                  </a:lnTo>
                  <a:lnTo>
                    <a:pt x="7798" y="193"/>
                  </a:lnTo>
                  <a:lnTo>
                    <a:pt x="7734" y="128"/>
                  </a:lnTo>
                  <a:lnTo>
                    <a:pt x="7670" y="64"/>
                  </a:lnTo>
                  <a:lnTo>
                    <a:pt x="7563" y="22"/>
                  </a:lnTo>
                  <a:lnTo>
                    <a:pt x="7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5552;p60">
              <a:extLst>
                <a:ext uri="{FF2B5EF4-FFF2-40B4-BE49-F238E27FC236}">
                  <a16:creationId xmlns:a16="http://schemas.microsoft.com/office/drawing/2014/main" id="{A665D7DC-381B-748F-FF57-E2BBBCE49B4F}"/>
                </a:ext>
              </a:extLst>
            </p:cNvPr>
            <p:cNvSpPr/>
            <p:nvPr/>
          </p:nvSpPr>
          <p:spPr>
            <a:xfrm>
              <a:off x="2025425" y="3272650"/>
              <a:ext cx="197650" cy="118575"/>
            </a:xfrm>
            <a:custGeom>
              <a:avLst/>
              <a:gdLst/>
              <a:ahLst/>
              <a:cxnLst/>
              <a:rect l="l" t="t" r="r" b="b"/>
              <a:pathLst>
                <a:path w="7906" h="4743" extrusionOk="0">
                  <a:moveTo>
                    <a:pt x="7393" y="0"/>
                  </a:moveTo>
                  <a:lnTo>
                    <a:pt x="7286" y="22"/>
                  </a:lnTo>
                  <a:lnTo>
                    <a:pt x="7200" y="64"/>
                  </a:lnTo>
                  <a:lnTo>
                    <a:pt x="7115" y="107"/>
                  </a:lnTo>
                  <a:lnTo>
                    <a:pt x="7051" y="171"/>
                  </a:lnTo>
                  <a:lnTo>
                    <a:pt x="6987" y="257"/>
                  </a:lnTo>
                  <a:lnTo>
                    <a:pt x="6944" y="342"/>
                  </a:lnTo>
                  <a:lnTo>
                    <a:pt x="6923" y="428"/>
                  </a:lnTo>
                  <a:lnTo>
                    <a:pt x="6923" y="534"/>
                  </a:lnTo>
                  <a:lnTo>
                    <a:pt x="6923" y="663"/>
                  </a:lnTo>
                  <a:lnTo>
                    <a:pt x="6901" y="983"/>
                  </a:lnTo>
                  <a:lnTo>
                    <a:pt x="6837" y="1410"/>
                  </a:lnTo>
                  <a:lnTo>
                    <a:pt x="6794" y="1667"/>
                  </a:lnTo>
                  <a:lnTo>
                    <a:pt x="6709" y="1923"/>
                  </a:lnTo>
                  <a:lnTo>
                    <a:pt x="6623" y="2179"/>
                  </a:lnTo>
                  <a:lnTo>
                    <a:pt x="6495" y="2436"/>
                  </a:lnTo>
                  <a:lnTo>
                    <a:pt x="6324" y="2692"/>
                  </a:lnTo>
                  <a:lnTo>
                    <a:pt x="6132" y="2948"/>
                  </a:lnTo>
                  <a:lnTo>
                    <a:pt x="5918" y="3162"/>
                  </a:lnTo>
                  <a:lnTo>
                    <a:pt x="5641" y="3376"/>
                  </a:lnTo>
                  <a:lnTo>
                    <a:pt x="5491" y="3461"/>
                  </a:lnTo>
                  <a:lnTo>
                    <a:pt x="5320" y="3525"/>
                  </a:lnTo>
                  <a:lnTo>
                    <a:pt x="5149" y="3611"/>
                  </a:lnTo>
                  <a:lnTo>
                    <a:pt x="4979" y="3675"/>
                  </a:lnTo>
                  <a:lnTo>
                    <a:pt x="4765" y="3717"/>
                  </a:lnTo>
                  <a:lnTo>
                    <a:pt x="4573" y="3739"/>
                  </a:lnTo>
                  <a:lnTo>
                    <a:pt x="4380" y="3760"/>
                  </a:lnTo>
                  <a:lnTo>
                    <a:pt x="4167" y="3760"/>
                  </a:lnTo>
                  <a:lnTo>
                    <a:pt x="3974" y="3739"/>
                  </a:lnTo>
                  <a:lnTo>
                    <a:pt x="3804" y="3696"/>
                  </a:lnTo>
                  <a:lnTo>
                    <a:pt x="3611" y="3653"/>
                  </a:lnTo>
                  <a:lnTo>
                    <a:pt x="3419" y="3589"/>
                  </a:lnTo>
                  <a:lnTo>
                    <a:pt x="3077" y="3440"/>
                  </a:lnTo>
                  <a:lnTo>
                    <a:pt x="2735" y="3247"/>
                  </a:lnTo>
                  <a:lnTo>
                    <a:pt x="2415" y="3034"/>
                  </a:lnTo>
                  <a:lnTo>
                    <a:pt x="2137" y="2799"/>
                  </a:lnTo>
                  <a:lnTo>
                    <a:pt x="1860" y="2564"/>
                  </a:lnTo>
                  <a:lnTo>
                    <a:pt x="1625" y="2329"/>
                  </a:lnTo>
                  <a:lnTo>
                    <a:pt x="1240" y="1880"/>
                  </a:lnTo>
                  <a:lnTo>
                    <a:pt x="1005" y="1581"/>
                  </a:lnTo>
                  <a:lnTo>
                    <a:pt x="898" y="1453"/>
                  </a:lnTo>
                  <a:lnTo>
                    <a:pt x="855" y="1368"/>
                  </a:lnTo>
                  <a:lnTo>
                    <a:pt x="770" y="1303"/>
                  </a:lnTo>
                  <a:lnTo>
                    <a:pt x="685" y="1261"/>
                  </a:lnTo>
                  <a:lnTo>
                    <a:pt x="599" y="1239"/>
                  </a:lnTo>
                  <a:lnTo>
                    <a:pt x="492" y="1218"/>
                  </a:lnTo>
                  <a:lnTo>
                    <a:pt x="407" y="1239"/>
                  </a:lnTo>
                  <a:lnTo>
                    <a:pt x="321" y="1261"/>
                  </a:lnTo>
                  <a:lnTo>
                    <a:pt x="236" y="1303"/>
                  </a:lnTo>
                  <a:lnTo>
                    <a:pt x="150" y="1368"/>
                  </a:lnTo>
                  <a:lnTo>
                    <a:pt x="86" y="1432"/>
                  </a:lnTo>
                  <a:lnTo>
                    <a:pt x="44" y="1517"/>
                  </a:lnTo>
                  <a:lnTo>
                    <a:pt x="22" y="1624"/>
                  </a:lnTo>
                  <a:lnTo>
                    <a:pt x="1" y="1709"/>
                  </a:lnTo>
                  <a:lnTo>
                    <a:pt x="1" y="1795"/>
                  </a:lnTo>
                  <a:lnTo>
                    <a:pt x="44" y="1902"/>
                  </a:lnTo>
                  <a:lnTo>
                    <a:pt x="86" y="1987"/>
                  </a:lnTo>
                  <a:lnTo>
                    <a:pt x="193" y="2137"/>
                  </a:lnTo>
                  <a:lnTo>
                    <a:pt x="450" y="2478"/>
                  </a:lnTo>
                  <a:lnTo>
                    <a:pt x="834" y="2906"/>
                  </a:lnTo>
                  <a:lnTo>
                    <a:pt x="1069" y="3162"/>
                  </a:lnTo>
                  <a:lnTo>
                    <a:pt x="1325" y="3418"/>
                  </a:lnTo>
                  <a:lnTo>
                    <a:pt x="1625" y="3653"/>
                  </a:lnTo>
                  <a:lnTo>
                    <a:pt x="1945" y="3910"/>
                  </a:lnTo>
                  <a:lnTo>
                    <a:pt x="2287" y="4123"/>
                  </a:lnTo>
                  <a:lnTo>
                    <a:pt x="2650" y="4337"/>
                  </a:lnTo>
                  <a:lnTo>
                    <a:pt x="3056" y="4508"/>
                  </a:lnTo>
                  <a:lnTo>
                    <a:pt x="3462" y="4636"/>
                  </a:lnTo>
                  <a:lnTo>
                    <a:pt x="3675" y="4679"/>
                  </a:lnTo>
                  <a:lnTo>
                    <a:pt x="3889" y="4722"/>
                  </a:lnTo>
                  <a:lnTo>
                    <a:pt x="4103" y="4743"/>
                  </a:lnTo>
                  <a:lnTo>
                    <a:pt x="4551" y="4743"/>
                  </a:lnTo>
                  <a:lnTo>
                    <a:pt x="4765" y="4722"/>
                  </a:lnTo>
                  <a:lnTo>
                    <a:pt x="5000" y="4679"/>
                  </a:lnTo>
                  <a:lnTo>
                    <a:pt x="5235" y="4615"/>
                  </a:lnTo>
                  <a:lnTo>
                    <a:pt x="5641" y="4487"/>
                  </a:lnTo>
                  <a:lnTo>
                    <a:pt x="6004" y="4294"/>
                  </a:lnTo>
                  <a:lnTo>
                    <a:pt x="6324" y="4102"/>
                  </a:lnTo>
                  <a:lnTo>
                    <a:pt x="6623" y="3867"/>
                  </a:lnTo>
                  <a:lnTo>
                    <a:pt x="6880" y="3611"/>
                  </a:lnTo>
                  <a:lnTo>
                    <a:pt x="7093" y="3333"/>
                  </a:lnTo>
                  <a:lnTo>
                    <a:pt x="7286" y="3034"/>
                  </a:lnTo>
                  <a:lnTo>
                    <a:pt x="7435" y="2735"/>
                  </a:lnTo>
                  <a:lnTo>
                    <a:pt x="7585" y="2436"/>
                  </a:lnTo>
                  <a:lnTo>
                    <a:pt x="7692" y="2115"/>
                  </a:lnTo>
                  <a:lnTo>
                    <a:pt x="7777" y="1816"/>
                  </a:lnTo>
                  <a:lnTo>
                    <a:pt x="7841" y="1517"/>
                  </a:lnTo>
                  <a:lnTo>
                    <a:pt x="7884" y="1218"/>
                  </a:lnTo>
                  <a:lnTo>
                    <a:pt x="7905" y="962"/>
                  </a:lnTo>
                  <a:lnTo>
                    <a:pt x="7905" y="705"/>
                  </a:lnTo>
                  <a:lnTo>
                    <a:pt x="7905" y="470"/>
                  </a:lnTo>
                  <a:lnTo>
                    <a:pt x="7884" y="385"/>
                  </a:lnTo>
                  <a:lnTo>
                    <a:pt x="7863" y="278"/>
                  </a:lnTo>
                  <a:lnTo>
                    <a:pt x="7798" y="214"/>
                  </a:lnTo>
                  <a:lnTo>
                    <a:pt x="7734" y="128"/>
                  </a:lnTo>
                  <a:lnTo>
                    <a:pt x="7670" y="86"/>
                  </a:lnTo>
                  <a:lnTo>
                    <a:pt x="7585" y="43"/>
                  </a:lnTo>
                  <a:lnTo>
                    <a:pt x="7478" y="22"/>
                  </a:lnTo>
                  <a:lnTo>
                    <a:pt x="739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5553;p60">
              <a:extLst>
                <a:ext uri="{FF2B5EF4-FFF2-40B4-BE49-F238E27FC236}">
                  <a16:creationId xmlns:a16="http://schemas.microsoft.com/office/drawing/2014/main" id="{77FEE84C-5241-A50B-CE36-0495F2B32823}"/>
                </a:ext>
              </a:extLst>
            </p:cNvPr>
            <p:cNvSpPr/>
            <p:nvPr/>
          </p:nvSpPr>
          <p:spPr>
            <a:xfrm>
              <a:off x="1804325" y="3582400"/>
              <a:ext cx="197625" cy="118075"/>
            </a:xfrm>
            <a:custGeom>
              <a:avLst/>
              <a:gdLst/>
              <a:ahLst/>
              <a:cxnLst/>
              <a:rect l="l" t="t" r="r" b="b"/>
              <a:pathLst>
                <a:path w="7905" h="4723" extrusionOk="0">
                  <a:moveTo>
                    <a:pt x="7264" y="1"/>
                  </a:moveTo>
                  <a:lnTo>
                    <a:pt x="7179" y="44"/>
                  </a:lnTo>
                  <a:lnTo>
                    <a:pt x="7093" y="86"/>
                  </a:lnTo>
                  <a:lnTo>
                    <a:pt x="7029" y="150"/>
                  </a:lnTo>
                  <a:lnTo>
                    <a:pt x="6986" y="236"/>
                  </a:lnTo>
                  <a:lnTo>
                    <a:pt x="6944" y="321"/>
                  </a:lnTo>
                  <a:lnTo>
                    <a:pt x="6901" y="407"/>
                  </a:lnTo>
                  <a:lnTo>
                    <a:pt x="6901" y="514"/>
                  </a:lnTo>
                  <a:lnTo>
                    <a:pt x="6901" y="642"/>
                  </a:lnTo>
                  <a:lnTo>
                    <a:pt x="6901" y="962"/>
                  </a:lnTo>
                  <a:lnTo>
                    <a:pt x="6837" y="1389"/>
                  </a:lnTo>
                  <a:lnTo>
                    <a:pt x="6773" y="1646"/>
                  </a:lnTo>
                  <a:lnTo>
                    <a:pt x="6709" y="1902"/>
                  </a:lnTo>
                  <a:lnTo>
                    <a:pt x="6602" y="2159"/>
                  </a:lnTo>
                  <a:lnTo>
                    <a:pt x="6474" y="2436"/>
                  </a:lnTo>
                  <a:lnTo>
                    <a:pt x="6324" y="2693"/>
                  </a:lnTo>
                  <a:lnTo>
                    <a:pt x="6132" y="2928"/>
                  </a:lnTo>
                  <a:lnTo>
                    <a:pt x="5897" y="3141"/>
                  </a:lnTo>
                  <a:lnTo>
                    <a:pt x="5640" y="3355"/>
                  </a:lnTo>
                  <a:lnTo>
                    <a:pt x="5491" y="3440"/>
                  </a:lnTo>
                  <a:lnTo>
                    <a:pt x="5320" y="3526"/>
                  </a:lnTo>
                  <a:lnTo>
                    <a:pt x="5149" y="3590"/>
                  </a:lnTo>
                  <a:lnTo>
                    <a:pt x="4957" y="3654"/>
                  </a:lnTo>
                  <a:lnTo>
                    <a:pt x="4765" y="3697"/>
                  </a:lnTo>
                  <a:lnTo>
                    <a:pt x="4551" y="3718"/>
                  </a:lnTo>
                  <a:lnTo>
                    <a:pt x="4359" y="3739"/>
                  </a:lnTo>
                  <a:lnTo>
                    <a:pt x="4166" y="3739"/>
                  </a:lnTo>
                  <a:lnTo>
                    <a:pt x="3974" y="3718"/>
                  </a:lnTo>
                  <a:lnTo>
                    <a:pt x="3782" y="3675"/>
                  </a:lnTo>
                  <a:lnTo>
                    <a:pt x="3590" y="3633"/>
                  </a:lnTo>
                  <a:lnTo>
                    <a:pt x="3419" y="3568"/>
                  </a:lnTo>
                  <a:lnTo>
                    <a:pt x="3056" y="3419"/>
                  </a:lnTo>
                  <a:lnTo>
                    <a:pt x="2735" y="3227"/>
                  </a:lnTo>
                  <a:lnTo>
                    <a:pt x="2415" y="3013"/>
                  </a:lnTo>
                  <a:lnTo>
                    <a:pt x="2116" y="2778"/>
                  </a:lnTo>
                  <a:lnTo>
                    <a:pt x="1859" y="2543"/>
                  </a:lnTo>
                  <a:lnTo>
                    <a:pt x="1624" y="2308"/>
                  </a:lnTo>
                  <a:lnTo>
                    <a:pt x="1240" y="1881"/>
                  </a:lnTo>
                  <a:lnTo>
                    <a:pt x="983" y="1560"/>
                  </a:lnTo>
                  <a:lnTo>
                    <a:pt x="898" y="1432"/>
                  </a:lnTo>
                  <a:lnTo>
                    <a:pt x="834" y="1347"/>
                  </a:lnTo>
                  <a:lnTo>
                    <a:pt x="770" y="1283"/>
                  </a:lnTo>
                  <a:lnTo>
                    <a:pt x="684" y="1240"/>
                  </a:lnTo>
                  <a:lnTo>
                    <a:pt x="577" y="1219"/>
                  </a:lnTo>
                  <a:lnTo>
                    <a:pt x="492" y="1197"/>
                  </a:lnTo>
                  <a:lnTo>
                    <a:pt x="407" y="1219"/>
                  </a:lnTo>
                  <a:lnTo>
                    <a:pt x="300" y="1240"/>
                  </a:lnTo>
                  <a:lnTo>
                    <a:pt x="214" y="1283"/>
                  </a:lnTo>
                  <a:lnTo>
                    <a:pt x="129" y="1347"/>
                  </a:lnTo>
                  <a:lnTo>
                    <a:pt x="65" y="1432"/>
                  </a:lnTo>
                  <a:lnTo>
                    <a:pt x="22" y="1518"/>
                  </a:lnTo>
                  <a:lnTo>
                    <a:pt x="1" y="1603"/>
                  </a:lnTo>
                  <a:lnTo>
                    <a:pt x="1" y="1689"/>
                  </a:lnTo>
                  <a:lnTo>
                    <a:pt x="1" y="1795"/>
                  </a:lnTo>
                  <a:lnTo>
                    <a:pt x="22" y="1881"/>
                  </a:lnTo>
                  <a:lnTo>
                    <a:pt x="65" y="1966"/>
                  </a:lnTo>
                  <a:lnTo>
                    <a:pt x="172" y="2116"/>
                  </a:lnTo>
                  <a:lnTo>
                    <a:pt x="428" y="2458"/>
                  </a:lnTo>
                  <a:lnTo>
                    <a:pt x="812" y="2906"/>
                  </a:lnTo>
                  <a:lnTo>
                    <a:pt x="1047" y="3141"/>
                  </a:lnTo>
                  <a:lnTo>
                    <a:pt x="1325" y="3398"/>
                  </a:lnTo>
                  <a:lnTo>
                    <a:pt x="1624" y="3654"/>
                  </a:lnTo>
                  <a:lnTo>
                    <a:pt x="1945" y="3889"/>
                  </a:lnTo>
                  <a:lnTo>
                    <a:pt x="2286" y="4124"/>
                  </a:lnTo>
                  <a:lnTo>
                    <a:pt x="2650" y="4316"/>
                  </a:lnTo>
                  <a:lnTo>
                    <a:pt x="3034" y="4487"/>
                  </a:lnTo>
                  <a:lnTo>
                    <a:pt x="3440" y="4615"/>
                  </a:lnTo>
                  <a:lnTo>
                    <a:pt x="3654" y="4658"/>
                  </a:lnTo>
                  <a:lnTo>
                    <a:pt x="3867" y="4701"/>
                  </a:lnTo>
                  <a:lnTo>
                    <a:pt x="4081" y="4722"/>
                  </a:lnTo>
                  <a:lnTo>
                    <a:pt x="4530" y="4722"/>
                  </a:lnTo>
                  <a:lnTo>
                    <a:pt x="4765" y="4701"/>
                  </a:lnTo>
                  <a:lnTo>
                    <a:pt x="5000" y="4658"/>
                  </a:lnTo>
                  <a:lnTo>
                    <a:pt x="5235" y="4594"/>
                  </a:lnTo>
                  <a:lnTo>
                    <a:pt x="5640" y="4466"/>
                  </a:lnTo>
                  <a:lnTo>
                    <a:pt x="6004" y="4273"/>
                  </a:lnTo>
                  <a:lnTo>
                    <a:pt x="6324" y="4081"/>
                  </a:lnTo>
                  <a:lnTo>
                    <a:pt x="6602" y="3846"/>
                  </a:lnTo>
                  <a:lnTo>
                    <a:pt x="6858" y="3590"/>
                  </a:lnTo>
                  <a:lnTo>
                    <a:pt x="7072" y="3312"/>
                  </a:lnTo>
                  <a:lnTo>
                    <a:pt x="7264" y="3013"/>
                  </a:lnTo>
                  <a:lnTo>
                    <a:pt x="7435" y="2714"/>
                  </a:lnTo>
                  <a:lnTo>
                    <a:pt x="7563" y="2415"/>
                  </a:lnTo>
                  <a:lnTo>
                    <a:pt x="7670" y="2094"/>
                  </a:lnTo>
                  <a:lnTo>
                    <a:pt x="7755" y="1795"/>
                  </a:lnTo>
                  <a:lnTo>
                    <a:pt x="7819" y="1496"/>
                  </a:lnTo>
                  <a:lnTo>
                    <a:pt x="7862" y="1219"/>
                  </a:lnTo>
                  <a:lnTo>
                    <a:pt x="7884" y="941"/>
                  </a:lnTo>
                  <a:lnTo>
                    <a:pt x="7905" y="684"/>
                  </a:lnTo>
                  <a:lnTo>
                    <a:pt x="7884" y="449"/>
                  </a:lnTo>
                  <a:lnTo>
                    <a:pt x="7884" y="364"/>
                  </a:lnTo>
                  <a:lnTo>
                    <a:pt x="7841" y="279"/>
                  </a:lnTo>
                  <a:lnTo>
                    <a:pt x="7798" y="193"/>
                  </a:lnTo>
                  <a:lnTo>
                    <a:pt x="7734" y="108"/>
                  </a:lnTo>
                  <a:lnTo>
                    <a:pt x="7649" y="65"/>
                  </a:lnTo>
                  <a:lnTo>
                    <a:pt x="7563" y="22"/>
                  </a:lnTo>
                  <a:lnTo>
                    <a:pt x="747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5554;p60">
              <a:extLst>
                <a:ext uri="{FF2B5EF4-FFF2-40B4-BE49-F238E27FC236}">
                  <a16:creationId xmlns:a16="http://schemas.microsoft.com/office/drawing/2014/main" id="{9BBA7996-DE00-1AD3-D72E-7F2AFC8EFA43}"/>
                </a:ext>
              </a:extLst>
            </p:cNvPr>
            <p:cNvSpPr/>
            <p:nvPr/>
          </p:nvSpPr>
          <p:spPr>
            <a:xfrm>
              <a:off x="1649450" y="3467050"/>
              <a:ext cx="197625" cy="118600"/>
            </a:xfrm>
            <a:custGeom>
              <a:avLst/>
              <a:gdLst/>
              <a:ahLst/>
              <a:cxnLst/>
              <a:rect l="l" t="t" r="r" b="b"/>
              <a:pathLst>
                <a:path w="7905" h="4744" extrusionOk="0">
                  <a:moveTo>
                    <a:pt x="7371" y="0"/>
                  </a:moveTo>
                  <a:lnTo>
                    <a:pt x="7285" y="22"/>
                  </a:lnTo>
                  <a:lnTo>
                    <a:pt x="7200" y="43"/>
                  </a:lnTo>
                  <a:lnTo>
                    <a:pt x="7114" y="86"/>
                  </a:lnTo>
                  <a:lnTo>
                    <a:pt x="7050" y="150"/>
                  </a:lnTo>
                  <a:lnTo>
                    <a:pt x="6986" y="235"/>
                  </a:lnTo>
                  <a:lnTo>
                    <a:pt x="6943" y="321"/>
                  </a:lnTo>
                  <a:lnTo>
                    <a:pt x="6922" y="406"/>
                  </a:lnTo>
                  <a:lnTo>
                    <a:pt x="6922" y="513"/>
                  </a:lnTo>
                  <a:lnTo>
                    <a:pt x="6922" y="663"/>
                  </a:lnTo>
                  <a:lnTo>
                    <a:pt x="6901" y="962"/>
                  </a:lnTo>
                  <a:lnTo>
                    <a:pt x="6837" y="1410"/>
                  </a:lnTo>
                  <a:lnTo>
                    <a:pt x="6794" y="1645"/>
                  </a:lnTo>
                  <a:lnTo>
                    <a:pt x="6708" y="1902"/>
                  </a:lnTo>
                  <a:lnTo>
                    <a:pt x="6623" y="2158"/>
                  </a:lnTo>
                  <a:lnTo>
                    <a:pt x="6495" y="2436"/>
                  </a:lnTo>
                  <a:lnTo>
                    <a:pt x="6324" y="2692"/>
                  </a:lnTo>
                  <a:lnTo>
                    <a:pt x="6132" y="2927"/>
                  </a:lnTo>
                  <a:lnTo>
                    <a:pt x="5918" y="3162"/>
                  </a:lnTo>
                  <a:lnTo>
                    <a:pt x="5640" y="3354"/>
                  </a:lnTo>
                  <a:lnTo>
                    <a:pt x="5491" y="3440"/>
                  </a:lnTo>
                  <a:lnTo>
                    <a:pt x="5320" y="3525"/>
                  </a:lnTo>
                  <a:lnTo>
                    <a:pt x="5149" y="3589"/>
                  </a:lnTo>
                  <a:lnTo>
                    <a:pt x="4957" y="3653"/>
                  </a:lnTo>
                  <a:lnTo>
                    <a:pt x="4764" y="3696"/>
                  </a:lnTo>
                  <a:lnTo>
                    <a:pt x="4572" y="3739"/>
                  </a:lnTo>
                  <a:lnTo>
                    <a:pt x="4166" y="3739"/>
                  </a:lnTo>
                  <a:lnTo>
                    <a:pt x="3974" y="3718"/>
                  </a:lnTo>
                  <a:lnTo>
                    <a:pt x="3782" y="3675"/>
                  </a:lnTo>
                  <a:lnTo>
                    <a:pt x="3611" y="3632"/>
                  </a:lnTo>
                  <a:lnTo>
                    <a:pt x="3418" y="3568"/>
                  </a:lnTo>
                  <a:lnTo>
                    <a:pt x="3077" y="3419"/>
                  </a:lnTo>
                  <a:lnTo>
                    <a:pt x="2735" y="3226"/>
                  </a:lnTo>
                  <a:lnTo>
                    <a:pt x="2414" y="3013"/>
                  </a:lnTo>
                  <a:lnTo>
                    <a:pt x="2137" y="2778"/>
                  </a:lnTo>
                  <a:lnTo>
                    <a:pt x="1859" y="2543"/>
                  </a:lnTo>
                  <a:lnTo>
                    <a:pt x="1624" y="2308"/>
                  </a:lnTo>
                  <a:lnTo>
                    <a:pt x="1239" y="1880"/>
                  </a:lnTo>
                  <a:lnTo>
                    <a:pt x="1004" y="1560"/>
                  </a:lnTo>
                  <a:lnTo>
                    <a:pt x="898" y="1432"/>
                  </a:lnTo>
                  <a:lnTo>
                    <a:pt x="834" y="1346"/>
                  </a:lnTo>
                  <a:lnTo>
                    <a:pt x="769" y="1282"/>
                  </a:lnTo>
                  <a:lnTo>
                    <a:pt x="684" y="1239"/>
                  </a:lnTo>
                  <a:lnTo>
                    <a:pt x="599" y="1218"/>
                  </a:lnTo>
                  <a:lnTo>
                    <a:pt x="406" y="1218"/>
                  </a:lnTo>
                  <a:lnTo>
                    <a:pt x="321" y="1239"/>
                  </a:lnTo>
                  <a:lnTo>
                    <a:pt x="214" y="1282"/>
                  </a:lnTo>
                  <a:lnTo>
                    <a:pt x="150" y="1346"/>
                  </a:lnTo>
                  <a:lnTo>
                    <a:pt x="86" y="1432"/>
                  </a:lnTo>
                  <a:lnTo>
                    <a:pt x="43" y="1517"/>
                  </a:lnTo>
                  <a:lnTo>
                    <a:pt x="0" y="1603"/>
                  </a:lnTo>
                  <a:lnTo>
                    <a:pt x="0" y="1688"/>
                  </a:lnTo>
                  <a:lnTo>
                    <a:pt x="0" y="1795"/>
                  </a:lnTo>
                  <a:lnTo>
                    <a:pt x="43" y="1880"/>
                  </a:lnTo>
                  <a:lnTo>
                    <a:pt x="86" y="1966"/>
                  </a:lnTo>
                  <a:lnTo>
                    <a:pt x="193" y="2137"/>
                  </a:lnTo>
                  <a:lnTo>
                    <a:pt x="449" y="2457"/>
                  </a:lnTo>
                  <a:lnTo>
                    <a:pt x="834" y="2906"/>
                  </a:lnTo>
                  <a:lnTo>
                    <a:pt x="1069" y="3141"/>
                  </a:lnTo>
                  <a:lnTo>
                    <a:pt x="1325" y="3397"/>
                  </a:lnTo>
                  <a:lnTo>
                    <a:pt x="1624" y="3653"/>
                  </a:lnTo>
                  <a:lnTo>
                    <a:pt x="1944" y="3888"/>
                  </a:lnTo>
                  <a:lnTo>
                    <a:pt x="2286" y="4123"/>
                  </a:lnTo>
                  <a:lnTo>
                    <a:pt x="2649" y="4316"/>
                  </a:lnTo>
                  <a:lnTo>
                    <a:pt x="3034" y="4487"/>
                  </a:lnTo>
                  <a:lnTo>
                    <a:pt x="3461" y="4615"/>
                  </a:lnTo>
                  <a:lnTo>
                    <a:pt x="3653" y="4658"/>
                  </a:lnTo>
                  <a:lnTo>
                    <a:pt x="3867" y="4700"/>
                  </a:lnTo>
                  <a:lnTo>
                    <a:pt x="4102" y="4722"/>
                  </a:lnTo>
                  <a:lnTo>
                    <a:pt x="4316" y="4743"/>
                  </a:lnTo>
                  <a:lnTo>
                    <a:pt x="4551" y="4722"/>
                  </a:lnTo>
                  <a:lnTo>
                    <a:pt x="4764" y="4700"/>
                  </a:lnTo>
                  <a:lnTo>
                    <a:pt x="4999" y="4658"/>
                  </a:lnTo>
                  <a:lnTo>
                    <a:pt x="5234" y="4593"/>
                  </a:lnTo>
                  <a:lnTo>
                    <a:pt x="5640" y="4465"/>
                  </a:lnTo>
                  <a:lnTo>
                    <a:pt x="6003" y="4294"/>
                  </a:lnTo>
                  <a:lnTo>
                    <a:pt x="6324" y="4081"/>
                  </a:lnTo>
                  <a:lnTo>
                    <a:pt x="6623" y="3846"/>
                  </a:lnTo>
                  <a:lnTo>
                    <a:pt x="6858" y="3589"/>
                  </a:lnTo>
                  <a:lnTo>
                    <a:pt x="7093" y="3312"/>
                  </a:lnTo>
                  <a:lnTo>
                    <a:pt x="7285" y="3013"/>
                  </a:lnTo>
                  <a:lnTo>
                    <a:pt x="7435" y="2714"/>
                  </a:lnTo>
                  <a:lnTo>
                    <a:pt x="7563" y="2414"/>
                  </a:lnTo>
                  <a:lnTo>
                    <a:pt x="7691" y="2115"/>
                  </a:lnTo>
                  <a:lnTo>
                    <a:pt x="7776" y="1795"/>
                  </a:lnTo>
                  <a:lnTo>
                    <a:pt x="7819" y="1496"/>
                  </a:lnTo>
                  <a:lnTo>
                    <a:pt x="7862" y="1218"/>
                  </a:lnTo>
                  <a:lnTo>
                    <a:pt x="7905" y="940"/>
                  </a:lnTo>
                  <a:lnTo>
                    <a:pt x="7905" y="684"/>
                  </a:lnTo>
                  <a:lnTo>
                    <a:pt x="7905" y="470"/>
                  </a:lnTo>
                  <a:lnTo>
                    <a:pt x="7883" y="364"/>
                  </a:lnTo>
                  <a:lnTo>
                    <a:pt x="7862" y="278"/>
                  </a:lnTo>
                  <a:lnTo>
                    <a:pt x="7798" y="193"/>
                  </a:lnTo>
                  <a:lnTo>
                    <a:pt x="7734" y="129"/>
                  </a:lnTo>
                  <a:lnTo>
                    <a:pt x="7670" y="65"/>
                  </a:lnTo>
                  <a:lnTo>
                    <a:pt x="7584" y="22"/>
                  </a:lnTo>
                  <a:lnTo>
                    <a:pt x="747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5555;p60">
              <a:extLst>
                <a:ext uri="{FF2B5EF4-FFF2-40B4-BE49-F238E27FC236}">
                  <a16:creationId xmlns:a16="http://schemas.microsoft.com/office/drawing/2014/main" id="{A8C93F04-8FEB-21F1-6E37-4F95C6B86F5F}"/>
                </a:ext>
              </a:extLst>
            </p:cNvPr>
            <p:cNvSpPr/>
            <p:nvPr/>
          </p:nvSpPr>
          <p:spPr>
            <a:xfrm>
              <a:off x="1901000" y="3424325"/>
              <a:ext cx="197625" cy="118575"/>
            </a:xfrm>
            <a:custGeom>
              <a:avLst/>
              <a:gdLst/>
              <a:ahLst/>
              <a:cxnLst/>
              <a:rect l="l" t="t" r="r" b="b"/>
              <a:pathLst>
                <a:path w="7905" h="4743" extrusionOk="0">
                  <a:moveTo>
                    <a:pt x="7392" y="0"/>
                  </a:moveTo>
                  <a:lnTo>
                    <a:pt x="7285" y="22"/>
                  </a:lnTo>
                  <a:lnTo>
                    <a:pt x="7200" y="64"/>
                  </a:lnTo>
                  <a:lnTo>
                    <a:pt x="7114" y="107"/>
                  </a:lnTo>
                  <a:lnTo>
                    <a:pt x="7050" y="171"/>
                  </a:lnTo>
                  <a:lnTo>
                    <a:pt x="6986" y="257"/>
                  </a:lnTo>
                  <a:lnTo>
                    <a:pt x="6943" y="342"/>
                  </a:lnTo>
                  <a:lnTo>
                    <a:pt x="6922" y="428"/>
                  </a:lnTo>
                  <a:lnTo>
                    <a:pt x="6922" y="534"/>
                  </a:lnTo>
                  <a:lnTo>
                    <a:pt x="6922" y="663"/>
                  </a:lnTo>
                  <a:lnTo>
                    <a:pt x="6901" y="983"/>
                  </a:lnTo>
                  <a:lnTo>
                    <a:pt x="6858" y="1410"/>
                  </a:lnTo>
                  <a:lnTo>
                    <a:pt x="6794" y="1667"/>
                  </a:lnTo>
                  <a:lnTo>
                    <a:pt x="6730" y="1923"/>
                  </a:lnTo>
                  <a:lnTo>
                    <a:pt x="6623" y="2179"/>
                  </a:lnTo>
                  <a:lnTo>
                    <a:pt x="6495" y="2436"/>
                  </a:lnTo>
                  <a:lnTo>
                    <a:pt x="6345" y="2692"/>
                  </a:lnTo>
                  <a:lnTo>
                    <a:pt x="6153" y="2948"/>
                  </a:lnTo>
                  <a:lnTo>
                    <a:pt x="5918" y="3162"/>
                  </a:lnTo>
                  <a:lnTo>
                    <a:pt x="5640" y="3376"/>
                  </a:lnTo>
                  <a:lnTo>
                    <a:pt x="5491" y="3461"/>
                  </a:lnTo>
                  <a:lnTo>
                    <a:pt x="5341" y="3525"/>
                  </a:lnTo>
                  <a:lnTo>
                    <a:pt x="5170" y="3611"/>
                  </a:lnTo>
                  <a:lnTo>
                    <a:pt x="4978" y="3675"/>
                  </a:lnTo>
                  <a:lnTo>
                    <a:pt x="4764" y="3718"/>
                  </a:lnTo>
                  <a:lnTo>
                    <a:pt x="4572" y="3739"/>
                  </a:lnTo>
                  <a:lnTo>
                    <a:pt x="4380" y="3760"/>
                  </a:lnTo>
                  <a:lnTo>
                    <a:pt x="4187" y="3739"/>
                  </a:lnTo>
                  <a:lnTo>
                    <a:pt x="3995" y="3718"/>
                  </a:lnTo>
                  <a:lnTo>
                    <a:pt x="3803" y="3696"/>
                  </a:lnTo>
                  <a:lnTo>
                    <a:pt x="3611" y="3632"/>
                  </a:lnTo>
                  <a:lnTo>
                    <a:pt x="3440" y="3589"/>
                  </a:lnTo>
                  <a:lnTo>
                    <a:pt x="3077" y="3418"/>
                  </a:lnTo>
                  <a:lnTo>
                    <a:pt x="2735" y="3248"/>
                  </a:lnTo>
                  <a:lnTo>
                    <a:pt x="2436" y="3034"/>
                  </a:lnTo>
                  <a:lnTo>
                    <a:pt x="2137" y="2799"/>
                  </a:lnTo>
                  <a:lnTo>
                    <a:pt x="1880" y="2564"/>
                  </a:lnTo>
                  <a:lnTo>
                    <a:pt x="1645" y="2329"/>
                  </a:lnTo>
                  <a:lnTo>
                    <a:pt x="1261" y="1880"/>
                  </a:lnTo>
                  <a:lnTo>
                    <a:pt x="1004" y="1581"/>
                  </a:lnTo>
                  <a:lnTo>
                    <a:pt x="919" y="1453"/>
                  </a:lnTo>
                  <a:lnTo>
                    <a:pt x="855" y="1368"/>
                  </a:lnTo>
                  <a:lnTo>
                    <a:pt x="769" y="1304"/>
                  </a:lnTo>
                  <a:lnTo>
                    <a:pt x="684" y="1261"/>
                  </a:lnTo>
                  <a:lnTo>
                    <a:pt x="599" y="1239"/>
                  </a:lnTo>
                  <a:lnTo>
                    <a:pt x="513" y="1218"/>
                  </a:lnTo>
                  <a:lnTo>
                    <a:pt x="406" y="1218"/>
                  </a:lnTo>
                  <a:lnTo>
                    <a:pt x="321" y="1261"/>
                  </a:lnTo>
                  <a:lnTo>
                    <a:pt x="235" y="1304"/>
                  </a:lnTo>
                  <a:lnTo>
                    <a:pt x="150" y="1368"/>
                  </a:lnTo>
                  <a:lnTo>
                    <a:pt x="86" y="1432"/>
                  </a:lnTo>
                  <a:lnTo>
                    <a:pt x="43" y="1517"/>
                  </a:lnTo>
                  <a:lnTo>
                    <a:pt x="22" y="1603"/>
                  </a:lnTo>
                  <a:lnTo>
                    <a:pt x="0" y="1709"/>
                  </a:lnTo>
                  <a:lnTo>
                    <a:pt x="22" y="1795"/>
                  </a:lnTo>
                  <a:lnTo>
                    <a:pt x="43" y="1902"/>
                  </a:lnTo>
                  <a:lnTo>
                    <a:pt x="86" y="1987"/>
                  </a:lnTo>
                  <a:lnTo>
                    <a:pt x="193" y="2137"/>
                  </a:lnTo>
                  <a:lnTo>
                    <a:pt x="449" y="2478"/>
                  </a:lnTo>
                  <a:lnTo>
                    <a:pt x="833" y="2906"/>
                  </a:lnTo>
                  <a:lnTo>
                    <a:pt x="1068" y="3162"/>
                  </a:lnTo>
                  <a:lnTo>
                    <a:pt x="1346" y="3418"/>
                  </a:lnTo>
                  <a:lnTo>
                    <a:pt x="1624" y="3653"/>
                  </a:lnTo>
                  <a:lnTo>
                    <a:pt x="1944" y="3910"/>
                  </a:lnTo>
                  <a:lnTo>
                    <a:pt x="2286" y="4123"/>
                  </a:lnTo>
                  <a:lnTo>
                    <a:pt x="2671" y="4337"/>
                  </a:lnTo>
                  <a:lnTo>
                    <a:pt x="3055" y="4508"/>
                  </a:lnTo>
                  <a:lnTo>
                    <a:pt x="3461" y="4636"/>
                  </a:lnTo>
                  <a:lnTo>
                    <a:pt x="3675" y="4679"/>
                  </a:lnTo>
                  <a:lnTo>
                    <a:pt x="3888" y="4722"/>
                  </a:lnTo>
                  <a:lnTo>
                    <a:pt x="4102" y="4743"/>
                  </a:lnTo>
                  <a:lnTo>
                    <a:pt x="4551" y="4743"/>
                  </a:lnTo>
                  <a:lnTo>
                    <a:pt x="4786" y="4722"/>
                  </a:lnTo>
                  <a:lnTo>
                    <a:pt x="5021" y="4679"/>
                  </a:lnTo>
                  <a:lnTo>
                    <a:pt x="5234" y="4615"/>
                  </a:lnTo>
                  <a:lnTo>
                    <a:pt x="5640" y="4465"/>
                  </a:lnTo>
                  <a:lnTo>
                    <a:pt x="6003" y="4294"/>
                  </a:lnTo>
                  <a:lnTo>
                    <a:pt x="6324" y="4081"/>
                  </a:lnTo>
                  <a:lnTo>
                    <a:pt x="6623" y="3867"/>
                  </a:lnTo>
                  <a:lnTo>
                    <a:pt x="6879" y="3589"/>
                  </a:lnTo>
                  <a:lnTo>
                    <a:pt x="7093" y="3333"/>
                  </a:lnTo>
                  <a:lnTo>
                    <a:pt x="7285" y="3034"/>
                  </a:lnTo>
                  <a:lnTo>
                    <a:pt x="7456" y="2735"/>
                  </a:lnTo>
                  <a:lnTo>
                    <a:pt x="7584" y="2436"/>
                  </a:lnTo>
                  <a:lnTo>
                    <a:pt x="7691" y="2115"/>
                  </a:lnTo>
                  <a:lnTo>
                    <a:pt x="7776" y="1816"/>
                  </a:lnTo>
                  <a:lnTo>
                    <a:pt x="7841" y="1517"/>
                  </a:lnTo>
                  <a:lnTo>
                    <a:pt x="7883" y="1218"/>
                  </a:lnTo>
                  <a:lnTo>
                    <a:pt x="7905" y="962"/>
                  </a:lnTo>
                  <a:lnTo>
                    <a:pt x="7905" y="705"/>
                  </a:lnTo>
                  <a:lnTo>
                    <a:pt x="7905" y="470"/>
                  </a:lnTo>
                  <a:lnTo>
                    <a:pt x="7883" y="364"/>
                  </a:lnTo>
                  <a:lnTo>
                    <a:pt x="7862" y="278"/>
                  </a:lnTo>
                  <a:lnTo>
                    <a:pt x="7798" y="193"/>
                  </a:lnTo>
                  <a:lnTo>
                    <a:pt x="7755" y="129"/>
                  </a:lnTo>
                  <a:lnTo>
                    <a:pt x="7670" y="86"/>
                  </a:lnTo>
                  <a:lnTo>
                    <a:pt x="7584" y="43"/>
                  </a:lnTo>
                  <a:lnTo>
                    <a:pt x="7477" y="22"/>
                  </a:lnTo>
                  <a:lnTo>
                    <a:pt x="739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5556;p60">
              <a:extLst>
                <a:ext uri="{FF2B5EF4-FFF2-40B4-BE49-F238E27FC236}">
                  <a16:creationId xmlns:a16="http://schemas.microsoft.com/office/drawing/2014/main" id="{37F65A18-BD45-4A45-6816-E8D1D781C5DA}"/>
                </a:ext>
              </a:extLst>
            </p:cNvPr>
            <p:cNvSpPr/>
            <p:nvPr/>
          </p:nvSpPr>
          <p:spPr>
            <a:xfrm>
              <a:off x="2460700" y="2224800"/>
              <a:ext cx="355200" cy="1253500"/>
            </a:xfrm>
            <a:custGeom>
              <a:avLst/>
              <a:gdLst/>
              <a:ahLst/>
              <a:cxnLst/>
              <a:rect l="l" t="t" r="r" b="b"/>
              <a:pathLst>
                <a:path w="14208" h="50140" extrusionOk="0">
                  <a:moveTo>
                    <a:pt x="12605" y="0"/>
                  </a:moveTo>
                  <a:lnTo>
                    <a:pt x="1" y="49605"/>
                  </a:lnTo>
                  <a:lnTo>
                    <a:pt x="1881" y="50139"/>
                  </a:lnTo>
                  <a:lnTo>
                    <a:pt x="1420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5557;p60">
              <a:extLst>
                <a:ext uri="{FF2B5EF4-FFF2-40B4-BE49-F238E27FC236}">
                  <a16:creationId xmlns:a16="http://schemas.microsoft.com/office/drawing/2014/main" id="{B0A5B2FB-1EC1-E331-51C4-C47F5A06CC6A}"/>
                </a:ext>
              </a:extLst>
            </p:cNvPr>
            <p:cNvSpPr/>
            <p:nvPr/>
          </p:nvSpPr>
          <p:spPr>
            <a:xfrm>
              <a:off x="2928025" y="3370925"/>
              <a:ext cx="1249225" cy="110025"/>
            </a:xfrm>
            <a:custGeom>
              <a:avLst/>
              <a:gdLst/>
              <a:ahLst/>
              <a:cxnLst/>
              <a:rect l="l" t="t" r="r" b="b"/>
              <a:pathLst>
                <a:path w="49969" h="4401" extrusionOk="0">
                  <a:moveTo>
                    <a:pt x="45183" y="0"/>
                  </a:moveTo>
                  <a:lnTo>
                    <a:pt x="41979" y="43"/>
                  </a:lnTo>
                  <a:lnTo>
                    <a:pt x="38197" y="107"/>
                  </a:lnTo>
                  <a:lnTo>
                    <a:pt x="33989" y="171"/>
                  </a:lnTo>
                  <a:lnTo>
                    <a:pt x="24846" y="385"/>
                  </a:lnTo>
                  <a:lnTo>
                    <a:pt x="15724" y="598"/>
                  </a:lnTo>
                  <a:lnTo>
                    <a:pt x="7755" y="812"/>
                  </a:lnTo>
                  <a:lnTo>
                    <a:pt x="0" y="1025"/>
                  </a:lnTo>
                  <a:lnTo>
                    <a:pt x="0" y="1175"/>
                  </a:lnTo>
                  <a:lnTo>
                    <a:pt x="0" y="1346"/>
                  </a:lnTo>
                  <a:lnTo>
                    <a:pt x="43" y="1816"/>
                  </a:lnTo>
                  <a:lnTo>
                    <a:pt x="150" y="2371"/>
                  </a:lnTo>
                  <a:lnTo>
                    <a:pt x="278" y="2948"/>
                  </a:lnTo>
                  <a:lnTo>
                    <a:pt x="534" y="3974"/>
                  </a:lnTo>
                  <a:lnTo>
                    <a:pt x="663" y="4401"/>
                  </a:lnTo>
                  <a:lnTo>
                    <a:pt x="48794" y="3931"/>
                  </a:lnTo>
                  <a:lnTo>
                    <a:pt x="49007" y="3397"/>
                  </a:lnTo>
                  <a:lnTo>
                    <a:pt x="49242" y="2841"/>
                  </a:lnTo>
                  <a:lnTo>
                    <a:pt x="49477" y="2200"/>
                  </a:lnTo>
                  <a:lnTo>
                    <a:pt x="49712" y="1517"/>
                  </a:lnTo>
                  <a:lnTo>
                    <a:pt x="49883" y="897"/>
                  </a:lnTo>
                  <a:lnTo>
                    <a:pt x="49926" y="620"/>
                  </a:lnTo>
                  <a:lnTo>
                    <a:pt x="49968" y="385"/>
                  </a:lnTo>
                  <a:lnTo>
                    <a:pt x="49968" y="214"/>
                  </a:lnTo>
                  <a:lnTo>
                    <a:pt x="49947" y="150"/>
                  </a:lnTo>
                  <a:lnTo>
                    <a:pt x="49926" y="86"/>
                  </a:lnTo>
                  <a:lnTo>
                    <a:pt x="49862" y="64"/>
                  </a:lnTo>
                  <a:lnTo>
                    <a:pt x="49755" y="43"/>
                  </a:lnTo>
                  <a:lnTo>
                    <a:pt x="49306" y="21"/>
                  </a:lnTo>
                  <a:lnTo>
                    <a:pt x="4860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5558;p60">
              <a:extLst>
                <a:ext uri="{FF2B5EF4-FFF2-40B4-BE49-F238E27FC236}">
                  <a16:creationId xmlns:a16="http://schemas.microsoft.com/office/drawing/2014/main" id="{84072DE6-D29A-BFC3-27FD-500D66B933D7}"/>
                </a:ext>
              </a:extLst>
            </p:cNvPr>
            <p:cNvSpPr/>
            <p:nvPr/>
          </p:nvSpPr>
          <p:spPr>
            <a:xfrm>
              <a:off x="2927500" y="2326800"/>
              <a:ext cx="1203825" cy="1077250"/>
            </a:xfrm>
            <a:custGeom>
              <a:avLst/>
              <a:gdLst/>
              <a:ahLst/>
              <a:cxnLst/>
              <a:rect l="l" t="t" r="r" b="b"/>
              <a:pathLst>
                <a:path w="48153" h="43090" extrusionOk="0">
                  <a:moveTo>
                    <a:pt x="42833" y="0"/>
                  </a:moveTo>
                  <a:lnTo>
                    <a:pt x="39842" y="86"/>
                  </a:lnTo>
                  <a:lnTo>
                    <a:pt x="36339" y="235"/>
                  </a:lnTo>
                  <a:lnTo>
                    <a:pt x="32472" y="428"/>
                  </a:lnTo>
                  <a:lnTo>
                    <a:pt x="28327" y="663"/>
                  </a:lnTo>
                  <a:lnTo>
                    <a:pt x="24033" y="919"/>
                  </a:lnTo>
                  <a:lnTo>
                    <a:pt x="19761" y="1218"/>
                  </a:lnTo>
                  <a:lnTo>
                    <a:pt x="15595" y="1517"/>
                  </a:lnTo>
                  <a:lnTo>
                    <a:pt x="11686" y="1838"/>
                  </a:lnTo>
                  <a:lnTo>
                    <a:pt x="8161" y="2158"/>
                  </a:lnTo>
                  <a:lnTo>
                    <a:pt x="5127" y="2457"/>
                  </a:lnTo>
                  <a:lnTo>
                    <a:pt x="3824" y="2607"/>
                  </a:lnTo>
                  <a:lnTo>
                    <a:pt x="2713" y="2756"/>
                  </a:lnTo>
                  <a:lnTo>
                    <a:pt x="1795" y="2906"/>
                  </a:lnTo>
                  <a:lnTo>
                    <a:pt x="1090" y="3034"/>
                  </a:lnTo>
                  <a:lnTo>
                    <a:pt x="577" y="3162"/>
                  </a:lnTo>
                  <a:lnTo>
                    <a:pt x="427" y="3205"/>
                  </a:lnTo>
                  <a:lnTo>
                    <a:pt x="320" y="3269"/>
                  </a:lnTo>
                  <a:lnTo>
                    <a:pt x="278" y="3333"/>
                  </a:lnTo>
                  <a:lnTo>
                    <a:pt x="256" y="3418"/>
                  </a:lnTo>
                  <a:lnTo>
                    <a:pt x="171" y="3675"/>
                  </a:lnTo>
                  <a:lnTo>
                    <a:pt x="128" y="4059"/>
                  </a:lnTo>
                  <a:lnTo>
                    <a:pt x="86" y="4551"/>
                  </a:lnTo>
                  <a:lnTo>
                    <a:pt x="43" y="5149"/>
                  </a:lnTo>
                  <a:lnTo>
                    <a:pt x="21" y="5832"/>
                  </a:lnTo>
                  <a:lnTo>
                    <a:pt x="0" y="7477"/>
                  </a:lnTo>
                  <a:lnTo>
                    <a:pt x="21" y="9379"/>
                  </a:lnTo>
                  <a:lnTo>
                    <a:pt x="64" y="11515"/>
                  </a:lnTo>
                  <a:lnTo>
                    <a:pt x="128" y="13801"/>
                  </a:lnTo>
                  <a:lnTo>
                    <a:pt x="214" y="16194"/>
                  </a:lnTo>
                  <a:lnTo>
                    <a:pt x="406" y="20957"/>
                  </a:lnTo>
                  <a:lnTo>
                    <a:pt x="598" y="25337"/>
                  </a:lnTo>
                  <a:lnTo>
                    <a:pt x="748" y="28798"/>
                  </a:lnTo>
                  <a:lnTo>
                    <a:pt x="790" y="30037"/>
                  </a:lnTo>
                  <a:lnTo>
                    <a:pt x="812" y="30849"/>
                  </a:lnTo>
                  <a:lnTo>
                    <a:pt x="790" y="32216"/>
                  </a:lnTo>
                  <a:lnTo>
                    <a:pt x="726" y="33903"/>
                  </a:lnTo>
                  <a:lnTo>
                    <a:pt x="620" y="37685"/>
                  </a:lnTo>
                  <a:lnTo>
                    <a:pt x="598" y="39479"/>
                  </a:lnTo>
                  <a:lnTo>
                    <a:pt x="598" y="40291"/>
                  </a:lnTo>
                  <a:lnTo>
                    <a:pt x="598" y="41017"/>
                  </a:lnTo>
                  <a:lnTo>
                    <a:pt x="620" y="41637"/>
                  </a:lnTo>
                  <a:lnTo>
                    <a:pt x="662" y="42150"/>
                  </a:lnTo>
                  <a:lnTo>
                    <a:pt x="726" y="42513"/>
                  </a:lnTo>
                  <a:lnTo>
                    <a:pt x="769" y="42641"/>
                  </a:lnTo>
                  <a:lnTo>
                    <a:pt x="812" y="42726"/>
                  </a:lnTo>
                  <a:lnTo>
                    <a:pt x="855" y="42769"/>
                  </a:lnTo>
                  <a:lnTo>
                    <a:pt x="983" y="42790"/>
                  </a:lnTo>
                  <a:lnTo>
                    <a:pt x="1410" y="42855"/>
                  </a:lnTo>
                  <a:lnTo>
                    <a:pt x="2051" y="42897"/>
                  </a:lnTo>
                  <a:lnTo>
                    <a:pt x="2927" y="42940"/>
                  </a:lnTo>
                  <a:lnTo>
                    <a:pt x="5234" y="43004"/>
                  </a:lnTo>
                  <a:lnTo>
                    <a:pt x="8225" y="43068"/>
                  </a:lnTo>
                  <a:lnTo>
                    <a:pt x="11728" y="43090"/>
                  </a:lnTo>
                  <a:lnTo>
                    <a:pt x="15638" y="43090"/>
                  </a:lnTo>
                  <a:lnTo>
                    <a:pt x="19825" y="43068"/>
                  </a:lnTo>
                  <a:lnTo>
                    <a:pt x="24140" y="43025"/>
                  </a:lnTo>
                  <a:lnTo>
                    <a:pt x="28434" y="42983"/>
                  </a:lnTo>
                  <a:lnTo>
                    <a:pt x="32621" y="42919"/>
                  </a:lnTo>
                  <a:lnTo>
                    <a:pt x="36552" y="42833"/>
                  </a:lnTo>
                  <a:lnTo>
                    <a:pt x="40077" y="42726"/>
                  </a:lnTo>
                  <a:lnTo>
                    <a:pt x="43089" y="42620"/>
                  </a:lnTo>
                  <a:lnTo>
                    <a:pt x="45439" y="42513"/>
                  </a:lnTo>
                  <a:lnTo>
                    <a:pt x="46315" y="42449"/>
                  </a:lnTo>
                  <a:lnTo>
                    <a:pt x="46999" y="42385"/>
                  </a:lnTo>
                  <a:lnTo>
                    <a:pt x="47447" y="42321"/>
                  </a:lnTo>
                  <a:lnTo>
                    <a:pt x="47575" y="42299"/>
                  </a:lnTo>
                  <a:lnTo>
                    <a:pt x="47640" y="42256"/>
                  </a:lnTo>
                  <a:lnTo>
                    <a:pt x="47661" y="42192"/>
                  </a:lnTo>
                  <a:lnTo>
                    <a:pt x="47704" y="42086"/>
                  </a:lnTo>
                  <a:lnTo>
                    <a:pt x="47768" y="41680"/>
                  </a:lnTo>
                  <a:lnTo>
                    <a:pt x="47810" y="41081"/>
                  </a:lnTo>
                  <a:lnTo>
                    <a:pt x="47875" y="40291"/>
                  </a:lnTo>
                  <a:lnTo>
                    <a:pt x="47960" y="38197"/>
                  </a:lnTo>
                  <a:lnTo>
                    <a:pt x="48024" y="35506"/>
                  </a:lnTo>
                  <a:lnTo>
                    <a:pt x="48088" y="32365"/>
                  </a:lnTo>
                  <a:lnTo>
                    <a:pt x="48131" y="28883"/>
                  </a:lnTo>
                  <a:lnTo>
                    <a:pt x="48152" y="25145"/>
                  </a:lnTo>
                  <a:lnTo>
                    <a:pt x="48131" y="21299"/>
                  </a:lnTo>
                  <a:lnTo>
                    <a:pt x="48110" y="17454"/>
                  </a:lnTo>
                  <a:lnTo>
                    <a:pt x="48088" y="13715"/>
                  </a:lnTo>
                  <a:lnTo>
                    <a:pt x="48024" y="10212"/>
                  </a:lnTo>
                  <a:lnTo>
                    <a:pt x="47939" y="7050"/>
                  </a:lnTo>
                  <a:lnTo>
                    <a:pt x="47832" y="4358"/>
                  </a:lnTo>
                  <a:lnTo>
                    <a:pt x="47768" y="3205"/>
                  </a:lnTo>
                  <a:lnTo>
                    <a:pt x="47704" y="2222"/>
                  </a:lnTo>
                  <a:lnTo>
                    <a:pt x="47640" y="1432"/>
                  </a:lnTo>
                  <a:lnTo>
                    <a:pt x="47575" y="791"/>
                  </a:lnTo>
                  <a:lnTo>
                    <a:pt x="47490" y="385"/>
                  </a:lnTo>
                  <a:lnTo>
                    <a:pt x="47447" y="257"/>
                  </a:lnTo>
                  <a:lnTo>
                    <a:pt x="47405" y="171"/>
                  </a:lnTo>
                  <a:lnTo>
                    <a:pt x="47319" y="129"/>
                  </a:lnTo>
                  <a:lnTo>
                    <a:pt x="47191" y="107"/>
                  </a:lnTo>
                  <a:lnTo>
                    <a:pt x="46721" y="43"/>
                  </a:lnTo>
                  <a:lnTo>
                    <a:pt x="46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5559;p60">
              <a:extLst>
                <a:ext uri="{FF2B5EF4-FFF2-40B4-BE49-F238E27FC236}">
                  <a16:creationId xmlns:a16="http://schemas.microsoft.com/office/drawing/2014/main" id="{CFCE13F2-A0A2-538A-0D1A-D42BD919E502}"/>
                </a:ext>
              </a:extLst>
            </p:cNvPr>
            <p:cNvSpPr/>
            <p:nvPr/>
          </p:nvSpPr>
          <p:spPr>
            <a:xfrm>
              <a:off x="3000650" y="2422400"/>
              <a:ext cx="1063375" cy="881775"/>
            </a:xfrm>
            <a:custGeom>
              <a:avLst/>
              <a:gdLst/>
              <a:ahLst/>
              <a:cxnLst/>
              <a:rect l="l" t="t" r="r" b="b"/>
              <a:pathLst>
                <a:path w="42535" h="35271" extrusionOk="0">
                  <a:moveTo>
                    <a:pt x="38732" y="0"/>
                  </a:moveTo>
                  <a:lnTo>
                    <a:pt x="37621" y="22"/>
                  </a:lnTo>
                  <a:lnTo>
                    <a:pt x="34993" y="86"/>
                  </a:lnTo>
                  <a:lnTo>
                    <a:pt x="31938" y="193"/>
                  </a:lnTo>
                  <a:lnTo>
                    <a:pt x="28520" y="363"/>
                  </a:lnTo>
                  <a:lnTo>
                    <a:pt x="24867" y="556"/>
                  </a:lnTo>
                  <a:lnTo>
                    <a:pt x="21129" y="769"/>
                  </a:lnTo>
                  <a:lnTo>
                    <a:pt x="17348" y="1004"/>
                  </a:lnTo>
                  <a:lnTo>
                    <a:pt x="13694" y="1261"/>
                  </a:lnTo>
                  <a:lnTo>
                    <a:pt x="10255" y="1517"/>
                  </a:lnTo>
                  <a:lnTo>
                    <a:pt x="7157" y="1773"/>
                  </a:lnTo>
                  <a:lnTo>
                    <a:pt x="4487" y="2030"/>
                  </a:lnTo>
                  <a:lnTo>
                    <a:pt x="3355" y="2158"/>
                  </a:lnTo>
                  <a:lnTo>
                    <a:pt x="2393" y="2265"/>
                  </a:lnTo>
                  <a:lnTo>
                    <a:pt x="1582" y="2393"/>
                  </a:lnTo>
                  <a:lnTo>
                    <a:pt x="941" y="2500"/>
                  </a:lnTo>
                  <a:lnTo>
                    <a:pt x="513" y="2607"/>
                  </a:lnTo>
                  <a:lnTo>
                    <a:pt x="364" y="2649"/>
                  </a:lnTo>
                  <a:lnTo>
                    <a:pt x="278" y="2692"/>
                  </a:lnTo>
                  <a:lnTo>
                    <a:pt x="257" y="2735"/>
                  </a:lnTo>
                  <a:lnTo>
                    <a:pt x="214" y="2820"/>
                  </a:lnTo>
                  <a:lnTo>
                    <a:pt x="150" y="3034"/>
                  </a:lnTo>
                  <a:lnTo>
                    <a:pt x="108" y="3333"/>
                  </a:lnTo>
                  <a:lnTo>
                    <a:pt x="65" y="3739"/>
                  </a:lnTo>
                  <a:lnTo>
                    <a:pt x="44" y="4230"/>
                  </a:lnTo>
                  <a:lnTo>
                    <a:pt x="22" y="4807"/>
                  </a:lnTo>
                  <a:lnTo>
                    <a:pt x="1" y="6153"/>
                  </a:lnTo>
                  <a:lnTo>
                    <a:pt x="22" y="7734"/>
                  </a:lnTo>
                  <a:lnTo>
                    <a:pt x="65" y="9486"/>
                  </a:lnTo>
                  <a:lnTo>
                    <a:pt x="108" y="11365"/>
                  </a:lnTo>
                  <a:lnTo>
                    <a:pt x="193" y="13309"/>
                  </a:lnTo>
                  <a:lnTo>
                    <a:pt x="364" y="17240"/>
                  </a:lnTo>
                  <a:lnTo>
                    <a:pt x="513" y="20851"/>
                  </a:lnTo>
                  <a:lnTo>
                    <a:pt x="642" y="23692"/>
                  </a:lnTo>
                  <a:lnTo>
                    <a:pt x="684" y="24696"/>
                  </a:lnTo>
                  <a:lnTo>
                    <a:pt x="706" y="25358"/>
                  </a:lnTo>
                  <a:lnTo>
                    <a:pt x="684" y="26490"/>
                  </a:lnTo>
                  <a:lnTo>
                    <a:pt x="642" y="27879"/>
                  </a:lnTo>
                  <a:lnTo>
                    <a:pt x="556" y="30977"/>
                  </a:lnTo>
                  <a:lnTo>
                    <a:pt x="513" y="32451"/>
                  </a:lnTo>
                  <a:lnTo>
                    <a:pt x="535" y="33711"/>
                  </a:lnTo>
                  <a:lnTo>
                    <a:pt x="556" y="34245"/>
                  </a:lnTo>
                  <a:lnTo>
                    <a:pt x="578" y="34651"/>
                  </a:lnTo>
                  <a:lnTo>
                    <a:pt x="642" y="34950"/>
                  </a:lnTo>
                  <a:lnTo>
                    <a:pt x="663" y="35057"/>
                  </a:lnTo>
                  <a:lnTo>
                    <a:pt x="706" y="35143"/>
                  </a:lnTo>
                  <a:lnTo>
                    <a:pt x="748" y="35164"/>
                  </a:lnTo>
                  <a:lnTo>
                    <a:pt x="855" y="35185"/>
                  </a:lnTo>
                  <a:lnTo>
                    <a:pt x="1240" y="35228"/>
                  </a:lnTo>
                  <a:lnTo>
                    <a:pt x="1817" y="35249"/>
                  </a:lnTo>
                  <a:lnTo>
                    <a:pt x="2586" y="35271"/>
                  </a:lnTo>
                  <a:lnTo>
                    <a:pt x="4637" y="35271"/>
                  </a:lnTo>
                  <a:lnTo>
                    <a:pt x="7286" y="35249"/>
                  </a:lnTo>
                  <a:lnTo>
                    <a:pt x="10383" y="35185"/>
                  </a:lnTo>
                  <a:lnTo>
                    <a:pt x="13865" y="35100"/>
                  </a:lnTo>
                  <a:lnTo>
                    <a:pt x="17561" y="34993"/>
                  </a:lnTo>
                  <a:lnTo>
                    <a:pt x="21385" y="34886"/>
                  </a:lnTo>
                  <a:lnTo>
                    <a:pt x="25209" y="34737"/>
                  </a:lnTo>
                  <a:lnTo>
                    <a:pt x="28926" y="34587"/>
                  </a:lnTo>
                  <a:lnTo>
                    <a:pt x="32408" y="34438"/>
                  </a:lnTo>
                  <a:lnTo>
                    <a:pt x="35549" y="34288"/>
                  </a:lnTo>
                  <a:lnTo>
                    <a:pt x="38198" y="34138"/>
                  </a:lnTo>
                  <a:lnTo>
                    <a:pt x="40291" y="33989"/>
                  </a:lnTo>
                  <a:lnTo>
                    <a:pt x="41082" y="33925"/>
                  </a:lnTo>
                  <a:lnTo>
                    <a:pt x="41659" y="33861"/>
                  </a:lnTo>
                  <a:lnTo>
                    <a:pt x="42065" y="33797"/>
                  </a:lnTo>
                  <a:lnTo>
                    <a:pt x="42171" y="33775"/>
                  </a:lnTo>
                  <a:lnTo>
                    <a:pt x="42235" y="33754"/>
                  </a:lnTo>
                  <a:lnTo>
                    <a:pt x="42257" y="33690"/>
                  </a:lnTo>
                  <a:lnTo>
                    <a:pt x="42300" y="33604"/>
                  </a:lnTo>
                  <a:lnTo>
                    <a:pt x="42342" y="33284"/>
                  </a:lnTo>
                  <a:lnTo>
                    <a:pt x="42385" y="32793"/>
                  </a:lnTo>
                  <a:lnTo>
                    <a:pt x="42428" y="32173"/>
                  </a:lnTo>
                  <a:lnTo>
                    <a:pt x="42492" y="30485"/>
                  </a:lnTo>
                  <a:lnTo>
                    <a:pt x="42513" y="28349"/>
                  </a:lnTo>
                  <a:lnTo>
                    <a:pt x="42535" y="25850"/>
                  </a:lnTo>
                  <a:lnTo>
                    <a:pt x="42535" y="23072"/>
                  </a:lnTo>
                  <a:lnTo>
                    <a:pt x="42513" y="20082"/>
                  </a:lnTo>
                  <a:lnTo>
                    <a:pt x="42492" y="17027"/>
                  </a:lnTo>
                  <a:lnTo>
                    <a:pt x="42428" y="13950"/>
                  </a:lnTo>
                  <a:lnTo>
                    <a:pt x="42364" y="10981"/>
                  </a:lnTo>
                  <a:lnTo>
                    <a:pt x="42278" y="8182"/>
                  </a:lnTo>
                  <a:lnTo>
                    <a:pt x="42171" y="5662"/>
                  </a:lnTo>
                  <a:lnTo>
                    <a:pt x="42065" y="3504"/>
                  </a:lnTo>
                  <a:lnTo>
                    <a:pt x="42000" y="2585"/>
                  </a:lnTo>
                  <a:lnTo>
                    <a:pt x="41936" y="1795"/>
                  </a:lnTo>
                  <a:lnTo>
                    <a:pt x="41872" y="1154"/>
                  </a:lnTo>
                  <a:lnTo>
                    <a:pt x="41787" y="663"/>
                  </a:lnTo>
                  <a:lnTo>
                    <a:pt x="41723" y="321"/>
                  </a:lnTo>
                  <a:lnTo>
                    <a:pt x="41680" y="214"/>
                  </a:lnTo>
                  <a:lnTo>
                    <a:pt x="41637" y="150"/>
                  </a:lnTo>
                  <a:lnTo>
                    <a:pt x="41573" y="129"/>
                  </a:lnTo>
                  <a:lnTo>
                    <a:pt x="41445" y="86"/>
                  </a:lnTo>
                  <a:lnTo>
                    <a:pt x="41060" y="43"/>
                  </a:lnTo>
                  <a:lnTo>
                    <a:pt x="40462" y="22"/>
                  </a:lnTo>
                  <a:lnTo>
                    <a:pt x="3967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5560;p60">
              <a:extLst>
                <a:ext uri="{FF2B5EF4-FFF2-40B4-BE49-F238E27FC236}">
                  <a16:creationId xmlns:a16="http://schemas.microsoft.com/office/drawing/2014/main" id="{968A8D6C-37FE-7BF7-EAFE-D20B170CBC74}"/>
                </a:ext>
              </a:extLst>
            </p:cNvPr>
            <p:cNvSpPr/>
            <p:nvPr/>
          </p:nvSpPr>
          <p:spPr>
            <a:xfrm>
              <a:off x="2871400" y="3339400"/>
              <a:ext cx="1356575" cy="103100"/>
            </a:xfrm>
            <a:custGeom>
              <a:avLst/>
              <a:gdLst/>
              <a:ahLst/>
              <a:cxnLst/>
              <a:rect l="l" t="t" r="r" b="b"/>
              <a:pathLst>
                <a:path w="54263" h="4124" extrusionOk="0">
                  <a:moveTo>
                    <a:pt x="49093" y="1"/>
                  </a:moveTo>
                  <a:lnTo>
                    <a:pt x="45611" y="43"/>
                  </a:lnTo>
                  <a:lnTo>
                    <a:pt x="41488" y="107"/>
                  </a:lnTo>
                  <a:lnTo>
                    <a:pt x="36916" y="193"/>
                  </a:lnTo>
                  <a:lnTo>
                    <a:pt x="26982" y="428"/>
                  </a:lnTo>
                  <a:lnTo>
                    <a:pt x="17091" y="684"/>
                  </a:lnTo>
                  <a:lnTo>
                    <a:pt x="8439" y="919"/>
                  </a:lnTo>
                  <a:lnTo>
                    <a:pt x="22" y="1154"/>
                  </a:lnTo>
                  <a:lnTo>
                    <a:pt x="1" y="1304"/>
                  </a:lnTo>
                  <a:lnTo>
                    <a:pt x="1" y="1475"/>
                  </a:lnTo>
                  <a:lnTo>
                    <a:pt x="22" y="1688"/>
                  </a:lnTo>
                  <a:lnTo>
                    <a:pt x="65" y="1902"/>
                  </a:lnTo>
                  <a:lnTo>
                    <a:pt x="172" y="2393"/>
                  </a:lnTo>
                  <a:lnTo>
                    <a:pt x="321" y="2906"/>
                  </a:lnTo>
                  <a:lnTo>
                    <a:pt x="450" y="3376"/>
                  </a:lnTo>
                  <a:lnTo>
                    <a:pt x="599" y="3761"/>
                  </a:lnTo>
                  <a:lnTo>
                    <a:pt x="727" y="4124"/>
                  </a:lnTo>
                  <a:lnTo>
                    <a:pt x="53003" y="3611"/>
                  </a:lnTo>
                  <a:lnTo>
                    <a:pt x="53238" y="3141"/>
                  </a:lnTo>
                  <a:lnTo>
                    <a:pt x="53473" y="2628"/>
                  </a:lnTo>
                  <a:lnTo>
                    <a:pt x="53750" y="2052"/>
                  </a:lnTo>
                  <a:lnTo>
                    <a:pt x="53985" y="1432"/>
                  </a:lnTo>
                  <a:lnTo>
                    <a:pt x="54092" y="1154"/>
                  </a:lnTo>
                  <a:lnTo>
                    <a:pt x="54178" y="877"/>
                  </a:lnTo>
                  <a:lnTo>
                    <a:pt x="54242" y="620"/>
                  </a:lnTo>
                  <a:lnTo>
                    <a:pt x="54263" y="407"/>
                  </a:lnTo>
                  <a:lnTo>
                    <a:pt x="54263" y="214"/>
                  </a:lnTo>
                  <a:lnTo>
                    <a:pt x="54242" y="150"/>
                  </a:lnTo>
                  <a:lnTo>
                    <a:pt x="54220" y="107"/>
                  </a:lnTo>
                  <a:lnTo>
                    <a:pt x="54178" y="65"/>
                  </a:lnTo>
                  <a:lnTo>
                    <a:pt x="54028" y="65"/>
                  </a:lnTo>
                  <a:lnTo>
                    <a:pt x="53558" y="22"/>
                  </a:lnTo>
                  <a:lnTo>
                    <a:pt x="5281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5561;p60">
              <a:extLst>
                <a:ext uri="{FF2B5EF4-FFF2-40B4-BE49-F238E27FC236}">
                  <a16:creationId xmlns:a16="http://schemas.microsoft.com/office/drawing/2014/main" id="{432825AF-B19A-9098-C632-28639DE20C66}"/>
                </a:ext>
              </a:extLst>
            </p:cNvPr>
            <p:cNvSpPr/>
            <p:nvPr/>
          </p:nvSpPr>
          <p:spPr>
            <a:xfrm>
              <a:off x="3133100" y="2642425"/>
              <a:ext cx="34750" cy="392575"/>
            </a:xfrm>
            <a:custGeom>
              <a:avLst/>
              <a:gdLst/>
              <a:ahLst/>
              <a:cxnLst/>
              <a:rect l="l" t="t" r="r" b="b"/>
              <a:pathLst>
                <a:path w="1390" h="15703" extrusionOk="0">
                  <a:moveTo>
                    <a:pt x="834" y="1"/>
                  </a:moveTo>
                  <a:lnTo>
                    <a:pt x="727" y="22"/>
                  </a:lnTo>
                  <a:lnTo>
                    <a:pt x="642" y="65"/>
                  </a:lnTo>
                  <a:lnTo>
                    <a:pt x="578" y="129"/>
                  </a:lnTo>
                  <a:lnTo>
                    <a:pt x="514" y="193"/>
                  </a:lnTo>
                  <a:lnTo>
                    <a:pt x="449" y="257"/>
                  </a:lnTo>
                  <a:lnTo>
                    <a:pt x="428" y="364"/>
                  </a:lnTo>
                  <a:lnTo>
                    <a:pt x="407" y="450"/>
                  </a:lnTo>
                  <a:lnTo>
                    <a:pt x="279" y="2287"/>
                  </a:lnTo>
                  <a:lnTo>
                    <a:pt x="172" y="4145"/>
                  </a:lnTo>
                  <a:lnTo>
                    <a:pt x="86" y="5983"/>
                  </a:lnTo>
                  <a:lnTo>
                    <a:pt x="44" y="7841"/>
                  </a:lnTo>
                  <a:lnTo>
                    <a:pt x="1" y="9678"/>
                  </a:lnTo>
                  <a:lnTo>
                    <a:pt x="1" y="11537"/>
                  </a:lnTo>
                  <a:lnTo>
                    <a:pt x="22" y="13374"/>
                  </a:lnTo>
                  <a:lnTo>
                    <a:pt x="65" y="15211"/>
                  </a:lnTo>
                  <a:lnTo>
                    <a:pt x="65" y="15318"/>
                  </a:lnTo>
                  <a:lnTo>
                    <a:pt x="108" y="15404"/>
                  </a:lnTo>
                  <a:lnTo>
                    <a:pt x="150" y="15489"/>
                  </a:lnTo>
                  <a:lnTo>
                    <a:pt x="214" y="15553"/>
                  </a:lnTo>
                  <a:lnTo>
                    <a:pt x="279" y="15617"/>
                  </a:lnTo>
                  <a:lnTo>
                    <a:pt x="364" y="15660"/>
                  </a:lnTo>
                  <a:lnTo>
                    <a:pt x="449" y="15681"/>
                  </a:lnTo>
                  <a:lnTo>
                    <a:pt x="556" y="15703"/>
                  </a:lnTo>
                  <a:lnTo>
                    <a:pt x="578" y="15703"/>
                  </a:lnTo>
                  <a:lnTo>
                    <a:pt x="663" y="15681"/>
                  </a:lnTo>
                  <a:lnTo>
                    <a:pt x="749" y="15660"/>
                  </a:lnTo>
                  <a:lnTo>
                    <a:pt x="834" y="15596"/>
                  </a:lnTo>
                  <a:lnTo>
                    <a:pt x="919" y="15532"/>
                  </a:lnTo>
                  <a:lnTo>
                    <a:pt x="962" y="15468"/>
                  </a:lnTo>
                  <a:lnTo>
                    <a:pt x="1005" y="15382"/>
                  </a:lnTo>
                  <a:lnTo>
                    <a:pt x="1048" y="15275"/>
                  </a:lnTo>
                  <a:lnTo>
                    <a:pt x="1048" y="15190"/>
                  </a:lnTo>
                  <a:lnTo>
                    <a:pt x="1005" y="13353"/>
                  </a:lnTo>
                  <a:lnTo>
                    <a:pt x="984" y="11516"/>
                  </a:lnTo>
                  <a:lnTo>
                    <a:pt x="984" y="9700"/>
                  </a:lnTo>
                  <a:lnTo>
                    <a:pt x="1026" y="7862"/>
                  </a:lnTo>
                  <a:lnTo>
                    <a:pt x="1069" y="6025"/>
                  </a:lnTo>
                  <a:lnTo>
                    <a:pt x="1154" y="4188"/>
                  </a:lnTo>
                  <a:lnTo>
                    <a:pt x="1261" y="2351"/>
                  </a:lnTo>
                  <a:lnTo>
                    <a:pt x="1389" y="535"/>
                  </a:lnTo>
                  <a:lnTo>
                    <a:pt x="1389" y="428"/>
                  </a:lnTo>
                  <a:lnTo>
                    <a:pt x="1368" y="343"/>
                  </a:lnTo>
                  <a:lnTo>
                    <a:pt x="1325" y="257"/>
                  </a:lnTo>
                  <a:lnTo>
                    <a:pt x="1261" y="172"/>
                  </a:lnTo>
                  <a:lnTo>
                    <a:pt x="1197" y="108"/>
                  </a:lnTo>
                  <a:lnTo>
                    <a:pt x="1112" y="65"/>
                  </a:lnTo>
                  <a:lnTo>
                    <a:pt x="1026" y="22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5562;p60">
              <a:extLst>
                <a:ext uri="{FF2B5EF4-FFF2-40B4-BE49-F238E27FC236}">
                  <a16:creationId xmlns:a16="http://schemas.microsoft.com/office/drawing/2014/main" id="{45B662C3-F3EA-09CB-957E-C68CF1CD4DC1}"/>
                </a:ext>
              </a:extLst>
            </p:cNvPr>
            <p:cNvSpPr/>
            <p:nvPr/>
          </p:nvSpPr>
          <p:spPr>
            <a:xfrm>
              <a:off x="3124025" y="2827750"/>
              <a:ext cx="161325" cy="28875"/>
            </a:xfrm>
            <a:custGeom>
              <a:avLst/>
              <a:gdLst/>
              <a:ahLst/>
              <a:cxnLst/>
              <a:rect l="l" t="t" r="r" b="b"/>
              <a:pathLst>
                <a:path w="6453" h="1155" extrusionOk="0">
                  <a:moveTo>
                    <a:pt x="5982" y="1"/>
                  </a:moveTo>
                  <a:lnTo>
                    <a:pt x="5875" y="22"/>
                  </a:lnTo>
                  <a:lnTo>
                    <a:pt x="5384" y="65"/>
                  </a:lnTo>
                  <a:lnTo>
                    <a:pt x="4743" y="108"/>
                  </a:lnTo>
                  <a:lnTo>
                    <a:pt x="4017" y="150"/>
                  </a:lnTo>
                  <a:lnTo>
                    <a:pt x="3226" y="172"/>
                  </a:lnTo>
                  <a:lnTo>
                    <a:pt x="1667" y="172"/>
                  </a:lnTo>
                  <a:lnTo>
                    <a:pt x="1026" y="150"/>
                  </a:lnTo>
                  <a:lnTo>
                    <a:pt x="535" y="129"/>
                  </a:lnTo>
                  <a:lnTo>
                    <a:pt x="428" y="129"/>
                  </a:lnTo>
                  <a:lnTo>
                    <a:pt x="342" y="150"/>
                  </a:lnTo>
                  <a:lnTo>
                    <a:pt x="236" y="193"/>
                  </a:lnTo>
                  <a:lnTo>
                    <a:pt x="172" y="257"/>
                  </a:lnTo>
                  <a:lnTo>
                    <a:pt x="107" y="321"/>
                  </a:lnTo>
                  <a:lnTo>
                    <a:pt x="43" y="407"/>
                  </a:lnTo>
                  <a:lnTo>
                    <a:pt x="22" y="492"/>
                  </a:lnTo>
                  <a:lnTo>
                    <a:pt x="1" y="578"/>
                  </a:lnTo>
                  <a:lnTo>
                    <a:pt x="1" y="684"/>
                  </a:lnTo>
                  <a:lnTo>
                    <a:pt x="22" y="791"/>
                  </a:lnTo>
                  <a:lnTo>
                    <a:pt x="65" y="877"/>
                  </a:lnTo>
                  <a:lnTo>
                    <a:pt x="107" y="941"/>
                  </a:lnTo>
                  <a:lnTo>
                    <a:pt x="193" y="1005"/>
                  </a:lnTo>
                  <a:lnTo>
                    <a:pt x="257" y="1069"/>
                  </a:lnTo>
                  <a:lnTo>
                    <a:pt x="364" y="1090"/>
                  </a:lnTo>
                  <a:lnTo>
                    <a:pt x="449" y="1112"/>
                  </a:lnTo>
                  <a:lnTo>
                    <a:pt x="1218" y="1154"/>
                  </a:lnTo>
                  <a:lnTo>
                    <a:pt x="3333" y="1154"/>
                  </a:lnTo>
                  <a:lnTo>
                    <a:pt x="4380" y="1112"/>
                  </a:lnTo>
                  <a:lnTo>
                    <a:pt x="5320" y="1069"/>
                  </a:lnTo>
                  <a:lnTo>
                    <a:pt x="5705" y="1026"/>
                  </a:lnTo>
                  <a:lnTo>
                    <a:pt x="6025" y="984"/>
                  </a:lnTo>
                  <a:lnTo>
                    <a:pt x="6132" y="962"/>
                  </a:lnTo>
                  <a:lnTo>
                    <a:pt x="6217" y="919"/>
                  </a:lnTo>
                  <a:lnTo>
                    <a:pt x="6281" y="855"/>
                  </a:lnTo>
                  <a:lnTo>
                    <a:pt x="6345" y="791"/>
                  </a:lnTo>
                  <a:lnTo>
                    <a:pt x="6410" y="706"/>
                  </a:lnTo>
                  <a:lnTo>
                    <a:pt x="6431" y="620"/>
                  </a:lnTo>
                  <a:lnTo>
                    <a:pt x="6452" y="535"/>
                  </a:lnTo>
                  <a:lnTo>
                    <a:pt x="6431" y="428"/>
                  </a:lnTo>
                  <a:lnTo>
                    <a:pt x="6410" y="321"/>
                  </a:lnTo>
                  <a:lnTo>
                    <a:pt x="6367" y="236"/>
                  </a:lnTo>
                  <a:lnTo>
                    <a:pt x="6303" y="172"/>
                  </a:lnTo>
                  <a:lnTo>
                    <a:pt x="6239" y="108"/>
                  </a:lnTo>
                  <a:lnTo>
                    <a:pt x="6153" y="65"/>
                  </a:lnTo>
                  <a:lnTo>
                    <a:pt x="6068" y="22"/>
                  </a:lnTo>
                  <a:lnTo>
                    <a:pt x="598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5563;p60">
              <a:extLst>
                <a:ext uri="{FF2B5EF4-FFF2-40B4-BE49-F238E27FC236}">
                  <a16:creationId xmlns:a16="http://schemas.microsoft.com/office/drawing/2014/main" id="{5F692E5C-D86B-A233-EBDA-425376EA5467}"/>
                </a:ext>
              </a:extLst>
            </p:cNvPr>
            <p:cNvSpPr/>
            <p:nvPr/>
          </p:nvSpPr>
          <p:spPr>
            <a:xfrm>
              <a:off x="3229250" y="2639775"/>
              <a:ext cx="32050" cy="390950"/>
            </a:xfrm>
            <a:custGeom>
              <a:avLst/>
              <a:gdLst/>
              <a:ahLst/>
              <a:cxnLst/>
              <a:rect l="l" t="t" r="r" b="b"/>
              <a:pathLst>
                <a:path w="1282" h="15638" extrusionOk="0">
                  <a:moveTo>
                    <a:pt x="492" y="0"/>
                  </a:moveTo>
                  <a:lnTo>
                    <a:pt x="406" y="21"/>
                  </a:lnTo>
                  <a:lnTo>
                    <a:pt x="299" y="43"/>
                  </a:lnTo>
                  <a:lnTo>
                    <a:pt x="214" y="86"/>
                  </a:lnTo>
                  <a:lnTo>
                    <a:pt x="150" y="150"/>
                  </a:lnTo>
                  <a:lnTo>
                    <a:pt x="86" y="235"/>
                  </a:lnTo>
                  <a:lnTo>
                    <a:pt x="43" y="321"/>
                  </a:lnTo>
                  <a:lnTo>
                    <a:pt x="22" y="406"/>
                  </a:lnTo>
                  <a:lnTo>
                    <a:pt x="0" y="513"/>
                  </a:lnTo>
                  <a:lnTo>
                    <a:pt x="22" y="4166"/>
                  </a:lnTo>
                  <a:lnTo>
                    <a:pt x="86" y="7840"/>
                  </a:lnTo>
                  <a:lnTo>
                    <a:pt x="171" y="11515"/>
                  </a:lnTo>
                  <a:lnTo>
                    <a:pt x="278" y="15168"/>
                  </a:lnTo>
                  <a:lnTo>
                    <a:pt x="299" y="15275"/>
                  </a:lnTo>
                  <a:lnTo>
                    <a:pt x="342" y="15360"/>
                  </a:lnTo>
                  <a:lnTo>
                    <a:pt x="385" y="15446"/>
                  </a:lnTo>
                  <a:lnTo>
                    <a:pt x="449" y="15510"/>
                  </a:lnTo>
                  <a:lnTo>
                    <a:pt x="513" y="15552"/>
                  </a:lnTo>
                  <a:lnTo>
                    <a:pt x="598" y="15616"/>
                  </a:lnTo>
                  <a:lnTo>
                    <a:pt x="684" y="15638"/>
                  </a:lnTo>
                  <a:lnTo>
                    <a:pt x="897" y="15638"/>
                  </a:lnTo>
                  <a:lnTo>
                    <a:pt x="983" y="15595"/>
                  </a:lnTo>
                  <a:lnTo>
                    <a:pt x="1068" y="15552"/>
                  </a:lnTo>
                  <a:lnTo>
                    <a:pt x="1132" y="15488"/>
                  </a:lnTo>
                  <a:lnTo>
                    <a:pt x="1196" y="15403"/>
                  </a:lnTo>
                  <a:lnTo>
                    <a:pt x="1239" y="15317"/>
                  </a:lnTo>
                  <a:lnTo>
                    <a:pt x="1261" y="15232"/>
                  </a:lnTo>
                  <a:lnTo>
                    <a:pt x="1282" y="15125"/>
                  </a:lnTo>
                  <a:lnTo>
                    <a:pt x="1154" y="11493"/>
                  </a:lnTo>
                  <a:lnTo>
                    <a:pt x="1068" y="7819"/>
                  </a:lnTo>
                  <a:lnTo>
                    <a:pt x="1004" y="4166"/>
                  </a:lnTo>
                  <a:lnTo>
                    <a:pt x="983" y="513"/>
                  </a:lnTo>
                  <a:lnTo>
                    <a:pt x="983" y="406"/>
                  </a:lnTo>
                  <a:lnTo>
                    <a:pt x="961" y="321"/>
                  </a:lnTo>
                  <a:lnTo>
                    <a:pt x="897" y="235"/>
                  </a:lnTo>
                  <a:lnTo>
                    <a:pt x="855" y="150"/>
                  </a:lnTo>
                  <a:lnTo>
                    <a:pt x="769" y="86"/>
                  </a:lnTo>
                  <a:lnTo>
                    <a:pt x="684" y="43"/>
                  </a:lnTo>
                  <a:lnTo>
                    <a:pt x="598" y="21"/>
                  </a:lnTo>
                  <a:lnTo>
                    <a:pt x="4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5564;p60">
              <a:extLst>
                <a:ext uri="{FF2B5EF4-FFF2-40B4-BE49-F238E27FC236}">
                  <a16:creationId xmlns:a16="http://schemas.microsoft.com/office/drawing/2014/main" id="{F44D9A00-2D62-9AB9-E3D1-D052E66B5D35}"/>
                </a:ext>
              </a:extLst>
            </p:cNvPr>
            <p:cNvSpPr/>
            <p:nvPr/>
          </p:nvSpPr>
          <p:spPr>
            <a:xfrm>
              <a:off x="3302950" y="2728425"/>
              <a:ext cx="138875" cy="267050"/>
            </a:xfrm>
            <a:custGeom>
              <a:avLst/>
              <a:gdLst/>
              <a:ahLst/>
              <a:cxnLst/>
              <a:rect l="l" t="t" r="r" b="b"/>
              <a:pathLst>
                <a:path w="5555" h="10682" extrusionOk="0">
                  <a:moveTo>
                    <a:pt x="598" y="0"/>
                  </a:moveTo>
                  <a:lnTo>
                    <a:pt x="513" y="22"/>
                  </a:lnTo>
                  <a:lnTo>
                    <a:pt x="406" y="43"/>
                  </a:lnTo>
                  <a:lnTo>
                    <a:pt x="321" y="64"/>
                  </a:lnTo>
                  <a:lnTo>
                    <a:pt x="257" y="129"/>
                  </a:lnTo>
                  <a:lnTo>
                    <a:pt x="193" y="193"/>
                  </a:lnTo>
                  <a:lnTo>
                    <a:pt x="128" y="278"/>
                  </a:lnTo>
                  <a:lnTo>
                    <a:pt x="107" y="364"/>
                  </a:lnTo>
                  <a:lnTo>
                    <a:pt x="86" y="470"/>
                  </a:lnTo>
                  <a:lnTo>
                    <a:pt x="22" y="1667"/>
                  </a:lnTo>
                  <a:lnTo>
                    <a:pt x="0" y="2884"/>
                  </a:lnTo>
                  <a:lnTo>
                    <a:pt x="0" y="4081"/>
                  </a:lnTo>
                  <a:lnTo>
                    <a:pt x="43" y="5298"/>
                  </a:lnTo>
                  <a:lnTo>
                    <a:pt x="107" y="6495"/>
                  </a:lnTo>
                  <a:lnTo>
                    <a:pt x="214" y="7712"/>
                  </a:lnTo>
                  <a:lnTo>
                    <a:pt x="363" y="8909"/>
                  </a:lnTo>
                  <a:lnTo>
                    <a:pt x="534" y="10105"/>
                  </a:lnTo>
                  <a:lnTo>
                    <a:pt x="641" y="10682"/>
                  </a:lnTo>
                  <a:lnTo>
                    <a:pt x="1197" y="10490"/>
                  </a:lnTo>
                  <a:lnTo>
                    <a:pt x="1667" y="10340"/>
                  </a:lnTo>
                  <a:lnTo>
                    <a:pt x="2137" y="10212"/>
                  </a:lnTo>
                  <a:lnTo>
                    <a:pt x="2607" y="10148"/>
                  </a:lnTo>
                  <a:lnTo>
                    <a:pt x="3077" y="10084"/>
                  </a:lnTo>
                  <a:lnTo>
                    <a:pt x="3547" y="10041"/>
                  </a:lnTo>
                  <a:lnTo>
                    <a:pt x="4038" y="10041"/>
                  </a:lnTo>
                  <a:lnTo>
                    <a:pt x="5063" y="10020"/>
                  </a:lnTo>
                  <a:lnTo>
                    <a:pt x="5149" y="10020"/>
                  </a:lnTo>
                  <a:lnTo>
                    <a:pt x="5256" y="9977"/>
                  </a:lnTo>
                  <a:lnTo>
                    <a:pt x="5341" y="9934"/>
                  </a:lnTo>
                  <a:lnTo>
                    <a:pt x="5405" y="9870"/>
                  </a:lnTo>
                  <a:lnTo>
                    <a:pt x="5469" y="9806"/>
                  </a:lnTo>
                  <a:lnTo>
                    <a:pt x="5512" y="9721"/>
                  </a:lnTo>
                  <a:lnTo>
                    <a:pt x="5533" y="9635"/>
                  </a:lnTo>
                  <a:lnTo>
                    <a:pt x="5555" y="9528"/>
                  </a:lnTo>
                  <a:lnTo>
                    <a:pt x="5533" y="9421"/>
                  </a:lnTo>
                  <a:lnTo>
                    <a:pt x="5512" y="9336"/>
                  </a:lnTo>
                  <a:lnTo>
                    <a:pt x="5469" y="9251"/>
                  </a:lnTo>
                  <a:lnTo>
                    <a:pt x="5405" y="9186"/>
                  </a:lnTo>
                  <a:lnTo>
                    <a:pt x="5320" y="9122"/>
                  </a:lnTo>
                  <a:lnTo>
                    <a:pt x="5256" y="9080"/>
                  </a:lnTo>
                  <a:lnTo>
                    <a:pt x="5149" y="9037"/>
                  </a:lnTo>
                  <a:lnTo>
                    <a:pt x="4123" y="9037"/>
                  </a:lnTo>
                  <a:lnTo>
                    <a:pt x="3675" y="9058"/>
                  </a:lnTo>
                  <a:lnTo>
                    <a:pt x="3226" y="9080"/>
                  </a:lnTo>
                  <a:lnTo>
                    <a:pt x="2777" y="9122"/>
                  </a:lnTo>
                  <a:lnTo>
                    <a:pt x="2329" y="9186"/>
                  </a:lnTo>
                  <a:lnTo>
                    <a:pt x="1880" y="9272"/>
                  </a:lnTo>
                  <a:lnTo>
                    <a:pt x="1432" y="9379"/>
                  </a:lnTo>
                  <a:lnTo>
                    <a:pt x="1282" y="8268"/>
                  </a:lnTo>
                  <a:lnTo>
                    <a:pt x="1154" y="7178"/>
                  </a:lnTo>
                  <a:lnTo>
                    <a:pt x="1068" y="6067"/>
                  </a:lnTo>
                  <a:lnTo>
                    <a:pt x="1004" y="4957"/>
                  </a:lnTo>
                  <a:lnTo>
                    <a:pt x="983" y="3846"/>
                  </a:lnTo>
                  <a:lnTo>
                    <a:pt x="983" y="2756"/>
                  </a:lnTo>
                  <a:lnTo>
                    <a:pt x="1004" y="1645"/>
                  </a:lnTo>
                  <a:lnTo>
                    <a:pt x="1068" y="534"/>
                  </a:lnTo>
                  <a:lnTo>
                    <a:pt x="1068" y="428"/>
                  </a:lnTo>
                  <a:lnTo>
                    <a:pt x="1047" y="342"/>
                  </a:lnTo>
                  <a:lnTo>
                    <a:pt x="1004" y="257"/>
                  </a:lnTo>
                  <a:lnTo>
                    <a:pt x="940" y="171"/>
                  </a:lnTo>
                  <a:lnTo>
                    <a:pt x="876" y="107"/>
                  </a:lnTo>
                  <a:lnTo>
                    <a:pt x="791" y="64"/>
                  </a:lnTo>
                  <a:lnTo>
                    <a:pt x="705" y="22"/>
                  </a:lnTo>
                  <a:lnTo>
                    <a:pt x="5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5565;p60">
              <a:extLst>
                <a:ext uri="{FF2B5EF4-FFF2-40B4-BE49-F238E27FC236}">
                  <a16:creationId xmlns:a16="http://schemas.microsoft.com/office/drawing/2014/main" id="{C33152CF-E2FD-67B1-62FF-B79637BC9989}"/>
                </a:ext>
              </a:extLst>
            </p:cNvPr>
            <p:cNvSpPr/>
            <p:nvPr/>
          </p:nvSpPr>
          <p:spPr>
            <a:xfrm>
              <a:off x="3304550" y="2839500"/>
              <a:ext cx="105225" cy="31000"/>
            </a:xfrm>
            <a:custGeom>
              <a:avLst/>
              <a:gdLst/>
              <a:ahLst/>
              <a:cxnLst/>
              <a:rect l="l" t="t" r="r" b="b"/>
              <a:pathLst>
                <a:path w="4209" h="1240" extrusionOk="0">
                  <a:moveTo>
                    <a:pt x="3312" y="1"/>
                  </a:moveTo>
                  <a:lnTo>
                    <a:pt x="3098" y="44"/>
                  </a:lnTo>
                  <a:lnTo>
                    <a:pt x="2671" y="129"/>
                  </a:lnTo>
                  <a:lnTo>
                    <a:pt x="2372" y="193"/>
                  </a:lnTo>
                  <a:lnTo>
                    <a:pt x="2137" y="214"/>
                  </a:lnTo>
                  <a:lnTo>
                    <a:pt x="1923" y="236"/>
                  </a:lnTo>
                  <a:lnTo>
                    <a:pt x="1453" y="257"/>
                  </a:lnTo>
                  <a:lnTo>
                    <a:pt x="983" y="236"/>
                  </a:lnTo>
                  <a:lnTo>
                    <a:pt x="534" y="214"/>
                  </a:lnTo>
                  <a:lnTo>
                    <a:pt x="428" y="214"/>
                  </a:lnTo>
                  <a:lnTo>
                    <a:pt x="342" y="236"/>
                  </a:lnTo>
                  <a:lnTo>
                    <a:pt x="235" y="279"/>
                  </a:lnTo>
                  <a:lnTo>
                    <a:pt x="171" y="321"/>
                  </a:lnTo>
                  <a:lnTo>
                    <a:pt x="107" y="385"/>
                  </a:lnTo>
                  <a:lnTo>
                    <a:pt x="43" y="471"/>
                  </a:lnTo>
                  <a:lnTo>
                    <a:pt x="22" y="556"/>
                  </a:lnTo>
                  <a:lnTo>
                    <a:pt x="0" y="663"/>
                  </a:lnTo>
                  <a:lnTo>
                    <a:pt x="0" y="770"/>
                  </a:lnTo>
                  <a:lnTo>
                    <a:pt x="22" y="855"/>
                  </a:lnTo>
                  <a:lnTo>
                    <a:pt x="64" y="941"/>
                  </a:lnTo>
                  <a:lnTo>
                    <a:pt x="107" y="1026"/>
                  </a:lnTo>
                  <a:lnTo>
                    <a:pt x="193" y="1090"/>
                  </a:lnTo>
                  <a:lnTo>
                    <a:pt x="257" y="1133"/>
                  </a:lnTo>
                  <a:lnTo>
                    <a:pt x="364" y="1176"/>
                  </a:lnTo>
                  <a:lnTo>
                    <a:pt x="449" y="1197"/>
                  </a:lnTo>
                  <a:lnTo>
                    <a:pt x="1004" y="1219"/>
                  </a:lnTo>
                  <a:lnTo>
                    <a:pt x="1538" y="1240"/>
                  </a:lnTo>
                  <a:lnTo>
                    <a:pt x="2051" y="1219"/>
                  </a:lnTo>
                  <a:lnTo>
                    <a:pt x="2286" y="1197"/>
                  </a:lnTo>
                  <a:lnTo>
                    <a:pt x="2543" y="1154"/>
                  </a:lnTo>
                  <a:lnTo>
                    <a:pt x="2906" y="1090"/>
                  </a:lnTo>
                  <a:lnTo>
                    <a:pt x="3226" y="1005"/>
                  </a:lnTo>
                  <a:lnTo>
                    <a:pt x="3376" y="984"/>
                  </a:lnTo>
                  <a:lnTo>
                    <a:pt x="3589" y="984"/>
                  </a:lnTo>
                  <a:lnTo>
                    <a:pt x="3675" y="1005"/>
                  </a:lnTo>
                  <a:lnTo>
                    <a:pt x="3782" y="1005"/>
                  </a:lnTo>
                  <a:lnTo>
                    <a:pt x="3867" y="984"/>
                  </a:lnTo>
                  <a:lnTo>
                    <a:pt x="3952" y="941"/>
                  </a:lnTo>
                  <a:lnTo>
                    <a:pt x="4038" y="898"/>
                  </a:lnTo>
                  <a:lnTo>
                    <a:pt x="4102" y="834"/>
                  </a:lnTo>
                  <a:lnTo>
                    <a:pt x="4166" y="749"/>
                  </a:lnTo>
                  <a:lnTo>
                    <a:pt x="4209" y="663"/>
                  </a:lnTo>
                  <a:lnTo>
                    <a:pt x="4209" y="556"/>
                  </a:lnTo>
                  <a:lnTo>
                    <a:pt x="4209" y="449"/>
                  </a:lnTo>
                  <a:lnTo>
                    <a:pt x="4209" y="364"/>
                  </a:lnTo>
                  <a:lnTo>
                    <a:pt x="4166" y="279"/>
                  </a:lnTo>
                  <a:lnTo>
                    <a:pt x="4102" y="193"/>
                  </a:lnTo>
                  <a:lnTo>
                    <a:pt x="4038" y="129"/>
                  </a:lnTo>
                  <a:lnTo>
                    <a:pt x="3974" y="65"/>
                  </a:lnTo>
                  <a:lnTo>
                    <a:pt x="3867" y="44"/>
                  </a:lnTo>
                  <a:lnTo>
                    <a:pt x="367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5566;p60">
              <a:extLst>
                <a:ext uri="{FF2B5EF4-FFF2-40B4-BE49-F238E27FC236}">
                  <a16:creationId xmlns:a16="http://schemas.microsoft.com/office/drawing/2014/main" id="{A9B60600-87FB-CDC1-1A78-9A696087CE7F}"/>
                </a:ext>
              </a:extLst>
            </p:cNvPr>
            <p:cNvSpPr/>
            <p:nvPr/>
          </p:nvSpPr>
          <p:spPr>
            <a:xfrm>
              <a:off x="3286925" y="2723625"/>
              <a:ext cx="142075" cy="28850"/>
            </a:xfrm>
            <a:custGeom>
              <a:avLst/>
              <a:gdLst/>
              <a:ahLst/>
              <a:cxnLst/>
              <a:rect l="l" t="t" r="r" b="b"/>
              <a:pathLst>
                <a:path w="5683" h="1154" extrusionOk="0">
                  <a:moveTo>
                    <a:pt x="5170" y="0"/>
                  </a:moveTo>
                  <a:lnTo>
                    <a:pt x="1731" y="128"/>
                  </a:lnTo>
                  <a:lnTo>
                    <a:pt x="492" y="171"/>
                  </a:lnTo>
                  <a:lnTo>
                    <a:pt x="385" y="171"/>
                  </a:lnTo>
                  <a:lnTo>
                    <a:pt x="299" y="214"/>
                  </a:lnTo>
                  <a:lnTo>
                    <a:pt x="214" y="256"/>
                  </a:lnTo>
                  <a:lnTo>
                    <a:pt x="129" y="321"/>
                  </a:lnTo>
                  <a:lnTo>
                    <a:pt x="86" y="385"/>
                  </a:lnTo>
                  <a:lnTo>
                    <a:pt x="43" y="470"/>
                  </a:lnTo>
                  <a:lnTo>
                    <a:pt x="0" y="577"/>
                  </a:lnTo>
                  <a:lnTo>
                    <a:pt x="0" y="662"/>
                  </a:lnTo>
                  <a:lnTo>
                    <a:pt x="0" y="769"/>
                  </a:lnTo>
                  <a:lnTo>
                    <a:pt x="43" y="855"/>
                  </a:lnTo>
                  <a:lnTo>
                    <a:pt x="86" y="940"/>
                  </a:lnTo>
                  <a:lnTo>
                    <a:pt x="150" y="1004"/>
                  </a:lnTo>
                  <a:lnTo>
                    <a:pt x="214" y="1068"/>
                  </a:lnTo>
                  <a:lnTo>
                    <a:pt x="299" y="1111"/>
                  </a:lnTo>
                  <a:lnTo>
                    <a:pt x="385" y="1154"/>
                  </a:lnTo>
                  <a:lnTo>
                    <a:pt x="513" y="1154"/>
                  </a:lnTo>
                  <a:lnTo>
                    <a:pt x="1752" y="1111"/>
                  </a:lnTo>
                  <a:lnTo>
                    <a:pt x="5213" y="983"/>
                  </a:lnTo>
                  <a:lnTo>
                    <a:pt x="5298" y="961"/>
                  </a:lnTo>
                  <a:lnTo>
                    <a:pt x="5405" y="940"/>
                  </a:lnTo>
                  <a:lnTo>
                    <a:pt x="5469" y="876"/>
                  </a:lnTo>
                  <a:lnTo>
                    <a:pt x="5555" y="812"/>
                  </a:lnTo>
                  <a:lnTo>
                    <a:pt x="5597" y="748"/>
                  </a:lnTo>
                  <a:lnTo>
                    <a:pt x="5640" y="662"/>
                  </a:lnTo>
                  <a:lnTo>
                    <a:pt x="5662" y="556"/>
                  </a:lnTo>
                  <a:lnTo>
                    <a:pt x="5683" y="470"/>
                  </a:lnTo>
                  <a:lnTo>
                    <a:pt x="5662" y="363"/>
                  </a:lnTo>
                  <a:lnTo>
                    <a:pt x="5640" y="278"/>
                  </a:lnTo>
                  <a:lnTo>
                    <a:pt x="5576" y="192"/>
                  </a:lnTo>
                  <a:lnTo>
                    <a:pt x="5512" y="128"/>
                  </a:lnTo>
                  <a:lnTo>
                    <a:pt x="5448" y="64"/>
                  </a:lnTo>
                  <a:lnTo>
                    <a:pt x="5362" y="21"/>
                  </a:lnTo>
                  <a:lnTo>
                    <a:pt x="525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5567;p60">
              <a:extLst>
                <a:ext uri="{FF2B5EF4-FFF2-40B4-BE49-F238E27FC236}">
                  <a16:creationId xmlns:a16="http://schemas.microsoft.com/office/drawing/2014/main" id="{7810CC7F-21E2-DDAA-553B-46E491BCE596}"/>
                </a:ext>
              </a:extLst>
            </p:cNvPr>
            <p:cNvSpPr/>
            <p:nvPr/>
          </p:nvSpPr>
          <p:spPr>
            <a:xfrm>
              <a:off x="3489875" y="2638150"/>
              <a:ext cx="105225" cy="377625"/>
            </a:xfrm>
            <a:custGeom>
              <a:avLst/>
              <a:gdLst/>
              <a:ahLst/>
              <a:cxnLst/>
              <a:rect l="l" t="t" r="r" b="b"/>
              <a:pathLst>
                <a:path w="4209" h="15105" extrusionOk="0">
                  <a:moveTo>
                    <a:pt x="1859" y="1"/>
                  </a:moveTo>
                  <a:lnTo>
                    <a:pt x="1773" y="44"/>
                  </a:lnTo>
                  <a:lnTo>
                    <a:pt x="1688" y="86"/>
                  </a:lnTo>
                  <a:lnTo>
                    <a:pt x="1624" y="172"/>
                  </a:lnTo>
                  <a:lnTo>
                    <a:pt x="1560" y="236"/>
                  </a:lnTo>
                  <a:lnTo>
                    <a:pt x="1517" y="321"/>
                  </a:lnTo>
                  <a:lnTo>
                    <a:pt x="1496" y="428"/>
                  </a:lnTo>
                  <a:lnTo>
                    <a:pt x="1496" y="514"/>
                  </a:lnTo>
                  <a:lnTo>
                    <a:pt x="1496" y="962"/>
                  </a:lnTo>
                  <a:lnTo>
                    <a:pt x="1474" y="1411"/>
                  </a:lnTo>
                  <a:lnTo>
                    <a:pt x="1432" y="1860"/>
                  </a:lnTo>
                  <a:lnTo>
                    <a:pt x="1346" y="2351"/>
                  </a:lnTo>
                  <a:lnTo>
                    <a:pt x="1133" y="3846"/>
                  </a:lnTo>
                  <a:lnTo>
                    <a:pt x="940" y="5320"/>
                  </a:lnTo>
                  <a:lnTo>
                    <a:pt x="748" y="6816"/>
                  </a:lnTo>
                  <a:lnTo>
                    <a:pt x="577" y="8311"/>
                  </a:lnTo>
                  <a:lnTo>
                    <a:pt x="428" y="9807"/>
                  </a:lnTo>
                  <a:lnTo>
                    <a:pt x="278" y="11302"/>
                  </a:lnTo>
                  <a:lnTo>
                    <a:pt x="150" y="12797"/>
                  </a:lnTo>
                  <a:lnTo>
                    <a:pt x="22" y="14293"/>
                  </a:lnTo>
                  <a:lnTo>
                    <a:pt x="0" y="14827"/>
                  </a:lnTo>
                  <a:lnTo>
                    <a:pt x="513" y="14827"/>
                  </a:lnTo>
                  <a:lnTo>
                    <a:pt x="1303" y="14848"/>
                  </a:lnTo>
                  <a:lnTo>
                    <a:pt x="2073" y="14891"/>
                  </a:lnTo>
                  <a:lnTo>
                    <a:pt x="2863" y="14976"/>
                  </a:lnTo>
                  <a:lnTo>
                    <a:pt x="3632" y="15083"/>
                  </a:lnTo>
                  <a:lnTo>
                    <a:pt x="3717" y="15105"/>
                  </a:lnTo>
                  <a:lnTo>
                    <a:pt x="3803" y="15083"/>
                  </a:lnTo>
                  <a:lnTo>
                    <a:pt x="3888" y="15062"/>
                  </a:lnTo>
                  <a:lnTo>
                    <a:pt x="3952" y="15019"/>
                  </a:lnTo>
                  <a:lnTo>
                    <a:pt x="4038" y="14976"/>
                  </a:lnTo>
                  <a:lnTo>
                    <a:pt x="4081" y="14912"/>
                  </a:lnTo>
                  <a:lnTo>
                    <a:pt x="4145" y="14848"/>
                  </a:lnTo>
                  <a:lnTo>
                    <a:pt x="4166" y="14763"/>
                  </a:lnTo>
                  <a:lnTo>
                    <a:pt x="4187" y="14677"/>
                  </a:lnTo>
                  <a:lnTo>
                    <a:pt x="4209" y="14592"/>
                  </a:lnTo>
                  <a:lnTo>
                    <a:pt x="4187" y="14485"/>
                  </a:lnTo>
                  <a:lnTo>
                    <a:pt x="4166" y="14400"/>
                  </a:lnTo>
                  <a:lnTo>
                    <a:pt x="4102" y="14314"/>
                  </a:lnTo>
                  <a:lnTo>
                    <a:pt x="4038" y="14250"/>
                  </a:lnTo>
                  <a:lnTo>
                    <a:pt x="3974" y="14186"/>
                  </a:lnTo>
                  <a:lnTo>
                    <a:pt x="3888" y="14143"/>
                  </a:lnTo>
                  <a:lnTo>
                    <a:pt x="3782" y="14122"/>
                  </a:lnTo>
                  <a:lnTo>
                    <a:pt x="3098" y="14015"/>
                  </a:lnTo>
                  <a:lnTo>
                    <a:pt x="2436" y="13930"/>
                  </a:lnTo>
                  <a:lnTo>
                    <a:pt x="1731" y="13887"/>
                  </a:lnTo>
                  <a:lnTo>
                    <a:pt x="1047" y="13844"/>
                  </a:lnTo>
                  <a:lnTo>
                    <a:pt x="1303" y="11003"/>
                  </a:lnTo>
                  <a:lnTo>
                    <a:pt x="1603" y="8162"/>
                  </a:lnTo>
                  <a:lnTo>
                    <a:pt x="1944" y="5299"/>
                  </a:lnTo>
                  <a:lnTo>
                    <a:pt x="2329" y="2458"/>
                  </a:lnTo>
                  <a:lnTo>
                    <a:pt x="2414" y="1966"/>
                  </a:lnTo>
                  <a:lnTo>
                    <a:pt x="2457" y="1475"/>
                  </a:lnTo>
                  <a:lnTo>
                    <a:pt x="2500" y="962"/>
                  </a:lnTo>
                  <a:lnTo>
                    <a:pt x="2478" y="450"/>
                  </a:lnTo>
                  <a:lnTo>
                    <a:pt x="2457" y="343"/>
                  </a:lnTo>
                  <a:lnTo>
                    <a:pt x="2436" y="257"/>
                  </a:lnTo>
                  <a:lnTo>
                    <a:pt x="2372" y="193"/>
                  </a:lnTo>
                  <a:lnTo>
                    <a:pt x="2308" y="108"/>
                  </a:lnTo>
                  <a:lnTo>
                    <a:pt x="2243" y="65"/>
                  </a:lnTo>
                  <a:lnTo>
                    <a:pt x="2158" y="22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5568;p60">
              <a:extLst>
                <a:ext uri="{FF2B5EF4-FFF2-40B4-BE49-F238E27FC236}">
                  <a16:creationId xmlns:a16="http://schemas.microsoft.com/office/drawing/2014/main" id="{72B724C2-2F80-3846-D448-E626C6B9EB05}"/>
                </a:ext>
              </a:extLst>
            </p:cNvPr>
            <p:cNvSpPr/>
            <p:nvPr/>
          </p:nvSpPr>
          <p:spPr>
            <a:xfrm>
              <a:off x="3622850" y="2645100"/>
              <a:ext cx="101500" cy="369600"/>
            </a:xfrm>
            <a:custGeom>
              <a:avLst/>
              <a:gdLst/>
              <a:ahLst/>
              <a:cxnLst/>
              <a:rect l="l" t="t" r="r" b="b"/>
              <a:pathLst>
                <a:path w="4060" h="14784" extrusionOk="0">
                  <a:moveTo>
                    <a:pt x="748" y="1"/>
                  </a:moveTo>
                  <a:lnTo>
                    <a:pt x="663" y="22"/>
                  </a:lnTo>
                  <a:lnTo>
                    <a:pt x="577" y="65"/>
                  </a:lnTo>
                  <a:lnTo>
                    <a:pt x="492" y="108"/>
                  </a:lnTo>
                  <a:lnTo>
                    <a:pt x="428" y="172"/>
                  </a:lnTo>
                  <a:lnTo>
                    <a:pt x="385" y="257"/>
                  </a:lnTo>
                  <a:lnTo>
                    <a:pt x="343" y="343"/>
                  </a:lnTo>
                  <a:lnTo>
                    <a:pt x="321" y="449"/>
                  </a:lnTo>
                  <a:lnTo>
                    <a:pt x="193" y="2180"/>
                  </a:lnTo>
                  <a:lnTo>
                    <a:pt x="108" y="3889"/>
                  </a:lnTo>
                  <a:lnTo>
                    <a:pt x="43" y="5619"/>
                  </a:lnTo>
                  <a:lnTo>
                    <a:pt x="1" y="7371"/>
                  </a:lnTo>
                  <a:lnTo>
                    <a:pt x="1" y="9101"/>
                  </a:lnTo>
                  <a:lnTo>
                    <a:pt x="22" y="10832"/>
                  </a:lnTo>
                  <a:lnTo>
                    <a:pt x="65" y="12562"/>
                  </a:lnTo>
                  <a:lnTo>
                    <a:pt x="150" y="14293"/>
                  </a:lnTo>
                  <a:lnTo>
                    <a:pt x="172" y="14784"/>
                  </a:lnTo>
                  <a:lnTo>
                    <a:pt x="663" y="14741"/>
                  </a:lnTo>
                  <a:lnTo>
                    <a:pt x="1389" y="14720"/>
                  </a:lnTo>
                  <a:lnTo>
                    <a:pt x="2094" y="14720"/>
                  </a:lnTo>
                  <a:lnTo>
                    <a:pt x="2799" y="14741"/>
                  </a:lnTo>
                  <a:lnTo>
                    <a:pt x="3526" y="14784"/>
                  </a:lnTo>
                  <a:lnTo>
                    <a:pt x="3654" y="14784"/>
                  </a:lnTo>
                  <a:lnTo>
                    <a:pt x="3739" y="14763"/>
                  </a:lnTo>
                  <a:lnTo>
                    <a:pt x="3825" y="14720"/>
                  </a:lnTo>
                  <a:lnTo>
                    <a:pt x="3889" y="14656"/>
                  </a:lnTo>
                  <a:lnTo>
                    <a:pt x="3953" y="14592"/>
                  </a:lnTo>
                  <a:lnTo>
                    <a:pt x="3996" y="14528"/>
                  </a:lnTo>
                  <a:lnTo>
                    <a:pt x="4038" y="14442"/>
                  </a:lnTo>
                  <a:lnTo>
                    <a:pt x="4060" y="14335"/>
                  </a:lnTo>
                  <a:lnTo>
                    <a:pt x="4038" y="14228"/>
                  </a:lnTo>
                  <a:lnTo>
                    <a:pt x="4017" y="14143"/>
                  </a:lnTo>
                  <a:lnTo>
                    <a:pt x="3996" y="14058"/>
                  </a:lnTo>
                  <a:lnTo>
                    <a:pt x="3931" y="13972"/>
                  </a:lnTo>
                  <a:lnTo>
                    <a:pt x="3867" y="13908"/>
                  </a:lnTo>
                  <a:lnTo>
                    <a:pt x="3782" y="13865"/>
                  </a:lnTo>
                  <a:lnTo>
                    <a:pt x="3696" y="13823"/>
                  </a:lnTo>
                  <a:lnTo>
                    <a:pt x="3590" y="13801"/>
                  </a:lnTo>
                  <a:lnTo>
                    <a:pt x="2970" y="13759"/>
                  </a:lnTo>
                  <a:lnTo>
                    <a:pt x="2351" y="13737"/>
                  </a:lnTo>
                  <a:lnTo>
                    <a:pt x="1112" y="13737"/>
                  </a:lnTo>
                  <a:lnTo>
                    <a:pt x="1047" y="12092"/>
                  </a:lnTo>
                  <a:lnTo>
                    <a:pt x="1005" y="10447"/>
                  </a:lnTo>
                  <a:lnTo>
                    <a:pt x="983" y="8781"/>
                  </a:lnTo>
                  <a:lnTo>
                    <a:pt x="983" y="7136"/>
                  </a:lnTo>
                  <a:lnTo>
                    <a:pt x="1026" y="5470"/>
                  </a:lnTo>
                  <a:lnTo>
                    <a:pt x="1090" y="3825"/>
                  </a:lnTo>
                  <a:lnTo>
                    <a:pt x="1197" y="2180"/>
                  </a:lnTo>
                  <a:lnTo>
                    <a:pt x="1304" y="535"/>
                  </a:lnTo>
                  <a:lnTo>
                    <a:pt x="1304" y="428"/>
                  </a:lnTo>
                  <a:lnTo>
                    <a:pt x="1282" y="343"/>
                  </a:lnTo>
                  <a:lnTo>
                    <a:pt x="1240" y="257"/>
                  </a:lnTo>
                  <a:lnTo>
                    <a:pt x="1197" y="172"/>
                  </a:lnTo>
                  <a:lnTo>
                    <a:pt x="1133" y="108"/>
                  </a:lnTo>
                  <a:lnTo>
                    <a:pt x="1047" y="43"/>
                  </a:lnTo>
                  <a:lnTo>
                    <a:pt x="962" y="22"/>
                  </a:lnTo>
                  <a:lnTo>
                    <a:pt x="85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5569;p60">
              <a:extLst>
                <a:ext uri="{FF2B5EF4-FFF2-40B4-BE49-F238E27FC236}">
                  <a16:creationId xmlns:a16="http://schemas.microsoft.com/office/drawing/2014/main" id="{B08EC353-C00A-4100-1BE7-4F3B2C20BC43}"/>
                </a:ext>
              </a:extLst>
            </p:cNvPr>
            <p:cNvSpPr/>
            <p:nvPr/>
          </p:nvSpPr>
          <p:spPr>
            <a:xfrm>
              <a:off x="3738225" y="2716675"/>
              <a:ext cx="241950" cy="270800"/>
            </a:xfrm>
            <a:custGeom>
              <a:avLst/>
              <a:gdLst/>
              <a:ahLst/>
              <a:cxnLst/>
              <a:rect l="l" t="t" r="r" b="b"/>
              <a:pathLst>
                <a:path w="9678" h="10832" extrusionOk="0">
                  <a:moveTo>
                    <a:pt x="4337" y="1987"/>
                  </a:moveTo>
                  <a:lnTo>
                    <a:pt x="4593" y="2008"/>
                  </a:lnTo>
                  <a:lnTo>
                    <a:pt x="4828" y="2030"/>
                  </a:lnTo>
                  <a:lnTo>
                    <a:pt x="5170" y="2115"/>
                  </a:lnTo>
                  <a:lnTo>
                    <a:pt x="5469" y="2222"/>
                  </a:lnTo>
                  <a:lnTo>
                    <a:pt x="5789" y="2350"/>
                  </a:lnTo>
                  <a:lnTo>
                    <a:pt x="6067" y="2521"/>
                  </a:lnTo>
                  <a:lnTo>
                    <a:pt x="6345" y="2735"/>
                  </a:lnTo>
                  <a:lnTo>
                    <a:pt x="6580" y="2948"/>
                  </a:lnTo>
                  <a:lnTo>
                    <a:pt x="6794" y="3205"/>
                  </a:lnTo>
                  <a:lnTo>
                    <a:pt x="6986" y="3483"/>
                  </a:lnTo>
                  <a:lnTo>
                    <a:pt x="7135" y="3718"/>
                  </a:lnTo>
                  <a:lnTo>
                    <a:pt x="7264" y="3995"/>
                  </a:lnTo>
                  <a:lnTo>
                    <a:pt x="7370" y="4294"/>
                  </a:lnTo>
                  <a:lnTo>
                    <a:pt x="7456" y="4593"/>
                  </a:lnTo>
                  <a:lnTo>
                    <a:pt x="7264" y="4764"/>
                  </a:lnTo>
                  <a:lnTo>
                    <a:pt x="7050" y="4935"/>
                  </a:lnTo>
                  <a:lnTo>
                    <a:pt x="6836" y="5085"/>
                  </a:lnTo>
                  <a:lnTo>
                    <a:pt x="6623" y="5213"/>
                  </a:lnTo>
                  <a:lnTo>
                    <a:pt x="6388" y="5320"/>
                  </a:lnTo>
                  <a:lnTo>
                    <a:pt x="6153" y="5405"/>
                  </a:lnTo>
                  <a:lnTo>
                    <a:pt x="5896" y="5491"/>
                  </a:lnTo>
                  <a:lnTo>
                    <a:pt x="5661" y="5555"/>
                  </a:lnTo>
                  <a:lnTo>
                    <a:pt x="5255" y="5597"/>
                  </a:lnTo>
                  <a:lnTo>
                    <a:pt x="4871" y="5597"/>
                  </a:lnTo>
                  <a:lnTo>
                    <a:pt x="4486" y="5555"/>
                  </a:lnTo>
                  <a:lnTo>
                    <a:pt x="4102" y="5469"/>
                  </a:lnTo>
                  <a:lnTo>
                    <a:pt x="3717" y="5362"/>
                  </a:lnTo>
                  <a:lnTo>
                    <a:pt x="3375" y="5192"/>
                  </a:lnTo>
                  <a:lnTo>
                    <a:pt x="3034" y="4999"/>
                  </a:lnTo>
                  <a:lnTo>
                    <a:pt x="2713" y="4764"/>
                  </a:lnTo>
                  <a:lnTo>
                    <a:pt x="2500" y="4551"/>
                  </a:lnTo>
                  <a:lnTo>
                    <a:pt x="2286" y="4294"/>
                  </a:lnTo>
                  <a:lnTo>
                    <a:pt x="2200" y="4145"/>
                  </a:lnTo>
                  <a:lnTo>
                    <a:pt x="2115" y="3995"/>
                  </a:lnTo>
                  <a:lnTo>
                    <a:pt x="2051" y="3824"/>
                  </a:lnTo>
                  <a:lnTo>
                    <a:pt x="2008" y="3653"/>
                  </a:lnTo>
                  <a:lnTo>
                    <a:pt x="1987" y="3440"/>
                  </a:lnTo>
                  <a:lnTo>
                    <a:pt x="1987" y="3312"/>
                  </a:lnTo>
                  <a:lnTo>
                    <a:pt x="2008" y="3183"/>
                  </a:lnTo>
                  <a:lnTo>
                    <a:pt x="2051" y="3077"/>
                  </a:lnTo>
                  <a:lnTo>
                    <a:pt x="2115" y="2948"/>
                  </a:lnTo>
                  <a:lnTo>
                    <a:pt x="2200" y="2820"/>
                  </a:lnTo>
                  <a:lnTo>
                    <a:pt x="2329" y="2713"/>
                  </a:lnTo>
                  <a:lnTo>
                    <a:pt x="2542" y="2543"/>
                  </a:lnTo>
                  <a:lnTo>
                    <a:pt x="2777" y="2393"/>
                  </a:lnTo>
                  <a:lnTo>
                    <a:pt x="3012" y="2286"/>
                  </a:lnTo>
                  <a:lnTo>
                    <a:pt x="3269" y="2179"/>
                  </a:lnTo>
                  <a:lnTo>
                    <a:pt x="3525" y="2094"/>
                  </a:lnTo>
                  <a:lnTo>
                    <a:pt x="3803" y="2051"/>
                  </a:lnTo>
                  <a:lnTo>
                    <a:pt x="4059" y="2008"/>
                  </a:lnTo>
                  <a:lnTo>
                    <a:pt x="4337" y="1987"/>
                  </a:lnTo>
                  <a:close/>
                  <a:moveTo>
                    <a:pt x="1261" y="4508"/>
                  </a:moveTo>
                  <a:lnTo>
                    <a:pt x="1431" y="4764"/>
                  </a:lnTo>
                  <a:lnTo>
                    <a:pt x="1602" y="5021"/>
                  </a:lnTo>
                  <a:lnTo>
                    <a:pt x="1837" y="5277"/>
                  </a:lnTo>
                  <a:lnTo>
                    <a:pt x="2072" y="5512"/>
                  </a:lnTo>
                  <a:lnTo>
                    <a:pt x="2286" y="5662"/>
                  </a:lnTo>
                  <a:lnTo>
                    <a:pt x="2478" y="5811"/>
                  </a:lnTo>
                  <a:lnTo>
                    <a:pt x="2692" y="5939"/>
                  </a:lnTo>
                  <a:lnTo>
                    <a:pt x="2905" y="6067"/>
                  </a:lnTo>
                  <a:lnTo>
                    <a:pt x="3140" y="6174"/>
                  </a:lnTo>
                  <a:lnTo>
                    <a:pt x="3375" y="6281"/>
                  </a:lnTo>
                  <a:lnTo>
                    <a:pt x="3610" y="6367"/>
                  </a:lnTo>
                  <a:lnTo>
                    <a:pt x="3845" y="6431"/>
                  </a:lnTo>
                  <a:lnTo>
                    <a:pt x="4080" y="6495"/>
                  </a:lnTo>
                  <a:lnTo>
                    <a:pt x="4337" y="6537"/>
                  </a:lnTo>
                  <a:lnTo>
                    <a:pt x="4572" y="6559"/>
                  </a:lnTo>
                  <a:lnTo>
                    <a:pt x="4828" y="6580"/>
                  </a:lnTo>
                  <a:lnTo>
                    <a:pt x="5341" y="6580"/>
                  </a:lnTo>
                  <a:lnTo>
                    <a:pt x="5576" y="6559"/>
                  </a:lnTo>
                  <a:lnTo>
                    <a:pt x="5832" y="6516"/>
                  </a:lnTo>
                  <a:lnTo>
                    <a:pt x="6067" y="6473"/>
                  </a:lnTo>
                  <a:lnTo>
                    <a:pt x="6302" y="6388"/>
                  </a:lnTo>
                  <a:lnTo>
                    <a:pt x="6537" y="6324"/>
                  </a:lnTo>
                  <a:lnTo>
                    <a:pt x="6772" y="6238"/>
                  </a:lnTo>
                  <a:lnTo>
                    <a:pt x="6986" y="6132"/>
                  </a:lnTo>
                  <a:lnTo>
                    <a:pt x="7199" y="6003"/>
                  </a:lnTo>
                  <a:lnTo>
                    <a:pt x="7413" y="5897"/>
                  </a:lnTo>
                  <a:lnTo>
                    <a:pt x="7627" y="5747"/>
                  </a:lnTo>
                  <a:lnTo>
                    <a:pt x="7627" y="6089"/>
                  </a:lnTo>
                  <a:lnTo>
                    <a:pt x="7627" y="6473"/>
                  </a:lnTo>
                  <a:lnTo>
                    <a:pt x="7584" y="6901"/>
                  </a:lnTo>
                  <a:lnTo>
                    <a:pt x="7499" y="7328"/>
                  </a:lnTo>
                  <a:lnTo>
                    <a:pt x="7392" y="7777"/>
                  </a:lnTo>
                  <a:lnTo>
                    <a:pt x="7306" y="7990"/>
                  </a:lnTo>
                  <a:lnTo>
                    <a:pt x="7221" y="8204"/>
                  </a:lnTo>
                  <a:lnTo>
                    <a:pt x="7114" y="8417"/>
                  </a:lnTo>
                  <a:lnTo>
                    <a:pt x="6986" y="8610"/>
                  </a:lnTo>
                  <a:lnTo>
                    <a:pt x="6836" y="8802"/>
                  </a:lnTo>
                  <a:lnTo>
                    <a:pt x="6665" y="8994"/>
                  </a:lnTo>
                  <a:lnTo>
                    <a:pt x="6516" y="9144"/>
                  </a:lnTo>
                  <a:lnTo>
                    <a:pt x="6345" y="9272"/>
                  </a:lnTo>
                  <a:lnTo>
                    <a:pt x="6153" y="9400"/>
                  </a:lnTo>
                  <a:lnTo>
                    <a:pt x="5960" y="9507"/>
                  </a:lnTo>
                  <a:lnTo>
                    <a:pt x="5768" y="9592"/>
                  </a:lnTo>
                  <a:lnTo>
                    <a:pt x="5554" y="9678"/>
                  </a:lnTo>
                  <a:lnTo>
                    <a:pt x="5341" y="9742"/>
                  </a:lnTo>
                  <a:lnTo>
                    <a:pt x="5106" y="9785"/>
                  </a:lnTo>
                  <a:lnTo>
                    <a:pt x="4892" y="9827"/>
                  </a:lnTo>
                  <a:lnTo>
                    <a:pt x="4657" y="9849"/>
                  </a:lnTo>
                  <a:lnTo>
                    <a:pt x="4422" y="9849"/>
                  </a:lnTo>
                  <a:lnTo>
                    <a:pt x="4209" y="9827"/>
                  </a:lnTo>
                  <a:lnTo>
                    <a:pt x="3974" y="9806"/>
                  </a:lnTo>
                  <a:lnTo>
                    <a:pt x="3739" y="9742"/>
                  </a:lnTo>
                  <a:lnTo>
                    <a:pt x="3525" y="9678"/>
                  </a:lnTo>
                  <a:lnTo>
                    <a:pt x="3311" y="9614"/>
                  </a:lnTo>
                  <a:lnTo>
                    <a:pt x="3098" y="9507"/>
                  </a:lnTo>
                  <a:lnTo>
                    <a:pt x="2905" y="9400"/>
                  </a:lnTo>
                  <a:lnTo>
                    <a:pt x="2713" y="9272"/>
                  </a:lnTo>
                  <a:lnTo>
                    <a:pt x="2521" y="9144"/>
                  </a:lnTo>
                  <a:lnTo>
                    <a:pt x="2350" y="8994"/>
                  </a:lnTo>
                  <a:lnTo>
                    <a:pt x="2179" y="8845"/>
                  </a:lnTo>
                  <a:lnTo>
                    <a:pt x="2008" y="8674"/>
                  </a:lnTo>
                  <a:lnTo>
                    <a:pt x="1859" y="8481"/>
                  </a:lnTo>
                  <a:lnTo>
                    <a:pt x="1731" y="8311"/>
                  </a:lnTo>
                  <a:lnTo>
                    <a:pt x="1602" y="8097"/>
                  </a:lnTo>
                  <a:lnTo>
                    <a:pt x="1474" y="7905"/>
                  </a:lnTo>
                  <a:lnTo>
                    <a:pt x="1367" y="7691"/>
                  </a:lnTo>
                  <a:lnTo>
                    <a:pt x="1282" y="7456"/>
                  </a:lnTo>
                  <a:lnTo>
                    <a:pt x="1196" y="7242"/>
                  </a:lnTo>
                  <a:lnTo>
                    <a:pt x="1132" y="7007"/>
                  </a:lnTo>
                  <a:lnTo>
                    <a:pt x="1068" y="6772"/>
                  </a:lnTo>
                  <a:lnTo>
                    <a:pt x="1026" y="6495"/>
                  </a:lnTo>
                  <a:lnTo>
                    <a:pt x="1004" y="6217"/>
                  </a:lnTo>
                  <a:lnTo>
                    <a:pt x="1004" y="5939"/>
                  </a:lnTo>
                  <a:lnTo>
                    <a:pt x="1004" y="5662"/>
                  </a:lnTo>
                  <a:lnTo>
                    <a:pt x="1047" y="5384"/>
                  </a:lnTo>
                  <a:lnTo>
                    <a:pt x="1090" y="5085"/>
                  </a:lnTo>
                  <a:lnTo>
                    <a:pt x="1175" y="4807"/>
                  </a:lnTo>
                  <a:lnTo>
                    <a:pt x="1261" y="4508"/>
                  </a:lnTo>
                  <a:close/>
                  <a:moveTo>
                    <a:pt x="9079" y="0"/>
                  </a:moveTo>
                  <a:lnTo>
                    <a:pt x="8994" y="43"/>
                  </a:lnTo>
                  <a:lnTo>
                    <a:pt x="8908" y="86"/>
                  </a:lnTo>
                  <a:lnTo>
                    <a:pt x="8823" y="150"/>
                  </a:lnTo>
                  <a:lnTo>
                    <a:pt x="8759" y="214"/>
                  </a:lnTo>
                  <a:lnTo>
                    <a:pt x="8716" y="299"/>
                  </a:lnTo>
                  <a:lnTo>
                    <a:pt x="8695" y="385"/>
                  </a:lnTo>
                  <a:lnTo>
                    <a:pt x="8673" y="492"/>
                  </a:lnTo>
                  <a:lnTo>
                    <a:pt x="8652" y="1304"/>
                  </a:lnTo>
                  <a:lnTo>
                    <a:pt x="8631" y="1688"/>
                  </a:lnTo>
                  <a:lnTo>
                    <a:pt x="8588" y="2094"/>
                  </a:lnTo>
                  <a:lnTo>
                    <a:pt x="8524" y="2500"/>
                  </a:lnTo>
                  <a:lnTo>
                    <a:pt x="8438" y="2884"/>
                  </a:lnTo>
                  <a:lnTo>
                    <a:pt x="8332" y="3248"/>
                  </a:lnTo>
                  <a:lnTo>
                    <a:pt x="8182" y="3611"/>
                  </a:lnTo>
                  <a:lnTo>
                    <a:pt x="8011" y="3269"/>
                  </a:lnTo>
                  <a:lnTo>
                    <a:pt x="7840" y="2948"/>
                  </a:lnTo>
                  <a:lnTo>
                    <a:pt x="7584" y="2585"/>
                  </a:lnTo>
                  <a:lnTo>
                    <a:pt x="7285" y="2265"/>
                  </a:lnTo>
                  <a:lnTo>
                    <a:pt x="6964" y="1966"/>
                  </a:lnTo>
                  <a:lnTo>
                    <a:pt x="6623" y="1709"/>
                  </a:lnTo>
                  <a:lnTo>
                    <a:pt x="6238" y="1474"/>
                  </a:lnTo>
                  <a:lnTo>
                    <a:pt x="5832" y="1304"/>
                  </a:lnTo>
                  <a:lnTo>
                    <a:pt x="5426" y="1154"/>
                  </a:lnTo>
                  <a:lnTo>
                    <a:pt x="4999" y="1069"/>
                  </a:lnTo>
                  <a:lnTo>
                    <a:pt x="4550" y="1004"/>
                  </a:lnTo>
                  <a:lnTo>
                    <a:pt x="4123" y="1004"/>
                  </a:lnTo>
                  <a:lnTo>
                    <a:pt x="3675" y="1069"/>
                  </a:lnTo>
                  <a:lnTo>
                    <a:pt x="3247" y="1154"/>
                  </a:lnTo>
                  <a:lnTo>
                    <a:pt x="2841" y="1282"/>
                  </a:lnTo>
                  <a:lnTo>
                    <a:pt x="2435" y="1474"/>
                  </a:lnTo>
                  <a:lnTo>
                    <a:pt x="2051" y="1688"/>
                  </a:lnTo>
                  <a:lnTo>
                    <a:pt x="1688" y="1944"/>
                  </a:lnTo>
                  <a:lnTo>
                    <a:pt x="1538" y="2094"/>
                  </a:lnTo>
                  <a:lnTo>
                    <a:pt x="1389" y="2243"/>
                  </a:lnTo>
                  <a:lnTo>
                    <a:pt x="1282" y="2414"/>
                  </a:lnTo>
                  <a:lnTo>
                    <a:pt x="1175" y="2607"/>
                  </a:lnTo>
                  <a:lnTo>
                    <a:pt x="1090" y="2671"/>
                  </a:lnTo>
                  <a:lnTo>
                    <a:pt x="1026" y="2756"/>
                  </a:lnTo>
                  <a:lnTo>
                    <a:pt x="726" y="3312"/>
                  </a:lnTo>
                  <a:lnTo>
                    <a:pt x="470" y="3846"/>
                  </a:lnTo>
                  <a:lnTo>
                    <a:pt x="256" y="4380"/>
                  </a:lnTo>
                  <a:lnTo>
                    <a:pt x="192" y="4657"/>
                  </a:lnTo>
                  <a:lnTo>
                    <a:pt x="128" y="4914"/>
                  </a:lnTo>
                  <a:lnTo>
                    <a:pt x="64" y="5170"/>
                  </a:lnTo>
                  <a:lnTo>
                    <a:pt x="43" y="5427"/>
                  </a:lnTo>
                  <a:lnTo>
                    <a:pt x="21" y="5683"/>
                  </a:lnTo>
                  <a:lnTo>
                    <a:pt x="0" y="5939"/>
                  </a:lnTo>
                  <a:lnTo>
                    <a:pt x="0" y="6196"/>
                  </a:lnTo>
                  <a:lnTo>
                    <a:pt x="21" y="6452"/>
                  </a:lnTo>
                  <a:lnTo>
                    <a:pt x="64" y="6708"/>
                  </a:lnTo>
                  <a:lnTo>
                    <a:pt x="107" y="6965"/>
                  </a:lnTo>
                  <a:lnTo>
                    <a:pt x="171" y="7264"/>
                  </a:lnTo>
                  <a:lnTo>
                    <a:pt x="256" y="7542"/>
                  </a:lnTo>
                  <a:lnTo>
                    <a:pt x="363" y="7841"/>
                  </a:lnTo>
                  <a:lnTo>
                    <a:pt x="491" y="8118"/>
                  </a:lnTo>
                  <a:lnTo>
                    <a:pt x="620" y="8375"/>
                  </a:lnTo>
                  <a:lnTo>
                    <a:pt x="769" y="8631"/>
                  </a:lnTo>
                  <a:lnTo>
                    <a:pt x="940" y="8887"/>
                  </a:lnTo>
                  <a:lnTo>
                    <a:pt x="1111" y="9122"/>
                  </a:lnTo>
                  <a:lnTo>
                    <a:pt x="1303" y="9336"/>
                  </a:lnTo>
                  <a:lnTo>
                    <a:pt x="1496" y="9550"/>
                  </a:lnTo>
                  <a:lnTo>
                    <a:pt x="1709" y="9742"/>
                  </a:lnTo>
                  <a:lnTo>
                    <a:pt x="1923" y="9934"/>
                  </a:lnTo>
                  <a:lnTo>
                    <a:pt x="2158" y="10105"/>
                  </a:lnTo>
                  <a:lnTo>
                    <a:pt x="2414" y="10255"/>
                  </a:lnTo>
                  <a:lnTo>
                    <a:pt x="2649" y="10404"/>
                  </a:lnTo>
                  <a:lnTo>
                    <a:pt x="2927" y="10511"/>
                  </a:lnTo>
                  <a:lnTo>
                    <a:pt x="3311" y="10661"/>
                  </a:lnTo>
                  <a:lnTo>
                    <a:pt x="3717" y="10767"/>
                  </a:lnTo>
                  <a:lnTo>
                    <a:pt x="4123" y="10810"/>
                  </a:lnTo>
                  <a:lnTo>
                    <a:pt x="4529" y="10831"/>
                  </a:lnTo>
                  <a:lnTo>
                    <a:pt x="4935" y="10810"/>
                  </a:lnTo>
                  <a:lnTo>
                    <a:pt x="5319" y="10767"/>
                  </a:lnTo>
                  <a:lnTo>
                    <a:pt x="5704" y="10661"/>
                  </a:lnTo>
                  <a:lnTo>
                    <a:pt x="6089" y="10532"/>
                  </a:lnTo>
                  <a:lnTo>
                    <a:pt x="6452" y="10383"/>
                  </a:lnTo>
                  <a:lnTo>
                    <a:pt x="6772" y="10169"/>
                  </a:lnTo>
                  <a:lnTo>
                    <a:pt x="7093" y="9934"/>
                  </a:lnTo>
                  <a:lnTo>
                    <a:pt x="7392" y="9678"/>
                  </a:lnTo>
                  <a:lnTo>
                    <a:pt x="7541" y="9486"/>
                  </a:lnTo>
                  <a:lnTo>
                    <a:pt x="7691" y="9293"/>
                  </a:lnTo>
                  <a:lnTo>
                    <a:pt x="7840" y="9101"/>
                  </a:lnTo>
                  <a:lnTo>
                    <a:pt x="7969" y="8887"/>
                  </a:lnTo>
                  <a:lnTo>
                    <a:pt x="8097" y="8652"/>
                  </a:lnTo>
                  <a:lnTo>
                    <a:pt x="8203" y="8417"/>
                  </a:lnTo>
                  <a:lnTo>
                    <a:pt x="8289" y="8182"/>
                  </a:lnTo>
                  <a:lnTo>
                    <a:pt x="8374" y="7926"/>
                  </a:lnTo>
                  <a:lnTo>
                    <a:pt x="8438" y="7670"/>
                  </a:lnTo>
                  <a:lnTo>
                    <a:pt x="8503" y="7392"/>
                  </a:lnTo>
                  <a:lnTo>
                    <a:pt x="8545" y="7114"/>
                  </a:lnTo>
                  <a:lnTo>
                    <a:pt x="8588" y="6815"/>
                  </a:lnTo>
                  <a:lnTo>
                    <a:pt x="8609" y="6516"/>
                  </a:lnTo>
                  <a:lnTo>
                    <a:pt x="8609" y="6217"/>
                  </a:lnTo>
                  <a:lnTo>
                    <a:pt x="8588" y="5597"/>
                  </a:lnTo>
                  <a:lnTo>
                    <a:pt x="8567" y="5234"/>
                  </a:lnTo>
                  <a:lnTo>
                    <a:pt x="8524" y="4892"/>
                  </a:lnTo>
                  <a:lnTo>
                    <a:pt x="8759" y="4572"/>
                  </a:lnTo>
                  <a:lnTo>
                    <a:pt x="8973" y="4230"/>
                  </a:lnTo>
                  <a:lnTo>
                    <a:pt x="9079" y="3995"/>
                  </a:lnTo>
                  <a:lnTo>
                    <a:pt x="9186" y="3782"/>
                  </a:lnTo>
                  <a:lnTo>
                    <a:pt x="9336" y="3312"/>
                  </a:lnTo>
                  <a:lnTo>
                    <a:pt x="9464" y="2842"/>
                  </a:lnTo>
                  <a:lnTo>
                    <a:pt x="9549" y="2372"/>
                  </a:lnTo>
                  <a:lnTo>
                    <a:pt x="9613" y="1880"/>
                  </a:lnTo>
                  <a:lnTo>
                    <a:pt x="9635" y="1410"/>
                  </a:lnTo>
                  <a:lnTo>
                    <a:pt x="9678" y="492"/>
                  </a:lnTo>
                  <a:lnTo>
                    <a:pt x="9656" y="385"/>
                  </a:lnTo>
                  <a:lnTo>
                    <a:pt x="9635" y="299"/>
                  </a:lnTo>
                  <a:lnTo>
                    <a:pt x="9592" y="214"/>
                  </a:lnTo>
                  <a:lnTo>
                    <a:pt x="9528" y="150"/>
                  </a:lnTo>
                  <a:lnTo>
                    <a:pt x="9464" y="86"/>
                  </a:lnTo>
                  <a:lnTo>
                    <a:pt x="9378" y="43"/>
                  </a:lnTo>
                  <a:lnTo>
                    <a:pt x="92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7553;p72">
            <a:extLst>
              <a:ext uri="{FF2B5EF4-FFF2-40B4-BE49-F238E27FC236}">
                <a16:creationId xmlns:a16="http://schemas.microsoft.com/office/drawing/2014/main" id="{0AF2ECAB-407F-0473-FA82-C27DDD67AECF}"/>
              </a:ext>
            </a:extLst>
          </p:cNvPr>
          <p:cNvSpPr txBox="1">
            <a:spLocks/>
          </p:cNvSpPr>
          <p:nvPr/>
        </p:nvSpPr>
        <p:spPr>
          <a:xfrm>
            <a:off x="1369982" y="85224"/>
            <a:ext cx="2787477" cy="10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Pacifico"/>
              <a:buNone/>
              <a:defRPr sz="2800" b="0" i="0" u="none" strike="noStrike" cap="none">
                <a:solidFill>
                  <a:schemeClr val="lt2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rtl="1">
              <a:buSzPts val="4000"/>
            </a:pPr>
            <a:r>
              <a:rPr lang="en-US" sz="5400" dirty="0" err="1">
                <a:ln>
                  <a:solidFill>
                    <a:srgbClr val="000000"/>
                  </a:solidFill>
                </a:ln>
                <a:solidFill>
                  <a:srgbClr val="BDECBE"/>
                </a:solidFill>
                <a:latin typeface="Cooper Black" panose="0208090404030B020404" pitchFamily="18" charset="77"/>
                <a:ea typeface="HGMaruGothicMPRO" panose="020F0600000000000000" pitchFamily="34" charset="-128"/>
              </a:rPr>
              <a:t>Bage</a:t>
            </a:r>
            <a:r>
              <a:rPr lang="en-US" sz="5400" dirty="0">
                <a:ln>
                  <a:solidFill>
                    <a:srgbClr val="000000"/>
                  </a:solidFill>
                </a:ln>
                <a:solidFill>
                  <a:srgbClr val="BDECBE"/>
                </a:solidFill>
                <a:latin typeface="Cooper Black" panose="0208090404030B020404" pitchFamily="18" charset="77"/>
                <a:ea typeface="HGMaruGothicMPRO" panose="020F0600000000000000" pitchFamily="34" charset="-128"/>
              </a:rPr>
              <a:t>:</a:t>
            </a:r>
            <a:endParaRPr lang="en-US" sz="5400" dirty="0">
              <a:ln>
                <a:solidFill>
                  <a:srgbClr val="000000"/>
                </a:solidFill>
              </a:ln>
              <a:solidFill>
                <a:srgbClr val="BDECBE"/>
              </a:solidFill>
              <a:latin typeface="Cooper Black" panose="0208090404030B020404" pitchFamily="18" charset="77"/>
              <a:ea typeface="HGMaruGothicMPRO" panose="020F0600000000000000" pitchFamily="34" charset="-128"/>
              <a:cs typeface="Kokonor" pitchFamily="2" charset="0"/>
            </a:endParaRPr>
          </a:p>
        </p:txBody>
      </p:sp>
      <p:grpSp>
        <p:nvGrpSpPr>
          <p:cNvPr id="49" name="Google Shape;6747;p66">
            <a:extLst>
              <a:ext uri="{FF2B5EF4-FFF2-40B4-BE49-F238E27FC236}">
                <a16:creationId xmlns:a16="http://schemas.microsoft.com/office/drawing/2014/main" id="{6091A4D5-DD6B-D54B-E46E-66EBCFB736AF}"/>
              </a:ext>
            </a:extLst>
          </p:cNvPr>
          <p:cNvGrpSpPr/>
          <p:nvPr/>
        </p:nvGrpSpPr>
        <p:grpSpPr>
          <a:xfrm rot="549181">
            <a:off x="4955175" y="105056"/>
            <a:ext cx="1451985" cy="1409661"/>
            <a:chOff x="12835100" y="179075"/>
            <a:chExt cx="1213875" cy="946475"/>
          </a:xfrm>
        </p:grpSpPr>
        <p:sp>
          <p:nvSpPr>
            <p:cNvPr id="50" name="Google Shape;6748;p66">
              <a:extLst>
                <a:ext uri="{FF2B5EF4-FFF2-40B4-BE49-F238E27FC236}">
                  <a16:creationId xmlns:a16="http://schemas.microsoft.com/office/drawing/2014/main" id="{9ED1055A-89A3-B5F8-903E-4494F9531191}"/>
                </a:ext>
              </a:extLst>
            </p:cNvPr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extrusionOk="0">
                  <a:moveTo>
                    <a:pt x="702" y="0"/>
                  </a:move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6749;p66">
              <a:extLst>
                <a:ext uri="{FF2B5EF4-FFF2-40B4-BE49-F238E27FC236}">
                  <a16:creationId xmlns:a16="http://schemas.microsoft.com/office/drawing/2014/main" id="{70F48138-445C-F99C-4322-211B82E8F59A}"/>
                </a:ext>
              </a:extLst>
            </p:cNvPr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24" y="20"/>
                  </a:ln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0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6750;p66">
              <a:extLst>
                <a:ext uri="{FF2B5EF4-FFF2-40B4-BE49-F238E27FC236}">
                  <a16:creationId xmlns:a16="http://schemas.microsoft.com/office/drawing/2014/main" id="{5793E4C6-8BAA-8D45-ABDF-62DCA64683AC}"/>
                </a:ext>
              </a:extLst>
            </p:cNvPr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extrusionOk="0">
                  <a:moveTo>
                    <a:pt x="2417" y="1"/>
                  </a:moveTo>
                  <a:lnTo>
                    <a:pt x="2300" y="507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6751;p66">
              <a:extLst>
                <a:ext uri="{FF2B5EF4-FFF2-40B4-BE49-F238E27FC236}">
                  <a16:creationId xmlns:a16="http://schemas.microsoft.com/office/drawing/2014/main" id="{7436C0EF-F7B1-121E-FBCC-0E02FEE65C1D}"/>
                </a:ext>
              </a:extLst>
            </p:cNvPr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fill="none" extrusionOk="0">
                  <a:moveTo>
                    <a:pt x="2417" y="1"/>
                  </a:moveTo>
                  <a:lnTo>
                    <a:pt x="2417" y="1"/>
                  </a:lnTo>
                  <a:lnTo>
                    <a:pt x="2417" y="1"/>
                  </a:lnTo>
                  <a:lnTo>
                    <a:pt x="2417" y="1"/>
                  </a:lnTo>
                  <a:lnTo>
                    <a:pt x="2300" y="507"/>
                  </a:lnTo>
                  <a:lnTo>
                    <a:pt x="2163" y="994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lnTo>
                    <a:pt x="241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6752;p66">
              <a:extLst>
                <a:ext uri="{FF2B5EF4-FFF2-40B4-BE49-F238E27FC236}">
                  <a16:creationId xmlns:a16="http://schemas.microsoft.com/office/drawing/2014/main" id="{2D514BC1-0331-4E2F-3910-F2ECC6BEC9F9}"/>
                </a:ext>
              </a:extLst>
            </p:cNvPr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extrusionOk="0">
                  <a:moveTo>
                    <a:pt x="2806" y="1"/>
                  </a:moveTo>
                  <a:lnTo>
                    <a:pt x="2806" y="215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6753;p66">
              <a:extLst>
                <a:ext uri="{FF2B5EF4-FFF2-40B4-BE49-F238E27FC236}">
                  <a16:creationId xmlns:a16="http://schemas.microsoft.com/office/drawing/2014/main" id="{C78991D7-5480-DCBB-1B93-5D3EAB236BF0}"/>
                </a:ext>
              </a:extLst>
            </p:cNvPr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fill="none" extrusionOk="0">
                  <a:moveTo>
                    <a:pt x="2806" y="1"/>
                  </a:moveTo>
                  <a:lnTo>
                    <a:pt x="2806" y="1"/>
                  </a:lnTo>
                  <a:lnTo>
                    <a:pt x="2806" y="1"/>
                  </a:lnTo>
                  <a:lnTo>
                    <a:pt x="2806" y="1"/>
                  </a:lnTo>
                  <a:lnTo>
                    <a:pt x="2806" y="215"/>
                  </a:lnTo>
                  <a:lnTo>
                    <a:pt x="2786" y="449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lnTo>
                    <a:pt x="280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6754;p66">
              <a:extLst>
                <a:ext uri="{FF2B5EF4-FFF2-40B4-BE49-F238E27FC236}">
                  <a16:creationId xmlns:a16="http://schemas.microsoft.com/office/drawing/2014/main" id="{50855DDF-5505-06E2-7CA0-38EDC5AD0672}"/>
                </a:ext>
              </a:extLst>
            </p:cNvPr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extrusionOk="0">
                  <a:moveTo>
                    <a:pt x="2280" y="0"/>
                  </a:move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6755;p66">
              <a:extLst>
                <a:ext uri="{FF2B5EF4-FFF2-40B4-BE49-F238E27FC236}">
                  <a16:creationId xmlns:a16="http://schemas.microsoft.com/office/drawing/2014/main" id="{F0D0A032-3E22-C3B0-05D6-42A0B772FDDE}"/>
                </a:ext>
              </a:extLst>
            </p:cNvPr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fill="none" extrusionOk="0">
                  <a:moveTo>
                    <a:pt x="2358" y="0"/>
                  </a:moveTo>
                  <a:lnTo>
                    <a:pt x="2358" y="0"/>
                  </a:lnTo>
                  <a:lnTo>
                    <a:pt x="2280" y="0"/>
                  </a:ln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lnTo>
                    <a:pt x="2416" y="0"/>
                  </a:lnTo>
                  <a:lnTo>
                    <a:pt x="235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6756;p66">
              <a:extLst>
                <a:ext uri="{FF2B5EF4-FFF2-40B4-BE49-F238E27FC236}">
                  <a16:creationId xmlns:a16="http://schemas.microsoft.com/office/drawing/2014/main" id="{BD0625C0-3BCA-B9D2-ADF0-E7F82C5C3211}"/>
                </a:ext>
              </a:extLst>
            </p:cNvPr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extrusionOk="0">
                  <a:moveTo>
                    <a:pt x="18082" y="1"/>
                  </a:move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6757;p66">
              <a:extLst>
                <a:ext uri="{FF2B5EF4-FFF2-40B4-BE49-F238E27FC236}">
                  <a16:creationId xmlns:a16="http://schemas.microsoft.com/office/drawing/2014/main" id="{9AC79E96-2E38-3291-054B-0C82F4CEC4B5}"/>
                </a:ext>
              </a:extLst>
            </p:cNvPr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fill="none" extrusionOk="0">
                  <a:moveTo>
                    <a:pt x="18569" y="37118"/>
                  </a:moveTo>
                  <a:lnTo>
                    <a:pt x="18569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lnTo>
                    <a:pt x="18569" y="1"/>
                  </a:lnTo>
                  <a:lnTo>
                    <a:pt x="18569" y="1"/>
                  </a:lnTo>
                  <a:lnTo>
                    <a:pt x="18082" y="1"/>
                  </a:ln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8569" y="37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758;p66">
              <a:extLst>
                <a:ext uri="{FF2B5EF4-FFF2-40B4-BE49-F238E27FC236}">
                  <a16:creationId xmlns:a16="http://schemas.microsoft.com/office/drawing/2014/main" id="{85A43256-F9C8-8D5C-6BC7-CE22EFF10995}"/>
                </a:ext>
              </a:extLst>
            </p:cNvPr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extrusionOk="0">
                  <a:moveTo>
                    <a:pt x="15822" y="0"/>
                  </a:move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759;p66">
              <a:extLst>
                <a:ext uri="{FF2B5EF4-FFF2-40B4-BE49-F238E27FC236}">
                  <a16:creationId xmlns:a16="http://schemas.microsoft.com/office/drawing/2014/main" id="{A53F8CEA-AD72-6D31-EE8B-115BA4AAA332}"/>
                </a:ext>
              </a:extLst>
            </p:cNvPr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fill="none" extrusionOk="0">
                  <a:moveTo>
                    <a:pt x="15822" y="31642"/>
                  </a:move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lnTo>
                    <a:pt x="15822" y="0"/>
                  </a:ln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760;p66">
              <a:extLst>
                <a:ext uri="{FF2B5EF4-FFF2-40B4-BE49-F238E27FC236}">
                  <a16:creationId xmlns:a16="http://schemas.microsoft.com/office/drawing/2014/main" id="{B6BF2C58-51F2-5070-1935-8A6E514D1541}"/>
                </a:ext>
              </a:extLst>
            </p:cNvPr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extrusionOk="0">
                  <a:moveTo>
                    <a:pt x="429" y="1"/>
                  </a:move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761;p66">
              <a:extLst>
                <a:ext uri="{FF2B5EF4-FFF2-40B4-BE49-F238E27FC236}">
                  <a16:creationId xmlns:a16="http://schemas.microsoft.com/office/drawing/2014/main" id="{2286DAB6-D129-C756-7FC9-31C94442E8FC}"/>
                </a:ext>
              </a:extLst>
            </p:cNvPr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fill="none" extrusionOk="0">
                  <a:moveTo>
                    <a:pt x="429" y="1"/>
                  </a:moveTo>
                  <a:lnTo>
                    <a:pt x="429" y="1"/>
                  </a:ln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429" y="858"/>
                  </a:lnTo>
                  <a:lnTo>
                    <a:pt x="429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6762;p66">
              <a:extLst>
                <a:ext uri="{FF2B5EF4-FFF2-40B4-BE49-F238E27FC236}">
                  <a16:creationId xmlns:a16="http://schemas.microsoft.com/office/drawing/2014/main" id="{CBB969BC-BE04-3BF6-E6D4-E41A99B77E1C}"/>
                </a:ext>
              </a:extLst>
            </p:cNvPr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extrusionOk="0">
                  <a:moveTo>
                    <a:pt x="156" y="0"/>
                  </a:move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6763;p66">
              <a:extLst>
                <a:ext uri="{FF2B5EF4-FFF2-40B4-BE49-F238E27FC236}">
                  <a16:creationId xmlns:a16="http://schemas.microsoft.com/office/drawing/2014/main" id="{47753DEA-B399-15B7-7E92-8231D6E9A9A8}"/>
                </a:ext>
              </a:extLst>
            </p:cNvPr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fill="none" extrusionOk="0">
                  <a:moveTo>
                    <a:pt x="156" y="0"/>
                  </a:moveTo>
                  <a:lnTo>
                    <a:pt x="156" y="0"/>
                  </a:ln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5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6764;p66">
              <a:extLst>
                <a:ext uri="{FF2B5EF4-FFF2-40B4-BE49-F238E27FC236}">
                  <a16:creationId xmlns:a16="http://schemas.microsoft.com/office/drawing/2014/main" id="{FDD81113-869E-B24F-4A1B-5C9780BA01CA}"/>
                </a:ext>
              </a:extLst>
            </p:cNvPr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extrusionOk="0">
                  <a:moveTo>
                    <a:pt x="10249" y="1"/>
                  </a:move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6765;p66">
              <a:extLst>
                <a:ext uri="{FF2B5EF4-FFF2-40B4-BE49-F238E27FC236}">
                  <a16:creationId xmlns:a16="http://schemas.microsoft.com/office/drawing/2014/main" id="{E41B48F0-5132-13F0-D8A3-4D35B1D1C449}"/>
                </a:ext>
              </a:extLst>
            </p:cNvPr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fill="none" extrusionOk="0">
                  <a:moveTo>
                    <a:pt x="10600" y="1"/>
                  </a:moveTo>
                  <a:lnTo>
                    <a:pt x="10580" y="1"/>
                  </a:lnTo>
                  <a:lnTo>
                    <a:pt x="10580" y="1"/>
                  </a:lnTo>
                  <a:lnTo>
                    <a:pt x="10249" y="1"/>
                  </a:ln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0931" y="27571"/>
                  </a:lnTo>
                  <a:lnTo>
                    <a:pt x="11360" y="27571"/>
                  </a:lnTo>
                  <a:lnTo>
                    <a:pt x="11360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6766;p66">
              <a:extLst>
                <a:ext uri="{FF2B5EF4-FFF2-40B4-BE49-F238E27FC236}">
                  <a16:creationId xmlns:a16="http://schemas.microsoft.com/office/drawing/2014/main" id="{235D4B74-E55E-057F-516A-2422A83BD080}"/>
                </a:ext>
              </a:extLst>
            </p:cNvPr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extrusionOk="0">
                  <a:moveTo>
                    <a:pt x="3449" y="1"/>
                  </a:moveTo>
                  <a:lnTo>
                    <a:pt x="2650" y="2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399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6767;p66">
              <a:extLst>
                <a:ext uri="{FF2B5EF4-FFF2-40B4-BE49-F238E27FC236}">
                  <a16:creationId xmlns:a16="http://schemas.microsoft.com/office/drawing/2014/main" id="{367DB2E0-617D-E79F-6DB2-46D8AD7069B8}"/>
                </a:ext>
              </a:extLst>
            </p:cNvPr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fill="none" extrusionOk="0">
                  <a:moveTo>
                    <a:pt x="3449" y="1"/>
                  </a:moveTo>
                  <a:lnTo>
                    <a:pt x="3449" y="1"/>
                  </a:lnTo>
                  <a:lnTo>
                    <a:pt x="2650" y="20"/>
                  </a:lnTo>
                  <a:lnTo>
                    <a:pt x="2650" y="20"/>
                  </a:lnTo>
                  <a:lnTo>
                    <a:pt x="2085" y="4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799" y="98"/>
                  </a:lnTo>
                  <a:lnTo>
                    <a:pt x="449" y="98"/>
                  </a:lnTo>
                  <a:lnTo>
                    <a:pt x="44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4482" y="59"/>
                  </a:lnTo>
                  <a:lnTo>
                    <a:pt x="3995" y="1"/>
                  </a:lnTo>
                  <a:lnTo>
                    <a:pt x="344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6768;p66">
              <a:extLst>
                <a:ext uri="{FF2B5EF4-FFF2-40B4-BE49-F238E27FC236}">
                  <a16:creationId xmlns:a16="http://schemas.microsoft.com/office/drawing/2014/main" id="{E2AE8D25-3D73-C276-51FD-E0D30EE009D4}"/>
                </a:ext>
              </a:extLst>
            </p:cNvPr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extrusionOk="0">
                  <a:moveTo>
                    <a:pt x="468" y="0"/>
                  </a:move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6769;p66">
              <a:extLst>
                <a:ext uri="{FF2B5EF4-FFF2-40B4-BE49-F238E27FC236}">
                  <a16:creationId xmlns:a16="http://schemas.microsoft.com/office/drawing/2014/main" id="{9822A3BB-74B3-2C7C-5005-203510A58B7A}"/>
                </a:ext>
              </a:extLst>
            </p:cNvPr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fill="none" extrusionOk="0">
                  <a:moveTo>
                    <a:pt x="565" y="0"/>
                  </a:moveTo>
                  <a:lnTo>
                    <a:pt x="565" y="0"/>
                  </a:lnTo>
                  <a:lnTo>
                    <a:pt x="468" y="0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800" y="6352"/>
                  </a:lnTo>
                  <a:lnTo>
                    <a:pt x="6800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877" y="39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5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6770;p66">
              <a:extLst>
                <a:ext uri="{FF2B5EF4-FFF2-40B4-BE49-F238E27FC236}">
                  <a16:creationId xmlns:a16="http://schemas.microsoft.com/office/drawing/2014/main" id="{B9F06E52-7F21-2E3B-44F8-8AC7FF14399B}"/>
                </a:ext>
              </a:extLst>
            </p:cNvPr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extrusionOk="0">
                  <a:moveTo>
                    <a:pt x="585" y="1"/>
                  </a:move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6771;p66">
              <a:extLst>
                <a:ext uri="{FF2B5EF4-FFF2-40B4-BE49-F238E27FC236}">
                  <a16:creationId xmlns:a16="http://schemas.microsoft.com/office/drawing/2014/main" id="{BD623F95-2F2E-D192-004F-B271BA200EE7}"/>
                </a:ext>
              </a:extLst>
            </p:cNvPr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fill="none" extrusionOk="0">
                  <a:moveTo>
                    <a:pt x="585" y="1"/>
                  </a:moveTo>
                  <a:lnTo>
                    <a:pt x="585" y="1"/>
                  </a:ln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6772;p66">
              <a:extLst>
                <a:ext uri="{FF2B5EF4-FFF2-40B4-BE49-F238E27FC236}">
                  <a16:creationId xmlns:a16="http://schemas.microsoft.com/office/drawing/2014/main" id="{46462DA6-643D-9FF8-834A-24627F7791A5}"/>
                </a:ext>
              </a:extLst>
            </p:cNvPr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extrusionOk="0">
                  <a:moveTo>
                    <a:pt x="5358" y="0"/>
                  </a:move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6773;p66">
              <a:extLst>
                <a:ext uri="{FF2B5EF4-FFF2-40B4-BE49-F238E27FC236}">
                  <a16:creationId xmlns:a16="http://schemas.microsoft.com/office/drawing/2014/main" id="{B3C2B35D-EC8F-00E1-21F8-816ED1EF3CE3}"/>
                </a:ext>
              </a:extLst>
            </p:cNvPr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fill="none" extrusionOk="0">
                  <a:moveTo>
                    <a:pt x="5631" y="11282"/>
                  </a:move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lnTo>
                    <a:pt x="5631" y="0"/>
                  </a:lnTo>
                  <a:lnTo>
                    <a:pt x="5631" y="0"/>
                  </a:lnTo>
                  <a:lnTo>
                    <a:pt x="5358" y="0"/>
                  </a:ln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6774;p66">
              <a:extLst>
                <a:ext uri="{FF2B5EF4-FFF2-40B4-BE49-F238E27FC236}">
                  <a16:creationId xmlns:a16="http://schemas.microsoft.com/office/drawing/2014/main" id="{4928A746-B02A-C379-1F18-022D3E3CE1C9}"/>
                </a:ext>
              </a:extLst>
            </p:cNvPr>
            <p:cNvSpPr/>
            <p:nvPr/>
          </p:nvSpPr>
          <p:spPr>
            <a:xfrm>
              <a:off x="13004125" y="484000"/>
              <a:ext cx="283050" cy="247975"/>
            </a:xfrm>
            <a:custGeom>
              <a:avLst/>
              <a:gdLst/>
              <a:ahLst/>
              <a:cxnLst/>
              <a:rect l="l" t="t" r="r" b="b"/>
              <a:pathLst>
                <a:path w="11322" h="9919" extrusionOk="0">
                  <a:moveTo>
                    <a:pt x="9373" y="1"/>
                  </a:moveTo>
                  <a:lnTo>
                    <a:pt x="9568" y="215"/>
                  </a:lnTo>
                  <a:lnTo>
                    <a:pt x="9743" y="449"/>
                  </a:lnTo>
                  <a:lnTo>
                    <a:pt x="9918" y="722"/>
                  </a:lnTo>
                  <a:lnTo>
                    <a:pt x="10074" y="995"/>
                  </a:lnTo>
                  <a:lnTo>
                    <a:pt x="10230" y="1267"/>
                  </a:lnTo>
                  <a:lnTo>
                    <a:pt x="10347" y="1560"/>
                  </a:lnTo>
                  <a:lnTo>
                    <a:pt x="10464" y="1891"/>
                  </a:lnTo>
                  <a:lnTo>
                    <a:pt x="10561" y="2203"/>
                  </a:lnTo>
                  <a:lnTo>
                    <a:pt x="10639" y="2514"/>
                  </a:lnTo>
                  <a:lnTo>
                    <a:pt x="10698" y="2826"/>
                  </a:lnTo>
                  <a:lnTo>
                    <a:pt x="10737" y="3138"/>
                  </a:lnTo>
                  <a:lnTo>
                    <a:pt x="10737" y="3469"/>
                  </a:lnTo>
                  <a:lnTo>
                    <a:pt x="10737" y="3781"/>
                  </a:lnTo>
                  <a:lnTo>
                    <a:pt x="10717" y="4092"/>
                  </a:lnTo>
                  <a:lnTo>
                    <a:pt x="10678" y="4424"/>
                  </a:lnTo>
                  <a:lnTo>
                    <a:pt x="10620" y="4735"/>
                  </a:lnTo>
                  <a:lnTo>
                    <a:pt x="10542" y="5047"/>
                  </a:lnTo>
                  <a:lnTo>
                    <a:pt x="10444" y="5339"/>
                  </a:lnTo>
                  <a:lnTo>
                    <a:pt x="10308" y="5651"/>
                  </a:lnTo>
                  <a:lnTo>
                    <a:pt x="10172" y="5943"/>
                  </a:lnTo>
                  <a:lnTo>
                    <a:pt x="10016" y="6236"/>
                  </a:lnTo>
                  <a:lnTo>
                    <a:pt x="9860" y="6489"/>
                  </a:lnTo>
                  <a:lnTo>
                    <a:pt x="9665" y="6742"/>
                  </a:lnTo>
                  <a:lnTo>
                    <a:pt x="9470" y="6996"/>
                  </a:lnTo>
                  <a:lnTo>
                    <a:pt x="9275" y="7229"/>
                  </a:lnTo>
                  <a:lnTo>
                    <a:pt x="9061" y="7424"/>
                  </a:lnTo>
                  <a:lnTo>
                    <a:pt x="8827" y="7639"/>
                  </a:lnTo>
                  <a:lnTo>
                    <a:pt x="8574" y="7833"/>
                  </a:lnTo>
                  <a:lnTo>
                    <a:pt x="8340" y="8009"/>
                  </a:lnTo>
                  <a:lnTo>
                    <a:pt x="8087" y="8165"/>
                  </a:lnTo>
                  <a:lnTo>
                    <a:pt x="7795" y="8320"/>
                  </a:lnTo>
                  <a:lnTo>
                    <a:pt x="7502" y="8437"/>
                  </a:lnTo>
                  <a:lnTo>
                    <a:pt x="7210" y="8554"/>
                  </a:lnTo>
                  <a:lnTo>
                    <a:pt x="6937" y="8652"/>
                  </a:lnTo>
                  <a:lnTo>
                    <a:pt x="6606" y="8730"/>
                  </a:lnTo>
                  <a:lnTo>
                    <a:pt x="6294" y="8788"/>
                  </a:lnTo>
                  <a:lnTo>
                    <a:pt x="5982" y="8827"/>
                  </a:lnTo>
                  <a:lnTo>
                    <a:pt x="5671" y="8847"/>
                  </a:lnTo>
                  <a:lnTo>
                    <a:pt x="5456" y="8866"/>
                  </a:lnTo>
                  <a:lnTo>
                    <a:pt x="5184" y="8847"/>
                  </a:lnTo>
                  <a:lnTo>
                    <a:pt x="4911" y="8827"/>
                  </a:lnTo>
                  <a:lnTo>
                    <a:pt x="4638" y="8808"/>
                  </a:lnTo>
                  <a:lnTo>
                    <a:pt x="4385" y="8749"/>
                  </a:lnTo>
                  <a:lnTo>
                    <a:pt x="4054" y="8671"/>
                  </a:lnTo>
                  <a:lnTo>
                    <a:pt x="3742" y="8574"/>
                  </a:lnTo>
                  <a:lnTo>
                    <a:pt x="3450" y="8476"/>
                  </a:lnTo>
                  <a:lnTo>
                    <a:pt x="3157" y="8340"/>
                  </a:lnTo>
                  <a:lnTo>
                    <a:pt x="2885" y="8204"/>
                  </a:lnTo>
                  <a:lnTo>
                    <a:pt x="2612" y="8028"/>
                  </a:lnTo>
                  <a:lnTo>
                    <a:pt x="2339" y="7853"/>
                  </a:lnTo>
                  <a:lnTo>
                    <a:pt x="2086" y="7658"/>
                  </a:lnTo>
                  <a:lnTo>
                    <a:pt x="1852" y="7444"/>
                  </a:lnTo>
                  <a:lnTo>
                    <a:pt x="1618" y="7210"/>
                  </a:lnTo>
                  <a:lnTo>
                    <a:pt x="1404" y="6976"/>
                  </a:lnTo>
                  <a:lnTo>
                    <a:pt x="1209" y="6742"/>
                  </a:lnTo>
                  <a:lnTo>
                    <a:pt x="1014" y="6469"/>
                  </a:lnTo>
                  <a:lnTo>
                    <a:pt x="858" y="6197"/>
                  </a:lnTo>
                  <a:lnTo>
                    <a:pt x="702" y="5924"/>
                  </a:lnTo>
                  <a:lnTo>
                    <a:pt x="566" y="5632"/>
                  </a:lnTo>
                  <a:lnTo>
                    <a:pt x="449" y="5320"/>
                  </a:lnTo>
                  <a:lnTo>
                    <a:pt x="352" y="4989"/>
                  </a:lnTo>
                  <a:lnTo>
                    <a:pt x="274" y="4677"/>
                  </a:lnTo>
                  <a:lnTo>
                    <a:pt x="215" y="4385"/>
                  </a:lnTo>
                  <a:lnTo>
                    <a:pt x="176" y="4053"/>
                  </a:lnTo>
                  <a:lnTo>
                    <a:pt x="157" y="3722"/>
                  </a:lnTo>
                  <a:lnTo>
                    <a:pt x="157" y="3391"/>
                  </a:lnTo>
                  <a:lnTo>
                    <a:pt x="176" y="3099"/>
                  </a:lnTo>
                  <a:lnTo>
                    <a:pt x="196" y="2826"/>
                  </a:lnTo>
                  <a:lnTo>
                    <a:pt x="118" y="3157"/>
                  </a:lnTo>
                  <a:lnTo>
                    <a:pt x="59" y="3527"/>
                  </a:lnTo>
                  <a:lnTo>
                    <a:pt x="20" y="3878"/>
                  </a:lnTo>
                  <a:lnTo>
                    <a:pt x="1" y="4248"/>
                  </a:lnTo>
                  <a:lnTo>
                    <a:pt x="20" y="4541"/>
                  </a:lnTo>
                  <a:lnTo>
                    <a:pt x="40" y="4833"/>
                  </a:lnTo>
                  <a:lnTo>
                    <a:pt x="79" y="5106"/>
                  </a:lnTo>
                  <a:lnTo>
                    <a:pt x="118" y="5398"/>
                  </a:lnTo>
                  <a:lnTo>
                    <a:pt x="176" y="5671"/>
                  </a:lnTo>
                  <a:lnTo>
                    <a:pt x="254" y="5924"/>
                  </a:lnTo>
                  <a:lnTo>
                    <a:pt x="352" y="6197"/>
                  </a:lnTo>
                  <a:lnTo>
                    <a:pt x="449" y="6450"/>
                  </a:lnTo>
                  <a:lnTo>
                    <a:pt x="566" y="6703"/>
                  </a:lnTo>
                  <a:lnTo>
                    <a:pt x="683" y="6937"/>
                  </a:lnTo>
                  <a:lnTo>
                    <a:pt x="819" y="7190"/>
                  </a:lnTo>
                  <a:lnTo>
                    <a:pt x="975" y="7405"/>
                  </a:lnTo>
                  <a:lnTo>
                    <a:pt x="1131" y="7639"/>
                  </a:lnTo>
                  <a:lnTo>
                    <a:pt x="1306" y="7853"/>
                  </a:lnTo>
                  <a:lnTo>
                    <a:pt x="1482" y="8048"/>
                  </a:lnTo>
                  <a:lnTo>
                    <a:pt x="1657" y="8243"/>
                  </a:lnTo>
                  <a:lnTo>
                    <a:pt x="1852" y="8437"/>
                  </a:lnTo>
                  <a:lnTo>
                    <a:pt x="2066" y="8613"/>
                  </a:lnTo>
                  <a:lnTo>
                    <a:pt x="2281" y="8788"/>
                  </a:lnTo>
                  <a:lnTo>
                    <a:pt x="2495" y="8944"/>
                  </a:lnTo>
                  <a:lnTo>
                    <a:pt x="2729" y="9080"/>
                  </a:lnTo>
                  <a:lnTo>
                    <a:pt x="2962" y="9217"/>
                  </a:lnTo>
                  <a:lnTo>
                    <a:pt x="3216" y="9353"/>
                  </a:lnTo>
                  <a:lnTo>
                    <a:pt x="3469" y="9470"/>
                  </a:lnTo>
                  <a:lnTo>
                    <a:pt x="3722" y="9567"/>
                  </a:lnTo>
                  <a:lnTo>
                    <a:pt x="3976" y="9645"/>
                  </a:lnTo>
                  <a:lnTo>
                    <a:pt x="4248" y="9723"/>
                  </a:lnTo>
                  <a:lnTo>
                    <a:pt x="4521" y="9801"/>
                  </a:lnTo>
                  <a:lnTo>
                    <a:pt x="4794" y="9840"/>
                  </a:lnTo>
                  <a:lnTo>
                    <a:pt x="5086" y="9879"/>
                  </a:lnTo>
                  <a:lnTo>
                    <a:pt x="5359" y="9899"/>
                  </a:lnTo>
                  <a:lnTo>
                    <a:pt x="5651" y="9918"/>
                  </a:lnTo>
                  <a:lnTo>
                    <a:pt x="5944" y="9899"/>
                  </a:lnTo>
                  <a:lnTo>
                    <a:pt x="6236" y="9879"/>
                  </a:lnTo>
                  <a:lnTo>
                    <a:pt x="6528" y="9840"/>
                  </a:lnTo>
                  <a:lnTo>
                    <a:pt x="6801" y="9801"/>
                  </a:lnTo>
                  <a:lnTo>
                    <a:pt x="7074" y="9723"/>
                  </a:lnTo>
                  <a:lnTo>
                    <a:pt x="7346" y="9645"/>
                  </a:lnTo>
                  <a:lnTo>
                    <a:pt x="7600" y="9567"/>
                  </a:lnTo>
                  <a:lnTo>
                    <a:pt x="7853" y="9470"/>
                  </a:lnTo>
                  <a:lnTo>
                    <a:pt x="8106" y="9353"/>
                  </a:lnTo>
                  <a:lnTo>
                    <a:pt x="8360" y="9217"/>
                  </a:lnTo>
                  <a:lnTo>
                    <a:pt x="8593" y="9080"/>
                  </a:lnTo>
                  <a:lnTo>
                    <a:pt x="8827" y="8944"/>
                  </a:lnTo>
                  <a:lnTo>
                    <a:pt x="9041" y="8788"/>
                  </a:lnTo>
                  <a:lnTo>
                    <a:pt x="9256" y="8613"/>
                  </a:lnTo>
                  <a:lnTo>
                    <a:pt x="9451" y="8437"/>
                  </a:lnTo>
                  <a:lnTo>
                    <a:pt x="9665" y="8243"/>
                  </a:lnTo>
                  <a:lnTo>
                    <a:pt x="9840" y="8048"/>
                  </a:lnTo>
                  <a:lnTo>
                    <a:pt x="10016" y="7853"/>
                  </a:lnTo>
                  <a:lnTo>
                    <a:pt x="10191" y="7639"/>
                  </a:lnTo>
                  <a:lnTo>
                    <a:pt x="10347" y="7405"/>
                  </a:lnTo>
                  <a:lnTo>
                    <a:pt x="10503" y="7190"/>
                  </a:lnTo>
                  <a:lnTo>
                    <a:pt x="10639" y="6937"/>
                  </a:lnTo>
                  <a:lnTo>
                    <a:pt x="10756" y="6703"/>
                  </a:lnTo>
                  <a:lnTo>
                    <a:pt x="10873" y="6450"/>
                  </a:lnTo>
                  <a:lnTo>
                    <a:pt x="10970" y="6197"/>
                  </a:lnTo>
                  <a:lnTo>
                    <a:pt x="11068" y="5924"/>
                  </a:lnTo>
                  <a:lnTo>
                    <a:pt x="11126" y="5671"/>
                  </a:lnTo>
                  <a:lnTo>
                    <a:pt x="11204" y="5398"/>
                  </a:lnTo>
                  <a:lnTo>
                    <a:pt x="11243" y="5106"/>
                  </a:lnTo>
                  <a:lnTo>
                    <a:pt x="11282" y="4833"/>
                  </a:lnTo>
                  <a:lnTo>
                    <a:pt x="11302" y="4541"/>
                  </a:lnTo>
                  <a:lnTo>
                    <a:pt x="11321" y="4248"/>
                  </a:lnTo>
                  <a:lnTo>
                    <a:pt x="11302" y="3956"/>
                  </a:lnTo>
                  <a:lnTo>
                    <a:pt x="11282" y="3644"/>
                  </a:lnTo>
                  <a:lnTo>
                    <a:pt x="11243" y="3352"/>
                  </a:lnTo>
                  <a:lnTo>
                    <a:pt x="11185" y="3060"/>
                  </a:lnTo>
                  <a:lnTo>
                    <a:pt x="11107" y="2768"/>
                  </a:lnTo>
                  <a:lnTo>
                    <a:pt x="11029" y="2475"/>
                  </a:lnTo>
                  <a:lnTo>
                    <a:pt x="10931" y="2203"/>
                  </a:lnTo>
                  <a:lnTo>
                    <a:pt x="10815" y="1930"/>
                  </a:lnTo>
                  <a:lnTo>
                    <a:pt x="10678" y="1657"/>
                  </a:lnTo>
                  <a:lnTo>
                    <a:pt x="10542" y="1384"/>
                  </a:lnTo>
                  <a:lnTo>
                    <a:pt x="10366" y="1131"/>
                  </a:lnTo>
                  <a:lnTo>
                    <a:pt x="10211" y="897"/>
                  </a:lnTo>
                  <a:lnTo>
                    <a:pt x="10016" y="663"/>
                  </a:lnTo>
                  <a:lnTo>
                    <a:pt x="9821" y="429"/>
                  </a:lnTo>
                  <a:lnTo>
                    <a:pt x="9607" y="215"/>
                  </a:lnTo>
                  <a:lnTo>
                    <a:pt x="939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6775;p66">
              <a:extLst>
                <a:ext uri="{FF2B5EF4-FFF2-40B4-BE49-F238E27FC236}">
                  <a16:creationId xmlns:a16="http://schemas.microsoft.com/office/drawing/2014/main" id="{5973F130-64D2-273C-DF92-16355C7BF1AB}"/>
                </a:ext>
              </a:extLst>
            </p:cNvPr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extrusionOk="0">
                  <a:moveTo>
                    <a:pt x="429" y="0"/>
                  </a:move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6776;p66">
              <a:extLst>
                <a:ext uri="{FF2B5EF4-FFF2-40B4-BE49-F238E27FC236}">
                  <a16:creationId xmlns:a16="http://schemas.microsoft.com/office/drawing/2014/main" id="{4BCE3FFC-B2DB-CF62-56F4-D0E51A06FD63}"/>
                </a:ext>
              </a:extLst>
            </p:cNvPr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fill="none" extrusionOk="0">
                  <a:moveTo>
                    <a:pt x="429" y="0"/>
                  </a:moveTo>
                  <a:lnTo>
                    <a:pt x="429" y="0"/>
                  </a:ln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6777;p66">
              <a:extLst>
                <a:ext uri="{FF2B5EF4-FFF2-40B4-BE49-F238E27FC236}">
                  <a16:creationId xmlns:a16="http://schemas.microsoft.com/office/drawing/2014/main" id="{F71FB6ED-EB2D-9D43-16E8-0B61A831E738}"/>
                </a:ext>
              </a:extLst>
            </p:cNvPr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extrusionOk="0">
                  <a:moveTo>
                    <a:pt x="3255" y="1"/>
                  </a:move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6778;p66">
              <a:extLst>
                <a:ext uri="{FF2B5EF4-FFF2-40B4-BE49-F238E27FC236}">
                  <a16:creationId xmlns:a16="http://schemas.microsoft.com/office/drawing/2014/main" id="{0B4B9DD4-6837-1AC3-4E76-C422B005B12D}"/>
                </a:ext>
              </a:extLst>
            </p:cNvPr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fill="none" extrusionOk="0">
                  <a:moveTo>
                    <a:pt x="3450" y="1"/>
                  </a:moveTo>
                  <a:lnTo>
                    <a:pt x="3411" y="1"/>
                  </a:lnTo>
                  <a:lnTo>
                    <a:pt x="3411" y="1"/>
                  </a:lnTo>
                  <a:lnTo>
                    <a:pt x="3255" y="1"/>
                  </a:ln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lnTo>
                    <a:pt x="345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6779;p66">
              <a:extLst>
                <a:ext uri="{FF2B5EF4-FFF2-40B4-BE49-F238E27FC236}">
                  <a16:creationId xmlns:a16="http://schemas.microsoft.com/office/drawing/2014/main" id="{D46400CD-F4DF-D629-A1B2-8C5DD4B5C8E9}"/>
                </a:ext>
              </a:extLst>
            </p:cNvPr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extrusionOk="0">
                  <a:moveTo>
                    <a:pt x="1384" y="1"/>
                  </a:move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676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6780;p66">
              <a:extLst>
                <a:ext uri="{FF2B5EF4-FFF2-40B4-BE49-F238E27FC236}">
                  <a16:creationId xmlns:a16="http://schemas.microsoft.com/office/drawing/2014/main" id="{73BE5EA9-8D99-05C4-9956-BAC35650E6B8}"/>
                </a:ext>
              </a:extLst>
            </p:cNvPr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fill="none" extrusionOk="0">
                  <a:moveTo>
                    <a:pt x="39" y="1326"/>
                  </a:move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202" y="332"/>
                  </a:lnTo>
                  <a:lnTo>
                    <a:pt x="2319" y="332"/>
                  </a:lnTo>
                  <a:lnTo>
                    <a:pt x="2436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832" y="20"/>
                  </a:lnTo>
                  <a:lnTo>
                    <a:pt x="1676" y="1"/>
                  </a:lnTo>
                  <a:lnTo>
                    <a:pt x="1520" y="1"/>
                  </a:lnTo>
                  <a:lnTo>
                    <a:pt x="1384" y="1"/>
                  </a:ln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6781;p66">
              <a:extLst>
                <a:ext uri="{FF2B5EF4-FFF2-40B4-BE49-F238E27FC236}">
                  <a16:creationId xmlns:a16="http://schemas.microsoft.com/office/drawing/2014/main" id="{2BB61275-1ED0-BE27-8474-57556E55FCFB}"/>
                </a:ext>
              </a:extLst>
            </p:cNvPr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67" y="1"/>
                  </a:moveTo>
                  <a:lnTo>
                    <a:pt x="1170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6782;p66">
              <a:extLst>
                <a:ext uri="{FF2B5EF4-FFF2-40B4-BE49-F238E27FC236}">
                  <a16:creationId xmlns:a16="http://schemas.microsoft.com/office/drawing/2014/main" id="{71425879-C9B2-5F43-26F7-AEE56CA63BCA}"/>
                </a:ext>
              </a:extLst>
            </p:cNvPr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520" y="20"/>
                  </a:moveTo>
                  <a:lnTo>
                    <a:pt x="1520" y="20"/>
                  </a:lnTo>
                  <a:lnTo>
                    <a:pt x="1403" y="1"/>
                  </a:lnTo>
                  <a:lnTo>
                    <a:pt x="1403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267" y="1"/>
                  </a:lnTo>
                  <a:lnTo>
                    <a:pt x="1267" y="1"/>
                  </a:lnTo>
                  <a:lnTo>
                    <a:pt x="1170" y="20"/>
                  </a:lnTo>
                  <a:lnTo>
                    <a:pt x="117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1014" y="59"/>
                  </a:lnTo>
                  <a:lnTo>
                    <a:pt x="994" y="59"/>
                  </a:lnTo>
                  <a:lnTo>
                    <a:pt x="975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20" y="196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5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6783;p66">
              <a:extLst>
                <a:ext uri="{FF2B5EF4-FFF2-40B4-BE49-F238E27FC236}">
                  <a16:creationId xmlns:a16="http://schemas.microsoft.com/office/drawing/2014/main" id="{31784F26-FD5F-ACAE-16E1-BFC6821000EA}"/>
                </a:ext>
              </a:extLst>
            </p:cNvPr>
            <p:cNvSpPr/>
            <p:nvPr/>
          </p:nvSpPr>
          <p:spPr>
            <a:xfrm>
              <a:off x="13061625" y="566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6784;p66">
              <a:extLst>
                <a:ext uri="{FF2B5EF4-FFF2-40B4-BE49-F238E27FC236}">
                  <a16:creationId xmlns:a16="http://schemas.microsoft.com/office/drawing/2014/main" id="{30DA0D5B-B6D6-9560-9D92-DB9300DA61B7}"/>
                </a:ext>
              </a:extLst>
            </p:cNvPr>
            <p:cNvSpPr/>
            <p:nvPr/>
          </p:nvSpPr>
          <p:spPr>
            <a:xfrm>
              <a:off x="13068925" y="58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6785;p66">
              <a:extLst>
                <a:ext uri="{FF2B5EF4-FFF2-40B4-BE49-F238E27FC236}">
                  <a16:creationId xmlns:a16="http://schemas.microsoft.com/office/drawing/2014/main" id="{154895DD-A701-D2F2-8E1B-3DCB7F328AAB}"/>
                </a:ext>
              </a:extLst>
            </p:cNvPr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3" y="0"/>
                  </a:move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6786;p66">
              <a:extLst>
                <a:ext uri="{FF2B5EF4-FFF2-40B4-BE49-F238E27FC236}">
                  <a16:creationId xmlns:a16="http://schemas.microsoft.com/office/drawing/2014/main" id="{5F0FBC7F-7021-AA4C-CEFF-81887345F264}"/>
                </a:ext>
              </a:extLst>
            </p:cNvPr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1" y="117"/>
                  </a:move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488" y="20"/>
                  </a:lnTo>
                  <a:lnTo>
                    <a:pt x="313" y="0"/>
                  </a:ln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6787;p66">
              <a:extLst>
                <a:ext uri="{FF2B5EF4-FFF2-40B4-BE49-F238E27FC236}">
                  <a16:creationId xmlns:a16="http://schemas.microsoft.com/office/drawing/2014/main" id="{D55DCCD8-8358-AD18-B44D-6E368256030F}"/>
                </a:ext>
              </a:extLst>
            </p:cNvPr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extrusionOk="0">
                  <a:moveTo>
                    <a:pt x="975" y="1"/>
                  </a:moveTo>
                  <a:lnTo>
                    <a:pt x="799" y="20"/>
                  </a:lnTo>
                  <a:lnTo>
                    <a:pt x="643" y="78"/>
                  </a:lnTo>
                  <a:lnTo>
                    <a:pt x="760" y="117"/>
                  </a:lnTo>
                  <a:lnTo>
                    <a:pt x="858" y="176"/>
                  </a:lnTo>
                  <a:lnTo>
                    <a:pt x="1033" y="273"/>
                  </a:lnTo>
                  <a:lnTo>
                    <a:pt x="1169" y="410"/>
                  </a:lnTo>
                  <a:lnTo>
                    <a:pt x="1267" y="546"/>
                  </a:lnTo>
                  <a:lnTo>
                    <a:pt x="1364" y="721"/>
                  </a:lnTo>
                  <a:lnTo>
                    <a:pt x="1423" y="897"/>
                  </a:lnTo>
                  <a:lnTo>
                    <a:pt x="1442" y="1072"/>
                  </a:lnTo>
                  <a:lnTo>
                    <a:pt x="1462" y="1267"/>
                  </a:lnTo>
                  <a:lnTo>
                    <a:pt x="1462" y="1462"/>
                  </a:lnTo>
                  <a:lnTo>
                    <a:pt x="1423" y="1657"/>
                  </a:lnTo>
                  <a:lnTo>
                    <a:pt x="1364" y="1832"/>
                  </a:lnTo>
                  <a:lnTo>
                    <a:pt x="1306" y="2027"/>
                  </a:lnTo>
                  <a:lnTo>
                    <a:pt x="1208" y="2202"/>
                  </a:lnTo>
                  <a:lnTo>
                    <a:pt x="1111" y="2358"/>
                  </a:lnTo>
                  <a:lnTo>
                    <a:pt x="994" y="2514"/>
                  </a:lnTo>
                  <a:lnTo>
                    <a:pt x="858" y="2631"/>
                  </a:lnTo>
                  <a:lnTo>
                    <a:pt x="702" y="2748"/>
                  </a:lnTo>
                  <a:lnTo>
                    <a:pt x="546" y="2826"/>
                  </a:lnTo>
                  <a:lnTo>
                    <a:pt x="371" y="2884"/>
                  </a:lnTo>
                  <a:lnTo>
                    <a:pt x="176" y="2904"/>
                  </a:lnTo>
                  <a:lnTo>
                    <a:pt x="0" y="2904"/>
                  </a:lnTo>
                  <a:lnTo>
                    <a:pt x="156" y="3021"/>
                  </a:lnTo>
                  <a:lnTo>
                    <a:pt x="312" y="3118"/>
                  </a:lnTo>
                  <a:lnTo>
                    <a:pt x="468" y="3196"/>
                  </a:lnTo>
                  <a:lnTo>
                    <a:pt x="643" y="3235"/>
                  </a:lnTo>
                  <a:lnTo>
                    <a:pt x="799" y="3274"/>
                  </a:lnTo>
                  <a:lnTo>
                    <a:pt x="955" y="3274"/>
                  </a:lnTo>
                  <a:lnTo>
                    <a:pt x="1091" y="3254"/>
                  </a:lnTo>
                  <a:lnTo>
                    <a:pt x="1247" y="3235"/>
                  </a:lnTo>
                  <a:lnTo>
                    <a:pt x="1384" y="3196"/>
                  </a:lnTo>
                  <a:lnTo>
                    <a:pt x="1520" y="3137"/>
                  </a:lnTo>
                  <a:lnTo>
                    <a:pt x="1657" y="3079"/>
                  </a:lnTo>
                  <a:lnTo>
                    <a:pt x="1773" y="2982"/>
                  </a:lnTo>
                  <a:lnTo>
                    <a:pt x="1890" y="2904"/>
                  </a:lnTo>
                  <a:lnTo>
                    <a:pt x="2007" y="2787"/>
                  </a:lnTo>
                  <a:lnTo>
                    <a:pt x="2105" y="2670"/>
                  </a:lnTo>
                  <a:lnTo>
                    <a:pt x="2183" y="2553"/>
                  </a:lnTo>
                  <a:lnTo>
                    <a:pt x="2261" y="2417"/>
                  </a:lnTo>
                  <a:lnTo>
                    <a:pt x="2338" y="2261"/>
                  </a:lnTo>
                  <a:lnTo>
                    <a:pt x="2397" y="2105"/>
                  </a:lnTo>
                  <a:lnTo>
                    <a:pt x="2436" y="1949"/>
                  </a:lnTo>
                  <a:lnTo>
                    <a:pt x="2455" y="1774"/>
                  </a:lnTo>
                  <a:lnTo>
                    <a:pt x="2475" y="1618"/>
                  </a:lnTo>
                  <a:lnTo>
                    <a:pt x="2475" y="1462"/>
                  </a:lnTo>
                  <a:lnTo>
                    <a:pt x="2455" y="1306"/>
                  </a:lnTo>
                  <a:lnTo>
                    <a:pt x="2416" y="1150"/>
                  </a:lnTo>
                  <a:lnTo>
                    <a:pt x="2377" y="994"/>
                  </a:lnTo>
                  <a:lnTo>
                    <a:pt x="2319" y="858"/>
                  </a:lnTo>
                  <a:lnTo>
                    <a:pt x="2261" y="721"/>
                  </a:lnTo>
                  <a:lnTo>
                    <a:pt x="2163" y="605"/>
                  </a:lnTo>
                  <a:lnTo>
                    <a:pt x="2085" y="488"/>
                  </a:lnTo>
                  <a:lnTo>
                    <a:pt x="1968" y="371"/>
                  </a:lnTo>
                  <a:lnTo>
                    <a:pt x="1871" y="273"/>
                  </a:lnTo>
                  <a:lnTo>
                    <a:pt x="1754" y="195"/>
                  </a:lnTo>
                  <a:lnTo>
                    <a:pt x="1618" y="137"/>
                  </a:lnTo>
                  <a:lnTo>
                    <a:pt x="1481" y="78"/>
                  </a:lnTo>
                  <a:lnTo>
                    <a:pt x="1325" y="40"/>
                  </a:lnTo>
                  <a:lnTo>
                    <a:pt x="1150" y="20"/>
                  </a:lnTo>
                  <a:lnTo>
                    <a:pt x="975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6788;p66">
              <a:extLst>
                <a:ext uri="{FF2B5EF4-FFF2-40B4-BE49-F238E27FC236}">
                  <a16:creationId xmlns:a16="http://schemas.microsoft.com/office/drawing/2014/main" id="{302C6B31-BE8F-0E96-E3D2-6C621E730148}"/>
                </a:ext>
              </a:extLst>
            </p:cNvPr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fill="none" extrusionOk="0">
                  <a:moveTo>
                    <a:pt x="2436" y="1949"/>
                  </a:moveTo>
                  <a:lnTo>
                    <a:pt x="2436" y="1949"/>
                  </a:lnTo>
                  <a:lnTo>
                    <a:pt x="2397" y="2105"/>
                  </a:lnTo>
                  <a:lnTo>
                    <a:pt x="2338" y="2261"/>
                  </a:lnTo>
                  <a:lnTo>
                    <a:pt x="2261" y="2417"/>
                  </a:lnTo>
                  <a:lnTo>
                    <a:pt x="2183" y="2553"/>
                  </a:lnTo>
                  <a:lnTo>
                    <a:pt x="2105" y="2670"/>
                  </a:lnTo>
                  <a:lnTo>
                    <a:pt x="2007" y="2787"/>
                  </a:lnTo>
                  <a:lnTo>
                    <a:pt x="1890" y="2904"/>
                  </a:lnTo>
                  <a:lnTo>
                    <a:pt x="1773" y="2982"/>
                  </a:lnTo>
                  <a:lnTo>
                    <a:pt x="1657" y="3079"/>
                  </a:lnTo>
                  <a:lnTo>
                    <a:pt x="1520" y="3137"/>
                  </a:lnTo>
                  <a:lnTo>
                    <a:pt x="1384" y="3196"/>
                  </a:lnTo>
                  <a:lnTo>
                    <a:pt x="1247" y="3235"/>
                  </a:lnTo>
                  <a:lnTo>
                    <a:pt x="1091" y="3254"/>
                  </a:lnTo>
                  <a:lnTo>
                    <a:pt x="955" y="3274"/>
                  </a:lnTo>
                  <a:lnTo>
                    <a:pt x="799" y="3274"/>
                  </a:lnTo>
                  <a:lnTo>
                    <a:pt x="643" y="3235"/>
                  </a:lnTo>
                  <a:lnTo>
                    <a:pt x="643" y="3235"/>
                  </a:lnTo>
                  <a:lnTo>
                    <a:pt x="468" y="3196"/>
                  </a:lnTo>
                  <a:lnTo>
                    <a:pt x="312" y="3118"/>
                  </a:lnTo>
                  <a:lnTo>
                    <a:pt x="156" y="3021"/>
                  </a:lnTo>
                  <a:lnTo>
                    <a:pt x="0" y="2904"/>
                  </a:lnTo>
                  <a:lnTo>
                    <a:pt x="0" y="2904"/>
                  </a:lnTo>
                  <a:lnTo>
                    <a:pt x="176" y="2904"/>
                  </a:lnTo>
                  <a:lnTo>
                    <a:pt x="176" y="2904"/>
                  </a:lnTo>
                  <a:lnTo>
                    <a:pt x="371" y="2884"/>
                  </a:lnTo>
                  <a:lnTo>
                    <a:pt x="371" y="2884"/>
                  </a:lnTo>
                  <a:lnTo>
                    <a:pt x="546" y="2826"/>
                  </a:lnTo>
                  <a:lnTo>
                    <a:pt x="702" y="2748"/>
                  </a:lnTo>
                  <a:lnTo>
                    <a:pt x="702" y="2748"/>
                  </a:lnTo>
                  <a:lnTo>
                    <a:pt x="858" y="2631"/>
                  </a:lnTo>
                  <a:lnTo>
                    <a:pt x="994" y="2514"/>
                  </a:lnTo>
                  <a:lnTo>
                    <a:pt x="994" y="2514"/>
                  </a:lnTo>
                  <a:lnTo>
                    <a:pt x="1111" y="2358"/>
                  </a:lnTo>
                  <a:lnTo>
                    <a:pt x="1208" y="2202"/>
                  </a:lnTo>
                  <a:lnTo>
                    <a:pt x="1306" y="2027"/>
                  </a:lnTo>
                  <a:lnTo>
                    <a:pt x="1364" y="1832"/>
                  </a:lnTo>
                  <a:lnTo>
                    <a:pt x="1364" y="1832"/>
                  </a:lnTo>
                  <a:lnTo>
                    <a:pt x="1423" y="1657"/>
                  </a:lnTo>
                  <a:lnTo>
                    <a:pt x="1462" y="1462"/>
                  </a:lnTo>
                  <a:lnTo>
                    <a:pt x="1462" y="1462"/>
                  </a:lnTo>
                  <a:lnTo>
                    <a:pt x="1462" y="1267"/>
                  </a:lnTo>
                  <a:lnTo>
                    <a:pt x="1442" y="1072"/>
                  </a:lnTo>
                  <a:lnTo>
                    <a:pt x="1442" y="1072"/>
                  </a:lnTo>
                  <a:lnTo>
                    <a:pt x="1423" y="897"/>
                  </a:lnTo>
                  <a:lnTo>
                    <a:pt x="1364" y="721"/>
                  </a:lnTo>
                  <a:lnTo>
                    <a:pt x="1364" y="721"/>
                  </a:lnTo>
                  <a:lnTo>
                    <a:pt x="1267" y="546"/>
                  </a:lnTo>
                  <a:lnTo>
                    <a:pt x="1169" y="410"/>
                  </a:lnTo>
                  <a:lnTo>
                    <a:pt x="1169" y="410"/>
                  </a:lnTo>
                  <a:lnTo>
                    <a:pt x="1033" y="273"/>
                  </a:lnTo>
                  <a:lnTo>
                    <a:pt x="858" y="176"/>
                  </a:lnTo>
                  <a:lnTo>
                    <a:pt x="858" y="176"/>
                  </a:lnTo>
                  <a:lnTo>
                    <a:pt x="760" y="117"/>
                  </a:lnTo>
                  <a:lnTo>
                    <a:pt x="643" y="78"/>
                  </a:lnTo>
                  <a:lnTo>
                    <a:pt x="643" y="78"/>
                  </a:lnTo>
                  <a:lnTo>
                    <a:pt x="799" y="20"/>
                  </a:lnTo>
                  <a:lnTo>
                    <a:pt x="975" y="1"/>
                  </a:lnTo>
                  <a:lnTo>
                    <a:pt x="1150" y="20"/>
                  </a:lnTo>
                  <a:lnTo>
                    <a:pt x="1325" y="40"/>
                  </a:lnTo>
                  <a:lnTo>
                    <a:pt x="1325" y="40"/>
                  </a:lnTo>
                  <a:lnTo>
                    <a:pt x="1481" y="78"/>
                  </a:lnTo>
                  <a:lnTo>
                    <a:pt x="1618" y="137"/>
                  </a:lnTo>
                  <a:lnTo>
                    <a:pt x="1754" y="195"/>
                  </a:lnTo>
                  <a:lnTo>
                    <a:pt x="1871" y="273"/>
                  </a:lnTo>
                  <a:lnTo>
                    <a:pt x="1968" y="371"/>
                  </a:lnTo>
                  <a:lnTo>
                    <a:pt x="2085" y="488"/>
                  </a:lnTo>
                  <a:lnTo>
                    <a:pt x="2163" y="605"/>
                  </a:lnTo>
                  <a:lnTo>
                    <a:pt x="2261" y="721"/>
                  </a:lnTo>
                  <a:lnTo>
                    <a:pt x="2319" y="858"/>
                  </a:lnTo>
                  <a:lnTo>
                    <a:pt x="2377" y="994"/>
                  </a:lnTo>
                  <a:lnTo>
                    <a:pt x="2416" y="1150"/>
                  </a:lnTo>
                  <a:lnTo>
                    <a:pt x="2455" y="1306"/>
                  </a:lnTo>
                  <a:lnTo>
                    <a:pt x="2475" y="1462"/>
                  </a:lnTo>
                  <a:lnTo>
                    <a:pt x="2475" y="1618"/>
                  </a:lnTo>
                  <a:lnTo>
                    <a:pt x="2455" y="1774"/>
                  </a:lnTo>
                  <a:lnTo>
                    <a:pt x="2436" y="19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6789;p66">
              <a:extLst>
                <a:ext uri="{FF2B5EF4-FFF2-40B4-BE49-F238E27FC236}">
                  <a16:creationId xmlns:a16="http://schemas.microsoft.com/office/drawing/2014/main" id="{CF708459-2585-26ED-E88C-C66E09562C82}"/>
                </a:ext>
              </a:extLst>
            </p:cNvPr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08" y="1"/>
                  </a:moveTo>
                  <a:lnTo>
                    <a:pt x="994" y="78"/>
                  </a:lnTo>
                  <a:lnTo>
                    <a:pt x="799" y="176"/>
                  </a:lnTo>
                  <a:lnTo>
                    <a:pt x="624" y="312"/>
                  </a:lnTo>
                  <a:lnTo>
                    <a:pt x="448" y="468"/>
                  </a:lnTo>
                  <a:lnTo>
                    <a:pt x="312" y="643"/>
                  </a:lnTo>
                  <a:lnTo>
                    <a:pt x="195" y="838"/>
                  </a:lnTo>
                  <a:lnTo>
                    <a:pt x="98" y="1053"/>
                  </a:lnTo>
                  <a:lnTo>
                    <a:pt x="39" y="1286"/>
                  </a:lnTo>
                  <a:lnTo>
                    <a:pt x="0" y="1540"/>
                  </a:lnTo>
                  <a:lnTo>
                    <a:pt x="0" y="1774"/>
                  </a:lnTo>
                  <a:lnTo>
                    <a:pt x="20" y="2007"/>
                  </a:lnTo>
                  <a:lnTo>
                    <a:pt x="78" y="2222"/>
                  </a:lnTo>
                  <a:lnTo>
                    <a:pt x="176" y="2436"/>
                  </a:lnTo>
                  <a:lnTo>
                    <a:pt x="273" y="2611"/>
                  </a:lnTo>
                  <a:lnTo>
                    <a:pt x="409" y="2787"/>
                  </a:lnTo>
                  <a:lnTo>
                    <a:pt x="565" y="2943"/>
                  </a:lnTo>
                  <a:lnTo>
                    <a:pt x="663" y="2962"/>
                  </a:lnTo>
                  <a:lnTo>
                    <a:pt x="799" y="2982"/>
                  </a:lnTo>
                  <a:lnTo>
                    <a:pt x="916" y="2982"/>
                  </a:lnTo>
                  <a:lnTo>
                    <a:pt x="1052" y="2962"/>
                  </a:lnTo>
                  <a:lnTo>
                    <a:pt x="1189" y="2923"/>
                  </a:lnTo>
                  <a:lnTo>
                    <a:pt x="1325" y="2865"/>
                  </a:lnTo>
                  <a:lnTo>
                    <a:pt x="1462" y="2787"/>
                  </a:lnTo>
                  <a:lnTo>
                    <a:pt x="1598" y="2689"/>
                  </a:lnTo>
                  <a:lnTo>
                    <a:pt x="1734" y="2553"/>
                  </a:lnTo>
                  <a:lnTo>
                    <a:pt x="1871" y="2397"/>
                  </a:lnTo>
                  <a:lnTo>
                    <a:pt x="1988" y="2202"/>
                  </a:lnTo>
                  <a:lnTo>
                    <a:pt x="2085" y="1988"/>
                  </a:lnTo>
                  <a:lnTo>
                    <a:pt x="2144" y="1735"/>
                  </a:lnTo>
                  <a:lnTo>
                    <a:pt x="2182" y="1481"/>
                  </a:lnTo>
                  <a:lnTo>
                    <a:pt x="2182" y="1325"/>
                  </a:lnTo>
                  <a:lnTo>
                    <a:pt x="2182" y="1228"/>
                  </a:lnTo>
                  <a:lnTo>
                    <a:pt x="2182" y="1209"/>
                  </a:lnTo>
                  <a:lnTo>
                    <a:pt x="2163" y="1033"/>
                  </a:lnTo>
                  <a:lnTo>
                    <a:pt x="2163" y="1014"/>
                  </a:lnTo>
                  <a:lnTo>
                    <a:pt x="2124" y="858"/>
                  </a:lnTo>
                  <a:lnTo>
                    <a:pt x="2085" y="760"/>
                  </a:lnTo>
                  <a:lnTo>
                    <a:pt x="2046" y="682"/>
                  </a:lnTo>
                  <a:lnTo>
                    <a:pt x="2046" y="663"/>
                  </a:lnTo>
                  <a:lnTo>
                    <a:pt x="2007" y="585"/>
                  </a:lnTo>
                  <a:lnTo>
                    <a:pt x="1968" y="507"/>
                  </a:lnTo>
                  <a:lnTo>
                    <a:pt x="1929" y="468"/>
                  </a:lnTo>
                  <a:lnTo>
                    <a:pt x="1929" y="449"/>
                  </a:lnTo>
                  <a:lnTo>
                    <a:pt x="1871" y="410"/>
                  </a:lnTo>
                  <a:lnTo>
                    <a:pt x="1851" y="371"/>
                  </a:lnTo>
                  <a:lnTo>
                    <a:pt x="1812" y="312"/>
                  </a:lnTo>
                  <a:lnTo>
                    <a:pt x="1773" y="273"/>
                  </a:lnTo>
                  <a:lnTo>
                    <a:pt x="1754" y="254"/>
                  </a:lnTo>
                  <a:lnTo>
                    <a:pt x="1734" y="254"/>
                  </a:lnTo>
                  <a:lnTo>
                    <a:pt x="1734" y="234"/>
                  </a:lnTo>
                  <a:lnTo>
                    <a:pt x="1637" y="176"/>
                  </a:lnTo>
                  <a:lnTo>
                    <a:pt x="1617" y="156"/>
                  </a:lnTo>
                  <a:lnTo>
                    <a:pt x="1598" y="156"/>
                  </a:lnTo>
                  <a:lnTo>
                    <a:pt x="1520" y="117"/>
                  </a:lnTo>
                  <a:lnTo>
                    <a:pt x="1442" y="78"/>
                  </a:lnTo>
                  <a:lnTo>
                    <a:pt x="1423" y="59"/>
                  </a:lnTo>
                  <a:lnTo>
                    <a:pt x="1403" y="59"/>
                  </a:lnTo>
                  <a:lnTo>
                    <a:pt x="1286" y="20"/>
                  </a:lnTo>
                  <a:lnTo>
                    <a:pt x="120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6790;p66">
              <a:extLst>
                <a:ext uri="{FF2B5EF4-FFF2-40B4-BE49-F238E27FC236}">
                  <a16:creationId xmlns:a16="http://schemas.microsoft.com/office/drawing/2014/main" id="{0C03C512-0120-3D5B-8D8E-0447714BD759}"/>
                </a:ext>
              </a:extLst>
            </p:cNvPr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286" y="20"/>
                  </a:moveTo>
                  <a:lnTo>
                    <a:pt x="1286" y="20"/>
                  </a:lnTo>
                  <a:lnTo>
                    <a:pt x="1403" y="59"/>
                  </a:lnTo>
                  <a:lnTo>
                    <a:pt x="1403" y="59"/>
                  </a:lnTo>
                  <a:lnTo>
                    <a:pt x="1423" y="59"/>
                  </a:lnTo>
                  <a:lnTo>
                    <a:pt x="1423" y="59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520" y="117"/>
                  </a:lnTo>
                  <a:lnTo>
                    <a:pt x="1520" y="117"/>
                  </a:lnTo>
                  <a:lnTo>
                    <a:pt x="1598" y="156"/>
                  </a:lnTo>
                  <a:lnTo>
                    <a:pt x="1598" y="156"/>
                  </a:lnTo>
                  <a:lnTo>
                    <a:pt x="1617" y="156"/>
                  </a:lnTo>
                  <a:lnTo>
                    <a:pt x="1617" y="15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56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734" y="234"/>
                  </a:lnTo>
                  <a:lnTo>
                    <a:pt x="1734" y="254"/>
                  </a:lnTo>
                  <a:lnTo>
                    <a:pt x="1734" y="254"/>
                  </a:lnTo>
                  <a:lnTo>
                    <a:pt x="1754" y="254"/>
                  </a:lnTo>
                  <a:lnTo>
                    <a:pt x="1773" y="273"/>
                  </a:lnTo>
                  <a:lnTo>
                    <a:pt x="1773" y="273"/>
                  </a:lnTo>
                  <a:lnTo>
                    <a:pt x="1812" y="312"/>
                  </a:lnTo>
                  <a:lnTo>
                    <a:pt x="1812" y="312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71" y="410"/>
                  </a:lnTo>
                  <a:lnTo>
                    <a:pt x="1871" y="410"/>
                  </a:lnTo>
                  <a:lnTo>
                    <a:pt x="1929" y="449"/>
                  </a:lnTo>
                  <a:lnTo>
                    <a:pt x="1929" y="449"/>
                  </a:lnTo>
                  <a:lnTo>
                    <a:pt x="1929" y="468"/>
                  </a:lnTo>
                  <a:lnTo>
                    <a:pt x="1929" y="468"/>
                  </a:lnTo>
                  <a:lnTo>
                    <a:pt x="1968" y="507"/>
                  </a:lnTo>
                  <a:lnTo>
                    <a:pt x="1968" y="507"/>
                  </a:lnTo>
                  <a:lnTo>
                    <a:pt x="2007" y="585"/>
                  </a:lnTo>
                  <a:lnTo>
                    <a:pt x="2007" y="585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82"/>
                  </a:lnTo>
                  <a:lnTo>
                    <a:pt x="2046" y="682"/>
                  </a:lnTo>
                  <a:lnTo>
                    <a:pt x="2085" y="760"/>
                  </a:lnTo>
                  <a:lnTo>
                    <a:pt x="2085" y="760"/>
                  </a:lnTo>
                  <a:lnTo>
                    <a:pt x="2124" y="858"/>
                  </a:lnTo>
                  <a:lnTo>
                    <a:pt x="2124" y="858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82" y="1209"/>
                  </a:lnTo>
                  <a:lnTo>
                    <a:pt x="2182" y="1228"/>
                  </a:lnTo>
                  <a:lnTo>
                    <a:pt x="2182" y="1228"/>
                  </a:lnTo>
                  <a:lnTo>
                    <a:pt x="2182" y="1325"/>
                  </a:lnTo>
                  <a:lnTo>
                    <a:pt x="2182" y="1325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44" y="1735"/>
                  </a:lnTo>
                  <a:lnTo>
                    <a:pt x="2144" y="1735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1988" y="2202"/>
                  </a:lnTo>
                  <a:lnTo>
                    <a:pt x="1988" y="2202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734" y="2553"/>
                  </a:lnTo>
                  <a:lnTo>
                    <a:pt x="1734" y="2553"/>
                  </a:lnTo>
                  <a:lnTo>
                    <a:pt x="1598" y="2689"/>
                  </a:lnTo>
                  <a:lnTo>
                    <a:pt x="1617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462" y="2787"/>
                  </a:lnTo>
                  <a:lnTo>
                    <a:pt x="1462" y="2787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189" y="2923"/>
                  </a:lnTo>
                  <a:lnTo>
                    <a:pt x="1189" y="2923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916" y="2982"/>
                  </a:lnTo>
                  <a:lnTo>
                    <a:pt x="916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663" y="2962"/>
                  </a:lnTo>
                  <a:lnTo>
                    <a:pt x="663" y="2962"/>
                  </a:lnTo>
                  <a:lnTo>
                    <a:pt x="565" y="2943"/>
                  </a:lnTo>
                  <a:lnTo>
                    <a:pt x="565" y="2943"/>
                  </a:lnTo>
                  <a:lnTo>
                    <a:pt x="409" y="2787"/>
                  </a:lnTo>
                  <a:lnTo>
                    <a:pt x="273" y="2611"/>
                  </a:lnTo>
                  <a:lnTo>
                    <a:pt x="176" y="2436"/>
                  </a:lnTo>
                  <a:lnTo>
                    <a:pt x="78" y="2222"/>
                  </a:lnTo>
                  <a:lnTo>
                    <a:pt x="20" y="2007"/>
                  </a:lnTo>
                  <a:lnTo>
                    <a:pt x="0" y="1774"/>
                  </a:lnTo>
                  <a:lnTo>
                    <a:pt x="0" y="1540"/>
                  </a:lnTo>
                  <a:lnTo>
                    <a:pt x="39" y="1286"/>
                  </a:lnTo>
                  <a:lnTo>
                    <a:pt x="39" y="1286"/>
                  </a:lnTo>
                  <a:lnTo>
                    <a:pt x="98" y="1053"/>
                  </a:lnTo>
                  <a:lnTo>
                    <a:pt x="195" y="838"/>
                  </a:lnTo>
                  <a:lnTo>
                    <a:pt x="312" y="643"/>
                  </a:lnTo>
                  <a:lnTo>
                    <a:pt x="448" y="468"/>
                  </a:lnTo>
                  <a:lnTo>
                    <a:pt x="624" y="312"/>
                  </a:lnTo>
                  <a:lnTo>
                    <a:pt x="799" y="176"/>
                  </a:lnTo>
                  <a:lnTo>
                    <a:pt x="994" y="78"/>
                  </a:lnTo>
                  <a:lnTo>
                    <a:pt x="1208" y="1"/>
                  </a:lnTo>
                  <a:lnTo>
                    <a:pt x="1208" y="1"/>
                  </a:lnTo>
                  <a:lnTo>
                    <a:pt x="1286" y="20"/>
                  </a:lnTo>
                  <a:lnTo>
                    <a:pt x="1286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6791;p66">
              <a:extLst>
                <a:ext uri="{FF2B5EF4-FFF2-40B4-BE49-F238E27FC236}">
                  <a16:creationId xmlns:a16="http://schemas.microsoft.com/office/drawing/2014/main" id="{4A8C071E-9F84-9145-D1B6-1BDCA1C406EE}"/>
                </a:ext>
              </a:extLst>
            </p:cNvPr>
            <p:cNvSpPr/>
            <p:nvPr/>
          </p:nvSpPr>
          <p:spPr>
            <a:xfrm>
              <a:off x="13222350" y="59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6792;p66">
              <a:extLst>
                <a:ext uri="{FF2B5EF4-FFF2-40B4-BE49-F238E27FC236}">
                  <a16:creationId xmlns:a16="http://schemas.microsoft.com/office/drawing/2014/main" id="{35EB59D9-2185-2AF6-254B-F5EB552864AC}"/>
                </a:ext>
              </a:extLst>
            </p:cNvPr>
            <p:cNvSpPr/>
            <p:nvPr/>
          </p:nvSpPr>
          <p:spPr>
            <a:xfrm>
              <a:off x="13208725" y="610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6793;p66">
              <a:extLst>
                <a:ext uri="{FF2B5EF4-FFF2-40B4-BE49-F238E27FC236}">
                  <a16:creationId xmlns:a16="http://schemas.microsoft.com/office/drawing/2014/main" id="{EC28EE91-5C04-7470-B550-085C451ABD1C}"/>
                </a:ext>
              </a:extLst>
            </p:cNvPr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2" y="0"/>
                  </a:moveTo>
                  <a:lnTo>
                    <a:pt x="156" y="20"/>
                  </a:lnTo>
                  <a:lnTo>
                    <a:pt x="39" y="59"/>
                  </a:lnTo>
                  <a:lnTo>
                    <a:pt x="20" y="78"/>
                  </a:lnTo>
                  <a:lnTo>
                    <a:pt x="0" y="117"/>
                  </a:lnTo>
                  <a:lnTo>
                    <a:pt x="0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4" y="351"/>
                  </a:lnTo>
                  <a:lnTo>
                    <a:pt x="390" y="390"/>
                  </a:lnTo>
                  <a:lnTo>
                    <a:pt x="565" y="409"/>
                  </a:lnTo>
                  <a:lnTo>
                    <a:pt x="721" y="409"/>
                  </a:lnTo>
                  <a:lnTo>
                    <a:pt x="819" y="370"/>
                  </a:lnTo>
                  <a:lnTo>
                    <a:pt x="858" y="331"/>
                  </a:lnTo>
                  <a:lnTo>
                    <a:pt x="877" y="312"/>
                  </a:lnTo>
                  <a:lnTo>
                    <a:pt x="877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3" y="78"/>
                  </a:lnTo>
                  <a:lnTo>
                    <a:pt x="468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6794;p66">
              <a:extLst>
                <a:ext uri="{FF2B5EF4-FFF2-40B4-BE49-F238E27FC236}">
                  <a16:creationId xmlns:a16="http://schemas.microsoft.com/office/drawing/2014/main" id="{8AF1543A-EB62-A941-EA67-4D2AEFFE5E33}"/>
                </a:ext>
              </a:extLst>
            </p:cNvPr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877" y="312"/>
                  </a:moveTo>
                  <a:lnTo>
                    <a:pt x="877" y="312"/>
                  </a:lnTo>
                  <a:lnTo>
                    <a:pt x="858" y="331"/>
                  </a:lnTo>
                  <a:lnTo>
                    <a:pt x="819" y="370"/>
                  </a:lnTo>
                  <a:lnTo>
                    <a:pt x="721" y="409"/>
                  </a:lnTo>
                  <a:lnTo>
                    <a:pt x="565" y="409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234" y="351"/>
                  </a:lnTo>
                  <a:lnTo>
                    <a:pt x="98" y="273"/>
                  </a:lnTo>
                  <a:lnTo>
                    <a:pt x="20" y="195"/>
                  </a:lnTo>
                  <a:lnTo>
                    <a:pt x="0" y="156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20" y="78"/>
                  </a:lnTo>
                  <a:lnTo>
                    <a:pt x="39" y="59"/>
                  </a:lnTo>
                  <a:lnTo>
                    <a:pt x="156" y="20"/>
                  </a:lnTo>
                  <a:lnTo>
                    <a:pt x="312" y="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643" y="78"/>
                  </a:lnTo>
                  <a:lnTo>
                    <a:pt x="780" y="156"/>
                  </a:lnTo>
                  <a:lnTo>
                    <a:pt x="858" y="234"/>
                  </a:lnTo>
                  <a:lnTo>
                    <a:pt x="877" y="273"/>
                  </a:lnTo>
                  <a:lnTo>
                    <a:pt x="877" y="3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6795;p66">
              <a:extLst>
                <a:ext uri="{FF2B5EF4-FFF2-40B4-BE49-F238E27FC236}">
                  <a16:creationId xmlns:a16="http://schemas.microsoft.com/office/drawing/2014/main" id="{876BBE17-41F8-1853-2586-5BD1D0BC35EB}"/>
                </a:ext>
              </a:extLst>
            </p:cNvPr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extrusionOk="0">
                  <a:moveTo>
                    <a:pt x="605" y="1"/>
                  </a:moveTo>
                  <a:lnTo>
                    <a:pt x="488" y="20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6796;p66">
              <a:extLst>
                <a:ext uri="{FF2B5EF4-FFF2-40B4-BE49-F238E27FC236}">
                  <a16:creationId xmlns:a16="http://schemas.microsoft.com/office/drawing/2014/main" id="{763BE037-AC0E-44EE-1948-59303A458131}"/>
                </a:ext>
              </a:extLst>
            </p:cNvPr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fill="none" extrusionOk="0">
                  <a:moveTo>
                    <a:pt x="955" y="20"/>
                  </a:moveTo>
                  <a:lnTo>
                    <a:pt x="955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41" y="1"/>
                  </a:lnTo>
                  <a:lnTo>
                    <a:pt x="605" y="1"/>
                  </a:lnTo>
                  <a:lnTo>
                    <a:pt x="605" y="1"/>
                  </a:lnTo>
                  <a:lnTo>
                    <a:pt x="488" y="20"/>
                  </a:lnTo>
                  <a:lnTo>
                    <a:pt x="351" y="79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6797;p66">
              <a:extLst>
                <a:ext uri="{FF2B5EF4-FFF2-40B4-BE49-F238E27FC236}">
                  <a16:creationId xmlns:a16="http://schemas.microsoft.com/office/drawing/2014/main" id="{3D94F56D-379C-A670-C74D-59900EF2140E}"/>
                </a:ext>
              </a:extLst>
            </p:cNvPr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6798;p66">
              <a:extLst>
                <a:ext uri="{FF2B5EF4-FFF2-40B4-BE49-F238E27FC236}">
                  <a16:creationId xmlns:a16="http://schemas.microsoft.com/office/drawing/2014/main" id="{BA3C0B49-9421-D6BE-7852-FCC001F93018}"/>
                </a:ext>
              </a:extLst>
            </p:cNvPr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6799;p66">
              <a:extLst>
                <a:ext uri="{FF2B5EF4-FFF2-40B4-BE49-F238E27FC236}">
                  <a16:creationId xmlns:a16="http://schemas.microsoft.com/office/drawing/2014/main" id="{979C0FD4-7D8E-E789-FF72-48EE7419B05A}"/>
                </a:ext>
              </a:extLst>
            </p:cNvPr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extrusionOk="0">
                  <a:moveTo>
                    <a:pt x="917" y="644"/>
                  </a:moveTo>
                  <a:lnTo>
                    <a:pt x="1072" y="663"/>
                  </a:lnTo>
                  <a:lnTo>
                    <a:pt x="1228" y="702"/>
                  </a:lnTo>
                  <a:lnTo>
                    <a:pt x="1345" y="760"/>
                  </a:lnTo>
                  <a:lnTo>
                    <a:pt x="1462" y="838"/>
                  </a:lnTo>
                  <a:lnTo>
                    <a:pt x="1540" y="897"/>
                  </a:lnTo>
                  <a:lnTo>
                    <a:pt x="1618" y="975"/>
                  </a:lnTo>
                  <a:lnTo>
                    <a:pt x="1696" y="1092"/>
                  </a:lnTo>
                  <a:lnTo>
                    <a:pt x="1735" y="1189"/>
                  </a:lnTo>
                  <a:lnTo>
                    <a:pt x="1735" y="1209"/>
                  </a:lnTo>
                  <a:lnTo>
                    <a:pt x="1735" y="1228"/>
                  </a:lnTo>
                  <a:lnTo>
                    <a:pt x="1735" y="1248"/>
                  </a:lnTo>
                  <a:lnTo>
                    <a:pt x="1735" y="1267"/>
                  </a:lnTo>
                  <a:lnTo>
                    <a:pt x="1735" y="1306"/>
                  </a:lnTo>
                  <a:lnTo>
                    <a:pt x="1735" y="1345"/>
                  </a:lnTo>
                  <a:lnTo>
                    <a:pt x="1598" y="1423"/>
                  </a:lnTo>
                  <a:lnTo>
                    <a:pt x="1482" y="1462"/>
                  </a:lnTo>
                  <a:lnTo>
                    <a:pt x="1365" y="1481"/>
                  </a:lnTo>
                  <a:lnTo>
                    <a:pt x="1209" y="1501"/>
                  </a:lnTo>
                  <a:lnTo>
                    <a:pt x="1033" y="1481"/>
                  </a:lnTo>
                  <a:lnTo>
                    <a:pt x="936" y="1462"/>
                  </a:lnTo>
                  <a:lnTo>
                    <a:pt x="897" y="1462"/>
                  </a:lnTo>
                  <a:lnTo>
                    <a:pt x="780" y="1423"/>
                  </a:lnTo>
                  <a:lnTo>
                    <a:pt x="624" y="1364"/>
                  </a:lnTo>
                  <a:lnTo>
                    <a:pt x="468" y="1287"/>
                  </a:lnTo>
                  <a:lnTo>
                    <a:pt x="371" y="1228"/>
                  </a:lnTo>
                  <a:lnTo>
                    <a:pt x="274" y="1131"/>
                  </a:lnTo>
                  <a:lnTo>
                    <a:pt x="196" y="1014"/>
                  </a:lnTo>
                  <a:lnTo>
                    <a:pt x="196" y="994"/>
                  </a:lnTo>
                  <a:lnTo>
                    <a:pt x="254" y="897"/>
                  </a:lnTo>
                  <a:lnTo>
                    <a:pt x="332" y="799"/>
                  </a:lnTo>
                  <a:lnTo>
                    <a:pt x="449" y="721"/>
                  </a:lnTo>
                  <a:lnTo>
                    <a:pt x="546" y="683"/>
                  </a:lnTo>
                  <a:lnTo>
                    <a:pt x="644" y="663"/>
                  </a:lnTo>
                  <a:lnTo>
                    <a:pt x="780" y="644"/>
                  </a:lnTo>
                  <a:close/>
                  <a:moveTo>
                    <a:pt x="468" y="1"/>
                  </a:move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6800;p66">
              <a:extLst>
                <a:ext uri="{FF2B5EF4-FFF2-40B4-BE49-F238E27FC236}">
                  <a16:creationId xmlns:a16="http://schemas.microsoft.com/office/drawing/2014/main" id="{FDE62014-B5E3-6081-3C2F-E70235EBB0B2}"/>
                </a:ext>
              </a:extLst>
            </p:cNvPr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fill="none" extrusionOk="0">
                  <a:moveTo>
                    <a:pt x="1715" y="234"/>
                  </a:move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663" y="20"/>
                  </a:lnTo>
                  <a:lnTo>
                    <a:pt x="585" y="1"/>
                  </a:lnTo>
                  <a:lnTo>
                    <a:pt x="585" y="1"/>
                  </a:lnTo>
                  <a:lnTo>
                    <a:pt x="468" y="1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93" y="254"/>
                  </a:lnTo>
                  <a:lnTo>
                    <a:pt x="1715" y="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6801;p66">
              <a:extLst>
                <a:ext uri="{FF2B5EF4-FFF2-40B4-BE49-F238E27FC236}">
                  <a16:creationId xmlns:a16="http://schemas.microsoft.com/office/drawing/2014/main" id="{4A281FA1-627C-0115-EB4C-8107BC7D2C16}"/>
                </a:ext>
              </a:extLst>
            </p:cNvPr>
            <p:cNvSpPr/>
            <p:nvPr/>
          </p:nvSpPr>
          <p:spPr>
            <a:xfrm>
              <a:off x="13119575" y="583375"/>
              <a:ext cx="38500" cy="21450"/>
            </a:xfrm>
            <a:custGeom>
              <a:avLst/>
              <a:gdLst/>
              <a:ahLst/>
              <a:cxnLst/>
              <a:rect l="l" t="t" r="r" b="b"/>
              <a:pathLst>
                <a:path w="1540" h="858" fill="none" extrusionOk="0">
                  <a:moveTo>
                    <a:pt x="722" y="1"/>
                  </a:moveTo>
                  <a:lnTo>
                    <a:pt x="722" y="1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1150" y="117"/>
                  </a:lnTo>
                  <a:lnTo>
                    <a:pt x="1267" y="195"/>
                  </a:lnTo>
                  <a:lnTo>
                    <a:pt x="1267" y="195"/>
                  </a:lnTo>
                  <a:lnTo>
                    <a:pt x="1345" y="254"/>
                  </a:lnTo>
                  <a:lnTo>
                    <a:pt x="1423" y="332"/>
                  </a:lnTo>
                  <a:lnTo>
                    <a:pt x="1423" y="332"/>
                  </a:lnTo>
                  <a:lnTo>
                    <a:pt x="1501" y="449"/>
                  </a:lnTo>
                  <a:lnTo>
                    <a:pt x="1501" y="449"/>
                  </a:lnTo>
                  <a:lnTo>
                    <a:pt x="1540" y="546"/>
                  </a:lnTo>
                  <a:lnTo>
                    <a:pt x="1540" y="546"/>
                  </a:lnTo>
                  <a:lnTo>
                    <a:pt x="1540" y="566"/>
                  </a:lnTo>
                  <a:lnTo>
                    <a:pt x="1540" y="566"/>
                  </a:lnTo>
                  <a:lnTo>
                    <a:pt x="1540" y="585"/>
                  </a:lnTo>
                  <a:lnTo>
                    <a:pt x="1540" y="585"/>
                  </a:lnTo>
                  <a:lnTo>
                    <a:pt x="1540" y="605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702"/>
                  </a:lnTo>
                  <a:lnTo>
                    <a:pt x="1540" y="702"/>
                  </a:lnTo>
                  <a:lnTo>
                    <a:pt x="1403" y="780"/>
                  </a:lnTo>
                  <a:lnTo>
                    <a:pt x="1403" y="780"/>
                  </a:lnTo>
                  <a:lnTo>
                    <a:pt x="1287" y="819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014" y="858"/>
                  </a:lnTo>
                  <a:lnTo>
                    <a:pt x="838" y="838"/>
                  </a:lnTo>
                  <a:lnTo>
                    <a:pt x="838" y="838"/>
                  </a:lnTo>
                  <a:lnTo>
                    <a:pt x="741" y="819"/>
                  </a:lnTo>
                  <a:lnTo>
                    <a:pt x="741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585" y="780"/>
                  </a:lnTo>
                  <a:lnTo>
                    <a:pt x="585" y="780"/>
                  </a:lnTo>
                  <a:lnTo>
                    <a:pt x="429" y="721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176" y="585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1" y="37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137" y="156"/>
                  </a:lnTo>
                  <a:lnTo>
                    <a:pt x="137" y="156"/>
                  </a:lnTo>
                  <a:lnTo>
                    <a:pt x="254" y="78"/>
                  </a:lnTo>
                  <a:lnTo>
                    <a:pt x="254" y="78"/>
                  </a:lnTo>
                  <a:lnTo>
                    <a:pt x="351" y="40"/>
                  </a:lnTo>
                  <a:lnTo>
                    <a:pt x="449" y="20"/>
                  </a:lnTo>
                  <a:lnTo>
                    <a:pt x="449" y="20"/>
                  </a:lnTo>
                  <a:lnTo>
                    <a:pt x="585" y="1"/>
                  </a:lnTo>
                  <a:lnTo>
                    <a:pt x="722" y="1"/>
                  </a:lnTo>
                  <a:lnTo>
                    <a:pt x="72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6802;p66">
              <a:extLst>
                <a:ext uri="{FF2B5EF4-FFF2-40B4-BE49-F238E27FC236}">
                  <a16:creationId xmlns:a16="http://schemas.microsoft.com/office/drawing/2014/main" id="{407E5FBB-3B18-615C-655C-B9E52FD3D198}"/>
                </a:ext>
              </a:extLst>
            </p:cNvPr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extrusionOk="0">
                  <a:moveTo>
                    <a:pt x="5339" y="1"/>
                  </a:move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6803;p66">
              <a:extLst>
                <a:ext uri="{FF2B5EF4-FFF2-40B4-BE49-F238E27FC236}">
                  <a16:creationId xmlns:a16="http://schemas.microsoft.com/office/drawing/2014/main" id="{3934EF10-72D4-D6D1-5915-14899C7D23B7}"/>
                </a:ext>
              </a:extLst>
            </p:cNvPr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fill="none" extrusionOk="0">
                  <a:moveTo>
                    <a:pt x="5632" y="11282"/>
                  </a:moveTo>
                  <a:lnTo>
                    <a:pt x="5632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lnTo>
                    <a:pt x="5632" y="1"/>
                  </a:lnTo>
                  <a:lnTo>
                    <a:pt x="5632" y="1"/>
                  </a:lnTo>
                  <a:lnTo>
                    <a:pt x="5339" y="1"/>
                  </a:ln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632" y="1128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6804;p66">
              <a:extLst>
                <a:ext uri="{FF2B5EF4-FFF2-40B4-BE49-F238E27FC236}">
                  <a16:creationId xmlns:a16="http://schemas.microsoft.com/office/drawing/2014/main" id="{4B0CB27D-02B1-E21F-C971-6F3B6EB77F77}"/>
                </a:ext>
              </a:extLst>
            </p:cNvPr>
            <p:cNvSpPr/>
            <p:nvPr/>
          </p:nvSpPr>
          <p:spPr>
            <a:xfrm>
              <a:off x="13311500" y="492300"/>
              <a:ext cx="275725" cy="273275"/>
            </a:xfrm>
            <a:custGeom>
              <a:avLst/>
              <a:gdLst/>
              <a:ahLst/>
              <a:cxnLst/>
              <a:rect l="l" t="t" r="r" b="b"/>
              <a:pathLst>
                <a:path w="11029" h="10931" extrusionOk="0">
                  <a:moveTo>
                    <a:pt x="3624" y="0"/>
                  </a:moveTo>
                  <a:lnTo>
                    <a:pt x="3215" y="175"/>
                  </a:lnTo>
                  <a:lnTo>
                    <a:pt x="2845" y="370"/>
                  </a:lnTo>
                  <a:lnTo>
                    <a:pt x="2475" y="604"/>
                  </a:lnTo>
                  <a:lnTo>
                    <a:pt x="2144" y="857"/>
                  </a:lnTo>
                  <a:lnTo>
                    <a:pt x="1812" y="1130"/>
                  </a:lnTo>
                  <a:lnTo>
                    <a:pt x="1520" y="1422"/>
                  </a:lnTo>
                  <a:lnTo>
                    <a:pt x="1247" y="1734"/>
                  </a:lnTo>
                  <a:lnTo>
                    <a:pt x="994" y="2085"/>
                  </a:lnTo>
                  <a:lnTo>
                    <a:pt x="780" y="2436"/>
                  </a:lnTo>
                  <a:lnTo>
                    <a:pt x="585" y="2806"/>
                  </a:lnTo>
                  <a:lnTo>
                    <a:pt x="409" y="3195"/>
                  </a:lnTo>
                  <a:lnTo>
                    <a:pt x="254" y="3585"/>
                  </a:lnTo>
                  <a:lnTo>
                    <a:pt x="156" y="3994"/>
                  </a:lnTo>
                  <a:lnTo>
                    <a:pt x="59" y="4423"/>
                  </a:lnTo>
                  <a:lnTo>
                    <a:pt x="20" y="4832"/>
                  </a:lnTo>
                  <a:lnTo>
                    <a:pt x="0" y="5280"/>
                  </a:lnTo>
                  <a:lnTo>
                    <a:pt x="0" y="5572"/>
                  </a:lnTo>
                  <a:lnTo>
                    <a:pt x="39" y="5845"/>
                  </a:lnTo>
                  <a:lnTo>
                    <a:pt x="59" y="6137"/>
                  </a:lnTo>
                  <a:lnTo>
                    <a:pt x="117" y="6410"/>
                  </a:lnTo>
                  <a:lnTo>
                    <a:pt x="176" y="6683"/>
                  </a:lnTo>
                  <a:lnTo>
                    <a:pt x="254" y="6956"/>
                  </a:lnTo>
                  <a:lnTo>
                    <a:pt x="351" y="7209"/>
                  </a:lnTo>
                  <a:lnTo>
                    <a:pt x="448" y="7482"/>
                  </a:lnTo>
                  <a:lnTo>
                    <a:pt x="565" y="7716"/>
                  </a:lnTo>
                  <a:lnTo>
                    <a:pt x="682" y="7969"/>
                  </a:lnTo>
                  <a:lnTo>
                    <a:pt x="819" y="8203"/>
                  </a:lnTo>
                  <a:lnTo>
                    <a:pt x="974" y="8437"/>
                  </a:lnTo>
                  <a:lnTo>
                    <a:pt x="1130" y="8651"/>
                  </a:lnTo>
                  <a:lnTo>
                    <a:pt x="1286" y="8865"/>
                  </a:lnTo>
                  <a:lnTo>
                    <a:pt x="1481" y="9080"/>
                  </a:lnTo>
                  <a:lnTo>
                    <a:pt x="1656" y="9274"/>
                  </a:lnTo>
                  <a:lnTo>
                    <a:pt x="1851" y="9450"/>
                  </a:lnTo>
                  <a:lnTo>
                    <a:pt x="2066" y="9645"/>
                  </a:lnTo>
                  <a:lnTo>
                    <a:pt x="2280" y="9800"/>
                  </a:lnTo>
                  <a:lnTo>
                    <a:pt x="2494" y="9956"/>
                  </a:lnTo>
                  <a:lnTo>
                    <a:pt x="2728" y="10112"/>
                  </a:lnTo>
                  <a:lnTo>
                    <a:pt x="2962" y="10249"/>
                  </a:lnTo>
                  <a:lnTo>
                    <a:pt x="3215" y="10366"/>
                  </a:lnTo>
                  <a:lnTo>
                    <a:pt x="3449" y="10482"/>
                  </a:lnTo>
                  <a:lnTo>
                    <a:pt x="3722" y="10580"/>
                  </a:lnTo>
                  <a:lnTo>
                    <a:pt x="3975" y="10677"/>
                  </a:lnTo>
                  <a:lnTo>
                    <a:pt x="4248" y="10755"/>
                  </a:lnTo>
                  <a:lnTo>
                    <a:pt x="4521" y="10814"/>
                  </a:lnTo>
                  <a:lnTo>
                    <a:pt x="4793" y="10872"/>
                  </a:lnTo>
                  <a:lnTo>
                    <a:pt x="5086" y="10892"/>
                  </a:lnTo>
                  <a:lnTo>
                    <a:pt x="5358" y="10911"/>
                  </a:lnTo>
                  <a:lnTo>
                    <a:pt x="5651" y="10931"/>
                  </a:lnTo>
                  <a:lnTo>
                    <a:pt x="6118" y="10911"/>
                  </a:lnTo>
                  <a:lnTo>
                    <a:pt x="6566" y="10853"/>
                  </a:lnTo>
                  <a:lnTo>
                    <a:pt x="6995" y="10775"/>
                  </a:lnTo>
                  <a:lnTo>
                    <a:pt x="7424" y="10638"/>
                  </a:lnTo>
                  <a:lnTo>
                    <a:pt x="7833" y="10502"/>
                  </a:lnTo>
                  <a:lnTo>
                    <a:pt x="8242" y="10307"/>
                  </a:lnTo>
                  <a:lnTo>
                    <a:pt x="8612" y="10093"/>
                  </a:lnTo>
                  <a:lnTo>
                    <a:pt x="8982" y="9859"/>
                  </a:lnTo>
                  <a:lnTo>
                    <a:pt x="9314" y="9586"/>
                  </a:lnTo>
                  <a:lnTo>
                    <a:pt x="9645" y="9294"/>
                  </a:lnTo>
                  <a:lnTo>
                    <a:pt x="9937" y="8963"/>
                  </a:lnTo>
                  <a:lnTo>
                    <a:pt x="10210" y="8612"/>
                  </a:lnTo>
                  <a:lnTo>
                    <a:pt x="10463" y="8242"/>
                  </a:lnTo>
                  <a:lnTo>
                    <a:pt x="10677" y="7852"/>
                  </a:lnTo>
                  <a:lnTo>
                    <a:pt x="10872" y="7443"/>
                  </a:lnTo>
                  <a:lnTo>
                    <a:pt x="11028" y="7014"/>
                  </a:lnTo>
                  <a:lnTo>
                    <a:pt x="10970" y="7112"/>
                  </a:lnTo>
                  <a:lnTo>
                    <a:pt x="10794" y="7404"/>
                  </a:lnTo>
                  <a:lnTo>
                    <a:pt x="10619" y="7677"/>
                  </a:lnTo>
                  <a:lnTo>
                    <a:pt x="10424" y="7911"/>
                  </a:lnTo>
                  <a:lnTo>
                    <a:pt x="10229" y="8144"/>
                  </a:lnTo>
                  <a:lnTo>
                    <a:pt x="10015" y="8378"/>
                  </a:lnTo>
                  <a:lnTo>
                    <a:pt x="9781" y="8573"/>
                  </a:lnTo>
                  <a:lnTo>
                    <a:pt x="9547" y="8768"/>
                  </a:lnTo>
                  <a:lnTo>
                    <a:pt x="9294" y="8943"/>
                  </a:lnTo>
                  <a:lnTo>
                    <a:pt x="9021" y="9119"/>
                  </a:lnTo>
                  <a:lnTo>
                    <a:pt x="8749" y="9274"/>
                  </a:lnTo>
                  <a:lnTo>
                    <a:pt x="8476" y="9411"/>
                  </a:lnTo>
                  <a:lnTo>
                    <a:pt x="8184" y="9528"/>
                  </a:lnTo>
                  <a:lnTo>
                    <a:pt x="7872" y="9625"/>
                  </a:lnTo>
                  <a:lnTo>
                    <a:pt x="7560" y="9723"/>
                  </a:lnTo>
                  <a:lnTo>
                    <a:pt x="7248" y="9781"/>
                  </a:lnTo>
                  <a:lnTo>
                    <a:pt x="6937" y="9820"/>
                  </a:lnTo>
                  <a:lnTo>
                    <a:pt x="6625" y="9859"/>
                  </a:lnTo>
                  <a:lnTo>
                    <a:pt x="5962" y="9859"/>
                  </a:lnTo>
                  <a:lnTo>
                    <a:pt x="5592" y="9820"/>
                  </a:lnTo>
                  <a:lnTo>
                    <a:pt x="5222" y="9742"/>
                  </a:lnTo>
                  <a:lnTo>
                    <a:pt x="4891" y="9664"/>
                  </a:lnTo>
                  <a:lnTo>
                    <a:pt x="4579" y="9567"/>
                  </a:lnTo>
                  <a:lnTo>
                    <a:pt x="4267" y="9450"/>
                  </a:lnTo>
                  <a:lnTo>
                    <a:pt x="3975" y="9313"/>
                  </a:lnTo>
                  <a:lnTo>
                    <a:pt x="3683" y="9158"/>
                  </a:lnTo>
                  <a:lnTo>
                    <a:pt x="3429" y="9002"/>
                  </a:lnTo>
                  <a:lnTo>
                    <a:pt x="3157" y="8807"/>
                  </a:lnTo>
                  <a:lnTo>
                    <a:pt x="2903" y="8612"/>
                  </a:lnTo>
                  <a:lnTo>
                    <a:pt x="2670" y="8398"/>
                  </a:lnTo>
                  <a:lnTo>
                    <a:pt x="2436" y="8164"/>
                  </a:lnTo>
                  <a:lnTo>
                    <a:pt x="2241" y="7930"/>
                  </a:lnTo>
                  <a:lnTo>
                    <a:pt x="2046" y="7677"/>
                  </a:lnTo>
                  <a:lnTo>
                    <a:pt x="1871" y="7423"/>
                  </a:lnTo>
                  <a:lnTo>
                    <a:pt x="1695" y="7151"/>
                  </a:lnTo>
                  <a:lnTo>
                    <a:pt x="1559" y="6878"/>
                  </a:lnTo>
                  <a:lnTo>
                    <a:pt x="1423" y="6586"/>
                  </a:lnTo>
                  <a:lnTo>
                    <a:pt x="1325" y="6293"/>
                  </a:lnTo>
                  <a:lnTo>
                    <a:pt x="1228" y="6001"/>
                  </a:lnTo>
                  <a:lnTo>
                    <a:pt x="1150" y="5709"/>
                  </a:lnTo>
                  <a:lnTo>
                    <a:pt x="1091" y="5378"/>
                  </a:lnTo>
                  <a:lnTo>
                    <a:pt x="1052" y="5046"/>
                  </a:lnTo>
                  <a:lnTo>
                    <a:pt x="1033" y="4715"/>
                  </a:lnTo>
                  <a:lnTo>
                    <a:pt x="1033" y="4403"/>
                  </a:lnTo>
                  <a:lnTo>
                    <a:pt x="1052" y="4072"/>
                  </a:lnTo>
                  <a:lnTo>
                    <a:pt x="1091" y="3741"/>
                  </a:lnTo>
                  <a:lnTo>
                    <a:pt x="1150" y="3410"/>
                  </a:lnTo>
                  <a:lnTo>
                    <a:pt x="1228" y="3117"/>
                  </a:lnTo>
                  <a:lnTo>
                    <a:pt x="1325" y="2806"/>
                  </a:lnTo>
                  <a:lnTo>
                    <a:pt x="1442" y="2513"/>
                  </a:lnTo>
                  <a:lnTo>
                    <a:pt x="1578" y="2221"/>
                  </a:lnTo>
                  <a:lnTo>
                    <a:pt x="1715" y="1968"/>
                  </a:lnTo>
                  <a:lnTo>
                    <a:pt x="1929" y="1617"/>
                  </a:lnTo>
                  <a:lnTo>
                    <a:pt x="2007" y="1500"/>
                  </a:lnTo>
                  <a:lnTo>
                    <a:pt x="2182" y="1247"/>
                  </a:lnTo>
                  <a:lnTo>
                    <a:pt x="2377" y="1033"/>
                  </a:lnTo>
                  <a:lnTo>
                    <a:pt x="2611" y="799"/>
                  </a:lnTo>
                  <a:lnTo>
                    <a:pt x="2650" y="740"/>
                  </a:lnTo>
                  <a:lnTo>
                    <a:pt x="2689" y="721"/>
                  </a:lnTo>
                  <a:lnTo>
                    <a:pt x="3059" y="409"/>
                  </a:lnTo>
                  <a:lnTo>
                    <a:pt x="3429" y="117"/>
                  </a:lnTo>
                  <a:lnTo>
                    <a:pt x="362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6805;p66">
              <a:extLst>
                <a:ext uri="{FF2B5EF4-FFF2-40B4-BE49-F238E27FC236}">
                  <a16:creationId xmlns:a16="http://schemas.microsoft.com/office/drawing/2014/main" id="{A40A10F9-48B4-E576-C792-0AF65B3C3D22}"/>
                </a:ext>
              </a:extLst>
            </p:cNvPr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extrusionOk="0">
                  <a:moveTo>
                    <a:pt x="371" y="0"/>
                  </a:moveTo>
                  <a:lnTo>
                    <a:pt x="293" y="20"/>
                  </a:lnTo>
                  <a:lnTo>
                    <a:pt x="215" y="39"/>
                  </a:lnTo>
                  <a:lnTo>
                    <a:pt x="137" y="98"/>
                  </a:lnTo>
                  <a:lnTo>
                    <a:pt x="78" y="195"/>
                  </a:lnTo>
                  <a:lnTo>
                    <a:pt x="20" y="312"/>
                  </a:lnTo>
                  <a:lnTo>
                    <a:pt x="0" y="468"/>
                  </a:lnTo>
                  <a:lnTo>
                    <a:pt x="0" y="585"/>
                  </a:lnTo>
                  <a:lnTo>
                    <a:pt x="39" y="721"/>
                  </a:lnTo>
                  <a:lnTo>
                    <a:pt x="59" y="780"/>
                  </a:lnTo>
                  <a:lnTo>
                    <a:pt x="98" y="838"/>
                  </a:lnTo>
                  <a:lnTo>
                    <a:pt x="176" y="935"/>
                  </a:lnTo>
                  <a:lnTo>
                    <a:pt x="254" y="994"/>
                  </a:lnTo>
                  <a:lnTo>
                    <a:pt x="371" y="1033"/>
                  </a:lnTo>
                  <a:lnTo>
                    <a:pt x="585" y="1033"/>
                  </a:lnTo>
                  <a:lnTo>
                    <a:pt x="643" y="1013"/>
                  </a:lnTo>
                  <a:lnTo>
                    <a:pt x="702" y="955"/>
                  </a:lnTo>
                  <a:lnTo>
                    <a:pt x="780" y="897"/>
                  </a:lnTo>
                  <a:lnTo>
                    <a:pt x="819" y="819"/>
                  </a:lnTo>
                  <a:lnTo>
                    <a:pt x="858" y="741"/>
                  </a:lnTo>
                  <a:lnTo>
                    <a:pt x="877" y="643"/>
                  </a:lnTo>
                  <a:lnTo>
                    <a:pt x="897" y="546"/>
                  </a:lnTo>
                  <a:lnTo>
                    <a:pt x="877" y="468"/>
                  </a:lnTo>
                  <a:lnTo>
                    <a:pt x="838" y="331"/>
                  </a:lnTo>
                  <a:lnTo>
                    <a:pt x="780" y="215"/>
                  </a:lnTo>
                  <a:lnTo>
                    <a:pt x="702" y="117"/>
                  </a:lnTo>
                  <a:lnTo>
                    <a:pt x="604" y="39"/>
                  </a:lnTo>
                  <a:lnTo>
                    <a:pt x="526" y="20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6806;p66">
              <a:extLst>
                <a:ext uri="{FF2B5EF4-FFF2-40B4-BE49-F238E27FC236}">
                  <a16:creationId xmlns:a16="http://schemas.microsoft.com/office/drawing/2014/main" id="{78531CC4-C492-F62D-C014-567BE5659860}"/>
                </a:ext>
              </a:extLst>
            </p:cNvPr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fill="none" extrusionOk="0">
                  <a:moveTo>
                    <a:pt x="293" y="20"/>
                  </a:moveTo>
                  <a:lnTo>
                    <a:pt x="293" y="20"/>
                  </a:lnTo>
                  <a:lnTo>
                    <a:pt x="371" y="0"/>
                  </a:lnTo>
                  <a:lnTo>
                    <a:pt x="449" y="0"/>
                  </a:lnTo>
                  <a:lnTo>
                    <a:pt x="526" y="20"/>
                  </a:lnTo>
                  <a:lnTo>
                    <a:pt x="604" y="39"/>
                  </a:lnTo>
                  <a:lnTo>
                    <a:pt x="604" y="39"/>
                  </a:lnTo>
                  <a:lnTo>
                    <a:pt x="702" y="117"/>
                  </a:lnTo>
                  <a:lnTo>
                    <a:pt x="780" y="215"/>
                  </a:lnTo>
                  <a:lnTo>
                    <a:pt x="838" y="331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97" y="546"/>
                  </a:lnTo>
                  <a:lnTo>
                    <a:pt x="877" y="643"/>
                  </a:lnTo>
                  <a:lnTo>
                    <a:pt x="877" y="643"/>
                  </a:lnTo>
                  <a:lnTo>
                    <a:pt x="858" y="741"/>
                  </a:lnTo>
                  <a:lnTo>
                    <a:pt x="819" y="819"/>
                  </a:lnTo>
                  <a:lnTo>
                    <a:pt x="780" y="897"/>
                  </a:lnTo>
                  <a:lnTo>
                    <a:pt x="702" y="955"/>
                  </a:lnTo>
                  <a:lnTo>
                    <a:pt x="702" y="955"/>
                  </a:lnTo>
                  <a:lnTo>
                    <a:pt x="643" y="1013"/>
                  </a:lnTo>
                  <a:lnTo>
                    <a:pt x="585" y="1033"/>
                  </a:lnTo>
                  <a:lnTo>
                    <a:pt x="585" y="1033"/>
                  </a:lnTo>
                  <a:lnTo>
                    <a:pt x="546" y="1033"/>
                  </a:lnTo>
                  <a:lnTo>
                    <a:pt x="487" y="1033"/>
                  </a:lnTo>
                  <a:lnTo>
                    <a:pt x="487" y="1033"/>
                  </a:lnTo>
                  <a:lnTo>
                    <a:pt x="371" y="1033"/>
                  </a:lnTo>
                  <a:lnTo>
                    <a:pt x="254" y="994"/>
                  </a:lnTo>
                  <a:lnTo>
                    <a:pt x="254" y="994"/>
                  </a:lnTo>
                  <a:lnTo>
                    <a:pt x="176" y="935"/>
                  </a:lnTo>
                  <a:lnTo>
                    <a:pt x="98" y="838"/>
                  </a:lnTo>
                  <a:lnTo>
                    <a:pt x="98" y="838"/>
                  </a:lnTo>
                  <a:lnTo>
                    <a:pt x="59" y="780"/>
                  </a:lnTo>
                  <a:lnTo>
                    <a:pt x="39" y="721"/>
                  </a:lnTo>
                  <a:lnTo>
                    <a:pt x="0" y="585"/>
                  </a:lnTo>
                  <a:lnTo>
                    <a:pt x="0" y="585"/>
                  </a:lnTo>
                  <a:lnTo>
                    <a:pt x="0" y="468"/>
                  </a:lnTo>
                  <a:lnTo>
                    <a:pt x="20" y="312"/>
                  </a:lnTo>
                  <a:lnTo>
                    <a:pt x="20" y="312"/>
                  </a:lnTo>
                  <a:lnTo>
                    <a:pt x="78" y="195"/>
                  </a:lnTo>
                  <a:lnTo>
                    <a:pt x="137" y="98"/>
                  </a:lnTo>
                  <a:lnTo>
                    <a:pt x="137" y="98"/>
                  </a:lnTo>
                  <a:lnTo>
                    <a:pt x="215" y="39"/>
                  </a:lnTo>
                  <a:lnTo>
                    <a:pt x="293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6807;p66">
              <a:extLst>
                <a:ext uri="{FF2B5EF4-FFF2-40B4-BE49-F238E27FC236}">
                  <a16:creationId xmlns:a16="http://schemas.microsoft.com/office/drawing/2014/main" id="{67F000BE-7392-7472-6FE0-68B01B49C570}"/>
                </a:ext>
              </a:extLst>
            </p:cNvPr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extrusionOk="0">
                  <a:moveTo>
                    <a:pt x="1774" y="1"/>
                  </a:moveTo>
                  <a:lnTo>
                    <a:pt x="1598" y="20"/>
                  </a:lnTo>
                  <a:lnTo>
                    <a:pt x="1423" y="40"/>
                  </a:lnTo>
                  <a:lnTo>
                    <a:pt x="1248" y="79"/>
                  </a:lnTo>
                  <a:lnTo>
                    <a:pt x="1092" y="118"/>
                  </a:lnTo>
                  <a:lnTo>
                    <a:pt x="1053" y="118"/>
                  </a:lnTo>
                  <a:lnTo>
                    <a:pt x="858" y="196"/>
                  </a:lnTo>
                  <a:lnTo>
                    <a:pt x="702" y="274"/>
                  </a:lnTo>
                  <a:lnTo>
                    <a:pt x="546" y="352"/>
                  </a:lnTo>
                  <a:lnTo>
                    <a:pt x="410" y="449"/>
                  </a:lnTo>
                  <a:lnTo>
                    <a:pt x="254" y="585"/>
                  </a:lnTo>
                  <a:lnTo>
                    <a:pt x="157" y="722"/>
                  </a:lnTo>
                  <a:lnTo>
                    <a:pt x="59" y="858"/>
                  </a:lnTo>
                  <a:lnTo>
                    <a:pt x="20" y="1014"/>
                  </a:lnTo>
                  <a:lnTo>
                    <a:pt x="1" y="1228"/>
                  </a:lnTo>
                  <a:lnTo>
                    <a:pt x="1" y="1306"/>
                  </a:lnTo>
                  <a:lnTo>
                    <a:pt x="20" y="1404"/>
                  </a:lnTo>
                  <a:lnTo>
                    <a:pt x="79" y="1599"/>
                  </a:lnTo>
                  <a:lnTo>
                    <a:pt x="195" y="1774"/>
                  </a:lnTo>
                  <a:lnTo>
                    <a:pt x="254" y="1852"/>
                  </a:lnTo>
                  <a:lnTo>
                    <a:pt x="332" y="1930"/>
                  </a:lnTo>
                  <a:lnTo>
                    <a:pt x="488" y="2047"/>
                  </a:lnTo>
                  <a:lnTo>
                    <a:pt x="644" y="2144"/>
                  </a:lnTo>
                  <a:lnTo>
                    <a:pt x="799" y="2203"/>
                  </a:lnTo>
                  <a:lnTo>
                    <a:pt x="955" y="2242"/>
                  </a:lnTo>
                  <a:lnTo>
                    <a:pt x="1111" y="2280"/>
                  </a:lnTo>
                  <a:lnTo>
                    <a:pt x="1481" y="2339"/>
                  </a:lnTo>
                  <a:lnTo>
                    <a:pt x="1559" y="2358"/>
                  </a:lnTo>
                  <a:lnTo>
                    <a:pt x="1891" y="2417"/>
                  </a:lnTo>
                  <a:lnTo>
                    <a:pt x="2261" y="2475"/>
                  </a:lnTo>
                  <a:lnTo>
                    <a:pt x="2650" y="2573"/>
                  </a:lnTo>
                  <a:lnTo>
                    <a:pt x="2884" y="2651"/>
                  </a:lnTo>
                  <a:lnTo>
                    <a:pt x="3177" y="2748"/>
                  </a:lnTo>
                  <a:lnTo>
                    <a:pt x="3469" y="2884"/>
                  </a:lnTo>
                  <a:lnTo>
                    <a:pt x="3527" y="2904"/>
                  </a:lnTo>
                  <a:lnTo>
                    <a:pt x="3781" y="3060"/>
                  </a:lnTo>
                  <a:lnTo>
                    <a:pt x="4014" y="3216"/>
                  </a:lnTo>
                  <a:lnTo>
                    <a:pt x="4073" y="3235"/>
                  </a:lnTo>
                  <a:lnTo>
                    <a:pt x="4112" y="3255"/>
                  </a:lnTo>
                  <a:lnTo>
                    <a:pt x="4385" y="3372"/>
                  </a:lnTo>
                  <a:lnTo>
                    <a:pt x="4579" y="3430"/>
                  </a:lnTo>
                  <a:lnTo>
                    <a:pt x="4755" y="3450"/>
                  </a:lnTo>
                  <a:lnTo>
                    <a:pt x="4911" y="3450"/>
                  </a:lnTo>
                  <a:lnTo>
                    <a:pt x="5047" y="3430"/>
                  </a:lnTo>
                  <a:lnTo>
                    <a:pt x="5203" y="3352"/>
                  </a:lnTo>
                  <a:lnTo>
                    <a:pt x="5320" y="3255"/>
                  </a:lnTo>
                  <a:lnTo>
                    <a:pt x="5378" y="3196"/>
                  </a:lnTo>
                  <a:lnTo>
                    <a:pt x="5417" y="3118"/>
                  </a:lnTo>
                  <a:lnTo>
                    <a:pt x="5456" y="3040"/>
                  </a:lnTo>
                  <a:lnTo>
                    <a:pt x="5476" y="2962"/>
                  </a:lnTo>
                  <a:lnTo>
                    <a:pt x="5495" y="2865"/>
                  </a:lnTo>
                  <a:lnTo>
                    <a:pt x="5495" y="2787"/>
                  </a:lnTo>
                  <a:lnTo>
                    <a:pt x="5476" y="2573"/>
                  </a:lnTo>
                  <a:lnTo>
                    <a:pt x="5417" y="2358"/>
                  </a:lnTo>
                  <a:lnTo>
                    <a:pt x="5320" y="2125"/>
                  </a:lnTo>
                  <a:lnTo>
                    <a:pt x="5203" y="1891"/>
                  </a:lnTo>
                  <a:lnTo>
                    <a:pt x="5066" y="1657"/>
                  </a:lnTo>
                  <a:lnTo>
                    <a:pt x="4891" y="1443"/>
                  </a:lnTo>
                  <a:lnTo>
                    <a:pt x="4716" y="1248"/>
                  </a:lnTo>
                  <a:lnTo>
                    <a:pt x="4501" y="1053"/>
                  </a:lnTo>
                  <a:lnTo>
                    <a:pt x="4287" y="878"/>
                  </a:lnTo>
                  <a:lnTo>
                    <a:pt x="4073" y="722"/>
                  </a:lnTo>
                  <a:lnTo>
                    <a:pt x="3839" y="585"/>
                  </a:lnTo>
                  <a:lnTo>
                    <a:pt x="3586" y="449"/>
                  </a:lnTo>
                  <a:lnTo>
                    <a:pt x="3313" y="332"/>
                  </a:lnTo>
                  <a:lnTo>
                    <a:pt x="3060" y="235"/>
                  </a:lnTo>
                  <a:lnTo>
                    <a:pt x="2806" y="157"/>
                  </a:lnTo>
                  <a:lnTo>
                    <a:pt x="2534" y="79"/>
                  </a:lnTo>
                  <a:lnTo>
                    <a:pt x="2261" y="40"/>
                  </a:lnTo>
                  <a:lnTo>
                    <a:pt x="2007" y="20"/>
                  </a:lnTo>
                  <a:lnTo>
                    <a:pt x="177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6808;p66">
              <a:extLst>
                <a:ext uri="{FF2B5EF4-FFF2-40B4-BE49-F238E27FC236}">
                  <a16:creationId xmlns:a16="http://schemas.microsoft.com/office/drawing/2014/main" id="{9AAE9757-3C1E-0DC2-2393-B6692F50122D}"/>
                </a:ext>
              </a:extLst>
            </p:cNvPr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fill="none" extrusionOk="0">
                  <a:moveTo>
                    <a:pt x="1053" y="118"/>
                  </a:moveTo>
                  <a:lnTo>
                    <a:pt x="1092" y="118"/>
                  </a:lnTo>
                  <a:lnTo>
                    <a:pt x="1092" y="118"/>
                  </a:lnTo>
                  <a:lnTo>
                    <a:pt x="1248" y="79"/>
                  </a:lnTo>
                  <a:lnTo>
                    <a:pt x="1423" y="40"/>
                  </a:lnTo>
                  <a:lnTo>
                    <a:pt x="1598" y="20"/>
                  </a:lnTo>
                  <a:lnTo>
                    <a:pt x="1774" y="1"/>
                  </a:lnTo>
                  <a:lnTo>
                    <a:pt x="1774" y="1"/>
                  </a:lnTo>
                  <a:lnTo>
                    <a:pt x="2007" y="20"/>
                  </a:lnTo>
                  <a:lnTo>
                    <a:pt x="2261" y="40"/>
                  </a:lnTo>
                  <a:lnTo>
                    <a:pt x="2534" y="79"/>
                  </a:lnTo>
                  <a:lnTo>
                    <a:pt x="2806" y="157"/>
                  </a:lnTo>
                  <a:lnTo>
                    <a:pt x="2806" y="157"/>
                  </a:lnTo>
                  <a:lnTo>
                    <a:pt x="3060" y="235"/>
                  </a:lnTo>
                  <a:lnTo>
                    <a:pt x="3313" y="332"/>
                  </a:lnTo>
                  <a:lnTo>
                    <a:pt x="3586" y="449"/>
                  </a:lnTo>
                  <a:lnTo>
                    <a:pt x="3839" y="585"/>
                  </a:lnTo>
                  <a:lnTo>
                    <a:pt x="3839" y="585"/>
                  </a:lnTo>
                  <a:lnTo>
                    <a:pt x="4073" y="722"/>
                  </a:lnTo>
                  <a:lnTo>
                    <a:pt x="4287" y="878"/>
                  </a:lnTo>
                  <a:lnTo>
                    <a:pt x="4501" y="1053"/>
                  </a:lnTo>
                  <a:lnTo>
                    <a:pt x="4716" y="1248"/>
                  </a:lnTo>
                  <a:lnTo>
                    <a:pt x="4716" y="1248"/>
                  </a:lnTo>
                  <a:lnTo>
                    <a:pt x="4891" y="1443"/>
                  </a:lnTo>
                  <a:lnTo>
                    <a:pt x="5066" y="1657"/>
                  </a:lnTo>
                  <a:lnTo>
                    <a:pt x="5203" y="1891"/>
                  </a:lnTo>
                  <a:lnTo>
                    <a:pt x="5320" y="2125"/>
                  </a:lnTo>
                  <a:lnTo>
                    <a:pt x="5320" y="2125"/>
                  </a:lnTo>
                  <a:lnTo>
                    <a:pt x="5417" y="2358"/>
                  </a:lnTo>
                  <a:lnTo>
                    <a:pt x="5476" y="2573"/>
                  </a:lnTo>
                  <a:lnTo>
                    <a:pt x="5476" y="2573"/>
                  </a:lnTo>
                  <a:lnTo>
                    <a:pt x="5495" y="2787"/>
                  </a:lnTo>
                  <a:lnTo>
                    <a:pt x="5495" y="2787"/>
                  </a:lnTo>
                  <a:lnTo>
                    <a:pt x="5495" y="2865"/>
                  </a:lnTo>
                  <a:lnTo>
                    <a:pt x="5476" y="2962"/>
                  </a:lnTo>
                  <a:lnTo>
                    <a:pt x="5476" y="2962"/>
                  </a:lnTo>
                  <a:lnTo>
                    <a:pt x="5456" y="3040"/>
                  </a:lnTo>
                  <a:lnTo>
                    <a:pt x="5417" y="3118"/>
                  </a:lnTo>
                  <a:lnTo>
                    <a:pt x="5378" y="3196"/>
                  </a:lnTo>
                  <a:lnTo>
                    <a:pt x="5320" y="3255"/>
                  </a:lnTo>
                  <a:lnTo>
                    <a:pt x="5320" y="3255"/>
                  </a:lnTo>
                  <a:lnTo>
                    <a:pt x="5203" y="3352"/>
                  </a:lnTo>
                  <a:lnTo>
                    <a:pt x="5047" y="3430"/>
                  </a:lnTo>
                  <a:lnTo>
                    <a:pt x="5047" y="3430"/>
                  </a:lnTo>
                  <a:lnTo>
                    <a:pt x="4911" y="3450"/>
                  </a:lnTo>
                  <a:lnTo>
                    <a:pt x="4755" y="3450"/>
                  </a:lnTo>
                  <a:lnTo>
                    <a:pt x="4755" y="3450"/>
                  </a:lnTo>
                  <a:lnTo>
                    <a:pt x="4579" y="3430"/>
                  </a:lnTo>
                  <a:lnTo>
                    <a:pt x="4385" y="3372"/>
                  </a:lnTo>
                  <a:lnTo>
                    <a:pt x="4385" y="3372"/>
                  </a:lnTo>
                  <a:lnTo>
                    <a:pt x="4112" y="3255"/>
                  </a:lnTo>
                  <a:lnTo>
                    <a:pt x="4112" y="3255"/>
                  </a:lnTo>
                  <a:lnTo>
                    <a:pt x="4073" y="3235"/>
                  </a:lnTo>
                  <a:lnTo>
                    <a:pt x="4014" y="3216"/>
                  </a:lnTo>
                  <a:lnTo>
                    <a:pt x="4014" y="3216"/>
                  </a:lnTo>
                  <a:lnTo>
                    <a:pt x="3781" y="3060"/>
                  </a:lnTo>
                  <a:lnTo>
                    <a:pt x="3527" y="2904"/>
                  </a:lnTo>
                  <a:lnTo>
                    <a:pt x="3469" y="2884"/>
                  </a:lnTo>
                  <a:lnTo>
                    <a:pt x="3469" y="2884"/>
                  </a:lnTo>
                  <a:lnTo>
                    <a:pt x="3177" y="2748"/>
                  </a:lnTo>
                  <a:lnTo>
                    <a:pt x="2884" y="2651"/>
                  </a:lnTo>
                  <a:lnTo>
                    <a:pt x="2884" y="2651"/>
                  </a:lnTo>
                  <a:lnTo>
                    <a:pt x="2650" y="2573"/>
                  </a:lnTo>
                  <a:lnTo>
                    <a:pt x="2650" y="2573"/>
                  </a:lnTo>
                  <a:lnTo>
                    <a:pt x="2261" y="2475"/>
                  </a:lnTo>
                  <a:lnTo>
                    <a:pt x="1891" y="2417"/>
                  </a:lnTo>
                  <a:lnTo>
                    <a:pt x="1559" y="2358"/>
                  </a:lnTo>
                  <a:lnTo>
                    <a:pt x="1481" y="2339"/>
                  </a:lnTo>
                  <a:lnTo>
                    <a:pt x="1481" y="2339"/>
                  </a:lnTo>
                  <a:lnTo>
                    <a:pt x="1111" y="2280"/>
                  </a:lnTo>
                  <a:lnTo>
                    <a:pt x="955" y="2242"/>
                  </a:lnTo>
                  <a:lnTo>
                    <a:pt x="799" y="2203"/>
                  </a:lnTo>
                  <a:lnTo>
                    <a:pt x="799" y="2203"/>
                  </a:lnTo>
                  <a:lnTo>
                    <a:pt x="644" y="2144"/>
                  </a:lnTo>
                  <a:lnTo>
                    <a:pt x="488" y="2047"/>
                  </a:lnTo>
                  <a:lnTo>
                    <a:pt x="332" y="1930"/>
                  </a:lnTo>
                  <a:lnTo>
                    <a:pt x="254" y="1852"/>
                  </a:lnTo>
                  <a:lnTo>
                    <a:pt x="195" y="1774"/>
                  </a:lnTo>
                  <a:lnTo>
                    <a:pt x="195" y="1774"/>
                  </a:lnTo>
                  <a:lnTo>
                    <a:pt x="79" y="1599"/>
                  </a:lnTo>
                  <a:lnTo>
                    <a:pt x="20" y="1404"/>
                  </a:lnTo>
                  <a:lnTo>
                    <a:pt x="20" y="1404"/>
                  </a:lnTo>
                  <a:lnTo>
                    <a:pt x="1" y="1306"/>
                  </a:lnTo>
                  <a:lnTo>
                    <a:pt x="1" y="1228"/>
                  </a:lnTo>
                  <a:lnTo>
                    <a:pt x="20" y="1014"/>
                  </a:lnTo>
                  <a:lnTo>
                    <a:pt x="20" y="1014"/>
                  </a:lnTo>
                  <a:lnTo>
                    <a:pt x="59" y="858"/>
                  </a:lnTo>
                  <a:lnTo>
                    <a:pt x="157" y="722"/>
                  </a:lnTo>
                  <a:lnTo>
                    <a:pt x="157" y="722"/>
                  </a:lnTo>
                  <a:lnTo>
                    <a:pt x="254" y="585"/>
                  </a:lnTo>
                  <a:lnTo>
                    <a:pt x="410" y="449"/>
                  </a:lnTo>
                  <a:lnTo>
                    <a:pt x="410" y="449"/>
                  </a:lnTo>
                  <a:lnTo>
                    <a:pt x="546" y="352"/>
                  </a:lnTo>
                  <a:lnTo>
                    <a:pt x="702" y="274"/>
                  </a:lnTo>
                  <a:lnTo>
                    <a:pt x="858" y="196"/>
                  </a:lnTo>
                  <a:lnTo>
                    <a:pt x="1053" y="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6809;p66">
              <a:extLst>
                <a:ext uri="{FF2B5EF4-FFF2-40B4-BE49-F238E27FC236}">
                  <a16:creationId xmlns:a16="http://schemas.microsoft.com/office/drawing/2014/main" id="{8BBA9568-FE8D-8F77-4328-7BF0B2D2F1FD}"/>
                </a:ext>
              </a:extLst>
            </p:cNvPr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extrusionOk="0">
                  <a:moveTo>
                    <a:pt x="1189" y="1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6810;p66">
              <a:extLst>
                <a:ext uri="{FF2B5EF4-FFF2-40B4-BE49-F238E27FC236}">
                  <a16:creationId xmlns:a16="http://schemas.microsoft.com/office/drawing/2014/main" id="{75D972D3-3AE8-24ED-7FC5-0CE6DB65124D}"/>
                </a:ext>
              </a:extLst>
            </p:cNvPr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fill="none" extrusionOk="0">
                  <a:moveTo>
                    <a:pt x="1111" y="20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lnTo>
                    <a:pt x="1228" y="1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11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6811;p66">
              <a:extLst>
                <a:ext uri="{FF2B5EF4-FFF2-40B4-BE49-F238E27FC236}">
                  <a16:creationId xmlns:a16="http://schemas.microsoft.com/office/drawing/2014/main" id="{367E004A-A820-D62B-7B92-9D2E487360EB}"/>
                </a:ext>
              </a:extLst>
            </p:cNvPr>
            <p:cNvSpPr/>
            <p:nvPr/>
          </p:nvSpPr>
          <p:spPr>
            <a:xfrm>
              <a:off x="13452275" y="59702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6812;p66">
              <a:extLst>
                <a:ext uri="{FF2B5EF4-FFF2-40B4-BE49-F238E27FC236}">
                  <a16:creationId xmlns:a16="http://schemas.microsoft.com/office/drawing/2014/main" id="{1986F180-DF25-F239-E6EB-B9C76E7FA4B2}"/>
                </a:ext>
              </a:extLst>
            </p:cNvPr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extrusionOk="0">
                  <a:moveTo>
                    <a:pt x="1676" y="1"/>
                  </a:move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79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6813;p66">
              <a:extLst>
                <a:ext uri="{FF2B5EF4-FFF2-40B4-BE49-F238E27FC236}">
                  <a16:creationId xmlns:a16="http://schemas.microsoft.com/office/drawing/2014/main" id="{01373BE9-98C0-1F0E-B658-3098AD245EE3}"/>
                </a:ext>
              </a:extLst>
            </p:cNvPr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fill="none" extrusionOk="0">
                  <a:moveTo>
                    <a:pt x="1735" y="1"/>
                  </a:moveTo>
                  <a:lnTo>
                    <a:pt x="1735" y="1"/>
                  </a:lnTo>
                  <a:lnTo>
                    <a:pt x="1676" y="1"/>
                  </a:lnTo>
                  <a:lnTo>
                    <a:pt x="1638" y="40"/>
                  </a:ln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832" y="40"/>
                  </a:lnTo>
                  <a:lnTo>
                    <a:pt x="1793" y="1"/>
                  </a:lnTo>
                  <a:lnTo>
                    <a:pt x="1735" y="1"/>
                  </a:lnTo>
                  <a:lnTo>
                    <a:pt x="173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6814;p66">
              <a:extLst>
                <a:ext uri="{FF2B5EF4-FFF2-40B4-BE49-F238E27FC236}">
                  <a16:creationId xmlns:a16="http://schemas.microsoft.com/office/drawing/2014/main" id="{44BFE21F-31B5-C769-B44C-D8EB06C14EA6}"/>
                </a:ext>
              </a:extLst>
            </p:cNvPr>
            <p:cNvSpPr/>
            <p:nvPr/>
          </p:nvSpPr>
          <p:spPr>
            <a:xfrm>
              <a:off x="13382125" y="598975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6815;p66">
              <a:extLst>
                <a:ext uri="{FF2B5EF4-FFF2-40B4-BE49-F238E27FC236}">
                  <a16:creationId xmlns:a16="http://schemas.microsoft.com/office/drawing/2014/main" id="{280D093B-6BB3-C371-4BDF-4E9660381C94}"/>
                </a:ext>
              </a:extLst>
            </p:cNvPr>
            <p:cNvSpPr/>
            <p:nvPr/>
          </p:nvSpPr>
          <p:spPr>
            <a:xfrm>
              <a:off x="13379200" y="6496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40" y="0"/>
                  </a:moveTo>
                  <a:lnTo>
                    <a:pt x="4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6816;p66">
              <a:extLst>
                <a:ext uri="{FF2B5EF4-FFF2-40B4-BE49-F238E27FC236}">
                  <a16:creationId xmlns:a16="http://schemas.microsoft.com/office/drawing/2014/main" id="{5A43A1DC-39FE-C9EE-E3F5-C3D488B4A0BF}"/>
                </a:ext>
              </a:extLst>
            </p:cNvPr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extrusionOk="0">
                  <a:moveTo>
                    <a:pt x="1599" y="0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6817;p66">
              <a:extLst>
                <a:ext uri="{FF2B5EF4-FFF2-40B4-BE49-F238E27FC236}">
                  <a16:creationId xmlns:a16="http://schemas.microsoft.com/office/drawing/2014/main" id="{7A8651A6-EB11-FC20-354A-4BB1700637D3}"/>
                </a:ext>
              </a:extLst>
            </p:cNvPr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fill="none" extrusionOk="0">
                  <a:moveTo>
                    <a:pt x="1560" y="39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975" y="206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54" y="39"/>
                  </a:lnTo>
                  <a:lnTo>
                    <a:pt x="1715" y="0"/>
                  </a:lnTo>
                  <a:lnTo>
                    <a:pt x="1657" y="0"/>
                  </a:lnTo>
                  <a:lnTo>
                    <a:pt x="1657" y="0"/>
                  </a:lnTo>
                  <a:lnTo>
                    <a:pt x="1599" y="0"/>
                  </a:lnTo>
                  <a:lnTo>
                    <a:pt x="156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6818;p66">
              <a:extLst>
                <a:ext uri="{FF2B5EF4-FFF2-40B4-BE49-F238E27FC236}">
                  <a16:creationId xmlns:a16="http://schemas.microsoft.com/office/drawing/2014/main" id="{68469F94-3FB3-CCE6-3D10-77CDE0D91802}"/>
                </a:ext>
              </a:extLst>
            </p:cNvPr>
            <p:cNvSpPr/>
            <p:nvPr/>
          </p:nvSpPr>
          <p:spPr>
            <a:xfrm>
              <a:off x="13488800" y="569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6819;p66">
              <a:extLst>
                <a:ext uri="{FF2B5EF4-FFF2-40B4-BE49-F238E27FC236}">
                  <a16:creationId xmlns:a16="http://schemas.microsoft.com/office/drawing/2014/main" id="{04F080B4-807D-9120-8E58-56AF397B0887}"/>
                </a:ext>
              </a:extLst>
            </p:cNvPr>
            <p:cNvSpPr/>
            <p:nvPr/>
          </p:nvSpPr>
          <p:spPr>
            <a:xfrm>
              <a:off x="13469800" y="5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59" name="Oval 5758">
            <a:extLst>
              <a:ext uri="{FF2B5EF4-FFF2-40B4-BE49-F238E27FC236}">
                <a16:creationId xmlns:a16="http://schemas.microsoft.com/office/drawing/2014/main" id="{BFEBAE08-F673-6116-0D32-5641CD4BB836}"/>
              </a:ext>
            </a:extLst>
          </p:cNvPr>
          <p:cNvSpPr/>
          <p:nvPr/>
        </p:nvSpPr>
        <p:spPr>
          <a:xfrm rot="17365481">
            <a:off x="4916566" y="308405"/>
            <a:ext cx="1156324" cy="869394"/>
          </a:xfrm>
          <a:prstGeom prst="ellipse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09715D0A-FEEE-7571-1844-00D0F31F679B}"/>
              </a:ext>
            </a:extLst>
          </p:cNvPr>
          <p:cNvSpPr txBox="1"/>
          <p:nvPr/>
        </p:nvSpPr>
        <p:spPr>
          <a:xfrm>
            <a:off x="5086810" y="527905"/>
            <a:ext cx="9365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SA" sz="2800" dirty="0">
                <a:solidFill>
                  <a:srgbClr val="6C83C5"/>
                </a:solidFill>
                <a:latin typeface="Comic Sans MS" panose="030F0902030302020204" pitchFamily="66" charset="0"/>
              </a:rPr>
              <a:t>4-5</a:t>
            </a:r>
          </a:p>
        </p:txBody>
      </p:sp>
    </p:spTree>
    <p:extLst>
      <p:ext uri="{BB962C8B-B14F-4D97-AF65-F5344CB8AC3E}">
        <p14:creationId xmlns:p14="http://schemas.microsoft.com/office/powerpoint/2010/main" val="105829161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E1E48101-CDEB-7AF7-4EFA-AEEFB0EF40D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572001" y="0"/>
            <a:ext cx="4572000" cy="5143500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3EEC0DC2-CCBD-7C17-5AE5-0375AA6F455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4572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8045306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3" name="Google Shape;2573;p46"/>
          <p:cNvSpPr/>
          <p:nvPr/>
        </p:nvSpPr>
        <p:spPr>
          <a:xfrm rot="10800000" flipH="1">
            <a:off x="7678408" y="420431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4" name="Google Shape;2574;p46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5" name="Google Shape;2575;p46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76" name="Google Shape;2576;p46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2577" name="Google Shape;2577;p46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78" name="Google Shape;2578;p46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46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46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46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46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83" name="Google Shape;2583;p46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84" name="Google Shape;2584;p46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2585" name="Google Shape;2585;p46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46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46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46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46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46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91" name="Google Shape;2591;p46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3" name="Google Shape;2613;p46"/>
          <p:cNvSpPr/>
          <p:nvPr/>
        </p:nvSpPr>
        <p:spPr>
          <a:xfrm>
            <a:off x="673866" y="4108524"/>
            <a:ext cx="1119328" cy="614545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4" name="Google Shape;2614;p46"/>
          <p:cNvSpPr/>
          <p:nvPr/>
        </p:nvSpPr>
        <p:spPr>
          <a:xfrm>
            <a:off x="7164587" y="3914647"/>
            <a:ext cx="1472452" cy="808422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A94C62E0-B704-9856-2F07-D65D34298FE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1233" y="0"/>
            <a:ext cx="7406989" cy="5143500"/>
          </a:xfrm>
          <a:prstGeom prst="rect">
            <a:avLst/>
          </a:prstGeom>
        </p:spPr>
      </p:pic>
      <p:sp>
        <p:nvSpPr>
          <p:cNvPr id="5" name="Google Shape;7451;p71">
            <a:extLst>
              <a:ext uri="{FF2B5EF4-FFF2-40B4-BE49-F238E27FC236}">
                <a16:creationId xmlns:a16="http://schemas.microsoft.com/office/drawing/2014/main" id="{6F87709C-21E8-C0BB-9C44-82BAB20B0992}"/>
              </a:ext>
            </a:extLst>
          </p:cNvPr>
          <p:cNvSpPr/>
          <p:nvPr/>
        </p:nvSpPr>
        <p:spPr>
          <a:xfrm>
            <a:off x="7653312" y="1282271"/>
            <a:ext cx="607047" cy="406441"/>
          </a:xfrm>
          <a:custGeom>
            <a:avLst/>
            <a:gdLst/>
            <a:ahLst/>
            <a:cxnLst/>
            <a:rect l="l" t="t" r="r" b="b"/>
            <a:pathLst>
              <a:path w="255578" h="209550" extrusionOk="0">
                <a:moveTo>
                  <a:pt x="143750" y="0"/>
                </a:moveTo>
                <a:lnTo>
                  <a:pt x="142926" y="103"/>
                </a:lnTo>
                <a:lnTo>
                  <a:pt x="142205" y="412"/>
                </a:lnTo>
                <a:lnTo>
                  <a:pt x="141896" y="618"/>
                </a:lnTo>
                <a:lnTo>
                  <a:pt x="141587" y="1030"/>
                </a:lnTo>
                <a:lnTo>
                  <a:pt x="140970" y="1854"/>
                </a:lnTo>
                <a:lnTo>
                  <a:pt x="140558" y="2986"/>
                </a:lnTo>
                <a:lnTo>
                  <a:pt x="140146" y="4325"/>
                </a:lnTo>
                <a:lnTo>
                  <a:pt x="139734" y="5869"/>
                </a:lnTo>
                <a:lnTo>
                  <a:pt x="139425" y="7723"/>
                </a:lnTo>
                <a:lnTo>
                  <a:pt x="139219" y="9679"/>
                </a:lnTo>
                <a:lnTo>
                  <a:pt x="139116" y="11842"/>
                </a:lnTo>
                <a:lnTo>
                  <a:pt x="138910" y="16682"/>
                </a:lnTo>
                <a:lnTo>
                  <a:pt x="139013" y="21830"/>
                </a:lnTo>
                <a:lnTo>
                  <a:pt x="139116" y="27288"/>
                </a:lnTo>
                <a:lnTo>
                  <a:pt x="139425" y="32848"/>
                </a:lnTo>
                <a:lnTo>
                  <a:pt x="139837" y="38409"/>
                </a:lnTo>
                <a:lnTo>
                  <a:pt x="140249" y="43661"/>
                </a:lnTo>
                <a:lnTo>
                  <a:pt x="141175" y="53031"/>
                </a:lnTo>
                <a:lnTo>
                  <a:pt x="141896" y="59621"/>
                </a:lnTo>
                <a:lnTo>
                  <a:pt x="142205" y="62093"/>
                </a:lnTo>
                <a:lnTo>
                  <a:pt x="136439" y="59930"/>
                </a:lnTo>
                <a:lnTo>
                  <a:pt x="129848" y="57562"/>
                </a:lnTo>
                <a:lnTo>
                  <a:pt x="121302" y="54576"/>
                </a:lnTo>
                <a:lnTo>
                  <a:pt x="111004" y="51075"/>
                </a:lnTo>
                <a:lnTo>
                  <a:pt x="99575" y="47368"/>
                </a:lnTo>
                <a:lnTo>
                  <a:pt x="87321" y="43455"/>
                </a:lnTo>
                <a:lnTo>
                  <a:pt x="74552" y="39542"/>
                </a:lnTo>
                <a:lnTo>
                  <a:pt x="68065" y="37688"/>
                </a:lnTo>
                <a:lnTo>
                  <a:pt x="61681" y="35938"/>
                </a:lnTo>
                <a:lnTo>
                  <a:pt x="55296" y="34187"/>
                </a:lnTo>
                <a:lnTo>
                  <a:pt x="49015" y="32642"/>
                </a:lnTo>
                <a:lnTo>
                  <a:pt x="42940" y="31201"/>
                </a:lnTo>
                <a:lnTo>
                  <a:pt x="37070" y="29965"/>
                </a:lnTo>
                <a:lnTo>
                  <a:pt x="31510" y="28832"/>
                </a:lnTo>
                <a:lnTo>
                  <a:pt x="26155" y="27906"/>
                </a:lnTo>
                <a:lnTo>
                  <a:pt x="21212" y="27288"/>
                </a:lnTo>
                <a:lnTo>
                  <a:pt x="16682" y="26876"/>
                </a:lnTo>
                <a:lnTo>
                  <a:pt x="14519" y="26773"/>
                </a:lnTo>
                <a:lnTo>
                  <a:pt x="12563" y="26670"/>
                </a:lnTo>
                <a:lnTo>
                  <a:pt x="10709" y="26773"/>
                </a:lnTo>
                <a:lnTo>
                  <a:pt x="8959" y="26876"/>
                </a:lnTo>
                <a:lnTo>
                  <a:pt x="7311" y="27082"/>
                </a:lnTo>
                <a:lnTo>
                  <a:pt x="5869" y="27288"/>
                </a:lnTo>
                <a:lnTo>
                  <a:pt x="4531" y="27700"/>
                </a:lnTo>
                <a:lnTo>
                  <a:pt x="3398" y="28112"/>
                </a:lnTo>
                <a:lnTo>
                  <a:pt x="2368" y="28626"/>
                </a:lnTo>
                <a:lnTo>
                  <a:pt x="1545" y="29244"/>
                </a:lnTo>
                <a:lnTo>
                  <a:pt x="927" y="29965"/>
                </a:lnTo>
                <a:lnTo>
                  <a:pt x="412" y="30789"/>
                </a:lnTo>
                <a:lnTo>
                  <a:pt x="309" y="30995"/>
                </a:lnTo>
                <a:lnTo>
                  <a:pt x="309" y="31407"/>
                </a:lnTo>
                <a:lnTo>
                  <a:pt x="412" y="32436"/>
                </a:lnTo>
                <a:lnTo>
                  <a:pt x="824" y="33775"/>
                </a:lnTo>
                <a:lnTo>
                  <a:pt x="1339" y="35423"/>
                </a:lnTo>
                <a:lnTo>
                  <a:pt x="2986" y="39542"/>
                </a:lnTo>
                <a:lnTo>
                  <a:pt x="5149" y="44690"/>
                </a:lnTo>
                <a:lnTo>
                  <a:pt x="7929" y="50663"/>
                </a:lnTo>
                <a:lnTo>
                  <a:pt x="11018" y="57150"/>
                </a:lnTo>
                <a:lnTo>
                  <a:pt x="14313" y="63946"/>
                </a:lnTo>
                <a:lnTo>
                  <a:pt x="17814" y="70948"/>
                </a:lnTo>
                <a:lnTo>
                  <a:pt x="24816" y="84541"/>
                </a:lnTo>
                <a:lnTo>
                  <a:pt x="30892" y="96177"/>
                </a:lnTo>
                <a:lnTo>
                  <a:pt x="36967" y="107607"/>
                </a:lnTo>
                <a:lnTo>
                  <a:pt x="35114" y="110181"/>
                </a:lnTo>
                <a:lnTo>
                  <a:pt x="30480" y="116977"/>
                </a:lnTo>
                <a:lnTo>
                  <a:pt x="27494" y="121611"/>
                </a:lnTo>
                <a:lnTo>
                  <a:pt x="24096" y="126966"/>
                </a:lnTo>
                <a:lnTo>
                  <a:pt x="20492" y="132732"/>
                </a:lnTo>
                <a:lnTo>
                  <a:pt x="16785" y="138808"/>
                </a:lnTo>
                <a:lnTo>
                  <a:pt x="13180" y="144986"/>
                </a:lnTo>
                <a:lnTo>
                  <a:pt x="9782" y="151267"/>
                </a:lnTo>
                <a:lnTo>
                  <a:pt x="8135" y="154356"/>
                </a:lnTo>
                <a:lnTo>
                  <a:pt x="6693" y="157446"/>
                </a:lnTo>
                <a:lnTo>
                  <a:pt x="5252" y="160329"/>
                </a:lnTo>
                <a:lnTo>
                  <a:pt x="4016" y="163212"/>
                </a:lnTo>
                <a:lnTo>
                  <a:pt x="2883" y="165992"/>
                </a:lnTo>
                <a:lnTo>
                  <a:pt x="1956" y="168670"/>
                </a:lnTo>
                <a:lnTo>
                  <a:pt x="1133" y="171141"/>
                </a:lnTo>
                <a:lnTo>
                  <a:pt x="515" y="173406"/>
                </a:lnTo>
                <a:lnTo>
                  <a:pt x="103" y="175569"/>
                </a:lnTo>
                <a:lnTo>
                  <a:pt x="0" y="177525"/>
                </a:lnTo>
                <a:lnTo>
                  <a:pt x="0" y="178452"/>
                </a:lnTo>
                <a:lnTo>
                  <a:pt x="103" y="179276"/>
                </a:lnTo>
                <a:lnTo>
                  <a:pt x="206" y="179997"/>
                </a:lnTo>
                <a:lnTo>
                  <a:pt x="412" y="180718"/>
                </a:lnTo>
                <a:lnTo>
                  <a:pt x="721" y="181335"/>
                </a:lnTo>
                <a:lnTo>
                  <a:pt x="1236" y="181850"/>
                </a:lnTo>
                <a:lnTo>
                  <a:pt x="1854" y="182262"/>
                </a:lnTo>
                <a:lnTo>
                  <a:pt x="2780" y="182571"/>
                </a:lnTo>
                <a:lnTo>
                  <a:pt x="3810" y="182880"/>
                </a:lnTo>
                <a:lnTo>
                  <a:pt x="5046" y="182983"/>
                </a:lnTo>
                <a:lnTo>
                  <a:pt x="6384" y="183086"/>
                </a:lnTo>
                <a:lnTo>
                  <a:pt x="7826" y="183189"/>
                </a:lnTo>
                <a:lnTo>
                  <a:pt x="9473" y="183086"/>
                </a:lnTo>
                <a:lnTo>
                  <a:pt x="11327" y="182983"/>
                </a:lnTo>
                <a:lnTo>
                  <a:pt x="15240" y="182571"/>
                </a:lnTo>
                <a:lnTo>
                  <a:pt x="19668" y="181953"/>
                </a:lnTo>
                <a:lnTo>
                  <a:pt x="24610" y="181129"/>
                </a:lnTo>
                <a:lnTo>
                  <a:pt x="29862" y="179997"/>
                </a:lnTo>
                <a:lnTo>
                  <a:pt x="35423" y="178761"/>
                </a:lnTo>
                <a:lnTo>
                  <a:pt x="41292" y="177319"/>
                </a:lnTo>
                <a:lnTo>
                  <a:pt x="47367" y="175775"/>
                </a:lnTo>
                <a:lnTo>
                  <a:pt x="53649" y="174127"/>
                </a:lnTo>
                <a:lnTo>
                  <a:pt x="60033" y="172274"/>
                </a:lnTo>
                <a:lnTo>
                  <a:pt x="73111" y="168567"/>
                </a:lnTo>
                <a:lnTo>
                  <a:pt x="86085" y="164551"/>
                </a:lnTo>
                <a:lnTo>
                  <a:pt x="98648" y="160638"/>
                </a:lnTo>
                <a:lnTo>
                  <a:pt x="110284" y="156828"/>
                </a:lnTo>
                <a:lnTo>
                  <a:pt x="120787" y="153430"/>
                </a:lnTo>
                <a:lnTo>
                  <a:pt x="136336" y="148075"/>
                </a:lnTo>
                <a:lnTo>
                  <a:pt x="142205" y="146016"/>
                </a:lnTo>
                <a:lnTo>
                  <a:pt x="141896" y="148487"/>
                </a:lnTo>
                <a:lnTo>
                  <a:pt x="141278" y="155180"/>
                </a:lnTo>
                <a:lnTo>
                  <a:pt x="140352" y="164551"/>
                </a:lnTo>
                <a:lnTo>
                  <a:pt x="139940" y="170008"/>
                </a:lnTo>
                <a:lnTo>
                  <a:pt x="139631" y="175569"/>
                </a:lnTo>
                <a:lnTo>
                  <a:pt x="139322" y="181232"/>
                </a:lnTo>
                <a:lnTo>
                  <a:pt x="139219" y="186793"/>
                </a:lnTo>
                <a:lnTo>
                  <a:pt x="139116" y="192148"/>
                </a:lnTo>
                <a:lnTo>
                  <a:pt x="139322" y="196987"/>
                </a:lnTo>
                <a:lnTo>
                  <a:pt x="139425" y="199253"/>
                </a:lnTo>
                <a:lnTo>
                  <a:pt x="139631" y="201312"/>
                </a:lnTo>
                <a:lnTo>
                  <a:pt x="139940" y="203166"/>
                </a:lnTo>
                <a:lnTo>
                  <a:pt x="140249" y="204916"/>
                </a:lnTo>
                <a:lnTo>
                  <a:pt x="140661" y="206358"/>
                </a:lnTo>
                <a:lnTo>
                  <a:pt x="141072" y="207594"/>
                </a:lnTo>
                <a:lnTo>
                  <a:pt x="141587" y="208520"/>
                </a:lnTo>
                <a:lnTo>
                  <a:pt x="141896" y="208829"/>
                </a:lnTo>
                <a:lnTo>
                  <a:pt x="142205" y="209138"/>
                </a:lnTo>
                <a:lnTo>
                  <a:pt x="142720" y="209447"/>
                </a:lnTo>
                <a:lnTo>
                  <a:pt x="143338" y="209550"/>
                </a:lnTo>
                <a:lnTo>
                  <a:pt x="144059" y="209550"/>
                </a:lnTo>
                <a:lnTo>
                  <a:pt x="144882" y="209344"/>
                </a:lnTo>
                <a:lnTo>
                  <a:pt x="145912" y="209138"/>
                </a:lnTo>
                <a:lnTo>
                  <a:pt x="146942" y="208829"/>
                </a:lnTo>
                <a:lnTo>
                  <a:pt x="149516" y="207799"/>
                </a:lnTo>
                <a:lnTo>
                  <a:pt x="152502" y="206358"/>
                </a:lnTo>
                <a:lnTo>
                  <a:pt x="155901" y="204607"/>
                </a:lnTo>
                <a:lnTo>
                  <a:pt x="159608" y="202445"/>
                </a:lnTo>
                <a:lnTo>
                  <a:pt x="163623" y="199974"/>
                </a:lnTo>
                <a:lnTo>
                  <a:pt x="167948" y="197193"/>
                </a:lnTo>
                <a:lnTo>
                  <a:pt x="172376" y="194104"/>
                </a:lnTo>
                <a:lnTo>
                  <a:pt x="177113" y="190809"/>
                </a:lnTo>
                <a:lnTo>
                  <a:pt x="182056" y="187205"/>
                </a:lnTo>
                <a:lnTo>
                  <a:pt x="186998" y="183498"/>
                </a:lnTo>
                <a:lnTo>
                  <a:pt x="192147" y="179585"/>
                </a:lnTo>
                <a:lnTo>
                  <a:pt x="197296" y="175569"/>
                </a:lnTo>
                <a:lnTo>
                  <a:pt x="202444" y="171450"/>
                </a:lnTo>
                <a:lnTo>
                  <a:pt x="207490" y="167125"/>
                </a:lnTo>
                <a:lnTo>
                  <a:pt x="212638" y="162903"/>
                </a:lnTo>
                <a:lnTo>
                  <a:pt x="217581" y="158475"/>
                </a:lnTo>
                <a:lnTo>
                  <a:pt x="222318" y="154151"/>
                </a:lnTo>
                <a:lnTo>
                  <a:pt x="226952" y="149723"/>
                </a:lnTo>
                <a:lnTo>
                  <a:pt x="231379" y="145398"/>
                </a:lnTo>
                <a:lnTo>
                  <a:pt x="235601" y="141176"/>
                </a:lnTo>
                <a:lnTo>
                  <a:pt x="239411" y="137057"/>
                </a:lnTo>
                <a:lnTo>
                  <a:pt x="243015" y="132938"/>
                </a:lnTo>
                <a:lnTo>
                  <a:pt x="246208" y="129025"/>
                </a:lnTo>
                <a:lnTo>
                  <a:pt x="248988" y="125318"/>
                </a:lnTo>
                <a:lnTo>
                  <a:pt x="250223" y="123465"/>
                </a:lnTo>
                <a:lnTo>
                  <a:pt x="251356" y="121714"/>
                </a:lnTo>
                <a:lnTo>
                  <a:pt x="252283" y="120066"/>
                </a:lnTo>
                <a:lnTo>
                  <a:pt x="253210" y="118419"/>
                </a:lnTo>
                <a:lnTo>
                  <a:pt x="253930" y="116874"/>
                </a:lnTo>
                <a:lnTo>
                  <a:pt x="254548" y="115330"/>
                </a:lnTo>
                <a:lnTo>
                  <a:pt x="255063" y="113888"/>
                </a:lnTo>
                <a:lnTo>
                  <a:pt x="255372" y="112549"/>
                </a:lnTo>
                <a:lnTo>
                  <a:pt x="255578" y="111314"/>
                </a:lnTo>
                <a:lnTo>
                  <a:pt x="255578" y="110078"/>
                </a:lnTo>
                <a:lnTo>
                  <a:pt x="255475" y="108945"/>
                </a:lnTo>
                <a:lnTo>
                  <a:pt x="255166" y="107607"/>
                </a:lnTo>
                <a:lnTo>
                  <a:pt x="254857" y="106268"/>
                </a:lnTo>
                <a:lnTo>
                  <a:pt x="254342" y="104826"/>
                </a:lnTo>
                <a:lnTo>
                  <a:pt x="253622" y="103282"/>
                </a:lnTo>
                <a:lnTo>
                  <a:pt x="252901" y="101737"/>
                </a:lnTo>
                <a:lnTo>
                  <a:pt x="251974" y="99987"/>
                </a:lnTo>
                <a:lnTo>
                  <a:pt x="251047" y="98236"/>
                </a:lnTo>
                <a:lnTo>
                  <a:pt x="248679" y="94529"/>
                </a:lnTo>
                <a:lnTo>
                  <a:pt x="245899" y="90513"/>
                </a:lnTo>
                <a:lnTo>
                  <a:pt x="242809" y="86291"/>
                </a:lnTo>
                <a:lnTo>
                  <a:pt x="239411" y="81864"/>
                </a:lnTo>
                <a:lnTo>
                  <a:pt x="235601" y="77333"/>
                </a:lnTo>
                <a:lnTo>
                  <a:pt x="231585" y="72596"/>
                </a:lnTo>
                <a:lnTo>
                  <a:pt x="227364" y="67756"/>
                </a:lnTo>
                <a:lnTo>
                  <a:pt x="222833" y="62916"/>
                </a:lnTo>
                <a:lnTo>
                  <a:pt x="218199" y="58077"/>
                </a:lnTo>
                <a:lnTo>
                  <a:pt x="213462" y="53134"/>
                </a:lnTo>
                <a:lnTo>
                  <a:pt x="208623" y="48294"/>
                </a:lnTo>
                <a:lnTo>
                  <a:pt x="203577" y="43455"/>
                </a:lnTo>
                <a:lnTo>
                  <a:pt x="198634" y="38718"/>
                </a:lnTo>
                <a:lnTo>
                  <a:pt x="193691" y="34187"/>
                </a:lnTo>
                <a:lnTo>
                  <a:pt x="188646" y="29656"/>
                </a:lnTo>
                <a:lnTo>
                  <a:pt x="183806" y="25434"/>
                </a:lnTo>
                <a:lnTo>
                  <a:pt x="178966" y="21418"/>
                </a:lnTo>
                <a:lnTo>
                  <a:pt x="174333" y="17608"/>
                </a:lnTo>
                <a:lnTo>
                  <a:pt x="169802" y="14107"/>
                </a:lnTo>
                <a:lnTo>
                  <a:pt x="165477" y="10915"/>
                </a:lnTo>
                <a:lnTo>
                  <a:pt x="161461" y="8032"/>
                </a:lnTo>
                <a:lnTo>
                  <a:pt x="157651" y="5561"/>
                </a:lnTo>
                <a:lnTo>
                  <a:pt x="154150" y="3501"/>
                </a:lnTo>
                <a:lnTo>
                  <a:pt x="152502" y="2677"/>
                </a:lnTo>
                <a:lnTo>
                  <a:pt x="150958" y="1956"/>
                </a:lnTo>
                <a:lnTo>
                  <a:pt x="149516" y="1236"/>
                </a:lnTo>
                <a:lnTo>
                  <a:pt x="148178" y="721"/>
                </a:lnTo>
                <a:lnTo>
                  <a:pt x="146839" y="309"/>
                </a:lnTo>
                <a:lnTo>
                  <a:pt x="145706" y="103"/>
                </a:lnTo>
                <a:lnTo>
                  <a:pt x="144677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3" name="FullSizeRender 3.m4a">
            <a:hlinkClick r:id="" action="ppaction://media"/>
            <a:extLst>
              <a:ext uri="{FF2B5EF4-FFF2-40B4-BE49-F238E27FC236}">
                <a16:creationId xmlns:a16="http://schemas.microsoft.com/office/drawing/2014/main" id="{FD380392-64CE-AFA4-0750-B69E54736F59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7246912" y="2250834"/>
            <a:ext cx="812800" cy="8128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8771" fill="hold"/>
                                        <p:tgtEl>
                                          <p:spTgt spid="1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3"/>
                </p:tgtEl>
              </p:cMediaNode>
            </p:audio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6B73B2B4-5955-FBD8-A3D0-5FE422C11473}"/>
              </a:ext>
            </a:extLst>
          </p:cNvPr>
          <p:cNvSpPr txBox="1"/>
          <p:nvPr/>
        </p:nvSpPr>
        <p:spPr>
          <a:xfrm>
            <a:off x="1985639" y="3524756"/>
            <a:ext cx="5465747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80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660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Mountains</a:t>
            </a:r>
            <a:endParaRPr lang="en-US" sz="8000" b="0" cap="none" spc="0" dirty="0">
              <a:ln w="0"/>
              <a:solidFill>
                <a:srgbClr val="C0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halkboard" panose="03050602040202020205" pitchFamily="66" charset="77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51EB41B2-A9EE-E4B6-E3BC-1B61A0ABCF0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23863" b="50000"/>
          <a:stretch/>
        </p:blipFill>
        <p:spPr>
          <a:xfrm>
            <a:off x="0" y="0"/>
            <a:ext cx="6962931" cy="3215599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82E93621-A9DB-2BE9-6FCA-2F9311584393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19857" b="50000"/>
          <a:stretch/>
        </p:blipFill>
        <p:spPr>
          <a:xfrm>
            <a:off x="0" y="10944"/>
            <a:ext cx="9144000" cy="32155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0020946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6B73B2B4-5955-FBD8-A3D0-5FE422C11473}"/>
              </a:ext>
            </a:extLst>
          </p:cNvPr>
          <p:cNvSpPr txBox="1"/>
          <p:nvPr/>
        </p:nvSpPr>
        <p:spPr>
          <a:xfrm>
            <a:off x="1509854" y="3532190"/>
            <a:ext cx="5465747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80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660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Rolling hills</a:t>
            </a:r>
            <a:endParaRPr lang="en-US" sz="8000" b="0" cap="none" spc="0" dirty="0">
              <a:ln w="0"/>
              <a:solidFill>
                <a:srgbClr val="C0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halkboard" panose="03050602040202020205" pitchFamily="66" charset="77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06F84652-EB27-63D2-4DE2-2CD9A7DCA12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88545" y="538398"/>
            <a:ext cx="7772400" cy="31818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588035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رقم الشريحة 1">
            <a:extLst>
              <a:ext uri="{FF2B5EF4-FFF2-40B4-BE49-F238E27FC236}">
                <a16:creationId xmlns:a16="http://schemas.microsoft.com/office/drawing/2014/main" id="{FE917E66-43C4-4E4C-9ECA-7F1A255A45A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469880" y="6307672"/>
            <a:ext cx="1463040" cy="27432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defPPr>
              <a:defRPr lang="en-US"/>
            </a:defPPr>
            <a:lvl1pPr marL="0" algn="r" defTabSz="457200" rtl="0" eaLnBrk="1" latinLnBrk="0" hangingPunct="1">
              <a:defRPr sz="1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2A7F885-5E5C-40E2-9C6A-5D96E7B3CFC8}" type="slidenum">
              <a:rPr lang="en-IN" smtClean="0"/>
              <a:pPr/>
              <a:t>2</a:t>
            </a:fld>
            <a:endParaRPr lang="en-IN"/>
          </a:p>
        </p:txBody>
      </p:sp>
      <p:pic>
        <p:nvPicPr>
          <p:cNvPr id="4" name="النشيد الوطني السعودي بالانجليزي بدون موسيقى Saudi National anthem without music" descr="النشيد الوطني السعودي بالانجليزي بدون موسيقى Saudi National anthem without music">
            <a:hlinkClick r:id="" action="ppaction://media"/>
            <a:extLst>
              <a:ext uri="{FF2B5EF4-FFF2-40B4-BE49-F238E27FC236}">
                <a16:creationId xmlns:a16="http://schemas.microsoft.com/office/drawing/2014/main" id="{01C06966-F766-DD4F-9CE1-BFC0CC565915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0" y="-205815"/>
            <a:ext cx="9141619" cy="51423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984309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88676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video>
              <p:cMediaNode vol="80000">
                <p:cTn id="12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2D743AAE-986E-98CE-8C6D-CCD08120406A}"/>
              </a:ext>
            </a:extLst>
          </p:cNvPr>
          <p:cNvSpPr txBox="1"/>
          <p:nvPr/>
        </p:nvSpPr>
        <p:spPr>
          <a:xfrm>
            <a:off x="1612805" y="3608422"/>
            <a:ext cx="4636736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80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800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Flowers</a:t>
            </a:r>
            <a:endParaRPr lang="en-US" sz="8000" b="0" cap="none" spc="0" dirty="0">
              <a:ln w="0"/>
              <a:solidFill>
                <a:srgbClr val="C0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halkboard" panose="03050602040202020205" pitchFamily="66" charset="77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CE5184A-318C-7F22-2609-6B4D566246E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977863" y="77822"/>
            <a:ext cx="3449960" cy="3530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32678691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C3AD8394-F087-3197-6925-8413E6A2A720}"/>
              </a:ext>
            </a:extLst>
          </p:cNvPr>
          <p:cNvSpPr txBox="1"/>
          <p:nvPr/>
        </p:nvSpPr>
        <p:spPr>
          <a:xfrm>
            <a:off x="2063462" y="3738764"/>
            <a:ext cx="4636736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80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800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Campfire</a:t>
            </a:r>
            <a:endParaRPr lang="en-US" sz="8000" b="0" cap="none" spc="0" dirty="0">
              <a:ln w="0"/>
              <a:solidFill>
                <a:srgbClr val="C0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halkboard" panose="03050602040202020205" pitchFamily="66" charset="77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6BE2CF91-1DC8-AFAE-96D4-4DEE6312A35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0507"/>
          <a:stretch/>
        </p:blipFill>
        <p:spPr>
          <a:xfrm>
            <a:off x="0" y="1180694"/>
            <a:ext cx="3225802" cy="2782111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9B181534-3430-7AA0-2C09-C350A355AD6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328693" y="-196862"/>
            <a:ext cx="6815307" cy="38425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9766600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32" name="Google Shape;7432;p71"/>
          <p:cNvSpPr/>
          <p:nvPr/>
        </p:nvSpPr>
        <p:spPr>
          <a:xfrm>
            <a:off x="197776" y="1906585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47" name="Google Shape;7447;p71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49" name="Google Shape;7449;p71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50" name="Google Shape;7450;p71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7451" name="Google Shape;7451;p7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7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7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7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7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7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57" name="Google Shape;7457;p71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58" name="Google Shape;7458;p71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7459" name="Google Shape;7459;p7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7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7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7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7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7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" name="Google Shape;7448;p71">
            <a:extLst>
              <a:ext uri="{FF2B5EF4-FFF2-40B4-BE49-F238E27FC236}">
                <a16:creationId xmlns:a16="http://schemas.microsoft.com/office/drawing/2014/main" id="{77B2A6CA-D24E-305D-483C-E1AAD7990522}"/>
              </a:ext>
            </a:extLst>
          </p:cNvPr>
          <p:cNvSpPr/>
          <p:nvPr/>
        </p:nvSpPr>
        <p:spPr>
          <a:xfrm>
            <a:off x="3029948" y="1450488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C834C7E1-A72B-51BB-2ED2-A9606F7533B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53985"/>
            <a:ext cx="8946224" cy="4841823"/>
          </a:xfrm>
          <a:prstGeom prst="rect">
            <a:avLst/>
          </a:prstGeom>
        </p:spPr>
      </p:pic>
      <p:pic>
        <p:nvPicPr>
          <p:cNvPr id="3" name="We Can 2 Term 2 (2022) SB_CD 1_06">
            <a:hlinkClick r:id="" action="ppaction://media"/>
            <a:extLst>
              <a:ext uri="{FF2B5EF4-FFF2-40B4-BE49-F238E27FC236}">
                <a16:creationId xmlns:a16="http://schemas.microsoft.com/office/drawing/2014/main" id="{7FF0C6A5-C25A-4A3C-3E96-1283C1C41930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588" y="1588"/>
            <a:ext cx="812800" cy="812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778374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9801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8B487E8E-7ACC-91AF-C028-62C39C84488E}"/>
              </a:ext>
            </a:extLst>
          </p:cNvPr>
          <p:cNvSpPr txBox="1"/>
          <p:nvPr/>
        </p:nvSpPr>
        <p:spPr>
          <a:xfrm>
            <a:off x="1431162" y="2085063"/>
            <a:ext cx="5465747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80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66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Mountain</a:t>
            </a:r>
            <a:r>
              <a:rPr lang="en-US" sz="6600" dirty="0">
                <a:ln w="0"/>
                <a:solidFill>
                  <a:srgbClr val="E62222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s</a:t>
            </a:r>
            <a:endParaRPr lang="en-US" sz="8000" b="0" cap="none" spc="0" dirty="0">
              <a:ln w="0"/>
              <a:solidFill>
                <a:srgbClr val="E62222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E3FEBD29-5AA1-D2AE-D774-30A626773DCE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22834" t="27358" r="61399" b="61321"/>
          <a:stretch/>
        </p:blipFill>
        <p:spPr>
          <a:xfrm>
            <a:off x="3074537" y="1361873"/>
            <a:ext cx="2178995" cy="995869"/>
          </a:xfrm>
          <a:prstGeom prst="rect">
            <a:avLst/>
          </a:prstGeom>
        </p:spPr>
      </p:pic>
      <p:pic>
        <p:nvPicPr>
          <p:cNvPr id="5" name="We Can 2 Term 2 (2022) SB_CD 1_06">
            <a:hlinkClick r:id="" action="ppaction://media"/>
            <a:extLst>
              <a:ext uri="{FF2B5EF4-FFF2-40B4-BE49-F238E27FC236}">
                <a16:creationId xmlns:a16="http://schemas.microsoft.com/office/drawing/2014/main" id="{C635D45B-C0DF-00E9-620D-3FDCBC04A0D4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4721.8708" end="81494.8417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159180" y="3318892"/>
            <a:ext cx="812800" cy="812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597605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794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BC4323FA-A666-9FF7-38E2-13706F889D6F}"/>
              </a:ext>
            </a:extLst>
          </p:cNvPr>
          <p:cNvSpPr txBox="1"/>
          <p:nvPr/>
        </p:nvSpPr>
        <p:spPr>
          <a:xfrm>
            <a:off x="1431162" y="2085063"/>
            <a:ext cx="5465747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80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66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Cat</a:t>
            </a:r>
            <a:r>
              <a:rPr lang="en-US" sz="6600" dirty="0">
                <a:ln w="0"/>
                <a:solidFill>
                  <a:srgbClr val="E62222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s</a:t>
            </a:r>
            <a:endParaRPr lang="en-US" sz="8000" b="0" cap="none" spc="0" dirty="0">
              <a:ln w="0"/>
              <a:solidFill>
                <a:srgbClr val="E62222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80A3E29E-B38B-FA87-EF2B-D0A098B896AC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52737" t="27358" r="31496" b="61321"/>
          <a:stretch/>
        </p:blipFill>
        <p:spPr>
          <a:xfrm>
            <a:off x="3268495" y="1342417"/>
            <a:ext cx="1955258" cy="894945"/>
          </a:xfrm>
          <a:prstGeom prst="rect">
            <a:avLst/>
          </a:prstGeom>
        </p:spPr>
      </p:pic>
      <p:pic>
        <p:nvPicPr>
          <p:cNvPr id="5" name="We Can 2 Term 2 (2022) SB_CD 1_06">
            <a:hlinkClick r:id="" action="ppaction://media"/>
            <a:extLst>
              <a:ext uri="{FF2B5EF4-FFF2-40B4-BE49-F238E27FC236}">
                <a16:creationId xmlns:a16="http://schemas.microsoft.com/office/drawing/2014/main" id="{79B15424-7A6D-F649-95A7-F5B88136E823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24848.0061" end="71888.8849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159180" y="3318892"/>
            <a:ext cx="812800" cy="812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105411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74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562961F0-BCE7-2119-2449-2EC08F6D7683}"/>
              </a:ext>
            </a:extLst>
          </p:cNvPr>
          <p:cNvSpPr txBox="1"/>
          <p:nvPr/>
        </p:nvSpPr>
        <p:spPr>
          <a:xfrm>
            <a:off x="1431162" y="2085063"/>
            <a:ext cx="5465747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80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66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Face</a:t>
            </a:r>
            <a:r>
              <a:rPr lang="en-US" sz="6600" dirty="0">
                <a:ln w="0"/>
                <a:solidFill>
                  <a:srgbClr val="E62222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s</a:t>
            </a:r>
            <a:endParaRPr lang="en-US" sz="8000" b="0" cap="none" spc="0" dirty="0">
              <a:ln w="0"/>
              <a:solidFill>
                <a:srgbClr val="E62222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30B4CD5E-34BB-B881-BC29-0289551A962A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83411" t="24941" r="604" b="63738"/>
          <a:stretch/>
        </p:blipFill>
        <p:spPr>
          <a:xfrm>
            <a:off x="3055602" y="1309816"/>
            <a:ext cx="1963870" cy="775247"/>
          </a:xfrm>
          <a:prstGeom prst="rect">
            <a:avLst/>
          </a:prstGeom>
        </p:spPr>
      </p:pic>
      <p:pic>
        <p:nvPicPr>
          <p:cNvPr id="5" name="We Can 2 Term 2 (2022) SB_CD 1_06">
            <a:hlinkClick r:id="" action="ppaction://media"/>
            <a:extLst>
              <a:ext uri="{FF2B5EF4-FFF2-40B4-BE49-F238E27FC236}">
                <a16:creationId xmlns:a16="http://schemas.microsoft.com/office/drawing/2014/main" id="{26AC63D2-9F82-7F4C-5EDE-64D1CEB0C1A9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34590.9187" end="61939.2655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159180" y="3318892"/>
            <a:ext cx="812800" cy="812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728626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48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32" name="Google Shape;7432;p71"/>
          <p:cNvSpPr/>
          <p:nvPr/>
        </p:nvSpPr>
        <p:spPr>
          <a:xfrm>
            <a:off x="197776" y="1906585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47" name="Google Shape;7447;p71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49" name="Google Shape;7449;p71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50" name="Google Shape;7450;p71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7451" name="Google Shape;7451;p7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7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7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7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7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7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57" name="Google Shape;7457;p71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58" name="Google Shape;7458;p71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7459" name="Google Shape;7459;p7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7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7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7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7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7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" name="Google Shape;7448;p71">
            <a:extLst>
              <a:ext uri="{FF2B5EF4-FFF2-40B4-BE49-F238E27FC236}">
                <a16:creationId xmlns:a16="http://schemas.microsoft.com/office/drawing/2014/main" id="{77B2A6CA-D24E-305D-483C-E1AAD7990522}"/>
              </a:ext>
            </a:extLst>
          </p:cNvPr>
          <p:cNvSpPr/>
          <p:nvPr/>
        </p:nvSpPr>
        <p:spPr>
          <a:xfrm>
            <a:off x="3029948" y="1450488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C834C7E1-A72B-51BB-2ED2-A9606F7533B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53985"/>
            <a:ext cx="8946224" cy="4841823"/>
          </a:xfrm>
          <a:prstGeom prst="rect">
            <a:avLst/>
          </a:prstGeom>
        </p:spPr>
      </p:pic>
      <p:pic>
        <p:nvPicPr>
          <p:cNvPr id="5" name="We Can 2 Term 2 (2022) SB_CD 1_06">
            <a:hlinkClick r:id="" action="ppaction://media"/>
            <a:extLst>
              <a:ext uri="{FF2B5EF4-FFF2-40B4-BE49-F238E27FC236}">
                <a16:creationId xmlns:a16="http://schemas.microsoft.com/office/drawing/2014/main" id="{C209026B-AC0E-EC19-5514-A895FF3A0152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65706.8946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812981" y="3558809"/>
            <a:ext cx="812800" cy="812800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39B98E80-E703-594E-A867-EAE570A20D82}"/>
              </a:ext>
            </a:extLst>
          </p:cNvPr>
          <p:cNvSpPr/>
          <p:nvPr/>
        </p:nvSpPr>
        <p:spPr>
          <a:xfrm>
            <a:off x="8369123" y="4064811"/>
            <a:ext cx="527709" cy="83099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8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3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81D25C6-1E14-34E0-21E6-D8E324560A5C}"/>
              </a:ext>
            </a:extLst>
          </p:cNvPr>
          <p:cNvSpPr/>
          <p:nvPr/>
        </p:nvSpPr>
        <p:spPr>
          <a:xfrm>
            <a:off x="5646317" y="4049245"/>
            <a:ext cx="527709" cy="83099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8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2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E9ED6CC-4B52-492F-A361-447BA0602216}"/>
              </a:ext>
            </a:extLst>
          </p:cNvPr>
          <p:cNvSpPr/>
          <p:nvPr/>
        </p:nvSpPr>
        <p:spPr>
          <a:xfrm>
            <a:off x="8393819" y="3310014"/>
            <a:ext cx="527709" cy="83099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8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1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72C208F0-9059-EF15-CA0F-78C2474EC727}"/>
              </a:ext>
            </a:extLst>
          </p:cNvPr>
          <p:cNvSpPr/>
          <p:nvPr/>
        </p:nvSpPr>
        <p:spPr>
          <a:xfrm>
            <a:off x="5661591" y="3369102"/>
            <a:ext cx="527709" cy="83099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8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1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4634F386-DB4C-C276-CBDF-4BC324963D26}"/>
              </a:ext>
            </a:extLst>
          </p:cNvPr>
          <p:cNvSpPr/>
          <p:nvPr/>
        </p:nvSpPr>
        <p:spPr>
          <a:xfrm>
            <a:off x="2766093" y="4064810"/>
            <a:ext cx="527709" cy="83099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8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18638642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304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5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5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0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2" grpId="0"/>
      <p:bldP spid="7" grpId="0"/>
      <p:bldP spid="8" grpId="0"/>
      <p:bldP spid="9" grpId="0"/>
      <p:bldP spid="10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8" name="Oval 2687">
            <a:extLst>
              <a:ext uri="{FF2B5EF4-FFF2-40B4-BE49-F238E27FC236}">
                <a16:creationId xmlns:a16="http://schemas.microsoft.com/office/drawing/2014/main" id="{84053CE6-6C48-9272-5C4A-EE99C6BB9D24}"/>
              </a:ext>
            </a:extLst>
          </p:cNvPr>
          <p:cNvSpPr/>
          <p:nvPr/>
        </p:nvSpPr>
        <p:spPr>
          <a:xfrm>
            <a:off x="1361556" y="866375"/>
            <a:ext cx="2564273" cy="2518611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2549" name="Google Shape;2549;p45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0" name="Google Shape;2550;p45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1" name="Google Shape;2551;p45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52" name="Google Shape;2552;p45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2553" name="Google Shape;2553;p45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45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45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45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45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45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9" name="Google Shape;2559;p45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60" name="Google Shape;2560;p45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2561" name="Google Shape;2561;p45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45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45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45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45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45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67" name="Google Shape;2567;p45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8" name="Google Shape;2568;p45"/>
          <p:cNvSpPr/>
          <p:nvPr/>
        </p:nvSpPr>
        <p:spPr>
          <a:xfrm>
            <a:off x="5745850" y="4642727"/>
            <a:ext cx="899302" cy="336852"/>
          </a:xfrm>
          <a:custGeom>
            <a:avLst/>
            <a:gdLst/>
            <a:ahLst/>
            <a:cxnLst/>
            <a:rect l="l" t="t" r="r" b="b"/>
            <a:pathLst>
              <a:path w="77526" h="29039" extrusionOk="0">
                <a:moveTo>
                  <a:pt x="38551" y="1"/>
                </a:moveTo>
                <a:lnTo>
                  <a:pt x="38125" y="39"/>
                </a:lnTo>
                <a:lnTo>
                  <a:pt x="37700" y="97"/>
                </a:lnTo>
                <a:lnTo>
                  <a:pt x="37275" y="175"/>
                </a:lnTo>
                <a:lnTo>
                  <a:pt x="36869" y="291"/>
                </a:lnTo>
                <a:lnTo>
                  <a:pt x="36463" y="445"/>
                </a:lnTo>
                <a:lnTo>
                  <a:pt x="36076" y="619"/>
                </a:lnTo>
                <a:lnTo>
                  <a:pt x="35709" y="813"/>
                </a:lnTo>
                <a:lnTo>
                  <a:pt x="35303" y="1064"/>
                </a:lnTo>
                <a:lnTo>
                  <a:pt x="34916" y="1354"/>
                </a:lnTo>
                <a:lnTo>
                  <a:pt x="34568" y="1663"/>
                </a:lnTo>
                <a:lnTo>
                  <a:pt x="34240" y="2011"/>
                </a:lnTo>
                <a:lnTo>
                  <a:pt x="33930" y="2359"/>
                </a:lnTo>
                <a:lnTo>
                  <a:pt x="33640" y="2746"/>
                </a:lnTo>
                <a:lnTo>
                  <a:pt x="33370" y="3133"/>
                </a:lnTo>
                <a:lnTo>
                  <a:pt x="33118" y="3558"/>
                </a:lnTo>
                <a:lnTo>
                  <a:pt x="32886" y="3983"/>
                </a:lnTo>
                <a:lnTo>
                  <a:pt x="32674" y="4428"/>
                </a:lnTo>
                <a:lnTo>
                  <a:pt x="32480" y="4873"/>
                </a:lnTo>
                <a:lnTo>
                  <a:pt x="32306" y="5317"/>
                </a:lnTo>
                <a:lnTo>
                  <a:pt x="32152" y="5781"/>
                </a:lnTo>
                <a:lnTo>
                  <a:pt x="31997" y="6265"/>
                </a:lnTo>
                <a:lnTo>
                  <a:pt x="31862" y="6729"/>
                </a:lnTo>
                <a:lnTo>
                  <a:pt x="31746" y="7193"/>
                </a:lnTo>
                <a:lnTo>
                  <a:pt x="31494" y="7115"/>
                </a:lnTo>
                <a:lnTo>
                  <a:pt x="31224" y="7057"/>
                </a:lnTo>
                <a:lnTo>
                  <a:pt x="30972" y="6999"/>
                </a:lnTo>
                <a:lnTo>
                  <a:pt x="30450" y="6999"/>
                </a:lnTo>
                <a:lnTo>
                  <a:pt x="30180" y="7019"/>
                </a:lnTo>
                <a:lnTo>
                  <a:pt x="29928" y="7077"/>
                </a:lnTo>
                <a:lnTo>
                  <a:pt x="29658" y="7154"/>
                </a:lnTo>
                <a:lnTo>
                  <a:pt x="29426" y="7231"/>
                </a:lnTo>
                <a:lnTo>
                  <a:pt x="29174" y="7347"/>
                </a:lnTo>
                <a:lnTo>
                  <a:pt x="28942" y="7483"/>
                </a:lnTo>
                <a:lnTo>
                  <a:pt x="28730" y="7637"/>
                </a:lnTo>
                <a:lnTo>
                  <a:pt x="28517" y="7792"/>
                </a:lnTo>
                <a:lnTo>
                  <a:pt x="28324" y="7985"/>
                </a:lnTo>
                <a:lnTo>
                  <a:pt x="28130" y="8179"/>
                </a:lnTo>
                <a:lnTo>
                  <a:pt x="27956" y="8391"/>
                </a:lnTo>
                <a:lnTo>
                  <a:pt x="27802" y="7908"/>
                </a:lnTo>
                <a:lnTo>
                  <a:pt x="27628" y="7425"/>
                </a:lnTo>
                <a:lnTo>
                  <a:pt x="27396" y="6941"/>
                </a:lnTo>
                <a:lnTo>
                  <a:pt x="27164" y="6497"/>
                </a:lnTo>
                <a:lnTo>
                  <a:pt x="26874" y="6052"/>
                </a:lnTo>
                <a:lnTo>
                  <a:pt x="26584" y="5627"/>
                </a:lnTo>
                <a:lnTo>
                  <a:pt x="26255" y="5221"/>
                </a:lnTo>
                <a:lnTo>
                  <a:pt x="25907" y="4834"/>
                </a:lnTo>
                <a:lnTo>
                  <a:pt x="25540" y="4486"/>
                </a:lnTo>
                <a:lnTo>
                  <a:pt x="25153" y="4138"/>
                </a:lnTo>
                <a:lnTo>
                  <a:pt x="24747" y="3829"/>
                </a:lnTo>
                <a:lnTo>
                  <a:pt x="24302" y="3558"/>
                </a:lnTo>
                <a:lnTo>
                  <a:pt x="23858" y="3287"/>
                </a:lnTo>
                <a:lnTo>
                  <a:pt x="23394" y="3075"/>
                </a:lnTo>
                <a:lnTo>
                  <a:pt x="22930" y="2881"/>
                </a:lnTo>
                <a:lnTo>
                  <a:pt x="22427" y="2727"/>
                </a:lnTo>
                <a:lnTo>
                  <a:pt x="21924" y="2611"/>
                </a:lnTo>
                <a:lnTo>
                  <a:pt x="21422" y="2533"/>
                </a:lnTo>
                <a:lnTo>
                  <a:pt x="20900" y="2495"/>
                </a:lnTo>
                <a:lnTo>
                  <a:pt x="20378" y="2495"/>
                </a:lnTo>
                <a:lnTo>
                  <a:pt x="19856" y="2533"/>
                </a:lnTo>
                <a:lnTo>
                  <a:pt x="19353" y="2611"/>
                </a:lnTo>
                <a:lnTo>
                  <a:pt x="18850" y="2727"/>
                </a:lnTo>
                <a:lnTo>
                  <a:pt x="18348" y="2862"/>
                </a:lnTo>
                <a:lnTo>
                  <a:pt x="17865" y="3055"/>
                </a:lnTo>
                <a:lnTo>
                  <a:pt x="17401" y="3268"/>
                </a:lnTo>
                <a:lnTo>
                  <a:pt x="16937" y="3519"/>
                </a:lnTo>
                <a:lnTo>
                  <a:pt x="16511" y="3790"/>
                </a:lnTo>
                <a:lnTo>
                  <a:pt x="16105" y="4119"/>
                </a:lnTo>
                <a:lnTo>
                  <a:pt x="15738" y="4447"/>
                </a:lnTo>
                <a:lnTo>
                  <a:pt x="15390" y="4834"/>
                </a:lnTo>
                <a:lnTo>
                  <a:pt x="15061" y="5240"/>
                </a:lnTo>
                <a:lnTo>
                  <a:pt x="14926" y="5453"/>
                </a:lnTo>
                <a:lnTo>
                  <a:pt x="14791" y="5685"/>
                </a:lnTo>
                <a:lnTo>
                  <a:pt x="14675" y="5897"/>
                </a:lnTo>
                <a:lnTo>
                  <a:pt x="14559" y="6129"/>
                </a:lnTo>
                <a:lnTo>
                  <a:pt x="14462" y="6361"/>
                </a:lnTo>
                <a:lnTo>
                  <a:pt x="14385" y="6613"/>
                </a:lnTo>
                <a:lnTo>
                  <a:pt x="14307" y="6845"/>
                </a:lnTo>
                <a:lnTo>
                  <a:pt x="14249" y="7096"/>
                </a:lnTo>
                <a:lnTo>
                  <a:pt x="14153" y="7599"/>
                </a:lnTo>
                <a:lnTo>
                  <a:pt x="14095" y="8101"/>
                </a:lnTo>
                <a:lnTo>
                  <a:pt x="14075" y="8623"/>
                </a:lnTo>
                <a:lnTo>
                  <a:pt x="14114" y="9126"/>
                </a:lnTo>
                <a:lnTo>
                  <a:pt x="14191" y="9648"/>
                </a:lnTo>
                <a:lnTo>
                  <a:pt x="14307" y="10151"/>
                </a:lnTo>
                <a:lnTo>
                  <a:pt x="14462" y="10634"/>
                </a:lnTo>
                <a:lnTo>
                  <a:pt x="14675" y="11098"/>
                </a:lnTo>
                <a:lnTo>
                  <a:pt x="14907" y="11562"/>
                </a:lnTo>
                <a:lnTo>
                  <a:pt x="15177" y="11987"/>
                </a:lnTo>
                <a:lnTo>
                  <a:pt x="15332" y="12200"/>
                </a:lnTo>
                <a:lnTo>
                  <a:pt x="15487" y="12412"/>
                </a:lnTo>
                <a:lnTo>
                  <a:pt x="15661" y="12606"/>
                </a:lnTo>
                <a:lnTo>
                  <a:pt x="15835" y="12780"/>
                </a:lnTo>
                <a:lnTo>
                  <a:pt x="15641" y="12857"/>
                </a:lnTo>
                <a:lnTo>
                  <a:pt x="15467" y="12954"/>
                </a:lnTo>
                <a:lnTo>
                  <a:pt x="15274" y="13050"/>
                </a:lnTo>
                <a:lnTo>
                  <a:pt x="15100" y="13147"/>
                </a:lnTo>
                <a:lnTo>
                  <a:pt x="14771" y="13398"/>
                </a:lnTo>
                <a:lnTo>
                  <a:pt x="14462" y="13669"/>
                </a:lnTo>
                <a:lnTo>
                  <a:pt x="14191" y="13998"/>
                </a:lnTo>
                <a:lnTo>
                  <a:pt x="13959" y="14326"/>
                </a:lnTo>
                <a:lnTo>
                  <a:pt x="13863" y="14500"/>
                </a:lnTo>
                <a:lnTo>
                  <a:pt x="13766" y="14694"/>
                </a:lnTo>
                <a:lnTo>
                  <a:pt x="13669" y="14887"/>
                </a:lnTo>
                <a:lnTo>
                  <a:pt x="13611" y="15080"/>
                </a:lnTo>
                <a:lnTo>
                  <a:pt x="13495" y="15467"/>
                </a:lnTo>
                <a:lnTo>
                  <a:pt x="13418" y="15873"/>
                </a:lnTo>
                <a:lnTo>
                  <a:pt x="13399" y="16260"/>
                </a:lnTo>
                <a:lnTo>
                  <a:pt x="13418" y="16666"/>
                </a:lnTo>
                <a:lnTo>
                  <a:pt x="13476" y="17052"/>
                </a:lnTo>
                <a:lnTo>
                  <a:pt x="13515" y="17246"/>
                </a:lnTo>
                <a:lnTo>
                  <a:pt x="13573" y="17420"/>
                </a:lnTo>
                <a:lnTo>
                  <a:pt x="13650" y="17613"/>
                </a:lnTo>
                <a:lnTo>
                  <a:pt x="13727" y="17806"/>
                </a:lnTo>
                <a:lnTo>
                  <a:pt x="13824" y="17980"/>
                </a:lnTo>
                <a:lnTo>
                  <a:pt x="13921" y="18154"/>
                </a:lnTo>
                <a:lnTo>
                  <a:pt x="13650" y="17942"/>
                </a:lnTo>
                <a:lnTo>
                  <a:pt x="13360" y="17768"/>
                </a:lnTo>
                <a:lnTo>
                  <a:pt x="13051" y="17632"/>
                </a:lnTo>
                <a:lnTo>
                  <a:pt x="12741" y="17536"/>
                </a:lnTo>
                <a:lnTo>
                  <a:pt x="12393" y="17497"/>
                </a:lnTo>
                <a:lnTo>
                  <a:pt x="12065" y="17478"/>
                </a:lnTo>
                <a:lnTo>
                  <a:pt x="11717" y="17497"/>
                </a:lnTo>
                <a:lnTo>
                  <a:pt x="11388" y="17574"/>
                </a:lnTo>
                <a:lnTo>
                  <a:pt x="11079" y="17690"/>
                </a:lnTo>
                <a:lnTo>
                  <a:pt x="10769" y="17845"/>
                </a:lnTo>
                <a:lnTo>
                  <a:pt x="10499" y="18038"/>
                </a:lnTo>
                <a:lnTo>
                  <a:pt x="10228" y="18251"/>
                </a:lnTo>
                <a:lnTo>
                  <a:pt x="10015" y="18522"/>
                </a:lnTo>
                <a:lnTo>
                  <a:pt x="9822" y="18792"/>
                </a:lnTo>
                <a:lnTo>
                  <a:pt x="9648" y="19082"/>
                </a:lnTo>
                <a:lnTo>
                  <a:pt x="9590" y="19256"/>
                </a:lnTo>
                <a:lnTo>
                  <a:pt x="9532" y="19411"/>
                </a:lnTo>
                <a:lnTo>
                  <a:pt x="9281" y="19102"/>
                </a:lnTo>
                <a:lnTo>
                  <a:pt x="8991" y="18812"/>
                </a:lnTo>
                <a:lnTo>
                  <a:pt x="8662" y="18560"/>
                </a:lnTo>
                <a:lnTo>
                  <a:pt x="8333" y="18328"/>
                </a:lnTo>
                <a:lnTo>
                  <a:pt x="7966" y="18135"/>
                </a:lnTo>
                <a:lnTo>
                  <a:pt x="7599" y="17961"/>
                </a:lnTo>
                <a:lnTo>
                  <a:pt x="7212" y="17806"/>
                </a:lnTo>
                <a:lnTo>
                  <a:pt x="6825" y="17710"/>
                </a:lnTo>
                <a:lnTo>
                  <a:pt x="6419" y="17613"/>
                </a:lnTo>
                <a:lnTo>
                  <a:pt x="6013" y="17574"/>
                </a:lnTo>
                <a:lnTo>
                  <a:pt x="5607" y="17555"/>
                </a:lnTo>
                <a:lnTo>
                  <a:pt x="5182" y="17555"/>
                </a:lnTo>
                <a:lnTo>
                  <a:pt x="4776" y="17613"/>
                </a:lnTo>
                <a:lnTo>
                  <a:pt x="4370" y="17671"/>
                </a:lnTo>
                <a:lnTo>
                  <a:pt x="3983" y="17787"/>
                </a:lnTo>
                <a:lnTo>
                  <a:pt x="3597" y="17922"/>
                </a:lnTo>
                <a:lnTo>
                  <a:pt x="3229" y="18096"/>
                </a:lnTo>
                <a:lnTo>
                  <a:pt x="2862" y="18290"/>
                </a:lnTo>
                <a:lnTo>
                  <a:pt x="2514" y="18522"/>
                </a:lnTo>
                <a:lnTo>
                  <a:pt x="2205" y="18773"/>
                </a:lnTo>
                <a:lnTo>
                  <a:pt x="1896" y="19044"/>
                </a:lnTo>
                <a:lnTo>
                  <a:pt x="1606" y="19334"/>
                </a:lnTo>
                <a:lnTo>
                  <a:pt x="1354" y="19662"/>
                </a:lnTo>
                <a:lnTo>
                  <a:pt x="1103" y="19991"/>
                </a:lnTo>
                <a:lnTo>
                  <a:pt x="871" y="20339"/>
                </a:lnTo>
                <a:lnTo>
                  <a:pt x="678" y="20687"/>
                </a:lnTo>
                <a:lnTo>
                  <a:pt x="504" y="21074"/>
                </a:lnTo>
                <a:lnTo>
                  <a:pt x="349" y="21441"/>
                </a:lnTo>
                <a:lnTo>
                  <a:pt x="233" y="21847"/>
                </a:lnTo>
                <a:lnTo>
                  <a:pt x="136" y="22234"/>
                </a:lnTo>
                <a:lnTo>
                  <a:pt x="59" y="22640"/>
                </a:lnTo>
                <a:lnTo>
                  <a:pt x="20" y="23065"/>
                </a:lnTo>
                <a:lnTo>
                  <a:pt x="1" y="23471"/>
                </a:lnTo>
                <a:lnTo>
                  <a:pt x="1" y="23877"/>
                </a:lnTo>
                <a:lnTo>
                  <a:pt x="40" y="24302"/>
                </a:lnTo>
                <a:lnTo>
                  <a:pt x="98" y="24708"/>
                </a:lnTo>
                <a:lnTo>
                  <a:pt x="194" y="25114"/>
                </a:lnTo>
                <a:lnTo>
                  <a:pt x="291" y="25520"/>
                </a:lnTo>
                <a:lnTo>
                  <a:pt x="426" y="25926"/>
                </a:lnTo>
                <a:lnTo>
                  <a:pt x="581" y="26313"/>
                </a:lnTo>
                <a:lnTo>
                  <a:pt x="755" y="26700"/>
                </a:lnTo>
                <a:lnTo>
                  <a:pt x="948" y="27086"/>
                </a:lnTo>
                <a:lnTo>
                  <a:pt x="1161" y="27434"/>
                </a:lnTo>
                <a:lnTo>
                  <a:pt x="1393" y="27782"/>
                </a:lnTo>
                <a:lnTo>
                  <a:pt x="1644" y="28130"/>
                </a:lnTo>
                <a:lnTo>
                  <a:pt x="1915" y="28440"/>
                </a:lnTo>
                <a:lnTo>
                  <a:pt x="2205" y="28749"/>
                </a:lnTo>
                <a:lnTo>
                  <a:pt x="2495" y="29039"/>
                </a:lnTo>
                <a:lnTo>
                  <a:pt x="76134" y="29039"/>
                </a:lnTo>
                <a:lnTo>
                  <a:pt x="76289" y="28904"/>
                </a:lnTo>
                <a:lnTo>
                  <a:pt x="76424" y="28788"/>
                </a:lnTo>
                <a:lnTo>
                  <a:pt x="76695" y="28498"/>
                </a:lnTo>
                <a:lnTo>
                  <a:pt x="76927" y="28208"/>
                </a:lnTo>
                <a:lnTo>
                  <a:pt x="77101" y="27879"/>
                </a:lnTo>
                <a:lnTo>
                  <a:pt x="77255" y="27531"/>
                </a:lnTo>
                <a:lnTo>
                  <a:pt x="77371" y="27183"/>
                </a:lnTo>
                <a:lnTo>
                  <a:pt x="77468" y="26816"/>
                </a:lnTo>
                <a:lnTo>
                  <a:pt x="77507" y="26429"/>
                </a:lnTo>
                <a:lnTo>
                  <a:pt x="77526" y="26042"/>
                </a:lnTo>
                <a:lnTo>
                  <a:pt x="77507" y="25656"/>
                </a:lnTo>
                <a:lnTo>
                  <a:pt x="77468" y="25269"/>
                </a:lnTo>
                <a:lnTo>
                  <a:pt x="77391" y="24882"/>
                </a:lnTo>
                <a:lnTo>
                  <a:pt x="77275" y="24496"/>
                </a:lnTo>
                <a:lnTo>
                  <a:pt x="77139" y="24109"/>
                </a:lnTo>
                <a:lnTo>
                  <a:pt x="76985" y="23742"/>
                </a:lnTo>
                <a:lnTo>
                  <a:pt x="76791" y="23394"/>
                </a:lnTo>
                <a:lnTo>
                  <a:pt x="76579" y="23065"/>
                </a:lnTo>
                <a:lnTo>
                  <a:pt x="76347" y="22756"/>
                </a:lnTo>
                <a:lnTo>
                  <a:pt x="76076" y="22485"/>
                </a:lnTo>
                <a:lnTo>
                  <a:pt x="75786" y="22234"/>
                </a:lnTo>
                <a:lnTo>
                  <a:pt x="75477" y="22021"/>
                </a:lnTo>
                <a:lnTo>
                  <a:pt x="75148" y="21828"/>
                </a:lnTo>
                <a:lnTo>
                  <a:pt x="74819" y="21673"/>
                </a:lnTo>
                <a:lnTo>
                  <a:pt x="74471" y="21538"/>
                </a:lnTo>
                <a:lnTo>
                  <a:pt x="74104" y="21441"/>
                </a:lnTo>
                <a:lnTo>
                  <a:pt x="73737" y="21383"/>
                </a:lnTo>
                <a:lnTo>
                  <a:pt x="73369" y="21344"/>
                </a:lnTo>
                <a:lnTo>
                  <a:pt x="72983" y="21344"/>
                </a:lnTo>
                <a:lnTo>
                  <a:pt x="72596" y="21383"/>
                </a:lnTo>
                <a:lnTo>
                  <a:pt x="72229" y="21460"/>
                </a:lnTo>
                <a:lnTo>
                  <a:pt x="71842" y="21576"/>
                </a:lnTo>
                <a:lnTo>
                  <a:pt x="71475" y="21712"/>
                </a:lnTo>
                <a:lnTo>
                  <a:pt x="71436" y="21499"/>
                </a:lnTo>
                <a:lnTo>
                  <a:pt x="71397" y="21306"/>
                </a:lnTo>
                <a:lnTo>
                  <a:pt x="71339" y="21112"/>
                </a:lnTo>
                <a:lnTo>
                  <a:pt x="71243" y="20938"/>
                </a:lnTo>
                <a:lnTo>
                  <a:pt x="71146" y="20745"/>
                </a:lnTo>
                <a:lnTo>
                  <a:pt x="71049" y="20571"/>
                </a:lnTo>
                <a:lnTo>
                  <a:pt x="70914" y="20416"/>
                </a:lnTo>
                <a:lnTo>
                  <a:pt x="70779" y="20262"/>
                </a:lnTo>
                <a:lnTo>
                  <a:pt x="70643" y="20107"/>
                </a:lnTo>
                <a:lnTo>
                  <a:pt x="70489" y="19972"/>
                </a:lnTo>
                <a:lnTo>
                  <a:pt x="70334" y="19836"/>
                </a:lnTo>
                <a:lnTo>
                  <a:pt x="70160" y="19701"/>
                </a:lnTo>
                <a:lnTo>
                  <a:pt x="69793" y="19488"/>
                </a:lnTo>
                <a:lnTo>
                  <a:pt x="69425" y="19314"/>
                </a:lnTo>
                <a:lnTo>
                  <a:pt x="69000" y="19121"/>
                </a:lnTo>
                <a:lnTo>
                  <a:pt x="68594" y="18966"/>
                </a:lnTo>
                <a:lnTo>
                  <a:pt x="68382" y="18908"/>
                </a:lnTo>
                <a:lnTo>
                  <a:pt x="68188" y="18850"/>
                </a:lnTo>
                <a:lnTo>
                  <a:pt x="67956" y="18831"/>
                </a:lnTo>
                <a:lnTo>
                  <a:pt x="67744" y="18812"/>
                </a:lnTo>
                <a:lnTo>
                  <a:pt x="67976" y="18290"/>
                </a:lnTo>
                <a:lnTo>
                  <a:pt x="68208" y="17748"/>
                </a:lnTo>
                <a:lnTo>
                  <a:pt x="68382" y="17207"/>
                </a:lnTo>
                <a:lnTo>
                  <a:pt x="68536" y="16646"/>
                </a:lnTo>
                <a:lnTo>
                  <a:pt x="68594" y="16376"/>
                </a:lnTo>
                <a:lnTo>
                  <a:pt x="68652" y="16086"/>
                </a:lnTo>
                <a:lnTo>
                  <a:pt x="68672" y="15815"/>
                </a:lnTo>
                <a:lnTo>
                  <a:pt x="68691" y="15525"/>
                </a:lnTo>
                <a:lnTo>
                  <a:pt x="68710" y="15235"/>
                </a:lnTo>
                <a:lnTo>
                  <a:pt x="68691" y="14964"/>
                </a:lnTo>
                <a:lnTo>
                  <a:pt x="68652" y="14674"/>
                </a:lnTo>
                <a:lnTo>
                  <a:pt x="68594" y="14404"/>
                </a:lnTo>
                <a:lnTo>
                  <a:pt x="68556" y="14172"/>
                </a:lnTo>
                <a:lnTo>
                  <a:pt x="68478" y="13959"/>
                </a:lnTo>
                <a:lnTo>
                  <a:pt x="68304" y="13534"/>
                </a:lnTo>
                <a:lnTo>
                  <a:pt x="68111" y="13128"/>
                </a:lnTo>
                <a:lnTo>
                  <a:pt x="67860" y="12741"/>
                </a:lnTo>
                <a:lnTo>
                  <a:pt x="67589" y="12374"/>
                </a:lnTo>
                <a:lnTo>
                  <a:pt x="67280" y="12026"/>
                </a:lnTo>
                <a:lnTo>
                  <a:pt x="66970" y="11697"/>
                </a:lnTo>
                <a:lnTo>
                  <a:pt x="66622" y="11388"/>
                </a:lnTo>
                <a:lnTo>
                  <a:pt x="66371" y="11175"/>
                </a:lnTo>
                <a:lnTo>
                  <a:pt x="66100" y="10982"/>
                </a:lnTo>
                <a:lnTo>
                  <a:pt x="65830" y="10789"/>
                </a:lnTo>
                <a:lnTo>
                  <a:pt x="65559" y="10595"/>
                </a:lnTo>
                <a:lnTo>
                  <a:pt x="65269" y="10421"/>
                </a:lnTo>
                <a:lnTo>
                  <a:pt x="64979" y="10267"/>
                </a:lnTo>
                <a:lnTo>
                  <a:pt x="64670" y="10131"/>
                </a:lnTo>
                <a:lnTo>
                  <a:pt x="64380" y="9996"/>
                </a:lnTo>
                <a:lnTo>
                  <a:pt x="64070" y="9861"/>
                </a:lnTo>
                <a:lnTo>
                  <a:pt x="63761" y="9764"/>
                </a:lnTo>
                <a:lnTo>
                  <a:pt x="63432" y="9667"/>
                </a:lnTo>
                <a:lnTo>
                  <a:pt x="63104" y="9590"/>
                </a:lnTo>
                <a:lnTo>
                  <a:pt x="62794" y="9513"/>
                </a:lnTo>
                <a:lnTo>
                  <a:pt x="62466" y="9474"/>
                </a:lnTo>
                <a:lnTo>
                  <a:pt x="62137" y="9435"/>
                </a:lnTo>
                <a:lnTo>
                  <a:pt x="61808" y="9416"/>
                </a:lnTo>
                <a:lnTo>
                  <a:pt x="61460" y="9416"/>
                </a:lnTo>
                <a:lnTo>
                  <a:pt x="61132" y="9435"/>
                </a:lnTo>
                <a:lnTo>
                  <a:pt x="60803" y="9474"/>
                </a:lnTo>
                <a:lnTo>
                  <a:pt x="60474" y="9532"/>
                </a:lnTo>
                <a:lnTo>
                  <a:pt x="60146" y="9609"/>
                </a:lnTo>
                <a:lnTo>
                  <a:pt x="59836" y="9687"/>
                </a:lnTo>
                <a:lnTo>
                  <a:pt x="59508" y="9803"/>
                </a:lnTo>
                <a:lnTo>
                  <a:pt x="59198" y="9919"/>
                </a:lnTo>
                <a:lnTo>
                  <a:pt x="58908" y="10054"/>
                </a:lnTo>
                <a:lnTo>
                  <a:pt x="58618" y="10209"/>
                </a:lnTo>
                <a:lnTo>
                  <a:pt x="58328" y="10383"/>
                </a:lnTo>
                <a:lnTo>
                  <a:pt x="58058" y="10576"/>
                </a:lnTo>
                <a:lnTo>
                  <a:pt x="57806" y="10789"/>
                </a:lnTo>
                <a:lnTo>
                  <a:pt x="57555" y="11001"/>
                </a:lnTo>
                <a:lnTo>
                  <a:pt x="57323" y="11233"/>
                </a:lnTo>
                <a:lnTo>
                  <a:pt x="57110" y="11485"/>
                </a:lnTo>
                <a:lnTo>
                  <a:pt x="56917" y="11736"/>
                </a:lnTo>
                <a:lnTo>
                  <a:pt x="56762" y="11987"/>
                </a:lnTo>
                <a:lnTo>
                  <a:pt x="56627" y="12238"/>
                </a:lnTo>
                <a:lnTo>
                  <a:pt x="56492" y="12509"/>
                </a:lnTo>
                <a:lnTo>
                  <a:pt x="56395" y="12780"/>
                </a:lnTo>
                <a:lnTo>
                  <a:pt x="56318" y="13070"/>
                </a:lnTo>
                <a:lnTo>
                  <a:pt x="56240" y="13340"/>
                </a:lnTo>
                <a:lnTo>
                  <a:pt x="56182" y="13650"/>
                </a:lnTo>
                <a:lnTo>
                  <a:pt x="56163" y="13940"/>
                </a:lnTo>
                <a:lnTo>
                  <a:pt x="56144" y="14230"/>
                </a:lnTo>
                <a:lnTo>
                  <a:pt x="56144" y="14539"/>
                </a:lnTo>
                <a:lnTo>
                  <a:pt x="56144" y="14829"/>
                </a:lnTo>
                <a:lnTo>
                  <a:pt x="56182" y="15138"/>
                </a:lnTo>
                <a:lnTo>
                  <a:pt x="56221" y="15428"/>
                </a:lnTo>
                <a:lnTo>
                  <a:pt x="56279" y="15718"/>
                </a:lnTo>
                <a:lnTo>
                  <a:pt x="56356" y="16008"/>
                </a:lnTo>
                <a:lnTo>
                  <a:pt x="56356" y="16008"/>
                </a:lnTo>
                <a:lnTo>
                  <a:pt x="55950" y="15796"/>
                </a:lnTo>
                <a:lnTo>
                  <a:pt x="55544" y="15602"/>
                </a:lnTo>
                <a:lnTo>
                  <a:pt x="55119" y="15428"/>
                </a:lnTo>
                <a:lnTo>
                  <a:pt x="54694" y="15274"/>
                </a:lnTo>
                <a:lnTo>
                  <a:pt x="54249" y="15158"/>
                </a:lnTo>
                <a:lnTo>
                  <a:pt x="53785" y="15080"/>
                </a:lnTo>
                <a:lnTo>
                  <a:pt x="53321" y="15022"/>
                </a:lnTo>
                <a:lnTo>
                  <a:pt x="52857" y="14984"/>
                </a:lnTo>
                <a:lnTo>
                  <a:pt x="52412" y="14984"/>
                </a:lnTo>
                <a:lnTo>
                  <a:pt x="51949" y="15022"/>
                </a:lnTo>
                <a:lnTo>
                  <a:pt x="51485" y="15080"/>
                </a:lnTo>
                <a:lnTo>
                  <a:pt x="51040" y="15158"/>
                </a:lnTo>
                <a:lnTo>
                  <a:pt x="50595" y="15293"/>
                </a:lnTo>
                <a:lnTo>
                  <a:pt x="50170" y="15428"/>
                </a:lnTo>
                <a:lnTo>
                  <a:pt x="49745" y="15602"/>
                </a:lnTo>
                <a:lnTo>
                  <a:pt x="49339" y="15815"/>
                </a:lnTo>
                <a:lnTo>
                  <a:pt x="49339" y="15641"/>
                </a:lnTo>
                <a:lnTo>
                  <a:pt x="49300" y="15467"/>
                </a:lnTo>
                <a:lnTo>
                  <a:pt x="49223" y="15138"/>
                </a:lnTo>
                <a:lnTo>
                  <a:pt x="49107" y="14829"/>
                </a:lnTo>
                <a:lnTo>
                  <a:pt x="48952" y="14520"/>
                </a:lnTo>
                <a:lnTo>
                  <a:pt x="48759" y="14230"/>
                </a:lnTo>
                <a:lnTo>
                  <a:pt x="48546" y="13959"/>
                </a:lnTo>
                <a:lnTo>
                  <a:pt x="48295" y="13708"/>
                </a:lnTo>
                <a:lnTo>
                  <a:pt x="48024" y="13495"/>
                </a:lnTo>
                <a:lnTo>
                  <a:pt x="47734" y="13302"/>
                </a:lnTo>
                <a:lnTo>
                  <a:pt x="47425" y="13147"/>
                </a:lnTo>
                <a:lnTo>
                  <a:pt x="47115" y="13012"/>
                </a:lnTo>
                <a:lnTo>
                  <a:pt x="46787" y="12896"/>
                </a:lnTo>
                <a:lnTo>
                  <a:pt x="46458" y="12799"/>
                </a:lnTo>
                <a:lnTo>
                  <a:pt x="46110" y="12722"/>
                </a:lnTo>
                <a:lnTo>
                  <a:pt x="45762" y="12664"/>
                </a:lnTo>
                <a:lnTo>
                  <a:pt x="45433" y="12644"/>
                </a:lnTo>
                <a:lnTo>
                  <a:pt x="45085" y="12625"/>
                </a:lnTo>
                <a:lnTo>
                  <a:pt x="44447" y="12625"/>
                </a:lnTo>
                <a:lnTo>
                  <a:pt x="44119" y="12664"/>
                </a:lnTo>
                <a:lnTo>
                  <a:pt x="43500" y="12722"/>
                </a:lnTo>
                <a:lnTo>
                  <a:pt x="42823" y="12799"/>
                </a:lnTo>
                <a:lnTo>
                  <a:pt x="42823" y="12799"/>
                </a:lnTo>
                <a:lnTo>
                  <a:pt x="43133" y="12509"/>
                </a:lnTo>
                <a:lnTo>
                  <a:pt x="43423" y="12180"/>
                </a:lnTo>
                <a:lnTo>
                  <a:pt x="43713" y="11852"/>
                </a:lnTo>
                <a:lnTo>
                  <a:pt x="43964" y="11523"/>
                </a:lnTo>
                <a:lnTo>
                  <a:pt x="44196" y="11156"/>
                </a:lnTo>
                <a:lnTo>
                  <a:pt x="44428" y="10789"/>
                </a:lnTo>
                <a:lnTo>
                  <a:pt x="44621" y="10421"/>
                </a:lnTo>
                <a:lnTo>
                  <a:pt x="44795" y="10035"/>
                </a:lnTo>
                <a:lnTo>
                  <a:pt x="44969" y="9629"/>
                </a:lnTo>
                <a:lnTo>
                  <a:pt x="45105" y="9223"/>
                </a:lnTo>
                <a:lnTo>
                  <a:pt x="45221" y="8817"/>
                </a:lnTo>
                <a:lnTo>
                  <a:pt x="45317" y="8391"/>
                </a:lnTo>
                <a:lnTo>
                  <a:pt x="45375" y="7985"/>
                </a:lnTo>
                <a:lnTo>
                  <a:pt x="45433" y="7560"/>
                </a:lnTo>
                <a:lnTo>
                  <a:pt x="45453" y="7135"/>
                </a:lnTo>
                <a:lnTo>
                  <a:pt x="45453" y="6709"/>
                </a:lnTo>
                <a:lnTo>
                  <a:pt x="45414" y="6284"/>
                </a:lnTo>
                <a:lnTo>
                  <a:pt x="45375" y="5859"/>
                </a:lnTo>
                <a:lnTo>
                  <a:pt x="45279" y="5433"/>
                </a:lnTo>
                <a:lnTo>
                  <a:pt x="45182" y="5008"/>
                </a:lnTo>
                <a:lnTo>
                  <a:pt x="45047" y="4602"/>
                </a:lnTo>
                <a:lnTo>
                  <a:pt x="44892" y="4215"/>
                </a:lnTo>
                <a:lnTo>
                  <a:pt x="44718" y="3809"/>
                </a:lnTo>
                <a:lnTo>
                  <a:pt x="44525" y="3442"/>
                </a:lnTo>
                <a:lnTo>
                  <a:pt x="44312" y="3075"/>
                </a:lnTo>
                <a:lnTo>
                  <a:pt x="44061" y="2727"/>
                </a:lnTo>
                <a:lnTo>
                  <a:pt x="43809" y="2379"/>
                </a:lnTo>
                <a:lnTo>
                  <a:pt x="43519" y="2050"/>
                </a:lnTo>
                <a:lnTo>
                  <a:pt x="43229" y="1760"/>
                </a:lnTo>
                <a:lnTo>
                  <a:pt x="42901" y="1470"/>
                </a:lnTo>
                <a:lnTo>
                  <a:pt x="42572" y="1219"/>
                </a:lnTo>
                <a:lnTo>
                  <a:pt x="42224" y="967"/>
                </a:lnTo>
                <a:lnTo>
                  <a:pt x="41837" y="755"/>
                </a:lnTo>
                <a:lnTo>
                  <a:pt x="41470" y="581"/>
                </a:lnTo>
                <a:lnTo>
                  <a:pt x="41064" y="407"/>
                </a:lnTo>
                <a:lnTo>
                  <a:pt x="40658" y="271"/>
                </a:lnTo>
                <a:lnTo>
                  <a:pt x="40252" y="175"/>
                </a:lnTo>
                <a:lnTo>
                  <a:pt x="39827" y="78"/>
                </a:lnTo>
                <a:lnTo>
                  <a:pt x="39401" y="39"/>
                </a:lnTo>
                <a:lnTo>
                  <a:pt x="38976" y="1"/>
                </a:lnTo>
                <a:close/>
              </a:path>
            </a:pathLst>
          </a:custGeom>
          <a:solidFill>
            <a:srgbClr val="9ADD9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70DD3812-1E10-C7D9-6F82-5B992DFE61C5}"/>
              </a:ext>
            </a:extLst>
          </p:cNvPr>
          <p:cNvSpPr/>
          <p:nvPr/>
        </p:nvSpPr>
        <p:spPr>
          <a:xfrm>
            <a:off x="487981" y="648146"/>
            <a:ext cx="4463081" cy="2646878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R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</a:pPr>
            <a:r>
              <a:rPr lang="en-US" sz="16600" b="0" cap="none" spc="0" dirty="0">
                <a:ln w="0">
                  <a:solidFill>
                    <a:schemeClr val="tx1"/>
                  </a:solidFill>
                </a:ln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Fun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CEB78D6-9086-15AB-D98B-AAAFE96B6E9C}"/>
              </a:ext>
            </a:extLst>
          </p:cNvPr>
          <p:cNvSpPr/>
          <p:nvPr/>
        </p:nvSpPr>
        <p:spPr>
          <a:xfrm>
            <a:off x="544949" y="677385"/>
            <a:ext cx="4463081" cy="2646878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marR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</a:pPr>
            <a:r>
              <a:rPr lang="en-US" sz="16600" b="0" cap="none" spc="0" dirty="0">
                <a:ln w="0">
                  <a:solidFill>
                    <a:schemeClr val="tx1"/>
                  </a:solidFill>
                </a:ln>
                <a:solidFill>
                  <a:srgbClr val="FFCB5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Fun</a:t>
            </a:r>
          </a:p>
        </p:txBody>
      </p:sp>
      <p:grpSp>
        <p:nvGrpSpPr>
          <p:cNvPr id="5" name="Google Shape;1270;p36">
            <a:extLst>
              <a:ext uri="{FF2B5EF4-FFF2-40B4-BE49-F238E27FC236}">
                <a16:creationId xmlns:a16="http://schemas.microsoft.com/office/drawing/2014/main" id="{29BE76D8-BAC7-EC23-DAD8-EB6F1CFDC008}"/>
              </a:ext>
            </a:extLst>
          </p:cNvPr>
          <p:cNvGrpSpPr/>
          <p:nvPr/>
        </p:nvGrpSpPr>
        <p:grpSpPr>
          <a:xfrm flipH="1">
            <a:off x="738154" y="740704"/>
            <a:ext cx="760412" cy="751468"/>
            <a:chOff x="5149750" y="3034050"/>
            <a:chExt cx="952300" cy="941100"/>
          </a:xfrm>
        </p:grpSpPr>
        <p:sp>
          <p:nvSpPr>
            <p:cNvPr id="6" name="Google Shape;1271;p36">
              <a:extLst>
                <a:ext uri="{FF2B5EF4-FFF2-40B4-BE49-F238E27FC236}">
                  <a16:creationId xmlns:a16="http://schemas.microsoft.com/office/drawing/2014/main" id="{DA655626-B268-AE24-C2F6-46EB373B73C3}"/>
                </a:ext>
              </a:extLst>
            </p:cNvPr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1272;p36">
              <a:extLst>
                <a:ext uri="{FF2B5EF4-FFF2-40B4-BE49-F238E27FC236}">
                  <a16:creationId xmlns:a16="http://schemas.microsoft.com/office/drawing/2014/main" id="{1FA47CBB-E4DA-AD33-8E45-48A62D4C552B}"/>
                </a:ext>
              </a:extLst>
            </p:cNvPr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1273;p36">
              <a:extLst>
                <a:ext uri="{FF2B5EF4-FFF2-40B4-BE49-F238E27FC236}">
                  <a16:creationId xmlns:a16="http://schemas.microsoft.com/office/drawing/2014/main" id="{1C1A78C5-6AB6-D9AA-49B6-1CFDDE8887C5}"/>
                </a:ext>
              </a:extLst>
            </p:cNvPr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1274;p36">
              <a:extLst>
                <a:ext uri="{FF2B5EF4-FFF2-40B4-BE49-F238E27FC236}">
                  <a16:creationId xmlns:a16="http://schemas.microsoft.com/office/drawing/2014/main" id="{37C67C69-12E4-2688-CE80-3514AB19FEF1}"/>
                </a:ext>
              </a:extLst>
            </p:cNvPr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275;p36">
              <a:extLst>
                <a:ext uri="{FF2B5EF4-FFF2-40B4-BE49-F238E27FC236}">
                  <a16:creationId xmlns:a16="http://schemas.microsoft.com/office/drawing/2014/main" id="{4E2B5879-F8EC-3553-E5F8-4F7D121E2AD6}"/>
                </a:ext>
              </a:extLst>
            </p:cNvPr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276;p36">
              <a:extLst>
                <a:ext uri="{FF2B5EF4-FFF2-40B4-BE49-F238E27FC236}">
                  <a16:creationId xmlns:a16="http://schemas.microsoft.com/office/drawing/2014/main" id="{526FA8E9-6AB1-0244-2E01-15761A5AF1D6}"/>
                </a:ext>
              </a:extLst>
            </p:cNvPr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77;p36">
              <a:extLst>
                <a:ext uri="{FF2B5EF4-FFF2-40B4-BE49-F238E27FC236}">
                  <a16:creationId xmlns:a16="http://schemas.microsoft.com/office/drawing/2014/main" id="{20850B05-3E36-9062-EA53-1F883627D125}"/>
                </a:ext>
              </a:extLst>
            </p:cNvPr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278;p36">
              <a:extLst>
                <a:ext uri="{FF2B5EF4-FFF2-40B4-BE49-F238E27FC236}">
                  <a16:creationId xmlns:a16="http://schemas.microsoft.com/office/drawing/2014/main" id="{CBA680CE-D83D-59E9-32A3-DDF38CC906DB}"/>
                </a:ext>
              </a:extLst>
            </p:cNvPr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279;p36">
              <a:extLst>
                <a:ext uri="{FF2B5EF4-FFF2-40B4-BE49-F238E27FC236}">
                  <a16:creationId xmlns:a16="http://schemas.microsoft.com/office/drawing/2014/main" id="{184AC37C-C137-820C-BA36-1B436058030A}"/>
                </a:ext>
              </a:extLst>
            </p:cNvPr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fill="none" extrusionOk="0">
                  <a:moveTo>
                    <a:pt x="488" y="2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2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46" y="20"/>
                  </a:lnTo>
                  <a:lnTo>
                    <a:pt x="527" y="0"/>
                  </a:lnTo>
                  <a:lnTo>
                    <a:pt x="527" y="0"/>
                  </a:lnTo>
                  <a:lnTo>
                    <a:pt x="48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280;p36">
              <a:extLst>
                <a:ext uri="{FF2B5EF4-FFF2-40B4-BE49-F238E27FC236}">
                  <a16:creationId xmlns:a16="http://schemas.microsoft.com/office/drawing/2014/main" id="{E4D07485-2388-5459-2BFC-7EF9B3DC0F5E}"/>
                </a:ext>
              </a:extLst>
            </p:cNvPr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281;p36">
              <a:extLst>
                <a:ext uri="{FF2B5EF4-FFF2-40B4-BE49-F238E27FC236}">
                  <a16:creationId xmlns:a16="http://schemas.microsoft.com/office/drawing/2014/main" id="{6E36EAF1-9F52-BEAD-CBD4-FA87556B9A75}"/>
                </a:ext>
              </a:extLst>
            </p:cNvPr>
            <p:cNvSpPr/>
            <p:nvPr/>
          </p:nvSpPr>
          <p:spPr>
            <a:xfrm>
              <a:off x="5890125" y="30706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1" y="20"/>
                  </a:moveTo>
                  <a:lnTo>
                    <a:pt x="1" y="0"/>
                  </a:lnTo>
                  <a:lnTo>
                    <a:pt x="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282;p36">
              <a:extLst>
                <a:ext uri="{FF2B5EF4-FFF2-40B4-BE49-F238E27FC236}">
                  <a16:creationId xmlns:a16="http://schemas.microsoft.com/office/drawing/2014/main" id="{A21E8CE1-7383-377F-5E77-9EBA37D558BD}"/>
                </a:ext>
              </a:extLst>
            </p:cNvPr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283;p36">
              <a:extLst>
                <a:ext uri="{FF2B5EF4-FFF2-40B4-BE49-F238E27FC236}">
                  <a16:creationId xmlns:a16="http://schemas.microsoft.com/office/drawing/2014/main" id="{FDE49960-C9BC-E4C2-7ABD-5F96501D60B2}"/>
                </a:ext>
              </a:extLst>
            </p:cNvPr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fill="none" extrusionOk="0">
                  <a:moveTo>
                    <a:pt x="624" y="39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890"/>
                  </a:lnTo>
                  <a:lnTo>
                    <a:pt x="254" y="1890"/>
                  </a:lnTo>
                  <a:lnTo>
                    <a:pt x="254" y="1910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  <a:lnTo>
                    <a:pt x="624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284;p36">
              <a:extLst>
                <a:ext uri="{FF2B5EF4-FFF2-40B4-BE49-F238E27FC236}">
                  <a16:creationId xmlns:a16="http://schemas.microsoft.com/office/drawing/2014/main" id="{4EDD752A-F1A8-24AD-7385-9E0B7EF90A32}"/>
                </a:ext>
              </a:extLst>
            </p:cNvPr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285;p36">
              <a:extLst>
                <a:ext uri="{FF2B5EF4-FFF2-40B4-BE49-F238E27FC236}">
                  <a16:creationId xmlns:a16="http://schemas.microsoft.com/office/drawing/2014/main" id="{4430160F-739E-B08E-3CA0-4ABFFE5AB785}"/>
                </a:ext>
              </a:extLst>
            </p:cNvPr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fill="none" extrusionOk="0">
                  <a:moveTo>
                    <a:pt x="370" y="39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23"/>
                  </a:lnTo>
                  <a:lnTo>
                    <a:pt x="253" y="1423"/>
                  </a:lnTo>
                  <a:lnTo>
                    <a:pt x="253" y="1462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lnTo>
                    <a:pt x="468" y="1"/>
                  </a:lnTo>
                  <a:lnTo>
                    <a:pt x="448" y="1"/>
                  </a:lnTo>
                  <a:lnTo>
                    <a:pt x="448" y="1"/>
                  </a:lnTo>
                  <a:lnTo>
                    <a:pt x="409" y="1"/>
                  </a:lnTo>
                  <a:lnTo>
                    <a:pt x="37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286;p36">
              <a:extLst>
                <a:ext uri="{FF2B5EF4-FFF2-40B4-BE49-F238E27FC236}">
                  <a16:creationId xmlns:a16="http://schemas.microsoft.com/office/drawing/2014/main" id="{5EE78305-BE78-F74A-C5CC-F70B62853EAD}"/>
                </a:ext>
              </a:extLst>
            </p:cNvPr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287;p36">
              <a:extLst>
                <a:ext uri="{FF2B5EF4-FFF2-40B4-BE49-F238E27FC236}">
                  <a16:creationId xmlns:a16="http://schemas.microsoft.com/office/drawing/2014/main" id="{4F27AE78-1BDF-0657-4A7D-A7DDEC7AA6DB}"/>
                </a:ext>
              </a:extLst>
            </p:cNvPr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fill="none" extrusionOk="0">
                  <a:moveTo>
                    <a:pt x="2280" y="0"/>
                  </a:moveTo>
                  <a:lnTo>
                    <a:pt x="2280" y="0"/>
                  </a:lnTo>
                  <a:lnTo>
                    <a:pt x="1520" y="176"/>
                  </a:lnTo>
                  <a:lnTo>
                    <a:pt x="154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77" y="39"/>
                  </a:lnTo>
                  <a:lnTo>
                    <a:pt x="2338" y="0"/>
                  </a:lnTo>
                  <a:lnTo>
                    <a:pt x="2338" y="0"/>
                  </a:lnTo>
                  <a:lnTo>
                    <a:pt x="2319" y="0"/>
                  </a:lnTo>
                  <a:lnTo>
                    <a:pt x="2319" y="0"/>
                  </a:lnTo>
                  <a:lnTo>
                    <a:pt x="22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288;p36">
              <a:extLst>
                <a:ext uri="{FF2B5EF4-FFF2-40B4-BE49-F238E27FC236}">
                  <a16:creationId xmlns:a16="http://schemas.microsoft.com/office/drawing/2014/main" id="{231DE4F7-8984-113A-0824-8EA9A863F6C0}"/>
                </a:ext>
              </a:extLst>
            </p:cNvPr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289;p36">
              <a:extLst>
                <a:ext uri="{FF2B5EF4-FFF2-40B4-BE49-F238E27FC236}">
                  <a16:creationId xmlns:a16="http://schemas.microsoft.com/office/drawing/2014/main" id="{FAB419BA-0428-8054-5C68-F325366867F0}"/>
                </a:ext>
              </a:extLst>
            </p:cNvPr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290;p36">
              <a:extLst>
                <a:ext uri="{FF2B5EF4-FFF2-40B4-BE49-F238E27FC236}">
                  <a16:creationId xmlns:a16="http://schemas.microsoft.com/office/drawing/2014/main" id="{279607DD-96ED-8233-CED6-1BCCA2B58DF4}"/>
                </a:ext>
              </a:extLst>
            </p:cNvPr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fill="none" extrusionOk="0">
                  <a:moveTo>
                    <a:pt x="3780" y="0"/>
                  </a:moveTo>
                  <a:lnTo>
                    <a:pt x="3780" y="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2299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77" y="20"/>
                  </a:lnTo>
                  <a:lnTo>
                    <a:pt x="3858" y="0"/>
                  </a:lnTo>
                  <a:lnTo>
                    <a:pt x="3819" y="0"/>
                  </a:lnTo>
                  <a:lnTo>
                    <a:pt x="3819" y="0"/>
                  </a:lnTo>
                  <a:lnTo>
                    <a:pt x="37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291;p36">
              <a:extLst>
                <a:ext uri="{FF2B5EF4-FFF2-40B4-BE49-F238E27FC236}">
                  <a16:creationId xmlns:a16="http://schemas.microsoft.com/office/drawing/2014/main" id="{89804215-3AD4-73AA-2C26-D1A1A07D6F8D}"/>
                </a:ext>
              </a:extLst>
            </p:cNvPr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292;p36">
              <a:extLst>
                <a:ext uri="{FF2B5EF4-FFF2-40B4-BE49-F238E27FC236}">
                  <a16:creationId xmlns:a16="http://schemas.microsoft.com/office/drawing/2014/main" id="{1165725F-B906-E306-E921-2F9EAC8A0C61}"/>
                </a:ext>
              </a:extLst>
            </p:cNvPr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293;p36">
              <a:extLst>
                <a:ext uri="{FF2B5EF4-FFF2-40B4-BE49-F238E27FC236}">
                  <a16:creationId xmlns:a16="http://schemas.microsoft.com/office/drawing/2014/main" id="{E88C0380-7039-C6CE-CFE8-43A3C1C6118C}"/>
                </a:ext>
              </a:extLst>
            </p:cNvPr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fill="none" extrusionOk="0">
                  <a:moveTo>
                    <a:pt x="4813" y="1"/>
                  </a:moveTo>
                  <a:lnTo>
                    <a:pt x="4813" y="1"/>
                  </a:lnTo>
                  <a:lnTo>
                    <a:pt x="3995" y="215"/>
                  </a:lnTo>
                  <a:lnTo>
                    <a:pt x="3177" y="410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034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911" y="40"/>
                  </a:lnTo>
                  <a:lnTo>
                    <a:pt x="4872" y="1"/>
                  </a:lnTo>
                  <a:lnTo>
                    <a:pt x="4833" y="1"/>
                  </a:lnTo>
                  <a:lnTo>
                    <a:pt x="4833" y="1"/>
                  </a:lnTo>
                  <a:lnTo>
                    <a:pt x="481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294;p36">
              <a:extLst>
                <a:ext uri="{FF2B5EF4-FFF2-40B4-BE49-F238E27FC236}">
                  <a16:creationId xmlns:a16="http://schemas.microsoft.com/office/drawing/2014/main" id="{BFD73A34-E5BD-5240-49B4-00A98AF18A60}"/>
                </a:ext>
              </a:extLst>
            </p:cNvPr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rgbClr val="B8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295;p36">
              <a:extLst>
                <a:ext uri="{FF2B5EF4-FFF2-40B4-BE49-F238E27FC236}">
                  <a16:creationId xmlns:a16="http://schemas.microsoft.com/office/drawing/2014/main" id="{B9359F90-4849-A64D-A394-E321FA79D4E2}"/>
                </a:ext>
              </a:extLst>
            </p:cNvPr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296;p36">
              <a:extLst>
                <a:ext uri="{FF2B5EF4-FFF2-40B4-BE49-F238E27FC236}">
                  <a16:creationId xmlns:a16="http://schemas.microsoft.com/office/drawing/2014/main" id="{FC2235EE-3648-8FF9-2721-69569E53180B}"/>
                </a:ext>
              </a:extLst>
            </p:cNvPr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297;p36">
              <a:extLst>
                <a:ext uri="{FF2B5EF4-FFF2-40B4-BE49-F238E27FC236}">
                  <a16:creationId xmlns:a16="http://schemas.microsoft.com/office/drawing/2014/main" id="{BCA6B8B9-2CCB-5273-DB1A-189470C8791A}"/>
                </a:ext>
              </a:extLst>
            </p:cNvPr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298;p36">
              <a:extLst>
                <a:ext uri="{FF2B5EF4-FFF2-40B4-BE49-F238E27FC236}">
                  <a16:creationId xmlns:a16="http://schemas.microsoft.com/office/drawing/2014/main" id="{FC1A15ED-1F75-A407-02F7-7D216557D9E1}"/>
                </a:ext>
              </a:extLst>
            </p:cNvPr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299;p36">
              <a:extLst>
                <a:ext uri="{FF2B5EF4-FFF2-40B4-BE49-F238E27FC236}">
                  <a16:creationId xmlns:a16="http://schemas.microsoft.com/office/drawing/2014/main" id="{E0A37DA9-B8F9-157F-BB69-A694737DFCB1}"/>
                </a:ext>
              </a:extLst>
            </p:cNvPr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300;p36">
              <a:extLst>
                <a:ext uri="{FF2B5EF4-FFF2-40B4-BE49-F238E27FC236}">
                  <a16:creationId xmlns:a16="http://schemas.microsoft.com/office/drawing/2014/main" id="{8AA161D7-E7E3-7CA8-FCE3-9C09F850C449}"/>
                </a:ext>
              </a:extLst>
            </p:cNvPr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301;p36">
              <a:extLst>
                <a:ext uri="{FF2B5EF4-FFF2-40B4-BE49-F238E27FC236}">
                  <a16:creationId xmlns:a16="http://schemas.microsoft.com/office/drawing/2014/main" id="{72B79D63-F3E0-2199-632D-4BC62E3C33F2}"/>
                </a:ext>
              </a:extLst>
            </p:cNvPr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302;p36">
              <a:extLst>
                <a:ext uri="{FF2B5EF4-FFF2-40B4-BE49-F238E27FC236}">
                  <a16:creationId xmlns:a16="http://schemas.microsoft.com/office/drawing/2014/main" id="{F0B6B1D4-6045-DAC1-31E7-C8AB20586499}"/>
                </a:ext>
              </a:extLst>
            </p:cNvPr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303;p36">
              <a:extLst>
                <a:ext uri="{FF2B5EF4-FFF2-40B4-BE49-F238E27FC236}">
                  <a16:creationId xmlns:a16="http://schemas.microsoft.com/office/drawing/2014/main" id="{24222945-7BF9-1896-0FA9-E53A1044E58B}"/>
                </a:ext>
              </a:extLst>
            </p:cNvPr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304;p36">
              <a:extLst>
                <a:ext uri="{FF2B5EF4-FFF2-40B4-BE49-F238E27FC236}">
                  <a16:creationId xmlns:a16="http://schemas.microsoft.com/office/drawing/2014/main" id="{CA2D97E8-A9DC-7C83-4830-717B05AF6D6D}"/>
                </a:ext>
              </a:extLst>
            </p:cNvPr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305;p36">
              <a:extLst>
                <a:ext uri="{FF2B5EF4-FFF2-40B4-BE49-F238E27FC236}">
                  <a16:creationId xmlns:a16="http://schemas.microsoft.com/office/drawing/2014/main" id="{BACC93E1-8B15-0831-61D1-FB2D0EADD448}"/>
                </a:ext>
              </a:extLst>
            </p:cNvPr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306;p36">
              <a:extLst>
                <a:ext uri="{FF2B5EF4-FFF2-40B4-BE49-F238E27FC236}">
                  <a16:creationId xmlns:a16="http://schemas.microsoft.com/office/drawing/2014/main" id="{BC16A72F-09C8-5E0A-4549-A5052B686393}"/>
                </a:ext>
              </a:extLst>
            </p:cNvPr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307;p36">
              <a:extLst>
                <a:ext uri="{FF2B5EF4-FFF2-40B4-BE49-F238E27FC236}">
                  <a16:creationId xmlns:a16="http://schemas.microsoft.com/office/drawing/2014/main" id="{4FCB5E4B-2F0B-8FD2-96DF-D4DE51EC442F}"/>
                </a:ext>
              </a:extLst>
            </p:cNvPr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308;p36">
              <a:extLst>
                <a:ext uri="{FF2B5EF4-FFF2-40B4-BE49-F238E27FC236}">
                  <a16:creationId xmlns:a16="http://schemas.microsoft.com/office/drawing/2014/main" id="{488FCB75-4602-E910-6998-CB5F633AC6CD}"/>
                </a:ext>
              </a:extLst>
            </p:cNvPr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309;p36">
              <a:extLst>
                <a:ext uri="{FF2B5EF4-FFF2-40B4-BE49-F238E27FC236}">
                  <a16:creationId xmlns:a16="http://schemas.microsoft.com/office/drawing/2014/main" id="{0E64CC37-5154-F31E-5B7F-C389D93A248C}"/>
                </a:ext>
              </a:extLst>
            </p:cNvPr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310;p36">
              <a:extLst>
                <a:ext uri="{FF2B5EF4-FFF2-40B4-BE49-F238E27FC236}">
                  <a16:creationId xmlns:a16="http://schemas.microsoft.com/office/drawing/2014/main" id="{BFDF6A45-B86C-07F8-7211-192B7E0EC9E5}"/>
                </a:ext>
              </a:extLst>
            </p:cNvPr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311;p36">
              <a:extLst>
                <a:ext uri="{FF2B5EF4-FFF2-40B4-BE49-F238E27FC236}">
                  <a16:creationId xmlns:a16="http://schemas.microsoft.com/office/drawing/2014/main" id="{FA881DC9-FB3C-5EF8-BB44-759F240762C6}"/>
                </a:ext>
              </a:extLst>
            </p:cNvPr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312;p36">
              <a:extLst>
                <a:ext uri="{FF2B5EF4-FFF2-40B4-BE49-F238E27FC236}">
                  <a16:creationId xmlns:a16="http://schemas.microsoft.com/office/drawing/2014/main" id="{ABCB18A5-249B-16F5-ACCC-3AA5E2456188}"/>
                </a:ext>
              </a:extLst>
            </p:cNvPr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313;p36">
              <a:extLst>
                <a:ext uri="{FF2B5EF4-FFF2-40B4-BE49-F238E27FC236}">
                  <a16:creationId xmlns:a16="http://schemas.microsoft.com/office/drawing/2014/main" id="{4833CDC8-7F6A-7259-A4C7-9EE840655E4C}"/>
                </a:ext>
              </a:extLst>
            </p:cNvPr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314;p36">
              <a:extLst>
                <a:ext uri="{FF2B5EF4-FFF2-40B4-BE49-F238E27FC236}">
                  <a16:creationId xmlns:a16="http://schemas.microsoft.com/office/drawing/2014/main" id="{47F6F75A-EEFF-14E5-EC2B-5288780F6E4E}"/>
                </a:ext>
              </a:extLst>
            </p:cNvPr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315;p36">
              <a:extLst>
                <a:ext uri="{FF2B5EF4-FFF2-40B4-BE49-F238E27FC236}">
                  <a16:creationId xmlns:a16="http://schemas.microsoft.com/office/drawing/2014/main" id="{4C6B55B3-3717-EFB3-0FCB-04F25F86E218}"/>
                </a:ext>
              </a:extLst>
            </p:cNvPr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316;p36">
              <a:extLst>
                <a:ext uri="{FF2B5EF4-FFF2-40B4-BE49-F238E27FC236}">
                  <a16:creationId xmlns:a16="http://schemas.microsoft.com/office/drawing/2014/main" id="{C4CC3C9B-16CF-CEE1-AE02-6DFC26C03DA2}"/>
                </a:ext>
              </a:extLst>
            </p:cNvPr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317;p36">
              <a:extLst>
                <a:ext uri="{FF2B5EF4-FFF2-40B4-BE49-F238E27FC236}">
                  <a16:creationId xmlns:a16="http://schemas.microsoft.com/office/drawing/2014/main" id="{0663F071-4090-C482-D2E7-8DE7ACFB3B66}"/>
                </a:ext>
              </a:extLst>
            </p:cNvPr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318;p36">
              <a:extLst>
                <a:ext uri="{FF2B5EF4-FFF2-40B4-BE49-F238E27FC236}">
                  <a16:creationId xmlns:a16="http://schemas.microsoft.com/office/drawing/2014/main" id="{D425E1B7-9E40-6911-90DE-66E83A6D01D7}"/>
                </a:ext>
              </a:extLst>
            </p:cNvPr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319;p36">
              <a:extLst>
                <a:ext uri="{FF2B5EF4-FFF2-40B4-BE49-F238E27FC236}">
                  <a16:creationId xmlns:a16="http://schemas.microsoft.com/office/drawing/2014/main" id="{04F19AE1-B04B-7B30-FCA1-D14A84B9BDAB}"/>
                </a:ext>
              </a:extLst>
            </p:cNvPr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320;p36">
              <a:extLst>
                <a:ext uri="{FF2B5EF4-FFF2-40B4-BE49-F238E27FC236}">
                  <a16:creationId xmlns:a16="http://schemas.microsoft.com/office/drawing/2014/main" id="{D06E077E-DF13-8969-E0CD-217BC1DDD045}"/>
                </a:ext>
              </a:extLst>
            </p:cNvPr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321;p36">
              <a:extLst>
                <a:ext uri="{FF2B5EF4-FFF2-40B4-BE49-F238E27FC236}">
                  <a16:creationId xmlns:a16="http://schemas.microsoft.com/office/drawing/2014/main" id="{DDA5744E-B90E-E8DB-3DCD-242298D5861D}"/>
                </a:ext>
              </a:extLst>
            </p:cNvPr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322;p36">
              <a:extLst>
                <a:ext uri="{FF2B5EF4-FFF2-40B4-BE49-F238E27FC236}">
                  <a16:creationId xmlns:a16="http://schemas.microsoft.com/office/drawing/2014/main" id="{709BD2C0-277F-CECD-5E8C-C1AAF68330D4}"/>
                </a:ext>
              </a:extLst>
            </p:cNvPr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323;p36">
              <a:extLst>
                <a:ext uri="{FF2B5EF4-FFF2-40B4-BE49-F238E27FC236}">
                  <a16:creationId xmlns:a16="http://schemas.microsoft.com/office/drawing/2014/main" id="{3457CAD2-723A-91AC-EBA4-DB5F806CB4F8}"/>
                </a:ext>
              </a:extLst>
            </p:cNvPr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324;p36">
              <a:extLst>
                <a:ext uri="{FF2B5EF4-FFF2-40B4-BE49-F238E27FC236}">
                  <a16:creationId xmlns:a16="http://schemas.microsoft.com/office/drawing/2014/main" id="{56031C08-7F6A-07F2-A82A-69429773E484}"/>
                </a:ext>
              </a:extLst>
            </p:cNvPr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325;p36">
              <a:extLst>
                <a:ext uri="{FF2B5EF4-FFF2-40B4-BE49-F238E27FC236}">
                  <a16:creationId xmlns:a16="http://schemas.microsoft.com/office/drawing/2014/main" id="{FA7AC02E-4D7E-A266-1895-7CFBCCF98F8F}"/>
                </a:ext>
              </a:extLst>
            </p:cNvPr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326;p36">
              <a:extLst>
                <a:ext uri="{FF2B5EF4-FFF2-40B4-BE49-F238E27FC236}">
                  <a16:creationId xmlns:a16="http://schemas.microsoft.com/office/drawing/2014/main" id="{71E0F87C-5733-220B-C416-BD576F2F62BD}"/>
                </a:ext>
              </a:extLst>
            </p:cNvPr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327;p36">
              <a:extLst>
                <a:ext uri="{FF2B5EF4-FFF2-40B4-BE49-F238E27FC236}">
                  <a16:creationId xmlns:a16="http://schemas.microsoft.com/office/drawing/2014/main" id="{49633E1D-044F-278B-A73C-3FD597B8F9EB}"/>
                </a:ext>
              </a:extLst>
            </p:cNvPr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328;p36">
              <a:extLst>
                <a:ext uri="{FF2B5EF4-FFF2-40B4-BE49-F238E27FC236}">
                  <a16:creationId xmlns:a16="http://schemas.microsoft.com/office/drawing/2014/main" id="{25B2DEE9-5D10-545A-E354-F25AE9000936}"/>
                </a:ext>
              </a:extLst>
            </p:cNvPr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1329;p36">
              <a:extLst>
                <a:ext uri="{FF2B5EF4-FFF2-40B4-BE49-F238E27FC236}">
                  <a16:creationId xmlns:a16="http://schemas.microsoft.com/office/drawing/2014/main" id="{95688826-2E06-723E-FE0C-A5A767D9992B}"/>
                </a:ext>
              </a:extLst>
            </p:cNvPr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47" name="Google Shape;1531;p37">
            <a:extLst>
              <a:ext uri="{FF2B5EF4-FFF2-40B4-BE49-F238E27FC236}">
                <a16:creationId xmlns:a16="http://schemas.microsoft.com/office/drawing/2014/main" id="{4FDC7B7D-6299-93D8-E29E-08F42E10646C}"/>
              </a:ext>
            </a:extLst>
          </p:cNvPr>
          <p:cNvGrpSpPr/>
          <p:nvPr/>
        </p:nvGrpSpPr>
        <p:grpSpPr>
          <a:xfrm rot="-703236">
            <a:off x="6909859" y="2685556"/>
            <a:ext cx="783050" cy="696936"/>
            <a:chOff x="4961724" y="379849"/>
            <a:chExt cx="1021941" cy="1010275"/>
          </a:xfrm>
        </p:grpSpPr>
        <p:sp>
          <p:nvSpPr>
            <p:cNvPr id="2548" name="Google Shape;1532;p37">
              <a:extLst>
                <a:ext uri="{FF2B5EF4-FFF2-40B4-BE49-F238E27FC236}">
                  <a16:creationId xmlns:a16="http://schemas.microsoft.com/office/drawing/2014/main" id="{8672FC51-F52B-68A8-68E0-52934E31372B}"/>
                </a:ext>
              </a:extLst>
            </p:cNvPr>
            <p:cNvSpPr/>
            <p:nvPr/>
          </p:nvSpPr>
          <p:spPr>
            <a:xfrm>
              <a:off x="4961724" y="379849"/>
              <a:ext cx="1021941" cy="1010275"/>
            </a:xfrm>
            <a:custGeom>
              <a:avLst/>
              <a:gdLst/>
              <a:ahLst/>
              <a:cxnLst/>
              <a:rect l="l" t="t" r="r" b="b"/>
              <a:pathLst>
                <a:path w="41248" h="40411" extrusionOk="0">
                  <a:moveTo>
                    <a:pt x="22446" y="10639"/>
                  </a:moveTo>
                  <a:lnTo>
                    <a:pt x="22426" y="10717"/>
                  </a:lnTo>
                  <a:lnTo>
                    <a:pt x="22426" y="10795"/>
                  </a:lnTo>
                  <a:lnTo>
                    <a:pt x="22426" y="10873"/>
                  </a:lnTo>
                  <a:lnTo>
                    <a:pt x="22465" y="10951"/>
                  </a:lnTo>
                  <a:lnTo>
                    <a:pt x="22504" y="11029"/>
                  </a:lnTo>
                  <a:lnTo>
                    <a:pt x="22563" y="11087"/>
                  </a:lnTo>
                  <a:lnTo>
                    <a:pt x="22621" y="11126"/>
                  </a:lnTo>
                  <a:lnTo>
                    <a:pt x="22699" y="11165"/>
                  </a:lnTo>
                  <a:lnTo>
                    <a:pt x="22777" y="11185"/>
                  </a:lnTo>
                  <a:lnTo>
                    <a:pt x="22855" y="11204"/>
                  </a:lnTo>
                  <a:lnTo>
                    <a:pt x="22933" y="11185"/>
                  </a:lnTo>
                  <a:lnTo>
                    <a:pt x="23030" y="11165"/>
                  </a:lnTo>
                  <a:lnTo>
                    <a:pt x="23089" y="11126"/>
                  </a:lnTo>
                  <a:lnTo>
                    <a:pt x="23128" y="11107"/>
                  </a:lnTo>
                  <a:lnTo>
                    <a:pt x="23186" y="11029"/>
                  </a:lnTo>
                  <a:lnTo>
                    <a:pt x="23245" y="10951"/>
                  </a:lnTo>
                  <a:lnTo>
                    <a:pt x="23362" y="10951"/>
                  </a:lnTo>
                  <a:lnTo>
                    <a:pt x="23420" y="10931"/>
                  </a:lnTo>
                  <a:lnTo>
                    <a:pt x="23478" y="10892"/>
                  </a:lnTo>
                  <a:lnTo>
                    <a:pt x="23537" y="10853"/>
                  </a:lnTo>
                  <a:lnTo>
                    <a:pt x="23576" y="10795"/>
                  </a:lnTo>
                  <a:lnTo>
                    <a:pt x="23829" y="11146"/>
                  </a:lnTo>
                  <a:lnTo>
                    <a:pt x="24121" y="11477"/>
                  </a:lnTo>
                  <a:lnTo>
                    <a:pt x="24453" y="11808"/>
                  </a:lnTo>
                  <a:lnTo>
                    <a:pt x="24842" y="12139"/>
                  </a:lnTo>
                  <a:lnTo>
                    <a:pt x="25174" y="12393"/>
                  </a:lnTo>
                  <a:lnTo>
                    <a:pt x="25524" y="12626"/>
                  </a:lnTo>
                  <a:lnTo>
                    <a:pt x="25992" y="12899"/>
                  </a:lnTo>
                  <a:lnTo>
                    <a:pt x="26479" y="13153"/>
                  </a:lnTo>
                  <a:lnTo>
                    <a:pt x="26927" y="13347"/>
                  </a:lnTo>
                  <a:lnTo>
                    <a:pt x="27336" y="13503"/>
                  </a:lnTo>
                  <a:lnTo>
                    <a:pt x="27726" y="13601"/>
                  </a:lnTo>
                  <a:lnTo>
                    <a:pt x="28174" y="13698"/>
                  </a:lnTo>
                  <a:lnTo>
                    <a:pt x="28427" y="13757"/>
                  </a:lnTo>
                  <a:lnTo>
                    <a:pt x="28369" y="13815"/>
                  </a:lnTo>
                  <a:lnTo>
                    <a:pt x="28330" y="13873"/>
                  </a:lnTo>
                  <a:lnTo>
                    <a:pt x="28291" y="13951"/>
                  </a:lnTo>
                  <a:lnTo>
                    <a:pt x="28291" y="14029"/>
                  </a:lnTo>
                  <a:lnTo>
                    <a:pt x="28271" y="14107"/>
                  </a:lnTo>
                  <a:lnTo>
                    <a:pt x="28291" y="14185"/>
                  </a:lnTo>
                  <a:lnTo>
                    <a:pt x="28330" y="14263"/>
                  </a:lnTo>
                  <a:lnTo>
                    <a:pt x="28369" y="14341"/>
                  </a:lnTo>
                  <a:lnTo>
                    <a:pt x="28408" y="14399"/>
                  </a:lnTo>
                  <a:lnTo>
                    <a:pt x="28486" y="14438"/>
                  </a:lnTo>
                  <a:lnTo>
                    <a:pt x="28564" y="14497"/>
                  </a:lnTo>
                  <a:lnTo>
                    <a:pt x="28642" y="14516"/>
                  </a:lnTo>
                  <a:lnTo>
                    <a:pt x="28759" y="14516"/>
                  </a:lnTo>
                  <a:lnTo>
                    <a:pt x="28875" y="14477"/>
                  </a:lnTo>
                  <a:lnTo>
                    <a:pt x="28973" y="14438"/>
                  </a:lnTo>
                  <a:lnTo>
                    <a:pt x="29343" y="14185"/>
                  </a:lnTo>
                  <a:lnTo>
                    <a:pt x="29752" y="13873"/>
                  </a:lnTo>
                  <a:lnTo>
                    <a:pt x="29752" y="14205"/>
                  </a:lnTo>
                  <a:lnTo>
                    <a:pt x="29791" y="14653"/>
                  </a:lnTo>
                  <a:lnTo>
                    <a:pt x="29869" y="15140"/>
                  </a:lnTo>
                  <a:lnTo>
                    <a:pt x="29986" y="15666"/>
                  </a:lnTo>
                  <a:lnTo>
                    <a:pt x="30122" y="16173"/>
                  </a:lnTo>
                  <a:lnTo>
                    <a:pt x="30259" y="16582"/>
                  </a:lnTo>
                  <a:lnTo>
                    <a:pt x="30415" y="16971"/>
                  </a:lnTo>
                  <a:lnTo>
                    <a:pt x="30649" y="17439"/>
                  </a:lnTo>
                  <a:lnTo>
                    <a:pt x="30882" y="17848"/>
                  </a:lnTo>
                  <a:lnTo>
                    <a:pt x="31136" y="18218"/>
                  </a:lnTo>
                  <a:lnTo>
                    <a:pt x="31408" y="18550"/>
                  </a:lnTo>
                  <a:lnTo>
                    <a:pt x="31330" y="18569"/>
                  </a:lnTo>
                  <a:lnTo>
                    <a:pt x="31272" y="18608"/>
                  </a:lnTo>
                  <a:lnTo>
                    <a:pt x="31233" y="18666"/>
                  </a:lnTo>
                  <a:lnTo>
                    <a:pt x="31194" y="18725"/>
                  </a:lnTo>
                  <a:lnTo>
                    <a:pt x="31155" y="18783"/>
                  </a:lnTo>
                  <a:lnTo>
                    <a:pt x="31155" y="18861"/>
                  </a:lnTo>
                  <a:lnTo>
                    <a:pt x="31155" y="18920"/>
                  </a:lnTo>
                  <a:lnTo>
                    <a:pt x="31175" y="18998"/>
                  </a:lnTo>
                  <a:lnTo>
                    <a:pt x="31194" y="19076"/>
                  </a:lnTo>
                  <a:lnTo>
                    <a:pt x="31233" y="19134"/>
                  </a:lnTo>
                  <a:lnTo>
                    <a:pt x="31292" y="19173"/>
                  </a:lnTo>
                  <a:lnTo>
                    <a:pt x="31350" y="19212"/>
                  </a:lnTo>
                  <a:lnTo>
                    <a:pt x="31408" y="19232"/>
                  </a:lnTo>
                  <a:lnTo>
                    <a:pt x="31564" y="19348"/>
                  </a:lnTo>
                  <a:lnTo>
                    <a:pt x="31720" y="19446"/>
                  </a:lnTo>
                  <a:lnTo>
                    <a:pt x="31915" y="19524"/>
                  </a:lnTo>
                  <a:lnTo>
                    <a:pt x="32129" y="19602"/>
                  </a:lnTo>
                  <a:lnTo>
                    <a:pt x="32246" y="19641"/>
                  </a:lnTo>
                  <a:lnTo>
                    <a:pt x="31973" y="19913"/>
                  </a:lnTo>
                  <a:lnTo>
                    <a:pt x="31720" y="20225"/>
                  </a:lnTo>
                  <a:lnTo>
                    <a:pt x="31467" y="20576"/>
                  </a:lnTo>
                  <a:lnTo>
                    <a:pt x="31233" y="20966"/>
                  </a:lnTo>
                  <a:lnTo>
                    <a:pt x="31038" y="21336"/>
                  </a:lnTo>
                  <a:lnTo>
                    <a:pt x="30863" y="21745"/>
                  </a:lnTo>
                  <a:lnTo>
                    <a:pt x="30668" y="22232"/>
                  </a:lnTo>
                  <a:lnTo>
                    <a:pt x="30512" y="22758"/>
                  </a:lnTo>
                  <a:lnTo>
                    <a:pt x="30395" y="23226"/>
                  </a:lnTo>
                  <a:lnTo>
                    <a:pt x="30317" y="23674"/>
                  </a:lnTo>
                  <a:lnTo>
                    <a:pt x="30278" y="24064"/>
                  </a:lnTo>
                  <a:lnTo>
                    <a:pt x="30259" y="24531"/>
                  </a:lnTo>
                  <a:lnTo>
                    <a:pt x="30239" y="24784"/>
                  </a:lnTo>
                  <a:lnTo>
                    <a:pt x="30181" y="24745"/>
                  </a:lnTo>
                  <a:lnTo>
                    <a:pt x="30103" y="24706"/>
                  </a:lnTo>
                  <a:lnTo>
                    <a:pt x="30025" y="24687"/>
                  </a:lnTo>
                  <a:lnTo>
                    <a:pt x="29869" y="24687"/>
                  </a:lnTo>
                  <a:lnTo>
                    <a:pt x="29791" y="24726"/>
                  </a:lnTo>
                  <a:lnTo>
                    <a:pt x="29713" y="24765"/>
                  </a:lnTo>
                  <a:lnTo>
                    <a:pt x="29655" y="24804"/>
                  </a:lnTo>
                  <a:lnTo>
                    <a:pt x="29616" y="24882"/>
                  </a:lnTo>
                  <a:lnTo>
                    <a:pt x="29577" y="24940"/>
                  </a:lnTo>
                  <a:lnTo>
                    <a:pt x="29538" y="25038"/>
                  </a:lnTo>
                  <a:lnTo>
                    <a:pt x="29538" y="25116"/>
                  </a:lnTo>
                  <a:lnTo>
                    <a:pt x="29538" y="25194"/>
                  </a:lnTo>
                  <a:lnTo>
                    <a:pt x="29557" y="25233"/>
                  </a:lnTo>
                  <a:lnTo>
                    <a:pt x="29596" y="25330"/>
                  </a:lnTo>
                  <a:lnTo>
                    <a:pt x="29655" y="25408"/>
                  </a:lnTo>
                  <a:lnTo>
                    <a:pt x="29616" y="25447"/>
                  </a:lnTo>
                  <a:lnTo>
                    <a:pt x="29596" y="25505"/>
                  </a:lnTo>
                  <a:lnTo>
                    <a:pt x="29596" y="25583"/>
                  </a:lnTo>
                  <a:lnTo>
                    <a:pt x="29616" y="25642"/>
                  </a:lnTo>
                  <a:lnTo>
                    <a:pt x="29635" y="25720"/>
                  </a:lnTo>
                  <a:lnTo>
                    <a:pt x="29655" y="25778"/>
                  </a:lnTo>
                  <a:lnTo>
                    <a:pt x="29246" y="25876"/>
                  </a:lnTo>
                  <a:lnTo>
                    <a:pt x="28817" y="26012"/>
                  </a:lnTo>
                  <a:lnTo>
                    <a:pt x="28388" y="26187"/>
                  </a:lnTo>
                  <a:lnTo>
                    <a:pt x="27940" y="26402"/>
                  </a:lnTo>
                  <a:lnTo>
                    <a:pt x="27570" y="26616"/>
                  </a:lnTo>
                  <a:lnTo>
                    <a:pt x="27200" y="26850"/>
                  </a:lnTo>
                  <a:lnTo>
                    <a:pt x="26771" y="27181"/>
                  </a:lnTo>
                  <a:lnTo>
                    <a:pt x="26362" y="27532"/>
                  </a:lnTo>
                  <a:lnTo>
                    <a:pt x="26011" y="27863"/>
                  </a:lnTo>
                  <a:lnTo>
                    <a:pt x="25700" y="28194"/>
                  </a:lnTo>
                  <a:lnTo>
                    <a:pt x="25466" y="28506"/>
                  </a:lnTo>
                  <a:lnTo>
                    <a:pt x="25193" y="28876"/>
                  </a:lnTo>
                  <a:lnTo>
                    <a:pt x="25115" y="29012"/>
                  </a:lnTo>
                  <a:lnTo>
                    <a:pt x="25057" y="28954"/>
                  </a:lnTo>
                  <a:lnTo>
                    <a:pt x="24979" y="28896"/>
                  </a:lnTo>
                  <a:lnTo>
                    <a:pt x="24959" y="28876"/>
                  </a:lnTo>
                  <a:lnTo>
                    <a:pt x="24881" y="28837"/>
                  </a:lnTo>
                  <a:lnTo>
                    <a:pt x="24823" y="28837"/>
                  </a:lnTo>
                  <a:lnTo>
                    <a:pt x="24686" y="28798"/>
                  </a:lnTo>
                  <a:lnTo>
                    <a:pt x="24531" y="28798"/>
                  </a:lnTo>
                  <a:lnTo>
                    <a:pt x="24453" y="28837"/>
                  </a:lnTo>
                  <a:lnTo>
                    <a:pt x="24394" y="28876"/>
                  </a:lnTo>
                  <a:lnTo>
                    <a:pt x="24316" y="28935"/>
                  </a:lnTo>
                  <a:lnTo>
                    <a:pt x="24277" y="29012"/>
                  </a:lnTo>
                  <a:lnTo>
                    <a:pt x="24238" y="29071"/>
                  </a:lnTo>
                  <a:lnTo>
                    <a:pt x="24219" y="29110"/>
                  </a:lnTo>
                  <a:lnTo>
                    <a:pt x="24199" y="29227"/>
                  </a:lnTo>
                  <a:lnTo>
                    <a:pt x="24219" y="29324"/>
                  </a:lnTo>
                  <a:lnTo>
                    <a:pt x="24238" y="29422"/>
                  </a:lnTo>
                  <a:lnTo>
                    <a:pt x="24238" y="29422"/>
                  </a:lnTo>
                  <a:lnTo>
                    <a:pt x="24121" y="29383"/>
                  </a:lnTo>
                  <a:lnTo>
                    <a:pt x="23654" y="29285"/>
                  </a:lnTo>
                  <a:lnTo>
                    <a:pt x="23264" y="29227"/>
                  </a:lnTo>
                  <a:lnTo>
                    <a:pt x="22816" y="29188"/>
                  </a:lnTo>
                  <a:lnTo>
                    <a:pt x="22329" y="29188"/>
                  </a:lnTo>
                  <a:lnTo>
                    <a:pt x="21783" y="29207"/>
                  </a:lnTo>
                  <a:lnTo>
                    <a:pt x="21257" y="29266"/>
                  </a:lnTo>
                  <a:lnTo>
                    <a:pt x="20829" y="29344"/>
                  </a:lnTo>
                  <a:lnTo>
                    <a:pt x="20419" y="29441"/>
                  </a:lnTo>
                  <a:lnTo>
                    <a:pt x="20010" y="29558"/>
                  </a:lnTo>
                  <a:lnTo>
                    <a:pt x="19621" y="29694"/>
                  </a:lnTo>
                  <a:lnTo>
                    <a:pt x="19270" y="29850"/>
                  </a:lnTo>
                  <a:lnTo>
                    <a:pt x="18939" y="30026"/>
                  </a:lnTo>
                  <a:lnTo>
                    <a:pt x="18919" y="29987"/>
                  </a:lnTo>
                  <a:lnTo>
                    <a:pt x="18861" y="29928"/>
                  </a:lnTo>
                  <a:lnTo>
                    <a:pt x="18783" y="29889"/>
                  </a:lnTo>
                  <a:lnTo>
                    <a:pt x="18705" y="29850"/>
                  </a:lnTo>
                  <a:lnTo>
                    <a:pt x="18471" y="29850"/>
                  </a:lnTo>
                  <a:lnTo>
                    <a:pt x="18471" y="29753"/>
                  </a:lnTo>
                  <a:lnTo>
                    <a:pt x="18432" y="29675"/>
                  </a:lnTo>
                  <a:lnTo>
                    <a:pt x="18413" y="29636"/>
                  </a:lnTo>
                  <a:lnTo>
                    <a:pt x="18374" y="29831"/>
                  </a:lnTo>
                  <a:lnTo>
                    <a:pt x="18354" y="29909"/>
                  </a:lnTo>
                  <a:lnTo>
                    <a:pt x="18296" y="29967"/>
                  </a:lnTo>
                  <a:lnTo>
                    <a:pt x="18237" y="30045"/>
                  </a:lnTo>
                  <a:lnTo>
                    <a:pt x="18198" y="30123"/>
                  </a:lnTo>
                  <a:lnTo>
                    <a:pt x="18179" y="30220"/>
                  </a:lnTo>
                  <a:lnTo>
                    <a:pt x="18140" y="30181"/>
                  </a:lnTo>
                  <a:lnTo>
                    <a:pt x="18179" y="30065"/>
                  </a:lnTo>
                  <a:lnTo>
                    <a:pt x="18218" y="29870"/>
                  </a:lnTo>
                  <a:lnTo>
                    <a:pt x="18140" y="29909"/>
                  </a:lnTo>
                  <a:lnTo>
                    <a:pt x="18081" y="29987"/>
                  </a:lnTo>
                  <a:lnTo>
                    <a:pt x="18042" y="30026"/>
                  </a:lnTo>
                  <a:lnTo>
                    <a:pt x="18023" y="30045"/>
                  </a:lnTo>
                  <a:lnTo>
                    <a:pt x="17984" y="30006"/>
                  </a:lnTo>
                  <a:lnTo>
                    <a:pt x="17672" y="29675"/>
                  </a:lnTo>
                  <a:lnTo>
                    <a:pt x="17380" y="29422"/>
                  </a:lnTo>
                  <a:lnTo>
                    <a:pt x="17029" y="29129"/>
                  </a:lnTo>
                  <a:lnTo>
                    <a:pt x="16620" y="28857"/>
                  </a:lnTo>
                  <a:lnTo>
                    <a:pt x="16152" y="28584"/>
                  </a:lnTo>
                  <a:lnTo>
                    <a:pt x="15685" y="28331"/>
                  </a:lnTo>
                  <a:lnTo>
                    <a:pt x="15295" y="28155"/>
                  </a:lnTo>
                  <a:lnTo>
                    <a:pt x="14906" y="27999"/>
                  </a:lnTo>
                  <a:lnTo>
                    <a:pt x="14418" y="27863"/>
                  </a:lnTo>
                  <a:lnTo>
                    <a:pt x="13951" y="27746"/>
                  </a:lnTo>
                  <a:lnTo>
                    <a:pt x="13522" y="27668"/>
                  </a:lnTo>
                  <a:lnTo>
                    <a:pt x="13093" y="27649"/>
                  </a:lnTo>
                  <a:lnTo>
                    <a:pt x="13113" y="27590"/>
                  </a:lnTo>
                  <a:lnTo>
                    <a:pt x="13132" y="27512"/>
                  </a:lnTo>
                  <a:lnTo>
                    <a:pt x="13132" y="27434"/>
                  </a:lnTo>
                  <a:lnTo>
                    <a:pt x="13113" y="27376"/>
                  </a:lnTo>
                  <a:lnTo>
                    <a:pt x="13074" y="27317"/>
                  </a:lnTo>
                  <a:lnTo>
                    <a:pt x="13055" y="27278"/>
                  </a:lnTo>
                  <a:lnTo>
                    <a:pt x="13093" y="27200"/>
                  </a:lnTo>
                  <a:lnTo>
                    <a:pt x="13113" y="27103"/>
                  </a:lnTo>
                  <a:lnTo>
                    <a:pt x="13113" y="27064"/>
                  </a:lnTo>
                  <a:lnTo>
                    <a:pt x="13113" y="26986"/>
                  </a:lnTo>
                  <a:lnTo>
                    <a:pt x="13093" y="26889"/>
                  </a:lnTo>
                  <a:lnTo>
                    <a:pt x="13055" y="26811"/>
                  </a:lnTo>
                  <a:lnTo>
                    <a:pt x="13016" y="26752"/>
                  </a:lnTo>
                  <a:lnTo>
                    <a:pt x="12957" y="26694"/>
                  </a:lnTo>
                  <a:lnTo>
                    <a:pt x="12879" y="26655"/>
                  </a:lnTo>
                  <a:lnTo>
                    <a:pt x="12801" y="26616"/>
                  </a:lnTo>
                  <a:lnTo>
                    <a:pt x="12645" y="26616"/>
                  </a:lnTo>
                  <a:lnTo>
                    <a:pt x="12567" y="26635"/>
                  </a:lnTo>
                  <a:lnTo>
                    <a:pt x="12489" y="26655"/>
                  </a:lnTo>
                  <a:lnTo>
                    <a:pt x="12412" y="26694"/>
                  </a:lnTo>
                  <a:lnTo>
                    <a:pt x="12353" y="26752"/>
                  </a:lnTo>
                  <a:lnTo>
                    <a:pt x="12314" y="26499"/>
                  </a:lnTo>
                  <a:lnTo>
                    <a:pt x="12217" y="26051"/>
                  </a:lnTo>
                  <a:lnTo>
                    <a:pt x="12119" y="25661"/>
                  </a:lnTo>
                  <a:lnTo>
                    <a:pt x="11963" y="25233"/>
                  </a:lnTo>
                  <a:lnTo>
                    <a:pt x="11788" y="24804"/>
                  </a:lnTo>
                  <a:lnTo>
                    <a:pt x="11535" y="24297"/>
                  </a:lnTo>
                  <a:lnTo>
                    <a:pt x="11281" y="23849"/>
                  </a:lnTo>
                  <a:lnTo>
                    <a:pt x="11028" y="23479"/>
                  </a:lnTo>
                  <a:lnTo>
                    <a:pt x="10775" y="23148"/>
                  </a:lnTo>
                  <a:lnTo>
                    <a:pt x="10483" y="22797"/>
                  </a:lnTo>
                  <a:lnTo>
                    <a:pt x="10190" y="22485"/>
                  </a:lnTo>
                  <a:lnTo>
                    <a:pt x="9898" y="22213"/>
                  </a:lnTo>
                  <a:lnTo>
                    <a:pt x="9586" y="21979"/>
                  </a:lnTo>
                  <a:lnTo>
                    <a:pt x="9684" y="21940"/>
                  </a:lnTo>
                  <a:lnTo>
                    <a:pt x="9898" y="21823"/>
                  </a:lnTo>
                  <a:lnTo>
                    <a:pt x="10054" y="21725"/>
                  </a:lnTo>
                  <a:lnTo>
                    <a:pt x="10210" y="21609"/>
                  </a:lnTo>
                  <a:lnTo>
                    <a:pt x="10346" y="21472"/>
                  </a:lnTo>
                  <a:lnTo>
                    <a:pt x="10405" y="21433"/>
                  </a:lnTo>
                  <a:lnTo>
                    <a:pt x="10463" y="21375"/>
                  </a:lnTo>
                  <a:lnTo>
                    <a:pt x="10502" y="21336"/>
                  </a:lnTo>
                  <a:lnTo>
                    <a:pt x="10522" y="21258"/>
                  </a:lnTo>
                  <a:lnTo>
                    <a:pt x="10541" y="21199"/>
                  </a:lnTo>
                  <a:lnTo>
                    <a:pt x="10541" y="21121"/>
                  </a:lnTo>
                  <a:lnTo>
                    <a:pt x="10541" y="21044"/>
                  </a:lnTo>
                  <a:lnTo>
                    <a:pt x="10522" y="20985"/>
                  </a:lnTo>
                  <a:lnTo>
                    <a:pt x="10483" y="20907"/>
                  </a:lnTo>
                  <a:lnTo>
                    <a:pt x="10424" y="20868"/>
                  </a:lnTo>
                  <a:lnTo>
                    <a:pt x="10385" y="20829"/>
                  </a:lnTo>
                  <a:lnTo>
                    <a:pt x="10307" y="20790"/>
                  </a:lnTo>
                  <a:lnTo>
                    <a:pt x="10249" y="20771"/>
                  </a:lnTo>
                  <a:lnTo>
                    <a:pt x="10463" y="20401"/>
                  </a:lnTo>
                  <a:lnTo>
                    <a:pt x="10658" y="20011"/>
                  </a:lnTo>
                  <a:lnTo>
                    <a:pt x="10814" y="19563"/>
                  </a:lnTo>
                  <a:lnTo>
                    <a:pt x="10970" y="19076"/>
                  </a:lnTo>
                  <a:lnTo>
                    <a:pt x="11067" y="18666"/>
                  </a:lnTo>
                  <a:lnTo>
                    <a:pt x="11145" y="18238"/>
                  </a:lnTo>
                  <a:lnTo>
                    <a:pt x="11204" y="17712"/>
                  </a:lnTo>
                  <a:lnTo>
                    <a:pt x="11223" y="17166"/>
                  </a:lnTo>
                  <a:lnTo>
                    <a:pt x="11223" y="16699"/>
                  </a:lnTo>
                  <a:lnTo>
                    <a:pt x="11184" y="16250"/>
                  </a:lnTo>
                  <a:lnTo>
                    <a:pt x="11184" y="16250"/>
                  </a:lnTo>
                  <a:lnTo>
                    <a:pt x="11398" y="16328"/>
                  </a:lnTo>
                  <a:lnTo>
                    <a:pt x="11496" y="16367"/>
                  </a:lnTo>
                  <a:lnTo>
                    <a:pt x="11613" y="16387"/>
                  </a:lnTo>
                  <a:lnTo>
                    <a:pt x="11652" y="16387"/>
                  </a:lnTo>
                  <a:lnTo>
                    <a:pt x="11730" y="16367"/>
                  </a:lnTo>
                  <a:lnTo>
                    <a:pt x="11808" y="16328"/>
                  </a:lnTo>
                  <a:lnTo>
                    <a:pt x="11885" y="16289"/>
                  </a:lnTo>
                  <a:lnTo>
                    <a:pt x="11944" y="16231"/>
                  </a:lnTo>
                  <a:lnTo>
                    <a:pt x="11983" y="16153"/>
                  </a:lnTo>
                  <a:lnTo>
                    <a:pt x="12022" y="16095"/>
                  </a:lnTo>
                  <a:lnTo>
                    <a:pt x="12041" y="15997"/>
                  </a:lnTo>
                  <a:lnTo>
                    <a:pt x="12041" y="15919"/>
                  </a:lnTo>
                  <a:lnTo>
                    <a:pt x="12022" y="15841"/>
                  </a:lnTo>
                  <a:lnTo>
                    <a:pt x="11983" y="15763"/>
                  </a:lnTo>
                  <a:lnTo>
                    <a:pt x="11944" y="15705"/>
                  </a:lnTo>
                  <a:lnTo>
                    <a:pt x="11905" y="15646"/>
                  </a:lnTo>
                  <a:lnTo>
                    <a:pt x="11827" y="15588"/>
                  </a:lnTo>
                  <a:lnTo>
                    <a:pt x="12080" y="15510"/>
                  </a:lnTo>
                  <a:lnTo>
                    <a:pt x="12509" y="15354"/>
                  </a:lnTo>
                  <a:lnTo>
                    <a:pt x="12879" y="15198"/>
                  </a:lnTo>
                  <a:lnTo>
                    <a:pt x="13288" y="14984"/>
                  </a:lnTo>
                  <a:lnTo>
                    <a:pt x="13698" y="14731"/>
                  </a:lnTo>
                  <a:lnTo>
                    <a:pt x="14146" y="14419"/>
                  </a:lnTo>
                  <a:lnTo>
                    <a:pt x="14555" y="14088"/>
                  </a:lnTo>
                  <a:lnTo>
                    <a:pt x="14886" y="13795"/>
                  </a:lnTo>
                  <a:lnTo>
                    <a:pt x="15178" y="13503"/>
                  </a:lnTo>
                  <a:lnTo>
                    <a:pt x="15510" y="13114"/>
                  </a:lnTo>
                  <a:lnTo>
                    <a:pt x="15802" y="12743"/>
                  </a:lnTo>
                  <a:lnTo>
                    <a:pt x="16036" y="12373"/>
                  </a:lnTo>
                  <a:lnTo>
                    <a:pt x="16230" y="11983"/>
                  </a:lnTo>
                  <a:lnTo>
                    <a:pt x="16289" y="12042"/>
                  </a:lnTo>
                  <a:lnTo>
                    <a:pt x="16347" y="12081"/>
                  </a:lnTo>
                  <a:lnTo>
                    <a:pt x="16406" y="12100"/>
                  </a:lnTo>
                  <a:lnTo>
                    <a:pt x="16484" y="12120"/>
                  </a:lnTo>
                  <a:lnTo>
                    <a:pt x="16562" y="12120"/>
                  </a:lnTo>
                  <a:lnTo>
                    <a:pt x="16620" y="12100"/>
                  </a:lnTo>
                  <a:lnTo>
                    <a:pt x="16698" y="12081"/>
                  </a:lnTo>
                  <a:lnTo>
                    <a:pt x="16756" y="12022"/>
                  </a:lnTo>
                  <a:lnTo>
                    <a:pt x="16795" y="11983"/>
                  </a:lnTo>
                  <a:lnTo>
                    <a:pt x="16834" y="11925"/>
                  </a:lnTo>
                  <a:lnTo>
                    <a:pt x="16873" y="11847"/>
                  </a:lnTo>
                  <a:lnTo>
                    <a:pt x="16873" y="11789"/>
                  </a:lnTo>
                  <a:lnTo>
                    <a:pt x="16873" y="11730"/>
                  </a:lnTo>
                  <a:lnTo>
                    <a:pt x="16932" y="11516"/>
                  </a:lnTo>
                  <a:lnTo>
                    <a:pt x="16951" y="11340"/>
                  </a:lnTo>
                  <a:lnTo>
                    <a:pt x="16951" y="11146"/>
                  </a:lnTo>
                  <a:lnTo>
                    <a:pt x="16932" y="10912"/>
                  </a:lnTo>
                  <a:lnTo>
                    <a:pt x="16912" y="10795"/>
                  </a:lnTo>
                  <a:lnTo>
                    <a:pt x="17283" y="10931"/>
                  </a:lnTo>
                  <a:lnTo>
                    <a:pt x="17672" y="11048"/>
                  </a:lnTo>
                  <a:lnTo>
                    <a:pt x="18081" y="11126"/>
                  </a:lnTo>
                  <a:lnTo>
                    <a:pt x="18530" y="11204"/>
                  </a:lnTo>
                  <a:lnTo>
                    <a:pt x="18958" y="11243"/>
                  </a:lnTo>
                  <a:lnTo>
                    <a:pt x="19387" y="11243"/>
                  </a:lnTo>
                  <a:lnTo>
                    <a:pt x="19913" y="11224"/>
                  </a:lnTo>
                  <a:lnTo>
                    <a:pt x="20458" y="11185"/>
                  </a:lnTo>
                  <a:lnTo>
                    <a:pt x="20946" y="11107"/>
                  </a:lnTo>
                  <a:lnTo>
                    <a:pt x="21374" y="11009"/>
                  </a:lnTo>
                  <a:lnTo>
                    <a:pt x="21764" y="10892"/>
                  </a:lnTo>
                  <a:lnTo>
                    <a:pt x="22193" y="10736"/>
                  </a:lnTo>
                  <a:lnTo>
                    <a:pt x="22446" y="10639"/>
                  </a:lnTo>
                  <a:close/>
                  <a:moveTo>
                    <a:pt x="19348" y="1"/>
                  </a:moveTo>
                  <a:lnTo>
                    <a:pt x="18997" y="157"/>
                  </a:lnTo>
                  <a:lnTo>
                    <a:pt x="18666" y="332"/>
                  </a:lnTo>
                  <a:lnTo>
                    <a:pt x="18335" y="546"/>
                  </a:lnTo>
                  <a:lnTo>
                    <a:pt x="18023" y="780"/>
                  </a:lnTo>
                  <a:lnTo>
                    <a:pt x="17692" y="1053"/>
                  </a:lnTo>
                  <a:lnTo>
                    <a:pt x="17399" y="1306"/>
                  </a:lnTo>
                  <a:lnTo>
                    <a:pt x="17107" y="1618"/>
                  </a:lnTo>
                  <a:lnTo>
                    <a:pt x="16815" y="1930"/>
                  </a:lnTo>
                  <a:lnTo>
                    <a:pt x="16542" y="2280"/>
                  </a:lnTo>
                  <a:lnTo>
                    <a:pt x="16269" y="2651"/>
                  </a:lnTo>
                  <a:lnTo>
                    <a:pt x="16036" y="3021"/>
                  </a:lnTo>
                  <a:lnTo>
                    <a:pt x="15802" y="3391"/>
                  </a:lnTo>
                  <a:lnTo>
                    <a:pt x="15568" y="3820"/>
                  </a:lnTo>
                  <a:lnTo>
                    <a:pt x="15354" y="4248"/>
                  </a:lnTo>
                  <a:lnTo>
                    <a:pt x="15178" y="4677"/>
                  </a:lnTo>
                  <a:lnTo>
                    <a:pt x="15042" y="5086"/>
                  </a:lnTo>
                  <a:lnTo>
                    <a:pt x="14925" y="5456"/>
                  </a:lnTo>
                  <a:lnTo>
                    <a:pt x="14828" y="5846"/>
                  </a:lnTo>
                  <a:lnTo>
                    <a:pt x="14769" y="6255"/>
                  </a:lnTo>
                  <a:lnTo>
                    <a:pt x="14711" y="6684"/>
                  </a:lnTo>
                  <a:lnTo>
                    <a:pt x="14672" y="7132"/>
                  </a:lnTo>
                  <a:lnTo>
                    <a:pt x="14282" y="6820"/>
                  </a:lnTo>
                  <a:lnTo>
                    <a:pt x="13912" y="6567"/>
                  </a:lnTo>
                  <a:lnTo>
                    <a:pt x="13522" y="6353"/>
                  </a:lnTo>
                  <a:lnTo>
                    <a:pt x="13113" y="6138"/>
                  </a:lnTo>
                  <a:lnTo>
                    <a:pt x="12684" y="5943"/>
                  </a:lnTo>
                  <a:lnTo>
                    <a:pt x="12236" y="5768"/>
                  </a:lnTo>
                  <a:lnTo>
                    <a:pt x="11808" y="5632"/>
                  </a:lnTo>
                  <a:lnTo>
                    <a:pt x="11379" y="5515"/>
                  </a:lnTo>
                  <a:lnTo>
                    <a:pt x="10950" y="5398"/>
                  </a:lnTo>
                  <a:lnTo>
                    <a:pt x="10502" y="5320"/>
                  </a:lnTo>
                  <a:lnTo>
                    <a:pt x="10073" y="5262"/>
                  </a:lnTo>
                  <a:lnTo>
                    <a:pt x="9664" y="5223"/>
                  </a:lnTo>
                  <a:lnTo>
                    <a:pt x="9275" y="5203"/>
                  </a:lnTo>
                  <a:lnTo>
                    <a:pt x="8827" y="5203"/>
                  </a:lnTo>
                  <a:lnTo>
                    <a:pt x="8456" y="5242"/>
                  </a:lnTo>
                  <a:lnTo>
                    <a:pt x="8086" y="5281"/>
                  </a:lnTo>
                  <a:lnTo>
                    <a:pt x="7696" y="5359"/>
                  </a:lnTo>
                  <a:lnTo>
                    <a:pt x="7326" y="5456"/>
                  </a:lnTo>
                  <a:lnTo>
                    <a:pt x="7092" y="5846"/>
                  </a:lnTo>
                  <a:lnTo>
                    <a:pt x="6976" y="6099"/>
                  </a:lnTo>
                  <a:lnTo>
                    <a:pt x="6859" y="6372"/>
                  </a:lnTo>
                  <a:lnTo>
                    <a:pt x="6761" y="6664"/>
                  </a:lnTo>
                  <a:lnTo>
                    <a:pt x="6664" y="6976"/>
                  </a:lnTo>
                  <a:lnTo>
                    <a:pt x="6586" y="7346"/>
                  </a:lnTo>
                  <a:lnTo>
                    <a:pt x="6508" y="7775"/>
                  </a:lnTo>
                  <a:lnTo>
                    <a:pt x="6469" y="8184"/>
                  </a:lnTo>
                  <a:lnTo>
                    <a:pt x="6449" y="8554"/>
                  </a:lnTo>
                  <a:lnTo>
                    <a:pt x="6449" y="9119"/>
                  </a:lnTo>
                  <a:lnTo>
                    <a:pt x="6469" y="9626"/>
                  </a:lnTo>
                  <a:lnTo>
                    <a:pt x="6508" y="9938"/>
                  </a:lnTo>
                  <a:lnTo>
                    <a:pt x="6547" y="10308"/>
                  </a:lnTo>
                  <a:lnTo>
                    <a:pt x="6605" y="10620"/>
                  </a:lnTo>
                  <a:lnTo>
                    <a:pt x="6683" y="10892"/>
                  </a:lnTo>
                  <a:lnTo>
                    <a:pt x="6839" y="11457"/>
                  </a:lnTo>
                  <a:lnTo>
                    <a:pt x="7034" y="11964"/>
                  </a:lnTo>
                  <a:lnTo>
                    <a:pt x="7268" y="12471"/>
                  </a:lnTo>
                  <a:lnTo>
                    <a:pt x="7521" y="12919"/>
                  </a:lnTo>
                  <a:lnTo>
                    <a:pt x="7112" y="12880"/>
                  </a:lnTo>
                  <a:lnTo>
                    <a:pt x="6683" y="12860"/>
                  </a:lnTo>
                  <a:lnTo>
                    <a:pt x="6411" y="12860"/>
                  </a:lnTo>
                  <a:lnTo>
                    <a:pt x="6118" y="12880"/>
                  </a:lnTo>
                  <a:lnTo>
                    <a:pt x="5807" y="12899"/>
                  </a:lnTo>
                  <a:lnTo>
                    <a:pt x="5514" y="12938"/>
                  </a:lnTo>
                  <a:lnTo>
                    <a:pt x="5203" y="12997"/>
                  </a:lnTo>
                  <a:lnTo>
                    <a:pt x="4891" y="13055"/>
                  </a:lnTo>
                  <a:lnTo>
                    <a:pt x="4579" y="13133"/>
                  </a:lnTo>
                  <a:lnTo>
                    <a:pt x="4267" y="13230"/>
                  </a:lnTo>
                  <a:lnTo>
                    <a:pt x="3994" y="13328"/>
                  </a:lnTo>
                  <a:lnTo>
                    <a:pt x="3722" y="13425"/>
                  </a:lnTo>
                  <a:lnTo>
                    <a:pt x="3371" y="13581"/>
                  </a:lnTo>
                  <a:lnTo>
                    <a:pt x="3079" y="13718"/>
                  </a:lnTo>
                  <a:lnTo>
                    <a:pt x="2631" y="13971"/>
                  </a:lnTo>
                  <a:lnTo>
                    <a:pt x="2163" y="14263"/>
                  </a:lnTo>
                  <a:lnTo>
                    <a:pt x="1851" y="14477"/>
                  </a:lnTo>
                  <a:lnTo>
                    <a:pt x="1540" y="14731"/>
                  </a:lnTo>
                  <a:lnTo>
                    <a:pt x="1208" y="15023"/>
                  </a:lnTo>
                  <a:lnTo>
                    <a:pt x="936" y="15276"/>
                  </a:lnTo>
                  <a:lnTo>
                    <a:pt x="721" y="15530"/>
                  </a:lnTo>
                  <a:lnTo>
                    <a:pt x="507" y="15763"/>
                  </a:lnTo>
                  <a:lnTo>
                    <a:pt x="351" y="15997"/>
                  </a:lnTo>
                  <a:lnTo>
                    <a:pt x="195" y="16231"/>
                  </a:lnTo>
                  <a:lnTo>
                    <a:pt x="0" y="16660"/>
                  </a:lnTo>
                  <a:lnTo>
                    <a:pt x="117" y="17010"/>
                  </a:lnTo>
                  <a:lnTo>
                    <a:pt x="234" y="17381"/>
                  </a:lnTo>
                  <a:lnTo>
                    <a:pt x="390" y="17731"/>
                  </a:lnTo>
                  <a:lnTo>
                    <a:pt x="585" y="18062"/>
                  </a:lnTo>
                  <a:lnTo>
                    <a:pt x="799" y="18433"/>
                  </a:lnTo>
                  <a:lnTo>
                    <a:pt x="1013" y="18764"/>
                  </a:lnTo>
                  <a:lnTo>
                    <a:pt x="1267" y="19095"/>
                  </a:lnTo>
                  <a:lnTo>
                    <a:pt x="1540" y="19426"/>
                  </a:lnTo>
                  <a:lnTo>
                    <a:pt x="1851" y="19758"/>
                  </a:lnTo>
                  <a:lnTo>
                    <a:pt x="2182" y="20069"/>
                  </a:lnTo>
                  <a:lnTo>
                    <a:pt x="2514" y="20362"/>
                  </a:lnTo>
                  <a:lnTo>
                    <a:pt x="2845" y="20654"/>
                  </a:lnTo>
                  <a:lnTo>
                    <a:pt x="3235" y="20946"/>
                  </a:lnTo>
                  <a:lnTo>
                    <a:pt x="3624" y="21199"/>
                  </a:lnTo>
                  <a:lnTo>
                    <a:pt x="4014" y="21433"/>
                  </a:lnTo>
                  <a:lnTo>
                    <a:pt x="4404" y="21648"/>
                  </a:lnTo>
                  <a:lnTo>
                    <a:pt x="4832" y="21842"/>
                  </a:lnTo>
                  <a:lnTo>
                    <a:pt x="5280" y="22018"/>
                  </a:lnTo>
                  <a:lnTo>
                    <a:pt x="4930" y="22271"/>
                  </a:lnTo>
                  <a:lnTo>
                    <a:pt x="4599" y="22544"/>
                  </a:lnTo>
                  <a:lnTo>
                    <a:pt x="4287" y="22817"/>
                  </a:lnTo>
                  <a:lnTo>
                    <a:pt x="3994" y="23109"/>
                  </a:lnTo>
                  <a:lnTo>
                    <a:pt x="3741" y="23401"/>
                  </a:lnTo>
                  <a:lnTo>
                    <a:pt x="3468" y="23732"/>
                  </a:lnTo>
                  <a:lnTo>
                    <a:pt x="3196" y="24102"/>
                  </a:lnTo>
                  <a:lnTo>
                    <a:pt x="2942" y="24512"/>
                  </a:lnTo>
                  <a:lnTo>
                    <a:pt x="2709" y="24940"/>
                  </a:lnTo>
                  <a:lnTo>
                    <a:pt x="2514" y="25330"/>
                  </a:lnTo>
                  <a:lnTo>
                    <a:pt x="2319" y="25739"/>
                  </a:lnTo>
                  <a:lnTo>
                    <a:pt x="2163" y="26148"/>
                  </a:lnTo>
                  <a:lnTo>
                    <a:pt x="2007" y="26577"/>
                  </a:lnTo>
                  <a:lnTo>
                    <a:pt x="1871" y="26986"/>
                  </a:lnTo>
                  <a:lnTo>
                    <a:pt x="1793" y="27395"/>
                  </a:lnTo>
                  <a:lnTo>
                    <a:pt x="1715" y="27785"/>
                  </a:lnTo>
                  <a:lnTo>
                    <a:pt x="1656" y="28214"/>
                  </a:lnTo>
                  <a:lnTo>
                    <a:pt x="1617" y="28584"/>
                  </a:lnTo>
                  <a:lnTo>
                    <a:pt x="1617" y="28973"/>
                  </a:lnTo>
                  <a:lnTo>
                    <a:pt x="1637" y="29344"/>
                  </a:lnTo>
                  <a:lnTo>
                    <a:pt x="1676" y="29733"/>
                  </a:lnTo>
                  <a:lnTo>
                    <a:pt x="2027" y="30026"/>
                  </a:lnTo>
                  <a:lnTo>
                    <a:pt x="2260" y="30181"/>
                  </a:lnTo>
                  <a:lnTo>
                    <a:pt x="2514" y="30337"/>
                  </a:lnTo>
                  <a:lnTo>
                    <a:pt x="2786" y="30474"/>
                  </a:lnTo>
                  <a:lnTo>
                    <a:pt x="3098" y="30610"/>
                  </a:lnTo>
                  <a:lnTo>
                    <a:pt x="3449" y="30747"/>
                  </a:lnTo>
                  <a:lnTo>
                    <a:pt x="3858" y="30883"/>
                  </a:lnTo>
                  <a:lnTo>
                    <a:pt x="4248" y="30980"/>
                  </a:lnTo>
                  <a:lnTo>
                    <a:pt x="4618" y="31058"/>
                  </a:lnTo>
                  <a:lnTo>
                    <a:pt x="5164" y="31156"/>
                  </a:lnTo>
                  <a:lnTo>
                    <a:pt x="5670" y="31195"/>
                  </a:lnTo>
                  <a:lnTo>
                    <a:pt x="6001" y="31214"/>
                  </a:lnTo>
                  <a:lnTo>
                    <a:pt x="6372" y="31214"/>
                  </a:lnTo>
                  <a:lnTo>
                    <a:pt x="6683" y="31195"/>
                  </a:lnTo>
                  <a:lnTo>
                    <a:pt x="6956" y="31175"/>
                  </a:lnTo>
                  <a:lnTo>
                    <a:pt x="7287" y="31136"/>
                  </a:lnTo>
                  <a:lnTo>
                    <a:pt x="7599" y="31078"/>
                  </a:lnTo>
                  <a:lnTo>
                    <a:pt x="7911" y="31019"/>
                  </a:lnTo>
                  <a:lnTo>
                    <a:pt x="8223" y="30941"/>
                  </a:lnTo>
                  <a:lnTo>
                    <a:pt x="8515" y="30863"/>
                  </a:lnTo>
                  <a:lnTo>
                    <a:pt x="8788" y="30766"/>
                  </a:lnTo>
                  <a:lnTo>
                    <a:pt x="9060" y="30669"/>
                  </a:lnTo>
                  <a:lnTo>
                    <a:pt x="9333" y="30552"/>
                  </a:lnTo>
                  <a:lnTo>
                    <a:pt x="9450" y="30493"/>
                  </a:lnTo>
                  <a:lnTo>
                    <a:pt x="9333" y="30883"/>
                  </a:lnTo>
                  <a:lnTo>
                    <a:pt x="9236" y="31253"/>
                  </a:lnTo>
                  <a:lnTo>
                    <a:pt x="9138" y="31623"/>
                  </a:lnTo>
                  <a:lnTo>
                    <a:pt x="9080" y="31993"/>
                  </a:lnTo>
                  <a:lnTo>
                    <a:pt x="9041" y="32422"/>
                  </a:lnTo>
                  <a:lnTo>
                    <a:pt x="9021" y="32870"/>
                  </a:lnTo>
                  <a:lnTo>
                    <a:pt x="9021" y="33338"/>
                  </a:lnTo>
                  <a:lnTo>
                    <a:pt x="9041" y="33844"/>
                  </a:lnTo>
                  <a:lnTo>
                    <a:pt x="9080" y="34273"/>
                  </a:lnTo>
                  <a:lnTo>
                    <a:pt x="9138" y="34721"/>
                  </a:lnTo>
                  <a:lnTo>
                    <a:pt x="9216" y="35150"/>
                  </a:lnTo>
                  <a:lnTo>
                    <a:pt x="9314" y="35598"/>
                  </a:lnTo>
                  <a:lnTo>
                    <a:pt x="9431" y="36007"/>
                  </a:lnTo>
                  <a:lnTo>
                    <a:pt x="9567" y="36416"/>
                  </a:lnTo>
                  <a:lnTo>
                    <a:pt x="9723" y="36767"/>
                  </a:lnTo>
                  <a:lnTo>
                    <a:pt x="9898" y="37176"/>
                  </a:lnTo>
                  <a:lnTo>
                    <a:pt x="10073" y="37507"/>
                  </a:lnTo>
                  <a:lnTo>
                    <a:pt x="10288" y="37839"/>
                  </a:lnTo>
                  <a:lnTo>
                    <a:pt x="10502" y="38131"/>
                  </a:lnTo>
                  <a:lnTo>
                    <a:pt x="10736" y="38443"/>
                  </a:lnTo>
                  <a:lnTo>
                    <a:pt x="11204" y="38501"/>
                  </a:lnTo>
                  <a:lnTo>
                    <a:pt x="11476" y="38521"/>
                  </a:lnTo>
                  <a:lnTo>
                    <a:pt x="11769" y="38501"/>
                  </a:lnTo>
                  <a:lnTo>
                    <a:pt x="12061" y="38482"/>
                  </a:lnTo>
                  <a:lnTo>
                    <a:pt x="12392" y="38423"/>
                  </a:lnTo>
                  <a:lnTo>
                    <a:pt x="12782" y="38345"/>
                  </a:lnTo>
                  <a:lnTo>
                    <a:pt x="13191" y="38248"/>
                  </a:lnTo>
                  <a:lnTo>
                    <a:pt x="13581" y="38131"/>
                  </a:lnTo>
                  <a:lnTo>
                    <a:pt x="13931" y="37995"/>
                  </a:lnTo>
                  <a:lnTo>
                    <a:pt x="14438" y="37761"/>
                  </a:lnTo>
                  <a:lnTo>
                    <a:pt x="14906" y="37527"/>
                  </a:lnTo>
                  <a:lnTo>
                    <a:pt x="15178" y="37371"/>
                  </a:lnTo>
                  <a:lnTo>
                    <a:pt x="15490" y="37176"/>
                  </a:lnTo>
                  <a:lnTo>
                    <a:pt x="15743" y="37001"/>
                  </a:lnTo>
                  <a:lnTo>
                    <a:pt x="15977" y="36826"/>
                  </a:lnTo>
                  <a:lnTo>
                    <a:pt x="16445" y="36416"/>
                  </a:lnTo>
                  <a:lnTo>
                    <a:pt x="16893" y="35988"/>
                  </a:lnTo>
                  <a:lnTo>
                    <a:pt x="17088" y="35773"/>
                  </a:lnTo>
                  <a:lnTo>
                    <a:pt x="17263" y="35540"/>
                  </a:lnTo>
                  <a:lnTo>
                    <a:pt x="17438" y="35306"/>
                  </a:lnTo>
                  <a:lnTo>
                    <a:pt x="17614" y="35072"/>
                  </a:lnTo>
                  <a:lnTo>
                    <a:pt x="17594" y="35481"/>
                  </a:lnTo>
                  <a:lnTo>
                    <a:pt x="17809" y="35968"/>
                  </a:lnTo>
                  <a:lnTo>
                    <a:pt x="18003" y="36358"/>
                  </a:lnTo>
                  <a:lnTo>
                    <a:pt x="18237" y="36748"/>
                  </a:lnTo>
                  <a:lnTo>
                    <a:pt x="18510" y="37137"/>
                  </a:lnTo>
                  <a:lnTo>
                    <a:pt x="18802" y="37546"/>
                  </a:lnTo>
                  <a:lnTo>
                    <a:pt x="19075" y="37878"/>
                  </a:lnTo>
                  <a:lnTo>
                    <a:pt x="19367" y="38209"/>
                  </a:lnTo>
                  <a:lnTo>
                    <a:pt x="19679" y="38540"/>
                  </a:lnTo>
                  <a:lnTo>
                    <a:pt x="20010" y="38852"/>
                  </a:lnTo>
                  <a:lnTo>
                    <a:pt x="20342" y="39125"/>
                  </a:lnTo>
                  <a:lnTo>
                    <a:pt x="20673" y="39378"/>
                  </a:lnTo>
                  <a:lnTo>
                    <a:pt x="20984" y="39592"/>
                  </a:lnTo>
                  <a:lnTo>
                    <a:pt x="21374" y="39826"/>
                  </a:lnTo>
                  <a:lnTo>
                    <a:pt x="21705" y="40001"/>
                  </a:lnTo>
                  <a:lnTo>
                    <a:pt x="22056" y="40177"/>
                  </a:lnTo>
                  <a:lnTo>
                    <a:pt x="22407" y="40294"/>
                  </a:lnTo>
                  <a:lnTo>
                    <a:pt x="22777" y="40411"/>
                  </a:lnTo>
                  <a:lnTo>
                    <a:pt x="23186" y="40216"/>
                  </a:lnTo>
                  <a:lnTo>
                    <a:pt x="23420" y="40079"/>
                  </a:lnTo>
                  <a:lnTo>
                    <a:pt x="23654" y="39904"/>
                  </a:lnTo>
                  <a:lnTo>
                    <a:pt x="23888" y="39709"/>
                  </a:lnTo>
                  <a:lnTo>
                    <a:pt x="24141" y="39495"/>
                  </a:lnTo>
                  <a:lnTo>
                    <a:pt x="24414" y="39222"/>
                  </a:lnTo>
                  <a:lnTo>
                    <a:pt x="24706" y="38891"/>
                  </a:lnTo>
                  <a:lnTo>
                    <a:pt x="24959" y="38579"/>
                  </a:lnTo>
                  <a:lnTo>
                    <a:pt x="25174" y="38287"/>
                  </a:lnTo>
                  <a:lnTo>
                    <a:pt x="25466" y="37800"/>
                  </a:lnTo>
                  <a:lnTo>
                    <a:pt x="25719" y="37352"/>
                  </a:lnTo>
                  <a:lnTo>
                    <a:pt x="25875" y="37059"/>
                  </a:lnTo>
                  <a:lnTo>
                    <a:pt x="26011" y="36728"/>
                  </a:lnTo>
                  <a:lnTo>
                    <a:pt x="26128" y="36436"/>
                  </a:lnTo>
                  <a:lnTo>
                    <a:pt x="26226" y="36163"/>
                  </a:lnTo>
                  <a:lnTo>
                    <a:pt x="26382" y="35618"/>
                  </a:lnTo>
                  <a:lnTo>
                    <a:pt x="26498" y="35091"/>
                  </a:lnTo>
                  <a:lnTo>
                    <a:pt x="26557" y="34565"/>
                  </a:lnTo>
                  <a:lnTo>
                    <a:pt x="26596" y="34059"/>
                  </a:lnTo>
                  <a:lnTo>
                    <a:pt x="26966" y="34390"/>
                  </a:lnTo>
                  <a:lnTo>
                    <a:pt x="27356" y="34702"/>
                  </a:lnTo>
                  <a:lnTo>
                    <a:pt x="27784" y="35014"/>
                  </a:lnTo>
                  <a:lnTo>
                    <a:pt x="28252" y="35286"/>
                  </a:lnTo>
                  <a:lnTo>
                    <a:pt x="28505" y="35423"/>
                  </a:lnTo>
                  <a:lnTo>
                    <a:pt x="28778" y="35559"/>
                  </a:lnTo>
                  <a:lnTo>
                    <a:pt x="29129" y="35715"/>
                  </a:lnTo>
                  <a:lnTo>
                    <a:pt x="29421" y="35832"/>
                  </a:lnTo>
                  <a:lnTo>
                    <a:pt x="29908" y="35988"/>
                  </a:lnTo>
                  <a:lnTo>
                    <a:pt x="30454" y="36124"/>
                  </a:lnTo>
                  <a:lnTo>
                    <a:pt x="30804" y="36202"/>
                  </a:lnTo>
                  <a:lnTo>
                    <a:pt x="31233" y="36260"/>
                  </a:lnTo>
                  <a:lnTo>
                    <a:pt x="31642" y="36299"/>
                  </a:lnTo>
                  <a:lnTo>
                    <a:pt x="32032" y="36319"/>
                  </a:lnTo>
                  <a:lnTo>
                    <a:pt x="32363" y="36319"/>
                  </a:lnTo>
                  <a:lnTo>
                    <a:pt x="32675" y="36299"/>
                  </a:lnTo>
                  <a:lnTo>
                    <a:pt x="32967" y="36260"/>
                  </a:lnTo>
                  <a:lnTo>
                    <a:pt x="33240" y="36202"/>
                  </a:lnTo>
                  <a:lnTo>
                    <a:pt x="33669" y="36066"/>
                  </a:lnTo>
                  <a:lnTo>
                    <a:pt x="33863" y="35734"/>
                  </a:lnTo>
                  <a:lnTo>
                    <a:pt x="34039" y="35403"/>
                  </a:lnTo>
                  <a:lnTo>
                    <a:pt x="34175" y="35033"/>
                  </a:lnTo>
                  <a:lnTo>
                    <a:pt x="34312" y="34682"/>
                  </a:lnTo>
                  <a:lnTo>
                    <a:pt x="34428" y="34254"/>
                  </a:lnTo>
                  <a:lnTo>
                    <a:pt x="34506" y="33883"/>
                  </a:lnTo>
                  <a:lnTo>
                    <a:pt x="34584" y="33474"/>
                  </a:lnTo>
                  <a:lnTo>
                    <a:pt x="34623" y="33046"/>
                  </a:lnTo>
                  <a:lnTo>
                    <a:pt x="34662" y="32598"/>
                  </a:lnTo>
                  <a:lnTo>
                    <a:pt x="34682" y="32149"/>
                  </a:lnTo>
                  <a:lnTo>
                    <a:pt x="34662" y="31701"/>
                  </a:lnTo>
                  <a:lnTo>
                    <a:pt x="34643" y="31253"/>
                  </a:lnTo>
                  <a:lnTo>
                    <a:pt x="34584" y="30766"/>
                  </a:lnTo>
                  <a:lnTo>
                    <a:pt x="34506" y="30298"/>
                  </a:lnTo>
                  <a:lnTo>
                    <a:pt x="34409" y="29850"/>
                  </a:lnTo>
                  <a:lnTo>
                    <a:pt x="34292" y="29441"/>
                  </a:lnTo>
                  <a:lnTo>
                    <a:pt x="34175" y="29090"/>
                  </a:lnTo>
                  <a:lnTo>
                    <a:pt x="34039" y="28740"/>
                  </a:lnTo>
                  <a:lnTo>
                    <a:pt x="33883" y="28369"/>
                  </a:lnTo>
                  <a:lnTo>
                    <a:pt x="33688" y="28019"/>
                  </a:lnTo>
                  <a:lnTo>
                    <a:pt x="33824" y="28058"/>
                  </a:lnTo>
                  <a:lnTo>
                    <a:pt x="34117" y="28116"/>
                  </a:lnTo>
                  <a:lnTo>
                    <a:pt x="34409" y="28194"/>
                  </a:lnTo>
                  <a:lnTo>
                    <a:pt x="34701" y="28233"/>
                  </a:lnTo>
                  <a:lnTo>
                    <a:pt x="34993" y="28272"/>
                  </a:lnTo>
                  <a:lnTo>
                    <a:pt x="35305" y="28292"/>
                  </a:lnTo>
                  <a:lnTo>
                    <a:pt x="35617" y="28311"/>
                  </a:lnTo>
                  <a:lnTo>
                    <a:pt x="35948" y="28311"/>
                  </a:lnTo>
                  <a:lnTo>
                    <a:pt x="36260" y="28292"/>
                  </a:lnTo>
                  <a:lnTo>
                    <a:pt x="36552" y="28272"/>
                  </a:lnTo>
                  <a:lnTo>
                    <a:pt x="36864" y="28253"/>
                  </a:lnTo>
                  <a:lnTo>
                    <a:pt x="37234" y="28194"/>
                  </a:lnTo>
                  <a:lnTo>
                    <a:pt x="37546" y="28116"/>
                  </a:lnTo>
                  <a:lnTo>
                    <a:pt x="38033" y="27999"/>
                  </a:lnTo>
                  <a:lnTo>
                    <a:pt x="38578" y="27824"/>
                  </a:lnTo>
                  <a:lnTo>
                    <a:pt x="38910" y="27688"/>
                  </a:lnTo>
                  <a:lnTo>
                    <a:pt x="39299" y="27532"/>
                  </a:lnTo>
                  <a:lnTo>
                    <a:pt x="39670" y="27337"/>
                  </a:lnTo>
                  <a:lnTo>
                    <a:pt x="40001" y="27142"/>
                  </a:lnTo>
                  <a:lnTo>
                    <a:pt x="40293" y="26967"/>
                  </a:lnTo>
                  <a:lnTo>
                    <a:pt x="40546" y="26772"/>
                  </a:lnTo>
                  <a:lnTo>
                    <a:pt x="40761" y="26596"/>
                  </a:lnTo>
                  <a:lnTo>
                    <a:pt x="40956" y="26402"/>
                  </a:lnTo>
                  <a:lnTo>
                    <a:pt x="41248" y="26051"/>
                  </a:lnTo>
                  <a:lnTo>
                    <a:pt x="41248" y="25661"/>
                  </a:lnTo>
                  <a:lnTo>
                    <a:pt x="41209" y="25291"/>
                  </a:lnTo>
                  <a:lnTo>
                    <a:pt x="41131" y="24921"/>
                  </a:lnTo>
                  <a:lnTo>
                    <a:pt x="41053" y="24551"/>
                  </a:lnTo>
                  <a:lnTo>
                    <a:pt x="40917" y="24122"/>
                  </a:lnTo>
                  <a:lnTo>
                    <a:pt x="40800" y="23752"/>
                  </a:lnTo>
                  <a:lnTo>
                    <a:pt x="40644" y="23382"/>
                  </a:lnTo>
                  <a:lnTo>
                    <a:pt x="40449" y="22992"/>
                  </a:lnTo>
                  <a:lnTo>
                    <a:pt x="40235" y="22583"/>
                  </a:lnTo>
                  <a:lnTo>
                    <a:pt x="40001" y="22193"/>
                  </a:lnTo>
                  <a:lnTo>
                    <a:pt x="39748" y="21823"/>
                  </a:lnTo>
                  <a:lnTo>
                    <a:pt x="39494" y="21472"/>
                  </a:lnTo>
                  <a:lnTo>
                    <a:pt x="39182" y="21082"/>
                  </a:lnTo>
                  <a:lnTo>
                    <a:pt x="38871" y="20732"/>
                  </a:lnTo>
                  <a:lnTo>
                    <a:pt x="38559" y="20420"/>
                  </a:lnTo>
                  <a:lnTo>
                    <a:pt x="38228" y="20108"/>
                  </a:lnTo>
                  <a:lnTo>
                    <a:pt x="37936" y="19874"/>
                  </a:lnTo>
                  <a:lnTo>
                    <a:pt x="37624" y="19641"/>
                  </a:lnTo>
                  <a:lnTo>
                    <a:pt x="37273" y="19407"/>
                  </a:lnTo>
                  <a:lnTo>
                    <a:pt x="36883" y="19193"/>
                  </a:lnTo>
                  <a:lnTo>
                    <a:pt x="36494" y="18998"/>
                  </a:lnTo>
                  <a:lnTo>
                    <a:pt x="36922" y="18744"/>
                  </a:lnTo>
                  <a:lnTo>
                    <a:pt x="37312" y="18491"/>
                  </a:lnTo>
                  <a:lnTo>
                    <a:pt x="37663" y="18238"/>
                  </a:lnTo>
                  <a:lnTo>
                    <a:pt x="38013" y="17946"/>
                  </a:lnTo>
                  <a:lnTo>
                    <a:pt x="38345" y="17614"/>
                  </a:lnTo>
                  <a:lnTo>
                    <a:pt x="38695" y="17264"/>
                  </a:lnTo>
                  <a:lnTo>
                    <a:pt x="38988" y="16932"/>
                  </a:lnTo>
                  <a:lnTo>
                    <a:pt x="39260" y="16582"/>
                  </a:lnTo>
                  <a:lnTo>
                    <a:pt x="39533" y="16231"/>
                  </a:lnTo>
                  <a:lnTo>
                    <a:pt x="39787" y="15841"/>
                  </a:lnTo>
                  <a:lnTo>
                    <a:pt x="40001" y="15471"/>
                  </a:lnTo>
                  <a:lnTo>
                    <a:pt x="40196" y="15101"/>
                  </a:lnTo>
                  <a:lnTo>
                    <a:pt x="40352" y="14750"/>
                  </a:lnTo>
                  <a:lnTo>
                    <a:pt x="40527" y="14341"/>
                  </a:lnTo>
                  <a:lnTo>
                    <a:pt x="40644" y="13990"/>
                  </a:lnTo>
                  <a:lnTo>
                    <a:pt x="40741" y="13620"/>
                  </a:lnTo>
                  <a:lnTo>
                    <a:pt x="40819" y="13250"/>
                  </a:lnTo>
                  <a:lnTo>
                    <a:pt x="40878" y="12860"/>
                  </a:lnTo>
                  <a:lnTo>
                    <a:pt x="40605" y="12490"/>
                  </a:lnTo>
                  <a:lnTo>
                    <a:pt x="40429" y="12276"/>
                  </a:lnTo>
                  <a:lnTo>
                    <a:pt x="40235" y="12081"/>
                  </a:lnTo>
                  <a:lnTo>
                    <a:pt x="40001" y="11867"/>
                  </a:lnTo>
                  <a:lnTo>
                    <a:pt x="39728" y="11672"/>
                  </a:lnTo>
                  <a:lnTo>
                    <a:pt x="39416" y="11438"/>
                  </a:lnTo>
                  <a:lnTo>
                    <a:pt x="39066" y="11224"/>
                  </a:lnTo>
                  <a:lnTo>
                    <a:pt x="38695" y="11009"/>
                  </a:lnTo>
                  <a:lnTo>
                    <a:pt x="38384" y="10853"/>
                  </a:lnTo>
                  <a:lnTo>
                    <a:pt x="37858" y="10639"/>
                  </a:lnTo>
                  <a:lnTo>
                    <a:pt x="37370" y="10444"/>
                  </a:lnTo>
                  <a:lnTo>
                    <a:pt x="37059" y="10366"/>
                  </a:lnTo>
                  <a:lnTo>
                    <a:pt x="36708" y="10269"/>
                  </a:lnTo>
                  <a:lnTo>
                    <a:pt x="36396" y="10210"/>
                  </a:lnTo>
                  <a:lnTo>
                    <a:pt x="36124" y="10152"/>
                  </a:lnTo>
                  <a:lnTo>
                    <a:pt x="35792" y="10113"/>
                  </a:lnTo>
                  <a:lnTo>
                    <a:pt x="35481" y="10094"/>
                  </a:lnTo>
                  <a:lnTo>
                    <a:pt x="35169" y="10074"/>
                  </a:lnTo>
                  <a:lnTo>
                    <a:pt x="34545" y="10074"/>
                  </a:lnTo>
                  <a:lnTo>
                    <a:pt x="34253" y="10094"/>
                  </a:lnTo>
                  <a:lnTo>
                    <a:pt x="33961" y="10132"/>
                  </a:lnTo>
                  <a:lnTo>
                    <a:pt x="33669" y="10171"/>
                  </a:lnTo>
                  <a:lnTo>
                    <a:pt x="33337" y="10249"/>
                  </a:lnTo>
                  <a:lnTo>
                    <a:pt x="33006" y="10327"/>
                  </a:lnTo>
                  <a:lnTo>
                    <a:pt x="32675" y="10425"/>
                  </a:lnTo>
                  <a:lnTo>
                    <a:pt x="32344" y="10522"/>
                  </a:lnTo>
                  <a:lnTo>
                    <a:pt x="32538" y="10035"/>
                  </a:lnTo>
                  <a:lnTo>
                    <a:pt x="32694" y="9509"/>
                  </a:lnTo>
                  <a:lnTo>
                    <a:pt x="32811" y="8963"/>
                  </a:lnTo>
                  <a:lnTo>
                    <a:pt x="32909" y="8398"/>
                  </a:lnTo>
                  <a:lnTo>
                    <a:pt x="32928" y="8106"/>
                  </a:lnTo>
                  <a:lnTo>
                    <a:pt x="32948" y="7814"/>
                  </a:lnTo>
                  <a:lnTo>
                    <a:pt x="32948" y="7444"/>
                  </a:lnTo>
                  <a:lnTo>
                    <a:pt x="32928" y="7112"/>
                  </a:lnTo>
                  <a:lnTo>
                    <a:pt x="32889" y="6606"/>
                  </a:lnTo>
                  <a:lnTo>
                    <a:pt x="32811" y="6041"/>
                  </a:lnTo>
                  <a:lnTo>
                    <a:pt x="32733" y="5690"/>
                  </a:lnTo>
                  <a:lnTo>
                    <a:pt x="32636" y="5281"/>
                  </a:lnTo>
                  <a:lnTo>
                    <a:pt x="32519" y="4872"/>
                  </a:lnTo>
                  <a:lnTo>
                    <a:pt x="32383" y="4521"/>
                  </a:lnTo>
                  <a:lnTo>
                    <a:pt x="32246" y="4209"/>
                  </a:lnTo>
                  <a:lnTo>
                    <a:pt x="32110" y="3937"/>
                  </a:lnTo>
                  <a:lnTo>
                    <a:pt x="31954" y="3683"/>
                  </a:lnTo>
                  <a:lnTo>
                    <a:pt x="31798" y="3449"/>
                  </a:lnTo>
                  <a:lnTo>
                    <a:pt x="31506" y="3099"/>
                  </a:lnTo>
                  <a:lnTo>
                    <a:pt x="31136" y="3060"/>
                  </a:lnTo>
                  <a:lnTo>
                    <a:pt x="30746" y="3040"/>
                  </a:lnTo>
                  <a:lnTo>
                    <a:pt x="30376" y="3040"/>
                  </a:lnTo>
                  <a:lnTo>
                    <a:pt x="29986" y="3060"/>
                  </a:lnTo>
                  <a:lnTo>
                    <a:pt x="29557" y="3118"/>
                  </a:lnTo>
                  <a:lnTo>
                    <a:pt x="29168" y="3177"/>
                  </a:lnTo>
                  <a:lnTo>
                    <a:pt x="28759" y="3274"/>
                  </a:lnTo>
                  <a:lnTo>
                    <a:pt x="28349" y="3391"/>
                  </a:lnTo>
                  <a:lnTo>
                    <a:pt x="27921" y="3547"/>
                  </a:lnTo>
                  <a:lnTo>
                    <a:pt x="27512" y="3703"/>
                  </a:lnTo>
                  <a:lnTo>
                    <a:pt x="27102" y="3878"/>
                  </a:lnTo>
                  <a:lnTo>
                    <a:pt x="26693" y="4073"/>
                  </a:lnTo>
                  <a:lnTo>
                    <a:pt x="26265" y="4326"/>
                  </a:lnTo>
                  <a:lnTo>
                    <a:pt x="25875" y="4560"/>
                  </a:lnTo>
                  <a:lnTo>
                    <a:pt x="25505" y="4833"/>
                  </a:lnTo>
                  <a:lnTo>
                    <a:pt x="25154" y="5106"/>
                  </a:lnTo>
                  <a:lnTo>
                    <a:pt x="24881" y="5339"/>
                  </a:lnTo>
                  <a:lnTo>
                    <a:pt x="24609" y="5612"/>
                  </a:lnTo>
                  <a:lnTo>
                    <a:pt x="24336" y="5885"/>
                  </a:lnTo>
                  <a:lnTo>
                    <a:pt x="24082" y="6197"/>
                  </a:lnTo>
                  <a:lnTo>
                    <a:pt x="24063" y="6060"/>
                  </a:lnTo>
                  <a:lnTo>
                    <a:pt x="24024" y="5768"/>
                  </a:lnTo>
                  <a:lnTo>
                    <a:pt x="23966" y="5495"/>
                  </a:lnTo>
                  <a:lnTo>
                    <a:pt x="23888" y="5203"/>
                  </a:lnTo>
                  <a:lnTo>
                    <a:pt x="23810" y="4911"/>
                  </a:lnTo>
                  <a:lnTo>
                    <a:pt x="23712" y="4619"/>
                  </a:lnTo>
                  <a:lnTo>
                    <a:pt x="23595" y="4307"/>
                  </a:lnTo>
                  <a:lnTo>
                    <a:pt x="23478" y="4015"/>
                  </a:lnTo>
                  <a:lnTo>
                    <a:pt x="23342" y="3722"/>
                  </a:lnTo>
                  <a:lnTo>
                    <a:pt x="23206" y="3469"/>
                  </a:lnTo>
                  <a:lnTo>
                    <a:pt x="23069" y="3196"/>
                  </a:lnTo>
                  <a:lnTo>
                    <a:pt x="22874" y="2884"/>
                  </a:lnTo>
                  <a:lnTo>
                    <a:pt x="22680" y="2612"/>
                  </a:lnTo>
                  <a:lnTo>
                    <a:pt x="22387" y="2222"/>
                  </a:lnTo>
                  <a:lnTo>
                    <a:pt x="22017" y="1774"/>
                  </a:lnTo>
                  <a:lnTo>
                    <a:pt x="21764" y="1521"/>
                  </a:lnTo>
                  <a:lnTo>
                    <a:pt x="21452" y="1228"/>
                  </a:lnTo>
                  <a:lnTo>
                    <a:pt x="21140" y="956"/>
                  </a:lnTo>
                  <a:lnTo>
                    <a:pt x="20829" y="722"/>
                  </a:lnTo>
                  <a:lnTo>
                    <a:pt x="20556" y="546"/>
                  </a:lnTo>
                  <a:lnTo>
                    <a:pt x="20283" y="371"/>
                  </a:lnTo>
                  <a:lnTo>
                    <a:pt x="20030" y="235"/>
                  </a:lnTo>
                  <a:lnTo>
                    <a:pt x="19776" y="137"/>
                  </a:lnTo>
                  <a:lnTo>
                    <a:pt x="193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1533;p37">
              <a:extLst>
                <a:ext uri="{FF2B5EF4-FFF2-40B4-BE49-F238E27FC236}">
                  <a16:creationId xmlns:a16="http://schemas.microsoft.com/office/drawing/2014/main" id="{D3B636BA-2317-F490-D40D-57C174E232CD}"/>
                </a:ext>
              </a:extLst>
            </p:cNvPr>
            <p:cNvSpPr/>
            <p:nvPr/>
          </p:nvSpPr>
          <p:spPr>
            <a:xfrm>
              <a:off x="5391825" y="481175"/>
              <a:ext cx="114500" cy="135925"/>
            </a:xfrm>
            <a:custGeom>
              <a:avLst/>
              <a:gdLst/>
              <a:ahLst/>
              <a:cxnLst/>
              <a:rect l="l" t="t" r="r" b="b"/>
              <a:pathLst>
                <a:path w="4580" h="5437" extrusionOk="0">
                  <a:moveTo>
                    <a:pt x="2261" y="0"/>
                  </a:moveTo>
                  <a:lnTo>
                    <a:pt x="2085" y="78"/>
                  </a:lnTo>
                  <a:lnTo>
                    <a:pt x="1930" y="176"/>
                  </a:lnTo>
                  <a:lnTo>
                    <a:pt x="1774" y="273"/>
                  </a:lnTo>
                  <a:lnTo>
                    <a:pt x="1618" y="371"/>
                  </a:lnTo>
                  <a:lnTo>
                    <a:pt x="1326" y="643"/>
                  </a:lnTo>
                  <a:lnTo>
                    <a:pt x="1189" y="780"/>
                  </a:lnTo>
                  <a:lnTo>
                    <a:pt x="1053" y="936"/>
                  </a:lnTo>
                  <a:lnTo>
                    <a:pt x="780" y="1286"/>
                  </a:lnTo>
                  <a:lnTo>
                    <a:pt x="546" y="1637"/>
                  </a:lnTo>
                  <a:lnTo>
                    <a:pt x="332" y="2066"/>
                  </a:lnTo>
                  <a:lnTo>
                    <a:pt x="254" y="2261"/>
                  </a:lnTo>
                  <a:lnTo>
                    <a:pt x="176" y="2455"/>
                  </a:lnTo>
                  <a:lnTo>
                    <a:pt x="79" y="2826"/>
                  </a:lnTo>
                  <a:lnTo>
                    <a:pt x="20" y="3235"/>
                  </a:lnTo>
                  <a:lnTo>
                    <a:pt x="1" y="3605"/>
                  </a:lnTo>
                  <a:lnTo>
                    <a:pt x="20" y="3800"/>
                  </a:lnTo>
                  <a:lnTo>
                    <a:pt x="40" y="4014"/>
                  </a:lnTo>
                  <a:lnTo>
                    <a:pt x="59" y="4190"/>
                  </a:lnTo>
                  <a:lnTo>
                    <a:pt x="118" y="4365"/>
                  </a:lnTo>
                  <a:lnTo>
                    <a:pt x="176" y="4540"/>
                  </a:lnTo>
                  <a:lnTo>
                    <a:pt x="254" y="4716"/>
                  </a:lnTo>
                  <a:lnTo>
                    <a:pt x="332" y="4871"/>
                  </a:lnTo>
                  <a:lnTo>
                    <a:pt x="410" y="5008"/>
                  </a:lnTo>
                  <a:lnTo>
                    <a:pt x="546" y="5164"/>
                  </a:lnTo>
                  <a:lnTo>
                    <a:pt x="683" y="5300"/>
                  </a:lnTo>
                  <a:lnTo>
                    <a:pt x="702" y="5320"/>
                  </a:lnTo>
                  <a:lnTo>
                    <a:pt x="760" y="5359"/>
                  </a:lnTo>
                  <a:lnTo>
                    <a:pt x="838" y="5378"/>
                  </a:lnTo>
                  <a:lnTo>
                    <a:pt x="897" y="5359"/>
                  </a:lnTo>
                  <a:lnTo>
                    <a:pt x="955" y="5320"/>
                  </a:lnTo>
                  <a:lnTo>
                    <a:pt x="994" y="5261"/>
                  </a:lnTo>
                  <a:lnTo>
                    <a:pt x="1014" y="5183"/>
                  </a:lnTo>
                  <a:lnTo>
                    <a:pt x="1209" y="5261"/>
                  </a:lnTo>
                  <a:lnTo>
                    <a:pt x="1403" y="5339"/>
                  </a:lnTo>
                  <a:lnTo>
                    <a:pt x="1637" y="5378"/>
                  </a:lnTo>
                  <a:lnTo>
                    <a:pt x="1871" y="5417"/>
                  </a:lnTo>
                  <a:lnTo>
                    <a:pt x="2280" y="5437"/>
                  </a:lnTo>
                  <a:lnTo>
                    <a:pt x="2534" y="5437"/>
                  </a:lnTo>
                  <a:lnTo>
                    <a:pt x="2806" y="5417"/>
                  </a:lnTo>
                  <a:lnTo>
                    <a:pt x="3040" y="5378"/>
                  </a:lnTo>
                  <a:lnTo>
                    <a:pt x="3254" y="5320"/>
                  </a:lnTo>
                  <a:lnTo>
                    <a:pt x="3430" y="5281"/>
                  </a:lnTo>
                  <a:lnTo>
                    <a:pt x="3644" y="5203"/>
                  </a:lnTo>
                  <a:lnTo>
                    <a:pt x="3761" y="5144"/>
                  </a:lnTo>
                  <a:lnTo>
                    <a:pt x="3742" y="5222"/>
                  </a:lnTo>
                  <a:lnTo>
                    <a:pt x="3761" y="5300"/>
                  </a:lnTo>
                  <a:lnTo>
                    <a:pt x="3819" y="5359"/>
                  </a:lnTo>
                  <a:lnTo>
                    <a:pt x="3878" y="5398"/>
                  </a:lnTo>
                  <a:lnTo>
                    <a:pt x="3956" y="5417"/>
                  </a:lnTo>
                  <a:lnTo>
                    <a:pt x="4053" y="5398"/>
                  </a:lnTo>
                  <a:lnTo>
                    <a:pt x="4073" y="5378"/>
                  </a:lnTo>
                  <a:lnTo>
                    <a:pt x="4092" y="5378"/>
                  </a:lnTo>
                  <a:lnTo>
                    <a:pt x="4131" y="5339"/>
                  </a:lnTo>
                  <a:lnTo>
                    <a:pt x="4151" y="5281"/>
                  </a:lnTo>
                  <a:lnTo>
                    <a:pt x="4268" y="5027"/>
                  </a:lnTo>
                  <a:lnTo>
                    <a:pt x="4384" y="4716"/>
                  </a:lnTo>
                  <a:lnTo>
                    <a:pt x="4384" y="4696"/>
                  </a:lnTo>
                  <a:lnTo>
                    <a:pt x="4443" y="4599"/>
                  </a:lnTo>
                  <a:lnTo>
                    <a:pt x="4482" y="4482"/>
                  </a:lnTo>
                  <a:lnTo>
                    <a:pt x="4521" y="4365"/>
                  </a:lnTo>
                  <a:lnTo>
                    <a:pt x="4540" y="4229"/>
                  </a:lnTo>
                  <a:lnTo>
                    <a:pt x="4521" y="4151"/>
                  </a:lnTo>
                  <a:lnTo>
                    <a:pt x="4521" y="4112"/>
                  </a:lnTo>
                  <a:lnTo>
                    <a:pt x="4560" y="3819"/>
                  </a:lnTo>
                  <a:lnTo>
                    <a:pt x="4579" y="3527"/>
                  </a:lnTo>
                  <a:lnTo>
                    <a:pt x="4579" y="3235"/>
                  </a:lnTo>
                  <a:lnTo>
                    <a:pt x="4540" y="2943"/>
                  </a:lnTo>
                  <a:lnTo>
                    <a:pt x="4501" y="2650"/>
                  </a:lnTo>
                  <a:lnTo>
                    <a:pt x="4423" y="2378"/>
                  </a:lnTo>
                  <a:lnTo>
                    <a:pt x="4326" y="2085"/>
                  </a:lnTo>
                  <a:lnTo>
                    <a:pt x="4209" y="1813"/>
                  </a:lnTo>
                  <a:lnTo>
                    <a:pt x="4073" y="1559"/>
                  </a:lnTo>
                  <a:lnTo>
                    <a:pt x="3878" y="1267"/>
                  </a:lnTo>
                  <a:lnTo>
                    <a:pt x="3722" y="1072"/>
                  </a:lnTo>
                  <a:lnTo>
                    <a:pt x="3547" y="858"/>
                  </a:lnTo>
                  <a:lnTo>
                    <a:pt x="3293" y="605"/>
                  </a:lnTo>
                  <a:lnTo>
                    <a:pt x="2982" y="351"/>
                  </a:lnTo>
                  <a:lnTo>
                    <a:pt x="2728" y="195"/>
                  </a:lnTo>
                  <a:lnTo>
                    <a:pt x="2475" y="78"/>
                  </a:lnTo>
                  <a:lnTo>
                    <a:pt x="2300" y="20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1534;p37">
              <a:extLst>
                <a:ext uri="{FF2B5EF4-FFF2-40B4-BE49-F238E27FC236}">
                  <a16:creationId xmlns:a16="http://schemas.microsoft.com/office/drawing/2014/main" id="{41491796-0191-F3CF-2434-98BBAA3111CC}"/>
                </a:ext>
              </a:extLst>
            </p:cNvPr>
            <p:cNvSpPr/>
            <p:nvPr/>
          </p:nvSpPr>
          <p:spPr>
            <a:xfrm>
              <a:off x="5592025" y="544000"/>
              <a:ext cx="123250" cy="138850"/>
            </a:xfrm>
            <a:custGeom>
              <a:avLst/>
              <a:gdLst/>
              <a:ahLst/>
              <a:cxnLst/>
              <a:rect l="l" t="t" r="r" b="b"/>
              <a:pathLst>
                <a:path w="4930" h="5554" extrusionOk="0">
                  <a:moveTo>
                    <a:pt x="3683" y="1"/>
                  </a:moveTo>
                  <a:lnTo>
                    <a:pt x="3488" y="20"/>
                  </a:lnTo>
                  <a:lnTo>
                    <a:pt x="3098" y="79"/>
                  </a:lnTo>
                  <a:lnTo>
                    <a:pt x="2904" y="118"/>
                  </a:lnTo>
                  <a:lnTo>
                    <a:pt x="2709" y="176"/>
                  </a:lnTo>
                  <a:lnTo>
                    <a:pt x="2300" y="332"/>
                  </a:lnTo>
                  <a:lnTo>
                    <a:pt x="1910" y="508"/>
                  </a:lnTo>
                  <a:lnTo>
                    <a:pt x="1501" y="741"/>
                  </a:lnTo>
                  <a:lnTo>
                    <a:pt x="1325" y="878"/>
                  </a:lnTo>
                  <a:lnTo>
                    <a:pt x="1150" y="995"/>
                  </a:lnTo>
                  <a:lnTo>
                    <a:pt x="877" y="1248"/>
                  </a:lnTo>
                  <a:lnTo>
                    <a:pt x="605" y="1579"/>
                  </a:lnTo>
                  <a:lnTo>
                    <a:pt x="390" y="1871"/>
                  </a:lnTo>
                  <a:lnTo>
                    <a:pt x="312" y="2027"/>
                  </a:lnTo>
                  <a:lnTo>
                    <a:pt x="195" y="2242"/>
                  </a:lnTo>
                  <a:lnTo>
                    <a:pt x="137" y="2397"/>
                  </a:lnTo>
                  <a:lnTo>
                    <a:pt x="78" y="2573"/>
                  </a:lnTo>
                  <a:lnTo>
                    <a:pt x="39" y="2748"/>
                  </a:lnTo>
                  <a:lnTo>
                    <a:pt x="1" y="2943"/>
                  </a:lnTo>
                  <a:lnTo>
                    <a:pt x="1" y="3099"/>
                  </a:lnTo>
                  <a:lnTo>
                    <a:pt x="1" y="3274"/>
                  </a:lnTo>
                  <a:lnTo>
                    <a:pt x="20" y="3489"/>
                  </a:lnTo>
                  <a:lnTo>
                    <a:pt x="78" y="3664"/>
                  </a:lnTo>
                  <a:lnTo>
                    <a:pt x="78" y="3683"/>
                  </a:lnTo>
                  <a:lnTo>
                    <a:pt x="98" y="3761"/>
                  </a:lnTo>
                  <a:lnTo>
                    <a:pt x="156" y="3800"/>
                  </a:lnTo>
                  <a:lnTo>
                    <a:pt x="215" y="3839"/>
                  </a:lnTo>
                  <a:lnTo>
                    <a:pt x="293" y="3839"/>
                  </a:lnTo>
                  <a:lnTo>
                    <a:pt x="351" y="3800"/>
                  </a:lnTo>
                  <a:lnTo>
                    <a:pt x="410" y="3742"/>
                  </a:lnTo>
                  <a:lnTo>
                    <a:pt x="527" y="3917"/>
                  </a:lnTo>
                  <a:lnTo>
                    <a:pt x="663" y="4073"/>
                  </a:lnTo>
                  <a:lnTo>
                    <a:pt x="819" y="4248"/>
                  </a:lnTo>
                  <a:lnTo>
                    <a:pt x="1014" y="4404"/>
                  </a:lnTo>
                  <a:lnTo>
                    <a:pt x="1170" y="4521"/>
                  </a:lnTo>
                  <a:lnTo>
                    <a:pt x="1345" y="4638"/>
                  </a:lnTo>
                  <a:lnTo>
                    <a:pt x="1559" y="4774"/>
                  </a:lnTo>
                  <a:lnTo>
                    <a:pt x="1793" y="4891"/>
                  </a:lnTo>
                  <a:lnTo>
                    <a:pt x="2007" y="4989"/>
                  </a:lnTo>
                  <a:lnTo>
                    <a:pt x="2222" y="5067"/>
                  </a:lnTo>
                  <a:lnTo>
                    <a:pt x="2397" y="5106"/>
                  </a:lnTo>
                  <a:lnTo>
                    <a:pt x="2611" y="5164"/>
                  </a:lnTo>
                  <a:lnTo>
                    <a:pt x="2748" y="5184"/>
                  </a:lnTo>
                  <a:lnTo>
                    <a:pt x="2689" y="5242"/>
                  </a:lnTo>
                  <a:lnTo>
                    <a:pt x="2670" y="5320"/>
                  </a:lnTo>
                  <a:lnTo>
                    <a:pt x="2670" y="5398"/>
                  </a:lnTo>
                  <a:lnTo>
                    <a:pt x="2709" y="5476"/>
                  </a:lnTo>
                  <a:lnTo>
                    <a:pt x="2767" y="5515"/>
                  </a:lnTo>
                  <a:lnTo>
                    <a:pt x="2845" y="5554"/>
                  </a:lnTo>
                  <a:lnTo>
                    <a:pt x="2904" y="5554"/>
                  </a:lnTo>
                  <a:lnTo>
                    <a:pt x="2962" y="5534"/>
                  </a:lnTo>
                  <a:lnTo>
                    <a:pt x="3001" y="5515"/>
                  </a:lnTo>
                  <a:lnTo>
                    <a:pt x="3235" y="5359"/>
                  </a:lnTo>
                  <a:lnTo>
                    <a:pt x="3488" y="5164"/>
                  </a:lnTo>
                  <a:lnTo>
                    <a:pt x="3508" y="5145"/>
                  </a:lnTo>
                  <a:lnTo>
                    <a:pt x="3625" y="5086"/>
                  </a:lnTo>
                  <a:lnTo>
                    <a:pt x="3722" y="5008"/>
                  </a:lnTo>
                  <a:lnTo>
                    <a:pt x="3800" y="4930"/>
                  </a:lnTo>
                  <a:lnTo>
                    <a:pt x="3878" y="4833"/>
                  </a:lnTo>
                  <a:lnTo>
                    <a:pt x="3917" y="4736"/>
                  </a:lnTo>
                  <a:lnTo>
                    <a:pt x="3936" y="4716"/>
                  </a:lnTo>
                  <a:lnTo>
                    <a:pt x="4131" y="4502"/>
                  </a:lnTo>
                  <a:lnTo>
                    <a:pt x="4306" y="4248"/>
                  </a:lnTo>
                  <a:lnTo>
                    <a:pt x="4462" y="3995"/>
                  </a:lnTo>
                  <a:lnTo>
                    <a:pt x="4599" y="3742"/>
                  </a:lnTo>
                  <a:lnTo>
                    <a:pt x="4696" y="3469"/>
                  </a:lnTo>
                  <a:lnTo>
                    <a:pt x="4794" y="3196"/>
                  </a:lnTo>
                  <a:lnTo>
                    <a:pt x="4852" y="2904"/>
                  </a:lnTo>
                  <a:lnTo>
                    <a:pt x="4910" y="2592"/>
                  </a:lnTo>
                  <a:lnTo>
                    <a:pt x="4930" y="2320"/>
                  </a:lnTo>
                  <a:lnTo>
                    <a:pt x="4930" y="1969"/>
                  </a:lnTo>
                  <a:lnTo>
                    <a:pt x="4891" y="1735"/>
                  </a:lnTo>
                  <a:lnTo>
                    <a:pt x="4871" y="1462"/>
                  </a:lnTo>
                  <a:lnTo>
                    <a:pt x="4774" y="1092"/>
                  </a:lnTo>
                  <a:lnTo>
                    <a:pt x="4657" y="722"/>
                  </a:lnTo>
                  <a:lnTo>
                    <a:pt x="4521" y="430"/>
                  </a:lnTo>
                  <a:lnTo>
                    <a:pt x="4384" y="215"/>
                  </a:lnTo>
                  <a:lnTo>
                    <a:pt x="4267" y="79"/>
                  </a:lnTo>
                  <a:lnTo>
                    <a:pt x="4229" y="40"/>
                  </a:lnTo>
                  <a:lnTo>
                    <a:pt x="4053" y="20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1535;p37">
              <a:extLst>
                <a:ext uri="{FF2B5EF4-FFF2-40B4-BE49-F238E27FC236}">
                  <a16:creationId xmlns:a16="http://schemas.microsoft.com/office/drawing/2014/main" id="{728ECCAF-6CB2-B6E0-C3B1-2FD0397156BE}"/>
                </a:ext>
              </a:extLst>
            </p:cNvPr>
            <p:cNvSpPr/>
            <p:nvPr/>
          </p:nvSpPr>
          <p:spPr>
            <a:xfrm>
              <a:off x="5197475" y="592725"/>
              <a:ext cx="126675" cy="135425"/>
            </a:xfrm>
            <a:custGeom>
              <a:avLst/>
              <a:gdLst/>
              <a:ahLst/>
              <a:cxnLst/>
              <a:rect l="l" t="t" r="r" b="b"/>
              <a:pathLst>
                <a:path w="5067" h="5417" extrusionOk="0">
                  <a:moveTo>
                    <a:pt x="1150" y="0"/>
                  </a:moveTo>
                  <a:lnTo>
                    <a:pt x="975" y="20"/>
                  </a:lnTo>
                  <a:lnTo>
                    <a:pt x="780" y="39"/>
                  </a:lnTo>
                  <a:lnTo>
                    <a:pt x="605" y="78"/>
                  </a:lnTo>
                  <a:lnTo>
                    <a:pt x="429" y="137"/>
                  </a:lnTo>
                  <a:lnTo>
                    <a:pt x="410" y="176"/>
                  </a:lnTo>
                  <a:lnTo>
                    <a:pt x="312" y="312"/>
                  </a:lnTo>
                  <a:lnTo>
                    <a:pt x="195" y="565"/>
                  </a:lnTo>
                  <a:lnTo>
                    <a:pt x="98" y="858"/>
                  </a:lnTo>
                  <a:lnTo>
                    <a:pt x="39" y="1247"/>
                  </a:lnTo>
                  <a:lnTo>
                    <a:pt x="1" y="1617"/>
                  </a:lnTo>
                  <a:lnTo>
                    <a:pt x="1" y="2144"/>
                  </a:lnTo>
                  <a:lnTo>
                    <a:pt x="59" y="2475"/>
                  </a:lnTo>
                  <a:lnTo>
                    <a:pt x="117" y="2748"/>
                  </a:lnTo>
                  <a:lnTo>
                    <a:pt x="195" y="3059"/>
                  </a:lnTo>
                  <a:lnTo>
                    <a:pt x="312" y="3332"/>
                  </a:lnTo>
                  <a:lnTo>
                    <a:pt x="429" y="3605"/>
                  </a:lnTo>
                  <a:lnTo>
                    <a:pt x="585" y="3839"/>
                  </a:lnTo>
                  <a:lnTo>
                    <a:pt x="741" y="4092"/>
                  </a:lnTo>
                  <a:lnTo>
                    <a:pt x="936" y="4326"/>
                  </a:lnTo>
                  <a:lnTo>
                    <a:pt x="1150" y="4540"/>
                  </a:lnTo>
                  <a:lnTo>
                    <a:pt x="1364" y="4735"/>
                  </a:lnTo>
                  <a:lnTo>
                    <a:pt x="1384" y="4754"/>
                  </a:lnTo>
                  <a:lnTo>
                    <a:pt x="1403" y="4793"/>
                  </a:lnTo>
                  <a:lnTo>
                    <a:pt x="1423" y="4832"/>
                  </a:lnTo>
                  <a:lnTo>
                    <a:pt x="1520" y="4910"/>
                  </a:lnTo>
                  <a:lnTo>
                    <a:pt x="1618" y="4988"/>
                  </a:lnTo>
                  <a:lnTo>
                    <a:pt x="1735" y="5047"/>
                  </a:lnTo>
                  <a:lnTo>
                    <a:pt x="1851" y="5086"/>
                  </a:lnTo>
                  <a:lnTo>
                    <a:pt x="1851" y="5105"/>
                  </a:lnTo>
                  <a:lnTo>
                    <a:pt x="2144" y="5261"/>
                  </a:lnTo>
                  <a:lnTo>
                    <a:pt x="2397" y="5378"/>
                  </a:lnTo>
                  <a:lnTo>
                    <a:pt x="2436" y="5397"/>
                  </a:lnTo>
                  <a:lnTo>
                    <a:pt x="2494" y="5417"/>
                  </a:lnTo>
                  <a:lnTo>
                    <a:pt x="2514" y="5417"/>
                  </a:lnTo>
                  <a:lnTo>
                    <a:pt x="2553" y="5397"/>
                  </a:lnTo>
                  <a:lnTo>
                    <a:pt x="2631" y="5358"/>
                  </a:lnTo>
                  <a:lnTo>
                    <a:pt x="2670" y="5300"/>
                  </a:lnTo>
                  <a:lnTo>
                    <a:pt x="2709" y="5222"/>
                  </a:lnTo>
                  <a:lnTo>
                    <a:pt x="2689" y="5144"/>
                  </a:lnTo>
                  <a:lnTo>
                    <a:pt x="2670" y="5086"/>
                  </a:lnTo>
                  <a:lnTo>
                    <a:pt x="2611" y="5027"/>
                  </a:lnTo>
                  <a:lnTo>
                    <a:pt x="2728" y="4988"/>
                  </a:lnTo>
                  <a:lnTo>
                    <a:pt x="2943" y="4910"/>
                  </a:lnTo>
                  <a:lnTo>
                    <a:pt x="3118" y="4832"/>
                  </a:lnTo>
                  <a:lnTo>
                    <a:pt x="3293" y="4735"/>
                  </a:lnTo>
                  <a:lnTo>
                    <a:pt x="3508" y="4618"/>
                  </a:lnTo>
                  <a:lnTo>
                    <a:pt x="3722" y="4462"/>
                  </a:lnTo>
                  <a:lnTo>
                    <a:pt x="3917" y="4306"/>
                  </a:lnTo>
                  <a:lnTo>
                    <a:pt x="4073" y="4170"/>
                  </a:lnTo>
                  <a:lnTo>
                    <a:pt x="4229" y="4014"/>
                  </a:lnTo>
                  <a:lnTo>
                    <a:pt x="4384" y="3839"/>
                  </a:lnTo>
                  <a:lnTo>
                    <a:pt x="4521" y="3644"/>
                  </a:lnTo>
                  <a:lnTo>
                    <a:pt x="4638" y="3468"/>
                  </a:lnTo>
                  <a:lnTo>
                    <a:pt x="4735" y="3293"/>
                  </a:lnTo>
                  <a:lnTo>
                    <a:pt x="4774" y="3332"/>
                  </a:lnTo>
                  <a:lnTo>
                    <a:pt x="4852" y="3352"/>
                  </a:lnTo>
                  <a:lnTo>
                    <a:pt x="4910" y="3352"/>
                  </a:lnTo>
                  <a:lnTo>
                    <a:pt x="4988" y="3313"/>
                  </a:lnTo>
                  <a:lnTo>
                    <a:pt x="5027" y="3254"/>
                  </a:lnTo>
                  <a:lnTo>
                    <a:pt x="5047" y="3176"/>
                  </a:lnTo>
                  <a:lnTo>
                    <a:pt x="5047" y="3157"/>
                  </a:lnTo>
                  <a:lnTo>
                    <a:pt x="5066" y="2981"/>
                  </a:lnTo>
                  <a:lnTo>
                    <a:pt x="5066" y="2767"/>
                  </a:lnTo>
                  <a:lnTo>
                    <a:pt x="5047" y="2592"/>
                  </a:lnTo>
                  <a:lnTo>
                    <a:pt x="5008" y="2436"/>
                  </a:lnTo>
                  <a:lnTo>
                    <a:pt x="4949" y="2241"/>
                  </a:lnTo>
                  <a:lnTo>
                    <a:pt x="4891" y="2066"/>
                  </a:lnTo>
                  <a:lnTo>
                    <a:pt x="4813" y="1910"/>
                  </a:lnTo>
                  <a:lnTo>
                    <a:pt x="4716" y="1754"/>
                  </a:lnTo>
                  <a:lnTo>
                    <a:pt x="4599" y="1579"/>
                  </a:lnTo>
                  <a:lnTo>
                    <a:pt x="4482" y="1423"/>
                  </a:lnTo>
                  <a:lnTo>
                    <a:pt x="4229" y="1150"/>
                  </a:lnTo>
                  <a:lnTo>
                    <a:pt x="3917" y="877"/>
                  </a:lnTo>
                  <a:lnTo>
                    <a:pt x="3605" y="663"/>
                  </a:lnTo>
                  <a:lnTo>
                    <a:pt x="3410" y="565"/>
                  </a:lnTo>
                  <a:lnTo>
                    <a:pt x="3215" y="448"/>
                  </a:lnTo>
                  <a:lnTo>
                    <a:pt x="2787" y="273"/>
                  </a:lnTo>
                  <a:lnTo>
                    <a:pt x="2397" y="156"/>
                  </a:lnTo>
                  <a:lnTo>
                    <a:pt x="1968" y="59"/>
                  </a:lnTo>
                  <a:lnTo>
                    <a:pt x="1754" y="20"/>
                  </a:lnTo>
                  <a:lnTo>
                    <a:pt x="1559" y="20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1536;p37">
              <a:extLst>
                <a:ext uri="{FF2B5EF4-FFF2-40B4-BE49-F238E27FC236}">
                  <a16:creationId xmlns:a16="http://schemas.microsoft.com/office/drawing/2014/main" id="{6AA88174-342B-4D0D-C4E9-1CE7299404F7}"/>
                </a:ext>
              </a:extLst>
            </p:cNvPr>
            <p:cNvSpPr/>
            <p:nvPr/>
          </p:nvSpPr>
          <p:spPr>
            <a:xfrm>
              <a:off x="5756675" y="902525"/>
              <a:ext cx="141750" cy="119350"/>
            </a:xfrm>
            <a:custGeom>
              <a:avLst/>
              <a:gdLst/>
              <a:ahLst/>
              <a:cxnLst/>
              <a:rect l="l" t="t" r="r" b="b"/>
              <a:pathLst>
                <a:path w="5670" h="4774" extrusionOk="0">
                  <a:moveTo>
                    <a:pt x="2104" y="0"/>
                  </a:moveTo>
                  <a:lnTo>
                    <a:pt x="1929" y="20"/>
                  </a:lnTo>
                  <a:lnTo>
                    <a:pt x="1773" y="39"/>
                  </a:lnTo>
                  <a:lnTo>
                    <a:pt x="1559" y="98"/>
                  </a:lnTo>
                  <a:lnTo>
                    <a:pt x="1403" y="195"/>
                  </a:lnTo>
                  <a:lnTo>
                    <a:pt x="1364" y="195"/>
                  </a:lnTo>
                  <a:lnTo>
                    <a:pt x="1306" y="234"/>
                  </a:lnTo>
                  <a:lnTo>
                    <a:pt x="1267" y="292"/>
                  </a:lnTo>
                  <a:lnTo>
                    <a:pt x="1267" y="370"/>
                  </a:lnTo>
                  <a:lnTo>
                    <a:pt x="1267" y="429"/>
                  </a:lnTo>
                  <a:lnTo>
                    <a:pt x="1306" y="487"/>
                  </a:lnTo>
                  <a:lnTo>
                    <a:pt x="1364" y="526"/>
                  </a:lnTo>
                  <a:lnTo>
                    <a:pt x="1228" y="663"/>
                  </a:lnTo>
                  <a:lnTo>
                    <a:pt x="1091" y="838"/>
                  </a:lnTo>
                  <a:lnTo>
                    <a:pt x="955" y="1013"/>
                  </a:lnTo>
                  <a:lnTo>
                    <a:pt x="818" y="1228"/>
                  </a:lnTo>
                  <a:lnTo>
                    <a:pt x="643" y="1598"/>
                  </a:lnTo>
                  <a:lnTo>
                    <a:pt x="546" y="1832"/>
                  </a:lnTo>
                  <a:lnTo>
                    <a:pt x="468" y="2085"/>
                  </a:lnTo>
                  <a:lnTo>
                    <a:pt x="409" y="2319"/>
                  </a:lnTo>
                  <a:lnTo>
                    <a:pt x="370" y="2533"/>
                  </a:lnTo>
                  <a:lnTo>
                    <a:pt x="351" y="2728"/>
                  </a:lnTo>
                  <a:lnTo>
                    <a:pt x="351" y="2942"/>
                  </a:lnTo>
                  <a:lnTo>
                    <a:pt x="351" y="3079"/>
                  </a:lnTo>
                  <a:lnTo>
                    <a:pt x="273" y="3040"/>
                  </a:lnTo>
                  <a:lnTo>
                    <a:pt x="195" y="3020"/>
                  </a:lnTo>
                  <a:lnTo>
                    <a:pt x="117" y="3040"/>
                  </a:lnTo>
                  <a:lnTo>
                    <a:pt x="59" y="3079"/>
                  </a:lnTo>
                  <a:lnTo>
                    <a:pt x="20" y="3157"/>
                  </a:lnTo>
                  <a:lnTo>
                    <a:pt x="0" y="3234"/>
                  </a:lnTo>
                  <a:lnTo>
                    <a:pt x="0" y="3273"/>
                  </a:lnTo>
                  <a:lnTo>
                    <a:pt x="0" y="3293"/>
                  </a:lnTo>
                  <a:lnTo>
                    <a:pt x="39" y="3351"/>
                  </a:lnTo>
                  <a:lnTo>
                    <a:pt x="59" y="3390"/>
                  </a:lnTo>
                  <a:lnTo>
                    <a:pt x="253" y="3585"/>
                  </a:lnTo>
                  <a:lnTo>
                    <a:pt x="487" y="3799"/>
                  </a:lnTo>
                  <a:lnTo>
                    <a:pt x="507" y="3819"/>
                  </a:lnTo>
                  <a:lnTo>
                    <a:pt x="585" y="3916"/>
                  </a:lnTo>
                  <a:lnTo>
                    <a:pt x="682" y="4014"/>
                  </a:lnTo>
                  <a:lnTo>
                    <a:pt x="779" y="4072"/>
                  </a:lnTo>
                  <a:lnTo>
                    <a:pt x="877" y="4150"/>
                  </a:lnTo>
                  <a:lnTo>
                    <a:pt x="974" y="4150"/>
                  </a:lnTo>
                  <a:lnTo>
                    <a:pt x="994" y="4170"/>
                  </a:lnTo>
                  <a:lnTo>
                    <a:pt x="1247" y="4326"/>
                  </a:lnTo>
                  <a:lnTo>
                    <a:pt x="1520" y="4462"/>
                  </a:lnTo>
                  <a:lnTo>
                    <a:pt x="1793" y="4559"/>
                  </a:lnTo>
                  <a:lnTo>
                    <a:pt x="2085" y="4657"/>
                  </a:lnTo>
                  <a:lnTo>
                    <a:pt x="2358" y="4715"/>
                  </a:lnTo>
                  <a:lnTo>
                    <a:pt x="2650" y="4754"/>
                  </a:lnTo>
                  <a:lnTo>
                    <a:pt x="2942" y="4774"/>
                  </a:lnTo>
                  <a:lnTo>
                    <a:pt x="3254" y="4774"/>
                  </a:lnTo>
                  <a:lnTo>
                    <a:pt x="3546" y="4754"/>
                  </a:lnTo>
                  <a:lnTo>
                    <a:pt x="3877" y="4696"/>
                  </a:lnTo>
                  <a:lnTo>
                    <a:pt x="4364" y="4540"/>
                  </a:lnTo>
                  <a:lnTo>
                    <a:pt x="4715" y="4403"/>
                  </a:lnTo>
                  <a:lnTo>
                    <a:pt x="5066" y="4209"/>
                  </a:lnTo>
                  <a:lnTo>
                    <a:pt x="5319" y="4033"/>
                  </a:lnTo>
                  <a:lnTo>
                    <a:pt x="5514" y="3858"/>
                  </a:lnTo>
                  <a:lnTo>
                    <a:pt x="5631" y="3722"/>
                  </a:lnTo>
                  <a:lnTo>
                    <a:pt x="5670" y="3683"/>
                  </a:lnTo>
                  <a:lnTo>
                    <a:pt x="5650" y="3507"/>
                  </a:lnTo>
                  <a:lnTo>
                    <a:pt x="5650" y="3312"/>
                  </a:lnTo>
                  <a:lnTo>
                    <a:pt x="5611" y="3137"/>
                  </a:lnTo>
                  <a:lnTo>
                    <a:pt x="5572" y="2962"/>
                  </a:lnTo>
                  <a:lnTo>
                    <a:pt x="5436" y="2572"/>
                  </a:lnTo>
                  <a:lnTo>
                    <a:pt x="5358" y="2397"/>
                  </a:lnTo>
                  <a:lnTo>
                    <a:pt x="5280" y="2202"/>
                  </a:lnTo>
                  <a:lnTo>
                    <a:pt x="5066" y="1832"/>
                  </a:lnTo>
                  <a:lnTo>
                    <a:pt x="4813" y="1481"/>
                  </a:lnTo>
                  <a:lnTo>
                    <a:pt x="4520" y="1111"/>
                  </a:lnTo>
                  <a:lnTo>
                    <a:pt x="4364" y="955"/>
                  </a:lnTo>
                  <a:lnTo>
                    <a:pt x="4209" y="818"/>
                  </a:lnTo>
                  <a:lnTo>
                    <a:pt x="3916" y="585"/>
                  </a:lnTo>
                  <a:lnTo>
                    <a:pt x="3546" y="370"/>
                  </a:lnTo>
                  <a:lnTo>
                    <a:pt x="3234" y="214"/>
                  </a:lnTo>
                  <a:lnTo>
                    <a:pt x="3040" y="137"/>
                  </a:lnTo>
                  <a:lnTo>
                    <a:pt x="2825" y="78"/>
                  </a:lnTo>
                  <a:lnTo>
                    <a:pt x="2650" y="39"/>
                  </a:lnTo>
                  <a:lnTo>
                    <a:pt x="2475" y="20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1537;p37">
              <a:extLst>
                <a:ext uri="{FF2B5EF4-FFF2-40B4-BE49-F238E27FC236}">
                  <a16:creationId xmlns:a16="http://schemas.microsoft.com/office/drawing/2014/main" id="{483B88FC-F3CE-037C-0EBE-BAB65E7A33FC}"/>
                </a:ext>
              </a:extLst>
            </p:cNvPr>
            <p:cNvSpPr/>
            <p:nvPr/>
          </p:nvSpPr>
          <p:spPr>
            <a:xfrm>
              <a:off x="5628550" y="1068625"/>
              <a:ext cx="126675" cy="134450"/>
            </a:xfrm>
            <a:custGeom>
              <a:avLst/>
              <a:gdLst/>
              <a:ahLst/>
              <a:cxnLst/>
              <a:rect l="l" t="t" r="r" b="b"/>
              <a:pathLst>
                <a:path w="5067" h="5378" extrusionOk="0">
                  <a:moveTo>
                    <a:pt x="2748" y="0"/>
                  </a:moveTo>
                  <a:lnTo>
                    <a:pt x="2690" y="39"/>
                  </a:lnTo>
                  <a:lnTo>
                    <a:pt x="2631" y="78"/>
                  </a:lnTo>
                  <a:lnTo>
                    <a:pt x="2612" y="156"/>
                  </a:lnTo>
                  <a:lnTo>
                    <a:pt x="2612" y="214"/>
                  </a:lnTo>
                  <a:lnTo>
                    <a:pt x="2631" y="292"/>
                  </a:lnTo>
                  <a:lnTo>
                    <a:pt x="2436" y="331"/>
                  </a:lnTo>
                  <a:lnTo>
                    <a:pt x="2241" y="390"/>
                  </a:lnTo>
                  <a:lnTo>
                    <a:pt x="2027" y="468"/>
                  </a:lnTo>
                  <a:lnTo>
                    <a:pt x="1793" y="585"/>
                  </a:lnTo>
                  <a:lnTo>
                    <a:pt x="1618" y="682"/>
                  </a:lnTo>
                  <a:lnTo>
                    <a:pt x="1443" y="799"/>
                  </a:lnTo>
                  <a:lnTo>
                    <a:pt x="1248" y="955"/>
                  </a:lnTo>
                  <a:lnTo>
                    <a:pt x="1033" y="1130"/>
                  </a:lnTo>
                  <a:lnTo>
                    <a:pt x="878" y="1286"/>
                  </a:lnTo>
                  <a:lnTo>
                    <a:pt x="722" y="1442"/>
                  </a:lnTo>
                  <a:lnTo>
                    <a:pt x="605" y="1598"/>
                  </a:lnTo>
                  <a:lnTo>
                    <a:pt x="468" y="1773"/>
                  </a:lnTo>
                  <a:lnTo>
                    <a:pt x="410" y="1890"/>
                  </a:lnTo>
                  <a:lnTo>
                    <a:pt x="371" y="1812"/>
                  </a:lnTo>
                  <a:lnTo>
                    <a:pt x="313" y="1773"/>
                  </a:lnTo>
                  <a:lnTo>
                    <a:pt x="235" y="1734"/>
                  </a:lnTo>
                  <a:lnTo>
                    <a:pt x="157" y="1734"/>
                  </a:lnTo>
                  <a:lnTo>
                    <a:pt x="98" y="1773"/>
                  </a:lnTo>
                  <a:lnTo>
                    <a:pt x="40" y="1832"/>
                  </a:lnTo>
                  <a:lnTo>
                    <a:pt x="20" y="1871"/>
                  </a:lnTo>
                  <a:lnTo>
                    <a:pt x="1" y="1890"/>
                  </a:lnTo>
                  <a:lnTo>
                    <a:pt x="1" y="1949"/>
                  </a:lnTo>
                  <a:lnTo>
                    <a:pt x="1" y="2007"/>
                  </a:lnTo>
                  <a:lnTo>
                    <a:pt x="59" y="2260"/>
                  </a:lnTo>
                  <a:lnTo>
                    <a:pt x="137" y="2592"/>
                  </a:lnTo>
                  <a:lnTo>
                    <a:pt x="157" y="2611"/>
                  </a:lnTo>
                  <a:lnTo>
                    <a:pt x="157" y="2728"/>
                  </a:lnTo>
                  <a:lnTo>
                    <a:pt x="196" y="2845"/>
                  </a:lnTo>
                  <a:lnTo>
                    <a:pt x="235" y="2962"/>
                  </a:lnTo>
                  <a:lnTo>
                    <a:pt x="293" y="3079"/>
                  </a:lnTo>
                  <a:lnTo>
                    <a:pt x="352" y="3137"/>
                  </a:lnTo>
                  <a:lnTo>
                    <a:pt x="371" y="3157"/>
                  </a:lnTo>
                  <a:lnTo>
                    <a:pt x="507" y="3429"/>
                  </a:lnTo>
                  <a:lnTo>
                    <a:pt x="663" y="3683"/>
                  </a:lnTo>
                  <a:lnTo>
                    <a:pt x="839" y="3916"/>
                  </a:lnTo>
                  <a:lnTo>
                    <a:pt x="1033" y="4150"/>
                  </a:lnTo>
                  <a:lnTo>
                    <a:pt x="1228" y="4345"/>
                  </a:lnTo>
                  <a:lnTo>
                    <a:pt x="1443" y="4540"/>
                  </a:lnTo>
                  <a:lnTo>
                    <a:pt x="1696" y="4715"/>
                  </a:lnTo>
                  <a:lnTo>
                    <a:pt x="1949" y="4871"/>
                  </a:lnTo>
                  <a:lnTo>
                    <a:pt x="2202" y="5008"/>
                  </a:lnTo>
                  <a:lnTo>
                    <a:pt x="2514" y="5144"/>
                  </a:lnTo>
                  <a:lnTo>
                    <a:pt x="2748" y="5222"/>
                  </a:lnTo>
                  <a:lnTo>
                    <a:pt x="3021" y="5280"/>
                  </a:lnTo>
                  <a:lnTo>
                    <a:pt x="3391" y="5358"/>
                  </a:lnTo>
                  <a:lnTo>
                    <a:pt x="3781" y="5378"/>
                  </a:lnTo>
                  <a:lnTo>
                    <a:pt x="4092" y="5358"/>
                  </a:lnTo>
                  <a:lnTo>
                    <a:pt x="4365" y="5319"/>
                  </a:lnTo>
                  <a:lnTo>
                    <a:pt x="4541" y="5261"/>
                  </a:lnTo>
                  <a:lnTo>
                    <a:pt x="4580" y="5261"/>
                  </a:lnTo>
                  <a:lnTo>
                    <a:pt x="4677" y="5085"/>
                  </a:lnTo>
                  <a:lnTo>
                    <a:pt x="4755" y="4930"/>
                  </a:lnTo>
                  <a:lnTo>
                    <a:pt x="4813" y="4754"/>
                  </a:lnTo>
                  <a:lnTo>
                    <a:pt x="4891" y="4579"/>
                  </a:lnTo>
                  <a:lnTo>
                    <a:pt x="4989" y="4189"/>
                  </a:lnTo>
                  <a:lnTo>
                    <a:pt x="5008" y="3994"/>
                  </a:lnTo>
                  <a:lnTo>
                    <a:pt x="5047" y="3800"/>
                  </a:lnTo>
                  <a:lnTo>
                    <a:pt x="5067" y="3351"/>
                  </a:lnTo>
                  <a:lnTo>
                    <a:pt x="5047" y="2923"/>
                  </a:lnTo>
                  <a:lnTo>
                    <a:pt x="4989" y="2475"/>
                  </a:lnTo>
                  <a:lnTo>
                    <a:pt x="4930" y="2260"/>
                  </a:lnTo>
                  <a:lnTo>
                    <a:pt x="4872" y="2046"/>
                  </a:lnTo>
                  <a:lnTo>
                    <a:pt x="4755" y="1695"/>
                  </a:lnTo>
                  <a:lnTo>
                    <a:pt x="4560" y="1325"/>
                  </a:lnTo>
                  <a:lnTo>
                    <a:pt x="4365" y="1013"/>
                  </a:lnTo>
                  <a:lnTo>
                    <a:pt x="4268" y="857"/>
                  </a:lnTo>
                  <a:lnTo>
                    <a:pt x="4112" y="682"/>
                  </a:lnTo>
                  <a:lnTo>
                    <a:pt x="3976" y="565"/>
                  </a:lnTo>
                  <a:lnTo>
                    <a:pt x="3859" y="448"/>
                  </a:lnTo>
                  <a:lnTo>
                    <a:pt x="3703" y="331"/>
                  </a:lnTo>
                  <a:lnTo>
                    <a:pt x="3527" y="234"/>
                  </a:lnTo>
                  <a:lnTo>
                    <a:pt x="3391" y="156"/>
                  </a:lnTo>
                  <a:lnTo>
                    <a:pt x="3235" y="98"/>
                  </a:lnTo>
                  <a:lnTo>
                    <a:pt x="3021" y="39"/>
                  </a:lnTo>
                  <a:lnTo>
                    <a:pt x="2845" y="20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1538;p37">
              <a:extLst>
                <a:ext uri="{FF2B5EF4-FFF2-40B4-BE49-F238E27FC236}">
                  <a16:creationId xmlns:a16="http://schemas.microsoft.com/office/drawing/2014/main" id="{BCB3ED96-CADB-20B5-C3A1-4E875FD74D8A}"/>
                </a:ext>
              </a:extLst>
            </p:cNvPr>
            <p:cNvSpPr/>
            <p:nvPr/>
          </p:nvSpPr>
          <p:spPr>
            <a:xfrm>
              <a:off x="5090800" y="967300"/>
              <a:ext cx="139325" cy="122775"/>
            </a:xfrm>
            <a:custGeom>
              <a:avLst/>
              <a:gdLst/>
              <a:ahLst/>
              <a:cxnLst/>
              <a:rect l="l" t="t" r="r" b="b"/>
              <a:pathLst>
                <a:path w="5573" h="4911" extrusionOk="0">
                  <a:moveTo>
                    <a:pt x="2982" y="0"/>
                  </a:moveTo>
                  <a:lnTo>
                    <a:pt x="2787" y="39"/>
                  </a:lnTo>
                  <a:lnTo>
                    <a:pt x="2611" y="78"/>
                  </a:lnTo>
                  <a:lnTo>
                    <a:pt x="2436" y="137"/>
                  </a:lnTo>
                  <a:lnTo>
                    <a:pt x="2280" y="195"/>
                  </a:lnTo>
                  <a:lnTo>
                    <a:pt x="2066" y="293"/>
                  </a:lnTo>
                  <a:lnTo>
                    <a:pt x="1910" y="390"/>
                  </a:lnTo>
                  <a:lnTo>
                    <a:pt x="1598" y="585"/>
                  </a:lnTo>
                  <a:lnTo>
                    <a:pt x="1286" y="858"/>
                  </a:lnTo>
                  <a:lnTo>
                    <a:pt x="1033" y="1131"/>
                  </a:lnTo>
                  <a:lnTo>
                    <a:pt x="897" y="1306"/>
                  </a:lnTo>
                  <a:lnTo>
                    <a:pt x="780" y="1481"/>
                  </a:lnTo>
                  <a:lnTo>
                    <a:pt x="527" y="1890"/>
                  </a:lnTo>
                  <a:lnTo>
                    <a:pt x="351" y="2261"/>
                  </a:lnTo>
                  <a:lnTo>
                    <a:pt x="195" y="2670"/>
                  </a:lnTo>
                  <a:lnTo>
                    <a:pt x="137" y="2865"/>
                  </a:lnTo>
                  <a:lnTo>
                    <a:pt x="78" y="3079"/>
                  </a:lnTo>
                  <a:lnTo>
                    <a:pt x="20" y="3469"/>
                  </a:lnTo>
                  <a:lnTo>
                    <a:pt x="1" y="3644"/>
                  </a:lnTo>
                  <a:lnTo>
                    <a:pt x="1" y="3839"/>
                  </a:lnTo>
                  <a:lnTo>
                    <a:pt x="20" y="4014"/>
                  </a:lnTo>
                  <a:lnTo>
                    <a:pt x="40" y="4209"/>
                  </a:lnTo>
                  <a:lnTo>
                    <a:pt x="78" y="4229"/>
                  </a:lnTo>
                  <a:lnTo>
                    <a:pt x="215" y="4345"/>
                  </a:lnTo>
                  <a:lnTo>
                    <a:pt x="429" y="4501"/>
                  </a:lnTo>
                  <a:lnTo>
                    <a:pt x="721" y="4638"/>
                  </a:lnTo>
                  <a:lnTo>
                    <a:pt x="1092" y="4755"/>
                  </a:lnTo>
                  <a:lnTo>
                    <a:pt x="1462" y="4852"/>
                  </a:lnTo>
                  <a:lnTo>
                    <a:pt x="1715" y="4891"/>
                  </a:lnTo>
                  <a:lnTo>
                    <a:pt x="1968" y="4910"/>
                  </a:lnTo>
                  <a:lnTo>
                    <a:pt x="2300" y="4910"/>
                  </a:lnTo>
                  <a:lnTo>
                    <a:pt x="2592" y="4891"/>
                  </a:lnTo>
                  <a:lnTo>
                    <a:pt x="2904" y="4852"/>
                  </a:lnTo>
                  <a:lnTo>
                    <a:pt x="3196" y="4794"/>
                  </a:lnTo>
                  <a:lnTo>
                    <a:pt x="3469" y="4696"/>
                  </a:lnTo>
                  <a:lnTo>
                    <a:pt x="3741" y="4599"/>
                  </a:lnTo>
                  <a:lnTo>
                    <a:pt x="3995" y="4462"/>
                  </a:lnTo>
                  <a:lnTo>
                    <a:pt x="4268" y="4306"/>
                  </a:lnTo>
                  <a:lnTo>
                    <a:pt x="4501" y="4131"/>
                  </a:lnTo>
                  <a:lnTo>
                    <a:pt x="4735" y="3956"/>
                  </a:lnTo>
                  <a:lnTo>
                    <a:pt x="4755" y="3936"/>
                  </a:lnTo>
                  <a:lnTo>
                    <a:pt x="4833" y="3897"/>
                  </a:lnTo>
                  <a:lnTo>
                    <a:pt x="4930" y="3819"/>
                  </a:lnTo>
                  <a:lnTo>
                    <a:pt x="5027" y="3741"/>
                  </a:lnTo>
                  <a:lnTo>
                    <a:pt x="5086" y="3644"/>
                  </a:lnTo>
                  <a:lnTo>
                    <a:pt x="5144" y="3527"/>
                  </a:lnTo>
                  <a:lnTo>
                    <a:pt x="5164" y="3508"/>
                  </a:lnTo>
                  <a:lnTo>
                    <a:pt x="5378" y="3254"/>
                  </a:lnTo>
                  <a:lnTo>
                    <a:pt x="5534" y="3021"/>
                  </a:lnTo>
                  <a:lnTo>
                    <a:pt x="5553" y="2982"/>
                  </a:lnTo>
                  <a:lnTo>
                    <a:pt x="5573" y="2923"/>
                  </a:lnTo>
                  <a:lnTo>
                    <a:pt x="5573" y="2904"/>
                  </a:lnTo>
                  <a:lnTo>
                    <a:pt x="5573" y="2865"/>
                  </a:lnTo>
                  <a:lnTo>
                    <a:pt x="5534" y="2787"/>
                  </a:lnTo>
                  <a:lnTo>
                    <a:pt x="5476" y="2728"/>
                  </a:lnTo>
                  <a:lnTo>
                    <a:pt x="5417" y="2689"/>
                  </a:lnTo>
                  <a:lnTo>
                    <a:pt x="5339" y="2689"/>
                  </a:lnTo>
                  <a:lnTo>
                    <a:pt x="5261" y="2709"/>
                  </a:lnTo>
                  <a:lnTo>
                    <a:pt x="5203" y="2767"/>
                  </a:lnTo>
                  <a:lnTo>
                    <a:pt x="5183" y="2631"/>
                  </a:lnTo>
                  <a:lnTo>
                    <a:pt x="5125" y="2417"/>
                  </a:lnTo>
                  <a:lnTo>
                    <a:pt x="5086" y="2241"/>
                  </a:lnTo>
                  <a:lnTo>
                    <a:pt x="5008" y="2027"/>
                  </a:lnTo>
                  <a:lnTo>
                    <a:pt x="4910" y="1812"/>
                  </a:lnTo>
                  <a:lnTo>
                    <a:pt x="4794" y="1579"/>
                  </a:lnTo>
                  <a:lnTo>
                    <a:pt x="4677" y="1364"/>
                  </a:lnTo>
                  <a:lnTo>
                    <a:pt x="4443" y="1014"/>
                  </a:lnTo>
                  <a:lnTo>
                    <a:pt x="4287" y="838"/>
                  </a:lnTo>
                  <a:lnTo>
                    <a:pt x="4112" y="663"/>
                  </a:lnTo>
                  <a:lnTo>
                    <a:pt x="3956" y="527"/>
                  </a:lnTo>
                  <a:lnTo>
                    <a:pt x="3800" y="410"/>
                  </a:lnTo>
                  <a:lnTo>
                    <a:pt x="3839" y="371"/>
                  </a:lnTo>
                  <a:lnTo>
                    <a:pt x="3878" y="293"/>
                  </a:lnTo>
                  <a:lnTo>
                    <a:pt x="3878" y="234"/>
                  </a:lnTo>
                  <a:lnTo>
                    <a:pt x="3839" y="156"/>
                  </a:lnTo>
                  <a:lnTo>
                    <a:pt x="3800" y="117"/>
                  </a:lnTo>
                  <a:lnTo>
                    <a:pt x="3741" y="78"/>
                  </a:lnTo>
                  <a:lnTo>
                    <a:pt x="3702" y="78"/>
                  </a:lnTo>
                  <a:lnTo>
                    <a:pt x="3527" y="20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1539;p37">
              <a:extLst>
                <a:ext uri="{FF2B5EF4-FFF2-40B4-BE49-F238E27FC236}">
                  <a16:creationId xmlns:a16="http://schemas.microsoft.com/office/drawing/2014/main" id="{B0DFFFB5-C8E8-14BC-BD80-FAA574665FF6}"/>
                </a:ext>
              </a:extLst>
            </p:cNvPr>
            <p:cNvSpPr/>
            <p:nvPr/>
          </p:nvSpPr>
          <p:spPr>
            <a:xfrm>
              <a:off x="5256425" y="1113925"/>
              <a:ext cx="121300" cy="137875"/>
            </a:xfrm>
            <a:custGeom>
              <a:avLst/>
              <a:gdLst/>
              <a:ahLst/>
              <a:cxnLst/>
              <a:rect l="l" t="t" r="r" b="b"/>
              <a:pathLst>
                <a:path w="4852" h="5515" extrusionOk="0">
                  <a:moveTo>
                    <a:pt x="1832" y="0"/>
                  </a:moveTo>
                  <a:lnTo>
                    <a:pt x="1754" y="20"/>
                  </a:lnTo>
                  <a:lnTo>
                    <a:pt x="1734" y="20"/>
                  </a:lnTo>
                  <a:lnTo>
                    <a:pt x="1539" y="78"/>
                  </a:lnTo>
                  <a:lnTo>
                    <a:pt x="1364" y="156"/>
                  </a:lnTo>
                  <a:lnTo>
                    <a:pt x="1208" y="253"/>
                  </a:lnTo>
                  <a:lnTo>
                    <a:pt x="1091" y="351"/>
                  </a:lnTo>
                  <a:lnTo>
                    <a:pt x="935" y="487"/>
                  </a:lnTo>
                  <a:lnTo>
                    <a:pt x="799" y="604"/>
                  </a:lnTo>
                  <a:lnTo>
                    <a:pt x="682" y="741"/>
                  </a:lnTo>
                  <a:lnTo>
                    <a:pt x="585" y="896"/>
                  </a:lnTo>
                  <a:lnTo>
                    <a:pt x="468" y="1091"/>
                  </a:lnTo>
                  <a:lnTo>
                    <a:pt x="370" y="1247"/>
                  </a:lnTo>
                  <a:lnTo>
                    <a:pt x="234" y="1578"/>
                  </a:lnTo>
                  <a:lnTo>
                    <a:pt x="117" y="1988"/>
                  </a:lnTo>
                  <a:lnTo>
                    <a:pt x="39" y="2358"/>
                  </a:lnTo>
                  <a:lnTo>
                    <a:pt x="20" y="2572"/>
                  </a:lnTo>
                  <a:lnTo>
                    <a:pt x="0" y="2786"/>
                  </a:lnTo>
                  <a:lnTo>
                    <a:pt x="20" y="3254"/>
                  </a:lnTo>
                  <a:lnTo>
                    <a:pt x="59" y="3663"/>
                  </a:lnTo>
                  <a:lnTo>
                    <a:pt x="156" y="4111"/>
                  </a:lnTo>
                  <a:lnTo>
                    <a:pt x="273" y="4501"/>
                  </a:lnTo>
                  <a:lnTo>
                    <a:pt x="429" y="4852"/>
                  </a:lnTo>
                  <a:lnTo>
                    <a:pt x="526" y="5027"/>
                  </a:lnTo>
                  <a:lnTo>
                    <a:pt x="604" y="5183"/>
                  </a:lnTo>
                  <a:lnTo>
                    <a:pt x="721" y="5339"/>
                  </a:lnTo>
                  <a:lnTo>
                    <a:pt x="838" y="5475"/>
                  </a:lnTo>
                  <a:lnTo>
                    <a:pt x="877" y="5475"/>
                  </a:lnTo>
                  <a:lnTo>
                    <a:pt x="1052" y="5514"/>
                  </a:lnTo>
                  <a:lnTo>
                    <a:pt x="1325" y="5514"/>
                  </a:lnTo>
                  <a:lnTo>
                    <a:pt x="1637" y="5475"/>
                  </a:lnTo>
                  <a:lnTo>
                    <a:pt x="2026" y="5378"/>
                  </a:lnTo>
                  <a:lnTo>
                    <a:pt x="2377" y="5261"/>
                  </a:lnTo>
                  <a:lnTo>
                    <a:pt x="2845" y="5047"/>
                  </a:lnTo>
                  <a:lnTo>
                    <a:pt x="3137" y="4871"/>
                  </a:lnTo>
                  <a:lnTo>
                    <a:pt x="3371" y="4696"/>
                  </a:lnTo>
                  <a:lnTo>
                    <a:pt x="3605" y="4501"/>
                  </a:lnTo>
                  <a:lnTo>
                    <a:pt x="3819" y="4287"/>
                  </a:lnTo>
                  <a:lnTo>
                    <a:pt x="4014" y="4053"/>
                  </a:lnTo>
                  <a:lnTo>
                    <a:pt x="4170" y="3839"/>
                  </a:lnTo>
                  <a:lnTo>
                    <a:pt x="4326" y="3566"/>
                  </a:lnTo>
                  <a:lnTo>
                    <a:pt x="4462" y="3312"/>
                  </a:lnTo>
                  <a:lnTo>
                    <a:pt x="4579" y="3040"/>
                  </a:lnTo>
                  <a:lnTo>
                    <a:pt x="4657" y="2747"/>
                  </a:lnTo>
                  <a:lnTo>
                    <a:pt x="4676" y="2728"/>
                  </a:lnTo>
                  <a:lnTo>
                    <a:pt x="4735" y="2650"/>
                  </a:lnTo>
                  <a:lnTo>
                    <a:pt x="4774" y="2533"/>
                  </a:lnTo>
                  <a:lnTo>
                    <a:pt x="4793" y="2416"/>
                  </a:lnTo>
                  <a:lnTo>
                    <a:pt x="4793" y="2299"/>
                  </a:lnTo>
                  <a:lnTo>
                    <a:pt x="4793" y="2163"/>
                  </a:lnTo>
                  <a:lnTo>
                    <a:pt x="4793" y="2143"/>
                  </a:lnTo>
                  <a:lnTo>
                    <a:pt x="4832" y="1812"/>
                  </a:lnTo>
                  <a:lnTo>
                    <a:pt x="4852" y="1539"/>
                  </a:lnTo>
                  <a:lnTo>
                    <a:pt x="4832" y="1500"/>
                  </a:lnTo>
                  <a:lnTo>
                    <a:pt x="4832" y="1442"/>
                  </a:lnTo>
                  <a:lnTo>
                    <a:pt x="4813" y="1422"/>
                  </a:lnTo>
                  <a:lnTo>
                    <a:pt x="4793" y="1384"/>
                  </a:lnTo>
                  <a:lnTo>
                    <a:pt x="4715" y="1345"/>
                  </a:lnTo>
                  <a:lnTo>
                    <a:pt x="4657" y="1325"/>
                  </a:lnTo>
                  <a:lnTo>
                    <a:pt x="4559" y="1325"/>
                  </a:lnTo>
                  <a:lnTo>
                    <a:pt x="4501" y="1364"/>
                  </a:lnTo>
                  <a:lnTo>
                    <a:pt x="4442" y="1422"/>
                  </a:lnTo>
                  <a:lnTo>
                    <a:pt x="4423" y="1500"/>
                  </a:lnTo>
                  <a:lnTo>
                    <a:pt x="4345" y="1403"/>
                  </a:lnTo>
                  <a:lnTo>
                    <a:pt x="4189" y="1247"/>
                  </a:lnTo>
                  <a:lnTo>
                    <a:pt x="4053" y="1111"/>
                  </a:lnTo>
                  <a:lnTo>
                    <a:pt x="3877" y="974"/>
                  </a:lnTo>
                  <a:lnTo>
                    <a:pt x="3683" y="838"/>
                  </a:lnTo>
                  <a:lnTo>
                    <a:pt x="3449" y="702"/>
                  </a:lnTo>
                  <a:lnTo>
                    <a:pt x="3234" y="585"/>
                  </a:lnTo>
                  <a:lnTo>
                    <a:pt x="3040" y="507"/>
                  </a:lnTo>
                  <a:lnTo>
                    <a:pt x="2845" y="429"/>
                  </a:lnTo>
                  <a:lnTo>
                    <a:pt x="2611" y="351"/>
                  </a:lnTo>
                  <a:lnTo>
                    <a:pt x="2397" y="312"/>
                  </a:lnTo>
                  <a:lnTo>
                    <a:pt x="2182" y="273"/>
                  </a:lnTo>
                  <a:lnTo>
                    <a:pt x="1968" y="273"/>
                  </a:lnTo>
                  <a:lnTo>
                    <a:pt x="1987" y="195"/>
                  </a:lnTo>
                  <a:lnTo>
                    <a:pt x="1987" y="137"/>
                  </a:lnTo>
                  <a:lnTo>
                    <a:pt x="1948" y="59"/>
                  </a:lnTo>
                  <a:lnTo>
                    <a:pt x="1890" y="20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1540;p37">
              <a:extLst>
                <a:ext uri="{FF2B5EF4-FFF2-40B4-BE49-F238E27FC236}">
                  <a16:creationId xmlns:a16="http://schemas.microsoft.com/office/drawing/2014/main" id="{BBAE28BC-26BB-4A74-FF60-2343B175A6D6}"/>
                </a:ext>
              </a:extLst>
            </p:cNvPr>
            <p:cNvSpPr/>
            <p:nvPr/>
          </p:nvSpPr>
          <p:spPr>
            <a:xfrm>
              <a:off x="5062550" y="761750"/>
              <a:ext cx="140300" cy="115950"/>
            </a:xfrm>
            <a:custGeom>
              <a:avLst/>
              <a:gdLst/>
              <a:ahLst/>
              <a:cxnLst/>
              <a:rect l="l" t="t" r="r" b="b"/>
              <a:pathLst>
                <a:path w="5612" h="4638" extrusionOk="0">
                  <a:moveTo>
                    <a:pt x="3235" y="0"/>
                  </a:moveTo>
                  <a:lnTo>
                    <a:pt x="2962" y="20"/>
                  </a:lnTo>
                  <a:lnTo>
                    <a:pt x="2670" y="39"/>
                  </a:lnTo>
                  <a:lnTo>
                    <a:pt x="2378" y="98"/>
                  </a:lnTo>
                  <a:lnTo>
                    <a:pt x="2066" y="195"/>
                  </a:lnTo>
                  <a:lnTo>
                    <a:pt x="1793" y="293"/>
                  </a:lnTo>
                  <a:lnTo>
                    <a:pt x="1501" y="429"/>
                  </a:lnTo>
                  <a:lnTo>
                    <a:pt x="1286" y="546"/>
                  </a:lnTo>
                  <a:lnTo>
                    <a:pt x="1053" y="682"/>
                  </a:lnTo>
                  <a:lnTo>
                    <a:pt x="741" y="916"/>
                  </a:lnTo>
                  <a:lnTo>
                    <a:pt x="449" y="1189"/>
                  </a:lnTo>
                  <a:lnTo>
                    <a:pt x="254" y="1423"/>
                  </a:lnTo>
                  <a:lnTo>
                    <a:pt x="98" y="1637"/>
                  </a:lnTo>
                  <a:lnTo>
                    <a:pt x="20" y="1812"/>
                  </a:lnTo>
                  <a:lnTo>
                    <a:pt x="0" y="1832"/>
                  </a:lnTo>
                  <a:lnTo>
                    <a:pt x="0" y="1851"/>
                  </a:lnTo>
                  <a:lnTo>
                    <a:pt x="59" y="2027"/>
                  </a:lnTo>
                  <a:lnTo>
                    <a:pt x="117" y="2182"/>
                  </a:lnTo>
                  <a:lnTo>
                    <a:pt x="195" y="2358"/>
                  </a:lnTo>
                  <a:lnTo>
                    <a:pt x="273" y="2533"/>
                  </a:lnTo>
                  <a:lnTo>
                    <a:pt x="488" y="2864"/>
                  </a:lnTo>
                  <a:lnTo>
                    <a:pt x="624" y="3020"/>
                  </a:lnTo>
                  <a:lnTo>
                    <a:pt x="741" y="3176"/>
                  </a:lnTo>
                  <a:lnTo>
                    <a:pt x="1053" y="3488"/>
                  </a:lnTo>
                  <a:lnTo>
                    <a:pt x="1384" y="3780"/>
                  </a:lnTo>
                  <a:lnTo>
                    <a:pt x="1754" y="4053"/>
                  </a:lnTo>
                  <a:lnTo>
                    <a:pt x="1949" y="4150"/>
                  </a:lnTo>
                  <a:lnTo>
                    <a:pt x="2124" y="4267"/>
                  </a:lnTo>
                  <a:lnTo>
                    <a:pt x="2475" y="4404"/>
                  </a:lnTo>
                  <a:lnTo>
                    <a:pt x="2884" y="4521"/>
                  </a:lnTo>
                  <a:lnTo>
                    <a:pt x="3235" y="4598"/>
                  </a:lnTo>
                  <a:lnTo>
                    <a:pt x="3430" y="4618"/>
                  </a:lnTo>
                  <a:lnTo>
                    <a:pt x="3663" y="4637"/>
                  </a:lnTo>
                  <a:lnTo>
                    <a:pt x="3819" y="4618"/>
                  </a:lnTo>
                  <a:lnTo>
                    <a:pt x="3995" y="4598"/>
                  </a:lnTo>
                  <a:lnTo>
                    <a:pt x="4190" y="4560"/>
                  </a:lnTo>
                  <a:lnTo>
                    <a:pt x="4384" y="4521"/>
                  </a:lnTo>
                  <a:lnTo>
                    <a:pt x="4540" y="4462"/>
                  </a:lnTo>
                  <a:lnTo>
                    <a:pt x="4696" y="4404"/>
                  </a:lnTo>
                  <a:lnTo>
                    <a:pt x="4871" y="4287"/>
                  </a:lnTo>
                  <a:lnTo>
                    <a:pt x="5008" y="4170"/>
                  </a:lnTo>
                  <a:lnTo>
                    <a:pt x="5027" y="4150"/>
                  </a:lnTo>
                  <a:lnTo>
                    <a:pt x="5086" y="4092"/>
                  </a:lnTo>
                  <a:lnTo>
                    <a:pt x="5105" y="4033"/>
                  </a:lnTo>
                  <a:lnTo>
                    <a:pt x="5105" y="3956"/>
                  </a:lnTo>
                  <a:lnTo>
                    <a:pt x="5066" y="3897"/>
                  </a:lnTo>
                  <a:lnTo>
                    <a:pt x="5027" y="3858"/>
                  </a:lnTo>
                  <a:lnTo>
                    <a:pt x="4949" y="3839"/>
                  </a:lnTo>
                  <a:lnTo>
                    <a:pt x="5066" y="3663"/>
                  </a:lnTo>
                  <a:lnTo>
                    <a:pt x="5144" y="3468"/>
                  </a:lnTo>
                  <a:lnTo>
                    <a:pt x="5242" y="3254"/>
                  </a:lnTo>
                  <a:lnTo>
                    <a:pt x="5300" y="3020"/>
                  </a:lnTo>
                  <a:lnTo>
                    <a:pt x="5398" y="2611"/>
                  </a:lnTo>
                  <a:lnTo>
                    <a:pt x="5417" y="2358"/>
                  </a:lnTo>
                  <a:lnTo>
                    <a:pt x="5436" y="2085"/>
                  </a:lnTo>
                  <a:lnTo>
                    <a:pt x="5436" y="1851"/>
                  </a:lnTo>
                  <a:lnTo>
                    <a:pt x="5417" y="1637"/>
                  </a:lnTo>
                  <a:lnTo>
                    <a:pt x="5378" y="1462"/>
                  </a:lnTo>
                  <a:lnTo>
                    <a:pt x="5339" y="1228"/>
                  </a:lnTo>
                  <a:lnTo>
                    <a:pt x="5320" y="1111"/>
                  </a:lnTo>
                  <a:lnTo>
                    <a:pt x="5378" y="1130"/>
                  </a:lnTo>
                  <a:lnTo>
                    <a:pt x="5456" y="1130"/>
                  </a:lnTo>
                  <a:lnTo>
                    <a:pt x="5534" y="1091"/>
                  </a:lnTo>
                  <a:lnTo>
                    <a:pt x="5592" y="1033"/>
                  </a:lnTo>
                  <a:lnTo>
                    <a:pt x="5612" y="955"/>
                  </a:lnTo>
                  <a:lnTo>
                    <a:pt x="5612" y="858"/>
                  </a:lnTo>
                  <a:lnTo>
                    <a:pt x="5592" y="838"/>
                  </a:lnTo>
                  <a:lnTo>
                    <a:pt x="5573" y="819"/>
                  </a:lnTo>
                  <a:lnTo>
                    <a:pt x="5553" y="780"/>
                  </a:lnTo>
                  <a:lnTo>
                    <a:pt x="5495" y="741"/>
                  </a:lnTo>
                  <a:lnTo>
                    <a:pt x="5281" y="585"/>
                  </a:lnTo>
                  <a:lnTo>
                    <a:pt x="4988" y="448"/>
                  </a:lnTo>
                  <a:lnTo>
                    <a:pt x="4969" y="429"/>
                  </a:lnTo>
                  <a:lnTo>
                    <a:pt x="4871" y="351"/>
                  </a:lnTo>
                  <a:lnTo>
                    <a:pt x="4755" y="293"/>
                  </a:lnTo>
                  <a:lnTo>
                    <a:pt x="4638" y="234"/>
                  </a:lnTo>
                  <a:lnTo>
                    <a:pt x="4521" y="215"/>
                  </a:lnTo>
                  <a:lnTo>
                    <a:pt x="4404" y="215"/>
                  </a:lnTo>
                  <a:lnTo>
                    <a:pt x="4131" y="117"/>
                  </a:lnTo>
                  <a:lnTo>
                    <a:pt x="3839" y="59"/>
                  </a:lnTo>
                  <a:lnTo>
                    <a:pt x="3547" y="20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1541;p37">
              <a:extLst>
                <a:ext uri="{FF2B5EF4-FFF2-40B4-BE49-F238E27FC236}">
                  <a16:creationId xmlns:a16="http://schemas.microsoft.com/office/drawing/2014/main" id="{67038BC9-6166-CD21-B316-95AF84897F30}"/>
                </a:ext>
              </a:extLst>
            </p:cNvPr>
            <p:cNvSpPr/>
            <p:nvPr/>
          </p:nvSpPr>
          <p:spPr>
            <a:xfrm>
              <a:off x="5743025" y="695000"/>
              <a:ext cx="142750" cy="117925"/>
            </a:xfrm>
            <a:custGeom>
              <a:avLst/>
              <a:gdLst/>
              <a:ahLst/>
              <a:cxnLst/>
              <a:rect l="l" t="t" r="r" b="b"/>
              <a:pathLst>
                <a:path w="5710" h="4717" extrusionOk="0">
                  <a:moveTo>
                    <a:pt x="2806" y="1"/>
                  </a:moveTo>
                  <a:lnTo>
                    <a:pt x="2514" y="20"/>
                  </a:lnTo>
                  <a:lnTo>
                    <a:pt x="2222" y="59"/>
                  </a:lnTo>
                  <a:lnTo>
                    <a:pt x="1890" y="137"/>
                  </a:lnTo>
                  <a:lnTo>
                    <a:pt x="1559" y="235"/>
                  </a:lnTo>
                  <a:lnTo>
                    <a:pt x="1501" y="254"/>
                  </a:lnTo>
                  <a:lnTo>
                    <a:pt x="1306" y="313"/>
                  </a:lnTo>
                  <a:lnTo>
                    <a:pt x="1150" y="371"/>
                  </a:lnTo>
                  <a:lnTo>
                    <a:pt x="994" y="449"/>
                  </a:lnTo>
                  <a:lnTo>
                    <a:pt x="975" y="449"/>
                  </a:lnTo>
                  <a:lnTo>
                    <a:pt x="838" y="527"/>
                  </a:lnTo>
                  <a:lnTo>
                    <a:pt x="721" y="624"/>
                  </a:lnTo>
                  <a:lnTo>
                    <a:pt x="488" y="761"/>
                  </a:lnTo>
                  <a:lnTo>
                    <a:pt x="312" y="878"/>
                  </a:lnTo>
                  <a:lnTo>
                    <a:pt x="156" y="995"/>
                  </a:lnTo>
                  <a:lnTo>
                    <a:pt x="137" y="1014"/>
                  </a:lnTo>
                  <a:lnTo>
                    <a:pt x="137" y="1034"/>
                  </a:lnTo>
                  <a:lnTo>
                    <a:pt x="40" y="1092"/>
                  </a:lnTo>
                  <a:lnTo>
                    <a:pt x="20" y="1112"/>
                  </a:lnTo>
                  <a:lnTo>
                    <a:pt x="1" y="1151"/>
                  </a:lnTo>
                  <a:lnTo>
                    <a:pt x="1" y="1170"/>
                  </a:lnTo>
                  <a:lnTo>
                    <a:pt x="20" y="1228"/>
                  </a:lnTo>
                  <a:lnTo>
                    <a:pt x="40" y="1228"/>
                  </a:lnTo>
                  <a:lnTo>
                    <a:pt x="20" y="1267"/>
                  </a:lnTo>
                  <a:lnTo>
                    <a:pt x="40" y="1345"/>
                  </a:lnTo>
                  <a:lnTo>
                    <a:pt x="78" y="1423"/>
                  </a:lnTo>
                  <a:lnTo>
                    <a:pt x="137" y="1482"/>
                  </a:lnTo>
                  <a:lnTo>
                    <a:pt x="195" y="1501"/>
                  </a:lnTo>
                  <a:lnTo>
                    <a:pt x="332" y="1716"/>
                  </a:lnTo>
                  <a:lnTo>
                    <a:pt x="332" y="2008"/>
                  </a:lnTo>
                  <a:lnTo>
                    <a:pt x="351" y="2222"/>
                  </a:lnTo>
                  <a:lnTo>
                    <a:pt x="390" y="2456"/>
                  </a:lnTo>
                  <a:lnTo>
                    <a:pt x="449" y="2709"/>
                  </a:lnTo>
                  <a:lnTo>
                    <a:pt x="507" y="2963"/>
                  </a:lnTo>
                  <a:lnTo>
                    <a:pt x="663" y="3333"/>
                  </a:lnTo>
                  <a:lnTo>
                    <a:pt x="760" y="3567"/>
                  </a:lnTo>
                  <a:lnTo>
                    <a:pt x="877" y="3761"/>
                  </a:lnTo>
                  <a:lnTo>
                    <a:pt x="994" y="3937"/>
                  </a:lnTo>
                  <a:lnTo>
                    <a:pt x="1131" y="4093"/>
                  </a:lnTo>
                  <a:lnTo>
                    <a:pt x="1072" y="4132"/>
                  </a:lnTo>
                  <a:lnTo>
                    <a:pt x="1033" y="4171"/>
                  </a:lnTo>
                  <a:lnTo>
                    <a:pt x="1014" y="4248"/>
                  </a:lnTo>
                  <a:lnTo>
                    <a:pt x="1014" y="4326"/>
                  </a:lnTo>
                  <a:lnTo>
                    <a:pt x="1053" y="4385"/>
                  </a:lnTo>
                  <a:lnTo>
                    <a:pt x="1111" y="4424"/>
                  </a:lnTo>
                  <a:lnTo>
                    <a:pt x="1131" y="4443"/>
                  </a:lnTo>
                  <a:lnTo>
                    <a:pt x="1286" y="4541"/>
                  </a:lnTo>
                  <a:lnTo>
                    <a:pt x="1481" y="4599"/>
                  </a:lnTo>
                  <a:lnTo>
                    <a:pt x="1657" y="4658"/>
                  </a:lnTo>
                  <a:lnTo>
                    <a:pt x="1813" y="4677"/>
                  </a:lnTo>
                  <a:lnTo>
                    <a:pt x="2007" y="4697"/>
                  </a:lnTo>
                  <a:lnTo>
                    <a:pt x="2183" y="4716"/>
                  </a:lnTo>
                  <a:lnTo>
                    <a:pt x="2378" y="4697"/>
                  </a:lnTo>
                  <a:lnTo>
                    <a:pt x="2533" y="4677"/>
                  </a:lnTo>
                  <a:lnTo>
                    <a:pt x="2767" y="4638"/>
                  </a:lnTo>
                  <a:lnTo>
                    <a:pt x="2943" y="4580"/>
                  </a:lnTo>
                  <a:lnTo>
                    <a:pt x="3293" y="4463"/>
                  </a:lnTo>
                  <a:lnTo>
                    <a:pt x="3664" y="4268"/>
                  </a:lnTo>
                  <a:lnTo>
                    <a:pt x="3995" y="4073"/>
                  </a:lnTo>
                  <a:lnTo>
                    <a:pt x="4151" y="3937"/>
                  </a:lnTo>
                  <a:lnTo>
                    <a:pt x="4326" y="3800"/>
                  </a:lnTo>
                  <a:lnTo>
                    <a:pt x="4657" y="3469"/>
                  </a:lnTo>
                  <a:lnTo>
                    <a:pt x="4930" y="3157"/>
                  </a:lnTo>
                  <a:lnTo>
                    <a:pt x="5183" y="2787"/>
                  </a:lnTo>
                  <a:lnTo>
                    <a:pt x="5281" y="2612"/>
                  </a:lnTo>
                  <a:lnTo>
                    <a:pt x="5378" y="2436"/>
                  </a:lnTo>
                  <a:lnTo>
                    <a:pt x="5534" y="2066"/>
                  </a:lnTo>
                  <a:lnTo>
                    <a:pt x="5592" y="1891"/>
                  </a:lnTo>
                  <a:lnTo>
                    <a:pt x="5651" y="1716"/>
                  </a:lnTo>
                  <a:lnTo>
                    <a:pt x="5690" y="1540"/>
                  </a:lnTo>
                  <a:lnTo>
                    <a:pt x="5709" y="1365"/>
                  </a:lnTo>
                  <a:lnTo>
                    <a:pt x="5709" y="1345"/>
                  </a:lnTo>
                  <a:lnTo>
                    <a:pt x="5690" y="1326"/>
                  </a:lnTo>
                  <a:lnTo>
                    <a:pt x="5573" y="1170"/>
                  </a:lnTo>
                  <a:lnTo>
                    <a:pt x="5398" y="975"/>
                  </a:lnTo>
                  <a:lnTo>
                    <a:pt x="5164" y="780"/>
                  </a:lnTo>
                  <a:lnTo>
                    <a:pt x="4833" y="547"/>
                  </a:lnTo>
                  <a:lnTo>
                    <a:pt x="4501" y="371"/>
                  </a:lnTo>
                  <a:lnTo>
                    <a:pt x="4248" y="274"/>
                  </a:lnTo>
                  <a:lnTo>
                    <a:pt x="4014" y="176"/>
                  </a:lnTo>
                  <a:lnTo>
                    <a:pt x="3683" y="98"/>
                  </a:lnTo>
                  <a:lnTo>
                    <a:pt x="3410" y="40"/>
                  </a:lnTo>
                  <a:lnTo>
                    <a:pt x="3098" y="1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1542;p37">
              <a:extLst>
                <a:ext uri="{FF2B5EF4-FFF2-40B4-BE49-F238E27FC236}">
                  <a16:creationId xmlns:a16="http://schemas.microsoft.com/office/drawing/2014/main" id="{8EC7EB9C-3828-42B5-4D49-C5CCD6193D41}"/>
                </a:ext>
              </a:extLst>
            </p:cNvPr>
            <p:cNvSpPr/>
            <p:nvPr/>
          </p:nvSpPr>
          <p:spPr>
            <a:xfrm>
              <a:off x="5451250" y="1149475"/>
              <a:ext cx="114975" cy="139825"/>
            </a:xfrm>
            <a:custGeom>
              <a:avLst/>
              <a:gdLst/>
              <a:ahLst/>
              <a:cxnLst/>
              <a:rect l="l" t="t" r="r" b="b"/>
              <a:pathLst>
                <a:path w="4599" h="5593" extrusionOk="0">
                  <a:moveTo>
                    <a:pt x="3683" y="0"/>
                  </a:moveTo>
                  <a:lnTo>
                    <a:pt x="3605" y="20"/>
                  </a:lnTo>
                  <a:lnTo>
                    <a:pt x="3547" y="78"/>
                  </a:lnTo>
                  <a:lnTo>
                    <a:pt x="3508" y="137"/>
                  </a:lnTo>
                  <a:lnTo>
                    <a:pt x="3508" y="215"/>
                  </a:lnTo>
                  <a:lnTo>
                    <a:pt x="3527" y="293"/>
                  </a:lnTo>
                  <a:lnTo>
                    <a:pt x="3410" y="254"/>
                  </a:lnTo>
                  <a:lnTo>
                    <a:pt x="3177" y="215"/>
                  </a:lnTo>
                  <a:lnTo>
                    <a:pt x="3001" y="176"/>
                  </a:lnTo>
                  <a:lnTo>
                    <a:pt x="2787" y="176"/>
                  </a:lnTo>
                  <a:lnTo>
                    <a:pt x="2534" y="156"/>
                  </a:lnTo>
                  <a:lnTo>
                    <a:pt x="2280" y="176"/>
                  </a:lnTo>
                  <a:lnTo>
                    <a:pt x="2027" y="195"/>
                  </a:lnTo>
                  <a:lnTo>
                    <a:pt x="1813" y="234"/>
                  </a:lnTo>
                  <a:lnTo>
                    <a:pt x="1618" y="273"/>
                  </a:lnTo>
                  <a:lnTo>
                    <a:pt x="1384" y="351"/>
                  </a:lnTo>
                  <a:lnTo>
                    <a:pt x="1170" y="429"/>
                  </a:lnTo>
                  <a:lnTo>
                    <a:pt x="975" y="527"/>
                  </a:lnTo>
                  <a:lnTo>
                    <a:pt x="799" y="624"/>
                  </a:lnTo>
                  <a:lnTo>
                    <a:pt x="780" y="566"/>
                  </a:lnTo>
                  <a:lnTo>
                    <a:pt x="741" y="507"/>
                  </a:lnTo>
                  <a:lnTo>
                    <a:pt x="663" y="488"/>
                  </a:lnTo>
                  <a:lnTo>
                    <a:pt x="605" y="468"/>
                  </a:lnTo>
                  <a:lnTo>
                    <a:pt x="527" y="507"/>
                  </a:lnTo>
                  <a:lnTo>
                    <a:pt x="488" y="546"/>
                  </a:lnTo>
                  <a:lnTo>
                    <a:pt x="468" y="566"/>
                  </a:lnTo>
                  <a:lnTo>
                    <a:pt x="332" y="702"/>
                  </a:lnTo>
                  <a:lnTo>
                    <a:pt x="234" y="897"/>
                  </a:lnTo>
                  <a:lnTo>
                    <a:pt x="157" y="1053"/>
                  </a:lnTo>
                  <a:lnTo>
                    <a:pt x="98" y="1208"/>
                  </a:lnTo>
                  <a:lnTo>
                    <a:pt x="59" y="1384"/>
                  </a:lnTo>
                  <a:lnTo>
                    <a:pt x="20" y="1579"/>
                  </a:lnTo>
                  <a:lnTo>
                    <a:pt x="1" y="1754"/>
                  </a:lnTo>
                  <a:lnTo>
                    <a:pt x="1" y="1929"/>
                  </a:lnTo>
                  <a:lnTo>
                    <a:pt x="1" y="2144"/>
                  </a:lnTo>
                  <a:lnTo>
                    <a:pt x="20" y="2339"/>
                  </a:lnTo>
                  <a:lnTo>
                    <a:pt x="79" y="2689"/>
                  </a:lnTo>
                  <a:lnTo>
                    <a:pt x="215" y="3098"/>
                  </a:lnTo>
                  <a:lnTo>
                    <a:pt x="351" y="3449"/>
                  </a:lnTo>
                  <a:lnTo>
                    <a:pt x="449" y="3625"/>
                  </a:lnTo>
                  <a:lnTo>
                    <a:pt x="566" y="3819"/>
                  </a:lnTo>
                  <a:lnTo>
                    <a:pt x="838" y="4209"/>
                  </a:lnTo>
                  <a:lnTo>
                    <a:pt x="1111" y="4521"/>
                  </a:lnTo>
                  <a:lnTo>
                    <a:pt x="1423" y="4833"/>
                  </a:lnTo>
                  <a:lnTo>
                    <a:pt x="1579" y="4969"/>
                  </a:lnTo>
                  <a:lnTo>
                    <a:pt x="1735" y="5086"/>
                  </a:lnTo>
                  <a:lnTo>
                    <a:pt x="2066" y="5300"/>
                  </a:lnTo>
                  <a:lnTo>
                    <a:pt x="2241" y="5398"/>
                  </a:lnTo>
                  <a:lnTo>
                    <a:pt x="2397" y="5475"/>
                  </a:lnTo>
                  <a:lnTo>
                    <a:pt x="2573" y="5534"/>
                  </a:lnTo>
                  <a:lnTo>
                    <a:pt x="2748" y="5592"/>
                  </a:lnTo>
                  <a:lnTo>
                    <a:pt x="2787" y="5573"/>
                  </a:lnTo>
                  <a:lnTo>
                    <a:pt x="2962" y="5495"/>
                  </a:lnTo>
                  <a:lnTo>
                    <a:pt x="3177" y="5339"/>
                  </a:lnTo>
                  <a:lnTo>
                    <a:pt x="3410" y="5144"/>
                  </a:lnTo>
                  <a:lnTo>
                    <a:pt x="3683" y="4852"/>
                  </a:lnTo>
                  <a:lnTo>
                    <a:pt x="3917" y="4560"/>
                  </a:lnTo>
                  <a:lnTo>
                    <a:pt x="4053" y="4326"/>
                  </a:lnTo>
                  <a:lnTo>
                    <a:pt x="4190" y="4112"/>
                  </a:lnTo>
                  <a:lnTo>
                    <a:pt x="4326" y="3800"/>
                  </a:lnTo>
                  <a:lnTo>
                    <a:pt x="4424" y="3547"/>
                  </a:lnTo>
                  <a:lnTo>
                    <a:pt x="4501" y="3235"/>
                  </a:lnTo>
                  <a:lnTo>
                    <a:pt x="4560" y="2943"/>
                  </a:lnTo>
                  <a:lnTo>
                    <a:pt x="4599" y="2650"/>
                  </a:lnTo>
                  <a:lnTo>
                    <a:pt x="4599" y="2378"/>
                  </a:lnTo>
                  <a:lnTo>
                    <a:pt x="4599" y="2066"/>
                  </a:lnTo>
                  <a:lnTo>
                    <a:pt x="4560" y="1774"/>
                  </a:lnTo>
                  <a:lnTo>
                    <a:pt x="4501" y="1481"/>
                  </a:lnTo>
                  <a:lnTo>
                    <a:pt x="4424" y="1208"/>
                  </a:lnTo>
                  <a:lnTo>
                    <a:pt x="4404" y="1170"/>
                  </a:lnTo>
                  <a:lnTo>
                    <a:pt x="4424" y="1092"/>
                  </a:lnTo>
                  <a:lnTo>
                    <a:pt x="4385" y="955"/>
                  </a:lnTo>
                  <a:lnTo>
                    <a:pt x="4346" y="838"/>
                  </a:lnTo>
                  <a:lnTo>
                    <a:pt x="4268" y="741"/>
                  </a:lnTo>
                  <a:lnTo>
                    <a:pt x="4209" y="643"/>
                  </a:lnTo>
                  <a:lnTo>
                    <a:pt x="4190" y="624"/>
                  </a:lnTo>
                  <a:lnTo>
                    <a:pt x="4034" y="332"/>
                  </a:lnTo>
                  <a:lnTo>
                    <a:pt x="3897" y="98"/>
                  </a:lnTo>
                  <a:lnTo>
                    <a:pt x="3858" y="59"/>
                  </a:lnTo>
                  <a:lnTo>
                    <a:pt x="3820" y="20"/>
                  </a:lnTo>
                  <a:lnTo>
                    <a:pt x="3800" y="20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1543;p37">
              <a:extLst>
                <a:ext uri="{FF2B5EF4-FFF2-40B4-BE49-F238E27FC236}">
                  <a16:creationId xmlns:a16="http://schemas.microsoft.com/office/drawing/2014/main" id="{CAFEA2E1-A955-D27C-22F7-639C00217FAC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extrusionOk="0">
                  <a:moveTo>
                    <a:pt x="12528" y="1"/>
                  </a:move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1544;p37">
              <a:extLst>
                <a:ext uri="{FF2B5EF4-FFF2-40B4-BE49-F238E27FC236}">
                  <a16:creationId xmlns:a16="http://schemas.microsoft.com/office/drawing/2014/main" id="{0CC7CAEE-E8B7-BA56-1A03-AFB3D35344C0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fill="none" extrusionOk="0">
                  <a:moveTo>
                    <a:pt x="14652" y="25077"/>
                  </a:move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1545;p37">
              <a:extLst>
                <a:ext uri="{FF2B5EF4-FFF2-40B4-BE49-F238E27FC236}">
                  <a16:creationId xmlns:a16="http://schemas.microsoft.com/office/drawing/2014/main" id="{48109266-5675-ED7F-3F21-F02C5BC54E44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1546;p37">
              <a:extLst>
                <a:ext uri="{FF2B5EF4-FFF2-40B4-BE49-F238E27FC236}">
                  <a16:creationId xmlns:a16="http://schemas.microsoft.com/office/drawing/2014/main" id="{D93DA1D8-75FB-58D3-4903-E44BF503981C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extrusionOk="0">
                  <a:moveTo>
                    <a:pt x="11223" y="1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22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1547;p37">
              <a:extLst>
                <a:ext uri="{FF2B5EF4-FFF2-40B4-BE49-F238E27FC236}">
                  <a16:creationId xmlns:a16="http://schemas.microsoft.com/office/drawing/2014/main" id="{24704C6A-7F80-FE69-EB8A-555DDABBC287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fill="none" extrusionOk="0">
                  <a:moveTo>
                    <a:pt x="10619" y="79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009" y="40"/>
                  </a:lnTo>
                  <a:lnTo>
                    <a:pt x="11223" y="1"/>
                  </a:lnTo>
                  <a:lnTo>
                    <a:pt x="11223" y="1"/>
                  </a:lnTo>
                  <a:lnTo>
                    <a:pt x="10619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1548;p37">
              <a:extLst>
                <a:ext uri="{FF2B5EF4-FFF2-40B4-BE49-F238E27FC236}">
                  <a16:creationId xmlns:a16="http://schemas.microsoft.com/office/drawing/2014/main" id="{FB74C4C9-F9A4-CB12-DBD0-5E30884A947E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1549;p37">
              <a:extLst>
                <a:ext uri="{FF2B5EF4-FFF2-40B4-BE49-F238E27FC236}">
                  <a16:creationId xmlns:a16="http://schemas.microsoft.com/office/drawing/2014/main" id="{81301929-1F06-B49A-4678-86AE4E93AFA8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1550;p37">
              <a:extLst>
                <a:ext uri="{FF2B5EF4-FFF2-40B4-BE49-F238E27FC236}">
                  <a16:creationId xmlns:a16="http://schemas.microsoft.com/office/drawing/2014/main" id="{F831023D-254C-E25B-DB2C-4B85C6DA211A}"/>
                </a:ext>
              </a:extLst>
            </p:cNvPr>
            <p:cNvSpPr/>
            <p:nvPr/>
          </p:nvSpPr>
          <p:spPr>
            <a:xfrm>
              <a:off x="5672875" y="109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1551;p37">
              <a:extLst>
                <a:ext uri="{FF2B5EF4-FFF2-40B4-BE49-F238E27FC236}">
                  <a16:creationId xmlns:a16="http://schemas.microsoft.com/office/drawing/2014/main" id="{9087530C-0846-C4FA-19C9-23682E9BEA11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extrusionOk="0">
                  <a:moveTo>
                    <a:pt x="254" y="0"/>
                  </a:move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1552;p37">
              <a:extLst>
                <a:ext uri="{FF2B5EF4-FFF2-40B4-BE49-F238E27FC236}">
                  <a16:creationId xmlns:a16="http://schemas.microsoft.com/office/drawing/2014/main" id="{08C34D50-16AF-EF24-A4AB-2F5C9139C9BF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fill="none" extrusionOk="0">
                  <a:moveTo>
                    <a:pt x="351" y="0"/>
                  </a:moveTo>
                  <a:lnTo>
                    <a:pt x="351" y="0"/>
                  </a:lnTo>
                  <a:lnTo>
                    <a:pt x="254" y="0"/>
                  </a:lnTo>
                  <a:lnTo>
                    <a:pt x="176" y="39"/>
                  </a:ln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150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507" y="20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1553;p37">
              <a:extLst>
                <a:ext uri="{FF2B5EF4-FFF2-40B4-BE49-F238E27FC236}">
                  <a16:creationId xmlns:a16="http://schemas.microsoft.com/office/drawing/2014/main" id="{9E5C71E7-F83C-60D4-0926-72D6CC6DF635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extrusionOk="0">
                  <a:moveTo>
                    <a:pt x="371" y="1"/>
                  </a:moveTo>
                  <a:lnTo>
                    <a:pt x="312" y="20"/>
                  </a:ln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1554;p37">
              <a:extLst>
                <a:ext uri="{FF2B5EF4-FFF2-40B4-BE49-F238E27FC236}">
                  <a16:creationId xmlns:a16="http://schemas.microsoft.com/office/drawing/2014/main" id="{0249F0B3-26A2-2E2C-0E00-486D706607B4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fill="none" extrusionOk="0">
                  <a:moveTo>
                    <a:pt x="235" y="40"/>
                  </a:move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897" y="1599"/>
                  </a:lnTo>
                  <a:lnTo>
                    <a:pt x="975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lnTo>
                    <a:pt x="371" y="1"/>
                  </a:lnTo>
                  <a:lnTo>
                    <a:pt x="312" y="20"/>
                  </a:lnTo>
                  <a:lnTo>
                    <a:pt x="235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1555;p37">
              <a:extLst>
                <a:ext uri="{FF2B5EF4-FFF2-40B4-BE49-F238E27FC236}">
                  <a16:creationId xmlns:a16="http://schemas.microsoft.com/office/drawing/2014/main" id="{596C651B-443F-CBC1-7F2E-527606C585F1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extrusionOk="0">
                  <a:moveTo>
                    <a:pt x="33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1556;p37">
              <a:extLst>
                <a:ext uri="{FF2B5EF4-FFF2-40B4-BE49-F238E27FC236}">
                  <a16:creationId xmlns:a16="http://schemas.microsoft.com/office/drawing/2014/main" id="{02C723F8-5D4C-6004-CF8A-DB8A673FC4BA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fill="none" extrusionOk="0">
                  <a:moveTo>
                    <a:pt x="0" y="332"/>
                  </a:move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760" y="1403"/>
                  </a:lnTo>
                  <a:lnTo>
                    <a:pt x="838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32" y="0"/>
                  </a:ln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1557;p37">
              <a:extLst>
                <a:ext uri="{FF2B5EF4-FFF2-40B4-BE49-F238E27FC236}">
                  <a16:creationId xmlns:a16="http://schemas.microsoft.com/office/drawing/2014/main" id="{9F6A05F0-B8B3-66F5-66FA-A3CB3E11982E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extrusionOk="0">
                  <a:moveTo>
                    <a:pt x="332" y="1"/>
                  </a:moveTo>
                  <a:lnTo>
                    <a:pt x="273" y="20"/>
                  </a:ln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1558;p37">
              <a:extLst>
                <a:ext uri="{FF2B5EF4-FFF2-40B4-BE49-F238E27FC236}">
                  <a16:creationId xmlns:a16="http://schemas.microsoft.com/office/drawing/2014/main" id="{0C3445C0-6A38-AF8B-B8A6-17A32F744C28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fill="none" extrusionOk="0">
                  <a:moveTo>
                    <a:pt x="215" y="39"/>
                  </a:move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3" y="20"/>
                  </a:lnTo>
                  <a:lnTo>
                    <a:pt x="215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1559;p37">
              <a:extLst>
                <a:ext uri="{FF2B5EF4-FFF2-40B4-BE49-F238E27FC236}">
                  <a16:creationId xmlns:a16="http://schemas.microsoft.com/office/drawing/2014/main" id="{EA31D73F-8643-06FB-1440-B1655442D203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extrusionOk="0">
                  <a:moveTo>
                    <a:pt x="274" y="1"/>
                  </a:move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1560;p37">
              <a:extLst>
                <a:ext uri="{FF2B5EF4-FFF2-40B4-BE49-F238E27FC236}">
                  <a16:creationId xmlns:a16="http://schemas.microsoft.com/office/drawing/2014/main" id="{E7ACA8F3-9FB2-463F-610C-EA0195690173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fill="none" extrusionOk="0">
                  <a:moveTo>
                    <a:pt x="1" y="371"/>
                  </a:moveTo>
                  <a:lnTo>
                    <a:pt x="1" y="371"/>
                  </a:lnTo>
                  <a:lnTo>
                    <a:pt x="20" y="449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839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69" y="20"/>
                  </a:lnTo>
                  <a:lnTo>
                    <a:pt x="410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4" y="1"/>
                  </a:ln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1561;p37">
              <a:extLst>
                <a:ext uri="{FF2B5EF4-FFF2-40B4-BE49-F238E27FC236}">
                  <a16:creationId xmlns:a16="http://schemas.microsoft.com/office/drawing/2014/main" id="{FE8AB76C-AB3E-4EF5-E58E-9FC97F8810FD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extrusionOk="0">
                  <a:moveTo>
                    <a:pt x="254" y="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1562;p37">
              <a:extLst>
                <a:ext uri="{FF2B5EF4-FFF2-40B4-BE49-F238E27FC236}">
                  <a16:creationId xmlns:a16="http://schemas.microsoft.com/office/drawing/2014/main" id="{2AA0C25B-2748-C8D1-B773-E50579FB04D1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fill="none" extrusionOk="0">
                  <a:moveTo>
                    <a:pt x="195" y="2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54" y="0"/>
                  </a:lnTo>
                  <a:lnTo>
                    <a:pt x="195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1563;p37">
              <a:extLst>
                <a:ext uri="{FF2B5EF4-FFF2-40B4-BE49-F238E27FC236}">
                  <a16:creationId xmlns:a16="http://schemas.microsoft.com/office/drawing/2014/main" id="{C6153551-5B06-B613-47F9-7E2BF5149244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extrusionOk="0">
                  <a:moveTo>
                    <a:pt x="351" y="1"/>
                  </a:move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1564;p37">
              <a:extLst>
                <a:ext uri="{FF2B5EF4-FFF2-40B4-BE49-F238E27FC236}">
                  <a16:creationId xmlns:a16="http://schemas.microsoft.com/office/drawing/2014/main" id="{F5C10BFC-126F-1D73-64B1-A1DC88419EC8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5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1565;p37">
              <a:extLst>
                <a:ext uri="{FF2B5EF4-FFF2-40B4-BE49-F238E27FC236}">
                  <a16:creationId xmlns:a16="http://schemas.microsoft.com/office/drawing/2014/main" id="{F90005F3-5C91-D1BF-8E49-CC578C65D3D7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extrusionOk="0">
                  <a:moveTo>
                    <a:pt x="312" y="1"/>
                  </a:move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1566;p37">
              <a:extLst>
                <a:ext uri="{FF2B5EF4-FFF2-40B4-BE49-F238E27FC236}">
                  <a16:creationId xmlns:a16="http://schemas.microsoft.com/office/drawing/2014/main" id="{4603C000-E1C7-139B-B4F5-B7160E0CE9BF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fill="none" extrusionOk="0">
                  <a:moveTo>
                    <a:pt x="312" y="1"/>
                  </a:moveTo>
                  <a:lnTo>
                    <a:pt x="312" y="1"/>
                  </a:ln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lnTo>
                    <a:pt x="351" y="1"/>
                  </a:lnTo>
                  <a:lnTo>
                    <a:pt x="351" y="1"/>
                  </a:lnTo>
                  <a:lnTo>
                    <a:pt x="31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1567;p37">
              <a:extLst>
                <a:ext uri="{FF2B5EF4-FFF2-40B4-BE49-F238E27FC236}">
                  <a16:creationId xmlns:a16="http://schemas.microsoft.com/office/drawing/2014/main" id="{E6A86DC0-6696-0E24-283D-F42B9AEC5F74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extrusionOk="0">
                  <a:moveTo>
                    <a:pt x="312" y="0"/>
                  </a:moveTo>
                  <a:lnTo>
                    <a:pt x="215" y="19"/>
                  </a:ln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1568;p37">
              <a:extLst>
                <a:ext uri="{FF2B5EF4-FFF2-40B4-BE49-F238E27FC236}">
                  <a16:creationId xmlns:a16="http://schemas.microsoft.com/office/drawing/2014/main" id="{A8387DA6-2F2D-4330-3FB3-3E56DCF03D68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fill="none" extrusionOk="0">
                  <a:moveTo>
                    <a:pt x="117" y="78"/>
                  </a:move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468" y="799"/>
                  </a:lnTo>
                  <a:lnTo>
                    <a:pt x="546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15" y="19"/>
                  </a:lnTo>
                  <a:lnTo>
                    <a:pt x="117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1569;p37">
              <a:extLst>
                <a:ext uri="{FF2B5EF4-FFF2-40B4-BE49-F238E27FC236}">
                  <a16:creationId xmlns:a16="http://schemas.microsoft.com/office/drawing/2014/main" id="{30F2F272-4CB8-D888-AFF0-ABDDA20CA3EC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extrusionOk="0">
                  <a:moveTo>
                    <a:pt x="371" y="0"/>
                  </a:move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1570;p37">
              <a:extLst>
                <a:ext uri="{FF2B5EF4-FFF2-40B4-BE49-F238E27FC236}">
                  <a16:creationId xmlns:a16="http://schemas.microsoft.com/office/drawing/2014/main" id="{228B8D4F-646A-7E8C-E28A-E83B3BBD0E61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fill="none" extrusionOk="0">
                  <a:moveTo>
                    <a:pt x="40" y="487"/>
                  </a:move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975" y="1091"/>
                  </a:lnTo>
                  <a:lnTo>
                    <a:pt x="1053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1571;p37">
              <a:extLst>
                <a:ext uri="{FF2B5EF4-FFF2-40B4-BE49-F238E27FC236}">
                  <a16:creationId xmlns:a16="http://schemas.microsoft.com/office/drawing/2014/main" id="{599364FF-F329-0C4E-3E3C-9974E92A0151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extrusionOk="0">
                  <a:moveTo>
                    <a:pt x="215" y="0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468" y="2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1572;p37">
              <a:extLst>
                <a:ext uri="{FF2B5EF4-FFF2-40B4-BE49-F238E27FC236}">
                  <a16:creationId xmlns:a16="http://schemas.microsoft.com/office/drawing/2014/main" id="{C915218B-8BB2-5B39-0C43-6B4ED13CE7E1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546" y="2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15" y="0"/>
                  </a:lnTo>
                  <a:lnTo>
                    <a:pt x="137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1573;p37">
              <a:extLst>
                <a:ext uri="{FF2B5EF4-FFF2-40B4-BE49-F238E27FC236}">
                  <a16:creationId xmlns:a16="http://schemas.microsoft.com/office/drawing/2014/main" id="{45D30DAD-1C32-AD90-E109-E06CF9A64B51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extrusionOk="0">
                  <a:moveTo>
                    <a:pt x="273" y="0"/>
                  </a:moveTo>
                  <a:lnTo>
                    <a:pt x="195" y="20"/>
                  </a:ln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1574;p37">
              <a:extLst>
                <a:ext uri="{FF2B5EF4-FFF2-40B4-BE49-F238E27FC236}">
                  <a16:creationId xmlns:a16="http://schemas.microsoft.com/office/drawing/2014/main" id="{90FEA1AD-3FC0-C012-ED8D-C00D6E75A5AA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04" y="955"/>
                  </a:lnTo>
                  <a:lnTo>
                    <a:pt x="604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195" y="20"/>
                  </a:lnTo>
                  <a:lnTo>
                    <a:pt x="137" y="3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1575;p37">
              <a:extLst>
                <a:ext uri="{FF2B5EF4-FFF2-40B4-BE49-F238E27FC236}">
                  <a16:creationId xmlns:a16="http://schemas.microsoft.com/office/drawing/2014/main" id="{BE8C36BB-D7F3-0FD9-1D73-1F9D96FC5903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extrusionOk="0">
                  <a:moveTo>
                    <a:pt x="234" y="0"/>
                  </a:move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1576;p37">
              <a:extLst>
                <a:ext uri="{FF2B5EF4-FFF2-40B4-BE49-F238E27FC236}">
                  <a16:creationId xmlns:a16="http://schemas.microsoft.com/office/drawing/2014/main" id="{02F4F626-94D4-56C6-E6FE-74B89E897847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fill="none" extrusionOk="0">
                  <a:moveTo>
                    <a:pt x="20" y="312"/>
                  </a:move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1577;p37">
              <a:extLst>
                <a:ext uri="{FF2B5EF4-FFF2-40B4-BE49-F238E27FC236}">
                  <a16:creationId xmlns:a16="http://schemas.microsoft.com/office/drawing/2014/main" id="{11CB27AF-B5D2-F073-7F96-023D6F146CA9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extrusionOk="0">
                  <a:moveTo>
                    <a:pt x="195" y="0"/>
                  </a:move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1578;p37">
              <a:extLst>
                <a:ext uri="{FF2B5EF4-FFF2-40B4-BE49-F238E27FC236}">
                  <a16:creationId xmlns:a16="http://schemas.microsoft.com/office/drawing/2014/main" id="{A259FD0F-91AE-B0A3-EF62-CC2E8A548380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fill="none" extrusionOk="0">
                  <a:moveTo>
                    <a:pt x="195" y="0"/>
                  </a:moveTo>
                  <a:lnTo>
                    <a:pt x="195" y="0"/>
                  </a:ln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19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1579;p37">
              <a:extLst>
                <a:ext uri="{FF2B5EF4-FFF2-40B4-BE49-F238E27FC236}">
                  <a16:creationId xmlns:a16="http://schemas.microsoft.com/office/drawing/2014/main" id="{8DE5F0B1-9EE2-96B3-32BD-F1ADEA3F9288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extrusionOk="0">
                  <a:moveTo>
                    <a:pt x="254" y="1"/>
                  </a:move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1580;p37">
              <a:extLst>
                <a:ext uri="{FF2B5EF4-FFF2-40B4-BE49-F238E27FC236}">
                  <a16:creationId xmlns:a16="http://schemas.microsoft.com/office/drawing/2014/main" id="{86B7420E-2DBB-2214-FC1E-0E5D3DBF457A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4" y="1"/>
                  </a:ln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lnTo>
                    <a:pt x="371" y="1"/>
                  </a:lnTo>
                  <a:lnTo>
                    <a:pt x="351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1581;p37">
              <a:extLst>
                <a:ext uri="{FF2B5EF4-FFF2-40B4-BE49-F238E27FC236}">
                  <a16:creationId xmlns:a16="http://schemas.microsoft.com/office/drawing/2014/main" id="{5CA2C3F8-6445-7CEC-2E68-D5B48CA18BF7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extrusionOk="0">
                  <a:moveTo>
                    <a:pt x="332" y="1"/>
                  </a:moveTo>
                  <a:lnTo>
                    <a:pt x="254" y="20"/>
                  </a:ln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A1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1582;p37">
              <a:extLst>
                <a:ext uri="{FF2B5EF4-FFF2-40B4-BE49-F238E27FC236}">
                  <a16:creationId xmlns:a16="http://schemas.microsoft.com/office/drawing/2014/main" id="{A99B60F2-0286-E1B2-2227-573078C3424F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fill="none" extrusionOk="0">
                  <a:moveTo>
                    <a:pt x="176" y="40"/>
                  </a:move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54" y="20"/>
                  </a:lnTo>
                  <a:lnTo>
                    <a:pt x="176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1583;p37">
              <a:extLst>
                <a:ext uri="{FF2B5EF4-FFF2-40B4-BE49-F238E27FC236}">
                  <a16:creationId xmlns:a16="http://schemas.microsoft.com/office/drawing/2014/main" id="{B4064A8C-6129-68B6-60E2-DD96646DDCBC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extrusionOk="0">
                  <a:moveTo>
                    <a:pt x="3235" y="1"/>
                  </a:move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1584;p37">
              <a:extLst>
                <a:ext uri="{FF2B5EF4-FFF2-40B4-BE49-F238E27FC236}">
                  <a16:creationId xmlns:a16="http://schemas.microsoft.com/office/drawing/2014/main" id="{BE537B76-20AB-DD27-220B-83166999E250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fill="none" extrusionOk="0">
                  <a:moveTo>
                    <a:pt x="1" y="3586"/>
                  </a:move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lnTo>
                    <a:pt x="3235" y="1"/>
                  </a:lnTo>
                  <a:lnTo>
                    <a:pt x="3235" y="1"/>
                  </a:ln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1585;p37">
              <a:extLst>
                <a:ext uri="{FF2B5EF4-FFF2-40B4-BE49-F238E27FC236}">
                  <a16:creationId xmlns:a16="http://schemas.microsoft.com/office/drawing/2014/main" id="{E7FAEC63-011C-FA9D-C434-7F227E729846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extrusionOk="0">
                  <a:moveTo>
                    <a:pt x="2631" y="0"/>
                  </a:moveTo>
                  <a:lnTo>
                    <a:pt x="2377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1586;p37">
              <a:extLst>
                <a:ext uri="{FF2B5EF4-FFF2-40B4-BE49-F238E27FC236}">
                  <a16:creationId xmlns:a16="http://schemas.microsoft.com/office/drawing/2014/main" id="{D564D944-D310-2607-C01D-42F3B1FD9387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fill="none" extrusionOk="0">
                  <a:moveTo>
                    <a:pt x="2631" y="0"/>
                  </a:moveTo>
                  <a:lnTo>
                    <a:pt x="2631" y="0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319" y="20"/>
                  </a:lnTo>
                  <a:lnTo>
                    <a:pt x="2319" y="20"/>
                  </a:lnTo>
                  <a:lnTo>
                    <a:pt x="2300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90" y="137"/>
                  </a:lnTo>
                  <a:lnTo>
                    <a:pt x="189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812" y="17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39" y="272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7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60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650" y="0"/>
                  </a:lnTo>
                  <a:lnTo>
                    <a:pt x="26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1587;p37">
              <a:extLst>
                <a:ext uri="{FF2B5EF4-FFF2-40B4-BE49-F238E27FC236}">
                  <a16:creationId xmlns:a16="http://schemas.microsoft.com/office/drawing/2014/main" id="{ED4AB014-3409-7328-4EE6-C8C805943B4B}"/>
                </a:ext>
              </a:extLst>
            </p:cNvPr>
            <p:cNvSpPr/>
            <p:nvPr/>
          </p:nvSpPr>
          <p:spPr>
            <a:xfrm>
              <a:off x="5298800" y="8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1588;p37">
              <a:extLst>
                <a:ext uri="{FF2B5EF4-FFF2-40B4-BE49-F238E27FC236}">
                  <a16:creationId xmlns:a16="http://schemas.microsoft.com/office/drawing/2014/main" id="{C4D8FFD2-F846-B70D-BAF6-8FDA60A77018}"/>
                </a:ext>
              </a:extLst>
            </p:cNvPr>
            <p:cNvSpPr/>
            <p:nvPr/>
          </p:nvSpPr>
          <p:spPr>
            <a:xfrm>
              <a:off x="5322175" y="86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1589;p37">
              <a:extLst>
                <a:ext uri="{FF2B5EF4-FFF2-40B4-BE49-F238E27FC236}">
                  <a16:creationId xmlns:a16="http://schemas.microsoft.com/office/drawing/2014/main" id="{9F606D31-2182-3702-0BC5-5B35C0356C84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extrusionOk="0">
                  <a:moveTo>
                    <a:pt x="780" y="0"/>
                  </a:move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1590;p37">
              <a:extLst>
                <a:ext uri="{FF2B5EF4-FFF2-40B4-BE49-F238E27FC236}">
                  <a16:creationId xmlns:a16="http://schemas.microsoft.com/office/drawing/2014/main" id="{5907CF41-C686-343E-63DF-FBEBD798B458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fill="none" extrusionOk="0">
                  <a:moveTo>
                    <a:pt x="0" y="410"/>
                  </a:move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780" y="0"/>
                  </a:ln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1591;p37">
              <a:extLst>
                <a:ext uri="{FF2B5EF4-FFF2-40B4-BE49-F238E27FC236}">
                  <a16:creationId xmlns:a16="http://schemas.microsoft.com/office/drawing/2014/main" id="{20396F85-E473-25A4-902C-A4CFE8409E99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extrusionOk="0">
                  <a:moveTo>
                    <a:pt x="1520" y="0"/>
                  </a:moveTo>
                  <a:lnTo>
                    <a:pt x="1325" y="20"/>
                  </a:lnTo>
                  <a:lnTo>
                    <a:pt x="1130" y="39"/>
                  </a:lnTo>
                  <a:lnTo>
                    <a:pt x="935" y="59"/>
                  </a:lnTo>
                  <a:lnTo>
                    <a:pt x="760" y="97"/>
                  </a:lnTo>
                  <a:lnTo>
                    <a:pt x="565" y="156"/>
                  </a:lnTo>
                  <a:lnTo>
                    <a:pt x="390" y="234"/>
                  </a:lnTo>
                  <a:lnTo>
                    <a:pt x="214" y="312"/>
                  </a:lnTo>
                  <a:lnTo>
                    <a:pt x="59" y="390"/>
                  </a:lnTo>
                  <a:lnTo>
                    <a:pt x="312" y="429"/>
                  </a:lnTo>
                  <a:lnTo>
                    <a:pt x="585" y="507"/>
                  </a:lnTo>
                  <a:lnTo>
                    <a:pt x="779" y="565"/>
                  </a:lnTo>
                  <a:lnTo>
                    <a:pt x="974" y="663"/>
                  </a:lnTo>
                  <a:lnTo>
                    <a:pt x="1150" y="760"/>
                  </a:lnTo>
                  <a:lnTo>
                    <a:pt x="1325" y="877"/>
                  </a:lnTo>
                  <a:lnTo>
                    <a:pt x="1481" y="994"/>
                  </a:lnTo>
                  <a:lnTo>
                    <a:pt x="1637" y="1150"/>
                  </a:lnTo>
                  <a:lnTo>
                    <a:pt x="1754" y="1286"/>
                  </a:lnTo>
                  <a:lnTo>
                    <a:pt x="1890" y="1442"/>
                  </a:lnTo>
                  <a:lnTo>
                    <a:pt x="1987" y="1617"/>
                  </a:lnTo>
                  <a:lnTo>
                    <a:pt x="2085" y="1793"/>
                  </a:lnTo>
                  <a:lnTo>
                    <a:pt x="2182" y="1987"/>
                  </a:lnTo>
                  <a:lnTo>
                    <a:pt x="2241" y="2182"/>
                  </a:lnTo>
                  <a:lnTo>
                    <a:pt x="2319" y="2377"/>
                  </a:lnTo>
                  <a:lnTo>
                    <a:pt x="2358" y="2572"/>
                  </a:lnTo>
                  <a:lnTo>
                    <a:pt x="2436" y="2981"/>
                  </a:lnTo>
                  <a:lnTo>
                    <a:pt x="2436" y="3195"/>
                  </a:lnTo>
                  <a:lnTo>
                    <a:pt x="2455" y="3410"/>
                  </a:lnTo>
                  <a:lnTo>
                    <a:pt x="2436" y="3838"/>
                  </a:lnTo>
                  <a:lnTo>
                    <a:pt x="2358" y="4267"/>
                  </a:lnTo>
                  <a:lnTo>
                    <a:pt x="2260" y="4676"/>
                  </a:lnTo>
                  <a:lnTo>
                    <a:pt x="2182" y="4871"/>
                  </a:lnTo>
                  <a:lnTo>
                    <a:pt x="2104" y="5066"/>
                  </a:lnTo>
                  <a:lnTo>
                    <a:pt x="2007" y="5261"/>
                  </a:lnTo>
                  <a:lnTo>
                    <a:pt x="1910" y="5436"/>
                  </a:lnTo>
                  <a:lnTo>
                    <a:pt x="1812" y="5611"/>
                  </a:lnTo>
                  <a:lnTo>
                    <a:pt x="1676" y="5787"/>
                  </a:lnTo>
                  <a:lnTo>
                    <a:pt x="1559" y="5943"/>
                  </a:lnTo>
                  <a:lnTo>
                    <a:pt x="1403" y="6079"/>
                  </a:lnTo>
                  <a:lnTo>
                    <a:pt x="1267" y="6215"/>
                  </a:lnTo>
                  <a:lnTo>
                    <a:pt x="1111" y="6332"/>
                  </a:lnTo>
                  <a:lnTo>
                    <a:pt x="935" y="6449"/>
                  </a:lnTo>
                  <a:lnTo>
                    <a:pt x="760" y="6527"/>
                  </a:lnTo>
                  <a:lnTo>
                    <a:pt x="565" y="6625"/>
                  </a:lnTo>
                  <a:lnTo>
                    <a:pt x="370" y="6683"/>
                  </a:lnTo>
                  <a:lnTo>
                    <a:pt x="175" y="6722"/>
                  </a:lnTo>
                  <a:lnTo>
                    <a:pt x="0" y="6761"/>
                  </a:lnTo>
                  <a:lnTo>
                    <a:pt x="175" y="6858"/>
                  </a:lnTo>
                  <a:lnTo>
                    <a:pt x="351" y="6936"/>
                  </a:lnTo>
                  <a:lnTo>
                    <a:pt x="526" y="7014"/>
                  </a:lnTo>
                  <a:lnTo>
                    <a:pt x="721" y="7073"/>
                  </a:lnTo>
                  <a:lnTo>
                    <a:pt x="916" y="7112"/>
                  </a:lnTo>
                  <a:lnTo>
                    <a:pt x="1111" y="7151"/>
                  </a:lnTo>
                  <a:lnTo>
                    <a:pt x="1306" y="7170"/>
                  </a:lnTo>
                  <a:lnTo>
                    <a:pt x="1520" y="7170"/>
                  </a:lnTo>
                  <a:lnTo>
                    <a:pt x="1851" y="7151"/>
                  </a:lnTo>
                  <a:lnTo>
                    <a:pt x="2163" y="7112"/>
                  </a:lnTo>
                  <a:lnTo>
                    <a:pt x="2475" y="7014"/>
                  </a:lnTo>
                  <a:lnTo>
                    <a:pt x="2767" y="6897"/>
                  </a:lnTo>
                  <a:lnTo>
                    <a:pt x="3059" y="6742"/>
                  </a:lnTo>
                  <a:lnTo>
                    <a:pt x="3332" y="6566"/>
                  </a:lnTo>
                  <a:lnTo>
                    <a:pt x="3566" y="6352"/>
                  </a:lnTo>
                  <a:lnTo>
                    <a:pt x="3799" y="6118"/>
                  </a:lnTo>
                  <a:lnTo>
                    <a:pt x="4014" y="5865"/>
                  </a:lnTo>
                  <a:lnTo>
                    <a:pt x="4209" y="5592"/>
                  </a:lnTo>
                  <a:lnTo>
                    <a:pt x="4364" y="5300"/>
                  </a:lnTo>
                  <a:lnTo>
                    <a:pt x="4501" y="4988"/>
                  </a:lnTo>
                  <a:lnTo>
                    <a:pt x="4598" y="4657"/>
                  </a:lnTo>
                  <a:lnTo>
                    <a:pt x="4696" y="4306"/>
                  </a:lnTo>
                  <a:lnTo>
                    <a:pt x="4735" y="3955"/>
                  </a:lnTo>
                  <a:lnTo>
                    <a:pt x="4754" y="3585"/>
                  </a:lnTo>
                  <a:lnTo>
                    <a:pt x="4735" y="3215"/>
                  </a:lnTo>
                  <a:lnTo>
                    <a:pt x="4696" y="2864"/>
                  </a:lnTo>
                  <a:lnTo>
                    <a:pt x="4598" y="2533"/>
                  </a:lnTo>
                  <a:lnTo>
                    <a:pt x="4501" y="2202"/>
                  </a:lnTo>
                  <a:lnTo>
                    <a:pt x="4364" y="1890"/>
                  </a:lnTo>
                  <a:lnTo>
                    <a:pt x="4209" y="1578"/>
                  </a:lnTo>
                  <a:lnTo>
                    <a:pt x="4014" y="1305"/>
                  </a:lnTo>
                  <a:lnTo>
                    <a:pt x="3799" y="1052"/>
                  </a:lnTo>
                  <a:lnTo>
                    <a:pt x="3566" y="818"/>
                  </a:lnTo>
                  <a:lnTo>
                    <a:pt x="3332" y="624"/>
                  </a:lnTo>
                  <a:lnTo>
                    <a:pt x="3059" y="429"/>
                  </a:lnTo>
                  <a:lnTo>
                    <a:pt x="2767" y="292"/>
                  </a:lnTo>
                  <a:lnTo>
                    <a:pt x="2475" y="175"/>
                  </a:lnTo>
                  <a:lnTo>
                    <a:pt x="2163" y="78"/>
                  </a:lnTo>
                  <a:lnTo>
                    <a:pt x="1851" y="20"/>
                  </a:lnTo>
                  <a:lnTo>
                    <a:pt x="152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1592;p37">
              <a:extLst>
                <a:ext uri="{FF2B5EF4-FFF2-40B4-BE49-F238E27FC236}">
                  <a16:creationId xmlns:a16="http://schemas.microsoft.com/office/drawing/2014/main" id="{3F333502-BFFD-AF95-7182-6152831672E6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fill="none" extrusionOk="0">
                  <a:moveTo>
                    <a:pt x="4754" y="3585"/>
                  </a:moveTo>
                  <a:lnTo>
                    <a:pt x="4754" y="3585"/>
                  </a:lnTo>
                  <a:lnTo>
                    <a:pt x="4735" y="3955"/>
                  </a:lnTo>
                  <a:lnTo>
                    <a:pt x="4696" y="4306"/>
                  </a:lnTo>
                  <a:lnTo>
                    <a:pt x="4598" y="4657"/>
                  </a:lnTo>
                  <a:lnTo>
                    <a:pt x="4501" y="4988"/>
                  </a:lnTo>
                  <a:lnTo>
                    <a:pt x="4364" y="5300"/>
                  </a:lnTo>
                  <a:lnTo>
                    <a:pt x="4209" y="5592"/>
                  </a:lnTo>
                  <a:lnTo>
                    <a:pt x="4014" y="5865"/>
                  </a:lnTo>
                  <a:lnTo>
                    <a:pt x="3799" y="6118"/>
                  </a:lnTo>
                  <a:lnTo>
                    <a:pt x="3566" y="6352"/>
                  </a:lnTo>
                  <a:lnTo>
                    <a:pt x="3332" y="6566"/>
                  </a:lnTo>
                  <a:lnTo>
                    <a:pt x="3059" y="6742"/>
                  </a:lnTo>
                  <a:lnTo>
                    <a:pt x="2767" y="6897"/>
                  </a:lnTo>
                  <a:lnTo>
                    <a:pt x="2475" y="7014"/>
                  </a:lnTo>
                  <a:lnTo>
                    <a:pt x="2163" y="7112"/>
                  </a:lnTo>
                  <a:lnTo>
                    <a:pt x="1851" y="7151"/>
                  </a:lnTo>
                  <a:lnTo>
                    <a:pt x="1520" y="7170"/>
                  </a:lnTo>
                  <a:lnTo>
                    <a:pt x="1520" y="7170"/>
                  </a:lnTo>
                  <a:lnTo>
                    <a:pt x="1306" y="7170"/>
                  </a:lnTo>
                  <a:lnTo>
                    <a:pt x="1111" y="7151"/>
                  </a:lnTo>
                  <a:lnTo>
                    <a:pt x="916" y="7112"/>
                  </a:lnTo>
                  <a:lnTo>
                    <a:pt x="721" y="7073"/>
                  </a:lnTo>
                  <a:lnTo>
                    <a:pt x="526" y="7014"/>
                  </a:lnTo>
                  <a:lnTo>
                    <a:pt x="351" y="6936"/>
                  </a:lnTo>
                  <a:lnTo>
                    <a:pt x="175" y="6858"/>
                  </a:lnTo>
                  <a:lnTo>
                    <a:pt x="0" y="6761"/>
                  </a:lnTo>
                  <a:lnTo>
                    <a:pt x="0" y="6761"/>
                  </a:lnTo>
                  <a:lnTo>
                    <a:pt x="175" y="6722"/>
                  </a:lnTo>
                  <a:lnTo>
                    <a:pt x="370" y="6683"/>
                  </a:lnTo>
                  <a:lnTo>
                    <a:pt x="370" y="6683"/>
                  </a:lnTo>
                  <a:lnTo>
                    <a:pt x="565" y="6625"/>
                  </a:lnTo>
                  <a:lnTo>
                    <a:pt x="760" y="6527"/>
                  </a:lnTo>
                  <a:lnTo>
                    <a:pt x="760" y="6527"/>
                  </a:lnTo>
                  <a:lnTo>
                    <a:pt x="935" y="6449"/>
                  </a:lnTo>
                  <a:lnTo>
                    <a:pt x="1111" y="6332"/>
                  </a:lnTo>
                  <a:lnTo>
                    <a:pt x="1267" y="6215"/>
                  </a:lnTo>
                  <a:lnTo>
                    <a:pt x="1403" y="6079"/>
                  </a:lnTo>
                  <a:lnTo>
                    <a:pt x="1403" y="6079"/>
                  </a:lnTo>
                  <a:lnTo>
                    <a:pt x="1559" y="5943"/>
                  </a:lnTo>
                  <a:lnTo>
                    <a:pt x="1676" y="5787"/>
                  </a:lnTo>
                  <a:lnTo>
                    <a:pt x="1812" y="5611"/>
                  </a:lnTo>
                  <a:lnTo>
                    <a:pt x="1910" y="5436"/>
                  </a:lnTo>
                  <a:lnTo>
                    <a:pt x="1910" y="5436"/>
                  </a:lnTo>
                  <a:lnTo>
                    <a:pt x="2007" y="5261"/>
                  </a:lnTo>
                  <a:lnTo>
                    <a:pt x="2104" y="5066"/>
                  </a:lnTo>
                  <a:lnTo>
                    <a:pt x="2182" y="4871"/>
                  </a:lnTo>
                  <a:lnTo>
                    <a:pt x="2260" y="4676"/>
                  </a:lnTo>
                  <a:lnTo>
                    <a:pt x="2358" y="4267"/>
                  </a:lnTo>
                  <a:lnTo>
                    <a:pt x="2436" y="3838"/>
                  </a:lnTo>
                  <a:lnTo>
                    <a:pt x="2436" y="3838"/>
                  </a:lnTo>
                  <a:lnTo>
                    <a:pt x="2455" y="3410"/>
                  </a:lnTo>
                  <a:lnTo>
                    <a:pt x="2436" y="3195"/>
                  </a:lnTo>
                  <a:lnTo>
                    <a:pt x="2436" y="2981"/>
                  </a:lnTo>
                  <a:lnTo>
                    <a:pt x="2436" y="2981"/>
                  </a:lnTo>
                  <a:lnTo>
                    <a:pt x="2358" y="2572"/>
                  </a:lnTo>
                  <a:lnTo>
                    <a:pt x="2319" y="2377"/>
                  </a:lnTo>
                  <a:lnTo>
                    <a:pt x="2241" y="2182"/>
                  </a:lnTo>
                  <a:lnTo>
                    <a:pt x="2241" y="2182"/>
                  </a:lnTo>
                  <a:lnTo>
                    <a:pt x="2182" y="1987"/>
                  </a:lnTo>
                  <a:lnTo>
                    <a:pt x="2085" y="1793"/>
                  </a:lnTo>
                  <a:lnTo>
                    <a:pt x="1987" y="1617"/>
                  </a:lnTo>
                  <a:lnTo>
                    <a:pt x="1890" y="1442"/>
                  </a:lnTo>
                  <a:lnTo>
                    <a:pt x="1890" y="1442"/>
                  </a:lnTo>
                  <a:lnTo>
                    <a:pt x="1754" y="1286"/>
                  </a:lnTo>
                  <a:lnTo>
                    <a:pt x="1637" y="1150"/>
                  </a:lnTo>
                  <a:lnTo>
                    <a:pt x="1481" y="994"/>
                  </a:lnTo>
                  <a:lnTo>
                    <a:pt x="1325" y="877"/>
                  </a:lnTo>
                  <a:lnTo>
                    <a:pt x="1325" y="877"/>
                  </a:lnTo>
                  <a:lnTo>
                    <a:pt x="1150" y="760"/>
                  </a:lnTo>
                  <a:lnTo>
                    <a:pt x="974" y="663"/>
                  </a:lnTo>
                  <a:lnTo>
                    <a:pt x="779" y="565"/>
                  </a:lnTo>
                  <a:lnTo>
                    <a:pt x="585" y="507"/>
                  </a:lnTo>
                  <a:lnTo>
                    <a:pt x="585" y="507"/>
                  </a:lnTo>
                  <a:lnTo>
                    <a:pt x="312" y="429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214" y="312"/>
                  </a:lnTo>
                  <a:lnTo>
                    <a:pt x="390" y="234"/>
                  </a:lnTo>
                  <a:lnTo>
                    <a:pt x="565" y="156"/>
                  </a:lnTo>
                  <a:lnTo>
                    <a:pt x="760" y="97"/>
                  </a:lnTo>
                  <a:lnTo>
                    <a:pt x="935" y="59"/>
                  </a:lnTo>
                  <a:lnTo>
                    <a:pt x="1130" y="39"/>
                  </a:lnTo>
                  <a:lnTo>
                    <a:pt x="1325" y="20"/>
                  </a:lnTo>
                  <a:lnTo>
                    <a:pt x="1520" y="0"/>
                  </a:lnTo>
                  <a:lnTo>
                    <a:pt x="1520" y="0"/>
                  </a:lnTo>
                  <a:lnTo>
                    <a:pt x="1851" y="20"/>
                  </a:lnTo>
                  <a:lnTo>
                    <a:pt x="2163" y="78"/>
                  </a:lnTo>
                  <a:lnTo>
                    <a:pt x="2475" y="175"/>
                  </a:lnTo>
                  <a:lnTo>
                    <a:pt x="2767" y="292"/>
                  </a:lnTo>
                  <a:lnTo>
                    <a:pt x="3059" y="429"/>
                  </a:lnTo>
                  <a:lnTo>
                    <a:pt x="3332" y="624"/>
                  </a:lnTo>
                  <a:lnTo>
                    <a:pt x="3566" y="818"/>
                  </a:lnTo>
                  <a:lnTo>
                    <a:pt x="3799" y="1052"/>
                  </a:lnTo>
                  <a:lnTo>
                    <a:pt x="4014" y="1305"/>
                  </a:lnTo>
                  <a:lnTo>
                    <a:pt x="4209" y="1578"/>
                  </a:lnTo>
                  <a:lnTo>
                    <a:pt x="4364" y="1890"/>
                  </a:lnTo>
                  <a:lnTo>
                    <a:pt x="4501" y="2202"/>
                  </a:lnTo>
                  <a:lnTo>
                    <a:pt x="4598" y="2533"/>
                  </a:lnTo>
                  <a:lnTo>
                    <a:pt x="4696" y="2864"/>
                  </a:lnTo>
                  <a:lnTo>
                    <a:pt x="4735" y="3215"/>
                  </a:lnTo>
                  <a:lnTo>
                    <a:pt x="4754" y="358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1593;p37">
              <a:extLst>
                <a:ext uri="{FF2B5EF4-FFF2-40B4-BE49-F238E27FC236}">
                  <a16:creationId xmlns:a16="http://schemas.microsoft.com/office/drawing/2014/main" id="{6C8C3D88-FB26-0AF7-49F9-88BDAB40C4E8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extrusionOk="0">
                  <a:moveTo>
                    <a:pt x="1929" y="1"/>
                  </a:moveTo>
                  <a:lnTo>
                    <a:pt x="1715" y="118"/>
                  </a:lnTo>
                  <a:lnTo>
                    <a:pt x="1520" y="235"/>
                  </a:lnTo>
                  <a:lnTo>
                    <a:pt x="1325" y="390"/>
                  </a:lnTo>
                  <a:lnTo>
                    <a:pt x="1150" y="546"/>
                  </a:lnTo>
                  <a:lnTo>
                    <a:pt x="975" y="722"/>
                  </a:lnTo>
                  <a:lnTo>
                    <a:pt x="819" y="897"/>
                  </a:lnTo>
                  <a:lnTo>
                    <a:pt x="663" y="1092"/>
                  </a:lnTo>
                  <a:lnTo>
                    <a:pt x="527" y="1306"/>
                  </a:lnTo>
                  <a:lnTo>
                    <a:pt x="410" y="1521"/>
                  </a:lnTo>
                  <a:lnTo>
                    <a:pt x="312" y="1754"/>
                  </a:lnTo>
                  <a:lnTo>
                    <a:pt x="215" y="1988"/>
                  </a:lnTo>
                  <a:lnTo>
                    <a:pt x="137" y="2222"/>
                  </a:lnTo>
                  <a:lnTo>
                    <a:pt x="78" y="2475"/>
                  </a:lnTo>
                  <a:lnTo>
                    <a:pt x="39" y="2748"/>
                  </a:lnTo>
                  <a:lnTo>
                    <a:pt x="1" y="3001"/>
                  </a:lnTo>
                  <a:lnTo>
                    <a:pt x="1" y="3274"/>
                  </a:lnTo>
                  <a:lnTo>
                    <a:pt x="1" y="3547"/>
                  </a:lnTo>
                  <a:lnTo>
                    <a:pt x="39" y="3820"/>
                  </a:lnTo>
                  <a:lnTo>
                    <a:pt x="78" y="4073"/>
                  </a:lnTo>
                  <a:lnTo>
                    <a:pt x="137" y="4326"/>
                  </a:lnTo>
                  <a:lnTo>
                    <a:pt x="215" y="4560"/>
                  </a:lnTo>
                  <a:lnTo>
                    <a:pt x="312" y="4813"/>
                  </a:lnTo>
                  <a:lnTo>
                    <a:pt x="410" y="5028"/>
                  </a:lnTo>
                  <a:lnTo>
                    <a:pt x="527" y="5242"/>
                  </a:lnTo>
                  <a:lnTo>
                    <a:pt x="663" y="5456"/>
                  </a:lnTo>
                  <a:lnTo>
                    <a:pt x="799" y="5651"/>
                  </a:lnTo>
                  <a:lnTo>
                    <a:pt x="975" y="5827"/>
                  </a:lnTo>
                  <a:lnTo>
                    <a:pt x="1131" y="6002"/>
                  </a:lnTo>
                  <a:lnTo>
                    <a:pt x="1306" y="6158"/>
                  </a:lnTo>
                  <a:lnTo>
                    <a:pt x="1501" y="6314"/>
                  </a:lnTo>
                  <a:lnTo>
                    <a:pt x="1696" y="6431"/>
                  </a:lnTo>
                  <a:lnTo>
                    <a:pt x="1910" y="6547"/>
                  </a:lnTo>
                  <a:lnTo>
                    <a:pt x="2105" y="6567"/>
                  </a:lnTo>
                  <a:lnTo>
                    <a:pt x="2397" y="6547"/>
                  </a:lnTo>
                  <a:lnTo>
                    <a:pt x="2670" y="6489"/>
                  </a:lnTo>
                  <a:lnTo>
                    <a:pt x="2806" y="6450"/>
                  </a:lnTo>
                  <a:lnTo>
                    <a:pt x="2962" y="6392"/>
                  </a:lnTo>
                  <a:lnTo>
                    <a:pt x="2943" y="6392"/>
                  </a:lnTo>
                  <a:lnTo>
                    <a:pt x="3215" y="6255"/>
                  </a:lnTo>
                  <a:lnTo>
                    <a:pt x="3488" y="6060"/>
                  </a:lnTo>
                  <a:lnTo>
                    <a:pt x="3508" y="6060"/>
                  </a:lnTo>
                  <a:lnTo>
                    <a:pt x="3761" y="5846"/>
                  </a:lnTo>
                  <a:lnTo>
                    <a:pt x="3878" y="5710"/>
                  </a:lnTo>
                  <a:lnTo>
                    <a:pt x="3995" y="5554"/>
                  </a:lnTo>
                  <a:lnTo>
                    <a:pt x="4014" y="5554"/>
                  </a:lnTo>
                  <a:lnTo>
                    <a:pt x="4131" y="5378"/>
                  </a:lnTo>
                  <a:lnTo>
                    <a:pt x="4229" y="5203"/>
                  </a:lnTo>
                  <a:lnTo>
                    <a:pt x="4345" y="5008"/>
                  </a:lnTo>
                  <a:lnTo>
                    <a:pt x="4443" y="4794"/>
                  </a:lnTo>
                  <a:lnTo>
                    <a:pt x="4443" y="4813"/>
                  </a:lnTo>
                  <a:lnTo>
                    <a:pt x="4521" y="4560"/>
                  </a:lnTo>
                  <a:lnTo>
                    <a:pt x="4599" y="4326"/>
                  </a:lnTo>
                  <a:lnTo>
                    <a:pt x="4657" y="4073"/>
                  </a:lnTo>
                  <a:lnTo>
                    <a:pt x="4696" y="3820"/>
                  </a:lnTo>
                  <a:lnTo>
                    <a:pt x="4696" y="3839"/>
                  </a:lnTo>
                  <a:lnTo>
                    <a:pt x="4735" y="3566"/>
                  </a:lnTo>
                  <a:lnTo>
                    <a:pt x="4735" y="3274"/>
                  </a:lnTo>
                  <a:lnTo>
                    <a:pt x="4735" y="2982"/>
                  </a:lnTo>
                  <a:lnTo>
                    <a:pt x="4696" y="2709"/>
                  </a:lnTo>
                  <a:lnTo>
                    <a:pt x="4638" y="2378"/>
                  </a:lnTo>
                  <a:lnTo>
                    <a:pt x="4579" y="2144"/>
                  </a:lnTo>
                  <a:lnTo>
                    <a:pt x="4560" y="2105"/>
                  </a:lnTo>
                  <a:lnTo>
                    <a:pt x="4443" y="1754"/>
                  </a:lnTo>
                  <a:lnTo>
                    <a:pt x="4423" y="1735"/>
                  </a:lnTo>
                  <a:lnTo>
                    <a:pt x="4248" y="1384"/>
                  </a:lnTo>
                  <a:lnTo>
                    <a:pt x="4151" y="1209"/>
                  </a:lnTo>
                  <a:lnTo>
                    <a:pt x="4034" y="1053"/>
                  </a:lnTo>
                  <a:lnTo>
                    <a:pt x="4014" y="1014"/>
                  </a:lnTo>
                  <a:lnTo>
                    <a:pt x="3897" y="878"/>
                  </a:lnTo>
                  <a:lnTo>
                    <a:pt x="3761" y="741"/>
                  </a:lnTo>
                  <a:lnTo>
                    <a:pt x="3683" y="644"/>
                  </a:lnTo>
                  <a:lnTo>
                    <a:pt x="3663" y="624"/>
                  </a:lnTo>
                  <a:lnTo>
                    <a:pt x="3547" y="527"/>
                  </a:lnTo>
                  <a:lnTo>
                    <a:pt x="3488" y="488"/>
                  </a:lnTo>
                  <a:lnTo>
                    <a:pt x="3371" y="390"/>
                  </a:lnTo>
                  <a:lnTo>
                    <a:pt x="3254" y="313"/>
                  </a:lnTo>
                  <a:lnTo>
                    <a:pt x="3215" y="293"/>
                  </a:lnTo>
                  <a:lnTo>
                    <a:pt x="3196" y="274"/>
                  </a:lnTo>
                  <a:lnTo>
                    <a:pt x="3176" y="274"/>
                  </a:lnTo>
                  <a:lnTo>
                    <a:pt x="3157" y="254"/>
                  </a:lnTo>
                  <a:lnTo>
                    <a:pt x="2943" y="157"/>
                  </a:lnTo>
                  <a:lnTo>
                    <a:pt x="2923" y="157"/>
                  </a:lnTo>
                  <a:lnTo>
                    <a:pt x="2884" y="137"/>
                  </a:lnTo>
                  <a:lnTo>
                    <a:pt x="2845" y="118"/>
                  </a:lnTo>
                  <a:lnTo>
                    <a:pt x="2670" y="59"/>
                  </a:lnTo>
                  <a:lnTo>
                    <a:pt x="2475" y="20"/>
                  </a:lnTo>
                  <a:lnTo>
                    <a:pt x="2436" y="20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1594;p37">
              <a:extLst>
                <a:ext uri="{FF2B5EF4-FFF2-40B4-BE49-F238E27FC236}">
                  <a16:creationId xmlns:a16="http://schemas.microsoft.com/office/drawing/2014/main" id="{9391E476-9E96-5598-5235-66E3A5EDF1A7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fill="none" extrusionOk="0">
                  <a:moveTo>
                    <a:pt x="2105" y="1"/>
                  </a:moveTo>
                  <a:lnTo>
                    <a:pt x="2105" y="1"/>
                  </a:lnTo>
                  <a:lnTo>
                    <a:pt x="2378" y="1"/>
                  </a:lnTo>
                  <a:lnTo>
                    <a:pt x="2378" y="1"/>
                  </a:lnTo>
                  <a:lnTo>
                    <a:pt x="2436" y="20"/>
                  </a:lnTo>
                  <a:lnTo>
                    <a:pt x="2436" y="20"/>
                  </a:lnTo>
                  <a:lnTo>
                    <a:pt x="2455" y="20"/>
                  </a:lnTo>
                  <a:lnTo>
                    <a:pt x="245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670" y="59"/>
                  </a:lnTo>
                  <a:lnTo>
                    <a:pt x="2670" y="59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62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3157" y="254"/>
                  </a:lnTo>
                  <a:lnTo>
                    <a:pt x="3176" y="274"/>
                  </a:lnTo>
                  <a:lnTo>
                    <a:pt x="3196" y="274"/>
                  </a:lnTo>
                  <a:lnTo>
                    <a:pt x="3215" y="293"/>
                  </a:lnTo>
                  <a:lnTo>
                    <a:pt x="3215" y="293"/>
                  </a:lnTo>
                  <a:lnTo>
                    <a:pt x="3254" y="313"/>
                  </a:lnTo>
                  <a:lnTo>
                    <a:pt x="3254" y="313"/>
                  </a:lnTo>
                  <a:lnTo>
                    <a:pt x="3371" y="390"/>
                  </a:lnTo>
                  <a:lnTo>
                    <a:pt x="3371" y="390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547" y="527"/>
                  </a:lnTo>
                  <a:lnTo>
                    <a:pt x="3547" y="527"/>
                  </a:lnTo>
                  <a:lnTo>
                    <a:pt x="3663" y="624"/>
                  </a:lnTo>
                  <a:lnTo>
                    <a:pt x="3663" y="624"/>
                  </a:lnTo>
                  <a:lnTo>
                    <a:pt x="3683" y="644"/>
                  </a:lnTo>
                  <a:lnTo>
                    <a:pt x="3683" y="644"/>
                  </a:lnTo>
                  <a:lnTo>
                    <a:pt x="3761" y="741"/>
                  </a:lnTo>
                  <a:lnTo>
                    <a:pt x="3761" y="741"/>
                  </a:lnTo>
                  <a:lnTo>
                    <a:pt x="3897" y="878"/>
                  </a:lnTo>
                  <a:lnTo>
                    <a:pt x="3897" y="878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34" y="1053"/>
                  </a:lnTo>
                  <a:lnTo>
                    <a:pt x="4034" y="1053"/>
                  </a:lnTo>
                  <a:lnTo>
                    <a:pt x="4151" y="1209"/>
                  </a:lnTo>
                  <a:lnTo>
                    <a:pt x="4151" y="1209"/>
                  </a:lnTo>
                  <a:lnTo>
                    <a:pt x="4248" y="1384"/>
                  </a:lnTo>
                  <a:lnTo>
                    <a:pt x="4248" y="1384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560" y="2105"/>
                  </a:lnTo>
                  <a:lnTo>
                    <a:pt x="4579" y="2144"/>
                  </a:lnTo>
                  <a:lnTo>
                    <a:pt x="4579" y="2144"/>
                  </a:lnTo>
                  <a:lnTo>
                    <a:pt x="4638" y="2378"/>
                  </a:lnTo>
                  <a:lnTo>
                    <a:pt x="4638" y="2378"/>
                  </a:lnTo>
                  <a:lnTo>
                    <a:pt x="4696" y="2709"/>
                  </a:lnTo>
                  <a:lnTo>
                    <a:pt x="4696" y="272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735" y="2982"/>
                  </a:lnTo>
                  <a:lnTo>
                    <a:pt x="4735" y="3274"/>
                  </a:lnTo>
                  <a:lnTo>
                    <a:pt x="4735" y="3274"/>
                  </a:lnTo>
                  <a:lnTo>
                    <a:pt x="4735" y="3566"/>
                  </a:lnTo>
                  <a:lnTo>
                    <a:pt x="4696" y="3839"/>
                  </a:lnTo>
                  <a:lnTo>
                    <a:pt x="4696" y="3820"/>
                  </a:lnTo>
                  <a:lnTo>
                    <a:pt x="4696" y="3820"/>
                  </a:lnTo>
                  <a:lnTo>
                    <a:pt x="4657" y="4073"/>
                  </a:lnTo>
                  <a:lnTo>
                    <a:pt x="4599" y="4326"/>
                  </a:lnTo>
                  <a:lnTo>
                    <a:pt x="4599" y="4326"/>
                  </a:lnTo>
                  <a:lnTo>
                    <a:pt x="4521" y="4560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794"/>
                  </a:lnTo>
                  <a:lnTo>
                    <a:pt x="4443" y="4794"/>
                  </a:lnTo>
                  <a:lnTo>
                    <a:pt x="4345" y="5008"/>
                  </a:lnTo>
                  <a:lnTo>
                    <a:pt x="4229" y="5203"/>
                  </a:lnTo>
                  <a:lnTo>
                    <a:pt x="4229" y="5203"/>
                  </a:lnTo>
                  <a:lnTo>
                    <a:pt x="4131" y="5378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878" y="5710"/>
                  </a:lnTo>
                  <a:lnTo>
                    <a:pt x="3761" y="5846"/>
                  </a:lnTo>
                  <a:lnTo>
                    <a:pt x="3761" y="5846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488" y="6060"/>
                  </a:lnTo>
                  <a:lnTo>
                    <a:pt x="3488" y="6060"/>
                  </a:lnTo>
                  <a:lnTo>
                    <a:pt x="3215" y="6255"/>
                  </a:lnTo>
                  <a:lnTo>
                    <a:pt x="3215" y="6255"/>
                  </a:lnTo>
                  <a:lnTo>
                    <a:pt x="2943" y="6392"/>
                  </a:lnTo>
                  <a:lnTo>
                    <a:pt x="2962" y="6392"/>
                  </a:lnTo>
                  <a:lnTo>
                    <a:pt x="2962" y="6392"/>
                  </a:lnTo>
                  <a:lnTo>
                    <a:pt x="2806" y="6450"/>
                  </a:lnTo>
                  <a:lnTo>
                    <a:pt x="2670" y="6489"/>
                  </a:lnTo>
                  <a:lnTo>
                    <a:pt x="2670" y="6489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105" y="6567"/>
                  </a:lnTo>
                  <a:lnTo>
                    <a:pt x="2105" y="6567"/>
                  </a:lnTo>
                  <a:lnTo>
                    <a:pt x="1910" y="6547"/>
                  </a:lnTo>
                  <a:lnTo>
                    <a:pt x="1910" y="6547"/>
                  </a:lnTo>
                  <a:lnTo>
                    <a:pt x="1696" y="6431"/>
                  </a:lnTo>
                  <a:lnTo>
                    <a:pt x="1501" y="6314"/>
                  </a:lnTo>
                  <a:lnTo>
                    <a:pt x="1306" y="6158"/>
                  </a:lnTo>
                  <a:lnTo>
                    <a:pt x="1131" y="6002"/>
                  </a:lnTo>
                  <a:lnTo>
                    <a:pt x="975" y="5827"/>
                  </a:lnTo>
                  <a:lnTo>
                    <a:pt x="799" y="5651"/>
                  </a:lnTo>
                  <a:lnTo>
                    <a:pt x="663" y="5456"/>
                  </a:lnTo>
                  <a:lnTo>
                    <a:pt x="527" y="5242"/>
                  </a:lnTo>
                  <a:lnTo>
                    <a:pt x="410" y="5028"/>
                  </a:lnTo>
                  <a:lnTo>
                    <a:pt x="312" y="4813"/>
                  </a:lnTo>
                  <a:lnTo>
                    <a:pt x="215" y="4560"/>
                  </a:lnTo>
                  <a:lnTo>
                    <a:pt x="137" y="4326"/>
                  </a:lnTo>
                  <a:lnTo>
                    <a:pt x="78" y="4073"/>
                  </a:lnTo>
                  <a:lnTo>
                    <a:pt x="39" y="3820"/>
                  </a:lnTo>
                  <a:lnTo>
                    <a:pt x="1" y="3547"/>
                  </a:lnTo>
                  <a:lnTo>
                    <a:pt x="1" y="3274"/>
                  </a:lnTo>
                  <a:lnTo>
                    <a:pt x="1" y="3274"/>
                  </a:lnTo>
                  <a:lnTo>
                    <a:pt x="1" y="3001"/>
                  </a:lnTo>
                  <a:lnTo>
                    <a:pt x="39" y="2748"/>
                  </a:lnTo>
                  <a:lnTo>
                    <a:pt x="78" y="2475"/>
                  </a:lnTo>
                  <a:lnTo>
                    <a:pt x="137" y="2222"/>
                  </a:lnTo>
                  <a:lnTo>
                    <a:pt x="215" y="1988"/>
                  </a:lnTo>
                  <a:lnTo>
                    <a:pt x="312" y="1754"/>
                  </a:lnTo>
                  <a:lnTo>
                    <a:pt x="410" y="1521"/>
                  </a:lnTo>
                  <a:lnTo>
                    <a:pt x="527" y="1306"/>
                  </a:lnTo>
                  <a:lnTo>
                    <a:pt x="663" y="1092"/>
                  </a:lnTo>
                  <a:lnTo>
                    <a:pt x="819" y="897"/>
                  </a:lnTo>
                  <a:lnTo>
                    <a:pt x="975" y="722"/>
                  </a:lnTo>
                  <a:lnTo>
                    <a:pt x="1150" y="546"/>
                  </a:lnTo>
                  <a:lnTo>
                    <a:pt x="1325" y="390"/>
                  </a:lnTo>
                  <a:lnTo>
                    <a:pt x="1520" y="235"/>
                  </a:lnTo>
                  <a:lnTo>
                    <a:pt x="1715" y="118"/>
                  </a:lnTo>
                  <a:lnTo>
                    <a:pt x="1929" y="1"/>
                  </a:lnTo>
                  <a:lnTo>
                    <a:pt x="1929" y="1"/>
                  </a:lnTo>
                  <a:lnTo>
                    <a:pt x="2105" y="1"/>
                  </a:lnTo>
                  <a:lnTo>
                    <a:pt x="210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1595;p37">
              <a:extLst>
                <a:ext uri="{FF2B5EF4-FFF2-40B4-BE49-F238E27FC236}">
                  <a16:creationId xmlns:a16="http://schemas.microsoft.com/office/drawing/2014/main" id="{A442BAB9-0ED6-6FEC-4BB7-41FD480FE114}"/>
                </a:ext>
              </a:extLst>
            </p:cNvPr>
            <p:cNvSpPr/>
            <p:nvPr/>
          </p:nvSpPr>
          <p:spPr>
            <a:xfrm>
              <a:off x="5657775" y="83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1596;p37">
              <a:extLst>
                <a:ext uri="{FF2B5EF4-FFF2-40B4-BE49-F238E27FC236}">
                  <a16:creationId xmlns:a16="http://schemas.microsoft.com/office/drawing/2014/main" id="{9F0E3023-1077-149F-FC6D-4FEDF3DFFD11}"/>
                </a:ext>
              </a:extLst>
            </p:cNvPr>
            <p:cNvSpPr/>
            <p:nvPr/>
          </p:nvSpPr>
          <p:spPr>
            <a:xfrm>
              <a:off x="5633925" y="8664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1597;p37">
              <a:extLst>
                <a:ext uri="{FF2B5EF4-FFF2-40B4-BE49-F238E27FC236}">
                  <a16:creationId xmlns:a16="http://schemas.microsoft.com/office/drawing/2014/main" id="{377BEE72-F250-1D5B-AD8B-955EA1FEDC77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extrusionOk="0">
                  <a:moveTo>
                    <a:pt x="975" y="0"/>
                  </a:moveTo>
                  <a:lnTo>
                    <a:pt x="780" y="20"/>
                  </a:lnTo>
                  <a:lnTo>
                    <a:pt x="585" y="39"/>
                  </a:lnTo>
                  <a:lnTo>
                    <a:pt x="430" y="78"/>
                  </a:lnTo>
                  <a:lnTo>
                    <a:pt x="274" y="137"/>
                  </a:lnTo>
                  <a:lnTo>
                    <a:pt x="157" y="195"/>
                  </a:lnTo>
                  <a:lnTo>
                    <a:pt x="79" y="254"/>
                  </a:lnTo>
                  <a:lnTo>
                    <a:pt x="20" y="332"/>
                  </a:lnTo>
                  <a:lnTo>
                    <a:pt x="1" y="410"/>
                  </a:lnTo>
                  <a:lnTo>
                    <a:pt x="20" y="507"/>
                  </a:lnTo>
                  <a:lnTo>
                    <a:pt x="79" y="585"/>
                  </a:lnTo>
                  <a:lnTo>
                    <a:pt x="157" y="643"/>
                  </a:lnTo>
                  <a:lnTo>
                    <a:pt x="274" y="702"/>
                  </a:lnTo>
                  <a:lnTo>
                    <a:pt x="430" y="760"/>
                  </a:lnTo>
                  <a:lnTo>
                    <a:pt x="585" y="799"/>
                  </a:lnTo>
                  <a:lnTo>
                    <a:pt x="780" y="819"/>
                  </a:lnTo>
                  <a:lnTo>
                    <a:pt x="1170" y="819"/>
                  </a:lnTo>
                  <a:lnTo>
                    <a:pt x="1365" y="799"/>
                  </a:lnTo>
                  <a:lnTo>
                    <a:pt x="1521" y="760"/>
                  </a:lnTo>
                  <a:lnTo>
                    <a:pt x="1677" y="702"/>
                  </a:lnTo>
                  <a:lnTo>
                    <a:pt x="1793" y="643"/>
                  </a:lnTo>
                  <a:lnTo>
                    <a:pt x="1871" y="585"/>
                  </a:lnTo>
                  <a:lnTo>
                    <a:pt x="1930" y="507"/>
                  </a:lnTo>
                  <a:lnTo>
                    <a:pt x="1949" y="410"/>
                  </a:lnTo>
                  <a:lnTo>
                    <a:pt x="1930" y="332"/>
                  </a:lnTo>
                  <a:lnTo>
                    <a:pt x="1871" y="254"/>
                  </a:lnTo>
                  <a:lnTo>
                    <a:pt x="1793" y="195"/>
                  </a:lnTo>
                  <a:lnTo>
                    <a:pt x="1677" y="137"/>
                  </a:lnTo>
                  <a:lnTo>
                    <a:pt x="1521" y="78"/>
                  </a:lnTo>
                  <a:lnTo>
                    <a:pt x="1365" y="39"/>
                  </a:lnTo>
                  <a:lnTo>
                    <a:pt x="1170" y="20"/>
                  </a:lnTo>
                  <a:lnTo>
                    <a:pt x="97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1598;p37">
              <a:extLst>
                <a:ext uri="{FF2B5EF4-FFF2-40B4-BE49-F238E27FC236}">
                  <a16:creationId xmlns:a16="http://schemas.microsoft.com/office/drawing/2014/main" id="{9538BB79-67C4-A144-408C-9E23638D7069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fill="none" extrusionOk="0">
                  <a:moveTo>
                    <a:pt x="1949" y="410"/>
                  </a:moveTo>
                  <a:lnTo>
                    <a:pt x="1949" y="410"/>
                  </a:lnTo>
                  <a:lnTo>
                    <a:pt x="1930" y="507"/>
                  </a:lnTo>
                  <a:lnTo>
                    <a:pt x="1871" y="585"/>
                  </a:lnTo>
                  <a:lnTo>
                    <a:pt x="1793" y="643"/>
                  </a:lnTo>
                  <a:lnTo>
                    <a:pt x="1677" y="702"/>
                  </a:lnTo>
                  <a:lnTo>
                    <a:pt x="1521" y="760"/>
                  </a:lnTo>
                  <a:lnTo>
                    <a:pt x="1365" y="799"/>
                  </a:lnTo>
                  <a:lnTo>
                    <a:pt x="1170" y="819"/>
                  </a:lnTo>
                  <a:lnTo>
                    <a:pt x="975" y="819"/>
                  </a:lnTo>
                  <a:lnTo>
                    <a:pt x="975" y="819"/>
                  </a:lnTo>
                  <a:lnTo>
                    <a:pt x="780" y="819"/>
                  </a:lnTo>
                  <a:lnTo>
                    <a:pt x="585" y="799"/>
                  </a:lnTo>
                  <a:lnTo>
                    <a:pt x="430" y="760"/>
                  </a:lnTo>
                  <a:lnTo>
                    <a:pt x="274" y="702"/>
                  </a:lnTo>
                  <a:lnTo>
                    <a:pt x="157" y="643"/>
                  </a:lnTo>
                  <a:lnTo>
                    <a:pt x="79" y="585"/>
                  </a:lnTo>
                  <a:lnTo>
                    <a:pt x="20" y="507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20" y="332"/>
                  </a:lnTo>
                  <a:lnTo>
                    <a:pt x="79" y="254"/>
                  </a:lnTo>
                  <a:lnTo>
                    <a:pt x="157" y="195"/>
                  </a:lnTo>
                  <a:lnTo>
                    <a:pt x="274" y="137"/>
                  </a:lnTo>
                  <a:lnTo>
                    <a:pt x="430" y="78"/>
                  </a:lnTo>
                  <a:lnTo>
                    <a:pt x="585" y="39"/>
                  </a:lnTo>
                  <a:lnTo>
                    <a:pt x="780" y="20"/>
                  </a:lnTo>
                  <a:lnTo>
                    <a:pt x="975" y="0"/>
                  </a:lnTo>
                  <a:lnTo>
                    <a:pt x="975" y="0"/>
                  </a:lnTo>
                  <a:lnTo>
                    <a:pt x="1170" y="20"/>
                  </a:lnTo>
                  <a:lnTo>
                    <a:pt x="1365" y="39"/>
                  </a:lnTo>
                  <a:lnTo>
                    <a:pt x="1521" y="78"/>
                  </a:lnTo>
                  <a:lnTo>
                    <a:pt x="1677" y="137"/>
                  </a:lnTo>
                  <a:lnTo>
                    <a:pt x="1793" y="195"/>
                  </a:lnTo>
                  <a:lnTo>
                    <a:pt x="1871" y="254"/>
                  </a:lnTo>
                  <a:lnTo>
                    <a:pt x="1930" y="332"/>
                  </a:lnTo>
                  <a:lnTo>
                    <a:pt x="1949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1599;p37">
              <a:extLst>
                <a:ext uri="{FF2B5EF4-FFF2-40B4-BE49-F238E27FC236}">
                  <a16:creationId xmlns:a16="http://schemas.microsoft.com/office/drawing/2014/main" id="{8D67F5FF-504E-B255-C250-8A52F9B9BFC9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extrusionOk="0">
                  <a:moveTo>
                    <a:pt x="1715" y="0"/>
                  </a:moveTo>
                  <a:lnTo>
                    <a:pt x="1423" y="39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1600;p37">
              <a:extLst>
                <a:ext uri="{FF2B5EF4-FFF2-40B4-BE49-F238E27FC236}">
                  <a16:creationId xmlns:a16="http://schemas.microsoft.com/office/drawing/2014/main" id="{B80F24DB-D71A-8664-E7D9-CF426B827650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715" y="0"/>
                  </a:lnTo>
                  <a:lnTo>
                    <a:pt x="1715" y="0"/>
                  </a:lnTo>
                  <a:lnTo>
                    <a:pt x="1423" y="39"/>
                  </a:lnTo>
                  <a:lnTo>
                    <a:pt x="1150" y="117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1601;p37">
              <a:extLst>
                <a:ext uri="{FF2B5EF4-FFF2-40B4-BE49-F238E27FC236}">
                  <a16:creationId xmlns:a16="http://schemas.microsoft.com/office/drawing/2014/main" id="{2EF9F2AB-10CA-319B-610A-AFA4BACCC47B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1602;p37">
              <a:extLst>
                <a:ext uri="{FF2B5EF4-FFF2-40B4-BE49-F238E27FC236}">
                  <a16:creationId xmlns:a16="http://schemas.microsoft.com/office/drawing/2014/main" id="{8E9A0E6E-7F69-B463-8B74-A49FE14039FE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1603;p37">
              <a:extLst>
                <a:ext uri="{FF2B5EF4-FFF2-40B4-BE49-F238E27FC236}">
                  <a16:creationId xmlns:a16="http://schemas.microsoft.com/office/drawing/2014/main" id="{58A07BA1-27F8-4126-DCF8-E1BCB734A5D0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extrusionOk="0">
                  <a:moveTo>
                    <a:pt x="2378" y="1209"/>
                  </a:moveTo>
                  <a:lnTo>
                    <a:pt x="2728" y="1228"/>
                  </a:lnTo>
                  <a:lnTo>
                    <a:pt x="3021" y="1287"/>
                  </a:lnTo>
                  <a:lnTo>
                    <a:pt x="3274" y="1384"/>
                  </a:lnTo>
                  <a:lnTo>
                    <a:pt x="3488" y="1481"/>
                  </a:lnTo>
                  <a:lnTo>
                    <a:pt x="3683" y="1618"/>
                  </a:lnTo>
                  <a:lnTo>
                    <a:pt x="3800" y="1715"/>
                  </a:lnTo>
                  <a:lnTo>
                    <a:pt x="3917" y="1832"/>
                  </a:lnTo>
                  <a:lnTo>
                    <a:pt x="4014" y="2027"/>
                  </a:lnTo>
                  <a:lnTo>
                    <a:pt x="4034" y="2066"/>
                  </a:lnTo>
                  <a:lnTo>
                    <a:pt x="4053" y="2105"/>
                  </a:lnTo>
                  <a:lnTo>
                    <a:pt x="4073" y="2163"/>
                  </a:lnTo>
                  <a:lnTo>
                    <a:pt x="4092" y="2183"/>
                  </a:lnTo>
                  <a:lnTo>
                    <a:pt x="4073" y="2183"/>
                  </a:lnTo>
                  <a:lnTo>
                    <a:pt x="4092" y="2261"/>
                  </a:lnTo>
                  <a:lnTo>
                    <a:pt x="4092" y="2280"/>
                  </a:lnTo>
                  <a:lnTo>
                    <a:pt x="4112" y="2358"/>
                  </a:lnTo>
                  <a:lnTo>
                    <a:pt x="3995" y="2475"/>
                  </a:lnTo>
                  <a:lnTo>
                    <a:pt x="3878" y="2573"/>
                  </a:lnTo>
                  <a:lnTo>
                    <a:pt x="3644" y="2709"/>
                  </a:lnTo>
                  <a:lnTo>
                    <a:pt x="3391" y="2826"/>
                  </a:lnTo>
                  <a:lnTo>
                    <a:pt x="3040" y="2923"/>
                  </a:lnTo>
                  <a:lnTo>
                    <a:pt x="2690" y="2982"/>
                  </a:lnTo>
                  <a:lnTo>
                    <a:pt x="2086" y="2982"/>
                  </a:lnTo>
                  <a:lnTo>
                    <a:pt x="1735" y="2923"/>
                  </a:lnTo>
                  <a:lnTo>
                    <a:pt x="1404" y="2826"/>
                  </a:lnTo>
                  <a:lnTo>
                    <a:pt x="1150" y="2709"/>
                  </a:lnTo>
                  <a:lnTo>
                    <a:pt x="916" y="2573"/>
                  </a:lnTo>
                  <a:lnTo>
                    <a:pt x="780" y="2475"/>
                  </a:lnTo>
                  <a:lnTo>
                    <a:pt x="663" y="2358"/>
                  </a:lnTo>
                  <a:lnTo>
                    <a:pt x="663" y="2339"/>
                  </a:lnTo>
                  <a:lnTo>
                    <a:pt x="663" y="2300"/>
                  </a:lnTo>
                  <a:lnTo>
                    <a:pt x="683" y="2183"/>
                  </a:lnTo>
                  <a:lnTo>
                    <a:pt x="722" y="2066"/>
                  </a:lnTo>
                  <a:lnTo>
                    <a:pt x="780" y="1949"/>
                  </a:lnTo>
                  <a:lnTo>
                    <a:pt x="858" y="1832"/>
                  </a:lnTo>
                  <a:lnTo>
                    <a:pt x="975" y="1715"/>
                  </a:lnTo>
                  <a:lnTo>
                    <a:pt x="1092" y="1618"/>
                  </a:lnTo>
                  <a:lnTo>
                    <a:pt x="1267" y="1481"/>
                  </a:lnTo>
                  <a:lnTo>
                    <a:pt x="1462" y="1384"/>
                  </a:lnTo>
                  <a:lnTo>
                    <a:pt x="1754" y="1287"/>
                  </a:lnTo>
                  <a:lnTo>
                    <a:pt x="2047" y="1228"/>
                  </a:lnTo>
                  <a:lnTo>
                    <a:pt x="2378" y="1209"/>
                  </a:lnTo>
                  <a:close/>
                  <a:moveTo>
                    <a:pt x="1053" y="1"/>
                  </a:move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1604;p37">
              <a:extLst>
                <a:ext uri="{FF2B5EF4-FFF2-40B4-BE49-F238E27FC236}">
                  <a16:creationId xmlns:a16="http://schemas.microsoft.com/office/drawing/2014/main" id="{8922EED7-88B8-75EE-9EAB-59863767C62C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fill="none" extrusionOk="0">
                  <a:moveTo>
                    <a:pt x="3586" y="1"/>
                  </a:moveTo>
                  <a:lnTo>
                    <a:pt x="3586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417" y="312"/>
                  </a:lnTo>
                  <a:lnTo>
                    <a:pt x="2397" y="312"/>
                  </a:lnTo>
                  <a:lnTo>
                    <a:pt x="2378" y="312"/>
                  </a:lnTo>
                  <a:lnTo>
                    <a:pt x="2358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053" y="1"/>
                  </a:lnTo>
                  <a:lnTo>
                    <a:pt x="1053" y="1"/>
                  </a:ln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300" y="3138"/>
                  </a:lnTo>
                  <a:lnTo>
                    <a:pt x="2397" y="3138"/>
                  </a:lnTo>
                  <a:lnTo>
                    <a:pt x="2397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722" y="1"/>
                  </a:lnTo>
                  <a:lnTo>
                    <a:pt x="35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1605;p37">
              <a:extLst>
                <a:ext uri="{FF2B5EF4-FFF2-40B4-BE49-F238E27FC236}">
                  <a16:creationId xmlns:a16="http://schemas.microsoft.com/office/drawing/2014/main" id="{563BF7FB-9644-C940-DBFC-8AAF0605C755}"/>
                </a:ext>
              </a:extLst>
            </p:cNvPr>
            <p:cNvSpPr/>
            <p:nvPr/>
          </p:nvSpPr>
          <p:spPr>
            <a:xfrm>
              <a:off x="5434700" y="839675"/>
              <a:ext cx="86225" cy="44350"/>
            </a:xfrm>
            <a:custGeom>
              <a:avLst/>
              <a:gdLst/>
              <a:ahLst/>
              <a:cxnLst/>
              <a:rect l="l" t="t" r="r" b="b"/>
              <a:pathLst>
                <a:path w="3449" h="1774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2065" y="20"/>
                  </a:lnTo>
                  <a:lnTo>
                    <a:pt x="2065" y="20"/>
                  </a:lnTo>
                  <a:lnTo>
                    <a:pt x="2358" y="79"/>
                  </a:lnTo>
                  <a:lnTo>
                    <a:pt x="2611" y="176"/>
                  </a:lnTo>
                  <a:lnTo>
                    <a:pt x="2611" y="176"/>
                  </a:lnTo>
                  <a:lnTo>
                    <a:pt x="2825" y="273"/>
                  </a:lnTo>
                  <a:lnTo>
                    <a:pt x="3020" y="410"/>
                  </a:lnTo>
                  <a:lnTo>
                    <a:pt x="3020" y="410"/>
                  </a:lnTo>
                  <a:lnTo>
                    <a:pt x="3137" y="507"/>
                  </a:lnTo>
                  <a:lnTo>
                    <a:pt x="3254" y="624"/>
                  </a:lnTo>
                  <a:lnTo>
                    <a:pt x="3254" y="624"/>
                  </a:lnTo>
                  <a:lnTo>
                    <a:pt x="3351" y="819"/>
                  </a:lnTo>
                  <a:lnTo>
                    <a:pt x="3351" y="819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90" y="897"/>
                  </a:lnTo>
                  <a:lnTo>
                    <a:pt x="3390" y="897"/>
                  </a:lnTo>
                  <a:lnTo>
                    <a:pt x="3410" y="955"/>
                  </a:lnTo>
                  <a:lnTo>
                    <a:pt x="3429" y="975"/>
                  </a:lnTo>
                  <a:lnTo>
                    <a:pt x="3410" y="975"/>
                  </a:lnTo>
                  <a:lnTo>
                    <a:pt x="3410" y="975"/>
                  </a:lnTo>
                  <a:lnTo>
                    <a:pt x="3429" y="1053"/>
                  </a:lnTo>
                  <a:lnTo>
                    <a:pt x="3429" y="1072"/>
                  </a:lnTo>
                  <a:lnTo>
                    <a:pt x="3429" y="1072"/>
                  </a:lnTo>
                  <a:lnTo>
                    <a:pt x="3449" y="1150"/>
                  </a:lnTo>
                  <a:lnTo>
                    <a:pt x="3449" y="1150"/>
                  </a:lnTo>
                  <a:lnTo>
                    <a:pt x="3332" y="1267"/>
                  </a:lnTo>
                  <a:lnTo>
                    <a:pt x="3215" y="1365"/>
                  </a:lnTo>
                  <a:lnTo>
                    <a:pt x="3215" y="1365"/>
                  </a:lnTo>
                  <a:lnTo>
                    <a:pt x="2981" y="1501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377" y="1715"/>
                  </a:lnTo>
                  <a:lnTo>
                    <a:pt x="2027" y="1774"/>
                  </a:lnTo>
                  <a:lnTo>
                    <a:pt x="2027" y="1774"/>
                  </a:lnTo>
                  <a:lnTo>
                    <a:pt x="1812" y="1774"/>
                  </a:lnTo>
                  <a:lnTo>
                    <a:pt x="1812" y="1774"/>
                  </a:lnTo>
                  <a:lnTo>
                    <a:pt x="1734" y="1774"/>
                  </a:lnTo>
                  <a:lnTo>
                    <a:pt x="1695" y="1774"/>
                  </a:lnTo>
                  <a:lnTo>
                    <a:pt x="1695" y="1774"/>
                  </a:lnTo>
                  <a:lnTo>
                    <a:pt x="1423" y="1774"/>
                  </a:lnTo>
                  <a:lnTo>
                    <a:pt x="1423" y="1774"/>
                  </a:lnTo>
                  <a:lnTo>
                    <a:pt x="1072" y="1715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487" y="1501"/>
                  </a:lnTo>
                  <a:lnTo>
                    <a:pt x="253" y="1365"/>
                  </a:lnTo>
                  <a:lnTo>
                    <a:pt x="253" y="1365"/>
                  </a:lnTo>
                  <a:lnTo>
                    <a:pt x="117" y="1267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131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975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117" y="741"/>
                  </a:lnTo>
                  <a:lnTo>
                    <a:pt x="195" y="624"/>
                  </a:lnTo>
                  <a:lnTo>
                    <a:pt x="195" y="624"/>
                  </a:lnTo>
                  <a:lnTo>
                    <a:pt x="312" y="507"/>
                  </a:lnTo>
                  <a:lnTo>
                    <a:pt x="429" y="410"/>
                  </a:lnTo>
                  <a:lnTo>
                    <a:pt x="429" y="410"/>
                  </a:lnTo>
                  <a:lnTo>
                    <a:pt x="604" y="273"/>
                  </a:lnTo>
                  <a:lnTo>
                    <a:pt x="799" y="176"/>
                  </a:lnTo>
                  <a:lnTo>
                    <a:pt x="799" y="176"/>
                  </a:lnTo>
                  <a:lnTo>
                    <a:pt x="1091" y="79"/>
                  </a:lnTo>
                  <a:lnTo>
                    <a:pt x="1384" y="2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43" name="Google Shape;7469;p71">
            <a:extLst>
              <a:ext uri="{FF2B5EF4-FFF2-40B4-BE49-F238E27FC236}">
                <a16:creationId xmlns:a16="http://schemas.microsoft.com/office/drawing/2014/main" id="{2FCF1772-2FBC-9F37-8989-D1AB332CF062}"/>
              </a:ext>
            </a:extLst>
          </p:cNvPr>
          <p:cNvGrpSpPr/>
          <p:nvPr/>
        </p:nvGrpSpPr>
        <p:grpSpPr>
          <a:xfrm rot="359027">
            <a:off x="3241398" y="160747"/>
            <a:ext cx="1304428" cy="1340456"/>
            <a:chOff x="9501450" y="282563"/>
            <a:chExt cx="827125" cy="935750"/>
          </a:xfrm>
        </p:grpSpPr>
        <p:sp>
          <p:nvSpPr>
            <p:cNvPr id="2644" name="Google Shape;7470;p71">
              <a:extLst>
                <a:ext uri="{FF2B5EF4-FFF2-40B4-BE49-F238E27FC236}">
                  <a16:creationId xmlns:a16="http://schemas.microsoft.com/office/drawing/2014/main" id="{E000662F-6DAC-52C6-8742-2C5F0C2C38F3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7471;p71">
              <a:extLst>
                <a:ext uri="{FF2B5EF4-FFF2-40B4-BE49-F238E27FC236}">
                  <a16:creationId xmlns:a16="http://schemas.microsoft.com/office/drawing/2014/main" id="{373E9ABB-8738-2123-F4A5-6F4C6C0CBEDE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7472;p71">
              <a:extLst>
                <a:ext uri="{FF2B5EF4-FFF2-40B4-BE49-F238E27FC236}">
                  <a16:creationId xmlns:a16="http://schemas.microsoft.com/office/drawing/2014/main" id="{7B4B60E8-3453-E424-48DE-DCD8BB5DEBB7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7473;p71">
              <a:extLst>
                <a:ext uri="{FF2B5EF4-FFF2-40B4-BE49-F238E27FC236}">
                  <a16:creationId xmlns:a16="http://schemas.microsoft.com/office/drawing/2014/main" id="{5D608155-1BA4-4439-3ADD-FDA323E69795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7474;p71">
              <a:extLst>
                <a:ext uri="{FF2B5EF4-FFF2-40B4-BE49-F238E27FC236}">
                  <a16:creationId xmlns:a16="http://schemas.microsoft.com/office/drawing/2014/main" id="{6A04B4C1-56FE-A098-8A87-ECD23DB714CA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7475;p71">
              <a:extLst>
                <a:ext uri="{FF2B5EF4-FFF2-40B4-BE49-F238E27FC236}">
                  <a16:creationId xmlns:a16="http://schemas.microsoft.com/office/drawing/2014/main" id="{D2676FAB-8756-170C-3710-4985773527E1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7476;p71">
              <a:extLst>
                <a:ext uri="{FF2B5EF4-FFF2-40B4-BE49-F238E27FC236}">
                  <a16:creationId xmlns:a16="http://schemas.microsoft.com/office/drawing/2014/main" id="{CF081193-2CE0-EFB2-B218-4B610ED16FED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7477;p71">
              <a:extLst>
                <a:ext uri="{FF2B5EF4-FFF2-40B4-BE49-F238E27FC236}">
                  <a16:creationId xmlns:a16="http://schemas.microsoft.com/office/drawing/2014/main" id="{D7C0A667-F3E6-4B01-CB0D-CCB1884FB155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7478;p71">
              <a:extLst>
                <a:ext uri="{FF2B5EF4-FFF2-40B4-BE49-F238E27FC236}">
                  <a16:creationId xmlns:a16="http://schemas.microsoft.com/office/drawing/2014/main" id="{9D3B0F7C-5C4D-FFFC-0A25-76DEAFDFF0E1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7479;p71">
              <a:extLst>
                <a:ext uri="{FF2B5EF4-FFF2-40B4-BE49-F238E27FC236}">
                  <a16:creationId xmlns:a16="http://schemas.microsoft.com/office/drawing/2014/main" id="{386B1E5A-2083-4B4A-35FB-FD4B9170F0D1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7480;p71">
              <a:extLst>
                <a:ext uri="{FF2B5EF4-FFF2-40B4-BE49-F238E27FC236}">
                  <a16:creationId xmlns:a16="http://schemas.microsoft.com/office/drawing/2014/main" id="{3A870269-380F-55B7-D4C6-25718461A4C0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7481;p71">
              <a:extLst>
                <a:ext uri="{FF2B5EF4-FFF2-40B4-BE49-F238E27FC236}">
                  <a16:creationId xmlns:a16="http://schemas.microsoft.com/office/drawing/2014/main" id="{9C2CA4FA-B9A1-7014-8C9E-E222E6D277C2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7482;p71">
              <a:extLst>
                <a:ext uri="{FF2B5EF4-FFF2-40B4-BE49-F238E27FC236}">
                  <a16:creationId xmlns:a16="http://schemas.microsoft.com/office/drawing/2014/main" id="{BEFD8F60-5282-03A0-DD12-27E23258FE93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7483;p71">
              <a:extLst>
                <a:ext uri="{FF2B5EF4-FFF2-40B4-BE49-F238E27FC236}">
                  <a16:creationId xmlns:a16="http://schemas.microsoft.com/office/drawing/2014/main" id="{EF1FF7A2-07EB-2B8A-122B-BDE52EFB6FD4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7484;p71">
              <a:extLst>
                <a:ext uri="{FF2B5EF4-FFF2-40B4-BE49-F238E27FC236}">
                  <a16:creationId xmlns:a16="http://schemas.microsoft.com/office/drawing/2014/main" id="{8C97F593-2E7D-7DC4-BFE0-47DFA46623A3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7485;p71">
              <a:extLst>
                <a:ext uri="{FF2B5EF4-FFF2-40B4-BE49-F238E27FC236}">
                  <a16:creationId xmlns:a16="http://schemas.microsoft.com/office/drawing/2014/main" id="{84971209-C07A-06D7-1618-96559AC49869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7486;p71">
              <a:extLst>
                <a:ext uri="{FF2B5EF4-FFF2-40B4-BE49-F238E27FC236}">
                  <a16:creationId xmlns:a16="http://schemas.microsoft.com/office/drawing/2014/main" id="{19119634-92E0-FB94-2EC4-9306B2A4956D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7487;p71">
              <a:extLst>
                <a:ext uri="{FF2B5EF4-FFF2-40B4-BE49-F238E27FC236}">
                  <a16:creationId xmlns:a16="http://schemas.microsoft.com/office/drawing/2014/main" id="{666C16FE-8FAD-C6CA-2592-5FB90BC574FB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7488;p71">
              <a:extLst>
                <a:ext uri="{FF2B5EF4-FFF2-40B4-BE49-F238E27FC236}">
                  <a16:creationId xmlns:a16="http://schemas.microsoft.com/office/drawing/2014/main" id="{21108CD7-F53C-EE19-9C5F-0CB27A65CF85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7489;p71">
              <a:extLst>
                <a:ext uri="{FF2B5EF4-FFF2-40B4-BE49-F238E27FC236}">
                  <a16:creationId xmlns:a16="http://schemas.microsoft.com/office/drawing/2014/main" id="{B49615FA-E284-F75A-2EFC-E551BB79C399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7490;p71">
              <a:extLst>
                <a:ext uri="{FF2B5EF4-FFF2-40B4-BE49-F238E27FC236}">
                  <a16:creationId xmlns:a16="http://schemas.microsoft.com/office/drawing/2014/main" id="{BABD084E-E9B4-D536-7343-45C6EB90E2C6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7491;p71">
              <a:extLst>
                <a:ext uri="{FF2B5EF4-FFF2-40B4-BE49-F238E27FC236}">
                  <a16:creationId xmlns:a16="http://schemas.microsoft.com/office/drawing/2014/main" id="{D9D75B89-0E94-0F17-BDEF-1C199604C3FD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7492;p71">
              <a:extLst>
                <a:ext uri="{FF2B5EF4-FFF2-40B4-BE49-F238E27FC236}">
                  <a16:creationId xmlns:a16="http://schemas.microsoft.com/office/drawing/2014/main" id="{02494B0D-41FD-8CD7-B183-FE91A5BA4F5E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7493;p71">
              <a:extLst>
                <a:ext uri="{FF2B5EF4-FFF2-40B4-BE49-F238E27FC236}">
                  <a16:creationId xmlns:a16="http://schemas.microsoft.com/office/drawing/2014/main" id="{C617CAB9-C8BB-2514-205A-C9F606F51A01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7494;p71">
              <a:extLst>
                <a:ext uri="{FF2B5EF4-FFF2-40B4-BE49-F238E27FC236}">
                  <a16:creationId xmlns:a16="http://schemas.microsoft.com/office/drawing/2014/main" id="{5C3F3064-6501-76B2-704D-6C51E87D8C6E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7495;p71">
              <a:extLst>
                <a:ext uri="{FF2B5EF4-FFF2-40B4-BE49-F238E27FC236}">
                  <a16:creationId xmlns:a16="http://schemas.microsoft.com/office/drawing/2014/main" id="{58EDE5E3-C3FD-5D09-3D18-F273EA8F5179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7496;p71">
              <a:extLst>
                <a:ext uri="{FF2B5EF4-FFF2-40B4-BE49-F238E27FC236}">
                  <a16:creationId xmlns:a16="http://schemas.microsoft.com/office/drawing/2014/main" id="{2CABDC89-5F33-E48A-C0FD-1042C9756B72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7497;p71">
              <a:extLst>
                <a:ext uri="{FF2B5EF4-FFF2-40B4-BE49-F238E27FC236}">
                  <a16:creationId xmlns:a16="http://schemas.microsoft.com/office/drawing/2014/main" id="{3D0F8ABA-AFAB-9C86-EF09-2F7045AB5900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7498;p71">
              <a:extLst>
                <a:ext uri="{FF2B5EF4-FFF2-40B4-BE49-F238E27FC236}">
                  <a16:creationId xmlns:a16="http://schemas.microsoft.com/office/drawing/2014/main" id="{9168E74C-DF5D-AFED-9C16-2D0B56BF7521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7499;p71">
              <a:extLst>
                <a:ext uri="{FF2B5EF4-FFF2-40B4-BE49-F238E27FC236}">
                  <a16:creationId xmlns:a16="http://schemas.microsoft.com/office/drawing/2014/main" id="{7693EE81-37A2-48AB-E795-D938D2B9B350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7500;p71">
              <a:extLst>
                <a:ext uri="{FF2B5EF4-FFF2-40B4-BE49-F238E27FC236}">
                  <a16:creationId xmlns:a16="http://schemas.microsoft.com/office/drawing/2014/main" id="{BFC3E8D4-61AB-0F6C-FE73-E998F5214549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7501;p71">
              <a:extLst>
                <a:ext uri="{FF2B5EF4-FFF2-40B4-BE49-F238E27FC236}">
                  <a16:creationId xmlns:a16="http://schemas.microsoft.com/office/drawing/2014/main" id="{195BF4D4-5F29-6580-744F-21FFD39B6A0F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7502;p71">
              <a:extLst>
                <a:ext uri="{FF2B5EF4-FFF2-40B4-BE49-F238E27FC236}">
                  <a16:creationId xmlns:a16="http://schemas.microsoft.com/office/drawing/2014/main" id="{79AE2F9A-F581-DCE5-1176-A07FCA2EDE8C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7503;p71">
              <a:extLst>
                <a:ext uri="{FF2B5EF4-FFF2-40B4-BE49-F238E27FC236}">
                  <a16:creationId xmlns:a16="http://schemas.microsoft.com/office/drawing/2014/main" id="{FE06BD92-D094-177C-3A5E-12C9BB580755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7504;p71">
              <a:extLst>
                <a:ext uri="{FF2B5EF4-FFF2-40B4-BE49-F238E27FC236}">
                  <a16:creationId xmlns:a16="http://schemas.microsoft.com/office/drawing/2014/main" id="{28048780-D826-9E29-3030-FEAC975F4F76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7505;p71">
              <a:extLst>
                <a:ext uri="{FF2B5EF4-FFF2-40B4-BE49-F238E27FC236}">
                  <a16:creationId xmlns:a16="http://schemas.microsoft.com/office/drawing/2014/main" id="{173A1DA6-436D-D911-8910-7EE237011B28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7506;p71">
              <a:extLst>
                <a:ext uri="{FF2B5EF4-FFF2-40B4-BE49-F238E27FC236}">
                  <a16:creationId xmlns:a16="http://schemas.microsoft.com/office/drawing/2014/main" id="{E2CEB077-EEB4-C2BB-B0D7-26E0FD5A7C7B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90" name="Rectangle 2689">
            <a:extLst>
              <a:ext uri="{FF2B5EF4-FFF2-40B4-BE49-F238E27FC236}">
                <a16:creationId xmlns:a16="http://schemas.microsoft.com/office/drawing/2014/main" id="{9DB43073-E9A6-9ACC-6A4C-A7F28A23B984}"/>
              </a:ext>
            </a:extLst>
          </p:cNvPr>
          <p:cNvSpPr/>
          <p:nvPr/>
        </p:nvSpPr>
        <p:spPr>
          <a:xfrm>
            <a:off x="4782980" y="1566866"/>
            <a:ext cx="2424585" cy="1200329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marR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</a:pPr>
            <a:r>
              <a:rPr lang="en-US" sz="7200" b="1" spc="50" dirty="0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139700">
                    <a:schemeClr val="bg1"/>
                  </a:glow>
                </a:effectLst>
                <a:latin typeface="Cooper Black" panose="0208090404030B020404" pitchFamily="18" charset="77"/>
              </a:rPr>
              <a:t>time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2D404AB3-BCD8-7D74-2ADC-9976E8BBA389}"/>
              </a:ext>
            </a:extLst>
          </p:cNvPr>
          <p:cNvSpPr/>
          <p:nvPr/>
        </p:nvSpPr>
        <p:spPr>
          <a:xfrm>
            <a:off x="4877815" y="1592159"/>
            <a:ext cx="2319866" cy="1200329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R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</a:pPr>
            <a:r>
              <a:rPr lang="en-US" sz="7200" b="0" cap="none" spc="0" dirty="0">
                <a:ln w="15875" cap="rnd">
                  <a:solidFill>
                    <a:schemeClr val="tx1"/>
                  </a:solidFill>
                  <a:round/>
                </a:ln>
                <a:solidFill>
                  <a:srgbClr val="FF8175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time</a:t>
            </a:r>
          </a:p>
        </p:txBody>
      </p:sp>
      <p:grpSp>
        <p:nvGrpSpPr>
          <p:cNvPr id="2692" name="Google Shape;7469;p71">
            <a:extLst>
              <a:ext uri="{FF2B5EF4-FFF2-40B4-BE49-F238E27FC236}">
                <a16:creationId xmlns:a16="http://schemas.microsoft.com/office/drawing/2014/main" id="{9CC88B01-4C7C-6436-7A47-DA2AAAE633EB}"/>
              </a:ext>
            </a:extLst>
          </p:cNvPr>
          <p:cNvGrpSpPr/>
          <p:nvPr/>
        </p:nvGrpSpPr>
        <p:grpSpPr>
          <a:xfrm rot="20920935">
            <a:off x="2059077" y="2982208"/>
            <a:ext cx="639708" cy="690412"/>
            <a:chOff x="9501450" y="282563"/>
            <a:chExt cx="827125" cy="935750"/>
          </a:xfrm>
        </p:grpSpPr>
        <p:sp>
          <p:nvSpPr>
            <p:cNvPr id="2693" name="Google Shape;7470;p71">
              <a:extLst>
                <a:ext uri="{FF2B5EF4-FFF2-40B4-BE49-F238E27FC236}">
                  <a16:creationId xmlns:a16="http://schemas.microsoft.com/office/drawing/2014/main" id="{A99E5E71-C8D2-1275-8F81-CBBDA7D8D774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7471;p71">
              <a:extLst>
                <a:ext uri="{FF2B5EF4-FFF2-40B4-BE49-F238E27FC236}">
                  <a16:creationId xmlns:a16="http://schemas.microsoft.com/office/drawing/2014/main" id="{0FC7AE37-78AC-D893-5658-016A7CF5836C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7472;p71">
              <a:extLst>
                <a:ext uri="{FF2B5EF4-FFF2-40B4-BE49-F238E27FC236}">
                  <a16:creationId xmlns:a16="http://schemas.microsoft.com/office/drawing/2014/main" id="{4551AC29-D2FD-5287-FA69-63413DAB84C9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7473;p71">
              <a:extLst>
                <a:ext uri="{FF2B5EF4-FFF2-40B4-BE49-F238E27FC236}">
                  <a16:creationId xmlns:a16="http://schemas.microsoft.com/office/drawing/2014/main" id="{271969E3-7FF3-1571-2A02-CFBA0AA1CB70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7474;p71">
              <a:extLst>
                <a:ext uri="{FF2B5EF4-FFF2-40B4-BE49-F238E27FC236}">
                  <a16:creationId xmlns:a16="http://schemas.microsoft.com/office/drawing/2014/main" id="{CC596547-BF70-CF6E-0B5F-C25D33760F3C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7475;p71">
              <a:extLst>
                <a:ext uri="{FF2B5EF4-FFF2-40B4-BE49-F238E27FC236}">
                  <a16:creationId xmlns:a16="http://schemas.microsoft.com/office/drawing/2014/main" id="{923234A3-E047-ACB4-EDE5-536AAFC27BB9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7476;p71">
              <a:extLst>
                <a:ext uri="{FF2B5EF4-FFF2-40B4-BE49-F238E27FC236}">
                  <a16:creationId xmlns:a16="http://schemas.microsoft.com/office/drawing/2014/main" id="{5DD21577-F5F5-C0D0-A0C1-49437A981670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7477;p71">
              <a:extLst>
                <a:ext uri="{FF2B5EF4-FFF2-40B4-BE49-F238E27FC236}">
                  <a16:creationId xmlns:a16="http://schemas.microsoft.com/office/drawing/2014/main" id="{066F016A-941C-51E8-6AAA-9CCF4FBF4731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7478;p71">
              <a:extLst>
                <a:ext uri="{FF2B5EF4-FFF2-40B4-BE49-F238E27FC236}">
                  <a16:creationId xmlns:a16="http://schemas.microsoft.com/office/drawing/2014/main" id="{13023B46-C107-6345-0EC0-86609B8C6337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7479;p71">
              <a:extLst>
                <a:ext uri="{FF2B5EF4-FFF2-40B4-BE49-F238E27FC236}">
                  <a16:creationId xmlns:a16="http://schemas.microsoft.com/office/drawing/2014/main" id="{98351075-96FF-B961-188B-2EACFB6DC47D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7480;p71">
              <a:extLst>
                <a:ext uri="{FF2B5EF4-FFF2-40B4-BE49-F238E27FC236}">
                  <a16:creationId xmlns:a16="http://schemas.microsoft.com/office/drawing/2014/main" id="{6D955803-1EA3-5D69-3239-16678B9F9D9E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7481;p71">
              <a:extLst>
                <a:ext uri="{FF2B5EF4-FFF2-40B4-BE49-F238E27FC236}">
                  <a16:creationId xmlns:a16="http://schemas.microsoft.com/office/drawing/2014/main" id="{CCE30A80-3AD3-C159-5EAF-3BD9578A22EE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7482;p71">
              <a:extLst>
                <a:ext uri="{FF2B5EF4-FFF2-40B4-BE49-F238E27FC236}">
                  <a16:creationId xmlns:a16="http://schemas.microsoft.com/office/drawing/2014/main" id="{88A7FB0A-DF14-A2FB-FFD5-175230E36BB6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7483;p71">
              <a:extLst>
                <a:ext uri="{FF2B5EF4-FFF2-40B4-BE49-F238E27FC236}">
                  <a16:creationId xmlns:a16="http://schemas.microsoft.com/office/drawing/2014/main" id="{ED08CB48-6A12-FEB0-3783-C85962AFCEF2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7484;p71">
              <a:extLst>
                <a:ext uri="{FF2B5EF4-FFF2-40B4-BE49-F238E27FC236}">
                  <a16:creationId xmlns:a16="http://schemas.microsoft.com/office/drawing/2014/main" id="{88D5037F-3A80-7635-CADC-EC1E41E706B8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7485;p71">
              <a:extLst>
                <a:ext uri="{FF2B5EF4-FFF2-40B4-BE49-F238E27FC236}">
                  <a16:creationId xmlns:a16="http://schemas.microsoft.com/office/drawing/2014/main" id="{DDA3A547-D8F8-1744-15DF-A9E7BD2225A6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7486;p71">
              <a:extLst>
                <a:ext uri="{FF2B5EF4-FFF2-40B4-BE49-F238E27FC236}">
                  <a16:creationId xmlns:a16="http://schemas.microsoft.com/office/drawing/2014/main" id="{60EB4F3E-8D5C-2691-E862-BF50FF723528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7487;p71">
              <a:extLst>
                <a:ext uri="{FF2B5EF4-FFF2-40B4-BE49-F238E27FC236}">
                  <a16:creationId xmlns:a16="http://schemas.microsoft.com/office/drawing/2014/main" id="{CC7FB846-82D3-4488-C62F-2555D5D1DC70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7488;p71">
              <a:extLst>
                <a:ext uri="{FF2B5EF4-FFF2-40B4-BE49-F238E27FC236}">
                  <a16:creationId xmlns:a16="http://schemas.microsoft.com/office/drawing/2014/main" id="{F306B217-37ED-6E4D-52AA-DE91EE314860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7489;p71">
              <a:extLst>
                <a:ext uri="{FF2B5EF4-FFF2-40B4-BE49-F238E27FC236}">
                  <a16:creationId xmlns:a16="http://schemas.microsoft.com/office/drawing/2014/main" id="{EBABDD42-26A9-E9E5-E973-FF261BA07D07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7490;p71">
              <a:extLst>
                <a:ext uri="{FF2B5EF4-FFF2-40B4-BE49-F238E27FC236}">
                  <a16:creationId xmlns:a16="http://schemas.microsoft.com/office/drawing/2014/main" id="{04FB07F1-D645-0670-1926-A03756F23B4A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7491;p71">
              <a:extLst>
                <a:ext uri="{FF2B5EF4-FFF2-40B4-BE49-F238E27FC236}">
                  <a16:creationId xmlns:a16="http://schemas.microsoft.com/office/drawing/2014/main" id="{80802933-DC0A-AD57-45C7-317A65F54BC5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7492;p71">
              <a:extLst>
                <a:ext uri="{FF2B5EF4-FFF2-40B4-BE49-F238E27FC236}">
                  <a16:creationId xmlns:a16="http://schemas.microsoft.com/office/drawing/2014/main" id="{D91EA8A1-418A-FCB1-EDEC-9DE88C26D7B2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7493;p71">
              <a:extLst>
                <a:ext uri="{FF2B5EF4-FFF2-40B4-BE49-F238E27FC236}">
                  <a16:creationId xmlns:a16="http://schemas.microsoft.com/office/drawing/2014/main" id="{03B6D5CD-7F77-CA40-561A-6CBA679A9E1A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7494;p71">
              <a:extLst>
                <a:ext uri="{FF2B5EF4-FFF2-40B4-BE49-F238E27FC236}">
                  <a16:creationId xmlns:a16="http://schemas.microsoft.com/office/drawing/2014/main" id="{9891C9C6-4FEE-1A58-7E22-2178DC23C7F5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7495;p71">
              <a:extLst>
                <a:ext uri="{FF2B5EF4-FFF2-40B4-BE49-F238E27FC236}">
                  <a16:creationId xmlns:a16="http://schemas.microsoft.com/office/drawing/2014/main" id="{39A0AE25-6F85-77A7-E802-14374CF0A690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7496;p71">
              <a:extLst>
                <a:ext uri="{FF2B5EF4-FFF2-40B4-BE49-F238E27FC236}">
                  <a16:creationId xmlns:a16="http://schemas.microsoft.com/office/drawing/2014/main" id="{0B228D42-3794-79D4-1F72-0E8991FBC40E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7497;p71">
              <a:extLst>
                <a:ext uri="{FF2B5EF4-FFF2-40B4-BE49-F238E27FC236}">
                  <a16:creationId xmlns:a16="http://schemas.microsoft.com/office/drawing/2014/main" id="{0271758C-4F33-F972-3334-651F46D69806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7498;p71">
              <a:extLst>
                <a:ext uri="{FF2B5EF4-FFF2-40B4-BE49-F238E27FC236}">
                  <a16:creationId xmlns:a16="http://schemas.microsoft.com/office/drawing/2014/main" id="{EE562410-6E0E-C9B9-7D1C-A0861BA9366F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7499;p71">
              <a:extLst>
                <a:ext uri="{FF2B5EF4-FFF2-40B4-BE49-F238E27FC236}">
                  <a16:creationId xmlns:a16="http://schemas.microsoft.com/office/drawing/2014/main" id="{189E8ED4-5185-56BE-0717-F66EB2A23C25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7500;p71">
              <a:extLst>
                <a:ext uri="{FF2B5EF4-FFF2-40B4-BE49-F238E27FC236}">
                  <a16:creationId xmlns:a16="http://schemas.microsoft.com/office/drawing/2014/main" id="{0544FBFE-523C-4B1A-6076-D6D9FBD249FB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7501;p71">
              <a:extLst>
                <a:ext uri="{FF2B5EF4-FFF2-40B4-BE49-F238E27FC236}">
                  <a16:creationId xmlns:a16="http://schemas.microsoft.com/office/drawing/2014/main" id="{AAB16A52-F733-2835-EE22-4988486267DA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7502;p71">
              <a:extLst>
                <a:ext uri="{FF2B5EF4-FFF2-40B4-BE49-F238E27FC236}">
                  <a16:creationId xmlns:a16="http://schemas.microsoft.com/office/drawing/2014/main" id="{920F88A0-38B3-7650-EFCF-16B599BE71AE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7503;p71">
              <a:extLst>
                <a:ext uri="{FF2B5EF4-FFF2-40B4-BE49-F238E27FC236}">
                  <a16:creationId xmlns:a16="http://schemas.microsoft.com/office/drawing/2014/main" id="{07F743B0-AC59-7490-1267-A43BAE347129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7504;p71">
              <a:extLst>
                <a:ext uri="{FF2B5EF4-FFF2-40B4-BE49-F238E27FC236}">
                  <a16:creationId xmlns:a16="http://schemas.microsoft.com/office/drawing/2014/main" id="{AF55DD74-CFFD-1102-1D52-87E52DC0CB4A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7505;p71">
              <a:extLst>
                <a:ext uri="{FF2B5EF4-FFF2-40B4-BE49-F238E27FC236}">
                  <a16:creationId xmlns:a16="http://schemas.microsoft.com/office/drawing/2014/main" id="{25433CC1-7B80-206D-4195-4C01421F43FF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7506;p71">
              <a:extLst>
                <a:ext uri="{FF2B5EF4-FFF2-40B4-BE49-F238E27FC236}">
                  <a16:creationId xmlns:a16="http://schemas.microsoft.com/office/drawing/2014/main" id="{D7D44C0F-5697-EE22-4BFF-65FE66AD2C94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02710231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Shape 7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32" name="Google Shape;7432;p71"/>
          <p:cNvSpPr/>
          <p:nvPr/>
        </p:nvSpPr>
        <p:spPr>
          <a:xfrm>
            <a:off x="197776" y="1906585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57" name="Google Shape;7457;p71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58" name="Google Shape;7458;p71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7459" name="Google Shape;7459;p7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7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7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7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7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7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69" name="Google Shape;7469;p71"/>
          <p:cNvGrpSpPr/>
          <p:nvPr/>
        </p:nvGrpSpPr>
        <p:grpSpPr>
          <a:xfrm rot="359027">
            <a:off x="8511254" y="2009478"/>
            <a:ext cx="619667" cy="701047"/>
            <a:chOff x="9501450" y="282563"/>
            <a:chExt cx="827125" cy="935750"/>
          </a:xfrm>
        </p:grpSpPr>
        <p:sp>
          <p:nvSpPr>
            <p:cNvPr id="7470" name="Google Shape;7470;p71"/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71"/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71"/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71"/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71"/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71"/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71"/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71"/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71"/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71"/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71"/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71"/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71"/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71"/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71"/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71"/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71"/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71"/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71"/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71"/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71"/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71"/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71"/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71"/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71"/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71"/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71"/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71"/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71"/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71"/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71"/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71"/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71"/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71"/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71"/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71"/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71"/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" name="Google Shape;7448;p71">
            <a:extLst>
              <a:ext uri="{FF2B5EF4-FFF2-40B4-BE49-F238E27FC236}">
                <a16:creationId xmlns:a16="http://schemas.microsoft.com/office/drawing/2014/main" id="{77B2A6CA-D24E-305D-483C-E1AAD7990522}"/>
              </a:ext>
            </a:extLst>
          </p:cNvPr>
          <p:cNvSpPr/>
          <p:nvPr/>
        </p:nvSpPr>
        <p:spPr>
          <a:xfrm>
            <a:off x="3029948" y="1450488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11F483A4-20B8-EB4F-32C4-9E4F0824BB8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49121" y="-117034"/>
            <a:ext cx="7559894" cy="5143500"/>
          </a:xfrm>
          <a:prstGeom prst="rect">
            <a:avLst/>
          </a:prstGeom>
        </p:spPr>
      </p:pic>
      <p:pic>
        <p:nvPicPr>
          <p:cNvPr id="4" name="IMG_1111 3.m4a">
            <a:hlinkClick r:id="" action="ppaction://media"/>
            <a:extLst>
              <a:ext uri="{FF2B5EF4-FFF2-40B4-BE49-F238E27FC236}">
                <a16:creationId xmlns:a16="http://schemas.microsoft.com/office/drawing/2014/main" id="{3D78F0C4-5574-CE91-0726-987FE97051F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7676954" y="390735"/>
            <a:ext cx="812800" cy="812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08013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8728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122F8F91-F8F9-0BDD-359B-9588830DFCEC}"/>
              </a:ext>
            </a:extLst>
          </p:cNvPr>
          <p:cNvSpPr/>
          <p:nvPr/>
        </p:nvSpPr>
        <p:spPr>
          <a:xfrm>
            <a:off x="2735187" y="-146732"/>
            <a:ext cx="3031600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/>
            <a:r>
              <a:rPr lang="en-US" sz="5400" b="1" dirty="0">
                <a:ln/>
                <a:solidFill>
                  <a:schemeClr val="accent4"/>
                </a:solidFill>
                <a:latin typeface="Cooper Black" panose="0208090404030B020404" pitchFamily="18" charset="77"/>
              </a:rPr>
              <a:t>Seasons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D1348844-25CD-1D57-8631-85B37A6915A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27242" y="266700"/>
            <a:ext cx="5823085" cy="4876800"/>
          </a:xfrm>
          <a:prstGeom prst="rect">
            <a:avLst/>
          </a:prstGeom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CD465DB6-EFC4-4365-BEC7-5562384B7C11}"/>
              </a:ext>
            </a:extLst>
          </p:cNvPr>
          <p:cNvSpPr/>
          <p:nvPr/>
        </p:nvSpPr>
        <p:spPr>
          <a:xfrm>
            <a:off x="7122594" y="3386587"/>
            <a:ext cx="1980029" cy="64633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6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summer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D6EF1C0D-0E62-A8F4-DFA0-98CB392BD4A7}"/>
              </a:ext>
            </a:extLst>
          </p:cNvPr>
          <p:cNvSpPr/>
          <p:nvPr/>
        </p:nvSpPr>
        <p:spPr>
          <a:xfrm>
            <a:off x="7302130" y="1335680"/>
            <a:ext cx="1620958" cy="64633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600" b="1" dirty="0">
                <a:ln w="12700">
                  <a:solidFill>
                    <a:schemeClr val="accent3">
                      <a:lumMod val="50000"/>
                    </a:schemeClr>
                  </a:solidFill>
                  <a:prstDash val="solid"/>
                </a:ln>
                <a:pattFill prst="narHorz">
                  <a:fgClr>
                    <a:schemeClr val="accent3"/>
                  </a:fgClr>
                  <a:bgClr>
                    <a:schemeClr val="accent3">
                      <a:lumMod val="40000"/>
                      <a:lumOff val="60000"/>
                    </a:schemeClr>
                  </a:bgClr>
                </a:pattFill>
                <a:effectLst>
                  <a:innerShdw blurRad="177800">
                    <a:schemeClr val="accent3">
                      <a:lumMod val="50000"/>
                    </a:schemeClr>
                  </a:innerShdw>
                </a:effectLst>
              </a:rPr>
              <a:t>Winter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067D3031-972D-F1D4-29F7-4BE65C536DF0}"/>
              </a:ext>
            </a:extLst>
          </p:cNvPr>
          <p:cNvSpPr/>
          <p:nvPr/>
        </p:nvSpPr>
        <p:spPr>
          <a:xfrm>
            <a:off x="15289" y="3310274"/>
            <a:ext cx="1646606" cy="64633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600" b="1" dirty="0">
                <a:ln w="12700">
                  <a:solidFill>
                    <a:schemeClr val="tx2">
                      <a:lumMod val="75000"/>
                    </a:schemeClr>
                  </a:solidFill>
                  <a:prstDash val="solid"/>
                </a:ln>
                <a:pattFill prst="dkUpDiag">
                  <a:fgClr>
                    <a:schemeClr val="tx2"/>
                  </a:fgClr>
                  <a:bgClr>
                    <a:schemeClr val="tx2">
                      <a:lumMod val="20000"/>
                      <a:lumOff val="80000"/>
                    </a:schemeClr>
                  </a:bgClr>
                </a:pattFill>
                <a:effectLst>
                  <a:outerShdw dist="38100" dir="2640000" algn="bl" rotWithShape="0">
                    <a:schemeClr val="tx2">
                      <a:lumMod val="75000"/>
                    </a:schemeClr>
                  </a:outerShdw>
                </a:effectLst>
              </a:rPr>
              <a:t>Spring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72E4ABFB-3CB6-83B3-0CF9-94623BC7A27E}"/>
              </a:ext>
            </a:extLst>
          </p:cNvPr>
          <p:cNvSpPr/>
          <p:nvPr/>
        </p:nvSpPr>
        <p:spPr>
          <a:xfrm>
            <a:off x="149942" y="1197180"/>
            <a:ext cx="1377300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0"/>
                <a:gradFill>
                  <a:gsLst>
                    <a:gs pos="21000">
                      <a:srgbClr val="53575C"/>
                    </a:gs>
                    <a:gs pos="88000">
                      <a:srgbClr val="C5C7CA"/>
                    </a:gs>
                  </a:gsLst>
                  <a:lin ang="5400000"/>
                </a:gradFill>
              </a:rPr>
              <a:t>Fall</a:t>
            </a:r>
            <a:endParaRPr lang="en-SA" sz="5400" b="1" dirty="0">
              <a:ln w="0"/>
              <a:gradFill>
                <a:gsLst>
                  <a:gs pos="21000">
                    <a:srgbClr val="53575C"/>
                  </a:gs>
                  <a:gs pos="88000">
                    <a:srgbClr val="C5C7CA"/>
                  </a:gs>
                </a:gsLst>
                <a:lin ang="5400000"/>
              </a:gradFill>
            </a:endParaRPr>
          </a:p>
        </p:txBody>
      </p:sp>
    </p:spTree>
    <p:extLst>
      <p:ext uri="{BB962C8B-B14F-4D97-AF65-F5344CB8AC3E}">
        <p14:creationId xmlns:p14="http://schemas.microsoft.com/office/powerpoint/2010/main" val="268678918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93A151C5-6197-78F0-C452-3E894D12263F}"/>
              </a:ext>
            </a:extLst>
          </p:cNvPr>
          <p:cNvSpPr/>
          <p:nvPr/>
        </p:nvSpPr>
        <p:spPr>
          <a:xfrm>
            <a:off x="899502" y="1623654"/>
            <a:ext cx="6949792" cy="2218233"/>
          </a:xfrm>
          <a:custGeom>
            <a:avLst/>
            <a:gdLst>
              <a:gd name="connsiteX0" fmla="*/ 0 w 6949792"/>
              <a:gd name="connsiteY0" fmla="*/ 1109117 h 2218233"/>
              <a:gd name="connsiteX1" fmla="*/ 3474896 w 6949792"/>
              <a:gd name="connsiteY1" fmla="*/ 0 h 2218233"/>
              <a:gd name="connsiteX2" fmla="*/ 6949792 w 6949792"/>
              <a:gd name="connsiteY2" fmla="*/ 1109117 h 2218233"/>
              <a:gd name="connsiteX3" fmla="*/ 3474896 w 6949792"/>
              <a:gd name="connsiteY3" fmla="*/ 2218234 h 2218233"/>
              <a:gd name="connsiteX4" fmla="*/ 0 w 6949792"/>
              <a:gd name="connsiteY4" fmla="*/ 1109117 h 2218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949792" h="2218233" fill="none" extrusionOk="0">
                <a:moveTo>
                  <a:pt x="0" y="1109117"/>
                </a:moveTo>
                <a:cubicBezTo>
                  <a:pt x="-55108" y="577583"/>
                  <a:pt x="1168198" y="99550"/>
                  <a:pt x="3474896" y="0"/>
                </a:cubicBezTo>
                <a:cubicBezTo>
                  <a:pt x="5440671" y="-66363"/>
                  <a:pt x="6895820" y="394044"/>
                  <a:pt x="6949792" y="1109117"/>
                </a:cubicBezTo>
                <a:cubicBezTo>
                  <a:pt x="6832029" y="1796547"/>
                  <a:pt x="5391098" y="2013056"/>
                  <a:pt x="3474896" y="2218234"/>
                </a:cubicBezTo>
                <a:cubicBezTo>
                  <a:pt x="1591608" y="2064916"/>
                  <a:pt x="-9515" y="1628391"/>
                  <a:pt x="0" y="1109117"/>
                </a:cubicBezTo>
                <a:close/>
              </a:path>
              <a:path w="6949792" h="2218233" stroke="0" extrusionOk="0">
                <a:moveTo>
                  <a:pt x="0" y="1109117"/>
                </a:moveTo>
                <a:cubicBezTo>
                  <a:pt x="5287" y="389766"/>
                  <a:pt x="1571562" y="-364729"/>
                  <a:pt x="3474896" y="0"/>
                </a:cubicBezTo>
                <a:cubicBezTo>
                  <a:pt x="5372671" y="-101283"/>
                  <a:pt x="7126475" y="533488"/>
                  <a:pt x="6949792" y="1109117"/>
                </a:cubicBezTo>
                <a:cubicBezTo>
                  <a:pt x="6900532" y="1655257"/>
                  <a:pt x="5315613" y="2297025"/>
                  <a:pt x="3474896" y="2218234"/>
                </a:cubicBezTo>
                <a:cubicBezTo>
                  <a:pt x="1496865" y="2148784"/>
                  <a:pt x="27586" y="1688209"/>
                  <a:pt x="0" y="1109117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3296899058">
                  <a:prstGeom prst="ellipse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5465" name="Google Shape;5465;p60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66" name="Google Shape;5466;p60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67" name="Google Shape;5467;p60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468" name="Google Shape;5468;p60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5469" name="Google Shape;5469;p6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6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6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6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6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6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75" name="Google Shape;5475;p60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476" name="Google Shape;5476;p60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5477" name="Google Shape;5477;p6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6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6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6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6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6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83" name="Google Shape;5483;p60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84" name="Google Shape;5484;p60"/>
          <p:cNvSpPr/>
          <p:nvPr/>
        </p:nvSpPr>
        <p:spPr>
          <a:xfrm>
            <a:off x="1851448" y="878127"/>
            <a:ext cx="793742" cy="43578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85" name="Google Shape;5485;p60"/>
          <p:cNvSpPr/>
          <p:nvPr/>
        </p:nvSpPr>
        <p:spPr>
          <a:xfrm>
            <a:off x="5994628" y="260380"/>
            <a:ext cx="700799" cy="384760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" name="Google Shape;7681;p72">
            <a:extLst>
              <a:ext uri="{FF2B5EF4-FFF2-40B4-BE49-F238E27FC236}">
                <a16:creationId xmlns:a16="http://schemas.microsoft.com/office/drawing/2014/main" id="{2A86369E-5090-7F5E-E5B7-53A3CC5DB91D}"/>
              </a:ext>
            </a:extLst>
          </p:cNvPr>
          <p:cNvGrpSpPr/>
          <p:nvPr/>
        </p:nvGrpSpPr>
        <p:grpSpPr>
          <a:xfrm>
            <a:off x="6961361" y="1400942"/>
            <a:ext cx="625471" cy="618114"/>
            <a:chOff x="5149750" y="3034050"/>
            <a:chExt cx="952300" cy="941100"/>
          </a:xfrm>
        </p:grpSpPr>
        <p:sp>
          <p:nvSpPr>
            <p:cNvPr id="7" name="Google Shape;7682;p72">
              <a:extLst>
                <a:ext uri="{FF2B5EF4-FFF2-40B4-BE49-F238E27FC236}">
                  <a16:creationId xmlns:a16="http://schemas.microsoft.com/office/drawing/2014/main" id="{73282426-6538-014C-B9BB-551720BF39C6}"/>
                </a:ext>
              </a:extLst>
            </p:cNvPr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7683;p72">
              <a:extLst>
                <a:ext uri="{FF2B5EF4-FFF2-40B4-BE49-F238E27FC236}">
                  <a16:creationId xmlns:a16="http://schemas.microsoft.com/office/drawing/2014/main" id="{7F410F95-878C-0793-68CC-A86C89BD472C}"/>
                </a:ext>
              </a:extLst>
            </p:cNvPr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7684;p72">
              <a:extLst>
                <a:ext uri="{FF2B5EF4-FFF2-40B4-BE49-F238E27FC236}">
                  <a16:creationId xmlns:a16="http://schemas.microsoft.com/office/drawing/2014/main" id="{5B541F1D-BB47-B857-9255-32C68F32DFDE}"/>
                </a:ext>
              </a:extLst>
            </p:cNvPr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7685;p72">
              <a:extLst>
                <a:ext uri="{FF2B5EF4-FFF2-40B4-BE49-F238E27FC236}">
                  <a16:creationId xmlns:a16="http://schemas.microsoft.com/office/drawing/2014/main" id="{009D684E-9734-8EEA-1B89-AF05320386C5}"/>
                </a:ext>
              </a:extLst>
            </p:cNvPr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7686;p72">
              <a:extLst>
                <a:ext uri="{FF2B5EF4-FFF2-40B4-BE49-F238E27FC236}">
                  <a16:creationId xmlns:a16="http://schemas.microsoft.com/office/drawing/2014/main" id="{19F4E678-F8BE-6D3B-10DB-A166E746F400}"/>
                </a:ext>
              </a:extLst>
            </p:cNvPr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7687;p72">
              <a:extLst>
                <a:ext uri="{FF2B5EF4-FFF2-40B4-BE49-F238E27FC236}">
                  <a16:creationId xmlns:a16="http://schemas.microsoft.com/office/drawing/2014/main" id="{D50CFD7F-D8A0-7FD4-FE9B-17759DC261B5}"/>
                </a:ext>
              </a:extLst>
            </p:cNvPr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7688;p72">
              <a:extLst>
                <a:ext uri="{FF2B5EF4-FFF2-40B4-BE49-F238E27FC236}">
                  <a16:creationId xmlns:a16="http://schemas.microsoft.com/office/drawing/2014/main" id="{FD4BE4DF-F14E-E73E-B0CF-2029DA11E949}"/>
                </a:ext>
              </a:extLst>
            </p:cNvPr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7689;p72">
              <a:extLst>
                <a:ext uri="{FF2B5EF4-FFF2-40B4-BE49-F238E27FC236}">
                  <a16:creationId xmlns:a16="http://schemas.microsoft.com/office/drawing/2014/main" id="{A44E718B-BCAC-981C-D022-BF34F53F3C1B}"/>
                </a:ext>
              </a:extLst>
            </p:cNvPr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7690;p72">
              <a:extLst>
                <a:ext uri="{FF2B5EF4-FFF2-40B4-BE49-F238E27FC236}">
                  <a16:creationId xmlns:a16="http://schemas.microsoft.com/office/drawing/2014/main" id="{50D380C1-D219-B756-620B-273030824BC5}"/>
                </a:ext>
              </a:extLst>
            </p:cNvPr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7691;p72">
              <a:extLst>
                <a:ext uri="{FF2B5EF4-FFF2-40B4-BE49-F238E27FC236}">
                  <a16:creationId xmlns:a16="http://schemas.microsoft.com/office/drawing/2014/main" id="{2B202948-B9F6-1E40-48E2-12658EB0DD4F}"/>
                </a:ext>
              </a:extLst>
            </p:cNvPr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7692;p72">
              <a:extLst>
                <a:ext uri="{FF2B5EF4-FFF2-40B4-BE49-F238E27FC236}">
                  <a16:creationId xmlns:a16="http://schemas.microsoft.com/office/drawing/2014/main" id="{0F47B607-0DEA-5881-511F-E42559F392A7}"/>
                </a:ext>
              </a:extLst>
            </p:cNvPr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7693;p72">
              <a:extLst>
                <a:ext uri="{FF2B5EF4-FFF2-40B4-BE49-F238E27FC236}">
                  <a16:creationId xmlns:a16="http://schemas.microsoft.com/office/drawing/2014/main" id="{50F63195-423B-F72F-8FC4-52A8C7FC1307}"/>
                </a:ext>
              </a:extLst>
            </p:cNvPr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7694;p72">
              <a:extLst>
                <a:ext uri="{FF2B5EF4-FFF2-40B4-BE49-F238E27FC236}">
                  <a16:creationId xmlns:a16="http://schemas.microsoft.com/office/drawing/2014/main" id="{AB45DE28-59B9-02D3-FEC2-AE9DE9924FF4}"/>
                </a:ext>
              </a:extLst>
            </p:cNvPr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7695;p72">
              <a:extLst>
                <a:ext uri="{FF2B5EF4-FFF2-40B4-BE49-F238E27FC236}">
                  <a16:creationId xmlns:a16="http://schemas.microsoft.com/office/drawing/2014/main" id="{59F87890-BF90-108D-FC1A-EA57B4CB4726}"/>
                </a:ext>
              </a:extLst>
            </p:cNvPr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7696;p72">
              <a:extLst>
                <a:ext uri="{FF2B5EF4-FFF2-40B4-BE49-F238E27FC236}">
                  <a16:creationId xmlns:a16="http://schemas.microsoft.com/office/drawing/2014/main" id="{C645D2F8-D92B-5882-8E1F-93F689207FA6}"/>
                </a:ext>
              </a:extLst>
            </p:cNvPr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7697;p72">
              <a:extLst>
                <a:ext uri="{FF2B5EF4-FFF2-40B4-BE49-F238E27FC236}">
                  <a16:creationId xmlns:a16="http://schemas.microsoft.com/office/drawing/2014/main" id="{9F4E63C8-CB37-6D8B-AB1F-9BE405DF7DE1}"/>
                </a:ext>
              </a:extLst>
            </p:cNvPr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7698;p72">
              <a:extLst>
                <a:ext uri="{FF2B5EF4-FFF2-40B4-BE49-F238E27FC236}">
                  <a16:creationId xmlns:a16="http://schemas.microsoft.com/office/drawing/2014/main" id="{4357142D-F662-DC4E-B523-491A980BC519}"/>
                </a:ext>
              </a:extLst>
            </p:cNvPr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7699;p72">
              <a:extLst>
                <a:ext uri="{FF2B5EF4-FFF2-40B4-BE49-F238E27FC236}">
                  <a16:creationId xmlns:a16="http://schemas.microsoft.com/office/drawing/2014/main" id="{B4691D1D-1A70-60C5-9B35-37FF4C047F1D}"/>
                </a:ext>
              </a:extLst>
            </p:cNvPr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7700;p72">
              <a:extLst>
                <a:ext uri="{FF2B5EF4-FFF2-40B4-BE49-F238E27FC236}">
                  <a16:creationId xmlns:a16="http://schemas.microsoft.com/office/drawing/2014/main" id="{73E3E77D-6CB2-AA9C-6CA4-E23C7BFD1079}"/>
                </a:ext>
              </a:extLst>
            </p:cNvPr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7701;p72">
              <a:extLst>
                <a:ext uri="{FF2B5EF4-FFF2-40B4-BE49-F238E27FC236}">
                  <a16:creationId xmlns:a16="http://schemas.microsoft.com/office/drawing/2014/main" id="{D9D848DE-2996-0E41-F82F-A8C750D757BE}"/>
                </a:ext>
              </a:extLst>
            </p:cNvPr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7702;p72">
              <a:extLst>
                <a:ext uri="{FF2B5EF4-FFF2-40B4-BE49-F238E27FC236}">
                  <a16:creationId xmlns:a16="http://schemas.microsoft.com/office/drawing/2014/main" id="{A939E4EF-1569-938F-EA11-29410F07FAA0}"/>
                </a:ext>
              </a:extLst>
            </p:cNvPr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7703;p72">
              <a:extLst>
                <a:ext uri="{FF2B5EF4-FFF2-40B4-BE49-F238E27FC236}">
                  <a16:creationId xmlns:a16="http://schemas.microsoft.com/office/drawing/2014/main" id="{2B114B20-CBB0-D0C8-1DF5-BF116094AD58}"/>
                </a:ext>
              </a:extLst>
            </p:cNvPr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7704;p72">
              <a:extLst>
                <a:ext uri="{FF2B5EF4-FFF2-40B4-BE49-F238E27FC236}">
                  <a16:creationId xmlns:a16="http://schemas.microsoft.com/office/drawing/2014/main" id="{2D8DA3C6-30D1-C1EF-E8CA-1ED3F3582B1F}"/>
                </a:ext>
              </a:extLst>
            </p:cNvPr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7705;p72">
              <a:extLst>
                <a:ext uri="{FF2B5EF4-FFF2-40B4-BE49-F238E27FC236}">
                  <a16:creationId xmlns:a16="http://schemas.microsoft.com/office/drawing/2014/main" id="{4628853B-E0AF-A742-320B-BA444B963534}"/>
                </a:ext>
              </a:extLst>
            </p:cNvPr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7706;p72">
              <a:extLst>
                <a:ext uri="{FF2B5EF4-FFF2-40B4-BE49-F238E27FC236}">
                  <a16:creationId xmlns:a16="http://schemas.microsoft.com/office/drawing/2014/main" id="{E40C64E9-1645-1A26-D9EF-5349A66A4024}"/>
                </a:ext>
              </a:extLst>
            </p:cNvPr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7707;p72">
              <a:extLst>
                <a:ext uri="{FF2B5EF4-FFF2-40B4-BE49-F238E27FC236}">
                  <a16:creationId xmlns:a16="http://schemas.microsoft.com/office/drawing/2014/main" id="{20D7504E-9018-D173-104C-DCF513447A90}"/>
                </a:ext>
              </a:extLst>
            </p:cNvPr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7708;p72">
              <a:extLst>
                <a:ext uri="{FF2B5EF4-FFF2-40B4-BE49-F238E27FC236}">
                  <a16:creationId xmlns:a16="http://schemas.microsoft.com/office/drawing/2014/main" id="{D50FA63F-969A-18B0-889A-C504882AC398}"/>
                </a:ext>
              </a:extLst>
            </p:cNvPr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7709;p72">
              <a:extLst>
                <a:ext uri="{FF2B5EF4-FFF2-40B4-BE49-F238E27FC236}">
                  <a16:creationId xmlns:a16="http://schemas.microsoft.com/office/drawing/2014/main" id="{2AF72944-048D-7255-6E57-89D7D3D7385F}"/>
                </a:ext>
              </a:extLst>
            </p:cNvPr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7710;p72">
              <a:extLst>
                <a:ext uri="{FF2B5EF4-FFF2-40B4-BE49-F238E27FC236}">
                  <a16:creationId xmlns:a16="http://schemas.microsoft.com/office/drawing/2014/main" id="{318BD520-47C4-A4CB-D455-4856942EB1CB}"/>
                </a:ext>
              </a:extLst>
            </p:cNvPr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7711;p72">
              <a:extLst>
                <a:ext uri="{FF2B5EF4-FFF2-40B4-BE49-F238E27FC236}">
                  <a16:creationId xmlns:a16="http://schemas.microsoft.com/office/drawing/2014/main" id="{644FD486-B4C8-CCD2-AA8E-0C71E45B4413}"/>
                </a:ext>
              </a:extLst>
            </p:cNvPr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7712;p72">
              <a:extLst>
                <a:ext uri="{FF2B5EF4-FFF2-40B4-BE49-F238E27FC236}">
                  <a16:creationId xmlns:a16="http://schemas.microsoft.com/office/drawing/2014/main" id="{F44F6598-91DC-B814-D214-A239AEBA1012}"/>
                </a:ext>
              </a:extLst>
            </p:cNvPr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7713;p72">
              <a:extLst>
                <a:ext uri="{FF2B5EF4-FFF2-40B4-BE49-F238E27FC236}">
                  <a16:creationId xmlns:a16="http://schemas.microsoft.com/office/drawing/2014/main" id="{6CFF7AFA-AE96-474F-331B-65842E5F8F42}"/>
                </a:ext>
              </a:extLst>
            </p:cNvPr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7714;p72">
              <a:extLst>
                <a:ext uri="{FF2B5EF4-FFF2-40B4-BE49-F238E27FC236}">
                  <a16:creationId xmlns:a16="http://schemas.microsoft.com/office/drawing/2014/main" id="{BFAC0942-08E1-297E-098C-9AE1A96B347A}"/>
                </a:ext>
              </a:extLst>
            </p:cNvPr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7715;p72">
              <a:extLst>
                <a:ext uri="{FF2B5EF4-FFF2-40B4-BE49-F238E27FC236}">
                  <a16:creationId xmlns:a16="http://schemas.microsoft.com/office/drawing/2014/main" id="{38F6518D-D918-A608-A613-D6D3EAF25C10}"/>
                </a:ext>
              </a:extLst>
            </p:cNvPr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7716;p72">
              <a:extLst>
                <a:ext uri="{FF2B5EF4-FFF2-40B4-BE49-F238E27FC236}">
                  <a16:creationId xmlns:a16="http://schemas.microsoft.com/office/drawing/2014/main" id="{D14F0329-A994-0D56-7C80-8F90CC1ED5CC}"/>
                </a:ext>
              </a:extLst>
            </p:cNvPr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7717;p72">
              <a:extLst>
                <a:ext uri="{FF2B5EF4-FFF2-40B4-BE49-F238E27FC236}">
                  <a16:creationId xmlns:a16="http://schemas.microsoft.com/office/drawing/2014/main" id="{1248B524-9E91-2E39-8752-681AD60872DE}"/>
                </a:ext>
              </a:extLst>
            </p:cNvPr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7718;p72">
              <a:extLst>
                <a:ext uri="{FF2B5EF4-FFF2-40B4-BE49-F238E27FC236}">
                  <a16:creationId xmlns:a16="http://schemas.microsoft.com/office/drawing/2014/main" id="{5EFBB039-A480-8BBE-5897-9D394071162E}"/>
                </a:ext>
              </a:extLst>
            </p:cNvPr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7719;p72">
              <a:extLst>
                <a:ext uri="{FF2B5EF4-FFF2-40B4-BE49-F238E27FC236}">
                  <a16:creationId xmlns:a16="http://schemas.microsoft.com/office/drawing/2014/main" id="{9A698C8C-8946-166E-A90C-530916A93DB4}"/>
                </a:ext>
              </a:extLst>
            </p:cNvPr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7720;p72">
              <a:extLst>
                <a:ext uri="{FF2B5EF4-FFF2-40B4-BE49-F238E27FC236}">
                  <a16:creationId xmlns:a16="http://schemas.microsoft.com/office/drawing/2014/main" id="{9114F020-F8FC-1065-7298-F5014B4301AD}"/>
                </a:ext>
              </a:extLst>
            </p:cNvPr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7721;p72">
              <a:extLst>
                <a:ext uri="{FF2B5EF4-FFF2-40B4-BE49-F238E27FC236}">
                  <a16:creationId xmlns:a16="http://schemas.microsoft.com/office/drawing/2014/main" id="{272AE147-8CFF-7376-A105-F4309F57F22D}"/>
                </a:ext>
              </a:extLst>
            </p:cNvPr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7722;p72">
              <a:extLst>
                <a:ext uri="{FF2B5EF4-FFF2-40B4-BE49-F238E27FC236}">
                  <a16:creationId xmlns:a16="http://schemas.microsoft.com/office/drawing/2014/main" id="{DA593D80-7CA2-9412-CFE6-D70F0C08983A}"/>
                </a:ext>
              </a:extLst>
            </p:cNvPr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7723;p72">
              <a:extLst>
                <a:ext uri="{FF2B5EF4-FFF2-40B4-BE49-F238E27FC236}">
                  <a16:creationId xmlns:a16="http://schemas.microsoft.com/office/drawing/2014/main" id="{8CC9B056-6193-2AF0-953C-2165E89970D8}"/>
                </a:ext>
              </a:extLst>
            </p:cNvPr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7724;p72">
              <a:extLst>
                <a:ext uri="{FF2B5EF4-FFF2-40B4-BE49-F238E27FC236}">
                  <a16:creationId xmlns:a16="http://schemas.microsoft.com/office/drawing/2014/main" id="{42D911DB-38E0-371D-1AFF-FEBD6446BA4A}"/>
                </a:ext>
              </a:extLst>
            </p:cNvPr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7725;p72">
              <a:extLst>
                <a:ext uri="{FF2B5EF4-FFF2-40B4-BE49-F238E27FC236}">
                  <a16:creationId xmlns:a16="http://schemas.microsoft.com/office/drawing/2014/main" id="{C7BBF4F7-A526-723B-D7D3-D40556A5E216}"/>
                </a:ext>
              </a:extLst>
            </p:cNvPr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7726;p72">
              <a:extLst>
                <a:ext uri="{FF2B5EF4-FFF2-40B4-BE49-F238E27FC236}">
                  <a16:creationId xmlns:a16="http://schemas.microsoft.com/office/drawing/2014/main" id="{1B474F54-BC5E-213B-0E2F-E1FCEDD55DA6}"/>
                </a:ext>
              </a:extLst>
            </p:cNvPr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7727;p72">
              <a:extLst>
                <a:ext uri="{FF2B5EF4-FFF2-40B4-BE49-F238E27FC236}">
                  <a16:creationId xmlns:a16="http://schemas.microsoft.com/office/drawing/2014/main" id="{D96E088C-69CD-12FB-5F95-829A7B222129}"/>
                </a:ext>
              </a:extLst>
            </p:cNvPr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7728;p72">
              <a:extLst>
                <a:ext uri="{FF2B5EF4-FFF2-40B4-BE49-F238E27FC236}">
                  <a16:creationId xmlns:a16="http://schemas.microsoft.com/office/drawing/2014/main" id="{8B503BA8-7A22-5599-A43A-DA875296F736}"/>
                </a:ext>
              </a:extLst>
            </p:cNvPr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7729;p72">
              <a:extLst>
                <a:ext uri="{FF2B5EF4-FFF2-40B4-BE49-F238E27FC236}">
                  <a16:creationId xmlns:a16="http://schemas.microsoft.com/office/drawing/2014/main" id="{658DF148-B0EC-6045-5A68-85C341868E44}"/>
                </a:ext>
              </a:extLst>
            </p:cNvPr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7730;p72">
              <a:extLst>
                <a:ext uri="{FF2B5EF4-FFF2-40B4-BE49-F238E27FC236}">
                  <a16:creationId xmlns:a16="http://schemas.microsoft.com/office/drawing/2014/main" id="{75DCD313-0B89-0EFE-F187-BD293C119E07}"/>
                </a:ext>
              </a:extLst>
            </p:cNvPr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7731;p72">
              <a:extLst>
                <a:ext uri="{FF2B5EF4-FFF2-40B4-BE49-F238E27FC236}">
                  <a16:creationId xmlns:a16="http://schemas.microsoft.com/office/drawing/2014/main" id="{3ACD2269-FBE7-1289-CA22-2F4C45B4F05E}"/>
                </a:ext>
              </a:extLst>
            </p:cNvPr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7732;p72">
              <a:extLst>
                <a:ext uri="{FF2B5EF4-FFF2-40B4-BE49-F238E27FC236}">
                  <a16:creationId xmlns:a16="http://schemas.microsoft.com/office/drawing/2014/main" id="{8A3652C2-30F4-DC4F-6598-C141DD565065}"/>
                </a:ext>
              </a:extLst>
            </p:cNvPr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7733;p72">
              <a:extLst>
                <a:ext uri="{FF2B5EF4-FFF2-40B4-BE49-F238E27FC236}">
                  <a16:creationId xmlns:a16="http://schemas.microsoft.com/office/drawing/2014/main" id="{6C493B40-65DF-1760-D8CF-FF0042931316}"/>
                </a:ext>
              </a:extLst>
            </p:cNvPr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" name="Google Shape;7578;p72">
            <a:extLst>
              <a:ext uri="{FF2B5EF4-FFF2-40B4-BE49-F238E27FC236}">
                <a16:creationId xmlns:a16="http://schemas.microsoft.com/office/drawing/2014/main" id="{2134BEC8-B631-8889-911D-EEA0AD08586D}"/>
              </a:ext>
            </a:extLst>
          </p:cNvPr>
          <p:cNvGrpSpPr/>
          <p:nvPr/>
        </p:nvGrpSpPr>
        <p:grpSpPr>
          <a:xfrm rot="-571609">
            <a:off x="1721335" y="707437"/>
            <a:ext cx="720025" cy="588260"/>
            <a:chOff x="1146775" y="238125"/>
            <a:chExt cx="1232375" cy="1006850"/>
          </a:xfrm>
        </p:grpSpPr>
        <p:sp>
          <p:nvSpPr>
            <p:cNvPr id="60" name="Google Shape;7579;p72">
              <a:extLst>
                <a:ext uri="{FF2B5EF4-FFF2-40B4-BE49-F238E27FC236}">
                  <a16:creationId xmlns:a16="http://schemas.microsoft.com/office/drawing/2014/main" id="{36CA7761-0504-C03C-B416-F6A49DB18125}"/>
                </a:ext>
              </a:extLst>
            </p:cNvPr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extrusionOk="0">
                  <a:moveTo>
                    <a:pt x="4345" y="1"/>
                  </a:move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7580;p72">
              <a:extLst>
                <a:ext uri="{FF2B5EF4-FFF2-40B4-BE49-F238E27FC236}">
                  <a16:creationId xmlns:a16="http://schemas.microsoft.com/office/drawing/2014/main" id="{3BC09FE1-7D34-A9FA-E189-6AFFE6EC7735}"/>
                </a:ext>
              </a:extLst>
            </p:cNvPr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fill="none" extrusionOk="0">
                  <a:moveTo>
                    <a:pt x="4715" y="1"/>
                  </a:moveTo>
                  <a:lnTo>
                    <a:pt x="4637" y="1"/>
                  </a:lnTo>
                  <a:lnTo>
                    <a:pt x="4637" y="1"/>
                  </a:lnTo>
                  <a:lnTo>
                    <a:pt x="4345" y="1"/>
                  </a:ln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lnTo>
                    <a:pt x="471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7581;p72">
              <a:extLst>
                <a:ext uri="{FF2B5EF4-FFF2-40B4-BE49-F238E27FC236}">
                  <a16:creationId xmlns:a16="http://schemas.microsoft.com/office/drawing/2014/main" id="{7E3BA82E-808B-5F3A-ABDD-10F7B63FE837}"/>
                </a:ext>
              </a:extLst>
            </p:cNvPr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extrusionOk="0">
                  <a:moveTo>
                    <a:pt x="2748" y="1"/>
                  </a:move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7582;p72">
              <a:extLst>
                <a:ext uri="{FF2B5EF4-FFF2-40B4-BE49-F238E27FC236}">
                  <a16:creationId xmlns:a16="http://schemas.microsoft.com/office/drawing/2014/main" id="{6DB3D5E9-D693-B45E-D296-6F2D8E5D52C1}"/>
                </a:ext>
              </a:extLst>
            </p:cNvPr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fill="none" extrusionOk="0">
                  <a:moveTo>
                    <a:pt x="2982" y="1"/>
                  </a:moveTo>
                  <a:lnTo>
                    <a:pt x="2923" y="1"/>
                  </a:lnTo>
                  <a:lnTo>
                    <a:pt x="2923" y="1"/>
                  </a:lnTo>
                  <a:lnTo>
                    <a:pt x="2748" y="1"/>
                  </a:ln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lnTo>
                    <a:pt x="298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7583;p72">
              <a:extLst>
                <a:ext uri="{FF2B5EF4-FFF2-40B4-BE49-F238E27FC236}">
                  <a16:creationId xmlns:a16="http://schemas.microsoft.com/office/drawing/2014/main" id="{AF8E098C-0B14-23AD-B4B7-0A436E8E8236}"/>
                </a:ext>
              </a:extLst>
            </p:cNvPr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extrusionOk="0">
                  <a:moveTo>
                    <a:pt x="5983" y="1"/>
                  </a:moveTo>
                  <a:lnTo>
                    <a:pt x="5710" y="20"/>
                  </a:lnTo>
                  <a:lnTo>
                    <a:pt x="5437" y="59"/>
                  </a:lnTo>
                  <a:lnTo>
                    <a:pt x="5164" y="118"/>
                  </a:lnTo>
                  <a:lnTo>
                    <a:pt x="4891" y="176"/>
                  </a:lnTo>
                  <a:lnTo>
                    <a:pt x="4619" y="235"/>
                  </a:lnTo>
                  <a:lnTo>
                    <a:pt x="4346" y="332"/>
                  </a:lnTo>
                  <a:lnTo>
                    <a:pt x="4073" y="429"/>
                  </a:lnTo>
                  <a:lnTo>
                    <a:pt x="3664" y="585"/>
                  </a:lnTo>
                  <a:lnTo>
                    <a:pt x="3274" y="780"/>
                  </a:lnTo>
                  <a:lnTo>
                    <a:pt x="3157" y="780"/>
                  </a:lnTo>
                  <a:lnTo>
                    <a:pt x="3079" y="819"/>
                  </a:lnTo>
                  <a:lnTo>
                    <a:pt x="2768" y="1053"/>
                  </a:lnTo>
                  <a:lnTo>
                    <a:pt x="2378" y="1287"/>
                  </a:lnTo>
                  <a:lnTo>
                    <a:pt x="2066" y="1520"/>
                  </a:lnTo>
                  <a:lnTo>
                    <a:pt x="2027" y="1540"/>
                  </a:lnTo>
                  <a:lnTo>
                    <a:pt x="2008" y="1579"/>
                  </a:lnTo>
                  <a:lnTo>
                    <a:pt x="1988" y="1657"/>
                  </a:lnTo>
                  <a:lnTo>
                    <a:pt x="2008" y="1735"/>
                  </a:lnTo>
                  <a:lnTo>
                    <a:pt x="2047" y="1813"/>
                  </a:lnTo>
                  <a:lnTo>
                    <a:pt x="1774" y="2183"/>
                  </a:lnTo>
                  <a:lnTo>
                    <a:pt x="1501" y="2612"/>
                  </a:lnTo>
                  <a:lnTo>
                    <a:pt x="1326" y="2923"/>
                  </a:lnTo>
                  <a:lnTo>
                    <a:pt x="1151" y="3255"/>
                  </a:lnTo>
                  <a:lnTo>
                    <a:pt x="995" y="3605"/>
                  </a:lnTo>
                  <a:lnTo>
                    <a:pt x="839" y="3956"/>
                  </a:lnTo>
                  <a:lnTo>
                    <a:pt x="683" y="4346"/>
                  </a:lnTo>
                  <a:lnTo>
                    <a:pt x="547" y="4735"/>
                  </a:lnTo>
                  <a:lnTo>
                    <a:pt x="430" y="5125"/>
                  </a:lnTo>
                  <a:lnTo>
                    <a:pt x="313" y="5515"/>
                  </a:lnTo>
                  <a:lnTo>
                    <a:pt x="215" y="5904"/>
                  </a:lnTo>
                  <a:lnTo>
                    <a:pt x="157" y="6275"/>
                  </a:lnTo>
                  <a:lnTo>
                    <a:pt x="79" y="6664"/>
                  </a:lnTo>
                  <a:lnTo>
                    <a:pt x="40" y="7054"/>
                  </a:lnTo>
                  <a:lnTo>
                    <a:pt x="20" y="7463"/>
                  </a:lnTo>
                  <a:lnTo>
                    <a:pt x="1" y="7853"/>
                  </a:lnTo>
                  <a:lnTo>
                    <a:pt x="1" y="8223"/>
                  </a:lnTo>
                  <a:lnTo>
                    <a:pt x="40" y="8593"/>
                  </a:lnTo>
                  <a:lnTo>
                    <a:pt x="79" y="8963"/>
                  </a:lnTo>
                  <a:lnTo>
                    <a:pt x="157" y="9334"/>
                  </a:lnTo>
                  <a:lnTo>
                    <a:pt x="254" y="9665"/>
                  </a:lnTo>
                  <a:lnTo>
                    <a:pt x="371" y="9977"/>
                  </a:lnTo>
                  <a:lnTo>
                    <a:pt x="508" y="10308"/>
                  </a:lnTo>
                  <a:lnTo>
                    <a:pt x="683" y="10600"/>
                  </a:lnTo>
                  <a:lnTo>
                    <a:pt x="858" y="10873"/>
                  </a:lnTo>
                  <a:lnTo>
                    <a:pt x="1073" y="11126"/>
                  </a:lnTo>
                  <a:lnTo>
                    <a:pt x="1326" y="11379"/>
                  </a:lnTo>
                  <a:lnTo>
                    <a:pt x="1579" y="11574"/>
                  </a:lnTo>
                  <a:lnTo>
                    <a:pt x="1657" y="11613"/>
                  </a:lnTo>
                  <a:lnTo>
                    <a:pt x="1677" y="11633"/>
                  </a:lnTo>
                  <a:lnTo>
                    <a:pt x="1716" y="11711"/>
                  </a:lnTo>
                  <a:lnTo>
                    <a:pt x="1735" y="11750"/>
                  </a:lnTo>
                  <a:lnTo>
                    <a:pt x="1774" y="11769"/>
                  </a:lnTo>
                  <a:lnTo>
                    <a:pt x="2105" y="11905"/>
                  </a:lnTo>
                  <a:lnTo>
                    <a:pt x="2436" y="12022"/>
                  </a:lnTo>
                  <a:lnTo>
                    <a:pt x="2748" y="12120"/>
                  </a:lnTo>
                  <a:lnTo>
                    <a:pt x="3079" y="12198"/>
                  </a:lnTo>
                  <a:lnTo>
                    <a:pt x="3391" y="12256"/>
                  </a:lnTo>
                  <a:lnTo>
                    <a:pt x="3722" y="12315"/>
                  </a:lnTo>
                  <a:lnTo>
                    <a:pt x="4034" y="12334"/>
                  </a:lnTo>
                  <a:lnTo>
                    <a:pt x="4658" y="12334"/>
                  </a:lnTo>
                  <a:lnTo>
                    <a:pt x="4969" y="12315"/>
                  </a:lnTo>
                  <a:lnTo>
                    <a:pt x="5437" y="12237"/>
                  </a:lnTo>
                  <a:lnTo>
                    <a:pt x="5905" y="12139"/>
                  </a:lnTo>
                  <a:lnTo>
                    <a:pt x="6353" y="12003"/>
                  </a:lnTo>
                  <a:lnTo>
                    <a:pt x="6801" y="11847"/>
                  </a:lnTo>
                  <a:lnTo>
                    <a:pt x="7210" y="11633"/>
                  </a:lnTo>
                  <a:lnTo>
                    <a:pt x="7619" y="11418"/>
                  </a:lnTo>
                  <a:lnTo>
                    <a:pt x="8028" y="11165"/>
                  </a:lnTo>
                  <a:lnTo>
                    <a:pt x="8399" y="10873"/>
                  </a:lnTo>
                  <a:lnTo>
                    <a:pt x="8749" y="10561"/>
                  </a:lnTo>
                  <a:lnTo>
                    <a:pt x="9080" y="10230"/>
                  </a:lnTo>
                  <a:lnTo>
                    <a:pt x="9412" y="9879"/>
                  </a:lnTo>
                  <a:lnTo>
                    <a:pt x="9704" y="9489"/>
                  </a:lnTo>
                  <a:lnTo>
                    <a:pt x="9957" y="9100"/>
                  </a:lnTo>
                  <a:lnTo>
                    <a:pt x="10211" y="8671"/>
                  </a:lnTo>
                  <a:lnTo>
                    <a:pt x="10405" y="8223"/>
                  </a:lnTo>
                  <a:lnTo>
                    <a:pt x="10600" y="7775"/>
                  </a:lnTo>
                  <a:lnTo>
                    <a:pt x="10737" y="7288"/>
                  </a:lnTo>
                  <a:lnTo>
                    <a:pt x="10854" y="6801"/>
                  </a:lnTo>
                  <a:lnTo>
                    <a:pt x="10931" y="6314"/>
                  </a:lnTo>
                  <a:lnTo>
                    <a:pt x="10970" y="5846"/>
                  </a:lnTo>
                  <a:lnTo>
                    <a:pt x="10970" y="5339"/>
                  </a:lnTo>
                  <a:lnTo>
                    <a:pt x="10931" y="4833"/>
                  </a:lnTo>
                  <a:lnTo>
                    <a:pt x="10854" y="4346"/>
                  </a:lnTo>
                  <a:lnTo>
                    <a:pt x="10737" y="3859"/>
                  </a:lnTo>
                  <a:lnTo>
                    <a:pt x="10561" y="3352"/>
                  </a:lnTo>
                  <a:lnTo>
                    <a:pt x="10386" y="2865"/>
                  </a:lnTo>
                  <a:lnTo>
                    <a:pt x="10152" y="2417"/>
                  </a:lnTo>
                  <a:lnTo>
                    <a:pt x="9899" y="2008"/>
                  </a:lnTo>
                  <a:lnTo>
                    <a:pt x="9743" y="1793"/>
                  </a:lnTo>
                  <a:lnTo>
                    <a:pt x="9587" y="1579"/>
                  </a:lnTo>
                  <a:lnTo>
                    <a:pt x="9412" y="1384"/>
                  </a:lnTo>
                  <a:lnTo>
                    <a:pt x="9256" y="1209"/>
                  </a:lnTo>
                  <a:lnTo>
                    <a:pt x="9080" y="1053"/>
                  </a:lnTo>
                  <a:lnTo>
                    <a:pt x="8886" y="897"/>
                  </a:lnTo>
                  <a:lnTo>
                    <a:pt x="8691" y="741"/>
                  </a:lnTo>
                  <a:lnTo>
                    <a:pt x="8515" y="624"/>
                  </a:lnTo>
                  <a:lnTo>
                    <a:pt x="8262" y="488"/>
                  </a:lnTo>
                  <a:lnTo>
                    <a:pt x="8009" y="351"/>
                  </a:lnTo>
                  <a:lnTo>
                    <a:pt x="7736" y="254"/>
                  </a:lnTo>
                  <a:lnTo>
                    <a:pt x="7463" y="176"/>
                  </a:lnTo>
                  <a:lnTo>
                    <a:pt x="7191" y="98"/>
                  </a:lnTo>
                  <a:lnTo>
                    <a:pt x="6918" y="40"/>
                  </a:lnTo>
                  <a:lnTo>
                    <a:pt x="6626" y="20"/>
                  </a:lnTo>
                  <a:lnTo>
                    <a:pt x="6333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7584;p72">
              <a:extLst>
                <a:ext uri="{FF2B5EF4-FFF2-40B4-BE49-F238E27FC236}">
                  <a16:creationId xmlns:a16="http://schemas.microsoft.com/office/drawing/2014/main" id="{F9727522-9A22-AD0A-8A66-9A3DB1940821}"/>
                </a:ext>
              </a:extLst>
            </p:cNvPr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fill="none" extrusionOk="0">
                  <a:moveTo>
                    <a:pt x="6255" y="1"/>
                  </a:moveTo>
                  <a:lnTo>
                    <a:pt x="6333" y="1"/>
                  </a:lnTo>
                  <a:lnTo>
                    <a:pt x="6333" y="1"/>
                  </a:lnTo>
                  <a:lnTo>
                    <a:pt x="6626" y="20"/>
                  </a:lnTo>
                  <a:lnTo>
                    <a:pt x="6918" y="40"/>
                  </a:lnTo>
                  <a:lnTo>
                    <a:pt x="7191" y="98"/>
                  </a:lnTo>
                  <a:lnTo>
                    <a:pt x="7463" y="176"/>
                  </a:lnTo>
                  <a:lnTo>
                    <a:pt x="7736" y="254"/>
                  </a:lnTo>
                  <a:lnTo>
                    <a:pt x="8009" y="351"/>
                  </a:lnTo>
                  <a:lnTo>
                    <a:pt x="8262" y="488"/>
                  </a:lnTo>
                  <a:lnTo>
                    <a:pt x="8515" y="624"/>
                  </a:lnTo>
                  <a:lnTo>
                    <a:pt x="8515" y="624"/>
                  </a:lnTo>
                  <a:lnTo>
                    <a:pt x="8691" y="741"/>
                  </a:lnTo>
                  <a:lnTo>
                    <a:pt x="8886" y="897"/>
                  </a:lnTo>
                  <a:lnTo>
                    <a:pt x="9080" y="1053"/>
                  </a:lnTo>
                  <a:lnTo>
                    <a:pt x="9256" y="1209"/>
                  </a:lnTo>
                  <a:lnTo>
                    <a:pt x="9412" y="1384"/>
                  </a:lnTo>
                  <a:lnTo>
                    <a:pt x="9587" y="1579"/>
                  </a:lnTo>
                  <a:lnTo>
                    <a:pt x="9743" y="1793"/>
                  </a:lnTo>
                  <a:lnTo>
                    <a:pt x="9899" y="2008"/>
                  </a:lnTo>
                  <a:lnTo>
                    <a:pt x="9899" y="2008"/>
                  </a:lnTo>
                  <a:lnTo>
                    <a:pt x="10152" y="2417"/>
                  </a:lnTo>
                  <a:lnTo>
                    <a:pt x="10386" y="2865"/>
                  </a:lnTo>
                  <a:lnTo>
                    <a:pt x="10561" y="3352"/>
                  </a:lnTo>
                  <a:lnTo>
                    <a:pt x="10737" y="3859"/>
                  </a:lnTo>
                  <a:lnTo>
                    <a:pt x="10737" y="3859"/>
                  </a:lnTo>
                  <a:lnTo>
                    <a:pt x="10854" y="4346"/>
                  </a:lnTo>
                  <a:lnTo>
                    <a:pt x="10931" y="4833"/>
                  </a:lnTo>
                  <a:lnTo>
                    <a:pt x="10970" y="5339"/>
                  </a:lnTo>
                  <a:lnTo>
                    <a:pt x="10970" y="5846"/>
                  </a:lnTo>
                  <a:lnTo>
                    <a:pt x="10970" y="5846"/>
                  </a:lnTo>
                  <a:lnTo>
                    <a:pt x="10931" y="6314"/>
                  </a:lnTo>
                  <a:lnTo>
                    <a:pt x="10854" y="6801"/>
                  </a:lnTo>
                  <a:lnTo>
                    <a:pt x="10737" y="7288"/>
                  </a:lnTo>
                  <a:lnTo>
                    <a:pt x="10600" y="7775"/>
                  </a:lnTo>
                  <a:lnTo>
                    <a:pt x="10600" y="7775"/>
                  </a:lnTo>
                  <a:lnTo>
                    <a:pt x="10405" y="8223"/>
                  </a:lnTo>
                  <a:lnTo>
                    <a:pt x="10211" y="8671"/>
                  </a:lnTo>
                  <a:lnTo>
                    <a:pt x="9957" y="9100"/>
                  </a:lnTo>
                  <a:lnTo>
                    <a:pt x="9704" y="9489"/>
                  </a:lnTo>
                  <a:lnTo>
                    <a:pt x="9704" y="9489"/>
                  </a:lnTo>
                  <a:lnTo>
                    <a:pt x="9412" y="9879"/>
                  </a:lnTo>
                  <a:lnTo>
                    <a:pt x="9080" y="10230"/>
                  </a:lnTo>
                  <a:lnTo>
                    <a:pt x="8749" y="10561"/>
                  </a:lnTo>
                  <a:lnTo>
                    <a:pt x="8399" y="10873"/>
                  </a:lnTo>
                  <a:lnTo>
                    <a:pt x="8028" y="11165"/>
                  </a:lnTo>
                  <a:lnTo>
                    <a:pt x="7619" y="11418"/>
                  </a:lnTo>
                  <a:lnTo>
                    <a:pt x="7210" y="11633"/>
                  </a:lnTo>
                  <a:lnTo>
                    <a:pt x="6801" y="11847"/>
                  </a:lnTo>
                  <a:lnTo>
                    <a:pt x="6801" y="11847"/>
                  </a:lnTo>
                  <a:lnTo>
                    <a:pt x="6353" y="12003"/>
                  </a:lnTo>
                  <a:lnTo>
                    <a:pt x="5905" y="12139"/>
                  </a:lnTo>
                  <a:lnTo>
                    <a:pt x="5437" y="12237"/>
                  </a:lnTo>
                  <a:lnTo>
                    <a:pt x="4969" y="12315"/>
                  </a:lnTo>
                  <a:lnTo>
                    <a:pt x="4969" y="12315"/>
                  </a:lnTo>
                  <a:lnTo>
                    <a:pt x="4658" y="12334"/>
                  </a:lnTo>
                  <a:lnTo>
                    <a:pt x="4365" y="12334"/>
                  </a:lnTo>
                  <a:lnTo>
                    <a:pt x="4365" y="12334"/>
                  </a:lnTo>
                  <a:lnTo>
                    <a:pt x="4034" y="12334"/>
                  </a:lnTo>
                  <a:lnTo>
                    <a:pt x="3722" y="12315"/>
                  </a:lnTo>
                  <a:lnTo>
                    <a:pt x="3391" y="12256"/>
                  </a:lnTo>
                  <a:lnTo>
                    <a:pt x="3079" y="12198"/>
                  </a:lnTo>
                  <a:lnTo>
                    <a:pt x="3079" y="12198"/>
                  </a:lnTo>
                  <a:lnTo>
                    <a:pt x="2748" y="12120"/>
                  </a:lnTo>
                  <a:lnTo>
                    <a:pt x="2436" y="12022"/>
                  </a:lnTo>
                  <a:lnTo>
                    <a:pt x="2105" y="11905"/>
                  </a:lnTo>
                  <a:lnTo>
                    <a:pt x="1774" y="11769"/>
                  </a:lnTo>
                  <a:lnTo>
                    <a:pt x="1774" y="11769"/>
                  </a:lnTo>
                  <a:lnTo>
                    <a:pt x="1735" y="11750"/>
                  </a:lnTo>
                  <a:lnTo>
                    <a:pt x="1716" y="11711"/>
                  </a:lnTo>
                  <a:lnTo>
                    <a:pt x="1677" y="11633"/>
                  </a:lnTo>
                  <a:lnTo>
                    <a:pt x="1657" y="11613"/>
                  </a:lnTo>
                  <a:lnTo>
                    <a:pt x="1579" y="11574"/>
                  </a:lnTo>
                  <a:lnTo>
                    <a:pt x="1579" y="11574"/>
                  </a:lnTo>
                  <a:lnTo>
                    <a:pt x="1326" y="11379"/>
                  </a:lnTo>
                  <a:lnTo>
                    <a:pt x="1073" y="11126"/>
                  </a:lnTo>
                  <a:lnTo>
                    <a:pt x="1073" y="11126"/>
                  </a:lnTo>
                  <a:lnTo>
                    <a:pt x="858" y="10873"/>
                  </a:lnTo>
                  <a:lnTo>
                    <a:pt x="683" y="10600"/>
                  </a:lnTo>
                  <a:lnTo>
                    <a:pt x="508" y="10308"/>
                  </a:lnTo>
                  <a:lnTo>
                    <a:pt x="371" y="9977"/>
                  </a:lnTo>
                  <a:lnTo>
                    <a:pt x="371" y="9977"/>
                  </a:lnTo>
                  <a:lnTo>
                    <a:pt x="254" y="9665"/>
                  </a:lnTo>
                  <a:lnTo>
                    <a:pt x="157" y="9334"/>
                  </a:lnTo>
                  <a:lnTo>
                    <a:pt x="79" y="8963"/>
                  </a:lnTo>
                  <a:lnTo>
                    <a:pt x="40" y="8593"/>
                  </a:lnTo>
                  <a:lnTo>
                    <a:pt x="40" y="8593"/>
                  </a:lnTo>
                  <a:lnTo>
                    <a:pt x="1" y="8223"/>
                  </a:lnTo>
                  <a:lnTo>
                    <a:pt x="1" y="7853"/>
                  </a:lnTo>
                  <a:lnTo>
                    <a:pt x="20" y="7463"/>
                  </a:lnTo>
                  <a:lnTo>
                    <a:pt x="40" y="7054"/>
                  </a:lnTo>
                  <a:lnTo>
                    <a:pt x="40" y="7054"/>
                  </a:lnTo>
                  <a:lnTo>
                    <a:pt x="79" y="6664"/>
                  </a:lnTo>
                  <a:lnTo>
                    <a:pt x="157" y="6275"/>
                  </a:lnTo>
                  <a:lnTo>
                    <a:pt x="215" y="5904"/>
                  </a:lnTo>
                  <a:lnTo>
                    <a:pt x="313" y="5515"/>
                  </a:lnTo>
                  <a:lnTo>
                    <a:pt x="430" y="5125"/>
                  </a:lnTo>
                  <a:lnTo>
                    <a:pt x="547" y="4735"/>
                  </a:lnTo>
                  <a:lnTo>
                    <a:pt x="683" y="4346"/>
                  </a:lnTo>
                  <a:lnTo>
                    <a:pt x="839" y="3956"/>
                  </a:lnTo>
                  <a:lnTo>
                    <a:pt x="839" y="3956"/>
                  </a:lnTo>
                  <a:lnTo>
                    <a:pt x="995" y="3605"/>
                  </a:lnTo>
                  <a:lnTo>
                    <a:pt x="1151" y="3255"/>
                  </a:lnTo>
                  <a:lnTo>
                    <a:pt x="1326" y="2923"/>
                  </a:lnTo>
                  <a:lnTo>
                    <a:pt x="1501" y="2612"/>
                  </a:lnTo>
                  <a:lnTo>
                    <a:pt x="1501" y="2612"/>
                  </a:lnTo>
                  <a:lnTo>
                    <a:pt x="1774" y="2183"/>
                  </a:lnTo>
                  <a:lnTo>
                    <a:pt x="2047" y="1813"/>
                  </a:lnTo>
                  <a:lnTo>
                    <a:pt x="2047" y="1813"/>
                  </a:lnTo>
                  <a:lnTo>
                    <a:pt x="2008" y="1735"/>
                  </a:lnTo>
                  <a:lnTo>
                    <a:pt x="1988" y="1657"/>
                  </a:lnTo>
                  <a:lnTo>
                    <a:pt x="1988" y="1657"/>
                  </a:lnTo>
                  <a:lnTo>
                    <a:pt x="2008" y="1579"/>
                  </a:lnTo>
                  <a:lnTo>
                    <a:pt x="2027" y="1540"/>
                  </a:lnTo>
                  <a:lnTo>
                    <a:pt x="2066" y="1520"/>
                  </a:lnTo>
                  <a:lnTo>
                    <a:pt x="2066" y="1520"/>
                  </a:lnTo>
                  <a:lnTo>
                    <a:pt x="2378" y="1287"/>
                  </a:lnTo>
                  <a:lnTo>
                    <a:pt x="2768" y="1053"/>
                  </a:lnTo>
                  <a:lnTo>
                    <a:pt x="2768" y="1053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157" y="780"/>
                  </a:lnTo>
                  <a:lnTo>
                    <a:pt x="3216" y="780"/>
                  </a:lnTo>
                  <a:lnTo>
                    <a:pt x="3216" y="780"/>
                  </a:lnTo>
                  <a:lnTo>
                    <a:pt x="3274" y="780"/>
                  </a:lnTo>
                  <a:lnTo>
                    <a:pt x="3274" y="780"/>
                  </a:lnTo>
                  <a:lnTo>
                    <a:pt x="3664" y="585"/>
                  </a:lnTo>
                  <a:lnTo>
                    <a:pt x="4073" y="429"/>
                  </a:lnTo>
                  <a:lnTo>
                    <a:pt x="4073" y="429"/>
                  </a:lnTo>
                  <a:lnTo>
                    <a:pt x="4346" y="332"/>
                  </a:lnTo>
                  <a:lnTo>
                    <a:pt x="4619" y="235"/>
                  </a:lnTo>
                  <a:lnTo>
                    <a:pt x="4891" y="176"/>
                  </a:lnTo>
                  <a:lnTo>
                    <a:pt x="5164" y="118"/>
                  </a:lnTo>
                  <a:lnTo>
                    <a:pt x="5437" y="59"/>
                  </a:lnTo>
                  <a:lnTo>
                    <a:pt x="5710" y="20"/>
                  </a:lnTo>
                  <a:lnTo>
                    <a:pt x="5983" y="1"/>
                  </a:lnTo>
                  <a:lnTo>
                    <a:pt x="62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7585;p72">
              <a:extLst>
                <a:ext uri="{FF2B5EF4-FFF2-40B4-BE49-F238E27FC236}">
                  <a16:creationId xmlns:a16="http://schemas.microsoft.com/office/drawing/2014/main" id="{BBFE8A32-0BDA-3114-486A-00B12B629D08}"/>
                </a:ext>
              </a:extLst>
            </p:cNvPr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extrusionOk="0">
                  <a:moveTo>
                    <a:pt x="3956" y="1"/>
                  </a:moveTo>
                  <a:lnTo>
                    <a:pt x="3605" y="20"/>
                  </a:lnTo>
                  <a:lnTo>
                    <a:pt x="3274" y="79"/>
                  </a:lnTo>
                  <a:lnTo>
                    <a:pt x="2923" y="157"/>
                  </a:lnTo>
                  <a:lnTo>
                    <a:pt x="2572" y="273"/>
                  </a:lnTo>
                  <a:lnTo>
                    <a:pt x="2319" y="371"/>
                  </a:lnTo>
                  <a:lnTo>
                    <a:pt x="2066" y="488"/>
                  </a:lnTo>
                  <a:lnTo>
                    <a:pt x="1988" y="488"/>
                  </a:lnTo>
                  <a:lnTo>
                    <a:pt x="1949" y="507"/>
                  </a:lnTo>
                  <a:lnTo>
                    <a:pt x="1754" y="663"/>
                  </a:lnTo>
                  <a:lnTo>
                    <a:pt x="1501" y="819"/>
                  </a:lnTo>
                  <a:lnTo>
                    <a:pt x="1306" y="955"/>
                  </a:lnTo>
                  <a:lnTo>
                    <a:pt x="1267" y="1014"/>
                  </a:lnTo>
                  <a:lnTo>
                    <a:pt x="1247" y="1053"/>
                  </a:lnTo>
                  <a:lnTo>
                    <a:pt x="1267" y="1111"/>
                  </a:lnTo>
                  <a:lnTo>
                    <a:pt x="1286" y="1150"/>
                  </a:lnTo>
                  <a:lnTo>
                    <a:pt x="1111" y="1384"/>
                  </a:lnTo>
                  <a:lnTo>
                    <a:pt x="955" y="1657"/>
                  </a:lnTo>
                  <a:lnTo>
                    <a:pt x="721" y="2066"/>
                  </a:lnTo>
                  <a:lnTo>
                    <a:pt x="527" y="2495"/>
                  </a:lnTo>
                  <a:lnTo>
                    <a:pt x="332" y="3001"/>
                  </a:lnTo>
                  <a:lnTo>
                    <a:pt x="195" y="3488"/>
                  </a:lnTo>
                  <a:lnTo>
                    <a:pt x="78" y="3975"/>
                  </a:lnTo>
                  <a:lnTo>
                    <a:pt x="20" y="4462"/>
                  </a:lnTo>
                  <a:lnTo>
                    <a:pt x="0" y="4969"/>
                  </a:lnTo>
                  <a:lnTo>
                    <a:pt x="0" y="5203"/>
                  </a:lnTo>
                  <a:lnTo>
                    <a:pt x="20" y="5437"/>
                  </a:lnTo>
                  <a:lnTo>
                    <a:pt x="39" y="5670"/>
                  </a:lnTo>
                  <a:lnTo>
                    <a:pt x="98" y="5904"/>
                  </a:lnTo>
                  <a:lnTo>
                    <a:pt x="156" y="6119"/>
                  </a:lnTo>
                  <a:lnTo>
                    <a:pt x="215" y="6313"/>
                  </a:lnTo>
                  <a:lnTo>
                    <a:pt x="312" y="6528"/>
                  </a:lnTo>
                  <a:lnTo>
                    <a:pt x="410" y="6723"/>
                  </a:lnTo>
                  <a:lnTo>
                    <a:pt x="546" y="6898"/>
                  </a:lnTo>
                  <a:lnTo>
                    <a:pt x="663" y="7054"/>
                  </a:lnTo>
                  <a:lnTo>
                    <a:pt x="838" y="7210"/>
                  </a:lnTo>
                  <a:lnTo>
                    <a:pt x="994" y="7327"/>
                  </a:lnTo>
                  <a:lnTo>
                    <a:pt x="1053" y="7366"/>
                  </a:lnTo>
                  <a:lnTo>
                    <a:pt x="1072" y="7424"/>
                  </a:lnTo>
                  <a:lnTo>
                    <a:pt x="1111" y="7463"/>
                  </a:lnTo>
                  <a:lnTo>
                    <a:pt x="1540" y="7619"/>
                  </a:lnTo>
                  <a:lnTo>
                    <a:pt x="1735" y="7677"/>
                  </a:lnTo>
                  <a:lnTo>
                    <a:pt x="1929" y="7736"/>
                  </a:lnTo>
                  <a:lnTo>
                    <a:pt x="2339" y="7794"/>
                  </a:lnTo>
                  <a:lnTo>
                    <a:pt x="2748" y="7814"/>
                  </a:lnTo>
                  <a:lnTo>
                    <a:pt x="3137" y="7794"/>
                  </a:lnTo>
                  <a:lnTo>
                    <a:pt x="3430" y="7755"/>
                  </a:lnTo>
                  <a:lnTo>
                    <a:pt x="3722" y="7697"/>
                  </a:lnTo>
                  <a:lnTo>
                    <a:pt x="4014" y="7599"/>
                  </a:lnTo>
                  <a:lnTo>
                    <a:pt x="4287" y="7502"/>
                  </a:lnTo>
                  <a:lnTo>
                    <a:pt x="4560" y="7366"/>
                  </a:lnTo>
                  <a:lnTo>
                    <a:pt x="4832" y="7229"/>
                  </a:lnTo>
                  <a:lnTo>
                    <a:pt x="5066" y="7073"/>
                  </a:lnTo>
                  <a:lnTo>
                    <a:pt x="5320" y="6898"/>
                  </a:lnTo>
                  <a:lnTo>
                    <a:pt x="5534" y="6703"/>
                  </a:lnTo>
                  <a:lnTo>
                    <a:pt x="5748" y="6489"/>
                  </a:lnTo>
                  <a:lnTo>
                    <a:pt x="5943" y="6255"/>
                  </a:lnTo>
                  <a:lnTo>
                    <a:pt x="6138" y="6021"/>
                  </a:lnTo>
                  <a:lnTo>
                    <a:pt x="6313" y="5748"/>
                  </a:lnTo>
                  <a:lnTo>
                    <a:pt x="6450" y="5495"/>
                  </a:lnTo>
                  <a:lnTo>
                    <a:pt x="6586" y="5203"/>
                  </a:lnTo>
                  <a:lnTo>
                    <a:pt x="6703" y="4930"/>
                  </a:lnTo>
                  <a:lnTo>
                    <a:pt x="6800" y="4618"/>
                  </a:lnTo>
                  <a:lnTo>
                    <a:pt x="6878" y="4307"/>
                  </a:lnTo>
                  <a:lnTo>
                    <a:pt x="6917" y="3995"/>
                  </a:lnTo>
                  <a:lnTo>
                    <a:pt x="6937" y="3703"/>
                  </a:lnTo>
                  <a:lnTo>
                    <a:pt x="6937" y="3391"/>
                  </a:lnTo>
                  <a:lnTo>
                    <a:pt x="6917" y="3060"/>
                  </a:lnTo>
                  <a:lnTo>
                    <a:pt x="6859" y="2748"/>
                  </a:lnTo>
                  <a:lnTo>
                    <a:pt x="6781" y="2436"/>
                  </a:lnTo>
                  <a:lnTo>
                    <a:pt x="6683" y="2124"/>
                  </a:lnTo>
                  <a:lnTo>
                    <a:pt x="6567" y="1813"/>
                  </a:lnTo>
                  <a:lnTo>
                    <a:pt x="6430" y="1540"/>
                  </a:lnTo>
                  <a:lnTo>
                    <a:pt x="6274" y="1267"/>
                  </a:lnTo>
                  <a:lnTo>
                    <a:pt x="6060" y="1014"/>
                  </a:lnTo>
                  <a:lnTo>
                    <a:pt x="5846" y="761"/>
                  </a:lnTo>
                  <a:lnTo>
                    <a:pt x="5612" y="566"/>
                  </a:lnTo>
                  <a:lnTo>
                    <a:pt x="5378" y="390"/>
                  </a:lnTo>
                  <a:lnTo>
                    <a:pt x="5222" y="312"/>
                  </a:lnTo>
                  <a:lnTo>
                    <a:pt x="5066" y="234"/>
                  </a:lnTo>
                  <a:lnTo>
                    <a:pt x="4891" y="157"/>
                  </a:lnTo>
                  <a:lnTo>
                    <a:pt x="4716" y="98"/>
                  </a:lnTo>
                  <a:lnTo>
                    <a:pt x="4540" y="59"/>
                  </a:lnTo>
                  <a:lnTo>
                    <a:pt x="4365" y="40"/>
                  </a:lnTo>
                  <a:lnTo>
                    <a:pt x="41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7586;p72">
              <a:extLst>
                <a:ext uri="{FF2B5EF4-FFF2-40B4-BE49-F238E27FC236}">
                  <a16:creationId xmlns:a16="http://schemas.microsoft.com/office/drawing/2014/main" id="{CA85A171-E049-1668-49E6-AB60A5924894}"/>
                </a:ext>
              </a:extLst>
            </p:cNvPr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fill="none" extrusionOk="0">
                  <a:moveTo>
                    <a:pt x="3956" y="1"/>
                  </a:moveTo>
                  <a:lnTo>
                    <a:pt x="3995" y="1"/>
                  </a:lnTo>
                  <a:lnTo>
                    <a:pt x="3995" y="1"/>
                  </a:lnTo>
                  <a:lnTo>
                    <a:pt x="4189" y="1"/>
                  </a:lnTo>
                  <a:lnTo>
                    <a:pt x="4365" y="40"/>
                  </a:lnTo>
                  <a:lnTo>
                    <a:pt x="4540" y="59"/>
                  </a:lnTo>
                  <a:lnTo>
                    <a:pt x="4716" y="98"/>
                  </a:lnTo>
                  <a:lnTo>
                    <a:pt x="4891" y="157"/>
                  </a:lnTo>
                  <a:lnTo>
                    <a:pt x="5066" y="234"/>
                  </a:lnTo>
                  <a:lnTo>
                    <a:pt x="5222" y="312"/>
                  </a:lnTo>
                  <a:lnTo>
                    <a:pt x="5378" y="390"/>
                  </a:lnTo>
                  <a:lnTo>
                    <a:pt x="5378" y="390"/>
                  </a:lnTo>
                  <a:lnTo>
                    <a:pt x="5612" y="566"/>
                  </a:lnTo>
                  <a:lnTo>
                    <a:pt x="5846" y="761"/>
                  </a:lnTo>
                  <a:lnTo>
                    <a:pt x="6060" y="1014"/>
                  </a:lnTo>
                  <a:lnTo>
                    <a:pt x="6274" y="1267"/>
                  </a:lnTo>
                  <a:lnTo>
                    <a:pt x="6274" y="1267"/>
                  </a:lnTo>
                  <a:lnTo>
                    <a:pt x="6430" y="1540"/>
                  </a:lnTo>
                  <a:lnTo>
                    <a:pt x="6567" y="1813"/>
                  </a:lnTo>
                  <a:lnTo>
                    <a:pt x="6683" y="2124"/>
                  </a:lnTo>
                  <a:lnTo>
                    <a:pt x="6781" y="2436"/>
                  </a:lnTo>
                  <a:lnTo>
                    <a:pt x="6781" y="2436"/>
                  </a:lnTo>
                  <a:lnTo>
                    <a:pt x="6859" y="2748"/>
                  </a:lnTo>
                  <a:lnTo>
                    <a:pt x="6917" y="3060"/>
                  </a:lnTo>
                  <a:lnTo>
                    <a:pt x="6937" y="3391"/>
                  </a:lnTo>
                  <a:lnTo>
                    <a:pt x="6937" y="3703"/>
                  </a:lnTo>
                  <a:lnTo>
                    <a:pt x="6937" y="3703"/>
                  </a:lnTo>
                  <a:lnTo>
                    <a:pt x="6917" y="3995"/>
                  </a:lnTo>
                  <a:lnTo>
                    <a:pt x="6878" y="4307"/>
                  </a:lnTo>
                  <a:lnTo>
                    <a:pt x="6800" y="4618"/>
                  </a:lnTo>
                  <a:lnTo>
                    <a:pt x="6703" y="4930"/>
                  </a:lnTo>
                  <a:lnTo>
                    <a:pt x="6703" y="4930"/>
                  </a:lnTo>
                  <a:lnTo>
                    <a:pt x="6586" y="5203"/>
                  </a:lnTo>
                  <a:lnTo>
                    <a:pt x="6450" y="5495"/>
                  </a:lnTo>
                  <a:lnTo>
                    <a:pt x="6313" y="5748"/>
                  </a:lnTo>
                  <a:lnTo>
                    <a:pt x="6138" y="6021"/>
                  </a:lnTo>
                  <a:lnTo>
                    <a:pt x="6138" y="6021"/>
                  </a:lnTo>
                  <a:lnTo>
                    <a:pt x="5943" y="6255"/>
                  </a:lnTo>
                  <a:lnTo>
                    <a:pt x="5748" y="6489"/>
                  </a:lnTo>
                  <a:lnTo>
                    <a:pt x="5534" y="6703"/>
                  </a:lnTo>
                  <a:lnTo>
                    <a:pt x="5320" y="6898"/>
                  </a:lnTo>
                  <a:lnTo>
                    <a:pt x="5066" y="7073"/>
                  </a:lnTo>
                  <a:lnTo>
                    <a:pt x="4832" y="7229"/>
                  </a:lnTo>
                  <a:lnTo>
                    <a:pt x="4560" y="7366"/>
                  </a:lnTo>
                  <a:lnTo>
                    <a:pt x="4287" y="7502"/>
                  </a:lnTo>
                  <a:lnTo>
                    <a:pt x="4287" y="7502"/>
                  </a:lnTo>
                  <a:lnTo>
                    <a:pt x="4014" y="7599"/>
                  </a:lnTo>
                  <a:lnTo>
                    <a:pt x="3722" y="7697"/>
                  </a:lnTo>
                  <a:lnTo>
                    <a:pt x="3430" y="7755"/>
                  </a:lnTo>
                  <a:lnTo>
                    <a:pt x="3137" y="7794"/>
                  </a:lnTo>
                  <a:lnTo>
                    <a:pt x="3137" y="7794"/>
                  </a:lnTo>
                  <a:lnTo>
                    <a:pt x="2748" y="7814"/>
                  </a:lnTo>
                  <a:lnTo>
                    <a:pt x="2748" y="7814"/>
                  </a:lnTo>
                  <a:lnTo>
                    <a:pt x="2339" y="7794"/>
                  </a:lnTo>
                  <a:lnTo>
                    <a:pt x="1929" y="7736"/>
                  </a:lnTo>
                  <a:lnTo>
                    <a:pt x="1929" y="7736"/>
                  </a:lnTo>
                  <a:lnTo>
                    <a:pt x="1735" y="7677"/>
                  </a:lnTo>
                  <a:lnTo>
                    <a:pt x="1540" y="7619"/>
                  </a:lnTo>
                  <a:lnTo>
                    <a:pt x="1111" y="7463"/>
                  </a:lnTo>
                  <a:lnTo>
                    <a:pt x="1111" y="7463"/>
                  </a:lnTo>
                  <a:lnTo>
                    <a:pt x="1072" y="7424"/>
                  </a:lnTo>
                  <a:lnTo>
                    <a:pt x="1053" y="7366"/>
                  </a:lnTo>
                  <a:lnTo>
                    <a:pt x="994" y="7327"/>
                  </a:lnTo>
                  <a:lnTo>
                    <a:pt x="994" y="7327"/>
                  </a:lnTo>
                  <a:lnTo>
                    <a:pt x="838" y="7210"/>
                  </a:lnTo>
                  <a:lnTo>
                    <a:pt x="663" y="7054"/>
                  </a:lnTo>
                  <a:lnTo>
                    <a:pt x="663" y="7054"/>
                  </a:lnTo>
                  <a:lnTo>
                    <a:pt x="546" y="6898"/>
                  </a:lnTo>
                  <a:lnTo>
                    <a:pt x="410" y="6723"/>
                  </a:lnTo>
                  <a:lnTo>
                    <a:pt x="312" y="6528"/>
                  </a:lnTo>
                  <a:lnTo>
                    <a:pt x="215" y="6313"/>
                  </a:lnTo>
                  <a:lnTo>
                    <a:pt x="215" y="6313"/>
                  </a:lnTo>
                  <a:lnTo>
                    <a:pt x="156" y="6119"/>
                  </a:lnTo>
                  <a:lnTo>
                    <a:pt x="98" y="5904"/>
                  </a:lnTo>
                  <a:lnTo>
                    <a:pt x="39" y="5670"/>
                  </a:lnTo>
                  <a:lnTo>
                    <a:pt x="20" y="5437"/>
                  </a:lnTo>
                  <a:lnTo>
                    <a:pt x="20" y="5437"/>
                  </a:lnTo>
                  <a:lnTo>
                    <a:pt x="0" y="5203"/>
                  </a:lnTo>
                  <a:lnTo>
                    <a:pt x="0" y="4969"/>
                  </a:lnTo>
                  <a:lnTo>
                    <a:pt x="20" y="4462"/>
                  </a:lnTo>
                  <a:lnTo>
                    <a:pt x="20" y="4462"/>
                  </a:lnTo>
                  <a:lnTo>
                    <a:pt x="78" y="3975"/>
                  </a:lnTo>
                  <a:lnTo>
                    <a:pt x="195" y="3488"/>
                  </a:lnTo>
                  <a:lnTo>
                    <a:pt x="332" y="3001"/>
                  </a:lnTo>
                  <a:lnTo>
                    <a:pt x="527" y="2495"/>
                  </a:lnTo>
                  <a:lnTo>
                    <a:pt x="527" y="2495"/>
                  </a:lnTo>
                  <a:lnTo>
                    <a:pt x="721" y="2066"/>
                  </a:lnTo>
                  <a:lnTo>
                    <a:pt x="955" y="1657"/>
                  </a:lnTo>
                  <a:lnTo>
                    <a:pt x="955" y="1657"/>
                  </a:lnTo>
                  <a:lnTo>
                    <a:pt x="1111" y="1384"/>
                  </a:lnTo>
                  <a:lnTo>
                    <a:pt x="1286" y="1150"/>
                  </a:lnTo>
                  <a:lnTo>
                    <a:pt x="1286" y="1150"/>
                  </a:lnTo>
                  <a:lnTo>
                    <a:pt x="1267" y="1111"/>
                  </a:lnTo>
                  <a:lnTo>
                    <a:pt x="1247" y="1053"/>
                  </a:lnTo>
                  <a:lnTo>
                    <a:pt x="1247" y="1053"/>
                  </a:lnTo>
                  <a:lnTo>
                    <a:pt x="1267" y="1014"/>
                  </a:lnTo>
                  <a:lnTo>
                    <a:pt x="1306" y="955"/>
                  </a:lnTo>
                  <a:lnTo>
                    <a:pt x="1306" y="955"/>
                  </a:lnTo>
                  <a:lnTo>
                    <a:pt x="1501" y="819"/>
                  </a:lnTo>
                  <a:lnTo>
                    <a:pt x="1754" y="663"/>
                  </a:lnTo>
                  <a:lnTo>
                    <a:pt x="1754" y="663"/>
                  </a:lnTo>
                  <a:lnTo>
                    <a:pt x="1949" y="507"/>
                  </a:lnTo>
                  <a:lnTo>
                    <a:pt x="1949" y="507"/>
                  </a:lnTo>
                  <a:lnTo>
                    <a:pt x="1988" y="488"/>
                  </a:lnTo>
                  <a:lnTo>
                    <a:pt x="2027" y="488"/>
                  </a:lnTo>
                  <a:lnTo>
                    <a:pt x="2027" y="488"/>
                  </a:lnTo>
                  <a:lnTo>
                    <a:pt x="2066" y="488"/>
                  </a:lnTo>
                  <a:lnTo>
                    <a:pt x="2066" y="488"/>
                  </a:lnTo>
                  <a:lnTo>
                    <a:pt x="2319" y="371"/>
                  </a:lnTo>
                  <a:lnTo>
                    <a:pt x="2572" y="273"/>
                  </a:lnTo>
                  <a:lnTo>
                    <a:pt x="2572" y="273"/>
                  </a:lnTo>
                  <a:lnTo>
                    <a:pt x="2923" y="157"/>
                  </a:lnTo>
                  <a:lnTo>
                    <a:pt x="3274" y="79"/>
                  </a:lnTo>
                  <a:lnTo>
                    <a:pt x="3605" y="20"/>
                  </a:lnTo>
                  <a:lnTo>
                    <a:pt x="395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7587;p72">
              <a:extLst>
                <a:ext uri="{FF2B5EF4-FFF2-40B4-BE49-F238E27FC236}">
                  <a16:creationId xmlns:a16="http://schemas.microsoft.com/office/drawing/2014/main" id="{282D105E-B18B-64BE-AD42-50C96A3A9702}"/>
                </a:ext>
              </a:extLst>
            </p:cNvPr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extrusionOk="0">
                  <a:moveTo>
                    <a:pt x="17965" y="0"/>
                  </a:move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7588;p72">
              <a:extLst>
                <a:ext uri="{FF2B5EF4-FFF2-40B4-BE49-F238E27FC236}">
                  <a16:creationId xmlns:a16="http://schemas.microsoft.com/office/drawing/2014/main" id="{82B1884A-71F7-5B60-2395-38FBE2006BA2}"/>
                </a:ext>
              </a:extLst>
            </p:cNvPr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fill="none" extrusionOk="0">
                  <a:moveTo>
                    <a:pt x="17965" y="0"/>
                  </a:moveTo>
                  <a:lnTo>
                    <a:pt x="17965" y="0"/>
                  </a:lnTo>
                  <a:lnTo>
                    <a:pt x="17692" y="19"/>
                  </a:ln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4165" y="2007"/>
                  </a:lnTo>
                  <a:lnTo>
                    <a:pt x="14107" y="2007"/>
                  </a:lnTo>
                  <a:lnTo>
                    <a:pt x="14107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lnTo>
                    <a:pt x="18101" y="0"/>
                  </a:lnTo>
                  <a:lnTo>
                    <a:pt x="179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7589;p72">
              <a:extLst>
                <a:ext uri="{FF2B5EF4-FFF2-40B4-BE49-F238E27FC236}">
                  <a16:creationId xmlns:a16="http://schemas.microsoft.com/office/drawing/2014/main" id="{4C649901-F211-CDD9-FB3A-04F7F5AAE256}"/>
                </a:ext>
              </a:extLst>
            </p:cNvPr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extrusionOk="0">
                  <a:moveTo>
                    <a:pt x="17984" y="0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7590;p72">
              <a:extLst>
                <a:ext uri="{FF2B5EF4-FFF2-40B4-BE49-F238E27FC236}">
                  <a16:creationId xmlns:a16="http://schemas.microsoft.com/office/drawing/2014/main" id="{FDA3FB93-C401-2A78-89AF-3E37F69AFCD0}"/>
                </a:ext>
              </a:extLst>
            </p:cNvPr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fill="none" extrusionOk="0">
                  <a:moveTo>
                    <a:pt x="17711" y="19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lnTo>
                    <a:pt x="18120" y="0"/>
                  </a:lnTo>
                  <a:lnTo>
                    <a:pt x="17984" y="0"/>
                  </a:lnTo>
                  <a:lnTo>
                    <a:pt x="17984" y="0"/>
                  </a:lnTo>
                  <a:lnTo>
                    <a:pt x="17711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7591;p72">
              <a:extLst>
                <a:ext uri="{FF2B5EF4-FFF2-40B4-BE49-F238E27FC236}">
                  <a16:creationId xmlns:a16="http://schemas.microsoft.com/office/drawing/2014/main" id="{0763FED3-BBF0-6B4F-F095-035331B645FC}"/>
                </a:ext>
              </a:extLst>
            </p:cNvPr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7592;p72">
              <a:extLst>
                <a:ext uri="{FF2B5EF4-FFF2-40B4-BE49-F238E27FC236}">
                  <a16:creationId xmlns:a16="http://schemas.microsoft.com/office/drawing/2014/main" id="{0D559C72-E6F0-7D26-CB20-C223BFFC3DC5}"/>
                </a:ext>
              </a:extLst>
            </p:cNvPr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7593;p72">
              <a:extLst>
                <a:ext uri="{FF2B5EF4-FFF2-40B4-BE49-F238E27FC236}">
                  <a16:creationId xmlns:a16="http://schemas.microsoft.com/office/drawing/2014/main" id="{A5A8B8BD-4B09-8019-2C56-FAA58A11B24A}"/>
                </a:ext>
              </a:extLst>
            </p:cNvPr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extrusionOk="0">
                  <a:moveTo>
                    <a:pt x="1053" y="0"/>
                  </a:move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7594;p72">
              <a:extLst>
                <a:ext uri="{FF2B5EF4-FFF2-40B4-BE49-F238E27FC236}">
                  <a16:creationId xmlns:a16="http://schemas.microsoft.com/office/drawing/2014/main" id="{A74BDF3C-F31D-3EAC-D02D-9EA7F3B363D9}"/>
                </a:ext>
              </a:extLst>
            </p:cNvPr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fill="none" extrusionOk="0">
                  <a:moveTo>
                    <a:pt x="176" y="78"/>
                  </a:move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lnTo>
                    <a:pt x="1053" y="0"/>
                  </a:lnTo>
                  <a:lnTo>
                    <a:pt x="1053" y="0"/>
                  </a:ln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7595;p72">
              <a:extLst>
                <a:ext uri="{FF2B5EF4-FFF2-40B4-BE49-F238E27FC236}">
                  <a16:creationId xmlns:a16="http://schemas.microsoft.com/office/drawing/2014/main" id="{5F15673F-7FA0-B677-733A-D02E4DFD898A}"/>
                </a:ext>
              </a:extLst>
            </p:cNvPr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extrusionOk="0">
                  <a:moveTo>
                    <a:pt x="430" y="1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7596;p72">
              <a:extLst>
                <a:ext uri="{FF2B5EF4-FFF2-40B4-BE49-F238E27FC236}">
                  <a16:creationId xmlns:a16="http://schemas.microsoft.com/office/drawing/2014/main" id="{18D674CC-1FFF-9466-C89D-1544857A62F7}"/>
                </a:ext>
              </a:extLst>
            </p:cNvPr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fill="none" extrusionOk="0">
                  <a:moveTo>
                    <a:pt x="196" y="20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819" y="40"/>
                  </a:lnTo>
                  <a:lnTo>
                    <a:pt x="624" y="1"/>
                  </a:lnTo>
                  <a:lnTo>
                    <a:pt x="430" y="1"/>
                  </a:lnTo>
                  <a:lnTo>
                    <a:pt x="430" y="1"/>
                  </a:lnTo>
                  <a:lnTo>
                    <a:pt x="19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7597;p72">
              <a:extLst>
                <a:ext uri="{FF2B5EF4-FFF2-40B4-BE49-F238E27FC236}">
                  <a16:creationId xmlns:a16="http://schemas.microsoft.com/office/drawing/2014/main" id="{3F0D9630-7E12-2D3C-ADD5-3458A35F19D8}"/>
                </a:ext>
              </a:extLst>
            </p:cNvPr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extrusionOk="0">
                  <a:moveTo>
                    <a:pt x="760" y="1"/>
                  </a:moveTo>
                  <a:lnTo>
                    <a:pt x="468" y="40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7598;p72">
              <a:extLst>
                <a:ext uri="{FF2B5EF4-FFF2-40B4-BE49-F238E27FC236}">
                  <a16:creationId xmlns:a16="http://schemas.microsoft.com/office/drawing/2014/main" id="{33BC23EB-5DA6-5829-F0EB-A12A960A9CB6}"/>
                </a:ext>
              </a:extLst>
            </p:cNvPr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fill="none" extrusionOk="0">
                  <a:moveTo>
                    <a:pt x="760" y="1"/>
                  </a:moveTo>
                  <a:lnTo>
                    <a:pt x="760" y="1"/>
                  </a:lnTo>
                  <a:lnTo>
                    <a:pt x="468" y="40"/>
                  </a:lnTo>
                  <a:lnTo>
                    <a:pt x="176" y="79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lnTo>
                    <a:pt x="780" y="1"/>
                  </a:lnTo>
                  <a:lnTo>
                    <a:pt x="760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7599;p72">
              <a:extLst>
                <a:ext uri="{FF2B5EF4-FFF2-40B4-BE49-F238E27FC236}">
                  <a16:creationId xmlns:a16="http://schemas.microsoft.com/office/drawing/2014/main" id="{C2FC457E-BEA6-B907-891F-9C4E1E3A4288}"/>
                </a:ext>
              </a:extLst>
            </p:cNvPr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extrusionOk="0">
                  <a:moveTo>
                    <a:pt x="643" y="0"/>
                  </a:move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7600;p72">
              <a:extLst>
                <a:ext uri="{FF2B5EF4-FFF2-40B4-BE49-F238E27FC236}">
                  <a16:creationId xmlns:a16="http://schemas.microsoft.com/office/drawing/2014/main" id="{C712E4F1-D6C0-CCC7-D7BB-B341065ED5B2}"/>
                </a:ext>
              </a:extLst>
            </p:cNvPr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fill="none" extrusionOk="0">
                  <a:moveTo>
                    <a:pt x="643" y="0"/>
                  </a:moveTo>
                  <a:lnTo>
                    <a:pt x="643" y="0"/>
                  </a:lnTo>
                  <a:lnTo>
                    <a:pt x="175" y="98"/>
                  </a:ln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7601;p72">
              <a:extLst>
                <a:ext uri="{FF2B5EF4-FFF2-40B4-BE49-F238E27FC236}">
                  <a16:creationId xmlns:a16="http://schemas.microsoft.com/office/drawing/2014/main" id="{3031DA7B-C411-9385-4021-A395B195DF72}"/>
                </a:ext>
              </a:extLst>
            </p:cNvPr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extrusionOk="0">
                  <a:moveTo>
                    <a:pt x="877" y="1"/>
                  </a:moveTo>
                  <a:lnTo>
                    <a:pt x="507" y="79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7602;p72">
              <a:extLst>
                <a:ext uri="{FF2B5EF4-FFF2-40B4-BE49-F238E27FC236}">
                  <a16:creationId xmlns:a16="http://schemas.microsoft.com/office/drawing/2014/main" id="{E5C0F59B-95C3-058C-6429-F9FFC93FEB3E}"/>
                </a:ext>
              </a:extLst>
            </p:cNvPr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fill="none" extrusionOk="0">
                  <a:moveTo>
                    <a:pt x="877" y="1"/>
                  </a:moveTo>
                  <a:lnTo>
                    <a:pt x="877" y="1"/>
                  </a:lnTo>
                  <a:lnTo>
                    <a:pt x="507" y="79"/>
                  </a:lnTo>
                  <a:lnTo>
                    <a:pt x="137" y="215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lnTo>
                    <a:pt x="916" y="1"/>
                  </a:lnTo>
                  <a:lnTo>
                    <a:pt x="877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7603;p72">
              <a:extLst>
                <a:ext uri="{FF2B5EF4-FFF2-40B4-BE49-F238E27FC236}">
                  <a16:creationId xmlns:a16="http://schemas.microsoft.com/office/drawing/2014/main" id="{4E420112-94B0-1C11-2B8C-48AB9DAF4369}"/>
                </a:ext>
              </a:extLst>
            </p:cNvPr>
            <p:cNvSpPr/>
            <p:nvPr/>
          </p:nvSpPr>
          <p:spPr>
            <a:xfrm>
              <a:off x="1605125" y="45975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7604;p72">
              <a:extLst>
                <a:ext uri="{FF2B5EF4-FFF2-40B4-BE49-F238E27FC236}">
                  <a16:creationId xmlns:a16="http://schemas.microsoft.com/office/drawing/2014/main" id="{AAB36769-1017-EF08-4481-8E4212FFCE45}"/>
                </a:ext>
              </a:extLst>
            </p:cNvPr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extrusionOk="0">
                  <a:moveTo>
                    <a:pt x="682" y="0"/>
                  </a:moveTo>
                  <a:lnTo>
                    <a:pt x="429" y="39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7605;p72">
              <a:extLst>
                <a:ext uri="{FF2B5EF4-FFF2-40B4-BE49-F238E27FC236}">
                  <a16:creationId xmlns:a16="http://schemas.microsoft.com/office/drawing/2014/main" id="{AD19EB93-B9AE-0D08-A359-97E3EC0EB2E1}"/>
                </a:ext>
              </a:extLst>
            </p:cNvPr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fill="none" extrusionOk="0">
                  <a:moveTo>
                    <a:pt x="682" y="0"/>
                  </a:moveTo>
                  <a:lnTo>
                    <a:pt x="682" y="0"/>
                  </a:lnTo>
                  <a:lnTo>
                    <a:pt x="429" y="39"/>
                  </a:lnTo>
                  <a:lnTo>
                    <a:pt x="195" y="98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7606;p72">
              <a:extLst>
                <a:ext uri="{FF2B5EF4-FFF2-40B4-BE49-F238E27FC236}">
                  <a16:creationId xmlns:a16="http://schemas.microsoft.com/office/drawing/2014/main" id="{B2A64E9D-3080-E50B-930F-3C0532354837}"/>
                </a:ext>
              </a:extLst>
            </p:cNvPr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extrusionOk="0">
                  <a:moveTo>
                    <a:pt x="565" y="1"/>
                  </a:move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7607;p72">
              <a:extLst>
                <a:ext uri="{FF2B5EF4-FFF2-40B4-BE49-F238E27FC236}">
                  <a16:creationId xmlns:a16="http://schemas.microsoft.com/office/drawing/2014/main" id="{D39E84C8-603A-F9FC-AAAD-5BFC9A7C814D}"/>
                </a:ext>
              </a:extLst>
            </p:cNvPr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fill="none" extrusionOk="0">
                  <a:moveTo>
                    <a:pt x="565" y="1"/>
                  </a:moveTo>
                  <a:lnTo>
                    <a:pt x="565" y="1"/>
                  </a:lnTo>
                  <a:lnTo>
                    <a:pt x="136" y="137"/>
                  </a:ln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136" y="547"/>
                  </a:lnTo>
                  <a:lnTo>
                    <a:pt x="234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lnTo>
                    <a:pt x="604" y="1"/>
                  </a:lnTo>
                  <a:lnTo>
                    <a:pt x="565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7608;p72">
              <a:extLst>
                <a:ext uri="{FF2B5EF4-FFF2-40B4-BE49-F238E27FC236}">
                  <a16:creationId xmlns:a16="http://schemas.microsoft.com/office/drawing/2014/main" id="{A97521A7-0A72-5253-3114-FB59D7EC104D}"/>
                </a:ext>
              </a:extLst>
            </p:cNvPr>
            <p:cNvSpPr/>
            <p:nvPr/>
          </p:nvSpPr>
          <p:spPr>
            <a:xfrm>
              <a:off x="1596850" y="493350"/>
              <a:ext cx="1475" cy="525"/>
            </a:xfrm>
            <a:custGeom>
              <a:avLst/>
              <a:gdLst/>
              <a:ahLst/>
              <a:cxnLst/>
              <a:rect l="l" t="t" r="r" b="b"/>
              <a:pathLst>
                <a:path w="59" h="21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7609;p72">
              <a:extLst>
                <a:ext uri="{FF2B5EF4-FFF2-40B4-BE49-F238E27FC236}">
                  <a16:creationId xmlns:a16="http://schemas.microsoft.com/office/drawing/2014/main" id="{760D7C94-85FF-8665-9D7B-E81FC6233B0E}"/>
                </a:ext>
              </a:extLst>
            </p:cNvPr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extrusionOk="0">
                  <a:moveTo>
                    <a:pt x="488" y="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7610;p72">
              <a:extLst>
                <a:ext uri="{FF2B5EF4-FFF2-40B4-BE49-F238E27FC236}">
                  <a16:creationId xmlns:a16="http://schemas.microsoft.com/office/drawing/2014/main" id="{296A2ACC-1F3A-564A-262C-67953C16733B}"/>
                </a:ext>
              </a:extLst>
            </p:cNvPr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fill="none" extrusionOk="0">
                  <a:moveTo>
                    <a:pt x="410" y="2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410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7611;p72">
              <a:extLst>
                <a:ext uri="{FF2B5EF4-FFF2-40B4-BE49-F238E27FC236}">
                  <a16:creationId xmlns:a16="http://schemas.microsoft.com/office/drawing/2014/main" id="{F7F2AAE8-277B-6095-8798-776A0950D25B}"/>
                </a:ext>
              </a:extLst>
            </p:cNvPr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extrusionOk="0">
                  <a:moveTo>
                    <a:pt x="936" y="0"/>
                  </a:moveTo>
                  <a:lnTo>
                    <a:pt x="702" y="59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7612;p72">
              <a:extLst>
                <a:ext uri="{FF2B5EF4-FFF2-40B4-BE49-F238E27FC236}">
                  <a16:creationId xmlns:a16="http://schemas.microsoft.com/office/drawing/2014/main" id="{3FCAA399-EDEF-51B3-F2DC-A898BEFA3C49}"/>
                </a:ext>
              </a:extLst>
            </p:cNvPr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fill="none" extrusionOk="0">
                  <a:moveTo>
                    <a:pt x="936" y="0"/>
                  </a:moveTo>
                  <a:lnTo>
                    <a:pt x="936" y="0"/>
                  </a:lnTo>
                  <a:lnTo>
                    <a:pt x="702" y="59"/>
                  </a:lnTo>
                  <a:lnTo>
                    <a:pt x="488" y="137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36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7613;p72">
              <a:extLst>
                <a:ext uri="{FF2B5EF4-FFF2-40B4-BE49-F238E27FC236}">
                  <a16:creationId xmlns:a16="http://schemas.microsoft.com/office/drawing/2014/main" id="{EACEC7C3-066B-9EC4-6DC0-05A210C7114E}"/>
                </a:ext>
              </a:extLst>
            </p:cNvPr>
            <p:cNvSpPr/>
            <p:nvPr/>
          </p:nvSpPr>
          <p:spPr>
            <a:xfrm>
              <a:off x="1537425" y="495800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0"/>
                  </a:moveTo>
                  <a:lnTo>
                    <a:pt x="5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7614;p72">
              <a:extLst>
                <a:ext uri="{FF2B5EF4-FFF2-40B4-BE49-F238E27FC236}">
                  <a16:creationId xmlns:a16="http://schemas.microsoft.com/office/drawing/2014/main" id="{8656DD1D-2207-88F4-60AD-37EA7C2EEAF7}"/>
                </a:ext>
              </a:extLst>
            </p:cNvPr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extrusionOk="0">
                  <a:moveTo>
                    <a:pt x="663" y="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7615;p72">
              <a:extLst>
                <a:ext uri="{FF2B5EF4-FFF2-40B4-BE49-F238E27FC236}">
                  <a16:creationId xmlns:a16="http://schemas.microsoft.com/office/drawing/2014/main" id="{03A564CD-DBA1-4571-A2D6-FBCDAB5B6B97}"/>
                </a:ext>
              </a:extLst>
            </p:cNvPr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fill="none" extrusionOk="0">
                  <a:moveTo>
                    <a:pt x="624" y="2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99" y="2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63" y="0"/>
                  </a:lnTo>
                  <a:lnTo>
                    <a:pt x="624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7616;p72">
              <a:extLst>
                <a:ext uri="{FF2B5EF4-FFF2-40B4-BE49-F238E27FC236}">
                  <a16:creationId xmlns:a16="http://schemas.microsoft.com/office/drawing/2014/main" id="{499F1754-247F-8064-A3FE-153C3108712F}"/>
                </a:ext>
              </a:extLst>
            </p:cNvPr>
            <p:cNvSpPr/>
            <p:nvPr/>
          </p:nvSpPr>
          <p:spPr>
            <a:xfrm>
              <a:off x="1523300" y="520150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3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7617;p72">
              <a:extLst>
                <a:ext uri="{FF2B5EF4-FFF2-40B4-BE49-F238E27FC236}">
                  <a16:creationId xmlns:a16="http://schemas.microsoft.com/office/drawing/2014/main" id="{97CF2BEC-FDFD-6EC0-CB34-8BCEF900EA45}"/>
                </a:ext>
              </a:extLst>
            </p:cNvPr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extrusionOk="0">
                  <a:moveTo>
                    <a:pt x="156" y="1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7618;p72">
              <a:extLst>
                <a:ext uri="{FF2B5EF4-FFF2-40B4-BE49-F238E27FC236}">
                  <a16:creationId xmlns:a16="http://schemas.microsoft.com/office/drawing/2014/main" id="{8F9FFE20-F86E-C318-919D-49E4FBBB8382}"/>
                </a:ext>
              </a:extLst>
            </p:cNvPr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fill="none" extrusionOk="0">
                  <a:moveTo>
                    <a:pt x="97" y="40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lnTo>
                    <a:pt x="273" y="1"/>
                  </a:lnTo>
                  <a:lnTo>
                    <a:pt x="214" y="1"/>
                  </a:lnTo>
                  <a:lnTo>
                    <a:pt x="214" y="1"/>
                  </a:lnTo>
                  <a:lnTo>
                    <a:pt x="156" y="1"/>
                  </a:lnTo>
                  <a:lnTo>
                    <a:pt x="97" y="4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7619;p72">
              <a:extLst>
                <a:ext uri="{FF2B5EF4-FFF2-40B4-BE49-F238E27FC236}">
                  <a16:creationId xmlns:a16="http://schemas.microsoft.com/office/drawing/2014/main" id="{EE3AE011-7E0E-B9E4-FF35-23C2A7FA75FD}"/>
                </a:ext>
              </a:extLst>
            </p:cNvPr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7620;p72">
              <a:extLst>
                <a:ext uri="{FF2B5EF4-FFF2-40B4-BE49-F238E27FC236}">
                  <a16:creationId xmlns:a16="http://schemas.microsoft.com/office/drawing/2014/main" id="{B9CF0409-F3A8-2C97-D6C2-2A377CEA6DDA}"/>
                </a:ext>
              </a:extLst>
            </p:cNvPr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fill="none" extrusionOk="0">
                  <a:moveTo>
                    <a:pt x="59" y="59"/>
                  </a:move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5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7621;p72">
              <a:extLst>
                <a:ext uri="{FF2B5EF4-FFF2-40B4-BE49-F238E27FC236}">
                  <a16:creationId xmlns:a16="http://schemas.microsoft.com/office/drawing/2014/main" id="{206FFBD5-C8DB-C65C-05E4-C960D2190812}"/>
                </a:ext>
              </a:extLst>
            </p:cNvPr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extrusionOk="0">
                  <a:moveTo>
                    <a:pt x="215" y="1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7622;p72">
              <a:extLst>
                <a:ext uri="{FF2B5EF4-FFF2-40B4-BE49-F238E27FC236}">
                  <a16:creationId xmlns:a16="http://schemas.microsoft.com/office/drawing/2014/main" id="{3FE34351-F3D9-8FAC-F07A-8CAA1855357D}"/>
                </a:ext>
              </a:extLst>
            </p:cNvPr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fill="none" extrusionOk="0">
                  <a:moveTo>
                    <a:pt x="156" y="20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15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7623;p72">
              <a:extLst>
                <a:ext uri="{FF2B5EF4-FFF2-40B4-BE49-F238E27FC236}">
                  <a16:creationId xmlns:a16="http://schemas.microsoft.com/office/drawing/2014/main" id="{4480D95D-6F1E-8D81-9945-865996D2E96C}"/>
                </a:ext>
              </a:extLst>
            </p:cNvPr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extrusionOk="0">
                  <a:moveTo>
                    <a:pt x="215" y="0"/>
                  </a:moveTo>
                  <a:lnTo>
                    <a:pt x="156" y="20"/>
                  </a:ln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7624;p72">
              <a:extLst>
                <a:ext uri="{FF2B5EF4-FFF2-40B4-BE49-F238E27FC236}">
                  <a16:creationId xmlns:a16="http://schemas.microsoft.com/office/drawing/2014/main" id="{85C02C76-59EB-F061-39DC-4EEB07CEC5E8}"/>
                </a:ext>
              </a:extLst>
            </p:cNvPr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fill="none" extrusionOk="0">
                  <a:moveTo>
                    <a:pt x="98" y="39"/>
                  </a:move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7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56" y="20"/>
                  </a:lnTo>
                  <a:lnTo>
                    <a:pt x="98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7625;p72">
              <a:extLst>
                <a:ext uri="{FF2B5EF4-FFF2-40B4-BE49-F238E27FC236}">
                  <a16:creationId xmlns:a16="http://schemas.microsoft.com/office/drawing/2014/main" id="{194E8E2E-D9AC-EC3D-459F-D3E1C0ED7C27}"/>
                </a:ext>
              </a:extLst>
            </p:cNvPr>
            <p:cNvSpPr/>
            <p:nvPr/>
          </p:nvSpPr>
          <p:spPr>
            <a:xfrm>
              <a:off x="2136550" y="67212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7626;p72">
              <a:extLst>
                <a:ext uri="{FF2B5EF4-FFF2-40B4-BE49-F238E27FC236}">
                  <a16:creationId xmlns:a16="http://schemas.microsoft.com/office/drawing/2014/main" id="{76C5A407-DA79-DAC4-7EA9-674CB8CAB979}"/>
                </a:ext>
              </a:extLst>
            </p:cNvPr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7627;p72">
              <a:extLst>
                <a:ext uri="{FF2B5EF4-FFF2-40B4-BE49-F238E27FC236}">
                  <a16:creationId xmlns:a16="http://schemas.microsoft.com/office/drawing/2014/main" id="{4F34446D-E937-8D35-96BB-23BF806A1B3C}"/>
                </a:ext>
              </a:extLst>
            </p:cNvPr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fill="none" extrusionOk="0">
                  <a:moveTo>
                    <a:pt x="59" y="78"/>
                  </a:move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7628;p72">
              <a:extLst>
                <a:ext uri="{FF2B5EF4-FFF2-40B4-BE49-F238E27FC236}">
                  <a16:creationId xmlns:a16="http://schemas.microsoft.com/office/drawing/2014/main" id="{952D0C3C-C0C5-0F8F-16AD-678B3BA91F37}"/>
                </a:ext>
              </a:extLst>
            </p:cNvPr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extrusionOk="0">
                  <a:moveTo>
                    <a:pt x="9197" y="0"/>
                  </a:moveTo>
                  <a:lnTo>
                    <a:pt x="8768" y="20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7629;p72">
              <a:extLst>
                <a:ext uri="{FF2B5EF4-FFF2-40B4-BE49-F238E27FC236}">
                  <a16:creationId xmlns:a16="http://schemas.microsoft.com/office/drawing/2014/main" id="{D8BD4827-B4C5-D84D-DE58-1E6AD2B5D585}"/>
                </a:ext>
              </a:extLst>
            </p:cNvPr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fill="none" extrusionOk="0">
                  <a:moveTo>
                    <a:pt x="9275" y="0"/>
                  </a:moveTo>
                  <a:lnTo>
                    <a:pt x="9275" y="0"/>
                  </a:lnTo>
                  <a:lnTo>
                    <a:pt x="9197" y="0"/>
                  </a:lnTo>
                  <a:lnTo>
                    <a:pt x="9197" y="0"/>
                  </a:lnTo>
                  <a:lnTo>
                    <a:pt x="8768" y="20"/>
                  </a:lnTo>
                  <a:lnTo>
                    <a:pt x="8359" y="78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5315" y="24959"/>
                  </a:lnTo>
                  <a:lnTo>
                    <a:pt x="15315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7630;p72">
              <a:extLst>
                <a:ext uri="{FF2B5EF4-FFF2-40B4-BE49-F238E27FC236}">
                  <a16:creationId xmlns:a16="http://schemas.microsoft.com/office/drawing/2014/main" id="{3BC991EE-C94B-293B-B563-3B8FBA0E5213}"/>
                </a:ext>
              </a:extLst>
            </p:cNvPr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extrusionOk="0">
                  <a:moveTo>
                    <a:pt x="4326" y="0"/>
                  </a:move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7631;p72">
              <a:extLst>
                <a:ext uri="{FF2B5EF4-FFF2-40B4-BE49-F238E27FC236}">
                  <a16:creationId xmlns:a16="http://schemas.microsoft.com/office/drawing/2014/main" id="{0CF571B5-6F29-36C8-8BDB-17175C4535A1}"/>
                </a:ext>
              </a:extLst>
            </p:cNvPr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fill="none" extrusionOk="0">
                  <a:moveTo>
                    <a:pt x="3955" y="4189"/>
                  </a:move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7632;p72">
              <a:extLst>
                <a:ext uri="{FF2B5EF4-FFF2-40B4-BE49-F238E27FC236}">
                  <a16:creationId xmlns:a16="http://schemas.microsoft.com/office/drawing/2014/main" id="{F4E3EBFC-E021-9031-EC3E-B90A0DD328CB}"/>
                </a:ext>
              </a:extLst>
            </p:cNvPr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extrusionOk="0">
                  <a:moveTo>
                    <a:pt x="2553" y="0"/>
                  </a:move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7633;p72">
              <a:extLst>
                <a:ext uri="{FF2B5EF4-FFF2-40B4-BE49-F238E27FC236}">
                  <a16:creationId xmlns:a16="http://schemas.microsoft.com/office/drawing/2014/main" id="{65CBA0D2-7F29-9455-8D9E-B9D5A6040F55}"/>
                </a:ext>
              </a:extLst>
            </p:cNvPr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fill="none" extrusionOk="0">
                  <a:moveTo>
                    <a:pt x="3021" y="4170"/>
                  </a:move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lnTo>
                    <a:pt x="2553" y="0"/>
                  </a:ln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7634;p72">
              <a:extLst>
                <a:ext uri="{FF2B5EF4-FFF2-40B4-BE49-F238E27FC236}">
                  <a16:creationId xmlns:a16="http://schemas.microsoft.com/office/drawing/2014/main" id="{5470668B-672A-A9E8-88A3-2F1987A73D24}"/>
                </a:ext>
              </a:extLst>
            </p:cNvPr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extrusionOk="0">
                  <a:moveTo>
                    <a:pt x="1462" y="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7635;p72">
              <a:extLst>
                <a:ext uri="{FF2B5EF4-FFF2-40B4-BE49-F238E27FC236}">
                  <a16:creationId xmlns:a16="http://schemas.microsoft.com/office/drawing/2014/main" id="{06528911-F602-AAC3-1ADD-3EFDBC38E957}"/>
                </a:ext>
              </a:extLst>
            </p:cNvPr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462" y="0"/>
                  </a:lnTo>
                  <a:lnTo>
                    <a:pt x="1462" y="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7636;p72">
              <a:extLst>
                <a:ext uri="{FF2B5EF4-FFF2-40B4-BE49-F238E27FC236}">
                  <a16:creationId xmlns:a16="http://schemas.microsoft.com/office/drawing/2014/main" id="{4EC19266-9A5D-2A33-1A10-528BDB81CB49}"/>
                </a:ext>
              </a:extLst>
            </p:cNvPr>
            <p:cNvSpPr/>
            <p:nvPr/>
          </p:nvSpPr>
          <p:spPr>
            <a:xfrm>
              <a:off x="1702550" y="938075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7637;p72">
              <a:extLst>
                <a:ext uri="{FF2B5EF4-FFF2-40B4-BE49-F238E27FC236}">
                  <a16:creationId xmlns:a16="http://schemas.microsoft.com/office/drawing/2014/main" id="{1AFE2C62-79D3-A4B2-02E5-9C37C5F033F0}"/>
                </a:ext>
              </a:extLst>
            </p:cNvPr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extrusionOk="0">
                  <a:moveTo>
                    <a:pt x="156" y="1"/>
                  </a:moveTo>
                  <a:lnTo>
                    <a:pt x="78" y="39"/>
                  </a:lnTo>
                  <a:lnTo>
                    <a:pt x="20" y="117"/>
                  </a:lnTo>
                  <a:lnTo>
                    <a:pt x="0" y="195"/>
                  </a:lnTo>
                  <a:lnTo>
                    <a:pt x="20" y="273"/>
                  </a:lnTo>
                  <a:lnTo>
                    <a:pt x="39" y="332"/>
                  </a:lnTo>
                  <a:lnTo>
                    <a:pt x="98" y="390"/>
                  </a:lnTo>
                  <a:lnTo>
                    <a:pt x="312" y="643"/>
                  </a:lnTo>
                  <a:lnTo>
                    <a:pt x="702" y="1053"/>
                  </a:lnTo>
                  <a:lnTo>
                    <a:pt x="877" y="1209"/>
                  </a:lnTo>
                  <a:lnTo>
                    <a:pt x="1072" y="1364"/>
                  </a:lnTo>
                  <a:lnTo>
                    <a:pt x="1150" y="1423"/>
                  </a:lnTo>
                  <a:lnTo>
                    <a:pt x="1247" y="1462"/>
                  </a:lnTo>
                  <a:lnTo>
                    <a:pt x="1364" y="1501"/>
                  </a:lnTo>
                  <a:lnTo>
                    <a:pt x="1481" y="1481"/>
                  </a:lnTo>
                  <a:lnTo>
                    <a:pt x="1539" y="1462"/>
                  </a:lnTo>
                  <a:lnTo>
                    <a:pt x="1598" y="1423"/>
                  </a:lnTo>
                  <a:lnTo>
                    <a:pt x="1637" y="1384"/>
                  </a:lnTo>
                  <a:lnTo>
                    <a:pt x="1656" y="1325"/>
                  </a:lnTo>
                  <a:lnTo>
                    <a:pt x="1695" y="1209"/>
                  </a:lnTo>
                  <a:lnTo>
                    <a:pt x="1695" y="1092"/>
                  </a:lnTo>
                  <a:lnTo>
                    <a:pt x="1656" y="955"/>
                  </a:lnTo>
                  <a:lnTo>
                    <a:pt x="1578" y="819"/>
                  </a:lnTo>
                  <a:lnTo>
                    <a:pt x="1481" y="702"/>
                  </a:lnTo>
                  <a:lnTo>
                    <a:pt x="1364" y="605"/>
                  </a:lnTo>
                  <a:lnTo>
                    <a:pt x="1091" y="410"/>
                  </a:lnTo>
                  <a:lnTo>
                    <a:pt x="799" y="234"/>
                  </a:lnTo>
                  <a:lnTo>
                    <a:pt x="565" y="117"/>
                  </a:lnTo>
                  <a:lnTo>
                    <a:pt x="312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7638;p72">
              <a:extLst>
                <a:ext uri="{FF2B5EF4-FFF2-40B4-BE49-F238E27FC236}">
                  <a16:creationId xmlns:a16="http://schemas.microsoft.com/office/drawing/2014/main" id="{5F6E99B3-6C70-7D47-76E8-98C2AFFC6121}"/>
                </a:ext>
              </a:extLst>
            </p:cNvPr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fill="none" extrusionOk="0">
                  <a:moveTo>
                    <a:pt x="312" y="20"/>
                  </a:moveTo>
                  <a:lnTo>
                    <a:pt x="312" y="20"/>
                  </a:lnTo>
                  <a:lnTo>
                    <a:pt x="565" y="117"/>
                  </a:lnTo>
                  <a:lnTo>
                    <a:pt x="799" y="234"/>
                  </a:lnTo>
                  <a:lnTo>
                    <a:pt x="799" y="234"/>
                  </a:lnTo>
                  <a:lnTo>
                    <a:pt x="1091" y="410"/>
                  </a:lnTo>
                  <a:lnTo>
                    <a:pt x="1364" y="605"/>
                  </a:lnTo>
                  <a:lnTo>
                    <a:pt x="1364" y="605"/>
                  </a:lnTo>
                  <a:lnTo>
                    <a:pt x="1481" y="702"/>
                  </a:lnTo>
                  <a:lnTo>
                    <a:pt x="1578" y="819"/>
                  </a:lnTo>
                  <a:lnTo>
                    <a:pt x="1656" y="955"/>
                  </a:lnTo>
                  <a:lnTo>
                    <a:pt x="1695" y="1092"/>
                  </a:lnTo>
                  <a:lnTo>
                    <a:pt x="1695" y="1092"/>
                  </a:lnTo>
                  <a:lnTo>
                    <a:pt x="1695" y="1209"/>
                  </a:lnTo>
                  <a:lnTo>
                    <a:pt x="1656" y="1325"/>
                  </a:lnTo>
                  <a:lnTo>
                    <a:pt x="1637" y="1384"/>
                  </a:lnTo>
                  <a:lnTo>
                    <a:pt x="1598" y="1423"/>
                  </a:lnTo>
                  <a:lnTo>
                    <a:pt x="1539" y="1462"/>
                  </a:lnTo>
                  <a:lnTo>
                    <a:pt x="1481" y="1481"/>
                  </a:lnTo>
                  <a:lnTo>
                    <a:pt x="1481" y="1481"/>
                  </a:lnTo>
                  <a:lnTo>
                    <a:pt x="1364" y="1501"/>
                  </a:lnTo>
                  <a:lnTo>
                    <a:pt x="1247" y="1462"/>
                  </a:lnTo>
                  <a:lnTo>
                    <a:pt x="1247" y="1462"/>
                  </a:lnTo>
                  <a:lnTo>
                    <a:pt x="1150" y="1423"/>
                  </a:lnTo>
                  <a:lnTo>
                    <a:pt x="1072" y="1364"/>
                  </a:lnTo>
                  <a:lnTo>
                    <a:pt x="1072" y="1364"/>
                  </a:lnTo>
                  <a:lnTo>
                    <a:pt x="877" y="1209"/>
                  </a:lnTo>
                  <a:lnTo>
                    <a:pt x="702" y="1053"/>
                  </a:lnTo>
                  <a:lnTo>
                    <a:pt x="702" y="1053"/>
                  </a:lnTo>
                  <a:lnTo>
                    <a:pt x="312" y="643"/>
                  </a:lnTo>
                  <a:lnTo>
                    <a:pt x="312" y="643"/>
                  </a:lnTo>
                  <a:lnTo>
                    <a:pt x="98" y="390"/>
                  </a:lnTo>
                  <a:lnTo>
                    <a:pt x="98" y="390"/>
                  </a:lnTo>
                  <a:lnTo>
                    <a:pt x="39" y="332"/>
                  </a:lnTo>
                  <a:lnTo>
                    <a:pt x="20" y="273"/>
                  </a:lnTo>
                  <a:lnTo>
                    <a:pt x="0" y="195"/>
                  </a:lnTo>
                  <a:lnTo>
                    <a:pt x="20" y="117"/>
                  </a:lnTo>
                  <a:lnTo>
                    <a:pt x="20" y="117"/>
                  </a:lnTo>
                  <a:lnTo>
                    <a:pt x="78" y="39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312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7639;p72">
              <a:extLst>
                <a:ext uri="{FF2B5EF4-FFF2-40B4-BE49-F238E27FC236}">
                  <a16:creationId xmlns:a16="http://schemas.microsoft.com/office/drawing/2014/main" id="{90BF7A0E-A6F1-53F8-C14F-79FC13E395DC}"/>
                </a:ext>
              </a:extLst>
            </p:cNvPr>
            <p:cNvSpPr/>
            <p:nvPr/>
          </p:nvSpPr>
          <p:spPr>
            <a:xfrm>
              <a:off x="1827725" y="932725"/>
              <a:ext cx="525" cy="1000"/>
            </a:xfrm>
            <a:custGeom>
              <a:avLst/>
              <a:gdLst/>
              <a:ahLst/>
              <a:cxnLst/>
              <a:rect l="l" t="t" r="r" b="b"/>
              <a:pathLst>
                <a:path w="21" h="4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7640;p72">
              <a:extLst>
                <a:ext uri="{FF2B5EF4-FFF2-40B4-BE49-F238E27FC236}">
                  <a16:creationId xmlns:a16="http://schemas.microsoft.com/office/drawing/2014/main" id="{2549BB6A-F9B5-7BA0-4FDF-0FD08C854E34}"/>
                </a:ext>
              </a:extLst>
            </p:cNvPr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extrusionOk="0">
                  <a:moveTo>
                    <a:pt x="2748" y="0"/>
                  </a:move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close/>
                </a:path>
              </a:pathLst>
            </a:custGeom>
            <a:solidFill>
              <a:srgbClr val="FF8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7641;p72">
              <a:extLst>
                <a:ext uri="{FF2B5EF4-FFF2-40B4-BE49-F238E27FC236}">
                  <a16:creationId xmlns:a16="http://schemas.microsoft.com/office/drawing/2014/main" id="{D9F78269-A2C6-BAFD-0152-011FABE4218F}"/>
                </a:ext>
              </a:extLst>
            </p:cNvPr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fill="none" extrusionOk="0">
                  <a:moveTo>
                    <a:pt x="1676" y="136"/>
                  </a:move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lnTo>
                    <a:pt x="3430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2748" y="0"/>
                  </a:ln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7642;p72">
              <a:extLst>
                <a:ext uri="{FF2B5EF4-FFF2-40B4-BE49-F238E27FC236}">
                  <a16:creationId xmlns:a16="http://schemas.microsoft.com/office/drawing/2014/main" id="{C9C00174-6189-715E-C5E2-02BAEA097300}"/>
                </a:ext>
              </a:extLst>
            </p:cNvPr>
            <p:cNvSpPr/>
            <p:nvPr/>
          </p:nvSpPr>
          <p:spPr>
            <a:xfrm>
              <a:off x="1718625" y="890825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7643;p72">
              <a:extLst>
                <a:ext uri="{FF2B5EF4-FFF2-40B4-BE49-F238E27FC236}">
                  <a16:creationId xmlns:a16="http://schemas.microsoft.com/office/drawing/2014/main" id="{940EE744-4B6F-62DD-FA1D-E2A8F5385B7F}"/>
                </a:ext>
              </a:extLst>
            </p:cNvPr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extrusionOk="0">
                  <a:moveTo>
                    <a:pt x="4170" y="0"/>
                  </a:move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7644;p72">
              <a:extLst>
                <a:ext uri="{FF2B5EF4-FFF2-40B4-BE49-F238E27FC236}">
                  <a16:creationId xmlns:a16="http://schemas.microsoft.com/office/drawing/2014/main" id="{FD2399D4-B654-1E7D-6B7E-259FD1FDC4F5}"/>
                </a:ext>
              </a:extLst>
            </p:cNvPr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fill="none" extrusionOk="0">
                  <a:moveTo>
                    <a:pt x="1" y="4871"/>
                  </a:move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404" y="9762"/>
                  </a:lnTo>
                  <a:lnTo>
                    <a:pt x="4404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170" y="0"/>
                  </a:ln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7645;p72">
              <a:extLst>
                <a:ext uri="{FF2B5EF4-FFF2-40B4-BE49-F238E27FC236}">
                  <a16:creationId xmlns:a16="http://schemas.microsoft.com/office/drawing/2014/main" id="{18E993C9-7730-2301-FA05-BD21D42A6199}"/>
                </a:ext>
              </a:extLst>
            </p:cNvPr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extrusionOk="0">
                  <a:moveTo>
                    <a:pt x="3566" y="1"/>
                  </a:moveTo>
                  <a:lnTo>
                    <a:pt x="3215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7646;p72">
              <a:extLst>
                <a:ext uri="{FF2B5EF4-FFF2-40B4-BE49-F238E27FC236}">
                  <a16:creationId xmlns:a16="http://schemas.microsoft.com/office/drawing/2014/main" id="{062161CE-3B1A-938A-DF40-DA13C24AECA1}"/>
                </a:ext>
              </a:extLst>
            </p:cNvPr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fill="none" extrusionOk="0">
                  <a:moveTo>
                    <a:pt x="3566" y="1"/>
                  </a:moveTo>
                  <a:lnTo>
                    <a:pt x="3566" y="1"/>
                  </a:lnTo>
                  <a:lnTo>
                    <a:pt x="3215" y="20"/>
                  </a:lnTo>
                  <a:lnTo>
                    <a:pt x="3215" y="20"/>
                  </a:lnTo>
                  <a:lnTo>
                    <a:pt x="3137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118" y="40"/>
                  </a:lnTo>
                  <a:lnTo>
                    <a:pt x="3079" y="40"/>
                  </a:lnTo>
                  <a:lnTo>
                    <a:pt x="3059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39" y="3703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lnTo>
                    <a:pt x="3838" y="1"/>
                  </a:lnTo>
                  <a:lnTo>
                    <a:pt x="3585" y="1"/>
                  </a:lnTo>
                  <a:lnTo>
                    <a:pt x="356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7647;p72">
              <a:extLst>
                <a:ext uri="{FF2B5EF4-FFF2-40B4-BE49-F238E27FC236}">
                  <a16:creationId xmlns:a16="http://schemas.microsoft.com/office/drawing/2014/main" id="{7691FAAC-9AA9-7CF0-C924-D8DEBE09AC41}"/>
                </a:ext>
              </a:extLst>
            </p:cNvPr>
            <p:cNvSpPr/>
            <p:nvPr/>
          </p:nvSpPr>
          <p:spPr>
            <a:xfrm>
              <a:off x="1519400" y="9147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7648;p72">
              <a:extLst>
                <a:ext uri="{FF2B5EF4-FFF2-40B4-BE49-F238E27FC236}">
                  <a16:creationId xmlns:a16="http://schemas.microsoft.com/office/drawing/2014/main" id="{71F05887-565F-8F3F-B8D0-CECE2B9094CB}"/>
                </a:ext>
              </a:extLst>
            </p:cNvPr>
            <p:cNvSpPr/>
            <p:nvPr/>
          </p:nvSpPr>
          <p:spPr>
            <a:xfrm>
              <a:off x="1551050" y="9575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7649;p72">
              <a:extLst>
                <a:ext uri="{FF2B5EF4-FFF2-40B4-BE49-F238E27FC236}">
                  <a16:creationId xmlns:a16="http://schemas.microsoft.com/office/drawing/2014/main" id="{F89A6162-1368-16B1-CED5-3B1CC79DF503}"/>
                </a:ext>
              </a:extLst>
            </p:cNvPr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7650;p72">
              <a:extLst>
                <a:ext uri="{FF2B5EF4-FFF2-40B4-BE49-F238E27FC236}">
                  <a16:creationId xmlns:a16="http://schemas.microsoft.com/office/drawing/2014/main" id="{E85C20A3-8851-3BCA-3E47-3112FE2F641B}"/>
                </a:ext>
              </a:extLst>
            </p:cNvPr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7651;p72">
              <a:extLst>
                <a:ext uri="{FF2B5EF4-FFF2-40B4-BE49-F238E27FC236}">
                  <a16:creationId xmlns:a16="http://schemas.microsoft.com/office/drawing/2014/main" id="{9D76B6CC-EB90-9242-4F64-79E865DEAD40}"/>
                </a:ext>
              </a:extLst>
            </p:cNvPr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7652;p72">
              <a:extLst>
                <a:ext uri="{FF2B5EF4-FFF2-40B4-BE49-F238E27FC236}">
                  <a16:creationId xmlns:a16="http://schemas.microsoft.com/office/drawing/2014/main" id="{8FAFCE56-1EDF-CEBA-B79B-5F8D3BF56525}"/>
                </a:ext>
              </a:extLst>
            </p:cNvPr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7653;p72">
              <a:extLst>
                <a:ext uri="{FF2B5EF4-FFF2-40B4-BE49-F238E27FC236}">
                  <a16:creationId xmlns:a16="http://schemas.microsoft.com/office/drawing/2014/main" id="{43F4F98E-2D8E-0B70-965E-E8208F9FB24B}"/>
                </a:ext>
              </a:extLst>
            </p:cNvPr>
            <p:cNvSpPr/>
            <p:nvPr/>
          </p:nvSpPr>
          <p:spPr>
            <a:xfrm>
              <a:off x="1588550" y="973625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20" y="2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7654;p72">
              <a:extLst>
                <a:ext uri="{FF2B5EF4-FFF2-40B4-BE49-F238E27FC236}">
                  <a16:creationId xmlns:a16="http://schemas.microsoft.com/office/drawing/2014/main" id="{3F75C6F9-4016-B5F9-8BBC-A13D325B61E4}"/>
                </a:ext>
              </a:extLst>
            </p:cNvPr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7655;p72">
              <a:extLst>
                <a:ext uri="{FF2B5EF4-FFF2-40B4-BE49-F238E27FC236}">
                  <a16:creationId xmlns:a16="http://schemas.microsoft.com/office/drawing/2014/main" id="{C45F1C57-A5DE-E522-AF34-CBD70CEFC014}"/>
                </a:ext>
              </a:extLst>
            </p:cNvPr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7656;p72">
              <a:extLst>
                <a:ext uri="{FF2B5EF4-FFF2-40B4-BE49-F238E27FC236}">
                  <a16:creationId xmlns:a16="http://schemas.microsoft.com/office/drawing/2014/main" id="{01BED112-A17B-C09C-7FCF-94B4B0120500}"/>
                </a:ext>
              </a:extLst>
            </p:cNvPr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extrusionOk="0">
                  <a:moveTo>
                    <a:pt x="1072" y="0"/>
                  </a:move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7657;p72">
              <a:extLst>
                <a:ext uri="{FF2B5EF4-FFF2-40B4-BE49-F238E27FC236}">
                  <a16:creationId xmlns:a16="http://schemas.microsoft.com/office/drawing/2014/main" id="{7F7ABCA3-F6C7-3209-3DDA-3DD96451A328}"/>
                </a:ext>
              </a:extLst>
            </p:cNvPr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fill="none" extrusionOk="0">
                  <a:moveTo>
                    <a:pt x="0" y="546"/>
                  </a:move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lnTo>
                    <a:pt x="1345" y="0"/>
                  </a:lnTo>
                  <a:lnTo>
                    <a:pt x="1345" y="0"/>
                  </a:lnTo>
                  <a:lnTo>
                    <a:pt x="1072" y="0"/>
                  </a:ln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7658;p72">
              <a:extLst>
                <a:ext uri="{FF2B5EF4-FFF2-40B4-BE49-F238E27FC236}">
                  <a16:creationId xmlns:a16="http://schemas.microsoft.com/office/drawing/2014/main" id="{F227D7A5-DE3F-F564-7EED-C77A53AE604A}"/>
                </a:ext>
              </a:extLst>
            </p:cNvPr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extrusionOk="0">
                  <a:moveTo>
                    <a:pt x="2066" y="1"/>
                  </a:moveTo>
                  <a:lnTo>
                    <a:pt x="1813" y="20"/>
                  </a:lnTo>
                  <a:lnTo>
                    <a:pt x="1540" y="40"/>
                  </a:lnTo>
                  <a:lnTo>
                    <a:pt x="1287" y="79"/>
                  </a:lnTo>
                  <a:lnTo>
                    <a:pt x="1033" y="137"/>
                  </a:lnTo>
                  <a:lnTo>
                    <a:pt x="780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9" y="546"/>
                  </a:lnTo>
                  <a:lnTo>
                    <a:pt x="449" y="585"/>
                  </a:lnTo>
                  <a:lnTo>
                    <a:pt x="800" y="683"/>
                  </a:lnTo>
                  <a:lnTo>
                    <a:pt x="1072" y="780"/>
                  </a:lnTo>
                  <a:lnTo>
                    <a:pt x="1326" y="897"/>
                  </a:lnTo>
                  <a:lnTo>
                    <a:pt x="1579" y="1033"/>
                  </a:lnTo>
                  <a:lnTo>
                    <a:pt x="1813" y="1189"/>
                  </a:lnTo>
                  <a:lnTo>
                    <a:pt x="2027" y="1364"/>
                  </a:lnTo>
                  <a:lnTo>
                    <a:pt x="2222" y="1559"/>
                  </a:lnTo>
                  <a:lnTo>
                    <a:pt x="2397" y="1754"/>
                  </a:lnTo>
                  <a:lnTo>
                    <a:pt x="2573" y="1988"/>
                  </a:lnTo>
                  <a:lnTo>
                    <a:pt x="2728" y="2202"/>
                  </a:lnTo>
                  <a:lnTo>
                    <a:pt x="2845" y="2456"/>
                  </a:lnTo>
                  <a:lnTo>
                    <a:pt x="2962" y="2709"/>
                  </a:lnTo>
                  <a:lnTo>
                    <a:pt x="3060" y="2962"/>
                  </a:lnTo>
                  <a:lnTo>
                    <a:pt x="3157" y="3235"/>
                  </a:lnTo>
                  <a:lnTo>
                    <a:pt x="3216" y="3508"/>
                  </a:lnTo>
                  <a:lnTo>
                    <a:pt x="3274" y="3800"/>
                  </a:lnTo>
                  <a:lnTo>
                    <a:pt x="3313" y="4073"/>
                  </a:lnTo>
                  <a:lnTo>
                    <a:pt x="3332" y="4365"/>
                  </a:lnTo>
                  <a:lnTo>
                    <a:pt x="3352" y="4657"/>
                  </a:lnTo>
                  <a:lnTo>
                    <a:pt x="3332" y="4950"/>
                  </a:lnTo>
                  <a:lnTo>
                    <a:pt x="3313" y="5242"/>
                  </a:lnTo>
                  <a:lnTo>
                    <a:pt x="3274" y="5515"/>
                  </a:lnTo>
                  <a:lnTo>
                    <a:pt x="3216" y="5807"/>
                  </a:lnTo>
                  <a:lnTo>
                    <a:pt x="3157" y="6080"/>
                  </a:lnTo>
                  <a:lnTo>
                    <a:pt x="3079" y="6372"/>
                  </a:lnTo>
                  <a:lnTo>
                    <a:pt x="2982" y="6645"/>
                  </a:lnTo>
                  <a:lnTo>
                    <a:pt x="2884" y="6898"/>
                  </a:lnTo>
                  <a:lnTo>
                    <a:pt x="2748" y="7171"/>
                  </a:lnTo>
                  <a:lnTo>
                    <a:pt x="2612" y="7424"/>
                  </a:lnTo>
                  <a:lnTo>
                    <a:pt x="2456" y="7658"/>
                  </a:lnTo>
                  <a:lnTo>
                    <a:pt x="2300" y="7872"/>
                  </a:lnTo>
                  <a:lnTo>
                    <a:pt x="2124" y="8086"/>
                  </a:lnTo>
                  <a:lnTo>
                    <a:pt x="1930" y="8281"/>
                  </a:lnTo>
                  <a:lnTo>
                    <a:pt x="1715" y="8457"/>
                  </a:lnTo>
                  <a:lnTo>
                    <a:pt x="1501" y="8632"/>
                  </a:lnTo>
                  <a:lnTo>
                    <a:pt x="1267" y="8768"/>
                  </a:lnTo>
                  <a:lnTo>
                    <a:pt x="1033" y="8905"/>
                  </a:lnTo>
                  <a:lnTo>
                    <a:pt x="780" y="9022"/>
                  </a:lnTo>
                  <a:lnTo>
                    <a:pt x="507" y="9100"/>
                  </a:lnTo>
                  <a:lnTo>
                    <a:pt x="254" y="9158"/>
                  </a:lnTo>
                  <a:lnTo>
                    <a:pt x="1" y="9197"/>
                  </a:lnTo>
                  <a:lnTo>
                    <a:pt x="235" y="9333"/>
                  </a:lnTo>
                  <a:lnTo>
                    <a:pt x="488" y="9450"/>
                  </a:lnTo>
                  <a:lnTo>
                    <a:pt x="722" y="9548"/>
                  </a:lnTo>
                  <a:lnTo>
                    <a:pt x="994" y="9626"/>
                  </a:lnTo>
                  <a:lnTo>
                    <a:pt x="1248" y="9684"/>
                  </a:lnTo>
                  <a:lnTo>
                    <a:pt x="1520" y="9743"/>
                  </a:lnTo>
                  <a:lnTo>
                    <a:pt x="1793" y="9762"/>
                  </a:lnTo>
                  <a:lnTo>
                    <a:pt x="2066" y="9782"/>
                  </a:lnTo>
                  <a:lnTo>
                    <a:pt x="2300" y="9762"/>
                  </a:lnTo>
                  <a:lnTo>
                    <a:pt x="2514" y="9743"/>
                  </a:lnTo>
                  <a:lnTo>
                    <a:pt x="2748" y="9723"/>
                  </a:lnTo>
                  <a:lnTo>
                    <a:pt x="2962" y="9684"/>
                  </a:lnTo>
                  <a:lnTo>
                    <a:pt x="3177" y="9626"/>
                  </a:lnTo>
                  <a:lnTo>
                    <a:pt x="3391" y="9567"/>
                  </a:lnTo>
                  <a:lnTo>
                    <a:pt x="3781" y="9392"/>
                  </a:lnTo>
                  <a:lnTo>
                    <a:pt x="4170" y="9178"/>
                  </a:lnTo>
                  <a:lnTo>
                    <a:pt x="4540" y="8944"/>
                  </a:lnTo>
                  <a:lnTo>
                    <a:pt x="4872" y="8651"/>
                  </a:lnTo>
                  <a:lnTo>
                    <a:pt x="5183" y="8340"/>
                  </a:lnTo>
                  <a:lnTo>
                    <a:pt x="5476" y="7989"/>
                  </a:lnTo>
                  <a:lnTo>
                    <a:pt x="5729" y="7619"/>
                  </a:lnTo>
                  <a:lnTo>
                    <a:pt x="5943" y="7229"/>
                  </a:lnTo>
                  <a:lnTo>
                    <a:pt x="6138" y="6800"/>
                  </a:lnTo>
                  <a:lnTo>
                    <a:pt x="6275" y="6352"/>
                  </a:lnTo>
                  <a:lnTo>
                    <a:pt x="6391" y="5885"/>
                  </a:lnTo>
                  <a:lnTo>
                    <a:pt x="6450" y="5398"/>
                  </a:lnTo>
                  <a:lnTo>
                    <a:pt x="6489" y="4891"/>
                  </a:lnTo>
                  <a:lnTo>
                    <a:pt x="6450" y="4404"/>
                  </a:lnTo>
                  <a:lnTo>
                    <a:pt x="6391" y="3917"/>
                  </a:lnTo>
                  <a:lnTo>
                    <a:pt x="6275" y="3449"/>
                  </a:lnTo>
                  <a:lnTo>
                    <a:pt x="6138" y="3001"/>
                  </a:lnTo>
                  <a:lnTo>
                    <a:pt x="5943" y="2572"/>
                  </a:lnTo>
                  <a:lnTo>
                    <a:pt x="5729" y="2163"/>
                  </a:lnTo>
                  <a:lnTo>
                    <a:pt x="5476" y="1793"/>
                  </a:lnTo>
                  <a:lnTo>
                    <a:pt x="5183" y="1442"/>
                  </a:lnTo>
                  <a:lnTo>
                    <a:pt x="4872" y="1131"/>
                  </a:lnTo>
                  <a:lnTo>
                    <a:pt x="4540" y="838"/>
                  </a:lnTo>
                  <a:lnTo>
                    <a:pt x="4170" y="605"/>
                  </a:lnTo>
                  <a:lnTo>
                    <a:pt x="3781" y="390"/>
                  </a:lnTo>
                  <a:lnTo>
                    <a:pt x="3391" y="234"/>
                  </a:lnTo>
                  <a:lnTo>
                    <a:pt x="3177" y="156"/>
                  </a:lnTo>
                  <a:lnTo>
                    <a:pt x="2962" y="117"/>
                  </a:lnTo>
                  <a:lnTo>
                    <a:pt x="2748" y="59"/>
                  </a:lnTo>
                  <a:lnTo>
                    <a:pt x="2514" y="40"/>
                  </a:lnTo>
                  <a:lnTo>
                    <a:pt x="2300" y="20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7659;p72">
              <a:extLst>
                <a:ext uri="{FF2B5EF4-FFF2-40B4-BE49-F238E27FC236}">
                  <a16:creationId xmlns:a16="http://schemas.microsoft.com/office/drawing/2014/main" id="{711E2050-197C-CF6D-0A94-CABA8098EB41}"/>
                </a:ext>
              </a:extLst>
            </p:cNvPr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fill="none" extrusionOk="0">
                  <a:moveTo>
                    <a:pt x="6489" y="4891"/>
                  </a:moveTo>
                  <a:lnTo>
                    <a:pt x="6489" y="4891"/>
                  </a:lnTo>
                  <a:lnTo>
                    <a:pt x="6450" y="5398"/>
                  </a:lnTo>
                  <a:lnTo>
                    <a:pt x="6391" y="5885"/>
                  </a:lnTo>
                  <a:lnTo>
                    <a:pt x="6275" y="6352"/>
                  </a:lnTo>
                  <a:lnTo>
                    <a:pt x="6138" y="6800"/>
                  </a:lnTo>
                  <a:lnTo>
                    <a:pt x="5943" y="7229"/>
                  </a:lnTo>
                  <a:lnTo>
                    <a:pt x="5729" y="7619"/>
                  </a:lnTo>
                  <a:lnTo>
                    <a:pt x="5476" y="7989"/>
                  </a:lnTo>
                  <a:lnTo>
                    <a:pt x="5183" y="8340"/>
                  </a:lnTo>
                  <a:lnTo>
                    <a:pt x="4872" y="8651"/>
                  </a:lnTo>
                  <a:lnTo>
                    <a:pt x="4540" y="8944"/>
                  </a:lnTo>
                  <a:lnTo>
                    <a:pt x="4170" y="9178"/>
                  </a:lnTo>
                  <a:lnTo>
                    <a:pt x="3781" y="9392"/>
                  </a:lnTo>
                  <a:lnTo>
                    <a:pt x="3391" y="9567"/>
                  </a:lnTo>
                  <a:lnTo>
                    <a:pt x="3177" y="9626"/>
                  </a:lnTo>
                  <a:lnTo>
                    <a:pt x="2962" y="9684"/>
                  </a:lnTo>
                  <a:lnTo>
                    <a:pt x="2748" y="9723"/>
                  </a:lnTo>
                  <a:lnTo>
                    <a:pt x="2514" y="9743"/>
                  </a:lnTo>
                  <a:lnTo>
                    <a:pt x="2300" y="9762"/>
                  </a:lnTo>
                  <a:lnTo>
                    <a:pt x="2066" y="9782"/>
                  </a:lnTo>
                  <a:lnTo>
                    <a:pt x="2066" y="9782"/>
                  </a:lnTo>
                  <a:lnTo>
                    <a:pt x="1793" y="9762"/>
                  </a:lnTo>
                  <a:lnTo>
                    <a:pt x="1520" y="9743"/>
                  </a:lnTo>
                  <a:lnTo>
                    <a:pt x="1248" y="9684"/>
                  </a:lnTo>
                  <a:lnTo>
                    <a:pt x="994" y="9626"/>
                  </a:lnTo>
                  <a:lnTo>
                    <a:pt x="722" y="9548"/>
                  </a:lnTo>
                  <a:lnTo>
                    <a:pt x="488" y="9450"/>
                  </a:lnTo>
                  <a:lnTo>
                    <a:pt x="235" y="9333"/>
                  </a:lnTo>
                  <a:lnTo>
                    <a:pt x="1" y="9197"/>
                  </a:lnTo>
                  <a:lnTo>
                    <a:pt x="1" y="9197"/>
                  </a:lnTo>
                  <a:lnTo>
                    <a:pt x="254" y="9158"/>
                  </a:lnTo>
                  <a:lnTo>
                    <a:pt x="507" y="9100"/>
                  </a:lnTo>
                  <a:lnTo>
                    <a:pt x="507" y="9100"/>
                  </a:lnTo>
                  <a:lnTo>
                    <a:pt x="780" y="9022"/>
                  </a:lnTo>
                  <a:lnTo>
                    <a:pt x="1033" y="8905"/>
                  </a:lnTo>
                  <a:lnTo>
                    <a:pt x="1033" y="8905"/>
                  </a:lnTo>
                  <a:lnTo>
                    <a:pt x="1267" y="8768"/>
                  </a:lnTo>
                  <a:lnTo>
                    <a:pt x="1501" y="8632"/>
                  </a:lnTo>
                  <a:lnTo>
                    <a:pt x="1715" y="8457"/>
                  </a:lnTo>
                  <a:lnTo>
                    <a:pt x="1930" y="8281"/>
                  </a:lnTo>
                  <a:lnTo>
                    <a:pt x="1930" y="8281"/>
                  </a:lnTo>
                  <a:lnTo>
                    <a:pt x="2124" y="8086"/>
                  </a:lnTo>
                  <a:lnTo>
                    <a:pt x="2300" y="7872"/>
                  </a:lnTo>
                  <a:lnTo>
                    <a:pt x="2456" y="7658"/>
                  </a:lnTo>
                  <a:lnTo>
                    <a:pt x="2612" y="7424"/>
                  </a:lnTo>
                  <a:lnTo>
                    <a:pt x="2612" y="7424"/>
                  </a:lnTo>
                  <a:lnTo>
                    <a:pt x="2748" y="7171"/>
                  </a:lnTo>
                  <a:lnTo>
                    <a:pt x="2884" y="6898"/>
                  </a:lnTo>
                  <a:lnTo>
                    <a:pt x="2982" y="6645"/>
                  </a:lnTo>
                  <a:lnTo>
                    <a:pt x="3079" y="6372"/>
                  </a:lnTo>
                  <a:lnTo>
                    <a:pt x="3157" y="6080"/>
                  </a:lnTo>
                  <a:lnTo>
                    <a:pt x="3216" y="5807"/>
                  </a:lnTo>
                  <a:lnTo>
                    <a:pt x="3274" y="5515"/>
                  </a:lnTo>
                  <a:lnTo>
                    <a:pt x="3313" y="5242"/>
                  </a:lnTo>
                  <a:lnTo>
                    <a:pt x="3313" y="5242"/>
                  </a:lnTo>
                  <a:lnTo>
                    <a:pt x="3332" y="4950"/>
                  </a:lnTo>
                  <a:lnTo>
                    <a:pt x="3352" y="4657"/>
                  </a:lnTo>
                  <a:lnTo>
                    <a:pt x="3332" y="4365"/>
                  </a:lnTo>
                  <a:lnTo>
                    <a:pt x="3313" y="4073"/>
                  </a:lnTo>
                  <a:lnTo>
                    <a:pt x="3313" y="4073"/>
                  </a:lnTo>
                  <a:lnTo>
                    <a:pt x="3274" y="3800"/>
                  </a:lnTo>
                  <a:lnTo>
                    <a:pt x="3216" y="3508"/>
                  </a:lnTo>
                  <a:lnTo>
                    <a:pt x="3157" y="3235"/>
                  </a:lnTo>
                  <a:lnTo>
                    <a:pt x="3060" y="2962"/>
                  </a:lnTo>
                  <a:lnTo>
                    <a:pt x="3060" y="2962"/>
                  </a:lnTo>
                  <a:lnTo>
                    <a:pt x="2962" y="2709"/>
                  </a:lnTo>
                  <a:lnTo>
                    <a:pt x="2845" y="2456"/>
                  </a:lnTo>
                  <a:lnTo>
                    <a:pt x="2728" y="2202"/>
                  </a:lnTo>
                  <a:lnTo>
                    <a:pt x="2573" y="1988"/>
                  </a:lnTo>
                  <a:lnTo>
                    <a:pt x="2573" y="1988"/>
                  </a:lnTo>
                  <a:lnTo>
                    <a:pt x="2397" y="1754"/>
                  </a:lnTo>
                  <a:lnTo>
                    <a:pt x="2222" y="1559"/>
                  </a:lnTo>
                  <a:lnTo>
                    <a:pt x="2027" y="1364"/>
                  </a:lnTo>
                  <a:lnTo>
                    <a:pt x="1813" y="1189"/>
                  </a:lnTo>
                  <a:lnTo>
                    <a:pt x="1813" y="1189"/>
                  </a:lnTo>
                  <a:lnTo>
                    <a:pt x="1579" y="1033"/>
                  </a:lnTo>
                  <a:lnTo>
                    <a:pt x="1326" y="897"/>
                  </a:lnTo>
                  <a:lnTo>
                    <a:pt x="1072" y="780"/>
                  </a:lnTo>
                  <a:lnTo>
                    <a:pt x="800" y="683"/>
                  </a:lnTo>
                  <a:lnTo>
                    <a:pt x="800" y="683"/>
                  </a:lnTo>
                  <a:lnTo>
                    <a:pt x="449" y="585"/>
                  </a:lnTo>
                  <a:lnTo>
                    <a:pt x="79" y="546"/>
                  </a:lnTo>
                  <a:lnTo>
                    <a:pt x="79" y="546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80" y="215"/>
                  </a:lnTo>
                  <a:lnTo>
                    <a:pt x="1033" y="137"/>
                  </a:lnTo>
                  <a:lnTo>
                    <a:pt x="1287" y="79"/>
                  </a:lnTo>
                  <a:lnTo>
                    <a:pt x="1540" y="40"/>
                  </a:lnTo>
                  <a:lnTo>
                    <a:pt x="1813" y="20"/>
                  </a:lnTo>
                  <a:lnTo>
                    <a:pt x="2066" y="1"/>
                  </a:lnTo>
                  <a:lnTo>
                    <a:pt x="2066" y="1"/>
                  </a:lnTo>
                  <a:lnTo>
                    <a:pt x="2300" y="20"/>
                  </a:lnTo>
                  <a:lnTo>
                    <a:pt x="2514" y="40"/>
                  </a:lnTo>
                  <a:lnTo>
                    <a:pt x="2748" y="59"/>
                  </a:lnTo>
                  <a:lnTo>
                    <a:pt x="2962" y="117"/>
                  </a:lnTo>
                  <a:lnTo>
                    <a:pt x="3177" y="156"/>
                  </a:lnTo>
                  <a:lnTo>
                    <a:pt x="3391" y="234"/>
                  </a:lnTo>
                  <a:lnTo>
                    <a:pt x="3781" y="390"/>
                  </a:lnTo>
                  <a:lnTo>
                    <a:pt x="4170" y="605"/>
                  </a:lnTo>
                  <a:lnTo>
                    <a:pt x="4540" y="838"/>
                  </a:lnTo>
                  <a:lnTo>
                    <a:pt x="4872" y="1131"/>
                  </a:lnTo>
                  <a:lnTo>
                    <a:pt x="5183" y="1442"/>
                  </a:lnTo>
                  <a:lnTo>
                    <a:pt x="5476" y="1793"/>
                  </a:lnTo>
                  <a:lnTo>
                    <a:pt x="5729" y="2163"/>
                  </a:lnTo>
                  <a:lnTo>
                    <a:pt x="5943" y="2572"/>
                  </a:lnTo>
                  <a:lnTo>
                    <a:pt x="6138" y="3001"/>
                  </a:lnTo>
                  <a:lnTo>
                    <a:pt x="6275" y="3449"/>
                  </a:lnTo>
                  <a:lnTo>
                    <a:pt x="6391" y="3917"/>
                  </a:lnTo>
                  <a:lnTo>
                    <a:pt x="6450" y="4404"/>
                  </a:lnTo>
                  <a:lnTo>
                    <a:pt x="6489" y="48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7660;p72">
              <a:extLst>
                <a:ext uri="{FF2B5EF4-FFF2-40B4-BE49-F238E27FC236}">
                  <a16:creationId xmlns:a16="http://schemas.microsoft.com/office/drawing/2014/main" id="{90683FE1-A333-7A39-A246-93BEF157B8CB}"/>
                </a:ext>
              </a:extLst>
            </p:cNvPr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extrusionOk="0">
                  <a:moveTo>
                    <a:pt x="2865" y="1"/>
                  </a:moveTo>
                  <a:lnTo>
                    <a:pt x="2631" y="20"/>
                  </a:lnTo>
                  <a:lnTo>
                    <a:pt x="2339" y="176"/>
                  </a:lnTo>
                  <a:lnTo>
                    <a:pt x="2066" y="351"/>
                  </a:lnTo>
                  <a:lnTo>
                    <a:pt x="1813" y="546"/>
                  </a:lnTo>
                  <a:lnTo>
                    <a:pt x="1559" y="761"/>
                  </a:lnTo>
                  <a:lnTo>
                    <a:pt x="1326" y="994"/>
                  </a:lnTo>
                  <a:lnTo>
                    <a:pt x="1111" y="1248"/>
                  </a:lnTo>
                  <a:lnTo>
                    <a:pt x="916" y="1501"/>
                  </a:lnTo>
                  <a:lnTo>
                    <a:pt x="741" y="1793"/>
                  </a:lnTo>
                  <a:lnTo>
                    <a:pt x="566" y="2086"/>
                  </a:lnTo>
                  <a:lnTo>
                    <a:pt x="429" y="2397"/>
                  </a:lnTo>
                  <a:lnTo>
                    <a:pt x="293" y="2728"/>
                  </a:lnTo>
                  <a:lnTo>
                    <a:pt x="195" y="3060"/>
                  </a:lnTo>
                  <a:lnTo>
                    <a:pt x="118" y="3391"/>
                  </a:lnTo>
                  <a:lnTo>
                    <a:pt x="59" y="3761"/>
                  </a:lnTo>
                  <a:lnTo>
                    <a:pt x="20" y="4112"/>
                  </a:lnTo>
                  <a:lnTo>
                    <a:pt x="1" y="448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118" y="5573"/>
                  </a:lnTo>
                  <a:lnTo>
                    <a:pt x="195" y="5904"/>
                  </a:lnTo>
                  <a:lnTo>
                    <a:pt x="293" y="6236"/>
                  </a:lnTo>
                  <a:lnTo>
                    <a:pt x="429" y="6567"/>
                  </a:lnTo>
                  <a:lnTo>
                    <a:pt x="566" y="6879"/>
                  </a:lnTo>
                  <a:lnTo>
                    <a:pt x="722" y="7171"/>
                  </a:lnTo>
                  <a:lnTo>
                    <a:pt x="916" y="7444"/>
                  </a:lnTo>
                  <a:lnTo>
                    <a:pt x="1111" y="7716"/>
                  </a:lnTo>
                  <a:lnTo>
                    <a:pt x="1326" y="7970"/>
                  </a:lnTo>
                  <a:lnTo>
                    <a:pt x="1559" y="8203"/>
                  </a:lnTo>
                  <a:lnTo>
                    <a:pt x="1793" y="8418"/>
                  </a:lnTo>
                  <a:lnTo>
                    <a:pt x="2046" y="8613"/>
                  </a:lnTo>
                  <a:lnTo>
                    <a:pt x="2319" y="8788"/>
                  </a:lnTo>
                  <a:lnTo>
                    <a:pt x="2611" y="8944"/>
                  </a:lnTo>
                  <a:lnTo>
                    <a:pt x="2884" y="8963"/>
                  </a:lnTo>
                  <a:lnTo>
                    <a:pt x="3079" y="8944"/>
                  </a:lnTo>
                  <a:lnTo>
                    <a:pt x="3274" y="8924"/>
                  </a:lnTo>
                  <a:lnTo>
                    <a:pt x="3644" y="8846"/>
                  </a:lnTo>
                  <a:lnTo>
                    <a:pt x="3839" y="8788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4034" y="8730"/>
                  </a:lnTo>
                  <a:lnTo>
                    <a:pt x="4034" y="8730"/>
                  </a:lnTo>
                  <a:lnTo>
                    <a:pt x="4209" y="8632"/>
                  </a:lnTo>
                  <a:lnTo>
                    <a:pt x="4404" y="8535"/>
                  </a:lnTo>
                  <a:lnTo>
                    <a:pt x="4579" y="8418"/>
                  </a:lnTo>
                  <a:lnTo>
                    <a:pt x="4774" y="8281"/>
                  </a:lnTo>
                  <a:lnTo>
                    <a:pt x="4950" y="8126"/>
                  </a:lnTo>
                  <a:lnTo>
                    <a:pt x="5125" y="7970"/>
                  </a:lnTo>
                  <a:lnTo>
                    <a:pt x="5300" y="7775"/>
                  </a:lnTo>
                  <a:lnTo>
                    <a:pt x="5456" y="7580"/>
                  </a:lnTo>
                  <a:lnTo>
                    <a:pt x="5631" y="7346"/>
                  </a:lnTo>
                  <a:lnTo>
                    <a:pt x="5768" y="7112"/>
                  </a:lnTo>
                  <a:lnTo>
                    <a:pt x="5924" y="6840"/>
                  </a:lnTo>
                  <a:lnTo>
                    <a:pt x="6060" y="6547"/>
                  </a:lnTo>
                  <a:lnTo>
                    <a:pt x="6041" y="6567"/>
                  </a:lnTo>
                  <a:lnTo>
                    <a:pt x="6177" y="6236"/>
                  </a:lnTo>
                  <a:lnTo>
                    <a:pt x="6274" y="5924"/>
                  </a:lnTo>
                  <a:lnTo>
                    <a:pt x="6352" y="5573"/>
                  </a:lnTo>
                  <a:lnTo>
                    <a:pt x="6411" y="5222"/>
                  </a:lnTo>
                  <a:lnTo>
                    <a:pt x="6411" y="5242"/>
                  </a:lnTo>
                  <a:lnTo>
                    <a:pt x="6450" y="4872"/>
                  </a:lnTo>
                  <a:lnTo>
                    <a:pt x="6469" y="4482"/>
                  </a:lnTo>
                  <a:lnTo>
                    <a:pt x="6450" y="4092"/>
                  </a:lnTo>
                  <a:lnTo>
                    <a:pt x="6411" y="3703"/>
                  </a:lnTo>
                  <a:lnTo>
                    <a:pt x="6333" y="3255"/>
                  </a:lnTo>
                  <a:lnTo>
                    <a:pt x="6235" y="2943"/>
                  </a:lnTo>
                  <a:lnTo>
                    <a:pt x="6235" y="2884"/>
                  </a:lnTo>
                  <a:lnTo>
                    <a:pt x="6060" y="2417"/>
                  </a:lnTo>
                  <a:lnTo>
                    <a:pt x="6041" y="2378"/>
                  </a:lnTo>
                  <a:lnTo>
                    <a:pt x="5924" y="2144"/>
                  </a:lnTo>
                  <a:lnTo>
                    <a:pt x="5807" y="1910"/>
                  </a:lnTo>
                  <a:lnTo>
                    <a:pt x="5670" y="1676"/>
                  </a:lnTo>
                  <a:lnTo>
                    <a:pt x="5515" y="1443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320" y="1209"/>
                  </a:lnTo>
                  <a:lnTo>
                    <a:pt x="5144" y="1014"/>
                  </a:lnTo>
                  <a:lnTo>
                    <a:pt x="5027" y="897"/>
                  </a:lnTo>
                  <a:lnTo>
                    <a:pt x="4989" y="878"/>
                  </a:lnTo>
                  <a:lnTo>
                    <a:pt x="4833" y="741"/>
                  </a:lnTo>
                  <a:lnTo>
                    <a:pt x="4774" y="683"/>
                  </a:lnTo>
                  <a:lnTo>
                    <a:pt x="4599" y="546"/>
                  </a:lnTo>
                  <a:lnTo>
                    <a:pt x="4423" y="449"/>
                  </a:lnTo>
                  <a:lnTo>
                    <a:pt x="4385" y="410"/>
                  </a:lnTo>
                  <a:lnTo>
                    <a:pt x="4346" y="390"/>
                  </a:lnTo>
                  <a:lnTo>
                    <a:pt x="4326" y="390"/>
                  </a:lnTo>
                  <a:lnTo>
                    <a:pt x="4307" y="371"/>
                  </a:lnTo>
                  <a:lnTo>
                    <a:pt x="4014" y="235"/>
                  </a:lnTo>
                  <a:lnTo>
                    <a:pt x="3995" y="235"/>
                  </a:lnTo>
                  <a:lnTo>
                    <a:pt x="3975" y="215"/>
                  </a:lnTo>
                  <a:lnTo>
                    <a:pt x="3936" y="215"/>
                  </a:lnTo>
                  <a:lnTo>
                    <a:pt x="3936" y="196"/>
                  </a:lnTo>
                  <a:lnTo>
                    <a:pt x="3878" y="196"/>
                  </a:lnTo>
                  <a:lnTo>
                    <a:pt x="3644" y="98"/>
                  </a:lnTo>
                  <a:lnTo>
                    <a:pt x="3391" y="59"/>
                  </a:lnTo>
                  <a:lnTo>
                    <a:pt x="3352" y="40"/>
                  </a:lnTo>
                  <a:lnTo>
                    <a:pt x="3254" y="40"/>
                  </a:lnTo>
                  <a:lnTo>
                    <a:pt x="28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7661;p72">
              <a:extLst>
                <a:ext uri="{FF2B5EF4-FFF2-40B4-BE49-F238E27FC236}">
                  <a16:creationId xmlns:a16="http://schemas.microsoft.com/office/drawing/2014/main" id="{A43EA6FE-BA68-A558-1160-A3EB5C5849D0}"/>
                </a:ext>
              </a:extLst>
            </p:cNvPr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fill="none" extrusionOk="0">
                  <a:moveTo>
                    <a:pt x="2884" y="1"/>
                  </a:moveTo>
                  <a:lnTo>
                    <a:pt x="2884" y="1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332" y="40"/>
                  </a:lnTo>
                  <a:lnTo>
                    <a:pt x="3332" y="40"/>
                  </a:lnTo>
                  <a:lnTo>
                    <a:pt x="3352" y="40"/>
                  </a:lnTo>
                  <a:lnTo>
                    <a:pt x="3352" y="40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644" y="98"/>
                  </a:lnTo>
                  <a:lnTo>
                    <a:pt x="3644" y="98"/>
                  </a:lnTo>
                  <a:lnTo>
                    <a:pt x="3878" y="196"/>
                  </a:lnTo>
                  <a:lnTo>
                    <a:pt x="3897" y="196"/>
                  </a:lnTo>
                  <a:lnTo>
                    <a:pt x="3897" y="196"/>
                  </a:lnTo>
                  <a:lnTo>
                    <a:pt x="3936" y="196"/>
                  </a:lnTo>
                  <a:lnTo>
                    <a:pt x="3936" y="215"/>
                  </a:lnTo>
                  <a:lnTo>
                    <a:pt x="3936" y="215"/>
                  </a:lnTo>
                  <a:lnTo>
                    <a:pt x="3975" y="215"/>
                  </a:lnTo>
                  <a:lnTo>
                    <a:pt x="3995" y="235"/>
                  </a:lnTo>
                  <a:lnTo>
                    <a:pt x="3995" y="235"/>
                  </a:lnTo>
                  <a:lnTo>
                    <a:pt x="403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307" y="371"/>
                  </a:lnTo>
                  <a:lnTo>
                    <a:pt x="4326" y="390"/>
                  </a:lnTo>
                  <a:lnTo>
                    <a:pt x="4346" y="390"/>
                  </a:lnTo>
                  <a:lnTo>
                    <a:pt x="4385" y="410"/>
                  </a:lnTo>
                  <a:lnTo>
                    <a:pt x="4385" y="410"/>
                  </a:lnTo>
                  <a:lnTo>
                    <a:pt x="4423" y="449"/>
                  </a:lnTo>
                  <a:lnTo>
                    <a:pt x="4423" y="449"/>
                  </a:lnTo>
                  <a:lnTo>
                    <a:pt x="4599" y="546"/>
                  </a:lnTo>
                  <a:lnTo>
                    <a:pt x="4599" y="546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833" y="741"/>
                  </a:lnTo>
                  <a:lnTo>
                    <a:pt x="4833" y="741"/>
                  </a:lnTo>
                  <a:lnTo>
                    <a:pt x="4989" y="878"/>
                  </a:lnTo>
                  <a:lnTo>
                    <a:pt x="4989" y="878"/>
                  </a:lnTo>
                  <a:lnTo>
                    <a:pt x="5027" y="897"/>
                  </a:lnTo>
                  <a:lnTo>
                    <a:pt x="5027" y="897"/>
                  </a:lnTo>
                  <a:lnTo>
                    <a:pt x="5144" y="1014"/>
                  </a:lnTo>
                  <a:lnTo>
                    <a:pt x="5144" y="1014"/>
                  </a:lnTo>
                  <a:lnTo>
                    <a:pt x="5320" y="1209"/>
                  </a:lnTo>
                  <a:lnTo>
                    <a:pt x="5320" y="1209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515" y="1443"/>
                  </a:lnTo>
                  <a:lnTo>
                    <a:pt x="5515" y="1443"/>
                  </a:lnTo>
                  <a:lnTo>
                    <a:pt x="5670" y="1676"/>
                  </a:lnTo>
                  <a:lnTo>
                    <a:pt x="5670" y="1676"/>
                  </a:lnTo>
                  <a:lnTo>
                    <a:pt x="5807" y="1910"/>
                  </a:lnTo>
                  <a:lnTo>
                    <a:pt x="5807" y="1910"/>
                  </a:lnTo>
                  <a:lnTo>
                    <a:pt x="5924" y="2144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235" y="2884"/>
                  </a:lnTo>
                  <a:lnTo>
                    <a:pt x="6235" y="2943"/>
                  </a:lnTo>
                  <a:lnTo>
                    <a:pt x="6235" y="2943"/>
                  </a:lnTo>
                  <a:lnTo>
                    <a:pt x="6333" y="3255"/>
                  </a:lnTo>
                  <a:lnTo>
                    <a:pt x="6333" y="3255"/>
                  </a:lnTo>
                  <a:lnTo>
                    <a:pt x="6411" y="3703"/>
                  </a:lnTo>
                  <a:lnTo>
                    <a:pt x="6411" y="3722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50" y="4092"/>
                  </a:lnTo>
                  <a:lnTo>
                    <a:pt x="6469" y="4482"/>
                  </a:lnTo>
                  <a:lnTo>
                    <a:pt x="6469" y="4482"/>
                  </a:lnTo>
                  <a:lnTo>
                    <a:pt x="6450" y="4872"/>
                  </a:lnTo>
                  <a:lnTo>
                    <a:pt x="6411" y="5242"/>
                  </a:lnTo>
                  <a:lnTo>
                    <a:pt x="6411" y="5222"/>
                  </a:lnTo>
                  <a:lnTo>
                    <a:pt x="6411" y="5222"/>
                  </a:lnTo>
                  <a:lnTo>
                    <a:pt x="6352" y="5573"/>
                  </a:lnTo>
                  <a:lnTo>
                    <a:pt x="6274" y="5924"/>
                  </a:lnTo>
                  <a:lnTo>
                    <a:pt x="6274" y="5924"/>
                  </a:lnTo>
                  <a:lnTo>
                    <a:pt x="6177" y="6236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60" y="6547"/>
                  </a:lnTo>
                  <a:lnTo>
                    <a:pt x="6060" y="6547"/>
                  </a:lnTo>
                  <a:lnTo>
                    <a:pt x="5924" y="6840"/>
                  </a:lnTo>
                  <a:lnTo>
                    <a:pt x="5768" y="7112"/>
                  </a:lnTo>
                  <a:lnTo>
                    <a:pt x="5768" y="7112"/>
                  </a:lnTo>
                  <a:lnTo>
                    <a:pt x="5631" y="7346"/>
                  </a:lnTo>
                  <a:lnTo>
                    <a:pt x="5456" y="7580"/>
                  </a:lnTo>
                  <a:lnTo>
                    <a:pt x="547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300" y="7775"/>
                  </a:lnTo>
                  <a:lnTo>
                    <a:pt x="5125" y="7970"/>
                  </a:lnTo>
                  <a:lnTo>
                    <a:pt x="5125" y="7970"/>
                  </a:lnTo>
                  <a:lnTo>
                    <a:pt x="4950" y="8126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579" y="8418"/>
                  </a:lnTo>
                  <a:lnTo>
                    <a:pt x="4404" y="8535"/>
                  </a:lnTo>
                  <a:lnTo>
                    <a:pt x="4404" y="8535"/>
                  </a:lnTo>
                  <a:lnTo>
                    <a:pt x="4209" y="8632"/>
                  </a:lnTo>
                  <a:lnTo>
                    <a:pt x="4034" y="8730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3839" y="8788"/>
                  </a:lnTo>
                  <a:lnTo>
                    <a:pt x="3644" y="8846"/>
                  </a:lnTo>
                  <a:lnTo>
                    <a:pt x="3644" y="8846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079" y="8944"/>
                  </a:lnTo>
                  <a:lnTo>
                    <a:pt x="2884" y="8963"/>
                  </a:lnTo>
                  <a:lnTo>
                    <a:pt x="2884" y="8963"/>
                  </a:lnTo>
                  <a:lnTo>
                    <a:pt x="2611" y="8944"/>
                  </a:lnTo>
                  <a:lnTo>
                    <a:pt x="2611" y="8944"/>
                  </a:lnTo>
                  <a:lnTo>
                    <a:pt x="2319" y="8788"/>
                  </a:lnTo>
                  <a:lnTo>
                    <a:pt x="2046" y="8613"/>
                  </a:lnTo>
                  <a:lnTo>
                    <a:pt x="1793" y="8418"/>
                  </a:lnTo>
                  <a:lnTo>
                    <a:pt x="1559" y="8203"/>
                  </a:lnTo>
                  <a:lnTo>
                    <a:pt x="1326" y="7970"/>
                  </a:lnTo>
                  <a:lnTo>
                    <a:pt x="1111" y="7716"/>
                  </a:lnTo>
                  <a:lnTo>
                    <a:pt x="916" y="7444"/>
                  </a:lnTo>
                  <a:lnTo>
                    <a:pt x="722" y="7171"/>
                  </a:lnTo>
                  <a:lnTo>
                    <a:pt x="566" y="6879"/>
                  </a:lnTo>
                  <a:lnTo>
                    <a:pt x="429" y="6567"/>
                  </a:lnTo>
                  <a:lnTo>
                    <a:pt x="293" y="6236"/>
                  </a:lnTo>
                  <a:lnTo>
                    <a:pt x="195" y="5904"/>
                  </a:lnTo>
                  <a:lnTo>
                    <a:pt x="118" y="5573"/>
                  </a:lnTo>
                  <a:lnTo>
                    <a:pt x="59" y="5222"/>
                  </a:lnTo>
                  <a:lnTo>
                    <a:pt x="20" y="4852"/>
                  </a:lnTo>
                  <a:lnTo>
                    <a:pt x="1" y="4482"/>
                  </a:lnTo>
                  <a:lnTo>
                    <a:pt x="1" y="4482"/>
                  </a:lnTo>
                  <a:lnTo>
                    <a:pt x="20" y="4112"/>
                  </a:lnTo>
                  <a:lnTo>
                    <a:pt x="59" y="3761"/>
                  </a:lnTo>
                  <a:lnTo>
                    <a:pt x="118" y="3391"/>
                  </a:lnTo>
                  <a:lnTo>
                    <a:pt x="195" y="3060"/>
                  </a:lnTo>
                  <a:lnTo>
                    <a:pt x="293" y="2728"/>
                  </a:lnTo>
                  <a:lnTo>
                    <a:pt x="429" y="2397"/>
                  </a:lnTo>
                  <a:lnTo>
                    <a:pt x="566" y="2086"/>
                  </a:lnTo>
                  <a:lnTo>
                    <a:pt x="741" y="1793"/>
                  </a:lnTo>
                  <a:lnTo>
                    <a:pt x="916" y="1501"/>
                  </a:lnTo>
                  <a:lnTo>
                    <a:pt x="1111" y="1248"/>
                  </a:lnTo>
                  <a:lnTo>
                    <a:pt x="1326" y="994"/>
                  </a:lnTo>
                  <a:lnTo>
                    <a:pt x="1559" y="761"/>
                  </a:lnTo>
                  <a:lnTo>
                    <a:pt x="1813" y="546"/>
                  </a:lnTo>
                  <a:lnTo>
                    <a:pt x="2066" y="351"/>
                  </a:lnTo>
                  <a:lnTo>
                    <a:pt x="2339" y="176"/>
                  </a:lnTo>
                  <a:lnTo>
                    <a:pt x="2631" y="20"/>
                  </a:lnTo>
                  <a:lnTo>
                    <a:pt x="2631" y="20"/>
                  </a:lnTo>
                  <a:lnTo>
                    <a:pt x="2865" y="1"/>
                  </a:lnTo>
                  <a:lnTo>
                    <a:pt x="2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7662;p72">
              <a:extLst>
                <a:ext uri="{FF2B5EF4-FFF2-40B4-BE49-F238E27FC236}">
                  <a16:creationId xmlns:a16="http://schemas.microsoft.com/office/drawing/2014/main" id="{023DAC06-D651-2FAF-64CE-0E4D4616FB43}"/>
                </a:ext>
              </a:extLst>
            </p:cNvPr>
            <p:cNvSpPr/>
            <p:nvPr/>
          </p:nvSpPr>
          <p:spPr>
            <a:xfrm>
              <a:off x="2007950" y="9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7663;p72">
              <a:extLst>
                <a:ext uri="{FF2B5EF4-FFF2-40B4-BE49-F238E27FC236}">
                  <a16:creationId xmlns:a16="http://schemas.microsoft.com/office/drawing/2014/main" id="{67FD51F6-7036-511B-5969-A53E87E5D615}"/>
                </a:ext>
              </a:extLst>
            </p:cNvPr>
            <p:cNvSpPr/>
            <p:nvPr/>
          </p:nvSpPr>
          <p:spPr>
            <a:xfrm>
              <a:off x="1976300" y="95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7664;p72">
              <a:extLst>
                <a:ext uri="{FF2B5EF4-FFF2-40B4-BE49-F238E27FC236}">
                  <a16:creationId xmlns:a16="http://schemas.microsoft.com/office/drawing/2014/main" id="{6D99E382-BF16-74B3-3117-419FA9F8F4A1}"/>
                </a:ext>
              </a:extLst>
            </p:cNvPr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7665;p72">
              <a:extLst>
                <a:ext uri="{FF2B5EF4-FFF2-40B4-BE49-F238E27FC236}">
                  <a16:creationId xmlns:a16="http://schemas.microsoft.com/office/drawing/2014/main" id="{93243E23-0298-E89A-B3C4-86D0BF682F95}"/>
                </a:ext>
              </a:extLst>
            </p:cNvPr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7666;p72">
              <a:extLst>
                <a:ext uri="{FF2B5EF4-FFF2-40B4-BE49-F238E27FC236}">
                  <a16:creationId xmlns:a16="http://schemas.microsoft.com/office/drawing/2014/main" id="{B4287534-81DE-C8F7-8C63-42151B8038A2}"/>
                </a:ext>
              </a:extLst>
            </p:cNvPr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7667;p72">
              <a:extLst>
                <a:ext uri="{FF2B5EF4-FFF2-40B4-BE49-F238E27FC236}">
                  <a16:creationId xmlns:a16="http://schemas.microsoft.com/office/drawing/2014/main" id="{51E90B91-EF98-5172-9CED-28E9178841EF}"/>
                </a:ext>
              </a:extLst>
            </p:cNvPr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7668;p72">
              <a:extLst>
                <a:ext uri="{FF2B5EF4-FFF2-40B4-BE49-F238E27FC236}">
                  <a16:creationId xmlns:a16="http://schemas.microsoft.com/office/drawing/2014/main" id="{A7B80D35-3458-E1DA-6393-933FA34C6CE3}"/>
                </a:ext>
              </a:extLst>
            </p:cNvPr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7669;p72">
              <a:extLst>
                <a:ext uri="{FF2B5EF4-FFF2-40B4-BE49-F238E27FC236}">
                  <a16:creationId xmlns:a16="http://schemas.microsoft.com/office/drawing/2014/main" id="{1891E228-D383-A273-F576-F4D8EABA848F}"/>
                </a:ext>
              </a:extLst>
            </p:cNvPr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7670;p72">
              <a:extLst>
                <a:ext uri="{FF2B5EF4-FFF2-40B4-BE49-F238E27FC236}">
                  <a16:creationId xmlns:a16="http://schemas.microsoft.com/office/drawing/2014/main" id="{2405085B-C49E-409C-3A48-530C8CFE50BB}"/>
                </a:ext>
              </a:extLst>
            </p:cNvPr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7671;p72">
              <a:extLst>
                <a:ext uri="{FF2B5EF4-FFF2-40B4-BE49-F238E27FC236}">
                  <a16:creationId xmlns:a16="http://schemas.microsoft.com/office/drawing/2014/main" id="{B7F57DC7-14F0-9861-B1B8-3BA78DFDE139}"/>
                </a:ext>
              </a:extLst>
            </p:cNvPr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extrusionOk="0">
                  <a:moveTo>
                    <a:pt x="1345" y="1"/>
                  </a:moveTo>
                  <a:lnTo>
                    <a:pt x="1072" y="20"/>
                  </a:lnTo>
                  <a:lnTo>
                    <a:pt x="819" y="59"/>
                  </a:lnTo>
                  <a:lnTo>
                    <a:pt x="585" y="98"/>
                  </a:lnTo>
                  <a:lnTo>
                    <a:pt x="390" y="176"/>
                  </a:lnTo>
                  <a:lnTo>
                    <a:pt x="234" y="254"/>
                  </a:lnTo>
                  <a:lnTo>
                    <a:pt x="98" y="351"/>
                  </a:lnTo>
                  <a:lnTo>
                    <a:pt x="20" y="449"/>
                  </a:lnTo>
                  <a:lnTo>
                    <a:pt x="0" y="507"/>
                  </a:lnTo>
                  <a:lnTo>
                    <a:pt x="0" y="566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80"/>
                  </a:lnTo>
                  <a:lnTo>
                    <a:pt x="234" y="877"/>
                  </a:lnTo>
                  <a:lnTo>
                    <a:pt x="390" y="955"/>
                  </a:lnTo>
                  <a:lnTo>
                    <a:pt x="585" y="1033"/>
                  </a:lnTo>
                  <a:lnTo>
                    <a:pt x="819" y="1072"/>
                  </a:lnTo>
                  <a:lnTo>
                    <a:pt x="1072" y="1111"/>
                  </a:lnTo>
                  <a:lnTo>
                    <a:pt x="1618" y="1111"/>
                  </a:lnTo>
                  <a:lnTo>
                    <a:pt x="1851" y="1072"/>
                  </a:lnTo>
                  <a:lnTo>
                    <a:pt x="2085" y="1033"/>
                  </a:lnTo>
                  <a:lnTo>
                    <a:pt x="2280" y="955"/>
                  </a:lnTo>
                  <a:lnTo>
                    <a:pt x="2455" y="877"/>
                  </a:lnTo>
                  <a:lnTo>
                    <a:pt x="2572" y="780"/>
                  </a:lnTo>
                  <a:lnTo>
                    <a:pt x="2650" y="682"/>
                  </a:lnTo>
                  <a:lnTo>
                    <a:pt x="2670" y="624"/>
                  </a:lnTo>
                  <a:lnTo>
                    <a:pt x="2670" y="566"/>
                  </a:lnTo>
                  <a:lnTo>
                    <a:pt x="2670" y="507"/>
                  </a:lnTo>
                  <a:lnTo>
                    <a:pt x="2650" y="449"/>
                  </a:lnTo>
                  <a:lnTo>
                    <a:pt x="2572" y="351"/>
                  </a:lnTo>
                  <a:lnTo>
                    <a:pt x="2455" y="254"/>
                  </a:lnTo>
                  <a:lnTo>
                    <a:pt x="2280" y="176"/>
                  </a:lnTo>
                  <a:lnTo>
                    <a:pt x="2085" y="98"/>
                  </a:lnTo>
                  <a:lnTo>
                    <a:pt x="1851" y="59"/>
                  </a:lnTo>
                  <a:lnTo>
                    <a:pt x="1618" y="20"/>
                  </a:lnTo>
                  <a:lnTo>
                    <a:pt x="13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7672;p72">
              <a:extLst>
                <a:ext uri="{FF2B5EF4-FFF2-40B4-BE49-F238E27FC236}">
                  <a16:creationId xmlns:a16="http://schemas.microsoft.com/office/drawing/2014/main" id="{0605B22D-401C-024F-2B64-D356FE9A9EA6}"/>
                </a:ext>
              </a:extLst>
            </p:cNvPr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fill="none" extrusionOk="0">
                  <a:moveTo>
                    <a:pt x="2670" y="566"/>
                  </a:moveTo>
                  <a:lnTo>
                    <a:pt x="2670" y="566"/>
                  </a:lnTo>
                  <a:lnTo>
                    <a:pt x="2670" y="624"/>
                  </a:lnTo>
                  <a:lnTo>
                    <a:pt x="2650" y="682"/>
                  </a:lnTo>
                  <a:lnTo>
                    <a:pt x="2572" y="780"/>
                  </a:lnTo>
                  <a:lnTo>
                    <a:pt x="2455" y="877"/>
                  </a:lnTo>
                  <a:lnTo>
                    <a:pt x="2280" y="955"/>
                  </a:lnTo>
                  <a:lnTo>
                    <a:pt x="2085" y="1033"/>
                  </a:lnTo>
                  <a:lnTo>
                    <a:pt x="1851" y="1072"/>
                  </a:lnTo>
                  <a:lnTo>
                    <a:pt x="1618" y="1111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072" y="1111"/>
                  </a:lnTo>
                  <a:lnTo>
                    <a:pt x="819" y="1072"/>
                  </a:lnTo>
                  <a:lnTo>
                    <a:pt x="585" y="1033"/>
                  </a:lnTo>
                  <a:lnTo>
                    <a:pt x="390" y="955"/>
                  </a:lnTo>
                  <a:lnTo>
                    <a:pt x="234" y="877"/>
                  </a:lnTo>
                  <a:lnTo>
                    <a:pt x="98" y="780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6"/>
                  </a:lnTo>
                  <a:lnTo>
                    <a:pt x="0" y="566"/>
                  </a:lnTo>
                  <a:lnTo>
                    <a:pt x="0" y="507"/>
                  </a:lnTo>
                  <a:lnTo>
                    <a:pt x="20" y="449"/>
                  </a:lnTo>
                  <a:lnTo>
                    <a:pt x="98" y="351"/>
                  </a:lnTo>
                  <a:lnTo>
                    <a:pt x="234" y="254"/>
                  </a:lnTo>
                  <a:lnTo>
                    <a:pt x="390" y="176"/>
                  </a:lnTo>
                  <a:lnTo>
                    <a:pt x="585" y="98"/>
                  </a:lnTo>
                  <a:lnTo>
                    <a:pt x="819" y="59"/>
                  </a:lnTo>
                  <a:lnTo>
                    <a:pt x="1072" y="20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618" y="20"/>
                  </a:lnTo>
                  <a:lnTo>
                    <a:pt x="1851" y="59"/>
                  </a:lnTo>
                  <a:lnTo>
                    <a:pt x="2085" y="98"/>
                  </a:lnTo>
                  <a:lnTo>
                    <a:pt x="2280" y="176"/>
                  </a:lnTo>
                  <a:lnTo>
                    <a:pt x="2455" y="254"/>
                  </a:lnTo>
                  <a:lnTo>
                    <a:pt x="2572" y="351"/>
                  </a:lnTo>
                  <a:lnTo>
                    <a:pt x="2650" y="449"/>
                  </a:lnTo>
                  <a:lnTo>
                    <a:pt x="2670" y="507"/>
                  </a:lnTo>
                  <a:lnTo>
                    <a:pt x="2670" y="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7673;p72">
              <a:extLst>
                <a:ext uri="{FF2B5EF4-FFF2-40B4-BE49-F238E27FC236}">
                  <a16:creationId xmlns:a16="http://schemas.microsoft.com/office/drawing/2014/main" id="{1085C35B-BB16-5524-877C-7A41D9A054D9}"/>
                </a:ext>
              </a:extLst>
            </p:cNvPr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2319" y="1"/>
                  </a:moveTo>
                  <a:lnTo>
                    <a:pt x="2066" y="20"/>
                  </a:lnTo>
                  <a:lnTo>
                    <a:pt x="1929" y="59"/>
                  </a:lnTo>
                  <a:lnTo>
                    <a:pt x="1773" y="118"/>
                  </a:lnTo>
                  <a:lnTo>
                    <a:pt x="1637" y="176"/>
                  </a:lnTo>
                  <a:lnTo>
                    <a:pt x="1501" y="274"/>
                  </a:lnTo>
                  <a:lnTo>
                    <a:pt x="1384" y="371"/>
                  </a:lnTo>
                  <a:lnTo>
                    <a:pt x="1286" y="468"/>
                  </a:lnTo>
                  <a:lnTo>
                    <a:pt x="1091" y="702"/>
                  </a:lnTo>
                  <a:lnTo>
                    <a:pt x="975" y="878"/>
                  </a:lnTo>
                  <a:lnTo>
                    <a:pt x="877" y="1033"/>
                  </a:lnTo>
                  <a:lnTo>
                    <a:pt x="702" y="1423"/>
                  </a:lnTo>
                  <a:lnTo>
                    <a:pt x="565" y="1813"/>
                  </a:lnTo>
                  <a:lnTo>
                    <a:pt x="429" y="2222"/>
                  </a:lnTo>
                  <a:lnTo>
                    <a:pt x="273" y="2806"/>
                  </a:lnTo>
                  <a:lnTo>
                    <a:pt x="254" y="2943"/>
                  </a:lnTo>
                  <a:lnTo>
                    <a:pt x="137" y="3372"/>
                  </a:lnTo>
                  <a:lnTo>
                    <a:pt x="59" y="3839"/>
                  </a:lnTo>
                  <a:lnTo>
                    <a:pt x="0" y="4326"/>
                  </a:lnTo>
                  <a:lnTo>
                    <a:pt x="0" y="4813"/>
                  </a:lnTo>
                  <a:lnTo>
                    <a:pt x="20" y="5281"/>
                  </a:lnTo>
                  <a:lnTo>
                    <a:pt x="78" y="5729"/>
                  </a:lnTo>
                  <a:lnTo>
                    <a:pt x="176" y="6177"/>
                  </a:lnTo>
                  <a:lnTo>
                    <a:pt x="312" y="6606"/>
                  </a:lnTo>
                  <a:lnTo>
                    <a:pt x="487" y="7015"/>
                  </a:lnTo>
                  <a:lnTo>
                    <a:pt x="702" y="7385"/>
                  </a:lnTo>
                  <a:lnTo>
                    <a:pt x="838" y="7580"/>
                  </a:lnTo>
                  <a:lnTo>
                    <a:pt x="975" y="7755"/>
                  </a:lnTo>
                  <a:lnTo>
                    <a:pt x="1111" y="7931"/>
                  </a:lnTo>
                  <a:lnTo>
                    <a:pt x="1267" y="8106"/>
                  </a:lnTo>
                  <a:lnTo>
                    <a:pt x="1442" y="8262"/>
                  </a:lnTo>
                  <a:lnTo>
                    <a:pt x="1618" y="8398"/>
                  </a:lnTo>
                  <a:lnTo>
                    <a:pt x="1793" y="8535"/>
                  </a:lnTo>
                  <a:lnTo>
                    <a:pt x="1968" y="8671"/>
                  </a:lnTo>
                  <a:lnTo>
                    <a:pt x="2183" y="8788"/>
                  </a:lnTo>
                  <a:lnTo>
                    <a:pt x="2397" y="8905"/>
                  </a:lnTo>
                  <a:lnTo>
                    <a:pt x="2631" y="9022"/>
                  </a:lnTo>
                  <a:lnTo>
                    <a:pt x="2845" y="9100"/>
                  </a:lnTo>
                  <a:lnTo>
                    <a:pt x="3137" y="9197"/>
                  </a:lnTo>
                  <a:lnTo>
                    <a:pt x="3410" y="9295"/>
                  </a:lnTo>
                  <a:lnTo>
                    <a:pt x="3663" y="9353"/>
                  </a:lnTo>
                  <a:lnTo>
                    <a:pt x="3917" y="9392"/>
                  </a:lnTo>
                  <a:lnTo>
                    <a:pt x="4287" y="9431"/>
                  </a:lnTo>
                  <a:lnTo>
                    <a:pt x="4618" y="9451"/>
                  </a:lnTo>
                  <a:lnTo>
                    <a:pt x="5027" y="9431"/>
                  </a:lnTo>
                  <a:lnTo>
                    <a:pt x="5300" y="9392"/>
                  </a:lnTo>
                  <a:lnTo>
                    <a:pt x="5553" y="9334"/>
                  </a:lnTo>
                  <a:lnTo>
                    <a:pt x="5807" y="9275"/>
                  </a:lnTo>
                  <a:lnTo>
                    <a:pt x="6060" y="9197"/>
                  </a:lnTo>
                  <a:lnTo>
                    <a:pt x="6313" y="9100"/>
                  </a:lnTo>
                  <a:lnTo>
                    <a:pt x="6547" y="8983"/>
                  </a:lnTo>
                  <a:lnTo>
                    <a:pt x="6781" y="8847"/>
                  </a:lnTo>
                  <a:lnTo>
                    <a:pt x="7015" y="8710"/>
                  </a:lnTo>
                  <a:lnTo>
                    <a:pt x="7248" y="8554"/>
                  </a:lnTo>
                  <a:lnTo>
                    <a:pt x="7482" y="8379"/>
                  </a:lnTo>
                  <a:lnTo>
                    <a:pt x="7697" y="8204"/>
                  </a:lnTo>
                  <a:lnTo>
                    <a:pt x="7911" y="8009"/>
                  </a:lnTo>
                  <a:lnTo>
                    <a:pt x="8125" y="7794"/>
                  </a:lnTo>
                  <a:lnTo>
                    <a:pt x="8359" y="7541"/>
                  </a:lnTo>
                  <a:lnTo>
                    <a:pt x="8573" y="7288"/>
                  </a:lnTo>
                  <a:lnTo>
                    <a:pt x="8768" y="7015"/>
                  </a:lnTo>
                  <a:lnTo>
                    <a:pt x="9002" y="6664"/>
                  </a:lnTo>
                  <a:lnTo>
                    <a:pt x="9158" y="6353"/>
                  </a:lnTo>
                  <a:lnTo>
                    <a:pt x="9255" y="6158"/>
                  </a:lnTo>
                  <a:lnTo>
                    <a:pt x="9314" y="6002"/>
                  </a:lnTo>
                  <a:lnTo>
                    <a:pt x="9353" y="5846"/>
                  </a:lnTo>
                  <a:lnTo>
                    <a:pt x="9372" y="5690"/>
                  </a:lnTo>
                  <a:lnTo>
                    <a:pt x="9372" y="5534"/>
                  </a:lnTo>
                  <a:lnTo>
                    <a:pt x="9372" y="5378"/>
                  </a:lnTo>
                  <a:lnTo>
                    <a:pt x="9314" y="5242"/>
                  </a:lnTo>
                  <a:lnTo>
                    <a:pt x="9255" y="5125"/>
                  </a:lnTo>
                  <a:lnTo>
                    <a:pt x="9158" y="4989"/>
                  </a:lnTo>
                  <a:lnTo>
                    <a:pt x="9021" y="4891"/>
                  </a:lnTo>
                  <a:lnTo>
                    <a:pt x="8885" y="4813"/>
                  </a:lnTo>
                  <a:lnTo>
                    <a:pt x="8710" y="4755"/>
                  </a:lnTo>
                  <a:lnTo>
                    <a:pt x="8515" y="4716"/>
                  </a:lnTo>
                  <a:lnTo>
                    <a:pt x="8340" y="4696"/>
                  </a:lnTo>
                  <a:lnTo>
                    <a:pt x="8242" y="4716"/>
                  </a:lnTo>
                  <a:lnTo>
                    <a:pt x="8106" y="4735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340" y="4404"/>
                  </a:lnTo>
                  <a:lnTo>
                    <a:pt x="8593" y="4092"/>
                  </a:lnTo>
                  <a:lnTo>
                    <a:pt x="8710" y="3917"/>
                  </a:lnTo>
                  <a:lnTo>
                    <a:pt x="8827" y="3742"/>
                  </a:lnTo>
                  <a:lnTo>
                    <a:pt x="8905" y="3527"/>
                  </a:lnTo>
                  <a:lnTo>
                    <a:pt x="8982" y="3313"/>
                  </a:lnTo>
                  <a:lnTo>
                    <a:pt x="9002" y="3099"/>
                  </a:lnTo>
                  <a:lnTo>
                    <a:pt x="8982" y="2865"/>
                  </a:lnTo>
                  <a:lnTo>
                    <a:pt x="8924" y="2651"/>
                  </a:lnTo>
                  <a:lnTo>
                    <a:pt x="8827" y="2456"/>
                  </a:lnTo>
                  <a:lnTo>
                    <a:pt x="8729" y="2300"/>
                  </a:lnTo>
                  <a:lnTo>
                    <a:pt x="8612" y="2164"/>
                  </a:lnTo>
                  <a:lnTo>
                    <a:pt x="8456" y="2066"/>
                  </a:lnTo>
                  <a:lnTo>
                    <a:pt x="8301" y="1988"/>
                  </a:lnTo>
                  <a:lnTo>
                    <a:pt x="8164" y="1949"/>
                  </a:lnTo>
                  <a:lnTo>
                    <a:pt x="7833" y="1949"/>
                  </a:lnTo>
                  <a:lnTo>
                    <a:pt x="7658" y="1988"/>
                  </a:lnTo>
                  <a:lnTo>
                    <a:pt x="7482" y="2047"/>
                  </a:lnTo>
                  <a:lnTo>
                    <a:pt x="7307" y="2125"/>
                  </a:lnTo>
                  <a:lnTo>
                    <a:pt x="6976" y="2319"/>
                  </a:lnTo>
                  <a:lnTo>
                    <a:pt x="6625" y="2553"/>
                  </a:lnTo>
                  <a:lnTo>
                    <a:pt x="6586" y="2592"/>
                  </a:lnTo>
                  <a:lnTo>
                    <a:pt x="6800" y="2241"/>
                  </a:lnTo>
                  <a:lnTo>
                    <a:pt x="6976" y="1930"/>
                  </a:lnTo>
                  <a:lnTo>
                    <a:pt x="7132" y="1540"/>
                  </a:lnTo>
                  <a:lnTo>
                    <a:pt x="7190" y="1384"/>
                  </a:lnTo>
                  <a:lnTo>
                    <a:pt x="7229" y="1228"/>
                  </a:lnTo>
                  <a:lnTo>
                    <a:pt x="7248" y="1053"/>
                  </a:lnTo>
                  <a:lnTo>
                    <a:pt x="7248" y="917"/>
                  </a:lnTo>
                  <a:lnTo>
                    <a:pt x="7229" y="761"/>
                  </a:lnTo>
                  <a:lnTo>
                    <a:pt x="7190" y="644"/>
                  </a:lnTo>
                  <a:lnTo>
                    <a:pt x="7132" y="507"/>
                  </a:lnTo>
                  <a:lnTo>
                    <a:pt x="7034" y="390"/>
                  </a:lnTo>
                  <a:lnTo>
                    <a:pt x="6937" y="293"/>
                  </a:lnTo>
                  <a:lnTo>
                    <a:pt x="6820" y="215"/>
                  </a:lnTo>
                  <a:lnTo>
                    <a:pt x="6644" y="137"/>
                  </a:lnTo>
                  <a:lnTo>
                    <a:pt x="6469" y="79"/>
                  </a:lnTo>
                  <a:lnTo>
                    <a:pt x="6313" y="59"/>
                  </a:lnTo>
                  <a:lnTo>
                    <a:pt x="6177" y="40"/>
                  </a:lnTo>
                  <a:lnTo>
                    <a:pt x="6118" y="40"/>
                  </a:lnTo>
                  <a:lnTo>
                    <a:pt x="5943" y="79"/>
                  </a:lnTo>
                  <a:lnTo>
                    <a:pt x="5768" y="118"/>
                  </a:lnTo>
                  <a:lnTo>
                    <a:pt x="5592" y="196"/>
                  </a:lnTo>
                  <a:lnTo>
                    <a:pt x="5436" y="293"/>
                  </a:lnTo>
                  <a:lnTo>
                    <a:pt x="5281" y="410"/>
                  </a:lnTo>
                  <a:lnTo>
                    <a:pt x="5125" y="527"/>
                  </a:lnTo>
                  <a:lnTo>
                    <a:pt x="4988" y="683"/>
                  </a:lnTo>
                  <a:lnTo>
                    <a:pt x="4852" y="839"/>
                  </a:lnTo>
                  <a:lnTo>
                    <a:pt x="4599" y="1170"/>
                  </a:lnTo>
                  <a:lnTo>
                    <a:pt x="4345" y="1560"/>
                  </a:lnTo>
                  <a:lnTo>
                    <a:pt x="4092" y="1988"/>
                  </a:lnTo>
                  <a:lnTo>
                    <a:pt x="4073" y="1793"/>
                  </a:lnTo>
                  <a:lnTo>
                    <a:pt x="4034" y="1618"/>
                  </a:lnTo>
                  <a:lnTo>
                    <a:pt x="3995" y="1443"/>
                  </a:lnTo>
                  <a:lnTo>
                    <a:pt x="3936" y="1267"/>
                  </a:lnTo>
                  <a:lnTo>
                    <a:pt x="3858" y="1111"/>
                  </a:lnTo>
                  <a:lnTo>
                    <a:pt x="3780" y="956"/>
                  </a:lnTo>
                  <a:lnTo>
                    <a:pt x="3683" y="780"/>
                  </a:lnTo>
                  <a:lnTo>
                    <a:pt x="3585" y="644"/>
                  </a:lnTo>
                  <a:lnTo>
                    <a:pt x="3469" y="527"/>
                  </a:lnTo>
                  <a:lnTo>
                    <a:pt x="3352" y="410"/>
                  </a:lnTo>
                  <a:lnTo>
                    <a:pt x="3215" y="293"/>
                  </a:lnTo>
                  <a:lnTo>
                    <a:pt x="3059" y="196"/>
                  </a:lnTo>
                  <a:lnTo>
                    <a:pt x="2904" y="137"/>
                  </a:lnTo>
                  <a:lnTo>
                    <a:pt x="2767" y="79"/>
                  </a:lnTo>
                  <a:lnTo>
                    <a:pt x="253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7674;p72">
              <a:extLst>
                <a:ext uri="{FF2B5EF4-FFF2-40B4-BE49-F238E27FC236}">
                  <a16:creationId xmlns:a16="http://schemas.microsoft.com/office/drawing/2014/main" id="{B42FFA1C-9688-0697-F283-C140655C1ACC}"/>
                </a:ext>
              </a:extLst>
            </p:cNvPr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2319" y="1"/>
                  </a:moveTo>
                  <a:lnTo>
                    <a:pt x="2319" y="1"/>
                  </a:lnTo>
                  <a:lnTo>
                    <a:pt x="2533" y="20"/>
                  </a:lnTo>
                  <a:lnTo>
                    <a:pt x="2767" y="79"/>
                  </a:lnTo>
                  <a:lnTo>
                    <a:pt x="2767" y="79"/>
                  </a:lnTo>
                  <a:lnTo>
                    <a:pt x="2904" y="137"/>
                  </a:lnTo>
                  <a:lnTo>
                    <a:pt x="3059" y="196"/>
                  </a:lnTo>
                  <a:lnTo>
                    <a:pt x="3215" y="293"/>
                  </a:lnTo>
                  <a:lnTo>
                    <a:pt x="3352" y="410"/>
                  </a:lnTo>
                  <a:lnTo>
                    <a:pt x="3352" y="410"/>
                  </a:lnTo>
                  <a:lnTo>
                    <a:pt x="3469" y="527"/>
                  </a:lnTo>
                  <a:lnTo>
                    <a:pt x="3585" y="644"/>
                  </a:lnTo>
                  <a:lnTo>
                    <a:pt x="3683" y="780"/>
                  </a:lnTo>
                  <a:lnTo>
                    <a:pt x="3780" y="956"/>
                  </a:lnTo>
                  <a:lnTo>
                    <a:pt x="3780" y="956"/>
                  </a:lnTo>
                  <a:lnTo>
                    <a:pt x="3858" y="1111"/>
                  </a:lnTo>
                  <a:lnTo>
                    <a:pt x="3936" y="1267"/>
                  </a:lnTo>
                  <a:lnTo>
                    <a:pt x="3995" y="1443"/>
                  </a:lnTo>
                  <a:lnTo>
                    <a:pt x="4034" y="1618"/>
                  </a:lnTo>
                  <a:lnTo>
                    <a:pt x="4034" y="1618"/>
                  </a:lnTo>
                  <a:lnTo>
                    <a:pt x="4073" y="1793"/>
                  </a:lnTo>
                  <a:lnTo>
                    <a:pt x="4092" y="1988"/>
                  </a:lnTo>
                  <a:lnTo>
                    <a:pt x="4092" y="1988"/>
                  </a:lnTo>
                  <a:lnTo>
                    <a:pt x="4345" y="1560"/>
                  </a:lnTo>
                  <a:lnTo>
                    <a:pt x="4345" y="1560"/>
                  </a:lnTo>
                  <a:lnTo>
                    <a:pt x="4599" y="1170"/>
                  </a:lnTo>
                  <a:lnTo>
                    <a:pt x="4852" y="839"/>
                  </a:lnTo>
                  <a:lnTo>
                    <a:pt x="4852" y="839"/>
                  </a:lnTo>
                  <a:lnTo>
                    <a:pt x="4988" y="683"/>
                  </a:lnTo>
                  <a:lnTo>
                    <a:pt x="5125" y="527"/>
                  </a:lnTo>
                  <a:lnTo>
                    <a:pt x="5281" y="410"/>
                  </a:lnTo>
                  <a:lnTo>
                    <a:pt x="5436" y="293"/>
                  </a:lnTo>
                  <a:lnTo>
                    <a:pt x="5436" y="293"/>
                  </a:lnTo>
                  <a:lnTo>
                    <a:pt x="5592" y="196"/>
                  </a:lnTo>
                  <a:lnTo>
                    <a:pt x="5768" y="118"/>
                  </a:lnTo>
                  <a:lnTo>
                    <a:pt x="5943" y="79"/>
                  </a:lnTo>
                  <a:lnTo>
                    <a:pt x="6118" y="40"/>
                  </a:lnTo>
                  <a:lnTo>
                    <a:pt x="6118" y="40"/>
                  </a:lnTo>
                  <a:lnTo>
                    <a:pt x="6177" y="40"/>
                  </a:lnTo>
                  <a:lnTo>
                    <a:pt x="6177" y="40"/>
                  </a:lnTo>
                  <a:lnTo>
                    <a:pt x="6313" y="59"/>
                  </a:lnTo>
                  <a:lnTo>
                    <a:pt x="6469" y="79"/>
                  </a:lnTo>
                  <a:lnTo>
                    <a:pt x="6469" y="79"/>
                  </a:lnTo>
                  <a:lnTo>
                    <a:pt x="6644" y="137"/>
                  </a:lnTo>
                  <a:lnTo>
                    <a:pt x="6820" y="215"/>
                  </a:lnTo>
                  <a:lnTo>
                    <a:pt x="6820" y="215"/>
                  </a:lnTo>
                  <a:lnTo>
                    <a:pt x="6937" y="293"/>
                  </a:lnTo>
                  <a:lnTo>
                    <a:pt x="7034" y="390"/>
                  </a:lnTo>
                  <a:lnTo>
                    <a:pt x="7034" y="390"/>
                  </a:lnTo>
                  <a:lnTo>
                    <a:pt x="7132" y="507"/>
                  </a:lnTo>
                  <a:lnTo>
                    <a:pt x="7190" y="644"/>
                  </a:lnTo>
                  <a:lnTo>
                    <a:pt x="7190" y="644"/>
                  </a:lnTo>
                  <a:lnTo>
                    <a:pt x="7229" y="761"/>
                  </a:lnTo>
                  <a:lnTo>
                    <a:pt x="7248" y="917"/>
                  </a:lnTo>
                  <a:lnTo>
                    <a:pt x="7248" y="917"/>
                  </a:lnTo>
                  <a:lnTo>
                    <a:pt x="7248" y="1053"/>
                  </a:lnTo>
                  <a:lnTo>
                    <a:pt x="7229" y="1228"/>
                  </a:lnTo>
                  <a:lnTo>
                    <a:pt x="7229" y="1228"/>
                  </a:lnTo>
                  <a:lnTo>
                    <a:pt x="7190" y="1384"/>
                  </a:lnTo>
                  <a:lnTo>
                    <a:pt x="7132" y="1540"/>
                  </a:lnTo>
                  <a:lnTo>
                    <a:pt x="7132" y="1540"/>
                  </a:lnTo>
                  <a:lnTo>
                    <a:pt x="6976" y="1930"/>
                  </a:lnTo>
                  <a:lnTo>
                    <a:pt x="6976" y="1930"/>
                  </a:lnTo>
                  <a:lnTo>
                    <a:pt x="6800" y="2241"/>
                  </a:lnTo>
                  <a:lnTo>
                    <a:pt x="6586" y="2592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976" y="2319"/>
                  </a:lnTo>
                  <a:lnTo>
                    <a:pt x="7307" y="2125"/>
                  </a:lnTo>
                  <a:lnTo>
                    <a:pt x="7307" y="2125"/>
                  </a:lnTo>
                  <a:lnTo>
                    <a:pt x="7482" y="2047"/>
                  </a:lnTo>
                  <a:lnTo>
                    <a:pt x="7658" y="1988"/>
                  </a:lnTo>
                  <a:lnTo>
                    <a:pt x="7833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8164" y="1949"/>
                  </a:lnTo>
                  <a:lnTo>
                    <a:pt x="8301" y="1988"/>
                  </a:lnTo>
                  <a:lnTo>
                    <a:pt x="8301" y="1988"/>
                  </a:lnTo>
                  <a:lnTo>
                    <a:pt x="8456" y="2066"/>
                  </a:lnTo>
                  <a:lnTo>
                    <a:pt x="8612" y="2164"/>
                  </a:lnTo>
                  <a:lnTo>
                    <a:pt x="8612" y="2164"/>
                  </a:lnTo>
                  <a:lnTo>
                    <a:pt x="8729" y="2300"/>
                  </a:lnTo>
                  <a:lnTo>
                    <a:pt x="8827" y="2456"/>
                  </a:lnTo>
                  <a:lnTo>
                    <a:pt x="8827" y="2456"/>
                  </a:lnTo>
                  <a:lnTo>
                    <a:pt x="8924" y="2651"/>
                  </a:lnTo>
                  <a:lnTo>
                    <a:pt x="8982" y="2865"/>
                  </a:lnTo>
                  <a:lnTo>
                    <a:pt x="8982" y="2865"/>
                  </a:lnTo>
                  <a:lnTo>
                    <a:pt x="9002" y="3099"/>
                  </a:lnTo>
                  <a:lnTo>
                    <a:pt x="8982" y="3313"/>
                  </a:lnTo>
                  <a:lnTo>
                    <a:pt x="8905" y="3527"/>
                  </a:lnTo>
                  <a:lnTo>
                    <a:pt x="8827" y="3742"/>
                  </a:lnTo>
                  <a:lnTo>
                    <a:pt x="8710" y="3917"/>
                  </a:lnTo>
                  <a:lnTo>
                    <a:pt x="8593" y="4092"/>
                  </a:lnTo>
                  <a:lnTo>
                    <a:pt x="8340" y="4404"/>
                  </a:lnTo>
                  <a:lnTo>
                    <a:pt x="8340" y="4404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106" y="4735"/>
                  </a:lnTo>
                  <a:lnTo>
                    <a:pt x="8242" y="4716"/>
                  </a:lnTo>
                  <a:lnTo>
                    <a:pt x="8242" y="4716"/>
                  </a:lnTo>
                  <a:lnTo>
                    <a:pt x="8340" y="4696"/>
                  </a:lnTo>
                  <a:lnTo>
                    <a:pt x="8340" y="4696"/>
                  </a:lnTo>
                  <a:lnTo>
                    <a:pt x="8515" y="4716"/>
                  </a:lnTo>
                  <a:lnTo>
                    <a:pt x="8710" y="4755"/>
                  </a:lnTo>
                  <a:lnTo>
                    <a:pt x="8710" y="4755"/>
                  </a:lnTo>
                  <a:lnTo>
                    <a:pt x="8885" y="4813"/>
                  </a:lnTo>
                  <a:lnTo>
                    <a:pt x="9021" y="4891"/>
                  </a:lnTo>
                  <a:lnTo>
                    <a:pt x="9021" y="4891"/>
                  </a:lnTo>
                  <a:lnTo>
                    <a:pt x="9158" y="4989"/>
                  </a:lnTo>
                  <a:lnTo>
                    <a:pt x="9255" y="5125"/>
                  </a:lnTo>
                  <a:lnTo>
                    <a:pt x="9255" y="5125"/>
                  </a:lnTo>
                  <a:lnTo>
                    <a:pt x="9314" y="5242"/>
                  </a:lnTo>
                  <a:lnTo>
                    <a:pt x="9372" y="5378"/>
                  </a:lnTo>
                  <a:lnTo>
                    <a:pt x="9372" y="5378"/>
                  </a:lnTo>
                  <a:lnTo>
                    <a:pt x="9372" y="5534"/>
                  </a:lnTo>
                  <a:lnTo>
                    <a:pt x="9372" y="5690"/>
                  </a:lnTo>
                  <a:lnTo>
                    <a:pt x="9372" y="5690"/>
                  </a:lnTo>
                  <a:lnTo>
                    <a:pt x="9353" y="5846"/>
                  </a:lnTo>
                  <a:lnTo>
                    <a:pt x="9314" y="6002"/>
                  </a:lnTo>
                  <a:lnTo>
                    <a:pt x="9314" y="6002"/>
                  </a:lnTo>
                  <a:lnTo>
                    <a:pt x="9255" y="6158"/>
                  </a:lnTo>
                  <a:lnTo>
                    <a:pt x="9158" y="6353"/>
                  </a:lnTo>
                  <a:lnTo>
                    <a:pt x="9158" y="6353"/>
                  </a:lnTo>
                  <a:lnTo>
                    <a:pt x="9002" y="6664"/>
                  </a:lnTo>
                  <a:lnTo>
                    <a:pt x="8768" y="7015"/>
                  </a:lnTo>
                  <a:lnTo>
                    <a:pt x="8768" y="7015"/>
                  </a:lnTo>
                  <a:lnTo>
                    <a:pt x="8573" y="7288"/>
                  </a:lnTo>
                  <a:lnTo>
                    <a:pt x="8359" y="7541"/>
                  </a:lnTo>
                  <a:lnTo>
                    <a:pt x="8125" y="7794"/>
                  </a:lnTo>
                  <a:lnTo>
                    <a:pt x="7911" y="8009"/>
                  </a:lnTo>
                  <a:lnTo>
                    <a:pt x="7911" y="8009"/>
                  </a:lnTo>
                  <a:lnTo>
                    <a:pt x="7697" y="8204"/>
                  </a:lnTo>
                  <a:lnTo>
                    <a:pt x="7482" y="8379"/>
                  </a:lnTo>
                  <a:lnTo>
                    <a:pt x="7248" y="8554"/>
                  </a:lnTo>
                  <a:lnTo>
                    <a:pt x="7015" y="8710"/>
                  </a:lnTo>
                  <a:lnTo>
                    <a:pt x="7015" y="8710"/>
                  </a:lnTo>
                  <a:lnTo>
                    <a:pt x="6781" y="8847"/>
                  </a:lnTo>
                  <a:lnTo>
                    <a:pt x="6547" y="8983"/>
                  </a:lnTo>
                  <a:lnTo>
                    <a:pt x="6313" y="9100"/>
                  </a:lnTo>
                  <a:lnTo>
                    <a:pt x="6060" y="9197"/>
                  </a:lnTo>
                  <a:lnTo>
                    <a:pt x="6060" y="9197"/>
                  </a:lnTo>
                  <a:lnTo>
                    <a:pt x="5807" y="9275"/>
                  </a:lnTo>
                  <a:lnTo>
                    <a:pt x="5553" y="9334"/>
                  </a:lnTo>
                  <a:lnTo>
                    <a:pt x="5300" y="9392"/>
                  </a:lnTo>
                  <a:lnTo>
                    <a:pt x="5027" y="9431"/>
                  </a:lnTo>
                  <a:lnTo>
                    <a:pt x="5027" y="9431"/>
                  </a:lnTo>
                  <a:lnTo>
                    <a:pt x="4618" y="9451"/>
                  </a:lnTo>
                  <a:lnTo>
                    <a:pt x="4618" y="9451"/>
                  </a:lnTo>
                  <a:lnTo>
                    <a:pt x="4287" y="9431"/>
                  </a:lnTo>
                  <a:lnTo>
                    <a:pt x="3917" y="9392"/>
                  </a:lnTo>
                  <a:lnTo>
                    <a:pt x="3917" y="9392"/>
                  </a:lnTo>
                  <a:lnTo>
                    <a:pt x="3663" y="9353"/>
                  </a:lnTo>
                  <a:lnTo>
                    <a:pt x="3410" y="9295"/>
                  </a:lnTo>
                  <a:lnTo>
                    <a:pt x="3137" y="9197"/>
                  </a:lnTo>
                  <a:lnTo>
                    <a:pt x="2845" y="9100"/>
                  </a:lnTo>
                  <a:lnTo>
                    <a:pt x="2845" y="9100"/>
                  </a:lnTo>
                  <a:lnTo>
                    <a:pt x="2631" y="9022"/>
                  </a:lnTo>
                  <a:lnTo>
                    <a:pt x="2397" y="8905"/>
                  </a:lnTo>
                  <a:lnTo>
                    <a:pt x="2183" y="8788"/>
                  </a:lnTo>
                  <a:lnTo>
                    <a:pt x="1968" y="8671"/>
                  </a:lnTo>
                  <a:lnTo>
                    <a:pt x="1968" y="8671"/>
                  </a:lnTo>
                  <a:lnTo>
                    <a:pt x="1793" y="8535"/>
                  </a:lnTo>
                  <a:lnTo>
                    <a:pt x="1618" y="8398"/>
                  </a:lnTo>
                  <a:lnTo>
                    <a:pt x="1442" y="8262"/>
                  </a:lnTo>
                  <a:lnTo>
                    <a:pt x="1267" y="8106"/>
                  </a:lnTo>
                  <a:lnTo>
                    <a:pt x="1111" y="7931"/>
                  </a:lnTo>
                  <a:lnTo>
                    <a:pt x="975" y="7755"/>
                  </a:lnTo>
                  <a:lnTo>
                    <a:pt x="838" y="7580"/>
                  </a:lnTo>
                  <a:lnTo>
                    <a:pt x="702" y="7385"/>
                  </a:lnTo>
                  <a:lnTo>
                    <a:pt x="702" y="7385"/>
                  </a:lnTo>
                  <a:lnTo>
                    <a:pt x="487" y="7015"/>
                  </a:lnTo>
                  <a:lnTo>
                    <a:pt x="312" y="6606"/>
                  </a:lnTo>
                  <a:lnTo>
                    <a:pt x="176" y="6177"/>
                  </a:lnTo>
                  <a:lnTo>
                    <a:pt x="78" y="5729"/>
                  </a:lnTo>
                  <a:lnTo>
                    <a:pt x="78" y="5729"/>
                  </a:lnTo>
                  <a:lnTo>
                    <a:pt x="20" y="5281"/>
                  </a:lnTo>
                  <a:lnTo>
                    <a:pt x="0" y="4813"/>
                  </a:lnTo>
                  <a:lnTo>
                    <a:pt x="0" y="4326"/>
                  </a:lnTo>
                  <a:lnTo>
                    <a:pt x="59" y="3839"/>
                  </a:lnTo>
                  <a:lnTo>
                    <a:pt x="59" y="3839"/>
                  </a:lnTo>
                  <a:lnTo>
                    <a:pt x="137" y="3372"/>
                  </a:lnTo>
                  <a:lnTo>
                    <a:pt x="137" y="3372"/>
                  </a:lnTo>
                  <a:lnTo>
                    <a:pt x="254" y="2943"/>
                  </a:lnTo>
                  <a:lnTo>
                    <a:pt x="273" y="2806"/>
                  </a:lnTo>
                  <a:lnTo>
                    <a:pt x="273" y="2806"/>
                  </a:lnTo>
                  <a:lnTo>
                    <a:pt x="429" y="2222"/>
                  </a:lnTo>
                  <a:lnTo>
                    <a:pt x="429" y="2222"/>
                  </a:lnTo>
                  <a:lnTo>
                    <a:pt x="565" y="1813"/>
                  </a:lnTo>
                  <a:lnTo>
                    <a:pt x="702" y="1423"/>
                  </a:lnTo>
                  <a:lnTo>
                    <a:pt x="702" y="1423"/>
                  </a:lnTo>
                  <a:lnTo>
                    <a:pt x="877" y="1033"/>
                  </a:lnTo>
                  <a:lnTo>
                    <a:pt x="975" y="878"/>
                  </a:lnTo>
                  <a:lnTo>
                    <a:pt x="1091" y="702"/>
                  </a:lnTo>
                  <a:lnTo>
                    <a:pt x="1091" y="702"/>
                  </a:lnTo>
                  <a:lnTo>
                    <a:pt x="1286" y="468"/>
                  </a:lnTo>
                  <a:lnTo>
                    <a:pt x="1286" y="468"/>
                  </a:lnTo>
                  <a:lnTo>
                    <a:pt x="1384" y="371"/>
                  </a:lnTo>
                  <a:lnTo>
                    <a:pt x="1501" y="274"/>
                  </a:lnTo>
                  <a:lnTo>
                    <a:pt x="1501" y="274"/>
                  </a:lnTo>
                  <a:lnTo>
                    <a:pt x="1637" y="176"/>
                  </a:lnTo>
                  <a:lnTo>
                    <a:pt x="1773" y="118"/>
                  </a:lnTo>
                  <a:lnTo>
                    <a:pt x="1929" y="59"/>
                  </a:lnTo>
                  <a:lnTo>
                    <a:pt x="2066" y="20"/>
                  </a:lnTo>
                  <a:lnTo>
                    <a:pt x="2066" y="20"/>
                  </a:lnTo>
                  <a:lnTo>
                    <a:pt x="23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7675;p72">
              <a:extLst>
                <a:ext uri="{FF2B5EF4-FFF2-40B4-BE49-F238E27FC236}">
                  <a16:creationId xmlns:a16="http://schemas.microsoft.com/office/drawing/2014/main" id="{9CDA52E2-906B-E96D-1FED-4190E20A3C59}"/>
                </a:ext>
              </a:extLst>
            </p:cNvPr>
            <p:cNvSpPr/>
            <p:nvPr/>
          </p:nvSpPr>
          <p:spPr>
            <a:xfrm>
              <a:off x="1568100" y="1000425"/>
              <a:ext cx="245050" cy="244550"/>
            </a:xfrm>
            <a:custGeom>
              <a:avLst/>
              <a:gdLst/>
              <a:ahLst/>
              <a:cxnLst/>
              <a:rect l="l" t="t" r="r" b="b"/>
              <a:pathLst>
                <a:path w="9802" h="9782" extrusionOk="0">
                  <a:moveTo>
                    <a:pt x="6469" y="293"/>
                  </a:moveTo>
                  <a:lnTo>
                    <a:pt x="6703" y="312"/>
                  </a:lnTo>
                  <a:lnTo>
                    <a:pt x="6878" y="371"/>
                  </a:lnTo>
                  <a:lnTo>
                    <a:pt x="7015" y="449"/>
                  </a:lnTo>
                  <a:lnTo>
                    <a:pt x="7112" y="565"/>
                  </a:lnTo>
                  <a:lnTo>
                    <a:pt x="7190" y="721"/>
                  </a:lnTo>
                  <a:lnTo>
                    <a:pt x="7229" y="858"/>
                  </a:lnTo>
                  <a:lnTo>
                    <a:pt x="7249" y="1014"/>
                  </a:lnTo>
                  <a:lnTo>
                    <a:pt x="7229" y="1228"/>
                  </a:lnTo>
                  <a:lnTo>
                    <a:pt x="7210" y="1462"/>
                  </a:lnTo>
                  <a:lnTo>
                    <a:pt x="7112" y="1773"/>
                  </a:lnTo>
                  <a:lnTo>
                    <a:pt x="6995" y="2085"/>
                  </a:lnTo>
                  <a:lnTo>
                    <a:pt x="6840" y="2358"/>
                  </a:lnTo>
                  <a:lnTo>
                    <a:pt x="6645" y="2670"/>
                  </a:lnTo>
                  <a:lnTo>
                    <a:pt x="6625" y="2748"/>
                  </a:lnTo>
                  <a:lnTo>
                    <a:pt x="6625" y="2806"/>
                  </a:lnTo>
                  <a:lnTo>
                    <a:pt x="6645" y="2865"/>
                  </a:lnTo>
                  <a:lnTo>
                    <a:pt x="6684" y="2904"/>
                  </a:lnTo>
                  <a:lnTo>
                    <a:pt x="6742" y="2942"/>
                  </a:lnTo>
                  <a:lnTo>
                    <a:pt x="6781" y="2942"/>
                  </a:lnTo>
                  <a:lnTo>
                    <a:pt x="6840" y="2923"/>
                  </a:lnTo>
                  <a:lnTo>
                    <a:pt x="6898" y="2904"/>
                  </a:lnTo>
                  <a:lnTo>
                    <a:pt x="6937" y="2845"/>
                  </a:lnTo>
                  <a:lnTo>
                    <a:pt x="7327" y="2553"/>
                  </a:lnTo>
                  <a:lnTo>
                    <a:pt x="7658" y="2358"/>
                  </a:lnTo>
                  <a:lnTo>
                    <a:pt x="7970" y="2222"/>
                  </a:lnTo>
                  <a:lnTo>
                    <a:pt x="8164" y="2183"/>
                  </a:lnTo>
                  <a:lnTo>
                    <a:pt x="8340" y="2163"/>
                  </a:lnTo>
                  <a:lnTo>
                    <a:pt x="8535" y="2183"/>
                  </a:lnTo>
                  <a:lnTo>
                    <a:pt x="8671" y="2222"/>
                  </a:lnTo>
                  <a:lnTo>
                    <a:pt x="8788" y="2319"/>
                  </a:lnTo>
                  <a:lnTo>
                    <a:pt x="8944" y="2475"/>
                  </a:lnTo>
                  <a:lnTo>
                    <a:pt x="9002" y="2592"/>
                  </a:lnTo>
                  <a:lnTo>
                    <a:pt x="9061" y="2728"/>
                  </a:lnTo>
                  <a:lnTo>
                    <a:pt x="9080" y="2845"/>
                  </a:lnTo>
                  <a:lnTo>
                    <a:pt x="9100" y="2962"/>
                  </a:lnTo>
                  <a:lnTo>
                    <a:pt x="9100" y="3098"/>
                  </a:lnTo>
                  <a:lnTo>
                    <a:pt x="9080" y="3215"/>
                  </a:lnTo>
                  <a:lnTo>
                    <a:pt x="9022" y="3410"/>
                  </a:lnTo>
                  <a:lnTo>
                    <a:pt x="8944" y="3605"/>
                  </a:lnTo>
                  <a:lnTo>
                    <a:pt x="8866" y="3761"/>
                  </a:lnTo>
                  <a:lnTo>
                    <a:pt x="8749" y="3936"/>
                  </a:lnTo>
                  <a:lnTo>
                    <a:pt x="8476" y="4306"/>
                  </a:lnTo>
                  <a:lnTo>
                    <a:pt x="8496" y="4267"/>
                  </a:lnTo>
                  <a:lnTo>
                    <a:pt x="8164" y="4618"/>
                  </a:lnTo>
                  <a:lnTo>
                    <a:pt x="8067" y="4716"/>
                  </a:lnTo>
                  <a:lnTo>
                    <a:pt x="8028" y="4774"/>
                  </a:lnTo>
                  <a:lnTo>
                    <a:pt x="8009" y="4832"/>
                  </a:lnTo>
                  <a:lnTo>
                    <a:pt x="8009" y="4891"/>
                  </a:lnTo>
                  <a:lnTo>
                    <a:pt x="8048" y="4949"/>
                  </a:lnTo>
                  <a:lnTo>
                    <a:pt x="8106" y="4988"/>
                  </a:lnTo>
                  <a:lnTo>
                    <a:pt x="8145" y="5008"/>
                  </a:lnTo>
                  <a:lnTo>
                    <a:pt x="8184" y="5027"/>
                  </a:lnTo>
                  <a:lnTo>
                    <a:pt x="8223" y="5008"/>
                  </a:lnTo>
                  <a:lnTo>
                    <a:pt x="8262" y="4988"/>
                  </a:lnTo>
                  <a:lnTo>
                    <a:pt x="8398" y="4969"/>
                  </a:lnTo>
                  <a:lnTo>
                    <a:pt x="8554" y="4949"/>
                  </a:lnTo>
                  <a:lnTo>
                    <a:pt x="8632" y="4930"/>
                  </a:lnTo>
                  <a:lnTo>
                    <a:pt x="8846" y="4949"/>
                  </a:lnTo>
                  <a:lnTo>
                    <a:pt x="8963" y="4988"/>
                  </a:lnTo>
                  <a:lnTo>
                    <a:pt x="9080" y="5027"/>
                  </a:lnTo>
                  <a:lnTo>
                    <a:pt x="9256" y="5144"/>
                  </a:lnTo>
                  <a:lnTo>
                    <a:pt x="9392" y="5300"/>
                  </a:lnTo>
                  <a:lnTo>
                    <a:pt x="9489" y="5495"/>
                  </a:lnTo>
                  <a:lnTo>
                    <a:pt x="9509" y="5592"/>
                  </a:lnTo>
                  <a:lnTo>
                    <a:pt x="9528" y="5709"/>
                  </a:lnTo>
                  <a:lnTo>
                    <a:pt x="9528" y="5846"/>
                  </a:lnTo>
                  <a:lnTo>
                    <a:pt x="9509" y="5962"/>
                  </a:lnTo>
                  <a:lnTo>
                    <a:pt x="9431" y="6196"/>
                  </a:lnTo>
                  <a:lnTo>
                    <a:pt x="9333" y="6450"/>
                  </a:lnTo>
                  <a:lnTo>
                    <a:pt x="9139" y="6781"/>
                  </a:lnTo>
                  <a:lnTo>
                    <a:pt x="8924" y="7132"/>
                  </a:lnTo>
                  <a:lnTo>
                    <a:pt x="8476" y="7716"/>
                  </a:lnTo>
                  <a:lnTo>
                    <a:pt x="8496" y="7677"/>
                  </a:lnTo>
                  <a:lnTo>
                    <a:pt x="8262" y="7911"/>
                  </a:lnTo>
                  <a:lnTo>
                    <a:pt x="8009" y="8164"/>
                  </a:lnTo>
                  <a:lnTo>
                    <a:pt x="7736" y="8379"/>
                  </a:lnTo>
                  <a:lnTo>
                    <a:pt x="7444" y="8593"/>
                  </a:lnTo>
                  <a:lnTo>
                    <a:pt x="7132" y="8768"/>
                  </a:lnTo>
                  <a:lnTo>
                    <a:pt x="6820" y="8944"/>
                  </a:lnTo>
                  <a:lnTo>
                    <a:pt x="6489" y="9099"/>
                  </a:lnTo>
                  <a:lnTo>
                    <a:pt x="6158" y="9216"/>
                  </a:lnTo>
                  <a:lnTo>
                    <a:pt x="6119" y="9236"/>
                  </a:lnTo>
                  <a:lnTo>
                    <a:pt x="5807" y="9314"/>
                  </a:lnTo>
                  <a:lnTo>
                    <a:pt x="5495" y="9392"/>
                  </a:lnTo>
                  <a:lnTo>
                    <a:pt x="5183" y="9450"/>
                  </a:lnTo>
                  <a:lnTo>
                    <a:pt x="4872" y="9470"/>
                  </a:lnTo>
                  <a:lnTo>
                    <a:pt x="4657" y="9470"/>
                  </a:lnTo>
                  <a:lnTo>
                    <a:pt x="4287" y="9450"/>
                  </a:lnTo>
                  <a:lnTo>
                    <a:pt x="3936" y="9411"/>
                  </a:lnTo>
                  <a:lnTo>
                    <a:pt x="3722" y="9353"/>
                  </a:lnTo>
                  <a:lnTo>
                    <a:pt x="3488" y="9294"/>
                  </a:lnTo>
                  <a:lnTo>
                    <a:pt x="3274" y="9216"/>
                  </a:lnTo>
                  <a:lnTo>
                    <a:pt x="3060" y="9119"/>
                  </a:lnTo>
                  <a:lnTo>
                    <a:pt x="2865" y="9002"/>
                  </a:lnTo>
                  <a:lnTo>
                    <a:pt x="2826" y="9002"/>
                  </a:lnTo>
                  <a:lnTo>
                    <a:pt x="2787" y="8983"/>
                  </a:lnTo>
                  <a:lnTo>
                    <a:pt x="2573" y="8866"/>
                  </a:lnTo>
                  <a:lnTo>
                    <a:pt x="2358" y="8729"/>
                  </a:lnTo>
                  <a:lnTo>
                    <a:pt x="2144" y="8573"/>
                  </a:lnTo>
                  <a:lnTo>
                    <a:pt x="1910" y="8398"/>
                  </a:lnTo>
                  <a:lnTo>
                    <a:pt x="1735" y="8242"/>
                  </a:lnTo>
                  <a:lnTo>
                    <a:pt x="1559" y="8086"/>
                  </a:lnTo>
                  <a:lnTo>
                    <a:pt x="1423" y="7950"/>
                  </a:lnTo>
                  <a:lnTo>
                    <a:pt x="1267" y="7755"/>
                  </a:lnTo>
                  <a:lnTo>
                    <a:pt x="1170" y="7619"/>
                  </a:lnTo>
                  <a:lnTo>
                    <a:pt x="1111" y="7560"/>
                  </a:lnTo>
                  <a:lnTo>
                    <a:pt x="975" y="7346"/>
                  </a:lnTo>
                  <a:lnTo>
                    <a:pt x="897" y="7170"/>
                  </a:lnTo>
                  <a:lnTo>
                    <a:pt x="799" y="6976"/>
                  </a:lnTo>
                  <a:lnTo>
                    <a:pt x="683" y="6722"/>
                  </a:lnTo>
                  <a:lnTo>
                    <a:pt x="585" y="6450"/>
                  </a:lnTo>
                  <a:lnTo>
                    <a:pt x="507" y="6157"/>
                  </a:lnTo>
                  <a:lnTo>
                    <a:pt x="449" y="5865"/>
                  </a:lnTo>
                  <a:lnTo>
                    <a:pt x="390" y="5514"/>
                  </a:lnTo>
                  <a:lnTo>
                    <a:pt x="371" y="5164"/>
                  </a:lnTo>
                  <a:lnTo>
                    <a:pt x="371" y="4832"/>
                  </a:lnTo>
                  <a:lnTo>
                    <a:pt x="390" y="4443"/>
                  </a:lnTo>
                  <a:lnTo>
                    <a:pt x="449" y="3995"/>
                  </a:lnTo>
                  <a:lnTo>
                    <a:pt x="546" y="3508"/>
                  </a:lnTo>
                  <a:lnTo>
                    <a:pt x="702" y="2884"/>
                  </a:lnTo>
                  <a:lnTo>
                    <a:pt x="897" y="2280"/>
                  </a:lnTo>
                  <a:lnTo>
                    <a:pt x="1033" y="1949"/>
                  </a:lnTo>
                  <a:lnTo>
                    <a:pt x="1170" y="1637"/>
                  </a:lnTo>
                  <a:lnTo>
                    <a:pt x="1306" y="1364"/>
                  </a:lnTo>
                  <a:lnTo>
                    <a:pt x="1462" y="1111"/>
                  </a:lnTo>
                  <a:lnTo>
                    <a:pt x="1657" y="877"/>
                  </a:lnTo>
                  <a:lnTo>
                    <a:pt x="1852" y="682"/>
                  </a:lnTo>
                  <a:lnTo>
                    <a:pt x="1969" y="585"/>
                  </a:lnTo>
                  <a:lnTo>
                    <a:pt x="2105" y="507"/>
                  </a:lnTo>
                  <a:lnTo>
                    <a:pt x="2241" y="449"/>
                  </a:lnTo>
                  <a:lnTo>
                    <a:pt x="2358" y="429"/>
                  </a:lnTo>
                  <a:lnTo>
                    <a:pt x="2514" y="410"/>
                  </a:lnTo>
                  <a:lnTo>
                    <a:pt x="2573" y="410"/>
                  </a:lnTo>
                  <a:lnTo>
                    <a:pt x="2709" y="449"/>
                  </a:lnTo>
                  <a:lnTo>
                    <a:pt x="2865" y="487"/>
                  </a:lnTo>
                  <a:lnTo>
                    <a:pt x="3001" y="546"/>
                  </a:lnTo>
                  <a:lnTo>
                    <a:pt x="3138" y="624"/>
                  </a:lnTo>
                  <a:lnTo>
                    <a:pt x="3313" y="760"/>
                  </a:lnTo>
                  <a:lnTo>
                    <a:pt x="3488" y="936"/>
                  </a:lnTo>
                  <a:lnTo>
                    <a:pt x="3605" y="1092"/>
                  </a:lnTo>
                  <a:lnTo>
                    <a:pt x="3722" y="1247"/>
                  </a:lnTo>
                  <a:lnTo>
                    <a:pt x="3917" y="1598"/>
                  </a:lnTo>
                  <a:lnTo>
                    <a:pt x="4014" y="1871"/>
                  </a:lnTo>
                  <a:lnTo>
                    <a:pt x="4073" y="2007"/>
                  </a:lnTo>
                  <a:lnTo>
                    <a:pt x="4112" y="2183"/>
                  </a:lnTo>
                  <a:lnTo>
                    <a:pt x="4131" y="2261"/>
                  </a:lnTo>
                  <a:lnTo>
                    <a:pt x="4170" y="2319"/>
                  </a:lnTo>
                  <a:lnTo>
                    <a:pt x="4229" y="2358"/>
                  </a:lnTo>
                  <a:lnTo>
                    <a:pt x="4307" y="2358"/>
                  </a:lnTo>
                  <a:lnTo>
                    <a:pt x="4326" y="2377"/>
                  </a:lnTo>
                  <a:lnTo>
                    <a:pt x="4365" y="2377"/>
                  </a:lnTo>
                  <a:lnTo>
                    <a:pt x="4424" y="2358"/>
                  </a:lnTo>
                  <a:lnTo>
                    <a:pt x="4462" y="2319"/>
                  </a:lnTo>
                  <a:lnTo>
                    <a:pt x="4501" y="2241"/>
                  </a:lnTo>
                  <a:lnTo>
                    <a:pt x="4540" y="2144"/>
                  </a:lnTo>
                  <a:lnTo>
                    <a:pt x="4638" y="1968"/>
                  </a:lnTo>
                  <a:lnTo>
                    <a:pt x="4794" y="1657"/>
                  </a:lnTo>
                  <a:lnTo>
                    <a:pt x="4950" y="1364"/>
                  </a:lnTo>
                  <a:lnTo>
                    <a:pt x="5125" y="1130"/>
                  </a:lnTo>
                  <a:lnTo>
                    <a:pt x="5300" y="916"/>
                  </a:lnTo>
                  <a:lnTo>
                    <a:pt x="5515" y="702"/>
                  </a:lnTo>
                  <a:lnTo>
                    <a:pt x="5729" y="526"/>
                  </a:lnTo>
                  <a:lnTo>
                    <a:pt x="5904" y="429"/>
                  </a:lnTo>
                  <a:lnTo>
                    <a:pt x="6080" y="351"/>
                  </a:lnTo>
                  <a:lnTo>
                    <a:pt x="6236" y="312"/>
                  </a:lnTo>
                  <a:lnTo>
                    <a:pt x="6411" y="293"/>
                  </a:lnTo>
                  <a:close/>
                  <a:moveTo>
                    <a:pt x="2495" y="0"/>
                  </a:moveTo>
                  <a:lnTo>
                    <a:pt x="2319" y="20"/>
                  </a:lnTo>
                  <a:lnTo>
                    <a:pt x="2144" y="39"/>
                  </a:lnTo>
                  <a:lnTo>
                    <a:pt x="1988" y="98"/>
                  </a:lnTo>
                  <a:lnTo>
                    <a:pt x="1871" y="156"/>
                  </a:lnTo>
                  <a:lnTo>
                    <a:pt x="1735" y="234"/>
                  </a:lnTo>
                  <a:lnTo>
                    <a:pt x="1618" y="312"/>
                  </a:lnTo>
                  <a:lnTo>
                    <a:pt x="1384" y="526"/>
                  </a:lnTo>
                  <a:lnTo>
                    <a:pt x="1170" y="780"/>
                  </a:lnTo>
                  <a:lnTo>
                    <a:pt x="994" y="1053"/>
                  </a:lnTo>
                  <a:lnTo>
                    <a:pt x="819" y="1364"/>
                  </a:lnTo>
                  <a:lnTo>
                    <a:pt x="663" y="1696"/>
                  </a:lnTo>
                  <a:lnTo>
                    <a:pt x="527" y="2085"/>
                  </a:lnTo>
                  <a:lnTo>
                    <a:pt x="410" y="2416"/>
                  </a:lnTo>
                  <a:lnTo>
                    <a:pt x="312" y="2748"/>
                  </a:lnTo>
                  <a:lnTo>
                    <a:pt x="234" y="3079"/>
                  </a:lnTo>
                  <a:lnTo>
                    <a:pt x="137" y="3430"/>
                  </a:lnTo>
                  <a:lnTo>
                    <a:pt x="79" y="3761"/>
                  </a:lnTo>
                  <a:lnTo>
                    <a:pt x="40" y="4073"/>
                  </a:lnTo>
                  <a:lnTo>
                    <a:pt x="20" y="4365"/>
                  </a:lnTo>
                  <a:lnTo>
                    <a:pt x="1" y="4657"/>
                  </a:lnTo>
                  <a:lnTo>
                    <a:pt x="1" y="4910"/>
                  </a:lnTo>
                  <a:lnTo>
                    <a:pt x="1" y="5144"/>
                  </a:lnTo>
                  <a:lnTo>
                    <a:pt x="20" y="5397"/>
                  </a:lnTo>
                  <a:lnTo>
                    <a:pt x="59" y="5651"/>
                  </a:lnTo>
                  <a:lnTo>
                    <a:pt x="98" y="5885"/>
                  </a:lnTo>
                  <a:lnTo>
                    <a:pt x="157" y="6138"/>
                  </a:lnTo>
                  <a:lnTo>
                    <a:pt x="234" y="6372"/>
                  </a:lnTo>
                  <a:lnTo>
                    <a:pt x="312" y="6605"/>
                  </a:lnTo>
                  <a:lnTo>
                    <a:pt x="390" y="6800"/>
                  </a:lnTo>
                  <a:lnTo>
                    <a:pt x="488" y="7015"/>
                  </a:lnTo>
                  <a:lnTo>
                    <a:pt x="605" y="7229"/>
                  </a:lnTo>
                  <a:lnTo>
                    <a:pt x="722" y="7443"/>
                  </a:lnTo>
                  <a:lnTo>
                    <a:pt x="858" y="7638"/>
                  </a:lnTo>
                  <a:lnTo>
                    <a:pt x="1092" y="7950"/>
                  </a:lnTo>
                  <a:lnTo>
                    <a:pt x="1345" y="8242"/>
                  </a:lnTo>
                  <a:lnTo>
                    <a:pt x="1637" y="8534"/>
                  </a:lnTo>
                  <a:lnTo>
                    <a:pt x="1988" y="8827"/>
                  </a:lnTo>
                  <a:lnTo>
                    <a:pt x="2183" y="8963"/>
                  </a:lnTo>
                  <a:lnTo>
                    <a:pt x="2378" y="9099"/>
                  </a:lnTo>
                  <a:lnTo>
                    <a:pt x="2612" y="9236"/>
                  </a:lnTo>
                  <a:lnTo>
                    <a:pt x="2845" y="9372"/>
                  </a:lnTo>
                  <a:lnTo>
                    <a:pt x="3118" y="9489"/>
                  </a:lnTo>
                  <a:lnTo>
                    <a:pt x="3410" y="9587"/>
                  </a:lnTo>
                  <a:lnTo>
                    <a:pt x="3703" y="9664"/>
                  </a:lnTo>
                  <a:lnTo>
                    <a:pt x="4034" y="9742"/>
                  </a:lnTo>
                  <a:lnTo>
                    <a:pt x="4326" y="9781"/>
                  </a:lnTo>
                  <a:lnTo>
                    <a:pt x="4638" y="9781"/>
                  </a:lnTo>
                  <a:lnTo>
                    <a:pt x="5125" y="9762"/>
                  </a:lnTo>
                  <a:lnTo>
                    <a:pt x="5398" y="9723"/>
                  </a:lnTo>
                  <a:lnTo>
                    <a:pt x="5651" y="9684"/>
                  </a:lnTo>
                  <a:lnTo>
                    <a:pt x="5924" y="9606"/>
                  </a:lnTo>
                  <a:lnTo>
                    <a:pt x="6216" y="9528"/>
                  </a:lnTo>
                  <a:lnTo>
                    <a:pt x="6469" y="9431"/>
                  </a:lnTo>
                  <a:lnTo>
                    <a:pt x="6723" y="9333"/>
                  </a:lnTo>
                  <a:lnTo>
                    <a:pt x="6976" y="9216"/>
                  </a:lnTo>
                  <a:lnTo>
                    <a:pt x="7229" y="9080"/>
                  </a:lnTo>
                  <a:lnTo>
                    <a:pt x="7463" y="8944"/>
                  </a:lnTo>
                  <a:lnTo>
                    <a:pt x="7697" y="8788"/>
                  </a:lnTo>
                  <a:lnTo>
                    <a:pt x="7931" y="8632"/>
                  </a:lnTo>
                  <a:lnTo>
                    <a:pt x="8145" y="8456"/>
                  </a:lnTo>
                  <a:lnTo>
                    <a:pt x="8340" y="8281"/>
                  </a:lnTo>
                  <a:lnTo>
                    <a:pt x="8515" y="8106"/>
                  </a:lnTo>
                  <a:lnTo>
                    <a:pt x="8690" y="7911"/>
                  </a:lnTo>
                  <a:lnTo>
                    <a:pt x="8885" y="7697"/>
                  </a:lnTo>
                  <a:lnTo>
                    <a:pt x="9080" y="7463"/>
                  </a:lnTo>
                  <a:lnTo>
                    <a:pt x="9256" y="7209"/>
                  </a:lnTo>
                  <a:lnTo>
                    <a:pt x="9392" y="6956"/>
                  </a:lnTo>
                  <a:lnTo>
                    <a:pt x="9528" y="6722"/>
                  </a:lnTo>
                  <a:lnTo>
                    <a:pt x="9665" y="6430"/>
                  </a:lnTo>
                  <a:lnTo>
                    <a:pt x="9762" y="6157"/>
                  </a:lnTo>
                  <a:lnTo>
                    <a:pt x="9801" y="5904"/>
                  </a:lnTo>
                  <a:lnTo>
                    <a:pt x="9801" y="5768"/>
                  </a:lnTo>
                  <a:lnTo>
                    <a:pt x="9782" y="5612"/>
                  </a:lnTo>
                  <a:lnTo>
                    <a:pt x="9762" y="5475"/>
                  </a:lnTo>
                  <a:lnTo>
                    <a:pt x="9704" y="5358"/>
                  </a:lnTo>
                  <a:lnTo>
                    <a:pt x="9645" y="5222"/>
                  </a:lnTo>
                  <a:lnTo>
                    <a:pt x="9567" y="5105"/>
                  </a:lnTo>
                  <a:lnTo>
                    <a:pt x="9489" y="5027"/>
                  </a:lnTo>
                  <a:lnTo>
                    <a:pt x="9411" y="4949"/>
                  </a:lnTo>
                  <a:lnTo>
                    <a:pt x="9314" y="4891"/>
                  </a:lnTo>
                  <a:lnTo>
                    <a:pt x="9197" y="4832"/>
                  </a:lnTo>
                  <a:lnTo>
                    <a:pt x="9178" y="4813"/>
                  </a:lnTo>
                  <a:lnTo>
                    <a:pt x="9061" y="4774"/>
                  </a:lnTo>
                  <a:lnTo>
                    <a:pt x="8924" y="4735"/>
                  </a:lnTo>
                  <a:lnTo>
                    <a:pt x="8788" y="4716"/>
                  </a:lnTo>
                  <a:lnTo>
                    <a:pt x="8515" y="4716"/>
                  </a:lnTo>
                  <a:lnTo>
                    <a:pt x="8554" y="4696"/>
                  </a:lnTo>
                  <a:lnTo>
                    <a:pt x="8807" y="4404"/>
                  </a:lnTo>
                  <a:lnTo>
                    <a:pt x="9061" y="4092"/>
                  </a:lnTo>
                  <a:lnTo>
                    <a:pt x="9158" y="3917"/>
                  </a:lnTo>
                  <a:lnTo>
                    <a:pt x="9275" y="3702"/>
                  </a:lnTo>
                  <a:lnTo>
                    <a:pt x="9333" y="3527"/>
                  </a:lnTo>
                  <a:lnTo>
                    <a:pt x="9372" y="3332"/>
                  </a:lnTo>
                  <a:lnTo>
                    <a:pt x="9411" y="3157"/>
                  </a:lnTo>
                  <a:lnTo>
                    <a:pt x="9411" y="2962"/>
                  </a:lnTo>
                  <a:lnTo>
                    <a:pt x="9372" y="2787"/>
                  </a:lnTo>
                  <a:lnTo>
                    <a:pt x="9314" y="2592"/>
                  </a:lnTo>
                  <a:lnTo>
                    <a:pt x="9217" y="2416"/>
                  </a:lnTo>
                  <a:lnTo>
                    <a:pt x="9080" y="2241"/>
                  </a:lnTo>
                  <a:lnTo>
                    <a:pt x="8963" y="2124"/>
                  </a:lnTo>
                  <a:lnTo>
                    <a:pt x="8827" y="2027"/>
                  </a:lnTo>
                  <a:lnTo>
                    <a:pt x="8807" y="2027"/>
                  </a:lnTo>
                  <a:lnTo>
                    <a:pt x="8690" y="1968"/>
                  </a:lnTo>
                  <a:lnTo>
                    <a:pt x="8554" y="1949"/>
                  </a:lnTo>
                  <a:lnTo>
                    <a:pt x="8418" y="1929"/>
                  </a:lnTo>
                  <a:lnTo>
                    <a:pt x="8242" y="1949"/>
                  </a:lnTo>
                  <a:lnTo>
                    <a:pt x="8067" y="1988"/>
                  </a:lnTo>
                  <a:lnTo>
                    <a:pt x="7911" y="2027"/>
                  </a:lnTo>
                  <a:lnTo>
                    <a:pt x="7736" y="2105"/>
                  </a:lnTo>
                  <a:lnTo>
                    <a:pt x="7560" y="2183"/>
                  </a:lnTo>
                  <a:lnTo>
                    <a:pt x="7268" y="2377"/>
                  </a:lnTo>
                  <a:lnTo>
                    <a:pt x="7190" y="2436"/>
                  </a:lnTo>
                  <a:lnTo>
                    <a:pt x="7346" y="2124"/>
                  </a:lnTo>
                  <a:lnTo>
                    <a:pt x="7463" y="1793"/>
                  </a:lnTo>
                  <a:lnTo>
                    <a:pt x="7521" y="1598"/>
                  </a:lnTo>
                  <a:lnTo>
                    <a:pt x="7560" y="1364"/>
                  </a:lnTo>
                  <a:lnTo>
                    <a:pt x="7560" y="1169"/>
                  </a:lnTo>
                  <a:lnTo>
                    <a:pt x="7560" y="955"/>
                  </a:lnTo>
                  <a:lnTo>
                    <a:pt x="7521" y="760"/>
                  </a:lnTo>
                  <a:lnTo>
                    <a:pt x="7463" y="585"/>
                  </a:lnTo>
                  <a:lnTo>
                    <a:pt x="7385" y="429"/>
                  </a:lnTo>
                  <a:lnTo>
                    <a:pt x="7268" y="273"/>
                  </a:lnTo>
                  <a:lnTo>
                    <a:pt x="7171" y="195"/>
                  </a:lnTo>
                  <a:lnTo>
                    <a:pt x="7034" y="117"/>
                  </a:lnTo>
                  <a:lnTo>
                    <a:pt x="6956" y="78"/>
                  </a:lnTo>
                  <a:lnTo>
                    <a:pt x="6859" y="39"/>
                  </a:lnTo>
                  <a:lnTo>
                    <a:pt x="6742" y="20"/>
                  </a:lnTo>
                  <a:lnTo>
                    <a:pt x="6567" y="0"/>
                  </a:lnTo>
                  <a:lnTo>
                    <a:pt x="6489" y="0"/>
                  </a:lnTo>
                  <a:lnTo>
                    <a:pt x="6294" y="20"/>
                  </a:lnTo>
                  <a:lnTo>
                    <a:pt x="6099" y="78"/>
                  </a:lnTo>
                  <a:lnTo>
                    <a:pt x="5904" y="137"/>
                  </a:lnTo>
                  <a:lnTo>
                    <a:pt x="5709" y="234"/>
                  </a:lnTo>
                  <a:lnTo>
                    <a:pt x="5554" y="332"/>
                  </a:lnTo>
                  <a:lnTo>
                    <a:pt x="5398" y="468"/>
                  </a:lnTo>
                  <a:lnTo>
                    <a:pt x="5242" y="604"/>
                  </a:lnTo>
                  <a:lnTo>
                    <a:pt x="5086" y="780"/>
                  </a:lnTo>
                  <a:lnTo>
                    <a:pt x="4950" y="975"/>
                  </a:lnTo>
                  <a:lnTo>
                    <a:pt x="4833" y="1150"/>
                  </a:lnTo>
                  <a:lnTo>
                    <a:pt x="4618" y="1501"/>
                  </a:lnTo>
                  <a:lnTo>
                    <a:pt x="4540" y="1676"/>
                  </a:lnTo>
                  <a:lnTo>
                    <a:pt x="4443" y="1871"/>
                  </a:lnTo>
                  <a:lnTo>
                    <a:pt x="4404" y="1696"/>
                  </a:lnTo>
                  <a:lnTo>
                    <a:pt x="4346" y="1540"/>
                  </a:lnTo>
                  <a:lnTo>
                    <a:pt x="4268" y="1364"/>
                  </a:lnTo>
                  <a:lnTo>
                    <a:pt x="4190" y="1189"/>
                  </a:lnTo>
                  <a:lnTo>
                    <a:pt x="4053" y="975"/>
                  </a:lnTo>
                  <a:lnTo>
                    <a:pt x="3878" y="760"/>
                  </a:lnTo>
                  <a:lnTo>
                    <a:pt x="3683" y="546"/>
                  </a:lnTo>
                  <a:lnTo>
                    <a:pt x="3488" y="371"/>
                  </a:lnTo>
                  <a:lnTo>
                    <a:pt x="3313" y="254"/>
                  </a:lnTo>
                  <a:lnTo>
                    <a:pt x="3138" y="156"/>
                  </a:lnTo>
                  <a:lnTo>
                    <a:pt x="2943" y="78"/>
                  </a:lnTo>
                  <a:lnTo>
                    <a:pt x="2767" y="39"/>
                  </a:lnTo>
                  <a:lnTo>
                    <a:pt x="2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7676;p72">
              <a:extLst>
                <a:ext uri="{FF2B5EF4-FFF2-40B4-BE49-F238E27FC236}">
                  <a16:creationId xmlns:a16="http://schemas.microsoft.com/office/drawing/2014/main" id="{60EE17D3-DA4D-B641-7B83-6B440425E34E}"/>
                </a:ext>
              </a:extLst>
            </p:cNvPr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7054" y="1"/>
                  </a:moveTo>
                  <a:lnTo>
                    <a:pt x="6839" y="20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054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7677;p72">
              <a:extLst>
                <a:ext uri="{FF2B5EF4-FFF2-40B4-BE49-F238E27FC236}">
                  <a16:creationId xmlns:a16="http://schemas.microsoft.com/office/drawing/2014/main" id="{34405BAC-E5E6-1D00-EA82-020F85300F2E}"/>
                </a:ext>
              </a:extLst>
            </p:cNvPr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7054" y="1"/>
                  </a:moveTo>
                  <a:lnTo>
                    <a:pt x="7054" y="1"/>
                  </a:lnTo>
                  <a:lnTo>
                    <a:pt x="6839" y="20"/>
                  </a:lnTo>
                  <a:lnTo>
                    <a:pt x="6605" y="78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307" y="20"/>
                  </a:lnTo>
                  <a:lnTo>
                    <a:pt x="705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7678;p72">
              <a:extLst>
                <a:ext uri="{FF2B5EF4-FFF2-40B4-BE49-F238E27FC236}">
                  <a16:creationId xmlns:a16="http://schemas.microsoft.com/office/drawing/2014/main" id="{29D02A52-9000-5C0A-935F-6168A0A26B59}"/>
                </a:ext>
              </a:extLst>
            </p:cNvPr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extrusionOk="0">
                  <a:moveTo>
                    <a:pt x="3390" y="292"/>
                  </a:moveTo>
                  <a:lnTo>
                    <a:pt x="3566" y="312"/>
                  </a:lnTo>
                  <a:lnTo>
                    <a:pt x="3721" y="351"/>
                  </a:lnTo>
                  <a:lnTo>
                    <a:pt x="3897" y="429"/>
                  </a:lnTo>
                  <a:lnTo>
                    <a:pt x="4072" y="507"/>
                  </a:lnTo>
                  <a:lnTo>
                    <a:pt x="4287" y="682"/>
                  </a:lnTo>
                  <a:lnTo>
                    <a:pt x="4520" y="916"/>
                  </a:lnTo>
                  <a:lnTo>
                    <a:pt x="4676" y="1130"/>
                  </a:lnTo>
                  <a:lnTo>
                    <a:pt x="4852" y="1364"/>
                  </a:lnTo>
                  <a:lnTo>
                    <a:pt x="5007" y="1656"/>
                  </a:lnTo>
                  <a:lnTo>
                    <a:pt x="5183" y="1968"/>
                  </a:lnTo>
                  <a:lnTo>
                    <a:pt x="5261" y="2143"/>
                  </a:lnTo>
                  <a:lnTo>
                    <a:pt x="5300" y="2241"/>
                  </a:lnTo>
                  <a:lnTo>
                    <a:pt x="5339" y="2299"/>
                  </a:lnTo>
                  <a:lnTo>
                    <a:pt x="5378" y="2358"/>
                  </a:lnTo>
                  <a:lnTo>
                    <a:pt x="5436" y="2377"/>
                  </a:lnTo>
                  <a:lnTo>
                    <a:pt x="5475" y="2377"/>
                  </a:lnTo>
                  <a:lnTo>
                    <a:pt x="5495" y="2358"/>
                  </a:lnTo>
                  <a:lnTo>
                    <a:pt x="5572" y="2358"/>
                  </a:lnTo>
                  <a:lnTo>
                    <a:pt x="5631" y="2319"/>
                  </a:lnTo>
                  <a:lnTo>
                    <a:pt x="5670" y="2260"/>
                  </a:lnTo>
                  <a:lnTo>
                    <a:pt x="5709" y="2182"/>
                  </a:lnTo>
                  <a:lnTo>
                    <a:pt x="5748" y="2007"/>
                  </a:lnTo>
                  <a:lnTo>
                    <a:pt x="5787" y="1871"/>
                  </a:lnTo>
                  <a:lnTo>
                    <a:pt x="5904" y="1578"/>
                  </a:lnTo>
                  <a:lnTo>
                    <a:pt x="6099" y="1247"/>
                  </a:lnTo>
                  <a:lnTo>
                    <a:pt x="6196" y="1091"/>
                  </a:lnTo>
                  <a:lnTo>
                    <a:pt x="6313" y="935"/>
                  </a:lnTo>
                  <a:lnTo>
                    <a:pt x="6488" y="760"/>
                  </a:lnTo>
                  <a:lnTo>
                    <a:pt x="6664" y="624"/>
                  </a:lnTo>
                  <a:lnTo>
                    <a:pt x="6800" y="546"/>
                  </a:lnTo>
                  <a:lnTo>
                    <a:pt x="6936" y="487"/>
                  </a:lnTo>
                  <a:lnTo>
                    <a:pt x="7092" y="429"/>
                  </a:lnTo>
                  <a:lnTo>
                    <a:pt x="7229" y="409"/>
                  </a:lnTo>
                  <a:lnTo>
                    <a:pt x="7287" y="409"/>
                  </a:lnTo>
                  <a:lnTo>
                    <a:pt x="7462" y="429"/>
                  </a:lnTo>
                  <a:lnTo>
                    <a:pt x="7579" y="448"/>
                  </a:lnTo>
                  <a:lnTo>
                    <a:pt x="7696" y="507"/>
                  </a:lnTo>
                  <a:lnTo>
                    <a:pt x="7833" y="585"/>
                  </a:lnTo>
                  <a:lnTo>
                    <a:pt x="7949" y="682"/>
                  </a:lnTo>
                  <a:lnTo>
                    <a:pt x="8144" y="877"/>
                  </a:lnTo>
                  <a:lnTo>
                    <a:pt x="8339" y="1111"/>
                  </a:lnTo>
                  <a:lnTo>
                    <a:pt x="8495" y="1364"/>
                  </a:lnTo>
                  <a:lnTo>
                    <a:pt x="8651" y="1637"/>
                  </a:lnTo>
                  <a:lnTo>
                    <a:pt x="8787" y="1949"/>
                  </a:lnTo>
                  <a:lnTo>
                    <a:pt x="8924" y="2280"/>
                  </a:lnTo>
                  <a:lnTo>
                    <a:pt x="9099" y="2884"/>
                  </a:lnTo>
                  <a:lnTo>
                    <a:pt x="9255" y="3488"/>
                  </a:lnTo>
                  <a:lnTo>
                    <a:pt x="9352" y="3994"/>
                  </a:lnTo>
                  <a:lnTo>
                    <a:pt x="9411" y="4423"/>
                  </a:lnTo>
                  <a:lnTo>
                    <a:pt x="9430" y="4832"/>
                  </a:lnTo>
                  <a:lnTo>
                    <a:pt x="9430" y="5163"/>
                  </a:lnTo>
                  <a:lnTo>
                    <a:pt x="9411" y="5514"/>
                  </a:lnTo>
                  <a:lnTo>
                    <a:pt x="9372" y="5865"/>
                  </a:lnTo>
                  <a:lnTo>
                    <a:pt x="9294" y="6157"/>
                  </a:lnTo>
                  <a:lnTo>
                    <a:pt x="9216" y="6430"/>
                  </a:lnTo>
                  <a:lnTo>
                    <a:pt x="9119" y="6722"/>
                  </a:lnTo>
                  <a:lnTo>
                    <a:pt x="9002" y="6975"/>
                  </a:lnTo>
                  <a:lnTo>
                    <a:pt x="8904" y="7170"/>
                  </a:lnTo>
                  <a:lnTo>
                    <a:pt x="8826" y="7346"/>
                  </a:lnTo>
                  <a:lnTo>
                    <a:pt x="8690" y="7560"/>
                  </a:lnTo>
                  <a:lnTo>
                    <a:pt x="8651" y="7618"/>
                  </a:lnTo>
                  <a:lnTo>
                    <a:pt x="8553" y="7755"/>
                  </a:lnTo>
                  <a:lnTo>
                    <a:pt x="8378" y="7950"/>
                  </a:lnTo>
                  <a:lnTo>
                    <a:pt x="8242" y="8086"/>
                  </a:lnTo>
                  <a:lnTo>
                    <a:pt x="8086" y="8242"/>
                  </a:lnTo>
                  <a:lnTo>
                    <a:pt x="7891" y="8398"/>
                  </a:lnTo>
                  <a:lnTo>
                    <a:pt x="7677" y="8573"/>
                  </a:lnTo>
                  <a:lnTo>
                    <a:pt x="7443" y="8729"/>
                  </a:lnTo>
                  <a:lnTo>
                    <a:pt x="7229" y="8865"/>
                  </a:lnTo>
                  <a:lnTo>
                    <a:pt x="7014" y="8982"/>
                  </a:lnTo>
                  <a:lnTo>
                    <a:pt x="6975" y="8982"/>
                  </a:lnTo>
                  <a:lnTo>
                    <a:pt x="6936" y="9002"/>
                  </a:lnTo>
                  <a:lnTo>
                    <a:pt x="6741" y="9119"/>
                  </a:lnTo>
                  <a:lnTo>
                    <a:pt x="6527" y="9216"/>
                  </a:lnTo>
                  <a:lnTo>
                    <a:pt x="6313" y="9294"/>
                  </a:lnTo>
                  <a:lnTo>
                    <a:pt x="6099" y="9353"/>
                  </a:lnTo>
                  <a:lnTo>
                    <a:pt x="5865" y="9411"/>
                  </a:lnTo>
                  <a:lnTo>
                    <a:pt x="5514" y="9450"/>
                  </a:lnTo>
                  <a:lnTo>
                    <a:pt x="5144" y="9469"/>
                  </a:lnTo>
                  <a:lnTo>
                    <a:pt x="4949" y="9469"/>
                  </a:lnTo>
                  <a:lnTo>
                    <a:pt x="4637" y="9430"/>
                  </a:lnTo>
                  <a:lnTo>
                    <a:pt x="4325" y="9391"/>
                  </a:lnTo>
                  <a:lnTo>
                    <a:pt x="3994" y="9314"/>
                  </a:lnTo>
                  <a:lnTo>
                    <a:pt x="3683" y="9216"/>
                  </a:lnTo>
                  <a:lnTo>
                    <a:pt x="3644" y="9216"/>
                  </a:lnTo>
                  <a:lnTo>
                    <a:pt x="3312" y="9080"/>
                  </a:lnTo>
                  <a:lnTo>
                    <a:pt x="2981" y="8943"/>
                  </a:lnTo>
                  <a:lnTo>
                    <a:pt x="2669" y="8768"/>
                  </a:lnTo>
                  <a:lnTo>
                    <a:pt x="2358" y="8593"/>
                  </a:lnTo>
                  <a:lnTo>
                    <a:pt x="2085" y="8378"/>
                  </a:lnTo>
                  <a:lnTo>
                    <a:pt x="1793" y="8164"/>
                  </a:lnTo>
                  <a:lnTo>
                    <a:pt x="1539" y="7911"/>
                  </a:lnTo>
                  <a:lnTo>
                    <a:pt x="1305" y="7657"/>
                  </a:lnTo>
                  <a:lnTo>
                    <a:pt x="1325" y="7696"/>
                  </a:lnTo>
                  <a:lnTo>
                    <a:pt x="877" y="7131"/>
                  </a:lnTo>
                  <a:lnTo>
                    <a:pt x="662" y="6781"/>
                  </a:lnTo>
                  <a:lnTo>
                    <a:pt x="468" y="6449"/>
                  </a:lnTo>
                  <a:lnTo>
                    <a:pt x="370" y="6196"/>
                  </a:lnTo>
                  <a:lnTo>
                    <a:pt x="292" y="5962"/>
                  </a:lnTo>
                  <a:lnTo>
                    <a:pt x="292" y="5845"/>
                  </a:lnTo>
                  <a:lnTo>
                    <a:pt x="273" y="5709"/>
                  </a:lnTo>
                  <a:lnTo>
                    <a:pt x="292" y="5592"/>
                  </a:lnTo>
                  <a:lnTo>
                    <a:pt x="312" y="5495"/>
                  </a:lnTo>
                  <a:lnTo>
                    <a:pt x="409" y="5300"/>
                  </a:lnTo>
                  <a:lnTo>
                    <a:pt x="546" y="5144"/>
                  </a:lnTo>
                  <a:lnTo>
                    <a:pt x="721" y="5027"/>
                  </a:lnTo>
                  <a:lnTo>
                    <a:pt x="838" y="4988"/>
                  </a:lnTo>
                  <a:lnTo>
                    <a:pt x="955" y="4949"/>
                  </a:lnTo>
                  <a:lnTo>
                    <a:pt x="1169" y="4930"/>
                  </a:lnTo>
                  <a:lnTo>
                    <a:pt x="1247" y="4930"/>
                  </a:lnTo>
                  <a:lnTo>
                    <a:pt x="1403" y="4949"/>
                  </a:lnTo>
                  <a:lnTo>
                    <a:pt x="1559" y="4988"/>
                  </a:lnTo>
                  <a:lnTo>
                    <a:pt x="1578" y="5008"/>
                  </a:lnTo>
                  <a:lnTo>
                    <a:pt x="1656" y="5008"/>
                  </a:lnTo>
                  <a:lnTo>
                    <a:pt x="1715" y="4988"/>
                  </a:lnTo>
                  <a:lnTo>
                    <a:pt x="1754" y="4949"/>
                  </a:lnTo>
                  <a:lnTo>
                    <a:pt x="1793" y="4891"/>
                  </a:lnTo>
                  <a:lnTo>
                    <a:pt x="1793" y="4832"/>
                  </a:lnTo>
                  <a:lnTo>
                    <a:pt x="1773" y="4774"/>
                  </a:lnTo>
                  <a:lnTo>
                    <a:pt x="1734" y="4715"/>
                  </a:lnTo>
                  <a:lnTo>
                    <a:pt x="1637" y="4598"/>
                  </a:lnTo>
                  <a:lnTo>
                    <a:pt x="1325" y="4267"/>
                  </a:lnTo>
                  <a:lnTo>
                    <a:pt x="1344" y="4306"/>
                  </a:lnTo>
                  <a:lnTo>
                    <a:pt x="1052" y="3936"/>
                  </a:lnTo>
                  <a:lnTo>
                    <a:pt x="955" y="3761"/>
                  </a:lnTo>
                  <a:lnTo>
                    <a:pt x="857" y="3605"/>
                  </a:lnTo>
                  <a:lnTo>
                    <a:pt x="779" y="3410"/>
                  </a:lnTo>
                  <a:lnTo>
                    <a:pt x="721" y="3215"/>
                  </a:lnTo>
                  <a:lnTo>
                    <a:pt x="701" y="3098"/>
                  </a:lnTo>
                  <a:lnTo>
                    <a:pt x="701" y="2962"/>
                  </a:lnTo>
                  <a:lnTo>
                    <a:pt x="721" y="2845"/>
                  </a:lnTo>
                  <a:lnTo>
                    <a:pt x="760" y="2728"/>
                  </a:lnTo>
                  <a:lnTo>
                    <a:pt x="799" y="2592"/>
                  </a:lnTo>
                  <a:lnTo>
                    <a:pt x="857" y="2475"/>
                  </a:lnTo>
                  <a:lnTo>
                    <a:pt x="1013" y="2319"/>
                  </a:lnTo>
                  <a:lnTo>
                    <a:pt x="1150" y="2221"/>
                  </a:lnTo>
                  <a:lnTo>
                    <a:pt x="1286" y="2182"/>
                  </a:lnTo>
                  <a:lnTo>
                    <a:pt x="1461" y="2163"/>
                  </a:lnTo>
                  <a:lnTo>
                    <a:pt x="1656" y="2182"/>
                  </a:lnTo>
                  <a:lnTo>
                    <a:pt x="1832" y="2221"/>
                  </a:lnTo>
                  <a:lnTo>
                    <a:pt x="2143" y="2358"/>
                  </a:lnTo>
                  <a:lnTo>
                    <a:pt x="2474" y="2553"/>
                  </a:lnTo>
                  <a:lnTo>
                    <a:pt x="2864" y="2845"/>
                  </a:lnTo>
                  <a:lnTo>
                    <a:pt x="2923" y="2903"/>
                  </a:lnTo>
                  <a:lnTo>
                    <a:pt x="2962" y="2923"/>
                  </a:lnTo>
                  <a:lnTo>
                    <a:pt x="3020" y="2942"/>
                  </a:lnTo>
                  <a:lnTo>
                    <a:pt x="3059" y="2923"/>
                  </a:lnTo>
                  <a:lnTo>
                    <a:pt x="3117" y="2903"/>
                  </a:lnTo>
                  <a:lnTo>
                    <a:pt x="3156" y="2864"/>
                  </a:lnTo>
                  <a:lnTo>
                    <a:pt x="3176" y="2806"/>
                  </a:lnTo>
                  <a:lnTo>
                    <a:pt x="3195" y="2728"/>
                  </a:lnTo>
                  <a:lnTo>
                    <a:pt x="3156" y="2670"/>
                  </a:lnTo>
                  <a:lnTo>
                    <a:pt x="2962" y="2358"/>
                  </a:lnTo>
                  <a:lnTo>
                    <a:pt x="2825" y="2085"/>
                  </a:lnTo>
                  <a:lnTo>
                    <a:pt x="2689" y="1754"/>
                  </a:lnTo>
                  <a:lnTo>
                    <a:pt x="2591" y="1442"/>
                  </a:lnTo>
                  <a:lnTo>
                    <a:pt x="2572" y="1228"/>
                  </a:lnTo>
                  <a:lnTo>
                    <a:pt x="2552" y="994"/>
                  </a:lnTo>
                  <a:lnTo>
                    <a:pt x="2572" y="857"/>
                  </a:lnTo>
                  <a:lnTo>
                    <a:pt x="2611" y="721"/>
                  </a:lnTo>
                  <a:lnTo>
                    <a:pt x="2689" y="565"/>
                  </a:lnTo>
                  <a:lnTo>
                    <a:pt x="2786" y="448"/>
                  </a:lnTo>
                  <a:lnTo>
                    <a:pt x="2923" y="370"/>
                  </a:lnTo>
                  <a:lnTo>
                    <a:pt x="3098" y="312"/>
                  </a:lnTo>
                  <a:lnTo>
                    <a:pt x="3332" y="292"/>
                  </a:lnTo>
                  <a:close/>
                  <a:moveTo>
                    <a:pt x="3234" y="0"/>
                  </a:move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7679;p72">
              <a:extLst>
                <a:ext uri="{FF2B5EF4-FFF2-40B4-BE49-F238E27FC236}">
                  <a16:creationId xmlns:a16="http://schemas.microsoft.com/office/drawing/2014/main" id="{9810F129-3A8C-ABAF-09BB-B8B94F874446}"/>
                </a:ext>
              </a:extLst>
            </p:cNvPr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fill="none" extrusionOk="0">
                  <a:moveTo>
                    <a:pt x="7326" y="0"/>
                  </a:move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059" y="20"/>
                  </a:ln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228" y="4715"/>
                  </a:lnTo>
                  <a:lnTo>
                    <a:pt x="1169" y="4715"/>
                  </a:lnTo>
                  <a:lnTo>
                    <a:pt x="1169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7680;p72">
              <a:extLst>
                <a:ext uri="{FF2B5EF4-FFF2-40B4-BE49-F238E27FC236}">
                  <a16:creationId xmlns:a16="http://schemas.microsoft.com/office/drawing/2014/main" id="{343BAF54-200F-ADA8-82D5-E60273E3CAE2}"/>
                </a:ext>
              </a:extLst>
            </p:cNvPr>
            <p:cNvSpPr/>
            <p:nvPr/>
          </p:nvSpPr>
          <p:spPr>
            <a:xfrm>
              <a:off x="1730300" y="998475"/>
              <a:ext cx="228975" cy="229450"/>
            </a:xfrm>
            <a:custGeom>
              <a:avLst/>
              <a:gdLst/>
              <a:ahLst/>
              <a:cxnLst/>
              <a:rect l="l" t="t" r="r" b="b"/>
              <a:pathLst>
                <a:path w="9159" h="9178" fill="none" extrusionOk="0">
                  <a:moveTo>
                    <a:pt x="2748" y="2650"/>
                  </a:moveTo>
                  <a:lnTo>
                    <a:pt x="2748" y="2650"/>
                  </a:lnTo>
                  <a:lnTo>
                    <a:pt x="2787" y="2631"/>
                  </a:lnTo>
                  <a:lnTo>
                    <a:pt x="2787" y="2631"/>
                  </a:lnTo>
                  <a:lnTo>
                    <a:pt x="2845" y="2611"/>
                  </a:lnTo>
                  <a:lnTo>
                    <a:pt x="2845" y="2611"/>
                  </a:lnTo>
                  <a:lnTo>
                    <a:pt x="2884" y="2572"/>
                  </a:lnTo>
                  <a:lnTo>
                    <a:pt x="2904" y="2514"/>
                  </a:lnTo>
                  <a:lnTo>
                    <a:pt x="2923" y="2436"/>
                  </a:lnTo>
                  <a:lnTo>
                    <a:pt x="2884" y="2378"/>
                  </a:lnTo>
                  <a:lnTo>
                    <a:pt x="2884" y="2378"/>
                  </a:lnTo>
                  <a:lnTo>
                    <a:pt x="2690" y="2066"/>
                  </a:lnTo>
                  <a:lnTo>
                    <a:pt x="2553" y="1793"/>
                  </a:lnTo>
                  <a:lnTo>
                    <a:pt x="2553" y="1793"/>
                  </a:lnTo>
                  <a:lnTo>
                    <a:pt x="2417" y="1462"/>
                  </a:lnTo>
                  <a:lnTo>
                    <a:pt x="2319" y="1150"/>
                  </a:lnTo>
                  <a:lnTo>
                    <a:pt x="2319" y="1150"/>
                  </a:lnTo>
                  <a:lnTo>
                    <a:pt x="2300" y="936"/>
                  </a:lnTo>
                  <a:lnTo>
                    <a:pt x="2280" y="702"/>
                  </a:lnTo>
                  <a:lnTo>
                    <a:pt x="2280" y="702"/>
                  </a:lnTo>
                  <a:lnTo>
                    <a:pt x="2300" y="565"/>
                  </a:lnTo>
                  <a:lnTo>
                    <a:pt x="2339" y="429"/>
                  </a:lnTo>
                  <a:lnTo>
                    <a:pt x="2339" y="429"/>
                  </a:lnTo>
                  <a:lnTo>
                    <a:pt x="2417" y="273"/>
                  </a:lnTo>
                  <a:lnTo>
                    <a:pt x="2417" y="273"/>
                  </a:lnTo>
                  <a:lnTo>
                    <a:pt x="2514" y="156"/>
                  </a:lnTo>
                  <a:lnTo>
                    <a:pt x="2514" y="156"/>
                  </a:lnTo>
                  <a:lnTo>
                    <a:pt x="2651" y="78"/>
                  </a:lnTo>
                  <a:lnTo>
                    <a:pt x="2651" y="78"/>
                  </a:lnTo>
                  <a:lnTo>
                    <a:pt x="2826" y="20"/>
                  </a:lnTo>
                  <a:lnTo>
                    <a:pt x="2826" y="20"/>
                  </a:lnTo>
                  <a:lnTo>
                    <a:pt x="3060" y="0"/>
                  </a:lnTo>
                  <a:lnTo>
                    <a:pt x="3099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3294" y="20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25" y="137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4015" y="390"/>
                  </a:lnTo>
                  <a:lnTo>
                    <a:pt x="4248" y="624"/>
                  </a:lnTo>
                  <a:lnTo>
                    <a:pt x="4248" y="624"/>
                  </a:lnTo>
                  <a:lnTo>
                    <a:pt x="4404" y="838"/>
                  </a:lnTo>
                  <a:lnTo>
                    <a:pt x="4580" y="1072"/>
                  </a:lnTo>
                  <a:lnTo>
                    <a:pt x="4735" y="1364"/>
                  </a:lnTo>
                  <a:lnTo>
                    <a:pt x="4911" y="1676"/>
                  </a:lnTo>
                  <a:lnTo>
                    <a:pt x="4989" y="1851"/>
                  </a:lnTo>
                  <a:lnTo>
                    <a:pt x="5028" y="1949"/>
                  </a:lnTo>
                  <a:lnTo>
                    <a:pt x="5067" y="2007"/>
                  </a:lnTo>
                  <a:lnTo>
                    <a:pt x="5067" y="2007"/>
                  </a:lnTo>
                  <a:lnTo>
                    <a:pt x="5106" y="2066"/>
                  </a:lnTo>
                  <a:lnTo>
                    <a:pt x="5164" y="2085"/>
                  </a:lnTo>
                  <a:lnTo>
                    <a:pt x="5164" y="2085"/>
                  </a:lnTo>
                  <a:lnTo>
                    <a:pt x="5203" y="2085"/>
                  </a:lnTo>
                  <a:lnTo>
                    <a:pt x="5223" y="2066"/>
                  </a:lnTo>
                  <a:lnTo>
                    <a:pt x="5242" y="2066"/>
                  </a:lnTo>
                  <a:lnTo>
                    <a:pt x="5242" y="2066"/>
                  </a:lnTo>
                  <a:lnTo>
                    <a:pt x="5300" y="2066"/>
                  </a:lnTo>
                  <a:lnTo>
                    <a:pt x="5359" y="2027"/>
                  </a:lnTo>
                  <a:lnTo>
                    <a:pt x="5359" y="2027"/>
                  </a:lnTo>
                  <a:lnTo>
                    <a:pt x="5398" y="1968"/>
                  </a:lnTo>
                  <a:lnTo>
                    <a:pt x="5437" y="1890"/>
                  </a:lnTo>
                  <a:lnTo>
                    <a:pt x="5437" y="1890"/>
                  </a:lnTo>
                  <a:lnTo>
                    <a:pt x="5476" y="1715"/>
                  </a:lnTo>
                  <a:lnTo>
                    <a:pt x="5515" y="1579"/>
                  </a:lnTo>
                  <a:lnTo>
                    <a:pt x="5515" y="1579"/>
                  </a:lnTo>
                  <a:lnTo>
                    <a:pt x="5632" y="1286"/>
                  </a:lnTo>
                  <a:lnTo>
                    <a:pt x="5632" y="1286"/>
                  </a:lnTo>
                  <a:lnTo>
                    <a:pt x="5827" y="955"/>
                  </a:lnTo>
                  <a:lnTo>
                    <a:pt x="5924" y="799"/>
                  </a:lnTo>
                  <a:lnTo>
                    <a:pt x="6041" y="643"/>
                  </a:lnTo>
                  <a:lnTo>
                    <a:pt x="6041" y="643"/>
                  </a:lnTo>
                  <a:lnTo>
                    <a:pt x="6216" y="468"/>
                  </a:lnTo>
                  <a:lnTo>
                    <a:pt x="6392" y="332"/>
                  </a:lnTo>
                  <a:lnTo>
                    <a:pt x="6392" y="332"/>
                  </a:lnTo>
                  <a:lnTo>
                    <a:pt x="6528" y="254"/>
                  </a:lnTo>
                  <a:lnTo>
                    <a:pt x="6664" y="195"/>
                  </a:lnTo>
                  <a:lnTo>
                    <a:pt x="6664" y="195"/>
                  </a:lnTo>
                  <a:lnTo>
                    <a:pt x="6820" y="137"/>
                  </a:lnTo>
                  <a:lnTo>
                    <a:pt x="6957" y="117"/>
                  </a:lnTo>
                  <a:lnTo>
                    <a:pt x="7015" y="117"/>
                  </a:lnTo>
                  <a:lnTo>
                    <a:pt x="7015" y="117"/>
                  </a:lnTo>
                  <a:lnTo>
                    <a:pt x="7190" y="137"/>
                  </a:lnTo>
                  <a:lnTo>
                    <a:pt x="7190" y="137"/>
                  </a:lnTo>
                  <a:lnTo>
                    <a:pt x="7307" y="156"/>
                  </a:lnTo>
                  <a:lnTo>
                    <a:pt x="7424" y="215"/>
                  </a:lnTo>
                  <a:lnTo>
                    <a:pt x="7424" y="215"/>
                  </a:lnTo>
                  <a:lnTo>
                    <a:pt x="7561" y="293"/>
                  </a:lnTo>
                  <a:lnTo>
                    <a:pt x="7677" y="390"/>
                  </a:lnTo>
                  <a:lnTo>
                    <a:pt x="7677" y="390"/>
                  </a:lnTo>
                  <a:lnTo>
                    <a:pt x="7872" y="585"/>
                  </a:lnTo>
                  <a:lnTo>
                    <a:pt x="8067" y="819"/>
                  </a:lnTo>
                  <a:lnTo>
                    <a:pt x="8067" y="819"/>
                  </a:lnTo>
                  <a:lnTo>
                    <a:pt x="8223" y="1072"/>
                  </a:lnTo>
                  <a:lnTo>
                    <a:pt x="8379" y="1345"/>
                  </a:lnTo>
                  <a:lnTo>
                    <a:pt x="8515" y="1657"/>
                  </a:lnTo>
                  <a:lnTo>
                    <a:pt x="8652" y="1988"/>
                  </a:lnTo>
                  <a:lnTo>
                    <a:pt x="8652" y="1988"/>
                  </a:lnTo>
                  <a:lnTo>
                    <a:pt x="8827" y="2592"/>
                  </a:lnTo>
                  <a:lnTo>
                    <a:pt x="8983" y="3196"/>
                  </a:lnTo>
                  <a:lnTo>
                    <a:pt x="8983" y="3196"/>
                  </a:lnTo>
                  <a:lnTo>
                    <a:pt x="9080" y="3702"/>
                  </a:lnTo>
                  <a:lnTo>
                    <a:pt x="9139" y="4131"/>
                  </a:lnTo>
                  <a:lnTo>
                    <a:pt x="9139" y="4131"/>
                  </a:lnTo>
                  <a:lnTo>
                    <a:pt x="9158" y="4540"/>
                  </a:lnTo>
                  <a:lnTo>
                    <a:pt x="9158" y="4871"/>
                  </a:lnTo>
                  <a:lnTo>
                    <a:pt x="9158" y="4871"/>
                  </a:lnTo>
                  <a:lnTo>
                    <a:pt x="9139" y="5222"/>
                  </a:lnTo>
                  <a:lnTo>
                    <a:pt x="9100" y="5573"/>
                  </a:lnTo>
                  <a:lnTo>
                    <a:pt x="9100" y="5573"/>
                  </a:lnTo>
                  <a:lnTo>
                    <a:pt x="9022" y="5865"/>
                  </a:lnTo>
                  <a:lnTo>
                    <a:pt x="8944" y="6138"/>
                  </a:lnTo>
                  <a:lnTo>
                    <a:pt x="8847" y="6430"/>
                  </a:lnTo>
                  <a:lnTo>
                    <a:pt x="8730" y="6683"/>
                  </a:lnTo>
                  <a:lnTo>
                    <a:pt x="8730" y="6683"/>
                  </a:lnTo>
                  <a:lnTo>
                    <a:pt x="8632" y="6878"/>
                  </a:lnTo>
                  <a:lnTo>
                    <a:pt x="8632" y="6878"/>
                  </a:lnTo>
                  <a:lnTo>
                    <a:pt x="8554" y="7054"/>
                  </a:lnTo>
                  <a:lnTo>
                    <a:pt x="8554" y="7054"/>
                  </a:lnTo>
                  <a:lnTo>
                    <a:pt x="8418" y="7268"/>
                  </a:lnTo>
                  <a:lnTo>
                    <a:pt x="8379" y="7326"/>
                  </a:lnTo>
                  <a:lnTo>
                    <a:pt x="8379" y="7326"/>
                  </a:lnTo>
                  <a:lnTo>
                    <a:pt x="8281" y="7463"/>
                  </a:lnTo>
                  <a:lnTo>
                    <a:pt x="8281" y="7463"/>
                  </a:lnTo>
                  <a:lnTo>
                    <a:pt x="8106" y="7658"/>
                  </a:lnTo>
                  <a:lnTo>
                    <a:pt x="8106" y="7658"/>
                  </a:lnTo>
                  <a:lnTo>
                    <a:pt x="7970" y="7794"/>
                  </a:lnTo>
                  <a:lnTo>
                    <a:pt x="7970" y="7794"/>
                  </a:lnTo>
                  <a:lnTo>
                    <a:pt x="7814" y="7950"/>
                  </a:lnTo>
                  <a:lnTo>
                    <a:pt x="7619" y="8106"/>
                  </a:lnTo>
                  <a:lnTo>
                    <a:pt x="7619" y="8106"/>
                  </a:lnTo>
                  <a:lnTo>
                    <a:pt x="7405" y="8281"/>
                  </a:lnTo>
                  <a:lnTo>
                    <a:pt x="7171" y="8437"/>
                  </a:lnTo>
                  <a:lnTo>
                    <a:pt x="7171" y="8437"/>
                  </a:lnTo>
                  <a:lnTo>
                    <a:pt x="6957" y="8573"/>
                  </a:lnTo>
                  <a:lnTo>
                    <a:pt x="6742" y="8690"/>
                  </a:lnTo>
                  <a:lnTo>
                    <a:pt x="6703" y="8690"/>
                  </a:lnTo>
                  <a:lnTo>
                    <a:pt x="6664" y="8710"/>
                  </a:lnTo>
                  <a:lnTo>
                    <a:pt x="6664" y="8710"/>
                  </a:lnTo>
                  <a:lnTo>
                    <a:pt x="6469" y="8827"/>
                  </a:lnTo>
                  <a:lnTo>
                    <a:pt x="6469" y="8827"/>
                  </a:lnTo>
                  <a:lnTo>
                    <a:pt x="6255" y="8924"/>
                  </a:lnTo>
                  <a:lnTo>
                    <a:pt x="6041" y="9002"/>
                  </a:lnTo>
                  <a:lnTo>
                    <a:pt x="5827" y="9061"/>
                  </a:lnTo>
                  <a:lnTo>
                    <a:pt x="5593" y="9119"/>
                  </a:lnTo>
                  <a:lnTo>
                    <a:pt x="5593" y="9119"/>
                  </a:lnTo>
                  <a:lnTo>
                    <a:pt x="5242" y="9158"/>
                  </a:lnTo>
                  <a:lnTo>
                    <a:pt x="4872" y="9177"/>
                  </a:lnTo>
                  <a:lnTo>
                    <a:pt x="4872" y="9177"/>
                  </a:lnTo>
                  <a:lnTo>
                    <a:pt x="4677" y="9177"/>
                  </a:lnTo>
                  <a:lnTo>
                    <a:pt x="4677" y="9177"/>
                  </a:lnTo>
                  <a:lnTo>
                    <a:pt x="4365" y="9138"/>
                  </a:lnTo>
                  <a:lnTo>
                    <a:pt x="4053" y="9099"/>
                  </a:lnTo>
                  <a:lnTo>
                    <a:pt x="3722" y="9022"/>
                  </a:lnTo>
                  <a:lnTo>
                    <a:pt x="3411" y="8924"/>
                  </a:lnTo>
                  <a:lnTo>
                    <a:pt x="3372" y="8924"/>
                  </a:lnTo>
                  <a:lnTo>
                    <a:pt x="3372" y="8924"/>
                  </a:lnTo>
                  <a:lnTo>
                    <a:pt x="3040" y="8788"/>
                  </a:lnTo>
                  <a:lnTo>
                    <a:pt x="2709" y="8651"/>
                  </a:lnTo>
                  <a:lnTo>
                    <a:pt x="2397" y="8476"/>
                  </a:lnTo>
                  <a:lnTo>
                    <a:pt x="2086" y="8301"/>
                  </a:lnTo>
                  <a:lnTo>
                    <a:pt x="2086" y="8301"/>
                  </a:lnTo>
                  <a:lnTo>
                    <a:pt x="1813" y="8086"/>
                  </a:lnTo>
                  <a:lnTo>
                    <a:pt x="1521" y="7872"/>
                  </a:lnTo>
                  <a:lnTo>
                    <a:pt x="1267" y="7619"/>
                  </a:lnTo>
                  <a:lnTo>
                    <a:pt x="1033" y="7365"/>
                  </a:lnTo>
                  <a:lnTo>
                    <a:pt x="1053" y="7404"/>
                  </a:lnTo>
                  <a:lnTo>
                    <a:pt x="1053" y="7404"/>
                  </a:lnTo>
                  <a:lnTo>
                    <a:pt x="605" y="6839"/>
                  </a:lnTo>
                  <a:lnTo>
                    <a:pt x="605" y="6839"/>
                  </a:lnTo>
                  <a:lnTo>
                    <a:pt x="390" y="6489"/>
                  </a:lnTo>
                  <a:lnTo>
                    <a:pt x="196" y="6157"/>
                  </a:lnTo>
                  <a:lnTo>
                    <a:pt x="196" y="6157"/>
                  </a:lnTo>
                  <a:lnTo>
                    <a:pt x="98" y="5904"/>
                  </a:lnTo>
                  <a:lnTo>
                    <a:pt x="20" y="5670"/>
                  </a:lnTo>
                  <a:lnTo>
                    <a:pt x="20" y="5670"/>
                  </a:lnTo>
                  <a:lnTo>
                    <a:pt x="20" y="5553"/>
                  </a:lnTo>
                  <a:lnTo>
                    <a:pt x="1" y="5417"/>
                  </a:lnTo>
                  <a:lnTo>
                    <a:pt x="1" y="5417"/>
                  </a:lnTo>
                  <a:lnTo>
                    <a:pt x="20" y="5300"/>
                  </a:lnTo>
                  <a:lnTo>
                    <a:pt x="40" y="5203"/>
                  </a:lnTo>
                  <a:lnTo>
                    <a:pt x="40" y="5203"/>
                  </a:lnTo>
                  <a:lnTo>
                    <a:pt x="137" y="5008"/>
                  </a:lnTo>
                  <a:lnTo>
                    <a:pt x="137" y="5008"/>
                  </a:lnTo>
                  <a:lnTo>
                    <a:pt x="274" y="4852"/>
                  </a:lnTo>
                  <a:lnTo>
                    <a:pt x="274" y="4852"/>
                  </a:lnTo>
                  <a:lnTo>
                    <a:pt x="449" y="4735"/>
                  </a:lnTo>
                  <a:lnTo>
                    <a:pt x="449" y="4735"/>
                  </a:lnTo>
                  <a:lnTo>
                    <a:pt x="566" y="4696"/>
                  </a:lnTo>
                  <a:lnTo>
                    <a:pt x="683" y="4657"/>
                  </a:lnTo>
                  <a:lnTo>
                    <a:pt x="683" y="4657"/>
                  </a:lnTo>
                  <a:lnTo>
                    <a:pt x="897" y="4638"/>
                  </a:lnTo>
                  <a:lnTo>
                    <a:pt x="897" y="4638"/>
                  </a:lnTo>
                  <a:lnTo>
                    <a:pt x="975" y="4638"/>
                  </a:lnTo>
                  <a:lnTo>
                    <a:pt x="975" y="4638"/>
                  </a:lnTo>
                  <a:lnTo>
                    <a:pt x="1131" y="4657"/>
                  </a:lnTo>
                  <a:lnTo>
                    <a:pt x="1287" y="4696"/>
                  </a:lnTo>
                  <a:lnTo>
                    <a:pt x="1306" y="4716"/>
                  </a:lnTo>
                  <a:lnTo>
                    <a:pt x="1306" y="4716"/>
                  </a:lnTo>
                  <a:lnTo>
                    <a:pt x="1365" y="4716"/>
                  </a:lnTo>
                  <a:lnTo>
                    <a:pt x="1365" y="4716"/>
                  </a:lnTo>
                  <a:lnTo>
                    <a:pt x="1384" y="4716"/>
                  </a:lnTo>
                  <a:lnTo>
                    <a:pt x="1384" y="4716"/>
                  </a:lnTo>
                  <a:lnTo>
                    <a:pt x="1443" y="4696"/>
                  </a:lnTo>
                  <a:lnTo>
                    <a:pt x="1443" y="4696"/>
                  </a:lnTo>
                  <a:lnTo>
                    <a:pt x="1482" y="4657"/>
                  </a:lnTo>
                  <a:lnTo>
                    <a:pt x="1482" y="4657"/>
                  </a:lnTo>
                  <a:lnTo>
                    <a:pt x="1521" y="4599"/>
                  </a:lnTo>
                  <a:lnTo>
                    <a:pt x="1521" y="4540"/>
                  </a:lnTo>
                  <a:lnTo>
                    <a:pt x="1521" y="4540"/>
                  </a:lnTo>
                  <a:lnTo>
                    <a:pt x="1501" y="4482"/>
                  </a:lnTo>
                  <a:lnTo>
                    <a:pt x="1462" y="4423"/>
                  </a:lnTo>
                  <a:lnTo>
                    <a:pt x="1365" y="4306"/>
                  </a:lnTo>
                  <a:lnTo>
                    <a:pt x="1365" y="4306"/>
                  </a:lnTo>
                  <a:lnTo>
                    <a:pt x="1053" y="3975"/>
                  </a:lnTo>
                  <a:lnTo>
                    <a:pt x="1072" y="4014"/>
                  </a:lnTo>
                  <a:lnTo>
                    <a:pt x="1072" y="4014"/>
                  </a:lnTo>
                  <a:lnTo>
                    <a:pt x="780" y="3644"/>
                  </a:lnTo>
                  <a:lnTo>
                    <a:pt x="683" y="3469"/>
                  </a:lnTo>
                  <a:lnTo>
                    <a:pt x="585" y="3313"/>
                  </a:lnTo>
                  <a:lnTo>
                    <a:pt x="585" y="3313"/>
                  </a:lnTo>
                  <a:lnTo>
                    <a:pt x="507" y="3118"/>
                  </a:lnTo>
                  <a:lnTo>
                    <a:pt x="449" y="2923"/>
                  </a:lnTo>
                  <a:lnTo>
                    <a:pt x="449" y="2923"/>
                  </a:lnTo>
                  <a:lnTo>
                    <a:pt x="429" y="2806"/>
                  </a:lnTo>
                  <a:lnTo>
                    <a:pt x="429" y="2670"/>
                  </a:lnTo>
                  <a:lnTo>
                    <a:pt x="429" y="2670"/>
                  </a:lnTo>
                  <a:lnTo>
                    <a:pt x="449" y="2553"/>
                  </a:lnTo>
                  <a:lnTo>
                    <a:pt x="488" y="2436"/>
                  </a:lnTo>
                  <a:lnTo>
                    <a:pt x="488" y="2436"/>
                  </a:lnTo>
                  <a:lnTo>
                    <a:pt x="527" y="2300"/>
                  </a:lnTo>
                  <a:lnTo>
                    <a:pt x="585" y="2183"/>
                  </a:lnTo>
                  <a:lnTo>
                    <a:pt x="585" y="2183"/>
                  </a:lnTo>
                  <a:lnTo>
                    <a:pt x="741" y="2027"/>
                  </a:lnTo>
                  <a:lnTo>
                    <a:pt x="741" y="2027"/>
                  </a:lnTo>
                  <a:lnTo>
                    <a:pt x="878" y="1929"/>
                  </a:lnTo>
                  <a:lnTo>
                    <a:pt x="878" y="1929"/>
                  </a:lnTo>
                  <a:lnTo>
                    <a:pt x="1014" y="1890"/>
                  </a:lnTo>
                  <a:lnTo>
                    <a:pt x="1014" y="1890"/>
                  </a:lnTo>
                  <a:lnTo>
                    <a:pt x="1189" y="1871"/>
                  </a:lnTo>
                  <a:lnTo>
                    <a:pt x="1189" y="1871"/>
                  </a:lnTo>
                  <a:lnTo>
                    <a:pt x="1384" y="1890"/>
                  </a:lnTo>
                  <a:lnTo>
                    <a:pt x="1560" y="1929"/>
                  </a:lnTo>
                  <a:lnTo>
                    <a:pt x="1560" y="1929"/>
                  </a:lnTo>
                  <a:lnTo>
                    <a:pt x="1871" y="2066"/>
                  </a:lnTo>
                  <a:lnTo>
                    <a:pt x="2202" y="2261"/>
                  </a:lnTo>
                  <a:lnTo>
                    <a:pt x="2202" y="2261"/>
                  </a:lnTo>
                  <a:lnTo>
                    <a:pt x="2592" y="2553"/>
                  </a:lnTo>
                  <a:lnTo>
                    <a:pt x="2592" y="2553"/>
                  </a:lnTo>
                  <a:lnTo>
                    <a:pt x="2651" y="2611"/>
                  </a:lnTo>
                  <a:lnTo>
                    <a:pt x="2690" y="2631"/>
                  </a:lnTo>
                  <a:lnTo>
                    <a:pt x="2690" y="2631"/>
                  </a:lnTo>
                  <a:lnTo>
                    <a:pt x="2748" y="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54" name="Google Shape;7553;p72">
            <a:extLst>
              <a:ext uri="{FF2B5EF4-FFF2-40B4-BE49-F238E27FC236}">
                <a16:creationId xmlns:a16="http://schemas.microsoft.com/office/drawing/2014/main" id="{99806160-2094-7A29-85A5-3F956F83DDDF}"/>
              </a:ext>
            </a:extLst>
          </p:cNvPr>
          <p:cNvSpPr txBox="1">
            <a:spLocks/>
          </p:cNvSpPr>
          <p:nvPr/>
        </p:nvSpPr>
        <p:spPr>
          <a:xfrm>
            <a:off x="1330299" y="2294755"/>
            <a:ext cx="6255589" cy="10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Pacifico"/>
              <a:buNone/>
              <a:defRPr sz="2800" b="0" i="0" u="none" strike="noStrike" cap="none">
                <a:solidFill>
                  <a:schemeClr val="lt2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rtl="1">
              <a:buSzPts val="4000"/>
            </a:pPr>
            <a:r>
              <a:rPr lang="en-US" sz="8800" dirty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Jumble" panose="020F0502020204030204" pitchFamily="34" charset="0"/>
              </a:rPr>
              <a:t>Class rules</a:t>
            </a:r>
          </a:p>
        </p:txBody>
      </p:sp>
      <p:sp>
        <p:nvSpPr>
          <p:cNvPr id="5655" name="Google Shape;7553;p72">
            <a:extLst>
              <a:ext uri="{FF2B5EF4-FFF2-40B4-BE49-F238E27FC236}">
                <a16:creationId xmlns:a16="http://schemas.microsoft.com/office/drawing/2014/main" id="{A4CD9992-E006-D71E-9AC4-639F794AFFCB}"/>
              </a:ext>
            </a:extLst>
          </p:cNvPr>
          <p:cNvSpPr txBox="1">
            <a:spLocks/>
          </p:cNvSpPr>
          <p:nvPr/>
        </p:nvSpPr>
        <p:spPr>
          <a:xfrm>
            <a:off x="1330299" y="2333245"/>
            <a:ext cx="6255589" cy="10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Pacifico"/>
              <a:buNone/>
              <a:defRPr sz="2800" b="0" i="0" u="none" strike="noStrike" cap="none">
                <a:solidFill>
                  <a:schemeClr val="lt2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rtl="1">
              <a:buSzPts val="4000"/>
            </a:pPr>
            <a:r>
              <a:rPr lang="en-US" sz="8800" dirty="0">
                <a:ln>
                  <a:solidFill>
                    <a:schemeClr val="tx1"/>
                  </a:solidFill>
                </a:ln>
                <a:solidFill>
                  <a:srgbClr val="A7D0A8"/>
                </a:solidFill>
                <a:latin typeface="Jumble" panose="020F0502020204030204" pitchFamily="34" charset="0"/>
              </a:rPr>
              <a:t>Class</a:t>
            </a:r>
            <a:r>
              <a:rPr lang="en-US" sz="8800" dirty="0">
                <a:ln>
                  <a:solidFill>
                    <a:schemeClr val="tx1"/>
                  </a:solidFill>
                </a:ln>
                <a:solidFill>
                  <a:srgbClr val="FF8175"/>
                </a:solidFill>
                <a:latin typeface="Jumble" panose="020F0502020204030204" pitchFamily="34" charset="0"/>
              </a:rPr>
              <a:t> rules</a:t>
            </a:r>
          </a:p>
        </p:txBody>
      </p:sp>
      <p:grpSp>
        <p:nvGrpSpPr>
          <p:cNvPr id="5656" name="Google Shape;7469;p71">
            <a:extLst>
              <a:ext uri="{FF2B5EF4-FFF2-40B4-BE49-F238E27FC236}">
                <a16:creationId xmlns:a16="http://schemas.microsoft.com/office/drawing/2014/main" id="{1A2D7437-577C-FF05-4EC0-9161793588C0}"/>
              </a:ext>
            </a:extLst>
          </p:cNvPr>
          <p:cNvGrpSpPr/>
          <p:nvPr/>
        </p:nvGrpSpPr>
        <p:grpSpPr>
          <a:xfrm rot="359027">
            <a:off x="2777147" y="965865"/>
            <a:ext cx="1304428" cy="1340456"/>
            <a:chOff x="9501450" y="282563"/>
            <a:chExt cx="827125" cy="935750"/>
          </a:xfrm>
        </p:grpSpPr>
        <p:sp>
          <p:nvSpPr>
            <p:cNvPr id="5657" name="Google Shape;7470;p71">
              <a:extLst>
                <a:ext uri="{FF2B5EF4-FFF2-40B4-BE49-F238E27FC236}">
                  <a16:creationId xmlns:a16="http://schemas.microsoft.com/office/drawing/2014/main" id="{C64D6402-8D5D-35CF-75BB-B85EEC6AC2AD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7471;p71">
              <a:extLst>
                <a:ext uri="{FF2B5EF4-FFF2-40B4-BE49-F238E27FC236}">
                  <a16:creationId xmlns:a16="http://schemas.microsoft.com/office/drawing/2014/main" id="{43556F33-583C-A455-DC80-909E871EDC6C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7472;p71">
              <a:extLst>
                <a:ext uri="{FF2B5EF4-FFF2-40B4-BE49-F238E27FC236}">
                  <a16:creationId xmlns:a16="http://schemas.microsoft.com/office/drawing/2014/main" id="{1A3C94DE-E741-8C4A-8D4F-5B7E1BBF9CB5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7473;p71">
              <a:extLst>
                <a:ext uri="{FF2B5EF4-FFF2-40B4-BE49-F238E27FC236}">
                  <a16:creationId xmlns:a16="http://schemas.microsoft.com/office/drawing/2014/main" id="{0A0F8500-5E84-9B75-7958-FB7719C0EA64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7474;p71">
              <a:extLst>
                <a:ext uri="{FF2B5EF4-FFF2-40B4-BE49-F238E27FC236}">
                  <a16:creationId xmlns:a16="http://schemas.microsoft.com/office/drawing/2014/main" id="{491632A1-3F12-FF99-F220-49634F01240E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7475;p71">
              <a:extLst>
                <a:ext uri="{FF2B5EF4-FFF2-40B4-BE49-F238E27FC236}">
                  <a16:creationId xmlns:a16="http://schemas.microsoft.com/office/drawing/2014/main" id="{D819E9E2-60E8-3A32-C4BA-841C363EA7C6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7476;p71">
              <a:extLst>
                <a:ext uri="{FF2B5EF4-FFF2-40B4-BE49-F238E27FC236}">
                  <a16:creationId xmlns:a16="http://schemas.microsoft.com/office/drawing/2014/main" id="{E517310E-F02E-E439-5383-B0B049E45991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7477;p71">
              <a:extLst>
                <a:ext uri="{FF2B5EF4-FFF2-40B4-BE49-F238E27FC236}">
                  <a16:creationId xmlns:a16="http://schemas.microsoft.com/office/drawing/2014/main" id="{C620EC3C-D9CA-C0C5-4225-0C79F6C38523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7478;p71">
              <a:extLst>
                <a:ext uri="{FF2B5EF4-FFF2-40B4-BE49-F238E27FC236}">
                  <a16:creationId xmlns:a16="http://schemas.microsoft.com/office/drawing/2014/main" id="{C71E348E-DB0A-7A0F-1825-F2B5B4171F60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7479;p71">
              <a:extLst>
                <a:ext uri="{FF2B5EF4-FFF2-40B4-BE49-F238E27FC236}">
                  <a16:creationId xmlns:a16="http://schemas.microsoft.com/office/drawing/2014/main" id="{38F12BBA-738A-B598-A9E5-C641428A7250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7480;p71">
              <a:extLst>
                <a:ext uri="{FF2B5EF4-FFF2-40B4-BE49-F238E27FC236}">
                  <a16:creationId xmlns:a16="http://schemas.microsoft.com/office/drawing/2014/main" id="{BB2AC632-CFF1-CBA0-0F2E-F2A9AD44F801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7481;p71">
              <a:extLst>
                <a:ext uri="{FF2B5EF4-FFF2-40B4-BE49-F238E27FC236}">
                  <a16:creationId xmlns:a16="http://schemas.microsoft.com/office/drawing/2014/main" id="{115A2052-1C46-59A5-5C03-5A45154F29EC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7482;p71">
              <a:extLst>
                <a:ext uri="{FF2B5EF4-FFF2-40B4-BE49-F238E27FC236}">
                  <a16:creationId xmlns:a16="http://schemas.microsoft.com/office/drawing/2014/main" id="{DC983C39-BC4B-9324-2F3A-B2AE5CC579B8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7483;p71">
              <a:extLst>
                <a:ext uri="{FF2B5EF4-FFF2-40B4-BE49-F238E27FC236}">
                  <a16:creationId xmlns:a16="http://schemas.microsoft.com/office/drawing/2014/main" id="{BAC8EF22-8D6F-7502-0EB0-299D95420619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7484;p71">
              <a:extLst>
                <a:ext uri="{FF2B5EF4-FFF2-40B4-BE49-F238E27FC236}">
                  <a16:creationId xmlns:a16="http://schemas.microsoft.com/office/drawing/2014/main" id="{064E77B5-CF9A-18DC-01F4-AADB0FB7DBEE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7485;p71">
              <a:extLst>
                <a:ext uri="{FF2B5EF4-FFF2-40B4-BE49-F238E27FC236}">
                  <a16:creationId xmlns:a16="http://schemas.microsoft.com/office/drawing/2014/main" id="{C664AC22-4312-6569-335C-C5B5297F3131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7486;p71">
              <a:extLst>
                <a:ext uri="{FF2B5EF4-FFF2-40B4-BE49-F238E27FC236}">
                  <a16:creationId xmlns:a16="http://schemas.microsoft.com/office/drawing/2014/main" id="{CFBCEFA2-21E3-1F36-D25D-6EB8B48DCB26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7487;p71">
              <a:extLst>
                <a:ext uri="{FF2B5EF4-FFF2-40B4-BE49-F238E27FC236}">
                  <a16:creationId xmlns:a16="http://schemas.microsoft.com/office/drawing/2014/main" id="{F20D532E-4193-0392-35EE-FDD1540A4B3F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7488;p71">
              <a:extLst>
                <a:ext uri="{FF2B5EF4-FFF2-40B4-BE49-F238E27FC236}">
                  <a16:creationId xmlns:a16="http://schemas.microsoft.com/office/drawing/2014/main" id="{DA88FB92-EB01-A7C4-A2C6-96C36E953DCB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7489;p71">
              <a:extLst>
                <a:ext uri="{FF2B5EF4-FFF2-40B4-BE49-F238E27FC236}">
                  <a16:creationId xmlns:a16="http://schemas.microsoft.com/office/drawing/2014/main" id="{F4C568BD-313B-45EE-417B-299169DAE26C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7490;p71">
              <a:extLst>
                <a:ext uri="{FF2B5EF4-FFF2-40B4-BE49-F238E27FC236}">
                  <a16:creationId xmlns:a16="http://schemas.microsoft.com/office/drawing/2014/main" id="{CBF0D499-FCE3-CA58-4112-F78E6D4B18FD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7491;p71">
              <a:extLst>
                <a:ext uri="{FF2B5EF4-FFF2-40B4-BE49-F238E27FC236}">
                  <a16:creationId xmlns:a16="http://schemas.microsoft.com/office/drawing/2014/main" id="{33F7F436-1F04-49C5-E3C0-7DE608B4CE93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7492;p71">
              <a:extLst>
                <a:ext uri="{FF2B5EF4-FFF2-40B4-BE49-F238E27FC236}">
                  <a16:creationId xmlns:a16="http://schemas.microsoft.com/office/drawing/2014/main" id="{BB46BA61-34AC-B658-EDAE-CB9A23311408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7493;p71">
              <a:extLst>
                <a:ext uri="{FF2B5EF4-FFF2-40B4-BE49-F238E27FC236}">
                  <a16:creationId xmlns:a16="http://schemas.microsoft.com/office/drawing/2014/main" id="{1DEE6EB9-D091-B67D-0419-CFAB06B2980C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7494;p71">
              <a:extLst>
                <a:ext uri="{FF2B5EF4-FFF2-40B4-BE49-F238E27FC236}">
                  <a16:creationId xmlns:a16="http://schemas.microsoft.com/office/drawing/2014/main" id="{9F29C598-6384-EE8E-B475-4A81DC9B2A3E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7495;p71">
              <a:extLst>
                <a:ext uri="{FF2B5EF4-FFF2-40B4-BE49-F238E27FC236}">
                  <a16:creationId xmlns:a16="http://schemas.microsoft.com/office/drawing/2014/main" id="{07090546-DCD3-3A48-70F2-E6B03E8CD2C1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7496;p71">
              <a:extLst>
                <a:ext uri="{FF2B5EF4-FFF2-40B4-BE49-F238E27FC236}">
                  <a16:creationId xmlns:a16="http://schemas.microsoft.com/office/drawing/2014/main" id="{D006A5B4-0023-B825-59EA-EA4B1D03EFC4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7497;p71">
              <a:extLst>
                <a:ext uri="{FF2B5EF4-FFF2-40B4-BE49-F238E27FC236}">
                  <a16:creationId xmlns:a16="http://schemas.microsoft.com/office/drawing/2014/main" id="{BD550302-91C6-508E-52E1-3A8C1333C14D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7498;p71">
              <a:extLst>
                <a:ext uri="{FF2B5EF4-FFF2-40B4-BE49-F238E27FC236}">
                  <a16:creationId xmlns:a16="http://schemas.microsoft.com/office/drawing/2014/main" id="{940C57B8-4013-EE09-239D-057FD0EC4765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7499;p71">
              <a:extLst>
                <a:ext uri="{FF2B5EF4-FFF2-40B4-BE49-F238E27FC236}">
                  <a16:creationId xmlns:a16="http://schemas.microsoft.com/office/drawing/2014/main" id="{A17E06A7-4055-F50D-21D4-184B4A174E1D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7500;p71">
              <a:extLst>
                <a:ext uri="{FF2B5EF4-FFF2-40B4-BE49-F238E27FC236}">
                  <a16:creationId xmlns:a16="http://schemas.microsoft.com/office/drawing/2014/main" id="{05909985-8339-2061-E1E0-38B90E6245BE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7501;p71">
              <a:extLst>
                <a:ext uri="{FF2B5EF4-FFF2-40B4-BE49-F238E27FC236}">
                  <a16:creationId xmlns:a16="http://schemas.microsoft.com/office/drawing/2014/main" id="{CBAD309D-1BD8-5B5B-1C64-4458C1C67D23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7502;p71">
              <a:extLst>
                <a:ext uri="{FF2B5EF4-FFF2-40B4-BE49-F238E27FC236}">
                  <a16:creationId xmlns:a16="http://schemas.microsoft.com/office/drawing/2014/main" id="{286C2C4E-A276-3F9A-5D3E-FF292A542D07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7503;p71">
              <a:extLst>
                <a:ext uri="{FF2B5EF4-FFF2-40B4-BE49-F238E27FC236}">
                  <a16:creationId xmlns:a16="http://schemas.microsoft.com/office/drawing/2014/main" id="{BC41C17C-25B6-9243-2EDF-C5CEEFC29177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7504;p71">
              <a:extLst>
                <a:ext uri="{FF2B5EF4-FFF2-40B4-BE49-F238E27FC236}">
                  <a16:creationId xmlns:a16="http://schemas.microsoft.com/office/drawing/2014/main" id="{DEBB29C1-2ACC-6D2C-0AED-6C7F03BB5BD9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7505;p71">
              <a:extLst>
                <a:ext uri="{FF2B5EF4-FFF2-40B4-BE49-F238E27FC236}">
                  <a16:creationId xmlns:a16="http://schemas.microsoft.com/office/drawing/2014/main" id="{4E5554EF-2F5D-1995-038B-149BA81ABA52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7506;p71">
              <a:extLst>
                <a:ext uri="{FF2B5EF4-FFF2-40B4-BE49-F238E27FC236}">
                  <a16:creationId xmlns:a16="http://schemas.microsoft.com/office/drawing/2014/main" id="{F0DB18AA-7718-ABDE-B068-25434ADC884B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94" name="Google Shape;7469;p71">
            <a:extLst>
              <a:ext uri="{FF2B5EF4-FFF2-40B4-BE49-F238E27FC236}">
                <a16:creationId xmlns:a16="http://schemas.microsoft.com/office/drawing/2014/main" id="{41A71E54-2821-8FEC-C112-313E98831CA0}"/>
              </a:ext>
            </a:extLst>
          </p:cNvPr>
          <p:cNvGrpSpPr/>
          <p:nvPr/>
        </p:nvGrpSpPr>
        <p:grpSpPr>
          <a:xfrm rot="359027">
            <a:off x="4115680" y="3645452"/>
            <a:ext cx="825814" cy="959390"/>
            <a:chOff x="9501450" y="282563"/>
            <a:chExt cx="827125" cy="935750"/>
          </a:xfrm>
        </p:grpSpPr>
        <p:sp>
          <p:nvSpPr>
            <p:cNvPr id="5695" name="Google Shape;7470;p71">
              <a:extLst>
                <a:ext uri="{FF2B5EF4-FFF2-40B4-BE49-F238E27FC236}">
                  <a16:creationId xmlns:a16="http://schemas.microsoft.com/office/drawing/2014/main" id="{1D6B323F-369A-1139-0CD5-2BE1CFB8BC7A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7471;p71">
              <a:extLst>
                <a:ext uri="{FF2B5EF4-FFF2-40B4-BE49-F238E27FC236}">
                  <a16:creationId xmlns:a16="http://schemas.microsoft.com/office/drawing/2014/main" id="{F9891229-2CD2-B119-4AD0-60A474C534A1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7472;p71">
              <a:extLst>
                <a:ext uri="{FF2B5EF4-FFF2-40B4-BE49-F238E27FC236}">
                  <a16:creationId xmlns:a16="http://schemas.microsoft.com/office/drawing/2014/main" id="{2D41C2E8-8ACC-1BA8-476C-933BAD864807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7473;p71">
              <a:extLst>
                <a:ext uri="{FF2B5EF4-FFF2-40B4-BE49-F238E27FC236}">
                  <a16:creationId xmlns:a16="http://schemas.microsoft.com/office/drawing/2014/main" id="{FE4263A4-320F-1720-CA9C-11259D42E1E3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7474;p71">
              <a:extLst>
                <a:ext uri="{FF2B5EF4-FFF2-40B4-BE49-F238E27FC236}">
                  <a16:creationId xmlns:a16="http://schemas.microsoft.com/office/drawing/2014/main" id="{4D7171D4-EEAB-E6EB-BE3F-0F7089ED9EA1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7475;p71">
              <a:extLst>
                <a:ext uri="{FF2B5EF4-FFF2-40B4-BE49-F238E27FC236}">
                  <a16:creationId xmlns:a16="http://schemas.microsoft.com/office/drawing/2014/main" id="{C501D532-28DD-0408-F402-E9E467D7D9D4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7476;p71">
              <a:extLst>
                <a:ext uri="{FF2B5EF4-FFF2-40B4-BE49-F238E27FC236}">
                  <a16:creationId xmlns:a16="http://schemas.microsoft.com/office/drawing/2014/main" id="{68349B76-B262-27EF-BDED-A39CD660A64C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7477;p71">
              <a:extLst>
                <a:ext uri="{FF2B5EF4-FFF2-40B4-BE49-F238E27FC236}">
                  <a16:creationId xmlns:a16="http://schemas.microsoft.com/office/drawing/2014/main" id="{4E83025B-A721-7DE9-3E3E-44D1327A82D9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7478;p71">
              <a:extLst>
                <a:ext uri="{FF2B5EF4-FFF2-40B4-BE49-F238E27FC236}">
                  <a16:creationId xmlns:a16="http://schemas.microsoft.com/office/drawing/2014/main" id="{404B33D3-2F4C-719D-43D1-3F2C50E93D9A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7479;p71">
              <a:extLst>
                <a:ext uri="{FF2B5EF4-FFF2-40B4-BE49-F238E27FC236}">
                  <a16:creationId xmlns:a16="http://schemas.microsoft.com/office/drawing/2014/main" id="{F81BBEBC-A675-E0A3-5D44-B789E9CF8B2D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7480;p71">
              <a:extLst>
                <a:ext uri="{FF2B5EF4-FFF2-40B4-BE49-F238E27FC236}">
                  <a16:creationId xmlns:a16="http://schemas.microsoft.com/office/drawing/2014/main" id="{0C7E8245-7B29-A469-F435-7465371028CF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7481;p71">
              <a:extLst>
                <a:ext uri="{FF2B5EF4-FFF2-40B4-BE49-F238E27FC236}">
                  <a16:creationId xmlns:a16="http://schemas.microsoft.com/office/drawing/2014/main" id="{7738E28B-C8D5-CFE2-F523-83D10EE3BAE2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7482;p71">
              <a:extLst>
                <a:ext uri="{FF2B5EF4-FFF2-40B4-BE49-F238E27FC236}">
                  <a16:creationId xmlns:a16="http://schemas.microsoft.com/office/drawing/2014/main" id="{53E1AAD7-50C2-E175-B350-05EC21CFB261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7483;p71">
              <a:extLst>
                <a:ext uri="{FF2B5EF4-FFF2-40B4-BE49-F238E27FC236}">
                  <a16:creationId xmlns:a16="http://schemas.microsoft.com/office/drawing/2014/main" id="{EC696D37-3706-20B5-BE79-07F51744BE8C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7484;p71">
              <a:extLst>
                <a:ext uri="{FF2B5EF4-FFF2-40B4-BE49-F238E27FC236}">
                  <a16:creationId xmlns:a16="http://schemas.microsoft.com/office/drawing/2014/main" id="{F7A89179-2407-4582-0CFD-7208AD0F784F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7485;p71">
              <a:extLst>
                <a:ext uri="{FF2B5EF4-FFF2-40B4-BE49-F238E27FC236}">
                  <a16:creationId xmlns:a16="http://schemas.microsoft.com/office/drawing/2014/main" id="{E80B269D-CA7E-270E-46C5-90569B8D100B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7486;p71">
              <a:extLst>
                <a:ext uri="{FF2B5EF4-FFF2-40B4-BE49-F238E27FC236}">
                  <a16:creationId xmlns:a16="http://schemas.microsoft.com/office/drawing/2014/main" id="{3CC49DB5-AF00-90F2-E1ED-C6E4A1CFE8D1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7487;p71">
              <a:extLst>
                <a:ext uri="{FF2B5EF4-FFF2-40B4-BE49-F238E27FC236}">
                  <a16:creationId xmlns:a16="http://schemas.microsoft.com/office/drawing/2014/main" id="{057BB5CB-B2A3-7F71-4121-1D5E02198B68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7488;p71">
              <a:extLst>
                <a:ext uri="{FF2B5EF4-FFF2-40B4-BE49-F238E27FC236}">
                  <a16:creationId xmlns:a16="http://schemas.microsoft.com/office/drawing/2014/main" id="{7EC55F0D-152D-3AB5-73C4-22CCF972C409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7489;p71">
              <a:extLst>
                <a:ext uri="{FF2B5EF4-FFF2-40B4-BE49-F238E27FC236}">
                  <a16:creationId xmlns:a16="http://schemas.microsoft.com/office/drawing/2014/main" id="{BF0F9BA0-E237-EDEE-3F6C-7E83C4025A31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7490;p71">
              <a:extLst>
                <a:ext uri="{FF2B5EF4-FFF2-40B4-BE49-F238E27FC236}">
                  <a16:creationId xmlns:a16="http://schemas.microsoft.com/office/drawing/2014/main" id="{DF7DE573-1683-A0A6-B1A2-A8F82ACAA60B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7491;p71">
              <a:extLst>
                <a:ext uri="{FF2B5EF4-FFF2-40B4-BE49-F238E27FC236}">
                  <a16:creationId xmlns:a16="http://schemas.microsoft.com/office/drawing/2014/main" id="{11DEBEF8-E9C2-A61E-7A8B-CE1EB3D16E06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7492;p71">
              <a:extLst>
                <a:ext uri="{FF2B5EF4-FFF2-40B4-BE49-F238E27FC236}">
                  <a16:creationId xmlns:a16="http://schemas.microsoft.com/office/drawing/2014/main" id="{B7B21DB8-1ABF-88DC-AA2D-D1D759D8D757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7493;p71">
              <a:extLst>
                <a:ext uri="{FF2B5EF4-FFF2-40B4-BE49-F238E27FC236}">
                  <a16:creationId xmlns:a16="http://schemas.microsoft.com/office/drawing/2014/main" id="{246F9E37-736F-4B2B-107C-C4CC49797AD1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7494;p71">
              <a:extLst>
                <a:ext uri="{FF2B5EF4-FFF2-40B4-BE49-F238E27FC236}">
                  <a16:creationId xmlns:a16="http://schemas.microsoft.com/office/drawing/2014/main" id="{E2BD4FB2-FBFA-16D2-2E7D-03587FC9BF83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7495;p71">
              <a:extLst>
                <a:ext uri="{FF2B5EF4-FFF2-40B4-BE49-F238E27FC236}">
                  <a16:creationId xmlns:a16="http://schemas.microsoft.com/office/drawing/2014/main" id="{78DD20B0-FAFA-DF74-8294-0314333D6E0B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7496;p71">
              <a:extLst>
                <a:ext uri="{FF2B5EF4-FFF2-40B4-BE49-F238E27FC236}">
                  <a16:creationId xmlns:a16="http://schemas.microsoft.com/office/drawing/2014/main" id="{F394D4E3-CD3E-C35B-46A2-24EAB6A44F38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7497;p71">
              <a:extLst>
                <a:ext uri="{FF2B5EF4-FFF2-40B4-BE49-F238E27FC236}">
                  <a16:creationId xmlns:a16="http://schemas.microsoft.com/office/drawing/2014/main" id="{CEDD3376-9C52-F9DD-9645-53374BE82F78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7498;p71">
              <a:extLst>
                <a:ext uri="{FF2B5EF4-FFF2-40B4-BE49-F238E27FC236}">
                  <a16:creationId xmlns:a16="http://schemas.microsoft.com/office/drawing/2014/main" id="{BDD5B05D-AE62-DC08-1B1A-EC7080925FBA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7499;p71">
              <a:extLst>
                <a:ext uri="{FF2B5EF4-FFF2-40B4-BE49-F238E27FC236}">
                  <a16:creationId xmlns:a16="http://schemas.microsoft.com/office/drawing/2014/main" id="{76CFE2C2-90CE-A103-E015-D4AB522A188B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7500;p71">
              <a:extLst>
                <a:ext uri="{FF2B5EF4-FFF2-40B4-BE49-F238E27FC236}">
                  <a16:creationId xmlns:a16="http://schemas.microsoft.com/office/drawing/2014/main" id="{F043CBE9-F926-75E0-BAE7-7A23748AF379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7501;p71">
              <a:extLst>
                <a:ext uri="{FF2B5EF4-FFF2-40B4-BE49-F238E27FC236}">
                  <a16:creationId xmlns:a16="http://schemas.microsoft.com/office/drawing/2014/main" id="{446A8385-E7CF-ECE9-3F26-1EE7F224070B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7502;p71">
              <a:extLst>
                <a:ext uri="{FF2B5EF4-FFF2-40B4-BE49-F238E27FC236}">
                  <a16:creationId xmlns:a16="http://schemas.microsoft.com/office/drawing/2014/main" id="{E2F20E21-C17D-9EEB-E7ED-F3D0123BB19F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7503;p71">
              <a:extLst>
                <a:ext uri="{FF2B5EF4-FFF2-40B4-BE49-F238E27FC236}">
                  <a16:creationId xmlns:a16="http://schemas.microsoft.com/office/drawing/2014/main" id="{704323FF-C05B-FF3F-6907-7325C4152273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7504;p71">
              <a:extLst>
                <a:ext uri="{FF2B5EF4-FFF2-40B4-BE49-F238E27FC236}">
                  <a16:creationId xmlns:a16="http://schemas.microsoft.com/office/drawing/2014/main" id="{61A66090-1A69-6727-7F99-148FF997234B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7505;p71">
              <a:extLst>
                <a:ext uri="{FF2B5EF4-FFF2-40B4-BE49-F238E27FC236}">
                  <a16:creationId xmlns:a16="http://schemas.microsoft.com/office/drawing/2014/main" id="{893EE51C-0526-5AF1-8CA4-3C7BBCFA73D0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7506;p71">
              <a:extLst>
                <a:ext uri="{FF2B5EF4-FFF2-40B4-BE49-F238E27FC236}">
                  <a16:creationId xmlns:a16="http://schemas.microsoft.com/office/drawing/2014/main" id="{81D8B05F-2B03-1CB6-D602-BBA784BF0771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32" name="Google Shape;5065;p57">
            <a:extLst>
              <a:ext uri="{FF2B5EF4-FFF2-40B4-BE49-F238E27FC236}">
                <a16:creationId xmlns:a16="http://schemas.microsoft.com/office/drawing/2014/main" id="{D5D4B80C-EA01-627A-4361-E97B7BB76CCB}"/>
              </a:ext>
            </a:extLst>
          </p:cNvPr>
          <p:cNvGrpSpPr/>
          <p:nvPr/>
        </p:nvGrpSpPr>
        <p:grpSpPr>
          <a:xfrm>
            <a:off x="453886" y="2126362"/>
            <a:ext cx="764197" cy="618868"/>
            <a:chOff x="11012875" y="132313"/>
            <a:chExt cx="1119375" cy="906500"/>
          </a:xfrm>
        </p:grpSpPr>
        <p:sp>
          <p:nvSpPr>
            <p:cNvPr id="5733" name="Google Shape;5066;p57">
              <a:extLst>
                <a:ext uri="{FF2B5EF4-FFF2-40B4-BE49-F238E27FC236}">
                  <a16:creationId xmlns:a16="http://schemas.microsoft.com/office/drawing/2014/main" id="{E98BBF1E-1E23-CA58-42EF-8EED44678F89}"/>
                </a:ext>
              </a:extLst>
            </p:cNvPr>
            <p:cNvSpPr/>
            <p:nvPr/>
          </p:nvSpPr>
          <p:spPr>
            <a:xfrm>
              <a:off x="11012875" y="132313"/>
              <a:ext cx="994700" cy="906500"/>
            </a:xfrm>
            <a:custGeom>
              <a:avLst/>
              <a:gdLst/>
              <a:ahLst/>
              <a:cxnLst/>
              <a:rect l="l" t="t" r="r" b="b"/>
              <a:pathLst>
                <a:path w="39788" h="36260" extrusionOk="0">
                  <a:moveTo>
                    <a:pt x="28370" y="0"/>
                  </a:moveTo>
                  <a:lnTo>
                    <a:pt x="27863" y="20"/>
                  </a:lnTo>
                  <a:lnTo>
                    <a:pt x="27356" y="59"/>
                  </a:lnTo>
                  <a:lnTo>
                    <a:pt x="26850" y="137"/>
                  </a:lnTo>
                  <a:lnTo>
                    <a:pt x="26363" y="234"/>
                  </a:lnTo>
                  <a:lnTo>
                    <a:pt x="25895" y="351"/>
                  </a:lnTo>
                  <a:lnTo>
                    <a:pt x="25447" y="487"/>
                  </a:lnTo>
                  <a:lnTo>
                    <a:pt x="25077" y="604"/>
                  </a:lnTo>
                  <a:lnTo>
                    <a:pt x="24707" y="760"/>
                  </a:lnTo>
                  <a:lnTo>
                    <a:pt x="24336" y="916"/>
                  </a:lnTo>
                  <a:lnTo>
                    <a:pt x="23986" y="1091"/>
                  </a:lnTo>
                  <a:lnTo>
                    <a:pt x="23635" y="1286"/>
                  </a:lnTo>
                  <a:lnTo>
                    <a:pt x="23206" y="1540"/>
                  </a:lnTo>
                  <a:lnTo>
                    <a:pt x="22778" y="1832"/>
                  </a:lnTo>
                  <a:lnTo>
                    <a:pt x="22368" y="2124"/>
                  </a:lnTo>
                  <a:lnTo>
                    <a:pt x="21959" y="2455"/>
                  </a:lnTo>
                  <a:lnTo>
                    <a:pt x="21570" y="2806"/>
                  </a:lnTo>
                  <a:lnTo>
                    <a:pt x="21180" y="3157"/>
                  </a:lnTo>
                  <a:lnTo>
                    <a:pt x="20829" y="3546"/>
                  </a:lnTo>
                  <a:lnTo>
                    <a:pt x="20479" y="3936"/>
                  </a:lnTo>
                  <a:lnTo>
                    <a:pt x="20128" y="4384"/>
                  </a:lnTo>
                  <a:lnTo>
                    <a:pt x="19797" y="4852"/>
                  </a:lnTo>
                  <a:lnTo>
                    <a:pt x="19485" y="5319"/>
                  </a:lnTo>
                  <a:lnTo>
                    <a:pt x="19193" y="5807"/>
                  </a:lnTo>
                  <a:lnTo>
                    <a:pt x="18881" y="6352"/>
                  </a:lnTo>
                  <a:lnTo>
                    <a:pt x="18608" y="6917"/>
                  </a:lnTo>
                  <a:lnTo>
                    <a:pt x="18355" y="7521"/>
                  </a:lnTo>
                  <a:lnTo>
                    <a:pt x="18140" y="8125"/>
                  </a:lnTo>
                  <a:lnTo>
                    <a:pt x="17692" y="7696"/>
                  </a:lnTo>
                  <a:lnTo>
                    <a:pt x="17205" y="7287"/>
                  </a:lnTo>
                  <a:lnTo>
                    <a:pt x="16699" y="6898"/>
                  </a:lnTo>
                  <a:lnTo>
                    <a:pt x="16173" y="6547"/>
                  </a:lnTo>
                  <a:lnTo>
                    <a:pt x="15705" y="6255"/>
                  </a:lnTo>
                  <a:lnTo>
                    <a:pt x="15198" y="5982"/>
                  </a:lnTo>
                  <a:lnTo>
                    <a:pt x="14692" y="5729"/>
                  </a:lnTo>
                  <a:lnTo>
                    <a:pt x="14166" y="5495"/>
                  </a:lnTo>
                  <a:lnTo>
                    <a:pt x="13679" y="5300"/>
                  </a:lnTo>
                  <a:lnTo>
                    <a:pt x="13192" y="5125"/>
                  </a:lnTo>
                  <a:lnTo>
                    <a:pt x="12685" y="4969"/>
                  </a:lnTo>
                  <a:lnTo>
                    <a:pt x="12178" y="4852"/>
                  </a:lnTo>
                  <a:lnTo>
                    <a:pt x="11672" y="4735"/>
                  </a:lnTo>
                  <a:lnTo>
                    <a:pt x="11165" y="4657"/>
                  </a:lnTo>
                  <a:lnTo>
                    <a:pt x="10659" y="4599"/>
                  </a:lnTo>
                  <a:lnTo>
                    <a:pt x="10152" y="4579"/>
                  </a:lnTo>
                  <a:lnTo>
                    <a:pt x="9762" y="4560"/>
                  </a:lnTo>
                  <a:lnTo>
                    <a:pt x="9373" y="4579"/>
                  </a:lnTo>
                  <a:lnTo>
                    <a:pt x="8964" y="4599"/>
                  </a:lnTo>
                  <a:lnTo>
                    <a:pt x="8574" y="4638"/>
                  </a:lnTo>
                  <a:lnTo>
                    <a:pt x="8165" y="4696"/>
                  </a:lnTo>
                  <a:lnTo>
                    <a:pt x="7697" y="4774"/>
                  </a:lnTo>
                  <a:lnTo>
                    <a:pt x="7229" y="4891"/>
                  </a:lnTo>
                  <a:lnTo>
                    <a:pt x="6762" y="5027"/>
                  </a:lnTo>
                  <a:lnTo>
                    <a:pt x="6294" y="5203"/>
                  </a:lnTo>
                  <a:lnTo>
                    <a:pt x="5866" y="5378"/>
                  </a:lnTo>
                  <a:lnTo>
                    <a:pt x="5437" y="5573"/>
                  </a:lnTo>
                  <a:lnTo>
                    <a:pt x="5008" y="5807"/>
                  </a:lnTo>
                  <a:lnTo>
                    <a:pt x="4599" y="6040"/>
                  </a:lnTo>
                  <a:lnTo>
                    <a:pt x="4209" y="6313"/>
                  </a:lnTo>
                  <a:lnTo>
                    <a:pt x="3820" y="6605"/>
                  </a:lnTo>
                  <a:lnTo>
                    <a:pt x="3469" y="6917"/>
                  </a:lnTo>
                  <a:lnTo>
                    <a:pt x="3118" y="7248"/>
                  </a:lnTo>
                  <a:lnTo>
                    <a:pt x="2768" y="7619"/>
                  </a:lnTo>
                  <a:lnTo>
                    <a:pt x="2436" y="8008"/>
                  </a:lnTo>
                  <a:lnTo>
                    <a:pt x="2125" y="8417"/>
                  </a:lnTo>
                  <a:lnTo>
                    <a:pt x="1852" y="8846"/>
                  </a:lnTo>
                  <a:lnTo>
                    <a:pt x="1579" y="9294"/>
                  </a:lnTo>
                  <a:lnTo>
                    <a:pt x="1326" y="9762"/>
                  </a:lnTo>
                  <a:lnTo>
                    <a:pt x="1092" y="10249"/>
                  </a:lnTo>
                  <a:lnTo>
                    <a:pt x="878" y="10755"/>
                  </a:lnTo>
                  <a:lnTo>
                    <a:pt x="702" y="11262"/>
                  </a:lnTo>
                  <a:lnTo>
                    <a:pt x="546" y="11788"/>
                  </a:lnTo>
                  <a:lnTo>
                    <a:pt x="410" y="12334"/>
                  </a:lnTo>
                  <a:lnTo>
                    <a:pt x="293" y="12879"/>
                  </a:lnTo>
                  <a:lnTo>
                    <a:pt x="196" y="13464"/>
                  </a:lnTo>
                  <a:lnTo>
                    <a:pt x="118" y="14068"/>
                  </a:lnTo>
                  <a:lnTo>
                    <a:pt x="59" y="14691"/>
                  </a:lnTo>
                  <a:lnTo>
                    <a:pt x="20" y="15334"/>
                  </a:lnTo>
                  <a:lnTo>
                    <a:pt x="1" y="15899"/>
                  </a:lnTo>
                  <a:lnTo>
                    <a:pt x="1" y="16445"/>
                  </a:lnTo>
                  <a:lnTo>
                    <a:pt x="40" y="17010"/>
                  </a:lnTo>
                  <a:lnTo>
                    <a:pt x="79" y="17555"/>
                  </a:lnTo>
                  <a:lnTo>
                    <a:pt x="137" y="18120"/>
                  </a:lnTo>
                  <a:lnTo>
                    <a:pt x="215" y="18666"/>
                  </a:lnTo>
                  <a:lnTo>
                    <a:pt x="313" y="19212"/>
                  </a:lnTo>
                  <a:lnTo>
                    <a:pt x="410" y="19757"/>
                  </a:lnTo>
                  <a:lnTo>
                    <a:pt x="546" y="20283"/>
                  </a:lnTo>
                  <a:lnTo>
                    <a:pt x="683" y="20790"/>
                  </a:lnTo>
                  <a:lnTo>
                    <a:pt x="839" y="21296"/>
                  </a:lnTo>
                  <a:lnTo>
                    <a:pt x="1014" y="21803"/>
                  </a:lnTo>
                  <a:lnTo>
                    <a:pt x="1209" y="22309"/>
                  </a:lnTo>
                  <a:lnTo>
                    <a:pt x="1423" y="22797"/>
                  </a:lnTo>
                  <a:lnTo>
                    <a:pt x="1638" y="23303"/>
                  </a:lnTo>
                  <a:lnTo>
                    <a:pt x="1891" y="23771"/>
                  </a:lnTo>
                  <a:lnTo>
                    <a:pt x="2125" y="24238"/>
                  </a:lnTo>
                  <a:lnTo>
                    <a:pt x="2378" y="24687"/>
                  </a:lnTo>
                  <a:lnTo>
                    <a:pt x="2651" y="25135"/>
                  </a:lnTo>
                  <a:lnTo>
                    <a:pt x="2943" y="25563"/>
                  </a:lnTo>
                  <a:lnTo>
                    <a:pt x="3235" y="26011"/>
                  </a:lnTo>
                  <a:lnTo>
                    <a:pt x="3547" y="26440"/>
                  </a:lnTo>
                  <a:lnTo>
                    <a:pt x="3878" y="26869"/>
                  </a:lnTo>
                  <a:lnTo>
                    <a:pt x="4209" y="27278"/>
                  </a:lnTo>
                  <a:lnTo>
                    <a:pt x="4560" y="27687"/>
                  </a:lnTo>
                  <a:lnTo>
                    <a:pt x="4930" y="28096"/>
                  </a:lnTo>
                  <a:lnTo>
                    <a:pt x="5301" y="28486"/>
                  </a:lnTo>
                  <a:lnTo>
                    <a:pt x="5690" y="28876"/>
                  </a:lnTo>
                  <a:lnTo>
                    <a:pt x="6080" y="29265"/>
                  </a:lnTo>
                  <a:lnTo>
                    <a:pt x="6489" y="29635"/>
                  </a:lnTo>
                  <a:lnTo>
                    <a:pt x="6918" y="29986"/>
                  </a:lnTo>
                  <a:lnTo>
                    <a:pt x="7346" y="30337"/>
                  </a:lnTo>
                  <a:lnTo>
                    <a:pt x="8204" y="30999"/>
                  </a:lnTo>
                  <a:lnTo>
                    <a:pt x="9080" y="31623"/>
                  </a:lnTo>
                  <a:lnTo>
                    <a:pt x="9996" y="32227"/>
                  </a:lnTo>
                  <a:lnTo>
                    <a:pt x="10951" y="32772"/>
                  </a:lnTo>
                  <a:lnTo>
                    <a:pt x="11925" y="33279"/>
                  </a:lnTo>
                  <a:lnTo>
                    <a:pt x="12919" y="33766"/>
                  </a:lnTo>
                  <a:lnTo>
                    <a:pt x="13951" y="34214"/>
                  </a:lnTo>
                  <a:lnTo>
                    <a:pt x="14984" y="34604"/>
                  </a:lnTo>
                  <a:lnTo>
                    <a:pt x="16056" y="34974"/>
                  </a:lnTo>
                  <a:lnTo>
                    <a:pt x="17108" y="35286"/>
                  </a:lnTo>
                  <a:lnTo>
                    <a:pt x="18179" y="35559"/>
                  </a:lnTo>
                  <a:lnTo>
                    <a:pt x="19271" y="35792"/>
                  </a:lnTo>
                  <a:lnTo>
                    <a:pt x="20342" y="35968"/>
                  </a:lnTo>
                  <a:lnTo>
                    <a:pt x="21414" y="36104"/>
                  </a:lnTo>
                  <a:lnTo>
                    <a:pt x="22505" y="36202"/>
                  </a:lnTo>
                  <a:lnTo>
                    <a:pt x="23576" y="36260"/>
                  </a:lnTo>
                  <a:lnTo>
                    <a:pt x="24843" y="36260"/>
                  </a:lnTo>
                  <a:lnTo>
                    <a:pt x="24921" y="36240"/>
                  </a:lnTo>
                  <a:lnTo>
                    <a:pt x="24999" y="36202"/>
                  </a:lnTo>
                  <a:lnTo>
                    <a:pt x="25057" y="36202"/>
                  </a:lnTo>
                  <a:lnTo>
                    <a:pt x="25116" y="36163"/>
                  </a:lnTo>
                  <a:lnTo>
                    <a:pt x="25700" y="35890"/>
                  </a:lnTo>
                  <a:lnTo>
                    <a:pt x="26226" y="35598"/>
                  </a:lnTo>
                  <a:lnTo>
                    <a:pt x="27162" y="35052"/>
                  </a:lnTo>
                  <a:lnTo>
                    <a:pt x="28077" y="34467"/>
                  </a:lnTo>
                  <a:lnTo>
                    <a:pt x="28974" y="33863"/>
                  </a:lnTo>
                  <a:lnTo>
                    <a:pt x="29850" y="33201"/>
                  </a:lnTo>
                  <a:lnTo>
                    <a:pt x="30708" y="32500"/>
                  </a:lnTo>
                  <a:lnTo>
                    <a:pt x="31526" y="31759"/>
                  </a:lnTo>
                  <a:lnTo>
                    <a:pt x="32344" y="30999"/>
                  </a:lnTo>
                  <a:lnTo>
                    <a:pt x="33104" y="30200"/>
                  </a:lnTo>
                  <a:lnTo>
                    <a:pt x="33864" y="29343"/>
                  </a:lnTo>
                  <a:lnTo>
                    <a:pt x="34565" y="28486"/>
                  </a:lnTo>
                  <a:lnTo>
                    <a:pt x="35228" y="27609"/>
                  </a:lnTo>
                  <a:lnTo>
                    <a:pt x="35871" y="26693"/>
                  </a:lnTo>
                  <a:lnTo>
                    <a:pt x="36455" y="25778"/>
                  </a:lnTo>
                  <a:lnTo>
                    <a:pt x="37001" y="24842"/>
                  </a:lnTo>
                  <a:lnTo>
                    <a:pt x="37488" y="23868"/>
                  </a:lnTo>
                  <a:lnTo>
                    <a:pt x="37956" y="22894"/>
                  </a:lnTo>
                  <a:lnTo>
                    <a:pt x="38170" y="22387"/>
                  </a:lnTo>
                  <a:lnTo>
                    <a:pt x="38384" y="21861"/>
                  </a:lnTo>
                  <a:lnTo>
                    <a:pt x="38560" y="21355"/>
                  </a:lnTo>
                  <a:lnTo>
                    <a:pt x="38754" y="20829"/>
                  </a:lnTo>
                  <a:lnTo>
                    <a:pt x="38910" y="20303"/>
                  </a:lnTo>
                  <a:lnTo>
                    <a:pt x="39066" y="19777"/>
                  </a:lnTo>
                  <a:lnTo>
                    <a:pt x="39203" y="19270"/>
                  </a:lnTo>
                  <a:lnTo>
                    <a:pt x="39320" y="18744"/>
                  </a:lnTo>
                  <a:lnTo>
                    <a:pt x="39436" y="18218"/>
                  </a:lnTo>
                  <a:lnTo>
                    <a:pt x="39534" y="17692"/>
                  </a:lnTo>
                  <a:lnTo>
                    <a:pt x="39612" y="17166"/>
                  </a:lnTo>
                  <a:lnTo>
                    <a:pt x="39670" y="16640"/>
                  </a:lnTo>
                  <a:lnTo>
                    <a:pt x="39729" y="16114"/>
                  </a:lnTo>
                  <a:lnTo>
                    <a:pt x="39768" y="15587"/>
                  </a:lnTo>
                  <a:lnTo>
                    <a:pt x="39787" y="15061"/>
                  </a:lnTo>
                  <a:lnTo>
                    <a:pt x="39787" y="14555"/>
                  </a:lnTo>
                  <a:lnTo>
                    <a:pt x="39787" y="14009"/>
                  </a:lnTo>
                  <a:lnTo>
                    <a:pt x="39748" y="13483"/>
                  </a:lnTo>
                  <a:lnTo>
                    <a:pt x="39709" y="12938"/>
                  </a:lnTo>
                  <a:lnTo>
                    <a:pt x="39651" y="12412"/>
                  </a:lnTo>
                  <a:lnTo>
                    <a:pt x="39573" y="11866"/>
                  </a:lnTo>
                  <a:lnTo>
                    <a:pt x="39475" y="11340"/>
                  </a:lnTo>
                  <a:lnTo>
                    <a:pt x="39378" y="10833"/>
                  </a:lnTo>
                  <a:lnTo>
                    <a:pt x="39242" y="10307"/>
                  </a:lnTo>
                  <a:lnTo>
                    <a:pt x="39105" y="9781"/>
                  </a:lnTo>
                  <a:lnTo>
                    <a:pt x="38930" y="9255"/>
                  </a:lnTo>
                  <a:lnTo>
                    <a:pt x="38754" y="8729"/>
                  </a:lnTo>
                  <a:lnTo>
                    <a:pt x="38540" y="8203"/>
                  </a:lnTo>
                  <a:lnTo>
                    <a:pt x="38326" y="7696"/>
                  </a:lnTo>
                  <a:lnTo>
                    <a:pt x="38092" y="7190"/>
                  </a:lnTo>
                  <a:lnTo>
                    <a:pt x="37839" y="6683"/>
                  </a:lnTo>
                  <a:lnTo>
                    <a:pt x="37566" y="6196"/>
                  </a:lnTo>
                  <a:lnTo>
                    <a:pt x="37254" y="5651"/>
                  </a:lnTo>
                  <a:lnTo>
                    <a:pt x="36923" y="5125"/>
                  </a:lnTo>
                  <a:lnTo>
                    <a:pt x="36572" y="4618"/>
                  </a:lnTo>
                  <a:lnTo>
                    <a:pt x="36222" y="4150"/>
                  </a:lnTo>
                  <a:lnTo>
                    <a:pt x="35851" y="3702"/>
                  </a:lnTo>
                  <a:lnTo>
                    <a:pt x="35481" y="3274"/>
                  </a:lnTo>
                  <a:lnTo>
                    <a:pt x="35111" y="2884"/>
                  </a:lnTo>
                  <a:lnTo>
                    <a:pt x="34721" y="2533"/>
                  </a:lnTo>
                  <a:lnTo>
                    <a:pt x="34293" y="2163"/>
                  </a:lnTo>
                  <a:lnTo>
                    <a:pt x="33864" y="1832"/>
                  </a:lnTo>
                  <a:lnTo>
                    <a:pt x="33416" y="1540"/>
                  </a:lnTo>
                  <a:lnTo>
                    <a:pt x="32968" y="1267"/>
                  </a:lnTo>
                  <a:lnTo>
                    <a:pt x="32520" y="1013"/>
                  </a:lnTo>
                  <a:lnTo>
                    <a:pt x="32071" y="799"/>
                  </a:lnTo>
                  <a:lnTo>
                    <a:pt x="31604" y="604"/>
                  </a:lnTo>
                  <a:lnTo>
                    <a:pt x="31117" y="429"/>
                  </a:lnTo>
                  <a:lnTo>
                    <a:pt x="30786" y="332"/>
                  </a:lnTo>
                  <a:lnTo>
                    <a:pt x="30435" y="254"/>
                  </a:lnTo>
                  <a:lnTo>
                    <a:pt x="30104" y="176"/>
                  </a:lnTo>
                  <a:lnTo>
                    <a:pt x="29753" y="117"/>
                  </a:lnTo>
                  <a:lnTo>
                    <a:pt x="29402" y="59"/>
                  </a:lnTo>
                  <a:lnTo>
                    <a:pt x="29051" y="39"/>
                  </a:lnTo>
                  <a:lnTo>
                    <a:pt x="28701" y="20"/>
                  </a:lnTo>
                  <a:lnTo>
                    <a:pt x="283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067;p57">
              <a:extLst>
                <a:ext uri="{FF2B5EF4-FFF2-40B4-BE49-F238E27FC236}">
                  <a16:creationId xmlns:a16="http://schemas.microsoft.com/office/drawing/2014/main" id="{2005B11D-69BF-9B12-FFEB-CF4A92BA6E6E}"/>
                </a:ext>
              </a:extLst>
            </p:cNvPr>
            <p:cNvSpPr/>
            <p:nvPr/>
          </p:nvSpPr>
          <p:spPr>
            <a:xfrm>
              <a:off x="11012875" y="132313"/>
              <a:ext cx="994700" cy="906500"/>
            </a:xfrm>
            <a:custGeom>
              <a:avLst/>
              <a:gdLst/>
              <a:ahLst/>
              <a:cxnLst/>
              <a:rect l="l" t="t" r="r" b="b"/>
              <a:pathLst>
                <a:path w="39788" h="36260" fill="none" extrusionOk="0">
                  <a:moveTo>
                    <a:pt x="28370" y="0"/>
                  </a:moveTo>
                  <a:lnTo>
                    <a:pt x="28370" y="0"/>
                  </a:lnTo>
                  <a:lnTo>
                    <a:pt x="27863" y="20"/>
                  </a:lnTo>
                  <a:lnTo>
                    <a:pt x="27356" y="59"/>
                  </a:lnTo>
                  <a:lnTo>
                    <a:pt x="27356" y="59"/>
                  </a:lnTo>
                  <a:lnTo>
                    <a:pt x="26850" y="137"/>
                  </a:lnTo>
                  <a:lnTo>
                    <a:pt x="26363" y="234"/>
                  </a:lnTo>
                  <a:lnTo>
                    <a:pt x="25895" y="351"/>
                  </a:lnTo>
                  <a:lnTo>
                    <a:pt x="25447" y="487"/>
                  </a:lnTo>
                  <a:lnTo>
                    <a:pt x="25447" y="487"/>
                  </a:lnTo>
                  <a:lnTo>
                    <a:pt x="25077" y="604"/>
                  </a:lnTo>
                  <a:lnTo>
                    <a:pt x="24707" y="760"/>
                  </a:lnTo>
                  <a:lnTo>
                    <a:pt x="24336" y="916"/>
                  </a:lnTo>
                  <a:lnTo>
                    <a:pt x="23986" y="1091"/>
                  </a:lnTo>
                  <a:lnTo>
                    <a:pt x="23986" y="1091"/>
                  </a:lnTo>
                  <a:lnTo>
                    <a:pt x="23635" y="1286"/>
                  </a:lnTo>
                  <a:lnTo>
                    <a:pt x="23635" y="1286"/>
                  </a:lnTo>
                  <a:lnTo>
                    <a:pt x="23206" y="1540"/>
                  </a:lnTo>
                  <a:lnTo>
                    <a:pt x="22778" y="1832"/>
                  </a:lnTo>
                  <a:lnTo>
                    <a:pt x="22368" y="2124"/>
                  </a:lnTo>
                  <a:lnTo>
                    <a:pt x="21959" y="2455"/>
                  </a:lnTo>
                  <a:lnTo>
                    <a:pt x="21570" y="2806"/>
                  </a:lnTo>
                  <a:lnTo>
                    <a:pt x="21180" y="3157"/>
                  </a:lnTo>
                  <a:lnTo>
                    <a:pt x="20829" y="3546"/>
                  </a:lnTo>
                  <a:lnTo>
                    <a:pt x="20479" y="3936"/>
                  </a:lnTo>
                  <a:lnTo>
                    <a:pt x="20479" y="3936"/>
                  </a:lnTo>
                  <a:lnTo>
                    <a:pt x="20128" y="4384"/>
                  </a:lnTo>
                  <a:lnTo>
                    <a:pt x="19797" y="4852"/>
                  </a:lnTo>
                  <a:lnTo>
                    <a:pt x="19485" y="5319"/>
                  </a:lnTo>
                  <a:lnTo>
                    <a:pt x="19193" y="5807"/>
                  </a:lnTo>
                  <a:lnTo>
                    <a:pt x="19193" y="5807"/>
                  </a:lnTo>
                  <a:lnTo>
                    <a:pt x="18881" y="6352"/>
                  </a:lnTo>
                  <a:lnTo>
                    <a:pt x="18608" y="6917"/>
                  </a:lnTo>
                  <a:lnTo>
                    <a:pt x="18355" y="7521"/>
                  </a:lnTo>
                  <a:lnTo>
                    <a:pt x="18140" y="8125"/>
                  </a:lnTo>
                  <a:lnTo>
                    <a:pt x="18140" y="8125"/>
                  </a:lnTo>
                  <a:lnTo>
                    <a:pt x="17692" y="7696"/>
                  </a:lnTo>
                  <a:lnTo>
                    <a:pt x="17205" y="7287"/>
                  </a:lnTo>
                  <a:lnTo>
                    <a:pt x="16699" y="6898"/>
                  </a:lnTo>
                  <a:lnTo>
                    <a:pt x="16173" y="6547"/>
                  </a:lnTo>
                  <a:lnTo>
                    <a:pt x="16173" y="6547"/>
                  </a:lnTo>
                  <a:lnTo>
                    <a:pt x="15705" y="6255"/>
                  </a:lnTo>
                  <a:lnTo>
                    <a:pt x="15198" y="5982"/>
                  </a:lnTo>
                  <a:lnTo>
                    <a:pt x="14692" y="5729"/>
                  </a:lnTo>
                  <a:lnTo>
                    <a:pt x="14166" y="5495"/>
                  </a:lnTo>
                  <a:lnTo>
                    <a:pt x="14166" y="5495"/>
                  </a:lnTo>
                  <a:lnTo>
                    <a:pt x="13679" y="5300"/>
                  </a:lnTo>
                  <a:lnTo>
                    <a:pt x="13192" y="5125"/>
                  </a:lnTo>
                  <a:lnTo>
                    <a:pt x="12685" y="4969"/>
                  </a:lnTo>
                  <a:lnTo>
                    <a:pt x="12178" y="4852"/>
                  </a:lnTo>
                  <a:lnTo>
                    <a:pt x="11672" y="4735"/>
                  </a:lnTo>
                  <a:lnTo>
                    <a:pt x="11165" y="4657"/>
                  </a:lnTo>
                  <a:lnTo>
                    <a:pt x="10659" y="4599"/>
                  </a:lnTo>
                  <a:lnTo>
                    <a:pt x="10152" y="4579"/>
                  </a:lnTo>
                  <a:lnTo>
                    <a:pt x="10152" y="4579"/>
                  </a:lnTo>
                  <a:lnTo>
                    <a:pt x="9762" y="4560"/>
                  </a:lnTo>
                  <a:lnTo>
                    <a:pt x="9762" y="4560"/>
                  </a:lnTo>
                  <a:lnTo>
                    <a:pt x="9373" y="4579"/>
                  </a:lnTo>
                  <a:lnTo>
                    <a:pt x="8964" y="4599"/>
                  </a:lnTo>
                  <a:lnTo>
                    <a:pt x="8574" y="4638"/>
                  </a:lnTo>
                  <a:lnTo>
                    <a:pt x="8165" y="4696"/>
                  </a:lnTo>
                  <a:lnTo>
                    <a:pt x="8165" y="4696"/>
                  </a:lnTo>
                  <a:lnTo>
                    <a:pt x="7697" y="4774"/>
                  </a:lnTo>
                  <a:lnTo>
                    <a:pt x="7229" y="4891"/>
                  </a:lnTo>
                  <a:lnTo>
                    <a:pt x="6762" y="5027"/>
                  </a:lnTo>
                  <a:lnTo>
                    <a:pt x="6294" y="5203"/>
                  </a:lnTo>
                  <a:lnTo>
                    <a:pt x="6294" y="5203"/>
                  </a:lnTo>
                  <a:lnTo>
                    <a:pt x="5866" y="5378"/>
                  </a:lnTo>
                  <a:lnTo>
                    <a:pt x="5437" y="5573"/>
                  </a:lnTo>
                  <a:lnTo>
                    <a:pt x="5008" y="5807"/>
                  </a:lnTo>
                  <a:lnTo>
                    <a:pt x="4599" y="6040"/>
                  </a:lnTo>
                  <a:lnTo>
                    <a:pt x="4209" y="6313"/>
                  </a:lnTo>
                  <a:lnTo>
                    <a:pt x="3820" y="6605"/>
                  </a:lnTo>
                  <a:lnTo>
                    <a:pt x="3469" y="6917"/>
                  </a:lnTo>
                  <a:lnTo>
                    <a:pt x="3118" y="7248"/>
                  </a:lnTo>
                  <a:lnTo>
                    <a:pt x="3118" y="7248"/>
                  </a:lnTo>
                  <a:lnTo>
                    <a:pt x="2768" y="7619"/>
                  </a:lnTo>
                  <a:lnTo>
                    <a:pt x="2436" y="8008"/>
                  </a:lnTo>
                  <a:lnTo>
                    <a:pt x="2125" y="8417"/>
                  </a:lnTo>
                  <a:lnTo>
                    <a:pt x="1852" y="8846"/>
                  </a:lnTo>
                  <a:lnTo>
                    <a:pt x="1852" y="8846"/>
                  </a:lnTo>
                  <a:lnTo>
                    <a:pt x="1579" y="9294"/>
                  </a:lnTo>
                  <a:lnTo>
                    <a:pt x="1326" y="9762"/>
                  </a:lnTo>
                  <a:lnTo>
                    <a:pt x="1092" y="10249"/>
                  </a:lnTo>
                  <a:lnTo>
                    <a:pt x="878" y="10755"/>
                  </a:lnTo>
                  <a:lnTo>
                    <a:pt x="878" y="10755"/>
                  </a:lnTo>
                  <a:lnTo>
                    <a:pt x="702" y="11262"/>
                  </a:lnTo>
                  <a:lnTo>
                    <a:pt x="546" y="11788"/>
                  </a:lnTo>
                  <a:lnTo>
                    <a:pt x="410" y="12334"/>
                  </a:lnTo>
                  <a:lnTo>
                    <a:pt x="293" y="12879"/>
                  </a:lnTo>
                  <a:lnTo>
                    <a:pt x="196" y="13464"/>
                  </a:lnTo>
                  <a:lnTo>
                    <a:pt x="118" y="14068"/>
                  </a:lnTo>
                  <a:lnTo>
                    <a:pt x="59" y="14691"/>
                  </a:lnTo>
                  <a:lnTo>
                    <a:pt x="20" y="15334"/>
                  </a:lnTo>
                  <a:lnTo>
                    <a:pt x="20" y="15334"/>
                  </a:lnTo>
                  <a:lnTo>
                    <a:pt x="1" y="15899"/>
                  </a:lnTo>
                  <a:lnTo>
                    <a:pt x="1" y="16445"/>
                  </a:lnTo>
                  <a:lnTo>
                    <a:pt x="40" y="17010"/>
                  </a:lnTo>
                  <a:lnTo>
                    <a:pt x="79" y="17555"/>
                  </a:lnTo>
                  <a:lnTo>
                    <a:pt x="137" y="18120"/>
                  </a:lnTo>
                  <a:lnTo>
                    <a:pt x="215" y="18666"/>
                  </a:lnTo>
                  <a:lnTo>
                    <a:pt x="313" y="19212"/>
                  </a:lnTo>
                  <a:lnTo>
                    <a:pt x="410" y="19757"/>
                  </a:lnTo>
                  <a:lnTo>
                    <a:pt x="410" y="19757"/>
                  </a:lnTo>
                  <a:lnTo>
                    <a:pt x="546" y="20283"/>
                  </a:lnTo>
                  <a:lnTo>
                    <a:pt x="683" y="20790"/>
                  </a:lnTo>
                  <a:lnTo>
                    <a:pt x="839" y="21296"/>
                  </a:lnTo>
                  <a:lnTo>
                    <a:pt x="1014" y="21803"/>
                  </a:lnTo>
                  <a:lnTo>
                    <a:pt x="1209" y="22309"/>
                  </a:lnTo>
                  <a:lnTo>
                    <a:pt x="1423" y="22797"/>
                  </a:lnTo>
                  <a:lnTo>
                    <a:pt x="1638" y="23303"/>
                  </a:lnTo>
                  <a:lnTo>
                    <a:pt x="1891" y="23771"/>
                  </a:lnTo>
                  <a:lnTo>
                    <a:pt x="1891" y="23771"/>
                  </a:lnTo>
                  <a:lnTo>
                    <a:pt x="2125" y="24238"/>
                  </a:lnTo>
                  <a:lnTo>
                    <a:pt x="2378" y="24687"/>
                  </a:lnTo>
                  <a:lnTo>
                    <a:pt x="2651" y="25135"/>
                  </a:lnTo>
                  <a:lnTo>
                    <a:pt x="2943" y="25563"/>
                  </a:lnTo>
                  <a:lnTo>
                    <a:pt x="3235" y="26011"/>
                  </a:lnTo>
                  <a:lnTo>
                    <a:pt x="3547" y="26440"/>
                  </a:lnTo>
                  <a:lnTo>
                    <a:pt x="3878" y="26869"/>
                  </a:lnTo>
                  <a:lnTo>
                    <a:pt x="4209" y="27278"/>
                  </a:lnTo>
                  <a:lnTo>
                    <a:pt x="4560" y="27687"/>
                  </a:lnTo>
                  <a:lnTo>
                    <a:pt x="4930" y="28096"/>
                  </a:lnTo>
                  <a:lnTo>
                    <a:pt x="5301" y="28486"/>
                  </a:lnTo>
                  <a:lnTo>
                    <a:pt x="5690" y="28876"/>
                  </a:lnTo>
                  <a:lnTo>
                    <a:pt x="6080" y="29265"/>
                  </a:lnTo>
                  <a:lnTo>
                    <a:pt x="6489" y="29635"/>
                  </a:lnTo>
                  <a:lnTo>
                    <a:pt x="6918" y="29986"/>
                  </a:lnTo>
                  <a:lnTo>
                    <a:pt x="7346" y="30337"/>
                  </a:lnTo>
                  <a:lnTo>
                    <a:pt x="7346" y="30337"/>
                  </a:lnTo>
                  <a:lnTo>
                    <a:pt x="8204" y="30999"/>
                  </a:lnTo>
                  <a:lnTo>
                    <a:pt x="9080" y="31623"/>
                  </a:lnTo>
                  <a:lnTo>
                    <a:pt x="9996" y="32227"/>
                  </a:lnTo>
                  <a:lnTo>
                    <a:pt x="10951" y="32772"/>
                  </a:lnTo>
                  <a:lnTo>
                    <a:pt x="11925" y="33279"/>
                  </a:lnTo>
                  <a:lnTo>
                    <a:pt x="12919" y="33766"/>
                  </a:lnTo>
                  <a:lnTo>
                    <a:pt x="13951" y="34214"/>
                  </a:lnTo>
                  <a:lnTo>
                    <a:pt x="14984" y="34604"/>
                  </a:lnTo>
                  <a:lnTo>
                    <a:pt x="14984" y="34604"/>
                  </a:lnTo>
                  <a:lnTo>
                    <a:pt x="16056" y="34974"/>
                  </a:lnTo>
                  <a:lnTo>
                    <a:pt x="17108" y="35286"/>
                  </a:lnTo>
                  <a:lnTo>
                    <a:pt x="18179" y="35559"/>
                  </a:lnTo>
                  <a:lnTo>
                    <a:pt x="19271" y="35792"/>
                  </a:lnTo>
                  <a:lnTo>
                    <a:pt x="20342" y="35968"/>
                  </a:lnTo>
                  <a:lnTo>
                    <a:pt x="21414" y="36104"/>
                  </a:lnTo>
                  <a:lnTo>
                    <a:pt x="22505" y="36202"/>
                  </a:lnTo>
                  <a:lnTo>
                    <a:pt x="23576" y="36260"/>
                  </a:lnTo>
                  <a:lnTo>
                    <a:pt x="23576" y="36260"/>
                  </a:lnTo>
                  <a:lnTo>
                    <a:pt x="24200" y="36260"/>
                  </a:lnTo>
                  <a:lnTo>
                    <a:pt x="24200" y="36260"/>
                  </a:lnTo>
                  <a:lnTo>
                    <a:pt x="24843" y="36260"/>
                  </a:lnTo>
                  <a:lnTo>
                    <a:pt x="24843" y="36260"/>
                  </a:lnTo>
                  <a:lnTo>
                    <a:pt x="24921" y="36240"/>
                  </a:lnTo>
                  <a:lnTo>
                    <a:pt x="24999" y="36202"/>
                  </a:lnTo>
                  <a:lnTo>
                    <a:pt x="24999" y="36202"/>
                  </a:lnTo>
                  <a:lnTo>
                    <a:pt x="24999" y="36202"/>
                  </a:lnTo>
                  <a:lnTo>
                    <a:pt x="25057" y="36202"/>
                  </a:lnTo>
                  <a:lnTo>
                    <a:pt x="25116" y="36163"/>
                  </a:lnTo>
                  <a:lnTo>
                    <a:pt x="25116" y="36163"/>
                  </a:lnTo>
                  <a:lnTo>
                    <a:pt x="25700" y="35890"/>
                  </a:lnTo>
                  <a:lnTo>
                    <a:pt x="26226" y="35598"/>
                  </a:lnTo>
                  <a:lnTo>
                    <a:pt x="26226" y="35598"/>
                  </a:lnTo>
                  <a:lnTo>
                    <a:pt x="27162" y="35052"/>
                  </a:lnTo>
                  <a:lnTo>
                    <a:pt x="28077" y="34467"/>
                  </a:lnTo>
                  <a:lnTo>
                    <a:pt x="28974" y="33863"/>
                  </a:lnTo>
                  <a:lnTo>
                    <a:pt x="29850" y="33201"/>
                  </a:lnTo>
                  <a:lnTo>
                    <a:pt x="30708" y="32500"/>
                  </a:lnTo>
                  <a:lnTo>
                    <a:pt x="31526" y="31759"/>
                  </a:lnTo>
                  <a:lnTo>
                    <a:pt x="32344" y="30999"/>
                  </a:lnTo>
                  <a:lnTo>
                    <a:pt x="33104" y="30200"/>
                  </a:lnTo>
                  <a:lnTo>
                    <a:pt x="33104" y="30200"/>
                  </a:lnTo>
                  <a:lnTo>
                    <a:pt x="33864" y="29343"/>
                  </a:lnTo>
                  <a:lnTo>
                    <a:pt x="34565" y="28486"/>
                  </a:lnTo>
                  <a:lnTo>
                    <a:pt x="35228" y="27609"/>
                  </a:lnTo>
                  <a:lnTo>
                    <a:pt x="35871" y="26693"/>
                  </a:lnTo>
                  <a:lnTo>
                    <a:pt x="36455" y="25778"/>
                  </a:lnTo>
                  <a:lnTo>
                    <a:pt x="37001" y="24842"/>
                  </a:lnTo>
                  <a:lnTo>
                    <a:pt x="37488" y="23868"/>
                  </a:lnTo>
                  <a:lnTo>
                    <a:pt x="37956" y="22894"/>
                  </a:lnTo>
                  <a:lnTo>
                    <a:pt x="37956" y="22894"/>
                  </a:lnTo>
                  <a:lnTo>
                    <a:pt x="38170" y="22387"/>
                  </a:lnTo>
                  <a:lnTo>
                    <a:pt x="38384" y="21861"/>
                  </a:lnTo>
                  <a:lnTo>
                    <a:pt x="38560" y="21355"/>
                  </a:lnTo>
                  <a:lnTo>
                    <a:pt x="38754" y="20829"/>
                  </a:lnTo>
                  <a:lnTo>
                    <a:pt x="38910" y="20303"/>
                  </a:lnTo>
                  <a:lnTo>
                    <a:pt x="39066" y="19777"/>
                  </a:lnTo>
                  <a:lnTo>
                    <a:pt x="39203" y="19270"/>
                  </a:lnTo>
                  <a:lnTo>
                    <a:pt x="39320" y="18744"/>
                  </a:lnTo>
                  <a:lnTo>
                    <a:pt x="39436" y="18218"/>
                  </a:lnTo>
                  <a:lnTo>
                    <a:pt x="39534" y="17692"/>
                  </a:lnTo>
                  <a:lnTo>
                    <a:pt x="39612" y="17166"/>
                  </a:lnTo>
                  <a:lnTo>
                    <a:pt x="39670" y="16640"/>
                  </a:lnTo>
                  <a:lnTo>
                    <a:pt x="39729" y="16114"/>
                  </a:lnTo>
                  <a:lnTo>
                    <a:pt x="39768" y="15587"/>
                  </a:lnTo>
                  <a:lnTo>
                    <a:pt x="39787" y="15061"/>
                  </a:lnTo>
                  <a:lnTo>
                    <a:pt x="39787" y="14555"/>
                  </a:lnTo>
                  <a:lnTo>
                    <a:pt x="39787" y="14555"/>
                  </a:lnTo>
                  <a:lnTo>
                    <a:pt x="39787" y="14009"/>
                  </a:lnTo>
                  <a:lnTo>
                    <a:pt x="39748" y="13483"/>
                  </a:lnTo>
                  <a:lnTo>
                    <a:pt x="39709" y="12938"/>
                  </a:lnTo>
                  <a:lnTo>
                    <a:pt x="39651" y="12412"/>
                  </a:lnTo>
                  <a:lnTo>
                    <a:pt x="39573" y="11866"/>
                  </a:lnTo>
                  <a:lnTo>
                    <a:pt x="39475" y="11340"/>
                  </a:lnTo>
                  <a:lnTo>
                    <a:pt x="39378" y="10833"/>
                  </a:lnTo>
                  <a:lnTo>
                    <a:pt x="39242" y="10307"/>
                  </a:lnTo>
                  <a:lnTo>
                    <a:pt x="39242" y="10307"/>
                  </a:lnTo>
                  <a:lnTo>
                    <a:pt x="39105" y="9781"/>
                  </a:lnTo>
                  <a:lnTo>
                    <a:pt x="38930" y="9255"/>
                  </a:lnTo>
                  <a:lnTo>
                    <a:pt x="38754" y="8729"/>
                  </a:lnTo>
                  <a:lnTo>
                    <a:pt x="38540" y="8203"/>
                  </a:lnTo>
                  <a:lnTo>
                    <a:pt x="38326" y="7696"/>
                  </a:lnTo>
                  <a:lnTo>
                    <a:pt x="38092" y="7190"/>
                  </a:lnTo>
                  <a:lnTo>
                    <a:pt x="37839" y="6683"/>
                  </a:lnTo>
                  <a:lnTo>
                    <a:pt x="37566" y="6196"/>
                  </a:lnTo>
                  <a:lnTo>
                    <a:pt x="37566" y="6196"/>
                  </a:lnTo>
                  <a:lnTo>
                    <a:pt x="37254" y="5651"/>
                  </a:lnTo>
                  <a:lnTo>
                    <a:pt x="36923" y="5125"/>
                  </a:lnTo>
                  <a:lnTo>
                    <a:pt x="36572" y="4618"/>
                  </a:lnTo>
                  <a:lnTo>
                    <a:pt x="36222" y="4150"/>
                  </a:lnTo>
                  <a:lnTo>
                    <a:pt x="35851" y="3702"/>
                  </a:lnTo>
                  <a:lnTo>
                    <a:pt x="35481" y="3274"/>
                  </a:lnTo>
                  <a:lnTo>
                    <a:pt x="35111" y="2884"/>
                  </a:lnTo>
                  <a:lnTo>
                    <a:pt x="34721" y="2533"/>
                  </a:lnTo>
                  <a:lnTo>
                    <a:pt x="34721" y="2533"/>
                  </a:lnTo>
                  <a:lnTo>
                    <a:pt x="34293" y="2163"/>
                  </a:lnTo>
                  <a:lnTo>
                    <a:pt x="33864" y="1832"/>
                  </a:lnTo>
                  <a:lnTo>
                    <a:pt x="33416" y="1540"/>
                  </a:lnTo>
                  <a:lnTo>
                    <a:pt x="32968" y="1267"/>
                  </a:lnTo>
                  <a:lnTo>
                    <a:pt x="32968" y="1267"/>
                  </a:lnTo>
                  <a:lnTo>
                    <a:pt x="32520" y="1013"/>
                  </a:lnTo>
                  <a:lnTo>
                    <a:pt x="32071" y="799"/>
                  </a:lnTo>
                  <a:lnTo>
                    <a:pt x="31604" y="604"/>
                  </a:lnTo>
                  <a:lnTo>
                    <a:pt x="31117" y="429"/>
                  </a:lnTo>
                  <a:lnTo>
                    <a:pt x="31117" y="429"/>
                  </a:lnTo>
                  <a:lnTo>
                    <a:pt x="30786" y="332"/>
                  </a:lnTo>
                  <a:lnTo>
                    <a:pt x="30435" y="254"/>
                  </a:lnTo>
                  <a:lnTo>
                    <a:pt x="30104" y="176"/>
                  </a:lnTo>
                  <a:lnTo>
                    <a:pt x="29753" y="117"/>
                  </a:lnTo>
                  <a:lnTo>
                    <a:pt x="29402" y="59"/>
                  </a:lnTo>
                  <a:lnTo>
                    <a:pt x="29051" y="39"/>
                  </a:lnTo>
                  <a:lnTo>
                    <a:pt x="28701" y="20"/>
                  </a:lnTo>
                  <a:lnTo>
                    <a:pt x="2837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068;p57">
              <a:extLst>
                <a:ext uri="{FF2B5EF4-FFF2-40B4-BE49-F238E27FC236}">
                  <a16:creationId xmlns:a16="http://schemas.microsoft.com/office/drawing/2014/main" id="{3E2274FF-688D-6CD7-1D1F-6B10BD1E6E1D}"/>
                </a:ext>
              </a:extLst>
            </p:cNvPr>
            <p:cNvSpPr/>
            <p:nvPr/>
          </p:nvSpPr>
          <p:spPr>
            <a:xfrm>
              <a:off x="11150250" y="132313"/>
              <a:ext cx="857325" cy="821275"/>
            </a:xfrm>
            <a:custGeom>
              <a:avLst/>
              <a:gdLst/>
              <a:ahLst/>
              <a:cxnLst/>
              <a:rect l="l" t="t" r="r" b="b"/>
              <a:pathLst>
                <a:path w="34293" h="32851" extrusionOk="0">
                  <a:moveTo>
                    <a:pt x="22875" y="0"/>
                  </a:moveTo>
                  <a:lnTo>
                    <a:pt x="22368" y="20"/>
                  </a:lnTo>
                  <a:lnTo>
                    <a:pt x="21861" y="59"/>
                  </a:lnTo>
                  <a:lnTo>
                    <a:pt x="21355" y="137"/>
                  </a:lnTo>
                  <a:lnTo>
                    <a:pt x="20868" y="234"/>
                  </a:lnTo>
                  <a:lnTo>
                    <a:pt x="20400" y="351"/>
                  </a:lnTo>
                  <a:lnTo>
                    <a:pt x="19952" y="487"/>
                  </a:lnTo>
                  <a:lnTo>
                    <a:pt x="19582" y="604"/>
                  </a:lnTo>
                  <a:lnTo>
                    <a:pt x="19212" y="760"/>
                  </a:lnTo>
                  <a:lnTo>
                    <a:pt x="18841" y="916"/>
                  </a:lnTo>
                  <a:lnTo>
                    <a:pt x="18491" y="1091"/>
                  </a:lnTo>
                  <a:lnTo>
                    <a:pt x="18140" y="1286"/>
                  </a:lnTo>
                  <a:lnTo>
                    <a:pt x="17711" y="1540"/>
                  </a:lnTo>
                  <a:lnTo>
                    <a:pt x="17283" y="1832"/>
                  </a:lnTo>
                  <a:lnTo>
                    <a:pt x="16873" y="2124"/>
                  </a:lnTo>
                  <a:lnTo>
                    <a:pt x="16464" y="2455"/>
                  </a:lnTo>
                  <a:lnTo>
                    <a:pt x="16075" y="2806"/>
                  </a:lnTo>
                  <a:lnTo>
                    <a:pt x="15685" y="3157"/>
                  </a:lnTo>
                  <a:lnTo>
                    <a:pt x="15334" y="3546"/>
                  </a:lnTo>
                  <a:lnTo>
                    <a:pt x="14984" y="3936"/>
                  </a:lnTo>
                  <a:lnTo>
                    <a:pt x="14633" y="4384"/>
                  </a:lnTo>
                  <a:lnTo>
                    <a:pt x="14302" y="4852"/>
                  </a:lnTo>
                  <a:lnTo>
                    <a:pt x="13990" y="5319"/>
                  </a:lnTo>
                  <a:lnTo>
                    <a:pt x="13698" y="5807"/>
                  </a:lnTo>
                  <a:lnTo>
                    <a:pt x="13386" y="6352"/>
                  </a:lnTo>
                  <a:lnTo>
                    <a:pt x="13113" y="6917"/>
                  </a:lnTo>
                  <a:lnTo>
                    <a:pt x="12860" y="7521"/>
                  </a:lnTo>
                  <a:lnTo>
                    <a:pt x="12645" y="8125"/>
                  </a:lnTo>
                  <a:lnTo>
                    <a:pt x="12197" y="7696"/>
                  </a:lnTo>
                  <a:lnTo>
                    <a:pt x="11710" y="7287"/>
                  </a:lnTo>
                  <a:lnTo>
                    <a:pt x="11204" y="6898"/>
                  </a:lnTo>
                  <a:lnTo>
                    <a:pt x="10678" y="6547"/>
                  </a:lnTo>
                  <a:lnTo>
                    <a:pt x="10210" y="6255"/>
                  </a:lnTo>
                  <a:lnTo>
                    <a:pt x="9703" y="5982"/>
                  </a:lnTo>
                  <a:lnTo>
                    <a:pt x="9197" y="5729"/>
                  </a:lnTo>
                  <a:lnTo>
                    <a:pt x="8671" y="5495"/>
                  </a:lnTo>
                  <a:lnTo>
                    <a:pt x="8184" y="5300"/>
                  </a:lnTo>
                  <a:lnTo>
                    <a:pt x="7697" y="5125"/>
                  </a:lnTo>
                  <a:lnTo>
                    <a:pt x="7190" y="4969"/>
                  </a:lnTo>
                  <a:lnTo>
                    <a:pt x="6683" y="4852"/>
                  </a:lnTo>
                  <a:lnTo>
                    <a:pt x="6177" y="4735"/>
                  </a:lnTo>
                  <a:lnTo>
                    <a:pt x="5670" y="4657"/>
                  </a:lnTo>
                  <a:lnTo>
                    <a:pt x="5164" y="4599"/>
                  </a:lnTo>
                  <a:lnTo>
                    <a:pt x="4657" y="4579"/>
                  </a:lnTo>
                  <a:lnTo>
                    <a:pt x="4267" y="4560"/>
                  </a:lnTo>
                  <a:lnTo>
                    <a:pt x="3917" y="4579"/>
                  </a:lnTo>
                  <a:lnTo>
                    <a:pt x="3546" y="4599"/>
                  </a:lnTo>
                  <a:lnTo>
                    <a:pt x="3176" y="4618"/>
                  </a:lnTo>
                  <a:lnTo>
                    <a:pt x="2826" y="4676"/>
                  </a:lnTo>
                  <a:lnTo>
                    <a:pt x="2631" y="4813"/>
                  </a:lnTo>
                  <a:lnTo>
                    <a:pt x="2416" y="5008"/>
                  </a:lnTo>
                  <a:lnTo>
                    <a:pt x="2222" y="5222"/>
                  </a:lnTo>
                  <a:lnTo>
                    <a:pt x="1968" y="5514"/>
                  </a:lnTo>
                  <a:lnTo>
                    <a:pt x="1734" y="5826"/>
                  </a:lnTo>
                  <a:lnTo>
                    <a:pt x="1540" y="6138"/>
                  </a:lnTo>
                  <a:lnTo>
                    <a:pt x="1345" y="6469"/>
                  </a:lnTo>
                  <a:lnTo>
                    <a:pt x="1189" y="6761"/>
                  </a:lnTo>
                  <a:lnTo>
                    <a:pt x="1053" y="7073"/>
                  </a:lnTo>
                  <a:lnTo>
                    <a:pt x="819" y="7677"/>
                  </a:lnTo>
                  <a:lnTo>
                    <a:pt x="624" y="8300"/>
                  </a:lnTo>
                  <a:lnTo>
                    <a:pt x="449" y="8943"/>
                  </a:lnTo>
                  <a:lnTo>
                    <a:pt x="312" y="9567"/>
                  </a:lnTo>
                  <a:lnTo>
                    <a:pt x="215" y="10210"/>
                  </a:lnTo>
                  <a:lnTo>
                    <a:pt x="117" y="10833"/>
                  </a:lnTo>
                  <a:lnTo>
                    <a:pt x="59" y="11476"/>
                  </a:lnTo>
                  <a:lnTo>
                    <a:pt x="20" y="12100"/>
                  </a:lnTo>
                  <a:lnTo>
                    <a:pt x="0" y="12704"/>
                  </a:lnTo>
                  <a:lnTo>
                    <a:pt x="0" y="13308"/>
                  </a:lnTo>
                  <a:lnTo>
                    <a:pt x="0" y="13912"/>
                  </a:lnTo>
                  <a:lnTo>
                    <a:pt x="59" y="14847"/>
                  </a:lnTo>
                  <a:lnTo>
                    <a:pt x="98" y="15315"/>
                  </a:lnTo>
                  <a:lnTo>
                    <a:pt x="156" y="15782"/>
                  </a:lnTo>
                  <a:lnTo>
                    <a:pt x="293" y="16542"/>
                  </a:lnTo>
                  <a:lnTo>
                    <a:pt x="449" y="17302"/>
                  </a:lnTo>
                  <a:lnTo>
                    <a:pt x="624" y="18023"/>
                  </a:lnTo>
                  <a:lnTo>
                    <a:pt x="838" y="18763"/>
                  </a:lnTo>
                  <a:lnTo>
                    <a:pt x="1033" y="19348"/>
                  </a:lnTo>
                  <a:lnTo>
                    <a:pt x="1247" y="19952"/>
                  </a:lnTo>
                  <a:lnTo>
                    <a:pt x="1481" y="20536"/>
                  </a:lnTo>
                  <a:lnTo>
                    <a:pt x="1734" y="21101"/>
                  </a:lnTo>
                  <a:lnTo>
                    <a:pt x="2007" y="21666"/>
                  </a:lnTo>
                  <a:lnTo>
                    <a:pt x="2299" y="22212"/>
                  </a:lnTo>
                  <a:lnTo>
                    <a:pt x="2611" y="22758"/>
                  </a:lnTo>
                  <a:lnTo>
                    <a:pt x="2942" y="23303"/>
                  </a:lnTo>
                  <a:lnTo>
                    <a:pt x="3274" y="23810"/>
                  </a:lnTo>
                  <a:lnTo>
                    <a:pt x="3624" y="24316"/>
                  </a:lnTo>
                  <a:lnTo>
                    <a:pt x="3995" y="24803"/>
                  </a:lnTo>
                  <a:lnTo>
                    <a:pt x="4384" y="25271"/>
                  </a:lnTo>
                  <a:lnTo>
                    <a:pt x="4774" y="25739"/>
                  </a:lnTo>
                  <a:lnTo>
                    <a:pt x="5203" y="26167"/>
                  </a:lnTo>
                  <a:lnTo>
                    <a:pt x="5612" y="26596"/>
                  </a:lnTo>
                  <a:lnTo>
                    <a:pt x="6060" y="27025"/>
                  </a:lnTo>
                  <a:lnTo>
                    <a:pt x="6040" y="27005"/>
                  </a:lnTo>
                  <a:lnTo>
                    <a:pt x="6040" y="27005"/>
                  </a:lnTo>
                  <a:lnTo>
                    <a:pt x="6508" y="27434"/>
                  </a:lnTo>
                  <a:lnTo>
                    <a:pt x="6995" y="27823"/>
                  </a:lnTo>
                  <a:lnTo>
                    <a:pt x="7482" y="28213"/>
                  </a:lnTo>
                  <a:lnTo>
                    <a:pt x="7989" y="28583"/>
                  </a:lnTo>
                  <a:lnTo>
                    <a:pt x="8534" y="28934"/>
                  </a:lnTo>
                  <a:lnTo>
                    <a:pt x="9080" y="29285"/>
                  </a:lnTo>
                  <a:lnTo>
                    <a:pt x="9645" y="29616"/>
                  </a:lnTo>
                  <a:lnTo>
                    <a:pt x="10210" y="29928"/>
                  </a:lnTo>
                  <a:lnTo>
                    <a:pt x="10229" y="29947"/>
                  </a:lnTo>
                  <a:lnTo>
                    <a:pt x="10229" y="29928"/>
                  </a:lnTo>
                  <a:lnTo>
                    <a:pt x="10931" y="30298"/>
                  </a:lnTo>
                  <a:lnTo>
                    <a:pt x="11652" y="30649"/>
                  </a:lnTo>
                  <a:lnTo>
                    <a:pt x="12392" y="30960"/>
                  </a:lnTo>
                  <a:lnTo>
                    <a:pt x="13133" y="31253"/>
                  </a:lnTo>
                  <a:lnTo>
                    <a:pt x="13873" y="31506"/>
                  </a:lnTo>
                  <a:lnTo>
                    <a:pt x="14613" y="31740"/>
                  </a:lnTo>
                  <a:lnTo>
                    <a:pt x="15354" y="31954"/>
                  </a:lnTo>
                  <a:lnTo>
                    <a:pt x="16114" y="32149"/>
                  </a:lnTo>
                  <a:lnTo>
                    <a:pt x="16990" y="32344"/>
                  </a:lnTo>
                  <a:lnTo>
                    <a:pt x="17867" y="32500"/>
                  </a:lnTo>
                  <a:lnTo>
                    <a:pt x="18763" y="32636"/>
                  </a:lnTo>
                  <a:lnTo>
                    <a:pt x="19660" y="32733"/>
                  </a:lnTo>
                  <a:lnTo>
                    <a:pt x="20556" y="32792"/>
                  </a:lnTo>
                  <a:lnTo>
                    <a:pt x="21452" y="32831"/>
                  </a:lnTo>
                  <a:lnTo>
                    <a:pt x="22368" y="32850"/>
                  </a:lnTo>
                  <a:lnTo>
                    <a:pt x="23264" y="32831"/>
                  </a:lnTo>
                  <a:lnTo>
                    <a:pt x="23245" y="32831"/>
                  </a:lnTo>
                  <a:lnTo>
                    <a:pt x="24102" y="32792"/>
                  </a:lnTo>
                  <a:lnTo>
                    <a:pt x="24940" y="32714"/>
                  </a:lnTo>
                  <a:lnTo>
                    <a:pt x="25641" y="32129"/>
                  </a:lnTo>
                  <a:lnTo>
                    <a:pt x="26323" y="31506"/>
                  </a:lnTo>
                  <a:lnTo>
                    <a:pt x="26966" y="30863"/>
                  </a:lnTo>
                  <a:lnTo>
                    <a:pt x="27609" y="30200"/>
                  </a:lnTo>
                  <a:lnTo>
                    <a:pt x="28369" y="29343"/>
                  </a:lnTo>
                  <a:lnTo>
                    <a:pt x="29070" y="28486"/>
                  </a:lnTo>
                  <a:lnTo>
                    <a:pt x="29733" y="27609"/>
                  </a:lnTo>
                  <a:lnTo>
                    <a:pt x="30376" y="26693"/>
                  </a:lnTo>
                  <a:lnTo>
                    <a:pt x="30960" y="25778"/>
                  </a:lnTo>
                  <a:lnTo>
                    <a:pt x="31506" y="24842"/>
                  </a:lnTo>
                  <a:lnTo>
                    <a:pt x="31993" y="23868"/>
                  </a:lnTo>
                  <a:lnTo>
                    <a:pt x="32461" y="22894"/>
                  </a:lnTo>
                  <a:lnTo>
                    <a:pt x="32675" y="22387"/>
                  </a:lnTo>
                  <a:lnTo>
                    <a:pt x="32889" y="21861"/>
                  </a:lnTo>
                  <a:lnTo>
                    <a:pt x="33065" y="21355"/>
                  </a:lnTo>
                  <a:lnTo>
                    <a:pt x="33259" y="20829"/>
                  </a:lnTo>
                  <a:lnTo>
                    <a:pt x="33415" y="20303"/>
                  </a:lnTo>
                  <a:lnTo>
                    <a:pt x="33571" y="19777"/>
                  </a:lnTo>
                  <a:lnTo>
                    <a:pt x="33708" y="19270"/>
                  </a:lnTo>
                  <a:lnTo>
                    <a:pt x="33825" y="18744"/>
                  </a:lnTo>
                  <a:lnTo>
                    <a:pt x="33941" y="18218"/>
                  </a:lnTo>
                  <a:lnTo>
                    <a:pt x="34039" y="17692"/>
                  </a:lnTo>
                  <a:lnTo>
                    <a:pt x="34117" y="17166"/>
                  </a:lnTo>
                  <a:lnTo>
                    <a:pt x="34175" y="16640"/>
                  </a:lnTo>
                  <a:lnTo>
                    <a:pt x="34234" y="16114"/>
                  </a:lnTo>
                  <a:lnTo>
                    <a:pt x="34273" y="15587"/>
                  </a:lnTo>
                  <a:lnTo>
                    <a:pt x="34292" y="15081"/>
                  </a:lnTo>
                  <a:lnTo>
                    <a:pt x="34292" y="14555"/>
                  </a:lnTo>
                  <a:lnTo>
                    <a:pt x="34292" y="14009"/>
                  </a:lnTo>
                  <a:lnTo>
                    <a:pt x="34253" y="13483"/>
                  </a:lnTo>
                  <a:lnTo>
                    <a:pt x="34214" y="12938"/>
                  </a:lnTo>
                  <a:lnTo>
                    <a:pt x="34156" y="12412"/>
                  </a:lnTo>
                  <a:lnTo>
                    <a:pt x="34078" y="11866"/>
                  </a:lnTo>
                  <a:lnTo>
                    <a:pt x="33980" y="11340"/>
                  </a:lnTo>
                  <a:lnTo>
                    <a:pt x="33883" y="10833"/>
                  </a:lnTo>
                  <a:lnTo>
                    <a:pt x="33747" y="10307"/>
                  </a:lnTo>
                  <a:lnTo>
                    <a:pt x="33610" y="9781"/>
                  </a:lnTo>
                  <a:lnTo>
                    <a:pt x="33435" y="9255"/>
                  </a:lnTo>
                  <a:lnTo>
                    <a:pt x="33259" y="8729"/>
                  </a:lnTo>
                  <a:lnTo>
                    <a:pt x="33045" y="8203"/>
                  </a:lnTo>
                  <a:lnTo>
                    <a:pt x="32831" y="7696"/>
                  </a:lnTo>
                  <a:lnTo>
                    <a:pt x="32597" y="7190"/>
                  </a:lnTo>
                  <a:lnTo>
                    <a:pt x="32344" y="6683"/>
                  </a:lnTo>
                  <a:lnTo>
                    <a:pt x="32071" y="6196"/>
                  </a:lnTo>
                  <a:lnTo>
                    <a:pt x="31759" y="5651"/>
                  </a:lnTo>
                  <a:lnTo>
                    <a:pt x="31428" y="5125"/>
                  </a:lnTo>
                  <a:lnTo>
                    <a:pt x="31077" y="4618"/>
                  </a:lnTo>
                  <a:lnTo>
                    <a:pt x="30727" y="4150"/>
                  </a:lnTo>
                  <a:lnTo>
                    <a:pt x="30356" y="3702"/>
                  </a:lnTo>
                  <a:lnTo>
                    <a:pt x="29986" y="3274"/>
                  </a:lnTo>
                  <a:lnTo>
                    <a:pt x="29616" y="2884"/>
                  </a:lnTo>
                  <a:lnTo>
                    <a:pt x="29226" y="2533"/>
                  </a:lnTo>
                  <a:lnTo>
                    <a:pt x="28798" y="2163"/>
                  </a:lnTo>
                  <a:lnTo>
                    <a:pt x="28369" y="1832"/>
                  </a:lnTo>
                  <a:lnTo>
                    <a:pt x="27921" y="1540"/>
                  </a:lnTo>
                  <a:lnTo>
                    <a:pt x="27473" y="1267"/>
                  </a:lnTo>
                  <a:lnTo>
                    <a:pt x="27025" y="1013"/>
                  </a:lnTo>
                  <a:lnTo>
                    <a:pt x="26576" y="799"/>
                  </a:lnTo>
                  <a:lnTo>
                    <a:pt x="26109" y="604"/>
                  </a:lnTo>
                  <a:lnTo>
                    <a:pt x="25622" y="429"/>
                  </a:lnTo>
                  <a:lnTo>
                    <a:pt x="25291" y="332"/>
                  </a:lnTo>
                  <a:lnTo>
                    <a:pt x="24940" y="254"/>
                  </a:lnTo>
                  <a:lnTo>
                    <a:pt x="24609" y="176"/>
                  </a:lnTo>
                  <a:lnTo>
                    <a:pt x="24258" y="117"/>
                  </a:lnTo>
                  <a:lnTo>
                    <a:pt x="23907" y="59"/>
                  </a:lnTo>
                  <a:lnTo>
                    <a:pt x="23556" y="39"/>
                  </a:lnTo>
                  <a:lnTo>
                    <a:pt x="23206" y="20"/>
                  </a:lnTo>
                  <a:lnTo>
                    <a:pt x="228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069;p57">
              <a:extLst>
                <a:ext uri="{FF2B5EF4-FFF2-40B4-BE49-F238E27FC236}">
                  <a16:creationId xmlns:a16="http://schemas.microsoft.com/office/drawing/2014/main" id="{59742902-2B13-393A-329D-9FDB82ABE5F0}"/>
                </a:ext>
              </a:extLst>
            </p:cNvPr>
            <p:cNvSpPr/>
            <p:nvPr/>
          </p:nvSpPr>
          <p:spPr>
            <a:xfrm>
              <a:off x="11150250" y="132313"/>
              <a:ext cx="857325" cy="821275"/>
            </a:xfrm>
            <a:custGeom>
              <a:avLst/>
              <a:gdLst/>
              <a:ahLst/>
              <a:cxnLst/>
              <a:rect l="l" t="t" r="r" b="b"/>
              <a:pathLst>
                <a:path w="34293" h="32851" fill="none" extrusionOk="0">
                  <a:moveTo>
                    <a:pt x="21861" y="59"/>
                  </a:moveTo>
                  <a:lnTo>
                    <a:pt x="21861" y="59"/>
                  </a:lnTo>
                  <a:lnTo>
                    <a:pt x="21355" y="137"/>
                  </a:lnTo>
                  <a:lnTo>
                    <a:pt x="20868" y="234"/>
                  </a:lnTo>
                  <a:lnTo>
                    <a:pt x="20400" y="351"/>
                  </a:lnTo>
                  <a:lnTo>
                    <a:pt x="19952" y="487"/>
                  </a:lnTo>
                  <a:lnTo>
                    <a:pt x="19952" y="487"/>
                  </a:lnTo>
                  <a:lnTo>
                    <a:pt x="19582" y="604"/>
                  </a:lnTo>
                  <a:lnTo>
                    <a:pt x="19212" y="760"/>
                  </a:lnTo>
                  <a:lnTo>
                    <a:pt x="18841" y="916"/>
                  </a:lnTo>
                  <a:lnTo>
                    <a:pt x="18491" y="1091"/>
                  </a:lnTo>
                  <a:lnTo>
                    <a:pt x="18491" y="1091"/>
                  </a:lnTo>
                  <a:lnTo>
                    <a:pt x="18140" y="1286"/>
                  </a:lnTo>
                  <a:lnTo>
                    <a:pt x="18140" y="1286"/>
                  </a:lnTo>
                  <a:lnTo>
                    <a:pt x="17711" y="1540"/>
                  </a:lnTo>
                  <a:lnTo>
                    <a:pt x="17283" y="1832"/>
                  </a:lnTo>
                  <a:lnTo>
                    <a:pt x="16873" y="2124"/>
                  </a:lnTo>
                  <a:lnTo>
                    <a:pt x="16464" y="2455"/>
                  </a:lnTo>
                  <a:lnTo>
                    <a:pt x="16075" y="2806"/>
                  </a:lnTo>
                  <a:lnTo>
                    <a:pt x="15685" y="3157"/>
                  </a:lnTo>
                  <a:lnTo>
                    <a:pt x="15334" y="3546"/>
                  </a:lnTo>
                  <a:lnTo>
                    <a:pt x="14984" y="3936"/>
                  </a:lnTo>
                  <a:lnTo>
                    <a:pt x="14984" y="3936"/>
                  </a:lnTo>
                  <a:lnTo>
                    <a:pt x="14633" y="4384"/>
                  </a:lnTo>
                  <a:lnTo>
                    <a:pt x="14302" y="4852"/>
                  </a:lnTo>
                  <a:lnTo>
                    <a:pt x="13990" y="5319"/>
                  </a:lnTo>
                  <a:lnTo>
                    <a:pt x="13698" y="5807"/>
                  </a:lnTo>
                  <a:lnTo>
                    <a:pt x="13698" y="5807"/>
                  </a:lnTo>
                  <a:lnTo>
                    <a:pt x="13386" y="6352"/>
                  </a:lnTo>
                  <a:lnTo>
                    <a:pt x="13113" y="6917"/>
                  </a:lnTo>
                  <a:lnTo>
                    <a:pt x="12860" y="7521"/>
                  </a:lnTo>
                  <a:lnTo>
                    <a:pt x="12645" y="8125"/>
                  </a:lnTo>
                  <a:lnTo>
                    <a:pt x="12645" y="8125"/>
                  </a:lnTo>
                  <a:lnTo>
                    <a:pt x="12197" y="7696"/>
                  </a:lnTo>
                  <a:lnTo>
                    <a:pt x="11710" y="7287"/>
                  </a:lnTo>
                  <a:lnTo>
                    <a:pt x="11204" y="6898"/>
                  </a:lnTo>
                  <a:lnTo>
                    <a:pt x="10678" y="6547"/>
                  </a:lnTo>
                  <a:lnTo>
                    <a:pt x="10678" y="6547"/>
                  </a:lnTo>
                  <a:lnTo>
                    <a:pt x="10210" y="6255"/>
                  </a:lnTo>
                  <a:lnTo>
                    <a:pt x="9703" y="5982"/>
                  </a:lnTo>
                  <a:lnTo>
                    <a:pt x="9197" y="5729"/>
                  </a:lnTo>
                  <a:lnTo>
                    <a:pt x="8671" y="5495"/>
                  </a:lnTo>
                  <a:lnTo>
                    <a:pt x="8671" y="5495"/>
                  </a:lnTo>
                  <a:lnTo>
                    <a:pt x="8184" y="5300"/>
                  </a:lnTo>
                  <a:lnTo>
                    <a:pt x="7697" y="5125"/>
                  </a:lnTo>
                  <a:lnTo>
                    <a:pt x="7190" y="4969"/>
                  </a:lnTo>
                  <a:lnTo>
                    <a:pt x="6683" y="4852"/>
                  </a:lnTo>
                  <a:lnTo>
                    <a:pt x="6177" y="4735"/>
                  </a:lnTo>
                  <a:lnTo>
                    <a:pt x="5670" y="4657"/>
                  </a:lnTo>
                  <a:lnTo>
                    <a:pt x="5164" y="4599"/>
                  </a:lnTo>
                  <a:lnTo>
                    <a:pt x="4657" y="4579"/>
                  </a:lnTo>
                  <a:lnTo>
                    <a:pt x="4657" y="4579"/>
                  </a:lnTo>
                  <a:lnTo>
                    <a:pt x="4267" y="4560"/>
                  </a:lnTo>
                  <a:lnTo>
                    <a:pt x="4267" y="4560"/>
                  </a:lnTo>
                  <a:lnTo>
                    <a:pt x="3917" y="4579"/>
                  </a:lnTo>
                  <a:lnTo>
                    <a:pt x="3546" y="4599"/>
                  </a:lnTo>
                  <a:lnTo>
                    <a:pt x="3176" y="4618"/>
                  </a:lnTo>
                  <a:lnTo>
                    <a:pt x="2826" y="4676"/>
                  </a:lnTo>
                  <a:lnTo>
                    <a:pt x="2826" y="4676"/>
                  </a:lnTo>
                  <a:lnTo>
                    <a:pt x="2631" y="4813"/>
                  </a:lnTo>
                  <a:lnTo>
                    <a:pt x="2631" y="4813"/>
                  </a:lnTo>
                  <a:lnTo>
                    <a:pt x="2416" y="5008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0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1968" y="5514"/>
                  </a:lnTo>
                  <a:lnTo>
                    <a:pt x="1734" y="5826"/>
                  </a:lnTo>
                  <a:lnTo>
                    <a:pt x="1540" y="6138"/>
                  </a:lnTo>
                  <a:lnTo>
                    <a:pt x="1345" y="6469"/>
                  </a:lnTo>
                  <a:lnTo>
                    <a:pt x="1345" y="6469"/>
                  </a:lnTo>
                  <a:lnTo>
                    <a:pt x="1189" y="6761"/>
                  </a:lnTo>
                  <a:lnTo>
                    <a:pt x="1053" y="7073"/>
                  </a:lnTo>
                  <a:lnTo>
                    <a:pt x="819" y="7677"/>
                  </a:lnTo>
                  <a:lnTo>
                    <a:pt x="624" y="8300"/>
                  </a:lnTo>
                  <a:lnTo>
                    <a:pt x="449" y="8943"/>
                  </a:lnTo>
                  <a:lnTo>
                    <a:pt x="449" y="8943"/>
                  </a:lnTo>
                  <a:lnTo>
                    <a:pt x="449" y="8943"/>
                  </a:lnTo>
                  <a:lnTo>
                    <a:pt x="312" y="9567"/>
                  </a:lnTo>
                  <a:lnTo>
                    <a:pt x="215" y="10210"/>
                  </a:lnTo>
                  <a:lnTo>
                    <a:pt x="117" y="10833"/>
                  </a:lnTo>
                  <a:lnTo>
                    <a:pt x="59" y="11476"/>
                  </a:lnTo>
                  <a:lnTo>
                    <a:pt x="59" y="11476"/>
                  </a:lnTo>
                  <a:lnTo>
                    <a:pt x="20" y="12100"/>
                  </a:lnTo>
                  <a:lnTo>
                    <a:pt x="0" y="12704"/>
                  </a:lnTo>
                  <a:lnTo>
                    <a:pt x="0" y="13308"/>
                  </a:lnTo>
                  <a:lnTo>
                    <a:pt x="0" y="13931"/>
                  </a:lnTo>
                  <a:lnTo>
                    <a:pt x="0" y="13912"/>
                  </a:lnTo>
                  <a:lnTo>
                    <a:pt x="0" y="13912"/>
                  </a:lnTo>
                  <a:lnTo>
                    <a:pt x="59" y="14847"/>
                  </a:lnTo>
                  <a:lnTo>
                    <a:pt x="98" y="15315"/>
                  </a:lnTo>
                  <a:lnTo>
                    <a:pt x="156" y="15782"/>
                  </a:lnTo>
                  <a:lnTo>
                    <a:pt x="156" y="15782"/>
                  </a:lnTo>
                  <a:lnTo>
                    <a:pt x="293" y="16542"/>
                  </a:lnTo>
                  <a:lnTo>
                    <a:pt x="449" y="17302"/>
                  </a:lnTo>
                  <a:lnTo>
                    <a:pt x="449" y="17302"/>
                  </a:lnTo>
                  <a:lnTo>
                    <a:pt x="624" y="18023"/>
                  </a:lnTo>
                  <a:lnTo>
                    <a:pt x="838" y="18763"/>
                  </a:lnTo>
                  <a:lnTo>
                    <a:pt x="838" y="18763"/>
                  </a:lnTo>
                  <a:lnTo>
                    <a:pt x="838" y="18763"/>
                  </a:lnTo>
                  <a:lnTo>
                    <a:pt x="1033" y="19348"/>
                  </a:lnTo>
                  <a:lnTo>
                    <a:pt x="1247" y="19952"/>
                  </a:lnTo>
                  <a:lnTo>
                    <a:pt x="1481" y="20536"/>
                  </a:lnTo>
                  <a:lnTo>
                    <a:pt x="1734" y="21101"/>
                  </a:lnTo>
                  <a:lnTo>
                    <a:pt x="1734" y="21101"/>
                  </a:lnTo>
                  <a:lnTo>
                    <a:pt x="2007" y="21666"/>
                  </a:lnTo>
                  <a:lnTo>
                    <a:pt x="2299" y="22212"/>
                  </a:lnTo>
                  <a:lnTo>
                    <a:pt x="2611" y="22758"/>
                  </a:lnTo>
                  <a:lnTo>
                    <a:pt x="2942" y="23303"/>
                  </a:lnTo>
                  <a:lnTo>
                    <a:pt x="2942" y="23303"/>
                  </a:lnTo>
                  <a:lnTo>
                    <a:pt x="3274" y="23810"/>
                  </a:lnTo>
                  <a:lnTo>
                    <a:pt x="3624" y="24316"/>
                  </a:lnTo>
                  <a:lnTo>
                    <a:pt x="3995" y="24803"/>
                  </a:lnTo>
                  <a:lnTo>
                    <a:pt x="4384" y="25271"/>
                  </a:lnTo>
                  <a:lnTo>
                    <a:pt x="4384" y="25271"/>
                  </a:lnTo>
                  <a:lnTo>
                    <a:pt x="4774" y="25739"/>
                  </a:lnTo>
                  <a:lnTo>
                    <a:pt x="5203" y="26167"/>
                  </a:lnTo>
                  <a:lnTo>
                    <a:pt x="5612" y="26596"/>
                  </a:lnTo>
                  <a:lnTo>
                    <a:pt x="6060" y="27025"/>
                  </a:lnTo>
                  <a:lnTo>
                    <a:pt x="6040" y="27005"/>
                  </a:lnTo>
                  <a:lnTo>
                    <a:pt x="6040" y="27005"/>
                  </a:lnTo>
                  <a:lnTo>
                    <a:pt x="6508" y="27434"/>
                  </a:lnTo>
                  <a:lnTo>
                    <a:pt x="6995" y="27823"/>
                  </a:lnTo>
                  <a:lnTo>
                    <a:pt x="7482" y="28213"/>
                  </a:lnTo>
                  <a:lnTo>
                    <a:pt x="7989" y="28583"/>
                  </a:lnTo>
                  <a:lnTo>
                    <a:pt x="7989" y="28583"/>
                  </a:lnTo>
                  <a:lnTo>
                    <a:pt x="8534" y="28934"/>
                  </a:lnTo>
                  <a:lnTo>
                    <a:pt x="9080" y="29285"/>
                  </a:lnTo>
                  <a:lnTo>
                    <a:pt x="9645" y="29616"/>
                  </a:lnTo>
                  <a:lnTo>
                    <a:pt x="10210" y="29928"/>
                  </a:lnTo>
                  <a:lnTo>
                    <a:pt x="10210" y="29928"/>
                  </a:lnTo>
                  <a:lnTo>
                    <a:pt x="10229" y="29947"/>
                  </a:lnTo>
                  <a:lnTo>
                    <a:pt x="10229" y="29928"/>
                  </a:lnTo>
                  <a:lnTo>
                    <a:pt x="10229" y="29928"/>
                  </a:lnTo>
                  <a:lnTo>
                    <a:pt x="10931" y="30298"/>
                  </a:lnTo>
                  <a:lnTo>
                    <a:pt x="11652" y="30649"/>
                  </a:lnTo>
                  <a:lnTo>
                    <a:pt x="12392" y="30960"/>
                  </a:lnTo>
                  <a:lnTo>
                    <a:pt x="13133" y="31253"/>
                  </a:lnTo>
                  <a:lnTo>
                    <a:pt x="13133" y="31253"/>
                  </a:lnTo>
                  <a:lnTo>
                    <a:pt x="13873" y="31506"/>
                  </a:lnTo>
                  <a:lnTo>
                    <a:pt x="14613" y="31740"/>
                  </a:lnTo>
                  <a:lnTo>
                    <a:pt x="15354" y="31954"/>
                  </a:lnTo>
                  <a:lnTo>
                    <a:pt x="16114" y="32149"/>
                  </a:lnTo>
                  <a:lnTo>
                    <a:pt x="16114" y="32149"/>
                  </a:lnTo>
                  <a:lnTo>
                    <a:pt x="16114" y="32149"/>
                  </a:lnTo>
                  <a:lnTo>
                    <a:pt x="16114" y="32149"/>
                  </a:lnTo>
                  <a:lnTo>
                    <a:pt x="16114" y="32149"/>
                  </a:lnTo>
                  <a:lnTo>
                    <a:pt x="16990" y="32344"/>
                  </a:lnTo>
                  <a:lnTo>
                    <a:pt x="17867" y="32500"/>
                  </a:lnTo>
                  <a:lnTo>
                    <a:pt x="18763" y="32636"/>
                  </a:lnTo>
                  <a:lnTo>
                    <a:pt x="19660" y="32733"/>
                  </a:lnTo>
                  <a:lnTo>
                    <a:pt x="19660" y="32733"/>
                  </a:lnTo>
                  <a:lnTo>
                    <a:pt x="20556" y="32792"/>
                  </a:lnTo>
                  <a:lnTo>
                    <a:pt x="21452" y="32831"/>
                  </a:lnTo>
                  <a:lnTo>
                    <a:pt x="22368" y="32850"/>
                  </a:lnTo>
                  <a:lnTo>
                    <a:pt x="23264" y="32831"/>
                  </a:lnTo>
                  <a:lnTo>
                    <a:pt x="23245" y="32831"/>
                  </a:lnTo>
                  <a:lnTo>
                    <a:pt x="23245" y="32831"/>
                  </a:lnTo>
                  <a:lnTo>
                    <a:pt x="24102" y="32792"/>
                  </a:lnTo>
                  <a:lnTo>
                    <a:pt x="24940" y="32714"/>
                  </a:lnTo>
                  <a:lnTo>
                    <a:pt x="24940" y="32714"/>
                  </a:lnTo>
                  <a:lnTo>
                    <a:pt x="25641" y="32129"/>
                  </a:lnTo>
                  <a:lnTo>
                    <a:pt x="26323" y="31506"/>
                  </a:lnTo>
                  <a:lnTo>
                    <a:pt x="26966" y="30863"/>
                  </a:lnTo>
                  <a:lnTo>
                    <a:pt x="27609" y="30200"/>
                  </a:lnTo>
                  <a:lnTo>
                    <a:pt x="27609" y="30200"/>
                  </a:lnTo>
                  <a:lnTo>
                    <a:pt x="28369" y="29343"/>
                  </a:lnTo>
                  <a:lnTo>
                    <a:pt x="29070" y="28486"/>
                  </a:lnTo>
                  <a:lnTo>
                    <a:pt x="29733" y="27609"/>
                  </a:lnTo>
                  <a:lnTo>
                    <a:pt x="30376" y="26693"/>
                  </a:lnTo>
                  <a:lnTo>
                    <a:pt x="30960" y="25778"/>
                  </a:lnTo>
                  <a:lnTo>
                    <a:pt x="31506" y="24842"/>
                  </a:lnTo>
                  <a:lnTo>
                    <a:pt x="31993" y="23868"/>
                  </a:lnTo>
                  <a:lnTo>
                    <a:pt x="32461" y="22894"/>
                  </a:lnTo>
                  <a:lnTo>
                    <a:pt x="32461" y="22894"/>
                  </a:lnTo>
                  <a:lnTo>
                    <a:pt x="32675" y="22387"/>
                  </a:lnTo>
                  <a:lnTo>
                    <a:pt x="32889" y="21861"/>
                  </a:lnTo>
                  <a:lnTo>
                    <a:pt x="33065" y="21355"/>
                  </a:lnTo>
                  <a:lnTo>
                    <a:pt x="33259" y="20829"/>
                  </a:lnTo>
                  <a:lnTo>
                    <a:pt x="33415" y="20303"/>
                  </a:lnTo>
                  <a:lnTo>
                    <a:pt x="33571" y="19777"/>
                  </a:lnTo>
                  <a:lnTo>
                    <a:pt x="33708" y="19270"/>
                  </a:lnTo>
                  <a:lnTo>
                    <a:pt x="33825" y="18744"/>
                  </a:lnTo>
                  <a:lnTo>
                    <a:pt x="33941" y="18218"/>
                  </a:lnTo>
                  <a:lnTo>
                    <a:pt x="34039" y="17692"/>
                  </a:lnTo>
                  <a:lnTo>
                    <a:pt x="34117" y="17166"/>
                  </a:lnTo>
                  <a:lnTo>
                    <a:pt x="34175" y="16640"/>
                  </a:lnTo>
                  <a:lnTo>
                    <a:pt x="34234" y="16114"/>
                  </a:lnTo>
                  <a:lnTo>
                    <a:pt x="34273" y="15587"/>
                  </a:lnTo>
                  <a:lnTo>
                    <a:pt x="34292" y="15081"/>
                  </a:lnTo>
                  <a:lnTo>
                    <a:pt x="34292" y="14555"/>
                  </a:lnTo>
                  <a:lnTo>
                    <a:pt x="34292" y="14555"/>
                  </a:lnTo>
                  <a:lnTo>
                    <a:pt x="34292" y="14009"/>
                  </a:lnTo>
                  <a:lnTo>
                    <a:pt x="34253" y="13483"/>
                  </a:lnTo>
                  <a:lnTo>
                    <a:pt x="34214" y="12938"/>
                  </a:lnTo>
                  <a:lnTo>
                    <a:pt x="34156" y="12412"/>
                  </a:lnTo>
                  <a:lnTo>
                    <a:pt x="34078" y="11866"/>
                  </a:lnTo>
                  <a:lnTo>
                    <a:pt x="33980" y="11340"/>
                  </a:lnTo>
                  <a:lnTo>
                    <a:pt x="33883" y="10833"/>
                  </a:lnTo>
                  <a:lnTo>
                    <a:pt x="33747" y="10307"/>
                  </a:lnTo>
                  <a:lnTo>
                    <a:pt x="33747" y="10307"/>
                  </a:lnTo>
                  <a:lnTo>
                    <a:pt x="33610" y="9781"/>
                  </a:lnTo>
                  <a:lnTo>
                    <a:pt x="33435" y="9255"/>
                  </a:lnTo>
                  <a:lnTo>
                    <a:pt x="33259" y="8729"/>
                  </a:lnTo>
                  <a:lnTo>
                    <a:pt x="33045" y="8203"/>
                  </a:lnTo>
                  <a:lnTo>
                    <a:pt x="32831" y="7696"/>
                  </a:lnTo>
                  <a:lnTo>
                    <a:pt x="32597" y="7190"/>
                  </a:lnTo>
                  <a:lnTo>
                    <a:pt x="32344" y="6683"/>
                  </a:lnTo>
                  <a:lnTo>
                    <a:pt x="32071" y="6196"/>
                  </a:lnTo>
                  <a:lnTo>
                    <a:pt x="32071" y="6196"/>
                  </a:lnTo>
                  <a:lnTo>
                    <a:pt x="31759" y="5651"/>
                  </a:lnTo>
                  <a:lnTo>
                    <a:pt x="31428" y="5125"/>
                  </a:lnTo>
                  <a:lnTo>
                    <a:pt x="31077" y="4618"/>
                  </a:lnTo>
                  <a:lnTo>
                    <a:pt x="30727" y="4150"/>
                  </a:lnTo>
                  <a:lnTo>
                    <a:pt x="30356" y="3702"/>
                  </a:lnTo>
                  <a:lnTo>
                    <a:pt x="29986" y="3274"/>
                  </a:lnTo>
                  <a:lnTo>
                    <a:pt x="29616" y="2884"/>
                  </a:lnTo>
                  <a:lnTo>
                    <a:pt x="29226" y="2533"/>
                  </a:lnTo>
                  <a:lnTo>
                    <a:pt x="29226" y="2533"/>
                  </a:lnTo>
                  <a:lnTo>
                    <a:pt x="28798" y="2163"/>
                  </a:lnTo>
                  <a:lnTo>
                    <a:pt x="28369" y="1832"/>
                  </a:lnTo>
                  <a:lnTo>
                    <a:pt x="27921" y="1540"/>
                  </a:lnTo>
                  <a:lnTo>
                    <a:pt x="27473" y="1267"/>
                  </a:lnTo>
                  <a:lnTo>
                    <a:pt x="27473" y="1267"/>
                  </a:lnTo>
                  <a:lnTo>
                    <a:pt x="27025" y="1013"/>
                  </a:lnTo>
                  <a:lnTo>
                    <a:pt x="26576" y="799"/>
                  </a:lnTo>
                  <a:lnTo>
                    <a:pt x="26109" y="604"/>
                  </a:lnTo>
                  <a:lnTo>
                    <a:pt x="25622" y="429"/>
                  </a:lnTo>
                  <a:lnTo>
                    <a:pt x="25622" y="429"/>
                  </a:lnTo>
                  <a:lnTo>
                    <a:pt x="25291" y="332"/>
                  </a:lnTo>
                  <a:lnTo>
                    <a:pt x="24940" y="254"/>
                  </a:lnTo>
                  <a:lnTo>
                    <a:pt x="24609" y="176"/>
                  </a:lnTo>
                  <a:lnTo>
                    <a:pt x="24258" y="117"/>
                  </a:lnTo>
                  <a:lnTo>
                    <a:pt x="23907" y="59"/>
                  </a:lnTo>
                  <a:lnTo>
                    <a:pt x="23556" y="39"/>
                  </a:lnTo>
                  <a:lnTo>
                    <a:pt x="23206" y="20"/>
                  </a:lnTo>
                  <a:lnTo>
                    <a:pt x="22875" y="0"/>
                  </a:lnTo>
                  <a:lnTo>
                    <a:pt x="22875" y="0"/>
                  </a:lnTo>
                  <a:lnTo>
                    <a:pt x="22368" y="20"/>
                  </a:lnTo>
                  <a:lnTo>
                    <a:pt x="2186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070;p57">
              <a:extLst>
                <a:ext uri="{FF2B5EF4-FFF2-40B4-BE49-F238E27FC236}">
                  <a16:creationId xmlns:a16="http://schemas.microsoft.com/office/drawing/2014/main" id="{C8015A26-2F65-6855-6CF1-DDD321129C57}"/>
                </a:ext>
              </a:extLst>
            </p:cNvPr>
            <p:cNvSpPr/>
            <p:nvPr/>
          </p:nvSpPr>
          <p:spPr>
            <a:xfrm>
              <a:off x="11170700" y="600888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fill="none" extrusionOk="0">
                  <a:moveTo>
                    <a:pt x="1" y="1"/>
                  </a:moveTo>
                  <a:lnTo>
                    <a:pt x="20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071;p57">
              <a:extLst>
                <a:ext uri="{FF2B5EF4-FFF2-40B4-BE49-F238E27FC236}">
                  <a16:creationId xmlns:a16="http://schemas.microsoft.com/office/drawing/2014/main" id="{3B881F72-821C-39CB-9B9B-768DA126473C}"/>
                </a:ext>
              </a:extLst>
            </p:cNvPr>
            <p:cNvSpPr/>
            <p:nvPr/>
          </p:nvSpPr>
          <p:spPr>
            <a:xfrm>
              <a:off x="11301725" y="8079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072;p57">
              <a:extLst>
                <a:ext uri="{FF2B5EF4-FFF2-40B4-BE49-F238E27FC236}">
                  <a16:creationId xmlns:a16="http://schemas.microsoft.com/office/drawing/2014/main" id="{F2BDE34A-2E5C-3B3E-1A1D-03720AB6FB64}"/>
                </a:ext>
              </a:extLst>
            </p:cNvPr>
            <p:cNvSpPr/>
            <p:nvPr/>
          </p:nvSpPr>
          <p:spPr>
            <a:xfrm>
              <a:off x="11405475" y="880488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073;p57">
              <a:extLst>
                <a:ext uri="{FF2B5EF4-FFF2-40B4-BE49-F238E27FC236}">
                  <a16:creationId xmlns:a16="http://schemas.microsoft.com/office/drawing/2014/main" id="{2FE7C959-2656-DCF4-809C-88FB073AE80C}"/>
                </a:ext>
              </a:extLst>
            </p:cNvPr>
            <p:cNvSpPr/>
            <p:nvPr/>
          </p:nvSpPr>
          <p:spPr>
            <a:xfrm>
              <a:off x="11552600" y="9360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074;p57">
              <a:extLst>
                <a:ext uri="{FF2B5EF4-FFF2-40B4-BE49-F238E27FC236}">
                  <a16:creationId xmlns:a16="http://schemas.microsoft.com/office/drawing/2014/main" id="{7C2DAF4F-4161-A184-AD3B-F583F17462D2}"/>
                </a:ext>
              </a:extLst>
            </p:cNvPr>
            <p:cNvSpPr/>
            <p:nvPr/>
          </p:nvSpPr>
          <p:spPr>
            <a:xfrm>
              <a:off x="11669000" y="164463"/>
              <a:ext cx="233350" cy="167575"/>
            </a:xfrm>
            <a:custGeom>
              <a:avLst/>
              <a:gdLst/>
              <a:ahLst/>
              <a:cxnLst/>
              <a:rect l="l" t="t" r="r" b="b"/>
              <a:pathLst>
                <a:path w="9334" h="6703" extrusionOk="0">
                  <a:moveTo>
                    <a:pt x="1813" y="0"/>
                  </a:moveTo>
                  <a:lnTo>
                    <a:pt x="1540" y="20"/>
                  </a:lnTo>
                  <a:lnTo>
                    <a:pt x="1365" y="39"/>
                  </a:lnTo>
                  <a:lnTo>
                    <a:pt x="1170" y="78"/>
                  </a:lnTo>
                  <a:lnTo>
                    <a:pt x="975" y="137"/>
                  </a:lnTo>
                  <a:lnTo>
                    <a:pt x="780" y="195"/>
                  </a:lnTo>
                  <a:lnTo>
                    <a:pt x="605" y="293"/>
                  </a:lnTo>
                  <a:lnTo>
                    <a:pt x="449" y="390"/>
                  </a:lnTo>
                  <a:lnTo>
                    <a:pt x="313" y="526"/>
                  </a:lnTo>
                  <a:lnTo>
                    <a:pt x="196" y="663"/>
                  </a:lnTo>
                  <a:lnTo>
                    <a:pt x="137" y="780"/>
                  </a:lnTo>
                  <a:lnTo>
                    <a:pt x="79" y="897"/>
                  </a:lnTo>
                  <a:lnTo>
                    <a:pt x="40" y="1033"/>
                  </a:lnTo>
                  <a:lnTo>
                    <a:pt x="20" y="1169"/>
                  </a:lnTo>
                  <a:lnTo>
                    <a:pt x="1" y="1306"/>
                  </a:lnTo>
                  <a:lnTo>
                    <a:pt x="20" y="1462"/>
                  </a:lnTo>
                  <a:lnTo>
                    <a:pt x="59" y="1598"/>
                  </a:lnTo>
                  <a:lnTo>
                    <a:pt x="98" y="1715"/>
                  </a:lnTo>
                  <a:lnTo>
                    <a:pt x="215" y="1968"/>
                  </a:lnTo>
                  <a:lnTo>
                    <a:pt x="371" y="2202"/>
                  </a:lnTo>
                  <a:lnTo>
                    <a:pt x="546" y="2416"/>
                  </a:lnTo>
                  <a:lnTo>
                    <a:pt x="741" y="2631"/>
                  </a:lnTo>
                  <a:lnTo>
                    <a:pt x="955" y="2825"/>
                  </a:lnTo>
                  <a:lnTo>
                    <a:pt x="1189" y="3020"/>
                  </a:lnTo>
                  <a:lnTo>
                    <a:pt x="1443" y="3215"/>
                  </a:lnTo>
                  <a:lnTo>
                    <a:pt x="1715" y="3410"/>
                  </a:lnTo>
                  <a:lnTo>
                    <a:pt x="2280" y="3780"/>
                  </a:lnTo>
                  <a:lnTo>
                    <a:pt x="2845" y="4111"/>
                  </a:lnTo>
                  <a:lnTo>
                    <a:pt x="3410" y="4423"/>
                  </a:lnTo>
                  <a:lnTo>
                    <a:pt x="4092" y="4813"/>
                  </a:lnTo>
                  <a:lnTo>
                    <a:pt x="4638" y="5241"/>
                  </a:lnTo>
                  <a:lnTo>
                    <a:pt x="5184" y="5670"/>
                  </a:lnTo>
                  <a:lnTo>
                    <a:pt x="5612" y="5962"/>
                  </a:lnTo>
                  <a:lnTo>
                    <a:pt x="6041" y="6216"/>
                  </a:lnTo>
                  <a:lnTo>
                    <a:pt x="6430" y="6410"/>
                  </a:lnTo>
                  <a:lnTo>
                    <a:pt x="6820" y="6547"/>
                  </a:lnTo>
                  <a:lnTo>
                    <a:pt x="7054" y="6625"/>
                  </a:lnTo>
                  <a:lnTo>
                    <a:pt x="7249" y="6664"/>
                  </a:lnTo>
                  <a:lnTo>
                    <a:pt x="7483" y="6683"/>
                  </a:lnTo>
                  <a:lnTo>
                    <a:pt x="7677" y="6703"/>
                  </a:lnTo>
                  <a:lnTo>
                    <a:pt x="7716" y="6703"/>
                  </a:lnTo>
                  <a:lnTo>
                    <a:pt x="7872" y="6683"/>
                  </a:lnTo>
                  <a:lnTo>
                    <a:pt x="8067" y="6644"/>
                  </a:lnTo>
                  <a:lnTo>
                    <a:pt x="8301" y="6586"/>
                  </a:lnTo>
                  <a:lnTo>
                    <a:pt x="8535" y="6488"/>
                  </a:lnTo>
                  <a:lnTo>
                    <a:pt x="8730" y="6391"/>
                  </a:lnTo>
                  <a:lnTo>
                    <a:pt x="8885" y="6274"/>
                  </a:lnTo>
                  <a:lnTo>
                    <a:pt x="9041" y="6118"/>
                  </a:lnTo>
                  <a:lnTo>
                    <a:pt x="9100" y="6021"/>
                  </a:lnTo>
                  <a:lnTo>
                    <a:pt x="9158" y="5943"/>
                  </a:lnTo>
                  <a:lnTo>
                    <a:pt x="9178" y="5904"/>
                  </a:lnTo>
                  <a:lnTo>
                    <a:pt x="9256" y="5729"/>
                  </a:lnTo>
                  <a:lnTo>
                    <a:pt x="9314" y="5553"/>
                  </a:lnTo>
                  <a:lnTo>
                    <a:pt x="9334" y="5358"/>
                  </a:lnTo>
                  <a:lnTo>
                    <a:pt x="9334" y="5144"/>
                  </a:lnTo>
                  <a:lnTo>
                    <a:pt x="9334" y="5008"/>
                  </a:lnTo>
                  <a:lnTo>
                    <a:pt x="9295" y="4832"/>
                  </a:lnTo>
                  <a:lnTo>
                    <a:pt x="9256" y="4618"/>
                  </a:lnTo>
                  <a:lnTo>
                    <a:pt x="9178" y="4404"/>
                  </a:lnTo>
                  <a:lnTo>
                    <a:pt x="9100" y="4209"/>
                  </a:lnTo>
                  <a:lnTo>
                    <a:pt x="9022" y="4014"/>
                  </a:lnTo>
                  <a:lnTo>
                    <a:pt x="8827" y="3663"/>
                  </a:lnTo>
                  <a:lnTo>
                    <a:pt x="8632" y="3352"/>
                  </a:lnTo>
                  <a:lnTo>
                    <a:pt x="8418" y="3059"/>
                  </a:lnTo>
                  <a:lnTo>
                    <a:pt x="8184" y="2767"/>
                  </a:lnTo>
                  <a:lnTo>
                    <a:pt x="7931" y="2494"/>
                  </a:lnTo>
                  <a:lnTo>
                    <a:pt x="7619" y="2182"/>
                  </a:lnTo>
                  <a:lnTo>
                    <a:pt x="7210" y="1871"/>
                  </a:lnTo>
                  <a:lnTo>
                    <a:pt x="6742" y="1559"/>
                  </a:lnTo>
                  <a:lnTo>
                    <a:pt x="6236" y="1228"/>
                  </a:lnTo>
                  <a:lnTo>
                    <a:pt x="5749" y="974"/>
                  </a:lnTo>
                  <a:lnTo>
                    <a:pt x="5222" y="721"/>
                  </a:lnTo>
                  <a:lnTo>
                    <a:pt x="4696" y="526"/>
                  </a:lnTo>
                  <a:lnTo>
                    <a:pt x="4092" y="331"/>
                  </a:lnTo>
                  <a:lnTo>
                    <a:pt x="3703" y="234"/>
                  </a:lnTo>
                  <a:lnTo>
                    <a:pt x="3313" y="156"/>
                  </a:lnTo>
                  <a:lnTo>
                    <a:pt x="2923" y="98"/>
                  </a:lnTo>
                  <a:lnTo>
                    <a:pt x="2534" y="78"/>
                  </a:lnTo>
                  <a:lnTo>
                    <a:pt x="2436" y="59"/>
                  </a:lnTo>
                  <a:lnTo>
                    <a:pt x="2125" y="20"/>
                  </a:lnTo>
                  <a:lnTo>
                    <a:pt x="181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075;p57">
              <a:extLst>
                <a:ext uri="{FF2B5EF4-FFF2-40B4-BE49-F238E27FC236}">
                  <a16:creationId xmlns:a16="http://schemas.microsoft.com/office/drawing/2014/main" id="{DF399B9C-7BFE-36D0-923F-9631BEDBBA5F}"/>
                </a:ext>
              </a:extLst>
            </p:cNvPr>
            <p:cNvSpPr/>
            <p:nvPr/>
          </p:nvSpPr>
          <p:spPr>
            <a:xfrm>
              <a:off x="11669000" y="164463"/>
              <a:ext cx="233350" cy="167575"/>
            </a:xfrm>
            <a:custGeom>
              <a:avLst/>
              <a:gdLst/>
              <a:ahLst/>
              <a:cxnLst/>
              <a:rect l="l" t="t" r="r" b="b"/>
              <a:pathLst>
                <a:path w="9334" h="6703" fill="none" extrusionOk="0">
                  <a:moveTo>
                    <a:pt x="1813" y="0"/>
                  </a:moveTo>
                  <a:lnTo>
                    <a:pt x="1813" y="0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365" y="39"/>
                  </a:lnTo>
                  <a:lnTo>
                    <a:pt x="1170" y="78"/>
                  </a:lnTo>
                  <a:lnTo>
                    <a:pt x="1170" y="78"/>
                  </a:lnTo>
                  <a:lnTo>
                    <a:pt x="975" y="137"/>
                  </a:lnTo>
                  <a:lnTo>
                    <a:pt x="780" y="195"/>
                  </a:lnTo>
                  <a:lnTo>
                    <a:pt x="780" y="195"/>
                  </a:lnTo>
                  <a:lnTo>
                    <a:pt x="605" y="293"/>
                  </a:lnTo>
                  <a:lnTo>
                    <a:pt x="449" y="390"/>
                  </a:lnTo>
                  <a:lnTo>
                    <a:pt x="313" y="526"/>
                  </a:lnTo>
                  <a:lnTo>
                    <a:pt x="196" y="663"/>
                  </a:lnTo>
                  <a:lnTo>
                    <a:pt x="196" y="663"/>
                  </a:lnTo>
                  <a:lnTo>
                    <a:pt x="137" y="780"/>
                  </a:lnTo>
                  <a:lnTo>
                    <a:pt x="79" y="897"/>
                  </a:lnTo>
                  <a:lnTo>
                    <a:pt x="40" y="1033"/>
                  </a:lnTo>
                  <a:lnTo>
                    <a:pt x="20" y="1169"/>
                  </a:lnTo>
                  <a:lnTo>
                    <a:pt x="20" y="1169"/>
                  </a:lnTo>
                  <a:lnTo>
                    <a:pt x="1" y="1306"/>
                  </a:lnTo>
                  <a:lnTo>
                    <a:pt x="20" y="1462"/>
                  </a:lnTo>
                  <a:lnTo>
                    <a:pt x="59" y="1598"/>
                  </a:lnTo>
                  <a:lnTo>
                    <a:pt x="98" y="1715"/>
                  </a:lnTo>
                  <a:lnTo>
                    <a:pt x="215" y="1968"/>
                  </a:lnTo>
                  <a:lnTo>
                    <a:pt x="371" y="2202"/>
                  </a:lnTo>
                  <a:lnTo>
                    <a:pt x="371" y="2202"/>
                  </a:lnTo>
                  <a:lnTo>
                    <a:pt x="546" y="2416"/>
                  </a:lnTo>
                  <a:lnTo>
                    <a:pt x="741" y="2631"/>
                  </a:lnTo>
                  <a:lnTo>
                    <a:pt x="741" y="2631"/>
                  </a:lnTo>
                  <a:lnTo>
                    <a:pt x="955" y="2825"/>
                  </a:lnTo>
                  <a:lnTo>
                    <a:pt x="1189" y="3020"/>
                  </a:lnTo>
                  <a:lnTo>
                    <a:pt x="1189" y="3020"/>
                  </a:lnTo>
                  <a:lnTo>
                    <a:pt x="1443" y="3215"/>
                  </a:lnTo>
                  <a:lnTo>
                    <a:pt x="1715" y="3410"/>
                  </a:lnTo>
                  <a:lnTo>
                    <a:pt x="2280" y="3780"/>
                  </a:lnTo>
                  <a:lnTo>
                    <a:pt x="2280" y="3780"/>
                  </a:lnTo>
                  <a:lnTo>
                    <a:pt x="2845" y="4111"/>
                  </a:lnTo>
                  <a:lnTo>
                    <a:pt x="3410" y="4423"/>
                  </a:lnTo>
                  <a:lnTo>
                    <a:pt x="3410" y="4423"/>
                  </a:lnTo>
                  <a:lnTo>
                    <a:pt x="4092" y="4813"/>
                  </a:lnTo>
                  <a:lnTo>
                    <a:pt x="4092" y="4813"/>
                  </a:lnTo>
                  <a:lnTo>
                    <a:pt x="4638" y="5241"/>
                  </a:lnTo>
                  <a:lnTo>
                    <a:pt x="5184" y="5670"/>
                  </a:lnTo>
                  <a:lnTo>
                    <a:pt x="5184" y="5670"/>
                  </a:lnTo>
                  <a:lnTo>
                    <a:pt x="5612" y="5962"/>
                  </a:lnTo>
                  <a:lnTo>
                    <a:pt x="6041" y="6216"/>
                  </a:lnTo>
                  <a:lnTo>
                    <a:pt x="6041" y="6216"/>
                  </a:lnTo>
                  <a:lnTo>
                    <a:pt x="6430" y="6410"/>
                  </a:lnTo>
                  <a:lnTo>
                    <a:pt x="6820" y="6547"/>
                  </a:lnTo>
                  <a:lnTo>
                    <a:pt x="6820" y="6547"/>
                  </a:lnTo>
                  <a:lnTo>
                    <a:pt x="7054" y="6625"/>
                  </a:lnTo>
                  <a:lnTo>
                    <a:pt x="7249" y="6664"/>
                  </a:lnTo>
                  <a:lnTo>
                    <a:pt x="7249" y="6664"/>
                  </a:lnTo>
                  <a:lnTo>
                    <a:pt x="7483" y="6683"/>
                  </a:lnTo>
                  <a:lnTo>
                    <a:pt x="7677" y="6703"/>
                  </a:lnTo>
                  <a:lnTo>
                    <a:pt x="7716" y="6703"/>
                  </a:lnTo>
                  <a:lnTo>
                    <a:pt x="7716" y="6703"/>
                  </a:lnTo>
                  <a:lnTo>
                    <a:pt x="7872" y="6683"/>
                  </a:lnTo>
                  <a:lnTo>
                    <a:pt x="8067" y="6644"/>
                  </a:lnTo>
                  <a:lnTo>
                    <a:pt x="8067" y="6644"/>
                  </a:lnTo>
                  <a:lnTo>
                    <a:pt x="8301" y="6586"/>
                  </a:lnTo>
                  <a:lnTo>
                    <a:pt x="8535" y="6488"/>
                  </a:lnTo>
                  <a:lnTo>
                    <a:pt x="8535" y="6488"/>
                  </a:lnTo>
                  <a:lnTo>
                    <a:pt x="8730" y="6391"/>
                  </a:lnTo>
                  <a:lnTo>
                    <a:pt x="8885" y="6274"/>
                  </a:lnTo>
                  <a:lnTo>
                    <a:pt x="8885" y="6274"/>
                  </a:lnTo>
                  <a:lnTo>
                    <a:pt x="9041" y="6118"/>
                  </a:lnTo>
                  <a:lnTo>
                    <a:pt x="9041" y="6118"/>
                  </a:lnTo>
                  <a:lnTo>
                    <a:pt x="9100" y="6021"/>
                  </a:lnTo>
                  <a:lnTo>
                    <a:pt x="9158" y="5943"/>
                  </a:lnTo>
                  <a:lnTo>
                    <a:pt x="9178" y="5904"/>
                  </a:lnTo>
                  <a:lnTo>
                    <a:pt x="9178" y="5904"/>
                  </a:lnTo>
                  <a:lnTo>
                    <a:pt x="9256" y="5729"/>
                  </a:lnTo>
                  <a:lnTo>
                    <a:pt x="9314" y="5553"/>
                  </a:lnTo>
                  <a:lnTo>
                    <a:pt x="9314" y="5553"/>
                  </a:lnTo>
                  <a:lnTo>
                    <a:pt x="9334" y="5358"/>
                  </a:lnTo>
                  <a:lnTo>
                    <a:pt x="9334" y="5144"/>
                  </a:lnTo>
                  <a:lnTo>
                    <a:pt x="9334" y="5144"/>
                  </a:lnTo>
                  <a:lnTo>
                    <a:pt x="9334" y="5008"/>
                  </a:lnTo>
                  <a:lnTo>
                    <a:pt x="9295" y="4832"/>
                  </a:lnTo>
                  <a:lnTo>
                    <a:pt x="9295" y="4832"/>
                  </a:lnTo>
                  <a:lnTo>
                    <a:pt x="9256" y="4618"/>
                  </a:lnTo>
                  <a:lnTo>
                    <a:pt x="9178" y="4404"/>
                  </a:lnTo>
                  <a:lnTo>
                    <a:pt x="9178" y="4404"/>
                  </a:lnTo>
                  <a:lnTo>
                    <a:pt x="9100" y="4209"/>
                  </a:lnTo>
                  <a:lnTo>
                    <a:pt x="9022" y="4014"/>
                  </a:lnTo>
                  <a:lnTo>
                    <a:pt x="8827" y="3663"/>
                  </a:lnTo>
                  <a:lnTo>
                    <a:pt x="8827" y="3663"/>
                  </a:lnTo>
                  <a:lnTo>
                    <a:pt x="8632" y="3352"/>
                  </a:lnTo>
                  <a:lnTo>
                    <a:pt x="8418" y="3059"/>
                  </a:lnTo>
                  <a:lnTo>
                    <a:pt x="8184" y="2767"/>
                  </a:lnTo>
                  <a:lnTo>
                    <a:pt x="7931" y="2494"/>
                  </a:lnTo>
                  <a:lnTo>
                    <a:pt x="7931" y="2494"/>
                  </a:lnTo>
                  <a:lnTo>
                    <a:pt x="7619" y="2182"/>
                  </a:lnTo>
                  <a:lnTo>
                    <a:pt x="7210" y="1871"/>
                  </a:lnTo>
                  <a:lnTo>
                    <a:pt x="7210" y="1871"/>
                  </a:lnTo>
                  <a:lnTo>
                    <a:pt x="6742" y="1559"/>
                  </a:lnTo>
                  <a:lnTo>
                    <a:pt x="6236" y="1228"/>
                  </a:lnTo>
                  <a:lnTo>
                    <a:pt x="6236" y="1228"/>
                  </a:lnTo>
                  <a:lnTo>
                    <a:pt x="5749" y="974"/>
                  </a:lnTo>
                  <a:lnTo>
                    <a:pt x="5222" y="721"/>
                  </a:lnTo>
                  <a:lnTo>
                    <a:pt x="5222" y="721"/>
                  </a:lnTo>
                  <a:lnTo>
                    <a:pt x="4696" y="526"/>
                  </a:lnTo>
                  <a:lnTo>
                    <a:pt x="4092" y="331"/>
                  </a:lnTo>
                  <a:lnTo>
                    <a:pt x="4092" y="331"/>
                  </a:lnTo>
                  <a:lnTo>
                    <a:pt x="3703" y="234"/>
                  </a:lnTo>
                  <a:lnTo>
                    <a:pt x="3313" y="156"/>
                  </a:lnTo>
                  <a:lnTo>
                    <a:pt x="2923" y="98"/>
                  </a:lnTo>
                  <a:lnTo>
                    <a:pt x="2534" y="78"/>
                  </a:lnTo>
                  <a:lnTo>
                    <a:pt x="2534" y="78"/>
                  </a:lnTo>
                  <a:lnTo>
                    <a:pt x="2436" y="59"/>
                  </a:lnTo>
                  <a:lnTo>
                    <a:pt x="2436" y="59"/>
                  </a:lnTo>
                  <a:lnTo>
                    <a:pt x="2125" y="20"/>
                  </a:lnTo>
                  <a:lnTo>
                    <a:pt x="181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076;p57">
              <a:extLst>
                <a:ext uri="{FF2B5EF4-FFF2-40B4-BE49-F238E27FC236}">
                  <a16:creationId xmlns:a16="http://schemas.microsoft.com/office/drawing/2014/main" id="{92E2BF31-B94C-D381-042B-74970FB049E2}"/>
                </a:ext>
              </a:extLst>
            </p:cNvPr>
            <p:cNvSpPr/>
            <p:nvPr/>
          </p:nvSpPr>
          <p:spPr>
            <a:xfrm>
              <a:off x="11877975" y="334463"/>
              <a:ext cx="65300" cy="76000"/>
            </a:xfrm>
            <a:custGeom>
              <a:avLst/>
              <a:gdLst/>
              <a:ahLst/>
              <a:cxnLst/>
              <a:rect l="l" t="t" r="r" b="b"/>
              <a:pathLst>
                <a:path w="2612" h="3040" extrusionOk="0">
                  <a:moveTo>
                    <a:pt x="955" y="0"/>
                  </a:moveTo>
                  <a:lnTo>
                    <a:pt x="838" y="20"/>
                  </a:lnTo>
                  <a:lnTo>
                    <a:pt x="643" y="59"/>
                  </a:lnTo>
                  <a:lnTo>
                    <a:pt x="526" y="98"/>
                  </a:lnTo>
                  <a:lnTo>
                    <a:pt x="449" y="137"/>
                  </a:lnTo>
                  <a:lnTo>
                    <a:pt x="351" y="195"/>
                  </a:lnTo>
                  <a:lnTo>
                    <a:pt x="234" y="331"/>
                  </a:lnTo>
                  <a:lnTo>
                    <a:pt x="137" y="487"/>
                  </a:lnTo>
                  <a:lnTo>
                    <a:pt x="78" y="643"/>
                  </a:lnTo>
                  <a:lnTo>
                    <a:pt x="20" y="799"/>
                  </a:lnTo>
                  <a:lnTo>
                    <a:pt x="0" y="955"/>
                  </a:lnTo>
                  <a:lnTo>
                    <a:pt x="0" y="1130"/>
                  </a:lnTo>
                  <a:lnTo>
                    <a:pt x="20" y="1286"/>
                  </a:lnTo>
                  <a:lnTo>
                    <a:pt x="39" y="1442"/>
                  </a:lnTo>
                  <a:lnTo>
                    <a:pt x="78" y="1598"/>
                  </a:lnTo>
                  <a:lnTo>
                    <a:pt x="117" y="1773"/>
                  </a:lnTo>
                  <a:lnTo>
                    <a:pt x="195" y="1929"/>
                  </a:lnTo>
                  <a:lnTo>
                    <a:pt x="273" y="2104"/>
                  </a:lnTo>
                  <a:lnTo>
                    <a:pt x="351" y="2260"/>
                  </a:lnTo>
                  <a:lnTo>
                    <a:pt x="468" y="2416"/>
                  </a:lnTo>
                  <a:lnTo>
                    <a:pt x="585" y="2572"/>
                  </a:lnTo>
                  <a:lnTo>
                    <a:pt x="721" y="2708"/>
                  </a:lnTo>
                  <a:lnTo>
                    <a:pt x="858" y="2806"/>
                  </a:lnTo>
                  <a:lnTo>
                    <a:pt x="1014" y="2903"/>
                  </a:lnTo>
                  <a:lnTo>
                    <a:pt x="1169" y="2981"/>
                  </a:lnTo>
                  <a:lnTo>
                    <a:pt x="1325" y="3020"/>
                  </a:lnTo>
                  <a:lnTo>
                    <a:pt x="1423" y="3040"/>
                  </a:lnTo>
                  <a:lnTo>
                    <a:pt x="1657" y="3040"/>
                  </a:lnTo>
                  <a:lnTo>
                    <a:pt x="1773" y="3020"/>
                  </a:lnTo>
                  <a:lnTo>
                    <a:pt x="1890" y="3001"/>
                  </a:lnTo>
                  <a:lnTo>
                    <a:pt x="2007" y="2962"/>
                  </a:lnTo>
                  <a:lnTo>
                    <a:pt x="2144" y="2884"/>
                  </a:lnTo>
                  <a:lnTo>
                    <a:pt x="2261" y="2786"/>
                  </a:lnTo>
                  <a:lnTo>
                    <a:pt x="2280" y="2786"/>
                  </a:lnTo>
                  <a:lnTo>
                    <a:pt x="2416" y="2650"/>
                  </a:lnTo>
                  <a:lnTo>
                    <a:pt x="2514" y="2475"/>
                  </a:lnTo>
                  <a:lnTo>
                    <a:pt x="2572" y="2358"/>
                  </a:lnTo>
                  <a:lnTo>
                    <a:pt x="2611" y="2202"/>
                  </a:lnTo>
                  <a:lnTo>
                    <a:pt x="2611" y="2065"/>
                  </a:lnTo>
                  <a:lnTo>
                    <a:pt x="2611" y="1929"/>
                  </a:lnTo>
                  <a:lnTo>
                    <a:pt x="2592" y="1773"/>
                  </a:lnTo>
                  <a:lnTo>
                    <a:pt x="2572" y="1617"/>
                  </a:lnTo>
                  <a:lnTo>
                    <a:pt x="2475" y="1384"/>
                  </a:lnTo>
                  <a:lnTo>
                    <a:pt x="2377" y="1169"/>
                  </a:lnTo>
                  <a:lnTo>
                    <a:pt x="2261" y="935"/>
                  </a:lnTo>
                  <a:lnTo>
                    <a:pt x="2144" y="760"/>
                  </a:lnTo>
                  <a:lnTo>
                    <a:pt x="2027" y="585"/>
                  </a:lnTo>
                  <a:lnTo>
                    <a:pt x="1871" y="429"/>
                  </a:lnTo>
                  <a:lnTo>
                    <a:pt x="1715" y="292"/>
                  </a:lnTo>
                  <a:lnTo>
                    <a:pt x="1579" y="176"/>
                  </a:lnTo>
                  <a:lnTo>
                    <a:pt x="1403" y="98"/>
                  </a:lnTo>
                  <a:lnTo>
                    <a:pt x="1228" y="3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077;p57">
              <a:extLst>
                <a:ext uri="{FF2B5EF4-FFF2-40B4-BE49-F238E27FC236}">
                  <a16:creationId xmlns:a16="http://schemas.microsoft.com/office/drawing/2014/main" id="{3375169C-C702-13E3-0F3D-F51D9F8572D2}"/>
                </a:ext>
              </a:extLst>
            </p:cNvPr>
            <p:cNvSpPr/>
            <p:nvPr/>
          </p:nvSpPr>
          <p:spPr>
            <a:xfrm>
              <a:off x="11877975" y="334463"/>
              <a:ext cx="65300" cy="76000"/>
            </a:xfrm>
            <a:custGeom>
              <a:avLst/>
              <a:gdLst/>
              <a:ahLst/>
              <a:cxnLst/>
              <a:rect l="l" t="t" r="r" b="b"/>
              <a:pathLst>
                <a:path w="2612" h="3040" fill="none" extrusionOk="0">
                  <a:moveTo>
                    <a:pt x="955" y="0"/>
                  </a:moveTo>
                  <a:lnTo>
                    <a:pt x="955" y="0"/>
                  </a:lnTo>
                  <a:lnTo>
                    <a:pt x="838" y="20"/>
                  </a:lnTo>
                  <a:lnTo>
                    <a:pt x="838" y="20"/>
                  </a:lnTo>
                  <a:lnTo>
                    <a:pt x="643" y="59"/>
                  </a:lnTo>
                  <a:lnTo>
                    <a:pt x="643" y="59"/>
                  </a:lnTo>
                  <a:lnTo>
                    <a:pt x="526" y="98"/>
                  </a:lnTo>
                  <a:lnTo>
                    <a:pt x="526" y="98"/>
                  </a:lnTo>
                  <a:lnTo>
                    <a:pt x="449" y="137"/>
                  </a:lnTo>
                  <a:lnTo>
                    <a:pt x="351" y="195"/>
                  </a:lnTo>
                  <a:lnTo>
                    <a:pt x="351" y="195"/>
                  </a:lnTo>
                  <a:lnTo>
                    <a:pt x="234" y="331"/>
                  </a:lnTo>
                  <a:lnTo>
                    <a:pt x="137" y="487"/>
                  </a:lnTo>
                  <a:lnTo>
                    <a:pt x="137" y="487"/>
                  </a:lnTo>
                  <a:lnTo>
                    <a:pt x="78" y="643"/>
                  </a:lnTo>
                  <a:lnTo>
                    <a:pt x="20" y="799"/>
                  </a:lnTo>
                  <a:lnTo>
                    <a:pt x="20" y="799"/>
                  </a:lnTo>
                  <a:lnTo>
                    <a:pt x="0" y="955"/>
                  </a:lnTo>
                  <a:lnTo>
                    <a:pt x="0" y="1130"/>
                  </a:lnTo>
                  <a:lnTo>
                    <a:pt x="0" y="1130"/>
                  </a:lnTo>
                  <a:lnTo>
                    <a:pt x="20" y="1286"/>
                  </a:lnTo>
                  <a:lnTo>
                    <a:pt x="39" y="1442"/>
                  </a:lnTo>
                  <a:lnTo>
                    <a:pt x="39" y="1442"/>
                  </a:lnTo>
                  <a:lnTo>
                    <a:pt x="78" y="1598"/>
                  </a:lnTo>
                  <a:lnTo>
                    <a:pt x="117" y="1773"/>
                  </a:lnTo>
                  <a:lnTo>
                    <a:pt x="195" y="1929"/>
                  </a:lnTo>
                  <a:lnTo>
                    <a:pt x="273" y="2104"/>
                  </a:lnTo>
                  <a:lnTo>
                    <a:pt x="273" y="2104"/>
                  </a:lnTo>
                  <a:lnTo>
                    <a:pt x="351" y="2260"/>
                  </a:lnTo>
                  <a:lnTo>
                    <a:pt x="468" y="2416"/>
                  </a:lnTo>
                  <a:lnTo>
                    <a:pt x="468" y="2416"/>
                  </a:lnTo>
                  <a:lnTo>
                    <a:pt x="585" y="2572"/>
                  </a:lnTo>
                  <a:lnTo>
                    <a:pt x="721" y="2708"/>
                  </a:lnTo>
                  <a:lnTo>
                    <a:pt x="721" y="2708"/>
                  </a:lnTo>
                  <a:lnTo>
                    <a:pt x="858" y="2806"/>
                  </a:lnTo>
                  <a:lnTo>
                    <a:pt x="1014" y="2903"/>
                  </a:lnTo>
                  <a:lnTo>
                    <a:pt x="1014" y="2903"/>
                  </a:lnTo>
                  <a:lnTo>
                    <a:pt x="1169" y="2981"/>
                  </a:lnTo>
                  <a:lnTo>
                    <a:pt x="1325" y="3020"/>
                  </a:lnTo>
                  <a:lnTo>
                    <a:pt x="1325" y="3020"/>
                  </a:lnTo>
                  <a:lnTo>
                    <a:pt x="1423" y="3040"/>
                  </a:lnTo>
                  <a:lnTo>
                    <a:pt x="1520" y="3040"/>
                  </a:lnTo>
                  <a:lnTo>
                    <a:pt x="1520" y="3040"/>
                  </a:lnTo>
                  <a:lnTo>
                    <a:pt x="1657" y="3040"/>
                  </a:lnTo>
                  <a:lnTo>
                    <a:pt x="1657" y="3040"/>
                  </a:lnTo>
                  <a:lnTo>
                    <a:pt x="1773" y="3020"/>
                  </a:lnTo>
                  <a:lnTo>
                    <a:pt x="1773" y="3020"/>
                  </a:lnTo>
                  <a:lnTo>
                    <a:pt x="1890" y="3001"/>
                  </a:lnTo>
                  <a:lnTo>
                    <a:pt x="2007" y="2962"/>
                  </a:lnTo>
                  <a:lnTo>
                    <a:pt x="2007" y="2962"/>
                  </a:lnTo>
                  <a:lnTo>
                    <a:pt x="2144" y="2884"/>
                  </a:lnTo>
                  <a:lnTo>
                    <a:pt x="2261" y="2786"/>
                  </a:lnTo>
                  <a:lnTo>
                    <a:pt x="2280" y="2786"/>
                  </a:lnTo>
                  <a:lnTo>
                    <a:pt x="2280" y="2786"/>
                  </a:lnTo>
                  <a:lnTo>
                    <a:pt x="2416" y="2650"/>
                  </a:lnTo>
                  <a:lnTo>
                    <a:pt x="2514" y="2475"/>
                  </a:lnTo>
                  <a:lnTo>
                    <a:pt x="2514" y="2475"/>
                  </a:lnTo>
                  <a:lnTo>
                    <a:pt x="2572" y="2358"/>
                  </a:lnTo>
                  <a:lnTo>
                    <a:pt x="2611" y="2202"/>
                  </a:lnTo>
                  <a:lnTo>
                    <a:pt x="2611" y="2065"/>
                  </a:lnTo>
                  <a:lnTo>
                    <a:pt x="2611" y="1929"/>
                  </a:lnTo>
                  <a:lnTo>
                    <a:pt x="2611" y="1929"/>
                  </a:lnTo>
                  <a:lnTo>
                    <a:pt x="2592" y="1773"/>
                  </a:lnTo>
                  <a:lnTo>
                    <a:pt x="2572" y="1617"/>
                  </a:lnTo>
                  <a:lnTo>
                    <a:pt x="2572" y="1617"/>
                  </a:lnTo>
                  <a:lnTo>
                    <a:pt x="2475" y="1384"/>
                  </a:lnTo>
                  <a:lnTo>
                    <a:pt x="2475" y="1384"/>
                  </a:lnTo>
                  <a:lnTo>
                    <a:pt x="2377" y="1169"/>
                  </a:lnTo>
                  <a:lnTo>
                    <a:pt x="2377" y="1169"/>
                  </a:lnTo>
                  <a:lnTo>
                    <a:pt x="2261" y="935"/>
                  </a:lnTo>
                  <a:lnTo>
                    <a:pt x="2261" y="935"/>
                  </a:lnTo>
                  <a:lnTo>
                    <a:pt x="2144" y="760"/>
                  </a:lnTo>
                  <a:lnTo>
                    <a:pt x="2027" y="585"/>
                  </a:lnTo>
                  <a:lnTo>
                    <a:pt x="1871" y="429"/>
                  </a:lnTo>
                  <a:lnTo>
                    <a:pt x="1715" y="292"/>
                  </a:lnTo>
                  <a:lnTo>
                    <a:pt x="1715" y="292"/>
                  </a:lnTo>
                  <a:lnTo>
                    <a:pt x="1579" y="176"/>
                  </a:lnTo>
                  <a:lnTo>
                    <a:pt x="1403" y="98"/>
                  </a:lnTo>
                  <a:lnTo>
                    <a:pt x="1228" y="39"/>
                  </a:lnTo>
                  <a:lnTo>
                    <a:pt x="1033" y="0"/>
                  </a:lnTo>
                  <a:lnTo>
                    <a:pt x="1033" y="0"/>
                  </a:lnTo>
                  <a:lnTo>
                    <a:pt x="95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078;p57">
              <a:extLst>
                <a:ext uri="{FF2B5EF4-FFF2-40B4-BE49-F238E27FC236}">
                  <a16:creationId xmlns:a16="http://schemas.microsoft.com/office/drawing/2014/main" id="{4A59D737-E52D-E108-8EF9-5B51FEDDD946}"/>
                </a:ext>
              </a:extLst>
            </p:cNvPr>
            <p:cNvSpPr/>
            <p:nvPr/>
          </p:nvSpPr>
          <p:spPr>
            <a:xfrm>
              <a:off x="11166800" y="619888"/>
              <a:ext cx="824700" cy="306900"/>
            </a:xfrm>
            <a:custGeom>
              <a:avLst/>
              <a:gdLst/>
              <a:ahLst/>
              <a:cxnLst/>
              <a:rect l="l" t="t" r="r" b="b"/>
              <a:pathLst>
                <a:path w="32988" h="12276" extrusionOk="0">
                  <a:moveTo>
                    <a:pt x="32987" y="1"/>
                  </a:moveTo>
                  <a:lnTo>
                    <a:pt x="32383" y="390"/>
                  </a:lnTo>
                  <a:lnTo>
                    <a:pt x="31779" y="780"/>
                  </a:lnTo>
                  <a:lnTo>
                    <a:pt x="31039" y="1228"/>
                  </a:lnTo>
                  <a:lnTo>
                    <a:pt x="30318" y="1657"/>
                  </a:lnTo>
                  <a:lnTo>
                    <a:pt x="29577" y="2066"/>
                  </a:lnTo>
                  <a:lnTo>
                    <a:pt x="28837" y="2475"/>
                  </a:lnTo>
                  <a:lnTo>
                    <a:pt x="28097" y="2845"/>
                  </a:lnTo>
                  <a:lnTo>
                    <a:pt x="27356" y="3196"/>
                  </a:lnTo>
                  <a:lnTo>
                    <a:pt x="26596" y="3547"/>
                  </a:lnTo>
                  <a:lnTo>
                    <a:pt x="25856" y="3878"/>
                  </a:lnTo>
                  <a:lnTo>
                    <a:pt x="24219" y="4580"/>
                  </a:lnTo>
                  <a:lnTo>
                    <a:pt x="22602" y="5242"/>
                  </a:lnTo>
                  <a:lnTo>
                    <a:pt x="20946" y="5885"/>
                  </a:lnTo>
                  <a:lnTo>
                    <a:pt x="19290" y="6489"/>
                  </a:lnTo>
                  <a:lnTo>
                    <a:pt x="17614" y="7054"/>
                  </a:lnTo>
                  <a:lnTo>
                    <a:pt x="15919" y="7600"/>
                  </a:lnTo>
                  <a:lnTo>
                    <a:pt x="15062" y="7833"/>
                  </a:lnTo>
                  <a:lnTo>
                    <a:pt x="14205" y="8067"/>
                  </a:lnTo>
                  <a:lnTo>
                    <a:pt x="13347" y="8301"/>
                  </a:lnTo>
                  <a:lnTo>
                    <a:pt x="12471" y="8515"/>
                  </a:lnTo>
                  <a:lnTo>
                    <a:pt x="11613" y="8710"/>
                  </a:lnTo>
                  <a:lnTo>
                    <a:pt x="10756" y="8885"/>
                  </a:lnTo>
                  <a:lnTo>
                    <a:pt x="9899" y="9061"/>
                  </a:lnTo>
                  <a:lnTo>
                    <a:pt x="9041" y="9197"/>
                  </a:lnTo>
                  <a:lnTo>
                    <a:pt x="8165" y="9353"/>
                  </a:lnTo>
                  <a:lnTo>
                    <a:pt x="7307" y="9470"/>
                  </a:lnTo>
                  <a:lnTo>
                    <a:pt x="6431" y="9567"/>
                  </a:lnTo>
                  <a:lnTo>
                    <a:pt x="5554" y="9665"/>
                  </a:lnTo>
                  <a:lnTo>
                    <a:pt x="4677" y="9743"/>
                  </a:lnTo>
                  <a:lnTo>
                    <a:pt x="3781" y="9801"/>
                  </a:lnTo>
                  <a:lnTo>
                    <a:pt x="2904" y="9840"/>
                  </a:lnTo>
                  <a:lnTo>
                    <a:pt x="2027" y="9860"/>
                  </a:lnTo>
                  <a:lnTo>
                    <a:pt x="1014" y="9860"/>
                  </a:lnTo>
                  <a:lnTo>
                    <a:pt x="1" y="9821"/>
                  </a:lnTo>
                  <a:lnTo>
                    <a:pt x="585" y="10347"/>
                  </a:lnTo>
                  <a:lnTo>
                    <a:pt x="1189" y="10834"/>
                  </a:lnTo>
                  <a:lnTo>
                    <a:pt x="2008" y="11477"/>
                  </a:lnTo>
                  <a:lnTo>
                    <a:pt x="2865" y="12081"/>
                  </a:lnTo>
                  <a:lnTo>
                    <a:pt x="3859" y="12178"/>
                  </a:lnTo>
                  <a:lnTo>
                    <a:pt x="4833" y="12237"/>
                  </a:lnTo>
                  <a:lnTo>
                    <a:pt x="5827" y="12276"/>
                  </a:lnTo>
                  <a:lnTo>
                    <a:pt x="6801" y="12276"/>
                  </a:lnTo>
                  <a:lnTo>
                    <a:pt x="8028" y="12237"/>
                  </a:lnTo>
                  <a:lnTo>
                    <a:pt x="9256" y="12178"/>
                  </a:lnTo>
                  <a:lnTo>
                    <a:pt x="10444" y="12061"/>
                  </a:lnTo>
                  <a:lnTo>
                    <a:pt x="11613" y="11925"/>
                  </a:lnTo>
                  <a:lnTo>
                    <a:pt x="11594" y="11925"/>
                  </a:lnTo>
                  <a:lnTo>
                    <a:pt x="12938" y="11730"/>
                  </a:lnTo>
                  <a:lnTo>
                    <a:pt x="14244" y="11477"/>
                  </a:lnTo>
                  <a:lnTo>
                    <a:pt x="15159" y="11301"/>
                  </a:lnTo>
                  <a:lnTo>
                    <a:pt x="16056" y="11087"/>
                  </a:lnTo>
                  <a:lnTo>
                    <a:pt x="16952" y="10873"/>
                  </a:lnTo>
                  <a:lnTo>
                    <a:pt x="17829" y="10639"/>
                  </a:lnTo>
                  <a:lnTo>
                    <a:pt x="19309" y="10210"/>
                  </a:lnTo>
                  <a:lnTo>
                    <a:pt x="20771" y="9782"/>
                  </a:lnTo>
                  <a:lnTo>
                    <a:pt x="22271" y="9275"/>
                  </a:lnTo>
                  <a:lnTo>
                    <a:pt x="23771" y="8769"/>
                  </a:lnTo>
                  <a:lnTo>
                    <a:pt x="25233" y="8204"/>
                  </a:lnTo>
                  <a:lnTo>
                    <a:pt x="26694" y="7619"/>
                  </a:lnTo>
                  <a:lnTo>
                    <a:pt x="26674" y="7619"/>
                  </a:lnTo>
                  <a:lnTo>
                    <a:pt x="27668" y="7190"/>
                  </a:lnTo>
                  <a:lnTo>
                    <a:pt x="28642" y="6742"/>
                  </a:lnTo>
                  <a:lnTo>
                    <a:pt x="29616" y="6275"/>
                  </a:lnTo>
                  <a:lnTo>
                    <a:pt x="30571" y="5788"/>
                  </a:lnTo>
                  <a:lnTo>
                    <a:pt x="30902" y="5203"/>
                  </a:lnTo>
                  <a:lnTo>
                    <a:pt x="31214" y="4599"/>
                  </a:lnTo>
                  <a:lnTo>
                    <a:pt x="31526" y="3995"/>
                  </a:lnTo>
                  <a:lnTo>
                    <a:pt x="31799" y="3391"/>
                  </a:lnTo>
                  <a:lnTo>
                    <a:pt x="32149" y="2553"/>
                  </a:lnTo>
                  <a:lnTo>
                    <a:pt x="32461" y="1715"/>
                  </a:lnTo>
                  <a:lnTo>
                    <a:pt x="32734" y="858"/>
                  </a:lnTo>
                  <a:lnTo>
                    <a:pt x="329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079;p57">
              <a:extLst>
                <a:ext uri="{FF2B5EF4-FFF2-40B4-BE49-F238E27FC236}">
                  <a16:creationId xmlns:a16="http://schemas.microsoft.com/office/drawing/2014/main" id="{9760797D-31BC-1171-7254-869BF25B9915}"/>
                </a:ext>
              </a:extLst>
            </p:cNvPr>
            <p:cNvSpPr/>
            <p:nvPr/>
          </p:nvSpPr>
          <p:spPr>
            <a:xfrm>
              <a:off x="11166800" y="619888"/>
              <a:ext cx="824700" cy="306900"/>
            </a:xfrm>
            <a:custGeom>
              <a:avLst/>
              <a:gdLst/>
              <a:ahLst/>
              <a:cxnLst/>
              <a:rect l="l" t="t" r="r" b="b"/>
              <a:pathLst>
                <a:path w="32988" h="12276" fill="none" extrusionOk="0">
                  <a:moveTo>
                    <a:pt x="31779" y="780"/>
                  </a:moveTo>
                  <a:lnTo>
                    <a:pt x="31779" y="780"/>
                  </a:lnTo>
                  <a:lnTo>
                    <a:pt x="31039" y="1228"/>
                  </a:lnTo>
                  <a:lnTo>
                    <a:pt x="30318" y="1657"/>
                  </a:lnTo>
                  <a:lnTo>
                    <a:pt x="29577" y="2066"/>
                  </a:lnTo>
                  <a:lnTo>
                    <a:pt x="28837" y="2475"/>
                  </a:lnTo>
                  <a:lnTo>
                    <a:pt x="28837" y="2475"/>
                  </a:lnTo>
                  <a:lnTo>
                    <a:pt x="28097" y="2845"/>
                  </a:lnTo>
                  <a:lnTo>
                    <a:pt x="27356" y="3196"/>
                  </a:lnTo>
                  <a:lnTo>
                    <a:pt x="27356" y="3196"/>
                  </a:lnTo>
                  <a:lnTo>
                    <a:pt x="26596" y="3547"/>
                  </a:lnTo>
                  <a:lnTo>
                    <a:pt x="25856" y="3878"/>
                  </a:lnTo>
                  <a:lnTo>
                    <a:pt x="25856" y="3878"/>
                  </a:lnTo>
                  <a:lnTo>
                    <a:pt x="24219" y="4580"/>
                  </a:lnTo>
                  <a:lnTo>
                    <a:pt x="22602" y="5242"/>
                  </a:lnTo>
                  <a:lnTo>
                    <a:pt x="20946" y="5885"/>
                  </a:lnTo>
                  <a:lnTo>
                    <a:pt x="19290" y="6489"/>
                  </a:lnTo>
                  <a:lnTo>
                    <a:pt x="19290" y="6489"/>
                  </a:lnTo>
                  <a:lnTo>
                    <a:pt x="17614" y="7054"/>
                  </a:lnTo>
                  <a:lnTo>
                    <a:pt x="15919" y="7600"/>
                  </a:lnTo>
                  <a:lnTo>
                    <a:pt x="15062" y="7833"/>
                  </a:lnTo>
                  <a:lnTo>
                    <a:pt x="14205" y="8067"/>
                  </a:lnTo>
                  <a:lnTo>
                    <a:pt x="13347" y="8301"/>
                  </a:lnTo>
                  <a:lnTo>
                    <a:pt x="12471" y="8515"/>
                  </a:lnTo>
                  <a:lnTo>
                    <a:pt x="12471" y="8515"/>
                  </a:lnTo>
                  <a:lnTo>
                    <a:pt x="11613" y="8710"/>
                  </a:lnTo>
                  <a:lnTo>
                    <a:pt x="10756" y="8885"/>
                  </a:lnTo>
                  <a:lnTo>
                    <a:pt x="9899" y="9061"/>
                  </a:lnTo>
                  <a:lnTo>
                    <a:pt x="9041" y="9197"/>
                  </a:lnTo>
                  <a:lnTo>
                    <a:pt x="8165" y="9353"/>
                  </a:lnTo>
                  <a:lnTo>
                    <a:pt x="7307" y="9470"/>
                  </a:lnTo>
                  <a:lnTo>
                    <a:pt x="6431" y="9567"/>
                  </a:lnTo>
                  <a:lnTo>
                    <a:pt x="5554" y="9665"/>
                  </a:lnTo>
                  <a:lnTo>
                    <a:pt x="5554" y="9665"/>
                  </a:lnTo>
                  <a:lnTo>
                    <a:pt x="4677" y="9743"/>
                  </a:lnTo>
                  <a:lnTo>
                    <a:pt x="3781" y="9801"/>
                  </a:lnTo>
                  <a:lnTo>
                    <a:pt x="2904" y="9840"/>
                  </a:lnTo>
                  <a:lnTo>
                    <a:pt x="2027" y="9860"/>
                  </a:lnTo>
                  <a:lnTo>
                    <a:pt x="2027" y="9860"/>
                  </a:lnTo>
                  <a:lnTo>
                    <a:pt x="1014" y="9860"/>
                  </a:lnTo>
                  <a:lnTo>
                    <a:pt x="1" y="9821"/>
                  </a:lnTo>
                  <a:lnTo>
                    <a:pt x="1" y="9821"/>
                  </a:lnTo>
                  <a:lnTo>
                    <a:pt x="585" y="10347"/>
                  </a:lnTo>
                  <a:lnTo>
                    <a:pt x="1189" y="10834"/>
                  </a:lnTo>
                  <a:lnTo>
                    <a:pt x="1189" y="10834"/>
                  </a:lnTo>
                  <a:lnTo>
                    <a:pt x="2008" y="11477"/>
                  </a:lnTo>
                  <a:lnTo>
                    <a:pt x="2865" y="12081"/>
                  </a:lnTo>
                  <a:lnTo>
                    <a:pt x="2865" y="12081"/>
                  </a:lnTo>
                  <a:lnTo>
                    <a:pt x="3859" y="12178"/>
                  </a:lnTo>
                  <a:lnTo>
                    <a:pt x="4833" y="12237"/>
                  </a:lnTo>
                  <a:lnTo>
                    <a:pt x="5827" y="12276"/>
                  </a:lnTo>
                  <a:lnTo>
                    <a:pt x="6801" y="12276"/>
                  </a:lnTo>
                  <a:lnTo>
                    <a:pt x="6801" y="12276"/>
                  </a:lnTo>
                  <a:lnTo>
                    <a:pt x="8028" y="12237"/>
                  </a:lnTo>
                  <a:lnTo>
                    <a:pt x="9256" y="12178"/>
                  </a:lnTo>
                  <a:lnTo>
                    <a:pt x="9256" y="12178"/>
                  </a:lnTo>
                  <a:lnTo>
                    <a:pt x="10444" y="12061"/>
                  </a:lnTo>
                  <a:lnTo>
                    <a:pt x="11613" y="11925"/>
                  </a:lnTo>
                  <a:lnTo>
                    <a:pt x="11594" y="11925"/>
                  </a:lnTo>
                  <a:lnTo>
                    <a:pt x="11594" y="11925"/>
                  </a:lnTo>
                  <a:lnTo>
                    <a:pt x="12938" y="11730"/>
                  </a:lnTo>
                  <a:lnTo>
                    <a:pt x="14244" y="11477"/>
                  </a:lnTo>
                  <a:lnTo>
                    <a:pt x="14244" y="11477"/>
                  </a:lnTo>
                  <a:lnTo>
                    <a:pt x="15159" y="11301"/>
                  </a:lnTo>
                  <a:lnTo>
                    <a:pt x="16056" y="11087"/>
                  </a:lnTo>
                  <a:lnTo>
                    <a:pt x="16952" y="10873"/>
                  </a:lnTo>
                  <a:lnTo>
                    <a:pt x="17829" y="10639"/>
                  </a:lnTo>
                  <a:lnTo>
                    <a:pt x="17829" y="10639"/>
                  </a:lnTo>
                  <a:lnTo>
                    <a:pt x="19309" y="10210"/>
                  </a:lnTo>
                  <a:lnTo>
                    <a:pt x="20771" y="9782"/>
                  </a:lnTo>
                  <a:lnTo>
                    <a:pt x="20771" y="9782"/>
                  </a:lnTo>
                  <a:lnTo>
                    <a:pt x="22271" y="9275"/>
                  </a:lnTo>
                  <a:lnTo>
                    <a:pt x="23771" y="8769"/>
                  </a:lnTo>
                  <a:lnTo>
                    <a:pt x="25233" y="8204"/>
                  </a:lnTo>
                  <a:lnTo>
                    <a:pt x="26694" y="7619"/>
                  </a:lnTo>
                  <a:lnTo>
                    <a:pt x="26674" y="7619"/>
                  </a:lnTo>
                  <a:lnTo>
                    <a:pt x="26674" y="7619"/>
                  </a:lnTo>
                  <a:lnTo>
                    <a:pt x="27668" y="7190"/>
                  </a:lnTo>
                  <a:lnTo>
                    <a:pt x="28642" y="6742"/>
                  </a:lnTo>
                  <a:lnTo>
                    <a:pt x="29616" y="6275"/>
                  </a:lnTo>
                  <a:lnTo>
                    <a:pt x="30571" y="5788"/>
                  </a:lnTo>
                  <a:lnTo>
                    <a:pt x="30571" y="5788"/>
                  </a:lnTo>
                  <a:lnTo>
                    <a:pt x="30902" y="5203"/>
                  </a:lnTo>
                  <a:lnTo>
                    <a:pt x="31214" y="4599"/>
                  </a:lnTo>
                  <a:lnTo>
                    <a:pt x="31526" y="3995"/>
                  </a:lnTo>
                  <a:lnTo>
                    <a:pt x="31799" y="3391"/>
                  </a:lnTo>
                  <a:lnTo>
                    <a:pt x="31799" y="3391"/>
                  </a:lnTo>
                  <a:lnTo>
                    <a:pt x="32149" y="2553"/>
                  </a:lnTo>
                  <a:lnTo>
                    <a:pt x="32461" y="1715"/>
                  </a:lnTo>
                  <a:lnTo>
                    <a:pt x="32734" y="858"/>
                  </a:lnTo>
                  <a:lnTo>
                    <a:pt x="32987" y="1"/>
                  </a:lnTo>
                  <a:lnTo>
                    <a:pt x="32987" y="1"/>
                  </a:lnTo>
                  <a:lnTo>
                    <a:pt x="32383" y="390"/>
                  </a:lnTo>
                  <a:lnTo>
                    <a:pt x="31779" y="78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080;p57">
              <a:extLst>
                <a:ext uri="{FF2B5EF4-FFF2-40B4-BE49-F238E27FC236}">
                  <a16:creationId xmlns:a16="http://schemas.microsoft.com/office/drawing/2014/main" id="{1320D76C-0C55-EFE2-1CBE-AC88CB6955CD}"/>
                </a:ext>
              </a:extLst>
            </p:cNvPr>
            <p:cNvSpPr/>
            <p:nvPr/>
          </p:nvSpPr>
          <p:spPr>
            <a:xfrm>
              <a:off x="11808800" y="766988"/>
              <a:ext cx="275725" cy="266475"/>
            </a:xfrm>
            <a:custGeom>
              <a:avLst/>
              <a:gdLst/>
              <a:ahLst/>
              <a:cxnLst/>
              <a:rect l="l" t="t" r="r" b="b"/>
              <a:pathLst>
                <a:path w="11029" h="10659" extrusionOk="0">
                  <a:moveTo>
                    <a:pt x="2787" y="1092"/>
                  </a:moveTo>
                  <a:lnTo>
                    <a:pt x="2475" y="1754"/>
                  </a:lnTo>
                  <a:lnTo>
                    <a:pt x="2436" y="1852"/>
                  </a:lnTo>
                  <a:lnTo>
                    <a:pt x="2241" y="2261"/>
                  </a:lnTo>
                  <a:lnTo>
                    <a:pt x="1974" y="2858"/>
                  </a:lnTo>
                  <a:lnTo>
                    <a:pt x="2046" y="2670"/>
                  </a:lnTo>
                  <a:lnTo>
                    <a:pt x="2300" y="2027"/>
                  </a:lnTo>
                  <a:lnTo>
                    <a:pt x="2397" y="1793"/>
                  </a:lnTo>
                  <a:lnTo>
                    <a:pt x="2514" y="1560"/>
                  </a:lnTo>
                  <a:lnTo>
                    <a:pt x="2631" y="1306"/>
                  </a:lnTo>
                  <a:lnTo>
                    <a:pt x="2787" y="1092"/>
                  </a:lnTo>
                  <a:close/>
                  <a:moveTo>
                    <a:pt x="4813" y="1"/>
                  </a:moveTo>
                  <a:lnTo>
                    <a:pt x="4638" y="40"/>
                  </a:lnTo>
                  <a:lnTo>
                    <a:pt x="4540" y="59"/>
                  </a:lnTo>
                  <a:lnTo>
                    <a:pt x="4462" y="98"/>
                  </a:lnTo>
                  <a:lnTo>
                    <a:pt x="4385" y="157"/>
                  </a:lnTo>
                  <a:lnTo>
                    <a:pt x="4307" y="215"/>
                  </a:lnTo>
                  <a:lnTo>
                    <a:pt x="4209" y="352"/>
                  </a:lnTo>
                  <a:lnTo>
                    <a:pt x="4151" y="430"/>
                  </a:lnTo>
                  <a:lnTo>
                    <a:pt x="3995" y="332"/>
                  </a:lnTo>
                  <a:lnTo>
                    <a:pt x="3839" y="235"/>
                  </a:lnTo>
                  <a:lnTo>
                    <a:pt x="3722" y="196"/>
                  </a:lnTo>
                  <a:lnTo>
                    <a:pt x="3625" y="157"/>
                  </a:lnTo>
                  <a:lnTo>
                    <a:pt x="3391" y="137"/>
                  </a:lnTo>
                  <a:lnTo>
                    <a:pt x="3235" y="137"/>
                  </a:lnTo>
                  <a:lnTo>
                    <a:pt x="3079" y="176"/>
                  </a:lnTo>
                  <a:lnTo>
                    <a:pt x="2923" y="235"/>
                  </a:lnTo>
                  <a:lnTo>
                    <a:pt x="2787" y="313"/>
                  </a:lnTo>
                  <a:lnTo>
                    <a:pt x="2650" y="410"/>
                  </a:lnTo>
                  <a:lnTo>
                    <a:pt x="2514" y="546"/>
                  </a:lnTo>
                  <a:lnTo>
                    <a:pt x="2397" y="702"/>
                  </a:lnTo>
                  <a:lnTo>
                    <a:pt x="2261" y="878"/>
                  </a:lnTo>
                  <a:lnTo>
                    <a:pt x="2144" y="1073"/>
                  </a:lnTo>
                  <a:lnTo>
                    <a:pt x="2046" y="1267"/>
                  </a:lnTo>
                  <a:lnTo>
                    <a:pt x="1891" y="1657"/>
                  </a:lnTo>
                  <a:lnTo>
                    <a:pt x="1735" y="2066"/>
                  </a:lnTo>
                  <a:lnTo>
                    <a:pt x="1618" y="2456"/>
                  </a:lnTo>
                  <a:lnTo>
                    <a:pt x="1540" y="2729"/>
                  </a:lnTo>
                  <a:lnTo>
                    <a:pt x="1540" y="2748"/>
                  </a:lnTo>
                  <a:lnTo>
                    <a:pt x="1520" y="2787"/>
                  </a:lnTo>
                  <a:lnTo>
                    <a:pt x="1423" y="3099"/>
                  </a:lnTo>
                  <a:lnTo>
                    <a:pt x="1423" y="3157"/>
                  </a:lnTo>
                  <a:lnTo>
                    <a:pt x="1442" y="3235"/>
                  </a:lnTo>
                  <a:lnTo>
                    <a:pt x="1501" y="3313"/>
                  </a:lnTo>
                  <a:lnTo>
                    <a:pt x="1579" y="3352"/>
                  </a:lnTo>
                  <a:lnTo>
                    <a:pt x="1676" y="3352"/>
                  </a:lnTo>
                  <a:lnTo>
                    <a:pt x="1735" y="3333"/>
                  </a:lnTo>
                  <a:lnTo>
                    <a:pt x="1793" y="3274"/>
                  </a:lnTo>
                  <a:lnTo>
                    <a:pt x="1540" y="3839"/>
                  </a:lnTo>
                  <a:lnTo>
                    <a:pt x="1287" y="4443"/>
                  </a:lnTo>
                  <a:lnTo>
                    <a:pt x="800" y="5671"/>
                  </a:lnTo>
                  <a:lnTo>
                    <a:pt x="585" y="6255"/>
                  </a:lnTo>
                  <a:lnTo>
                    <a:pt x="390" y="6879"/>
                  </a:lnTo>
                  <a:lnTo>
                    <a:pt x="234" y="7463"/>
                  </a:lnTo>
                  <a:lnTo>
                    <a:pt x="98" y="8009"/>
                  </a:lnTo>
                  <a:lnTo>
                    <a:pt x="59" y="8282"/>
                  </a:lnTo>
                  <a:lnTo>
                    <a:pt x="20" y="8535"/>
                  </a:lnTo>
                  <a:lnTo>
                    <a:pt x="1" y="8788"/>
                  </a:lnTo>
                  <a:lnTo>
                    <a:pt x="1" y="9041"/>
                  </a:lnTo>
                  <a:lnTo>
                    <a:pt x="1" y="9256"/>
                  </a:lnTo>
                  <a:lnTo>
                    <a:pt x="40" y="9509"/>
                  </a:lnTo>
                  <a:lnTo>
                    <a:pt x="79" y="9684"/>
                  </a:lnTo>
                  <a:lnTo>
                    <a:pt x="137" y="9860"/>
                  </a:lnTo>
                  <a:lnTo>
                    <a:pt x="234" y="10055"/>
                  </a:lnTo>
                  <a:lnTo>
                    <a:pt x="293" y="10152"/>
                  </a:lnTo>
                  <a:lnTo>
                    <a:pt x="371" y="10249"/>
                  </a:lnTo>
                  <a:lnTo>
                    <a:pt x="507" y="10386"/>
                  </a:lnTo>
                  <a:lnTo>
                    <a:pt x="683" y="10503"/>
                  </a:lnTo>
                  <a:lnTo>
                    <a:pt x="838" y="10561"/>
                  </a:lnTo>
                  <a:lnTo>
                    <a:pt x="1014" y="10620"/>
                  </a:lnTo>
                  <a:lnTo>
                    <a:pt x="1189" y="10659"/>
                  </a:lnTo>
                  <a:lnTo>
                    <a:pt x="1579" y="10659"/>
                  </a:lnTo>
                  <a:lnTo>
                    <a:pt x="1871" y="10620"/>
                  </a:lnTo>
                  <a:lnTo>
                    <a:pt x="2163" y="10542"/>
                  </a:lnTo>
                  <a:lnTo>
                    <a:pt x="2475" y="10444"/>
                  </a:lnTo>
                  <a:lnTo>
                    <a:pt x="2767" y="10327"/>
                  </a:lnTo>
                  <a:lnTo>
                    <a:pt x="2962" y="10211"/>
                  </a:lnTo>
                  <a:lnTo>
                    <a:pt x="3177" y="10035"/>
                  </a:lnTo>
                  <a:lnTo>
                    <a:pt x="3371" y="9840"/>
                  </a:lnTo>
                  <a:lnTo>
                    <a:pt x="3527" y="9626"/>
                  </a:lnTo>
                  <a:lnTo>
                    <a:pt x="3683" y="9431"/>
                  </a:lnTo>
                  <a:lnTo>
                    <a:pt x="3820" y="9197"/>
                  </a:lnTo>
                  <a:lnTo>
                    <a:pt x="3956" y="8944"/>
                  </a:lnTo>
                  <a:lnTo>
                    <a:pt x="4073" y="8671"/>
                  </a:lnTo>
                  <a:lnTo>
                    <a:pt x="4209" y="8360"/>
                  </a:lnTo>
                  <a:lnTo>
                    <a:pt x="4326" y="8048"/>
                  </a:lnTo>
                  <a:lnTo>
                    <a:pt x="4424" y="7736"/>
                  </a:lnTo>
                  <a:lnTo>
                    <a:pt x="4521" y="7405"/>
                  </a:lnTo>
                  <a:lnTo>
                    <a:pt x="4696" y="6703"/>
                  </a:lnTo>
                  <a:lnTo>
                    <a:pt x="4833" y="5944"/>
                  </a:lnTo>
                  <a:lnTo>
                    <a:pt x="4930" y="5184"/>
                  </a:lnTo>
                  <a:lnTo>
                    <a:pt x="4989" y="4443"/>
                  </a:lnTo>
                  <a:lnTo>
                    <a:pt x="5008" y="3722"/>
                  </a:lnTo>
                  <a:lnTo>
                    <a:pt x="4989" y="3040"/>
                  </a:lnTo>
                  <a:lnTo>
                    <a:pt x="4989" y="2982"/>
                  </a:lnTo>
                  <a:lnTo>
                    <a:pt x="4989" y="2924"/>
                  </a:lnTo>
                  <a:lnTo>
                    <a:pt x="5144" y="3352"/>
                  </a:lnTo>
                  <a:lnTo>
                    <a:pt x="5320" y="3761"/>
                  </a:lnTo>
                  <a:lnTo>
                    <a:pt x="5515" y="4151"/>
                  </a:lnTo>
                  <a:lnTo>
                    <a:pt x="5709" y="4521"/>
                  </a:lnTo>
                  <a:lnTo>
                    <a:pt x="5982" y="4950"/>
                  </a:lnTo>
                  <a:lnTo>
                    <a:pt x="6255" y="5359"/>
                  </a:lnTo>
                  <a:lnTo>
                    <a:pt x="6567" y="5729"/>
                  </a:lnTo>
                  <a:lnTo>
                    <a:pt x="6879" y="6060"/>
                  </a:lnTo>
                  <a:lnTo>
                    <a:pt x="7229" y="6372"/>
                  </a:lnTo>
                  <a:lnTo>
                    <a:pt x="7619" y="6645"/>
                  </a:lnTo>
                  <a:lnTo>
                    <a:pt x="7833" y="6762"/>
                  </a:lnTo>
                  <a:lnTo>
                    <a:pt x="8048" y="6879"/>
                  </a:lnTo>
                  <a:lnTo>
                    <a:pt x="8262" y="6976"/>
                  </a:lnTo>
                  <a:lnTo>
                    <a:pt x="8476" y="7054"/>
                  </a:lnTo>
                  <a:lnTo>
                    <a:pt x="8788" y="7113"/>
                  </a:lnTo>
                  <a:lnTo>
                    <a:pt x="9100" y="7132"/>
                  </a:lnTo>
                  <a:lnTo>
                    <a:pt x="9295" y="7132"/>
                  </a:lnTo>
                  <a:lnTo>
                    <a:pt x="9489" y="7113"/>
                  </a:lnTo>
                  <a:lnTo>
                    <a:pt x="9704" y="7054"/>
                  </a:lnTo>
                  <a:lnTo>
                    <a:pt x="9918" y="6976"/>
                  </a:lnTo>
                  <a:lnTo>
                    <a:pt x="10113" y="6879"/>
                  </a:lnTo>
                  <a:lnTo>
                    <a:pt x="10308" y="6742"/>
                  </a:lnTo>
                  <a:lnTo>
                    <a:pt x="10483" y="6606"/>
                  </a:lnTo>
                  <a:lnTo>
                    <a:pt x="10639" y="6431"/>
                  </a:lnTo>
                  <a:lnTo>
                    <a:pt x="10756" y="6236"/>
                  </a:lnTo>
                  <a:lnTo>
                    <a:pt x="10853" y="6060"/>
                  </a:lnTo>
                  <a:lnTo>
                    <a:pt x="10951" y="5827"/>
                  </a:lnTo>
                  <a:lnTo>
                    <a:pt x="11009" y="5593"/>
                  </a:lnTo>
                  <a:lnTo>
                    <a:pt x="11029" y="5359"/>
                  </a:lnTo>
                  <a:lnTo>
                    <a:pt x="11009" y="5106"/>
                  </a:lnTo>
                  <a:lnTo>
                    <a:pt x="10990" y="4891"/>
                  </a:lnTo>
                  <a:lnTo>
                    <a:pt x="10931" y="4677"/>
                  </a:lnTo>
                  <a:lnTo>
                    <a:pt x="10853" y="4463"/>
                  </a:lnTo>
                  <a:lnTo>
                    <a:pt x="10756" y="4248"/>
                  </a:lnTo>
                  <a:lnTo>
                    <a:pt x="10639" y="4015"/>
                  </a:lnTo>
                  <a:lnTo>
                    <a:pt x="10483" y="3800"/>
                  </a:lnTo>
                  <a:lnTo>
                    <a:pt x="10308" y="3566"/>
                  </a:lnTo>
                  <a:lnTo>
                    <a:pt x="10113" y="3333"/>
                  </a:lnTo>
                  <a:lnTo>
                    <a:pt x="9918" y="3138"/>
                  </a:lnTo>
                  <a:lnTo>
                    <a:pt x="9723" y="2924"/>
                  </a:lnTo>
                  <a:lnTo>
                    <a:pt x="9314" y="2573"/>
                  </a:lnTo>
                  <a:lnTo>
                    <a:pt x="8885" y="2242"/>
                  </a:lnTo>
                  <a:lnTo>
                    <a:pt x="8476" y="1930"/>
                  </a:lnTo>
                  <a:lnTo>
                    <a:pt x="8067" y="1638"/>
                  </a:lnTo>
                  <a:lnTo>
                    <a:pt x="7658" y="1365"/>
                  </a:lnTo>
                  <a:lnTo>
                    <a:pt x="6898" y="878"/>
                  </a:lnTo>
                  <a:lnTo>
                    <a:pt x="6723" y="761"/>
                  </a:lnTo>
                  <a:lnTo>
                    <a:pt x="6236" y="469"/>
                  </a:lnTo>
                  <a:lnTo>
                    <a:pt x="6041" y="352"/>
                  </a:lnTo>
                  <a:lnTo>
                    <a:pt x="5846" y="254"/>
                  </a:lnTo>
                  <a:lnTo>
                    <a:pt x="5632" y="157"/>
                  </a:lnTo>
                  <a:lnTo>
                    <a:pt x="5437" y="79"/>
                  </a:lnTo>
                  <a:lnTo>
                    <a:pt x="5242" y="40"/>
                  </a:lnTo>
                  <a:lnTo>
                    <a:pt x="5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081;p57">
              <a:extLst>
                <a:ext uri="{FF2B5EF4-FFF2-40B4-BE49-F238E27FC236}">
                  <a16:creationId xmlns:a16="http://schemas.microsoft.com/office/drawing/2014/main" id="{2CD00F09-FCC6-3F8A-BCCB-4ECBB6AA6089}"/>
                </a:ext>
              </a:extLst>
            </p:cNvPr>
            <p:cNvSpPr/>
            <p:nvPr/>
          </p:nvSpPr>
          <p:spPr>
            <a:xfrm>
              <a:off x="11808800" y="766988"/>
              <a:ext cx="275725" cy="266475"/>
            </a:xfrm>
            <a:custGeom>
              <a:avLst/>
              <a:gdLst/>
              <a:ahLst/>
              <a:cxnLst/>
              <a:rect l="l" t="t" r="r" b="b"/>
              <a:pathLst>
                <a:path w="11029" h="10659" fill="none" extrusionOk="0">
                  <a:moveTo>
                    <a:pt x="4911" y="1"/>
                  </a:moveTo>
                  <a:lnTo>
                    <a:pt x="4911" y="1"/>
                  </a:lnTo>
                  <a:lnTo>
                    <a:pt x="4813" y="1"/>
                  </a:lnTo>
                  <a:lnTo>
                    <a:pt x="4813" y="1"/>
                  </a:lnTo>
                  <a:lnTo>
                    <a:pt x="4638" y="40"/>
                  </a:lnTo>
                  <a:lnTo>
                    <a:pt x="4638" y="40"/>
                  </a:lnTo>
                  <a:lnTo>
                    <a:pt x="4540" y="59"/>
                  </a:lnTo>
                  <a:lnTo>
                    <a:pt x="4462" y="98"/>
                  </a:lnTo>
                  <a:lnTo>
                    <a:pt x="4462" y="98"/>
                  </a:lnTo>
                  <a:lnTo>
                    <a:pt x="4385" y="157"/>
                  </a:lnTo>
                  <a:lnTo>
                    <a:pt x="4307" y="215"/>
                  </a:lnTo>
                  <a:lnTo>
                    <a:pt x="4209" y="352"/>
                  </a:lnTo>
                  <a:lnTo>
                    <a:pt x="4209" y="352"/>
                  </a:lnTo>
                  <a:lnTo>
                    <a:pt x="4151" y="430"/>
                  </a:lnTo>
                  <a:lnTo>
                    <a:pt x="4151" y="430"/>
                  </a:lnTo>
                  <a:lnTo>
                    <a:pt x="3995" y="332"/>
                  </a:lnTo>
                  <a:lnTo>
                    <a:pt x="3839" y="235"/>
                  </a:lnTo>
                  <a:lnTo>
                    <a:pt x="3839" y="235"/>
                  </a:lnTo>
                  <a:lnTo>
                    <a:pt x="3722" y="196"/>
                  </a:lnTo>
                  <a:lnTo>
                    <a:pt x="3625" y="157"/>
                  </a:lnTo>
                  <a:lnTo>
                    <a:pt x="3625" y="157"/>
                  </a:lnTo>
                  <a:lnTo>
                    <a:pt x="3391" y="137"/>
                  </a:lnTo>
                  <a:lnTo>
                    <a:pt x="3391" y="137"/>
                  </a:lnTo>
                  <a:lnTo>
                    <a:pt x="3235" y="137"/>
                  </a:lnTo>
                  <a:lnTo>
                    <a:pt x="3079" y="176"/>
                  </a:lnTo>
                  <a:lnTo>
                    <a:pt x="2923" y="235"/>
                  </a:lnTo>
                  <a:lnTo>
                    <a:pt x="2787" y="313"/>
                  </a:lnTo>
                  <a:lnTo>
                    <a:pt x="2787" y="313"/>
                  </a:lnTo>
                  <a:lnTo>
                    <a:pt x="2650" y="410"/>
                  </a:lnTo>
                  <a:lnTo>
                    <a:pt x="2514" y="546"/>
                  </a:lnTo>
                  <a:lnTo>
                    <a:pt x="2397" y="702"/>
                  </a:lnTo>
                  <a:lnTo>
                    <a:pt x="2261" y="878"/>
                  </a:lnTo>
                  <a:lnTo>
                    <a:pt x="2261" y="878"/>
                  </a:lnTo>
                  <a:lnTo>
                    <a:pt x="2144" y="1073"/>
                  </a:lnTo>
                  <a:lnTo>
                    <a:pt x="2046" y="1267"/>
                  </a:lnTo>
                  <a:lnTo>
                    <a:pt x="1891" y="1657"/>
                  </a:lnTo>
                  <a:lnTo>
                    <a:pt x="1891" y="1657"/>
                  </a:lnTo>
                  <a:lnTo>
                    <a:pt x="1735" y="2066"/>
                  </a:lnTo>
                  <a:lnTo>
                    <a:pt x="1618" y="2456"/>
                  </a:lnTo>
                  <a:lnTo>
                    <a:pt x="1618" y="2456"/>
                  </a:lnTo>
                  <a:lnTo>
                    <a:pt x="1540" y="2729"/>
                  </a:lnTo>
                  <a:lnTo>
                    <a:pt x="1540" y="2748"/>
                  </a:lnTo>
                  <a:lnTo>
                    <a:pt x="1520" y="2787"/>
                  </a:lnTo>
                  <a:lnTo>
                    <a:pt x="1520" y="2787"/>
                  </a:lnTo>
                  <a:lnTo>
                    <a:pt x="1423" y="3099"/>
                  </a:lnTo>
                  <a:lnTo>
                    <a:pt x="1423" y="3099"/>
                  </a:lnTo>
                  <a:lnTo>
                    <a:pt x="1423" y="3157"/>
                  </a:lnTo>
                  <a:lnTo>
                    <a:pt x="1442" y="3235"/>
                  </a:lnTo>
                  <a:lnTo>
                    <a:pt x="1442" y="3235"/>
                  </a:lnTo>
                  <a:lnTo>
                    <a:pt x="1501" y="3313"/>
                  </a:lnTo>
                  <a:lnTo>
                    <a:pt x="1579" y="3352"/>
                  </a:lnTo>
                  <a:lnTo>
                    <a:pt x="1579" y="3352"/>
                  </a:lnTo>
                  <a:lnTo>
                    <a:pt x="1637" y="3352"/>
                  </a:lnTo>
                  <a:lnTo>
                    <a:pt x="1637" y="3352"/>
                  </a:lnTo>
                  <a:lnTo>
                    <a:pt x="1676" y="3352"/>
                  </a:lnTo>
                  <a:lnTo>
                    <a:pt x="1735" y="3333"/>
                  </a:lnTo>
                  <a:lnTo>
                    <a:pt x="1735" y="3333"/>
                  </a:lnTo>
                  <a:lnTo>
                    <a:pt x="1793" y="3274"/>
                  </a:lnTo>
                  <a:lnTo>
                    <a:pt x="1793" y="3274"/>
                  </a:lnTo>
                  <a:lnTo>
                    <a:pt x="1540" y="3839"/>
                  </a:lnTo>
                  <a:lnTo>
                    <a:pt x="1287" y="4443"/>
                  </a:lnTo>
                  <a:lnTo>
                    <a:pt x="1287" y="4443"/>
                  </a:lnTo>
                  <a:lnTo>
                    <a:pt x="800" y="5671"/>
                  </a:lnTo>
                  <a:lnTo>
                    <a:pt x="800" y="5671"/>
                  </a:lnTo>
                  <a:lnTo>
                    <a:pt x="585" y="6255"/>
                  </a:lnTo>
                  <a:lnTo>
                    <a:pt x="390" y="6879"/>
                  </a:lnTo>
                  <a:lnTo>
                    <a:pt x="390" y="6879"/>
                  </a:lnTo>
                  <a:lnTo>
                    <a:pt x="234" y="7463"/>
                  </a:lnTo>
                  <a:lnTo>
                    <a:pt x="98" y="8009"/>
                  </a:lnTo>
                  <a:lnTo>
                    <a:pt x="98" y="8009"/>
                  </a:lnTo>
                  <a:lnTo>
                    <a:pt x="59" y="8282"/>
                  </a:lnTo>
                  <a:lnTo>
                    <a:pt x="20" y="8535"/>
                  </a:lnTo>
                  <a:lnTo>
                    <a:pt x="1" y="8788"/>
                  </a:lnTo>
                  <a:lnTo>
                    <a:pt x="1" y="9041"/>
                  </a:lnTo>
                  <a:lnTo>
                    <a:pt x="1" y="9041"/>
                  </a:lnTo>
                  <a:lnTo>
                    <a:pt x="1" y="9256"/>
                  </a:lnTo>
                  <a:lnTo>
                    <a:pt x="40" y="9509"/>
                  </a:lnTo>
                  <a:lnTo>
                    <a:pt x="40" y="9509"/>
                  </a:lnTo>
                  <a:lnTo>
                    <a:pt x="79" y="9684"/>
                  </a:lnTo>
                  <a:lnTo>
                    <a:pt x="137" y="9860"/>
                  </a:lnTo>
                  <a:lnTo>
                    <a:pt x="137" y="9860"/>
                  </a:lnTo>
                  <a:lnTo>
                    <a:pt x="234" y="10055"/>
                  </a:lnTo>
                  <a:lnTo>
                    <a:pt x="234" y="10055"/>
                  </a:lnTo>
                  <a:lnTo>
                    <a:pt x="293" y="10152"/>
                  </a:lnTo>
                  <a:lnTo>
                    <a:pt x="371" y="10249"/>
                  </a:lnTo>
                  <a:lnTo>
                    <a:pt x="371" y="10249"/>
                  </a:lnTo>
                  <a:lnTo>
                    <a:pt x="507" y="10386"/>
                  </a:lnTo>
                  <a:lnTo>
                    <a:pt x="683" y="10503"/>
                  </a:lnTo>
                  <a:lnTo>
                    <a:pt x="683" y="10503"/>
                  </a:lnTo>
                  <a:lnTo>
                    <a:pt x="838" y="10561"/>
                  </a:lnTo>
                  <a:lnTo>
                    <a:pt x="1014" y="10620"/>
                  </a:lnTo>
                  <a:lnTo>
                    <a:pt x="1189" y="10659"/>
                  </a:lnTo>
                  <a:lnTo>
                    <a:pt x="1384" y="10659"/>
                  </a:lnTo>
                  <a:lnTo>
                    <a:pt x="1384" y="10659"/>
                  </a:lnTo>
                  <a:lnTo>
                    <a:pt x="1579" y="10659"/>
                  </a:lnTo>
                  <a:lnTo>
                    <a:pt x="1579" y="10659"/>
                  </a:lnTo>
                  <a:lnTo>
                    <a:pt x="1871" y="10620"/>
                  </a:lnTo>
                  <a:lnTo>
                    <a:pt x="2163" y="10542"/>
                  </a:lnTo>
                  <a:lnTo>
                    <a:pt x="2163" y="10542"/>
                  </a:lnTo>
                  <a:lnTo>
                    <a:pt x="2475" y="10444"/>
                  </a:lnTo>
                  <a:lnTo>
                    <a:pt x="2767" y="10327"/>
                  </a:lnTo>
                  <a:lnTo>
                    <a:pt x="2767" y="10327"/>
                  </a:lnTo>
                  <a:lnTo>
                    <a:pt x="2962" y="10211"/>
                  </a:lnTo>
                  <a:lnTo>
                    <a:pt x="3177" y="10035"/>
                  </a:lnTo>
                  <a:lnTo>
                    <a:pt x="3177" y="10035"/>
                  </a:lnTo>
                  <a:lnTo>
                    <a:pt x="3371" y="9840"/>
                  </a:lnTo>
                  <a:lnTo>
                    <a:pt x="3527" y="9626"/>
                  </a:lnTo>
                  <a:lnTo>
                    <a:pt x="3527" y="9626"/>
                  </a:lnTo>
                  <a:lnTo>
                    <a:pt x="3683" y="9431"/>
                  </a:lnTo>
                  <a:lnTo>
                    <a:pt x="3820" y="9197"/>
                  </a:lnTo>
                  <a:lnTo>
                    <a:pt x="3956" y="8944"/>
                  </a:lnTo>
                  <a:lnTo>
                    <a:pt x="4073" y="8671"/>
                  </a:lnTo>
                  <a:lnTo>
                    <a:pt x="4073" y="8671"/>
                  </a:lnTo>
                  <a:lnTo>
                    <a:pt x="4209" y="8360"/>
                  </a:lnTo>
                  <a:lnTo>
                    <a:pt x="4326" y="8048"/>
                  </a:lnTo>
                  <a:lnTo>
                    <a:pt x="4424" y="7736"/>
                  </a:lnTo>
                  <a:lnTo>
                    <a:pt x="4521" y="7405"/>
                  </a:lnTo>
                  <a:lnTo>
                    <a:pt x="4696" y="6703"/>
                  </a:lnTo>
                  <a:lnTo>
                    <a:pt x="4833" y="5944"/>
                  </a:lnTo>
                  <a:lnTo>
                    <a:pt x="4833" y="5944"/>
                  </a:lnTo>
                  <a:lnTo>
                    <a:pt x="4930" y="5184"/>
                  </a:lnTo>
                  <a:lnTo>
                    <a:pt x="4989" y="4443"/>
                  </a:lnTo>
                  <a:lnTo>
                    <a:pt x="5008" y="3722"/>
                  </a:lnTo>
                  <a:lnTo>
                    <a:pt x="4989" y="3040"/>
                  </a:lnTo>
                  <a:lnTo>
                    <a:pt x="4989" y="2982"/>
                  </a:lnTo>
                  <a:lnTo>
                    <a:pt x="4989" y="2924"/>
                  </a:lnTo>
                  <a:lnTo>
                    <a:pt x="4989" y="2924"/>
                  </a:lnTo>
                  <a:lnTo>
                    <a:pt x="5144" y="3352"/>
                  </a:lnTo>
                  <a:lnTo>
                    <a:pt x="5320" y="3761"/>
                  </a:lnTo>
                  <a:lnTo>
                    <a:pt x="5515" y="4151"/>
                  </a:lnTo>
                  <a:lnTo>
                    <a:pt x="5709" y="4521"/>
                  </a:lnTo>
                  <a:lnTo>
                    <a:pt x="5709" y="4521"/>
                  </a:lnTo>
                  <a:lnTo>
                    <a:pt x="5982" y="4950"/>
                  </a:lnTo>
                  <a:lnTo>
                    <a:pt x="6255" y="5359"/>
                  </a:lnTo>
                  <a:lnTo>
                    <a:pt x="6567" y="5729"/>
                  </a:lnTo>
                  <a:lnTo>
                    <a:pt x="6879" y="6060"/>
                  </a:lnTo>
                  <a:lnTo>
                    <a:pt x="6879" y="6060"/>
                  </a:lnTo>
                  <a:lnTo>
                    <a:pt x="7229" y="6372"/>
                  </a:lnTo>
                  <a:lnTo>
                    <a:pt x="7619" y="6645"/>
                  </a:lnTo>
                  <a:lnTo>
                    <a:pt x="7619" y="6645"/>
                  </a:lnTo>
                  <a:lnTo>
                    <a:pt x="7833" y="6762"/>
                  </a:lnTo>
                  <a:lnTo>
                    <a:pt x="8048" y="6879"/>
                  </a:lnTo>
                  <a:lnTo>
                    <a:pt x="8262" y="6976"/>
                  </a:lnTo>
                  <a:lnTo>
                    <a:pt x="8476" y="7054"/>
                  </a:lnTo>
                  <a:lnTo>
                    <a:pt x="8476" y="7054"/>
                  </a:lnTo>
                  <a:lnTo>
                    <a:pt x="8788" y="7113"/>
                  </a:lnTo>
                  <a:lnTo>
                    <a:pt x="9100" y="7132"/>
                  </a:lnTo>
                  <a:lnTo>
                    <a:pt x="9100" y="7132"/>
                  </a:lnTo>
                  <a:lnTo>
                    <a:pt x="9295" y="7132"/>
                  </a:lnTo>
                  <a:lnTo>
                    <a:pt x="9489" y="7113"/>
                  </a:lnTo>
                  <a:lnTo>
                    <a:pt x="9489" y="7113"/>
                  </a:lnTo>
                  <a:lnTo>
                    <a:pt x="9704" y="7054"/>
                  </a:lnTo>
                  <a:lnTo>
                    <a:pt x="9918" y="6976"/>
                  </a:lnTo>
                  <a:lnTo>
                    <a:pt x="10113" y="6879"/>
                  </a:lnTo>
                  <a:lnTo>
                    <a:pt x="10308" y="6742"/>
                  </a:lnTo>
                  <a:lnTo>
                    <a:pt x="10308" y="6742"/>
                  </a:lnTo>
                  <a:lnTo>
                    <a:pt x="10483" y="6606"/>
                  </a:lnTo>
                  <a:lnTo>
                    <a:pt x="10639" y="6431"/>
                  </a:lnTo>
                  <a:lnTo>
                    <a:pt x="10756" y="6236"/>
                  </a:lnTo>
                  <a:lnTo>
                    <a:pt x="10853" y="6060"/>
                  </a:lnTo>
                  <a:lnTo>
                    <a:pt x="10853" y="6060"/>
                  </a:lnTo>
                  <a:lnTo>
                    <a:pt x="10951" y="5827"/>
                  </a:lnTo>
                  <a:lnTo>
                    <a:pt x="11009" y="5593"/>
                  </a:lnTo>
                  <a:lnTo>
                    <a:pt x="11029" y="5359"/>
                  </a:lnTo>
                  <a:lnTo>
                    <a:pt x="11009" y="5106"/>
                  </a:lnTo>
                  <a:lnTo>
                    <a:pt x="11009" y="5106"/>
                  </a:lnTo>
                  <a:lnTo>
                    <a:pt x="10990" y="4891"/>
                  </a:lnTo>
                  <a:lnTo>
                    <a:pt x="10931" y="4677"/>
                  </a:lnTo>
                  <a:lnTo>
                    <a:pt x="10853" y="4463"/>
                  </a:lnTo>
                  <a:lnTo>
                    <a:pt x="10756" y="4248"/>
                  </a:lnTo>
                  <a:lnTo>
                    <a:pt x="10639" y="4015"/>
                  </a:lnTo>
                  <a:lnTo>
                    <a:pt x="10483" y="3800"/>
                  </a:lnTo>
                  <a:lnTo>
                    <a:pt x="10308" y="3566"/>
                  </a:lnTo>
                  <a:lnTo>
                    <a:pt x="10113" y="3333"/>
                  </a:lnTo>
                  <a:lnTo>
                    <a:pt x="10113" y="3333"/>
                  </a:lnTo>
                  <a:lnTo>
                    <a:pt x="9918" y="3138"/>
                  </a:lnTo>
                  <a:lnTo>
                    <a:pt x="9723" y="2924"/>
                  </a:lnTo>
                  <a:lnTo>
                    <a:pt x="9314" y="2573"/>
                  </a:lnTo>
                  <a:lnTo>
                    <a:pt x="8885" y="2242"/>
                  </a:lnTo>
                  <a:lnTo>
                    <a:pt x="8476" y="1930"/>
                  </a:lnTo>
                  <a:lnTo>
                    <a:pt x="8476" y="1930"/>
                  </a:lnTo>
                  <a:lnTo>
                    <a:pt x="8067" y="1638"/>
                  </a:lnTo>
                  <a:lnTo>
                    <a:pt x="7658" y="1365"/>
                  </a:lnTo>
                  <a:lnTo>
                    <a:pt x="6898" y="878"/>
                  </a:lnTo>
                  <a:lnTo>
                    <a:pt x="6723" y="761"/>
                  </a:lnTo>
                  <a:lnTo>
                    <a:pt x="6723" y="761"/>
                  </a:lnTo>
                  <a:lnTo>
                    <a:pt x="6236" y="469"/>
                  </a:lnTo>
                  <a:lnTo>
                    <a:pt x="6236" y="469"/>
                  </a:lnTo>
                  <a:lnTo>
                    <a:pt x="6041" y="352"/>
                  </a:lnTo>
                  <a:lnTo>
                    <a:pt x="5846" y="254"/>
                  </a:lnTo>
                  <a:lnTo>
                    <a:pt x="5632" y="157"/>
                  </a:lnTo>
                  <a:lnTo>
                    <a:pt x="5437" y="79"/>
                  </a:lnTo>
                  <a:lnTo>
                    <a:pt x="5437" y="79"/>
                  </a:lnTo>
                  <a:lnTo>
                    <a:pt x="5242" y="40"/>
                  </a:lnTo>
                  <a:lnTo>
                    <a:pt x="5066" y="1"/>
                  </a:lnTo>
                  <a:lnTo>
                    <a:pt x="5066" y="1"/>
                  </a:lnTo>
                  <a:lnTo>
                    <a:pt x="491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082;p57">
              <a:extLst>
                <a:ext uri="{FF2B5EF4-FFF2-40B4-BE49-F238E27FC236}">
                  <a16:creationId xmlns:a16="http://schemas.microsoft.com/office/drawing/2014/main" id="{5C3032B2-6F04-3E4E-409E-0F1534EAFF96}"/>
                </a:ext>
              </a:extLst>
            </p:cNvPr>
            <p:cNvSpPr/>
            <p:nvPr/>
          </p:nvSpPr>
          <p:spPr>
            <a:xfrm>
              <a:off x="11856550" y="794288"/>
              <a:ext cx="21925" cy="47750"/>
            </a:xfrm>
            <a:custGeom>
              <a:avLst/>
              <a:gdLst/>
              <a:ahLst/>
              <a:cxnLst/>
              <a:rect l="l" t="t" r="r" b="b"/>
              <a:pathLst>
                <a:path w="877" h="1910" fill="none" extrusionOk="0">
                  <a:moveTo>
                    <a:pt x="0" y="1909"/>
                  </a:moveTo>
                  <a:lnTo>
                    <a:pt x="0" y="1909"/>
                  </a:lnTo>
                  <a:lnTo>
                    <a:pt x="39" y="1832"/>
                  </a:lnTo>
                  <a:lnTo>
                    <a:pt x="39" y="1832"/>
                  </a:lnTo>
                  <a:lnTo>
                    <a:pt x="136" y="1578"/>
                  </a:lnTo>
                  <a:lnTo>
                    <a:pt x="136" y="1578"/>
                  </a:lnTo>
                  <a:lnTo>
                    <a:pt x="390" y="935"/>
                  </a:lnTo>
                  <a:lnTo>
                    <a:pt x="390" y="935"/>
                  </a:lnTo>
                  <a:lnTo>
                    <a:pt x="487" y="701"/>
                  </a:lnTo>
                  <a:lnTo>
                    <a:pt x="604" y="468"/>
                  </a:lnTo>
                  <a:lnTo>
                    <a:pt x="721" y="214"/>
                  </a:lnTo>
                  <a:lnTo>
                    <a:pt x="877" y="0"/>
                  </a:lnTo>
                  <a:lnTo>
                    <a:pt x="877" y="0"/>
                  </a:lnTo>
                  <a:lnTo>
                    <a:pt x="565" y="662"/>
                  </a:lnTo>
                  <a:lnTo>
                    <a:pt x="526" y="760"/>
                  </a:lnTo>
                  <a:lnTo>
                    <a:pt x="331" y="1169"/>
                  </a:lnTo>
                  <a:lnTo>
                    <a:pt x="331" y="1169"/>
                  </a:lnTo>
                  <a:lnTo>
                    <a:pt x="0" y="190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083;p57">
              <a:extLst>
                <a:ext uri="{FF2B5EF4-FFF2-40B4-BE49-F238E27FC236}">
                  <a16:creationId xmlns:a16="http://schemas.microsoft.com/office/drawing/2014/main" id="{DC148EF3-67C3-7BF6-0088-1FC9ECF557DC}"/>
                </a:ext>
              </a:extLst>
            </p:cNvPr>
            <p:cNvSpPr/>
            <p:nvPr/>
          </p:nvSpPr>
          <p:spPr>
            <a:xfrm>
              <a:off x="11874075" y="445038"/>
              <a:ext cx="258175" cy="393100"/>
            </a:xfrm>
            <a:custGeom>
              <a:avLst/>
              <a:gdLst/>
              <a:ahLst/>
              <a:cxnLst/>
              <a:rect l="l" t="t" r="r" b="b"/>
              <a:pathLst>
                <a:path w="10327" h="15724" extrusionOk="0">
                  <a:moveTo>
                    <a:pt x="4423" y="0"/>
                  </a:moveTo>
                  <a:lnTo>
                    <a:pt x="4170" y="20"/>
                  </a:lnTo>
                  <a:lnTo>
                    <a:pt x="3917" y="78"/>
                  </a:lnTo>
                  <a:lnTo>
                    <a:pt x="3644" y="136"/>
                  </a:lnTo>
                  <a:lnTo>
                    <a:pt x="3391" y="234"/>
                  </a:lnTo>
                  <a:lnTo>
                    <a:pt x="3118" y="331"/>
                  </a:lnTo>
                  <a:lnTo>
                    <a:pt x="2865" y="468"/>
                  </a:lnTo>
                  <a:lnTo>
                    <a:pt x="2592" y="624"/>
                  </a:lnTo>
                  <a:lnTo>
                    <a:pt x="2319" y="799"/>
                  </a:lnTo>
                  <a:lnTo>
                    <a:pt x="2085" y="974"/>
                  </a:lnTo>
                  <a:lnTo>
                    <a:pt x="1890" y="1169"/>
                  </a:lnTo>
                  <a:lnTo>
                    <a:pt x="1696" y="1364"/>
                  </a:lnTo>
                  <a:lnTo>
                    <a:pt x="1540" y="1539"/>
                  </a:lnTo>
                  <a:lnTo>
                    <a:pt x="1384" y="1734"/>
                  </a:lnTo>
                  <a:lnTo>
                    <a:pt x="1228" y="1948"/>
                  </a:lnTo>
                  <a:lnTo>
                    <a:pt x="1072" y="2182"/>
                  </a:lnTo>
                  <a:lnTo>
                    <a:pt x="936" y="2436"/>
                  </a:lnTo>
                  <a:lnTo>
                    <a:pt x="799" y="2689"/>
                  </a:lnTo>
                  <a:lnTo>
                    <a:pt x="682" y="2942"/>
                  </a:lnTo>
                  <a:lnTo>
                    <a:pt x="468" y="3468"/>
                  </a:lnTo>
                  <a:lnTo>
                    <a:pt x="293" y="4053"/>
                  </a:lnTo>
                  <a:lnTo>
                    <a:pt x="156" y="4676"/>
                  </a:lnTo>
                  <a:lnTo>
                    <a:pt x="59" y="5241"/>
                  </a:lnTo>
                  <a:lnTo>
                    <a:pt x="20" y="5826"/>
                  </a:lnTo>
                  <a:lnTo>
                    <a:pt x="1" y="6430"/>
                  </a:lnTo>
                  <a:lnTo>
                    <a:pt x="20" y="7053"/>
                  </a:lnTo>
                  <a:lnTo>
                    <a:pt x="78" y="7618"/>
                  </a:lnTo>
                  <a:lnTo>
                    <a:pt x="195" y="8164"/>
                  </a:lnTo>
                  <a:lnTo>
                    <a:pt x="332" y="8690"/>
                  </a:lnTo>
                  <a:lnTo>
                    <a:pt x="507" y="9177"/>
                  </a:lnTo>
                  <a:lnTo>
                    <a:pt x="585" y="9372"/>
                  </a:lnTo>
                  <a:lnTo>
                    <a:pt x="643" y="9430"/>
                  </a:lnTo>
                  <a:lnTo>
                    <a:pt x="682" y="9469"/>
                  </a:lnTo>
                  <a:lnTo>
                    <a:pt x="760" y="9508"/>
                  </a:lnTo>
                  <a:lnTo>
                    <a:pt x="838" y="9528"/>
                  </a:lnTo>
                  <a:lnTo>
                    <a:pt x="916" y="9878"/>
                  </a:lnTo>
                  <a:lnTo>
                    <a:pt x="1053" y="10404"/>
                  </a:lnTo>
                  <a:lnTo>
                    <a:pt x="1247" y="10989"/>
                  </a:lnTo>
                  <a:lnTo>
                    <a:pt x="1579" y="11846"/>
                  </a:lnTo>
                  <a:lnTo>
                    <a:pt x="1657" y="12022"/>
                  </a:lnTo>
                  <a:lnTo>
                    <a:pt x="1774" y="12333"/>
                  </a:lnTo>
                  <a:lnTo>
                    <a:pt x="1851" y="12528"/>
                  </a:lnTo>
                  <a:lnTo>
                    <a:pt x="1890" y="12606"/>
                  </a:lnTo>
                  <a:lnTo>
                    <a:pt x="1910" y="12665"/>
                  </a:lnTo>
                  <a:lnTo>
                    <a:pt x="1949" y="12762"/>
                  </a:lnTo>
                  <a:lnTo>
                    <a:pt x="2085" y="13035"/>
                  </a:lnTo>
                  <a:lnTo>
                    <a:pt x="2124" y="13093"/>
                  </a:lnTo>
                  <a:lnTo>
                    <a:pt x="2163" y="13152"/>
                  </a:lnTo>
                  <a:lnTo>
                    <a:pt x="2222" y="13171"/>
                  </a:lnTo>
                  <a:lnTo>
                    <a:pt x="2280" y="13210"/>
                  </a:lnTo>
                  <a:lnTo>
                    <a:pt x="2455" y="13405"/>
                  </a:lnTo>
                  <a:lnTo>
                    <a:pt x="2494" y="13444"/>
                  </a:lnTo>
                  <a:lnTo>
                    <a:pt x="2709" y="13678"/>
                  </a:lnTo>
                  <a:lnTo>
                    <a:pt x="2943" y="13912"/>
                  </a:lnTo>
                  <a:lnTo>
                    <a:pt x="3235" y="14165"/>
                  </a:lnTo>
                  <a:lnTo>
                    <a:pt x="3508" y="14399"/>
                  </a:lnTo>
                  <a:lnTo>
                    <a:pt x="3780" y="14613"/>
                  </a:lnTo>
                  <a:lnTo>
                    <a:pt x="4053" y="14808"/>
                  </a:lnTo>
                  <a:lnTo>
                    <a:pt x="4365" y="15003"/>
                  </a:lnTo>
                  <a:lnTo>
                    <a:pt x="4677" y="15178"/>
                  </a:lnTo>
                  <a:lnTo>
                    <a:pt x="5008" y="15334"/>
                  </a:lnTo>
                  <a:lnTo>
                    <a:pt x="5320" y="15451"/>
                  </a:lnTo>
                  <a:lnTo>
                    <a:pt x="5670" y="15568"/>
                  </a:lnTo>
                  <a:lnTo>
                    <a:pt x="6002" y="15646"/>
                  </a:lnTo>
                  <a:lnTo>
                    <a:pt x="6352" y="15704"/>
                  </a:lnTo>
                  <a:lnTo>
                    <a:pt x="6664" y="15724"/>
                  </a:lnTo>
                  <a:lnTo>
                    <a:pt x="7034" y="15704"/>
                  </a:lnTo>
                  <a:lnTo>
                    <a:pt x="7385" y="15626"/>
                  </a:lnTo>
                  <a:lnTo>
                    <a:pt x="7736" y="15529"/>
                  </a:lnTo>
                  <a:lnTo>
                    <a:pt x="8067" y="15392"/>
                  </a:lnTo>
                  <a:lnTo>
                    <a:pt x="8340" y="15236"/>
                  </a:lnTo>
                  <a:lnTo>
                    <a:pt x="8612" y="15042"/>
                  </a:lnTo>
                  <a:lnTo>
                    <a:pt x="8866" y="14827"/>
                  </a:lnTo>
                  <a:lnTo>
                    <a:pt x="9119" y="14555"/>
                  </a:lnTo>
                  <a:lnTo>
                    <a:pt x="9294" y="14360"/>
                  </a:lnTo>
                  <a:lnTo>
                    <a:pt x="9450" y="14126"/>
                  </a:lnTo>
                  <a:lnTo>
                    <a:pt x="9587" y="13912"/>
                  </a:lnTo>
                  <a:lnTo>
                    <a:pt x="9723" y="13658"/>
                  </a:lnTo>
                  <a:lnTo>
                    <a:pt x="9840" y="13405"/>
                  </a:lnTo>
                  <a:lnTo>
                    <a:pt x="9957" y="13132"/>
                  </a:lnTo>
                  <a:lnTo>
                    <a:pt x="10035" y="12840"/>
                  </a:lnTo>
                  <a:lnTo>
                    <a:pt x="10113" y="12548"/>
                  </a:lnTo>
                  <a:lnTo>
                    <a:pt x="10230" y="11983"/>
                  </a:lnTo>
                  <a:lnTo>
                    <a:pt x="10308" y="11398"/>
                  </a:lnTo>
                  <a:lnTo>
                    <a:pt x="10327" y="10775"/>
                  </a:lnTo>
                  <a:lnTo>
                    <a:pt x="10327" y="10132"/>
                  </a:lnTo>
                  <a:lnTo>
                    <a:pt x="10288" y="9567"/>
                  </a:lnTo>
                  <a:lnTo>
                    <a:pt x="10249" y="8982"/>
                  </a:lnTo>
                  <a:lnTo>
                    <a:pt x="10171" y="8359"/>
                  </a:lnTo>
                  <a:lnTo>
                    <a:pt x="10074" y="7735"/>
                  </a:lnTo>
                  <a:lnTo>
                    <a:pt x="9898" y="6800"/>
                  </a:lnTo>
                  <a:lnTo>
                    <a:pt x="9781" y="6313"/>
                  </a:lnTo>
                  <a:lnTo>
                    <a:pt x="9645" y="5806"/>
                  </a:lnTo>
                  <a:lnTo>
                    <a:pt x="9509" y="5280"/>
                  </a:lnTo>
                  <a:lnTo>
                    <a:pt x="9333" y="4774"/>
                  </a:lnTo>
                  <a:lnTo>
                    <a:pt x="9138" y="4287"/>
                  </a:lnTo>
                  <a:lnTo>
                    <a:pt x="8924" y="3780"/>
                  </a:lnTo>
                  <a:lnTo>
                    <a:pt x="8671" y="3273"/>
                  </a:lnTo>
                  <a:lnTo>
                    <a:pt x="8398" y="2786"/>
                  </a:lnTo>
                  <a:lnTo>
                    <a:pt x="8125" y="2338"/>
                  </a:lnTo>
                  <a:lnTo>
                    <a:pt x="7814" y="1890"/>
                  </a:lnTo>
                  <a:lnTo>
                    <a:pt x="7463" y="1481"/>
                  </a:lnTo>
                  <a:lnTo>
                    <a:pt x="7112" y="1091"/>
                  </a:lnTo>
                  <a:lnTo>
                    <a:pt x="6917" y="935"/>
                  </a:lnTo>
                  <a:lnTo>
                    <a:pt x="6742" y="779"/>
                  </a:lnTo>
                  <a:lnTo>
                    <a:pt x="6547" y="643"/>
                  </a:lnTo>
                  <a:lnTo>
                    <a:pt x="6352" y="507"/>
                  </a:lnTo>
                  <a:lnTo>
                    <a:pt x="6138" y="390"/>
                  </a:lnTo>
                  <a:lnTo>
                    <a:pt x="5904" y="273"/>
                  </a:lnTo>
                  <a:lnTo>
                    <a:pt x="5690" y="195"/>
                  </a:lnTo>
                  <a:lnTo>
                    <a:pt x="5456" y="117"/>
                  </a:lnTo>
                  <a:lnTo>
                    <a:pt x="5242" y="58"/>
                  </a:lnTo>
                  <a:lnTo>
                    <a:pt x="5027" y="20"/>
                  </a:lnTo>
                  <a:lnTo>
                    <a:pt x="481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084;p57">
              <a:extLst>
                <a:ext uri="{FF2B5EF4-FFF2-40B4-BE49-F238E27FC236}">
                  <a16:creationId xmlns:a16="http://schemas.microsoft.com/office/drawing/2014/main" id="{1F783F0C-690A-AB24-2863-702E2625691A}"/>
                </a:ext>
              </a:extLst>
            </p:cNvPr>
            <p:cNvSpPr/>
            <p:nvPr/>
          </p:nvSpPr>
          <p:spPr>
            <a:xfrm>
              <a:off x="11874075" y="445038"/>
              <a:ext cx="258175" cy="393100"/>
            </a:xfrm>
            <a:custGeom>
              <a:avLst/>
              <a:gdLst/>
              <a:ahLst/>
              <a:cxnLst/>
              <a:rect l="l" t="t" r="r" b="b"/>
              <a:pathLst>
                <a:path w="10327" h="15724" fill="none" extrusionOk="0">
                  <a:moveTo>
                    <a:pt x="4599" y="0"/>
                  </a:moveTo>
                  <a:lnTo>
                    <a:pt x="4599" y="0"/>
                  </a:lnTo>
                  <a:lnTo>
                    <a:pt x="4423" y="0"/>
                  </a:lnTo>
                  <a:lnTo>
                    <a:pt x="4423" y="0"/>
                  </a:lnTo>
                  <a:lnTo>
                    <a:pt x="4170" y="20"/>
                  </a:lnTo>
                  <a:lnTo>
                    <a:pt x="3917" y="78"/>
                  </a:lnTo>
                  <a:lnTo>
                    <a:pt x="3644" y="136"/>
                  </a:lnTo>
                  <a:lnTo>
                    <a:pt x="3391" y="234"/>
                  </a:lnTo>
                  <a:lnTo>
                    <a:pt x="3118" y="331"/>
                  </a:lnTo>
                  <a:lnTo>
                    <a:pt x="2865" y="468"/>
                  </a:lnTo>
                  <a:lnTo>
                    <a:pt x="2592" y="624"/>
                  </a:lnTo>
                  <a:lnTo>
                    <a:pt x="2319" y="799"/>
                  </a:lnTo>
                  <a:lnTo>
                    <a:pt x="2319" y="799"/>
                  </a:lnTo>
                  <a:lnTo>
                    <a:pt x="2085" y="974"/>
                  </a:lnTo>
                  <a:lnTo>
                    <a:pt x="1890" y="1169"/>
                  </a:lnTo>
                  <a:lnTo>
                    <a:pt x="1696" y="1364"/>
                  </a:lnTo>
                  <a:lnTo>
                    <a:pt x="1540" y="1539"/>
                  </a:lnTo>
                  <a:lnTo>
                    <a:pt x="1540" y="1539"/>
                  </a:lnTo>
                  <a:lnTo>
                    <a:pt x="1384" y="1734"/>
                  </a:lnTo>
                  <a:lnTo>
                    <a:pt x="1228" y="1948"/>
                  </a:lnTo>
                  <a:lnTo>
                    <a:pt x="1072" y="2182"/>
                  </a:lnTo>
                  <a:lnTo>
                    <a:pt x="936" y="2436"/>
                  </a:lnTo>
                  <a:lnTo>
                    <a:pt x="936" y="2436"/>
                  </a:lnTo>
                  <a:lnTo>
                    <a:pt x="799" y="2689"/>
                  </a:lnTo>
                  <a:lnTo>
                    <a:pt x="682" y="2942"/>
                  </a:lnTo>
                  <a:lnTo>
                    <a:pt x="468" y="3468"/>
                  </a:lnTo>
                  <a:lnTo>
                    <a:pt x="293" y="4053"/>
                  </a:lnTo>
                  <a:lnTo>
                    <a:pt x="156" y="4676"/>
                  </a:lnTo>
                  <a:lnTo>
                    <a:pt x="156" y="4676"/>
                  </a:lnTo>
                  <a:lnTo>
                    <a:pt x="59" y="5241"/>
                  </a:lnTo>
                  <a:lnTo>
                    <a:pt x="20" y="5826"/>
                  </a:lnTo>
                  <a:lnTo>
                    <a:pt x="1" y="6430"/>
                  </a:lnTo>
                  <a:lnTo>
                    <a:pt x="20" y="7053"/>
                  </a:lnTo>
                  <a:lnTo>
                    <a:pt x="20" y="7053"/>
                  </a:lnTo>
                  <a:lnTo>
                    <a:pt x="78" y="7618"/>
                  </a:lnTo>
                  <a:lnTo>
                    <a:pt x="195" y="8164"/>
                  </a:lnTo>
                  <a:lnTo>
                    <a:pt x="332" y="8690"/>
                  </a:lnTo>
                  <a:lnTo>
                    <a:pt x="507" y="9177"/>
                  </a:lnTo>
                  <a:lnTo>
                    <a:pt x="507" y="9177"/>
                  </a:lnTo>
                  <a:lnTo>
                    <a:pt x="585" y="9372"/>
                  </a:lnTo>
                  <a:lnTo>
                    <a:pt x="585" y="9372"/>
                  </a:lnTo>
                  <a:lnTo>
                    <a:pt x="643" y="9430"/>
                  </a:lnTo>
                  <a:lnTo>
                    <a:pt x="682" y="9469"/>
                  </a:lnTo>
                  <a:lnTo>
                    <a:pt x="760" y="9508"/>
                  </a:lnTo>
                  <a:lnTo>
                    <a:pt x="838" y="9528"/>
                  </a:lnTo>
                  <a:lnTo>
                    <a:pt x="838" y="9528"/>
                  </a:lnTo>
                  <a:lnTo>
                    <a:pt x="916" y="9878"/>
                  </a:lnTo>
                  <a:lnTo>
                    <a:pt x="916" y="9878"/>
                  </a:lnTo>
                  <a:lnTo>
                    <a:pt x="1053" y="10404"/>
                  </a:lnTo>
                  <a:lnTo>
                    <a:pt x="1247" y="10989"/>
                  </a:lnTo>
                  <a:lnTo>
                    <a:pt x="1247" y="10989"/>
                  </a:lnTo>
                  <a:lnTo>
                    <a:pt x="1579" y="11846"/>
                  </a:lnTo>
                  <a:lnTo>
                    <a:pt x="1657" y="12022"/>
                  </a:lnTo>
                  <a:lnTo>
                    <a:pt x="1657" y="12022"/>
                  </a:lnTo>
                  <a:lnTo>
                    <a:pt x="1774" y="12333"/>
                  </a:lnTo>
                  <a:lnTo>
                    <a:pt x="1851" y="12528"/>
                  </a:lnTo>
                  <a:lnTo>
                    <a:pt x="1890" y="12606"/>
                  </a:lnTo>
                  <a:lnTo>
                    <a:pt x="1910" y="12665"/>
                  </a:lnTo>
                  <a:lnTo>
                    <a:pt x="1910" y="12665"/>
                  </a:lnTo>
                  <a:lnTo>
                    <a:pt x="1949" y="12762"/>
                  </a:lnTo>
                  <a:lnTo>
                    <a:pt x="1949" y="12762"/>
                  </a:lnTo>
                  <a:lnTo>
                    <a:pt x="2085" y="13035"/>
                  </a:lnTo>
                  <a:lnTo>
                    <a:pt x="2085" y="13035"/>
                  </a:lnTo>
                  <a:lnTo>
                    <a:pt x="2124" y="13093"/>
                  </a:lnTo>
                  <a:lnTo>
                    <a:pt x="2163" y="13152"/>
                  </a:lnTo>
                  <a:lnTo>
                    <a:pt x="2222" y="13171"/>
                  </a:lnTo>
                  <a:lnTo>
                    <a:pt x="2280" y="13210"/>
                  </a:lnTo>
                  <a:lnTo>
                    <a:pt x="2280" y="13210"/>
                  </a:lnTo>
                  <a:lnTo>
                    <a:pt x="2455" y="13405"/>
                  </a:lnTo>
                  <a:lnTo>
                    <a:pt x="2494" y="13444"/>
                  </a:lnTo>
                  <a:lnTo>
                    <a:pt x="2494" y="13444"/>
                  </a:lnTo>
                  <a:lnTo>
                    <a:pt x="2709" y="13678"/>
                  </a:lnTo>
                  <a:lnTo>
                    <a:pt x="2943" y="13912"/>
                  </a:lnTo>
                  <a:lnTo>
                    <a:pt x="2943" y="13912"/>
                  </a:lnTo>
                  <a:lnTo>
                    <a:pt x="3235" y="14165"/>
                  </a:lnTo>
                  <a:lnTo>
                    <a:pt x="3508" y="14399"/>
                  </a:lnTo>
                  <a:lnTo>
                    <a:pt x="3780" y="14613"/>
                  </a:lnTo>
                  <a:lnTo>
                    <a:pt x="4053" y="14808"/>
                  </a:lnTo>
                  <a:lnTo>
                    <a:pt x="4053" y="14808"/>
                  </a:lnTo>
                  <a:lnTo>
                    <a:pt x="4365" y="15003"/>
                  </a:lnTo>
                  <a:lnTo>
                    <a:pt x="4677" y="15178"/>
                  </a:lnTo>
                  <a:lnTo>
                    <a:pt x="5008" y="15334"/>
                  </a:lnTo>
                  <a:lnTo>
                    <a:pt x="5320" y="15451"/>
                  </a:lnTo>
                  <a:lnTo>
                    <a:pt x="5320" y="15451"/>
                  </a:lnTo>
                  <a:lnTo>
                    <a:pt x="5670" y="15568"/>
                  </a:lnTo>
                  <a:lnTo>
                    <a:pt x="6002" y="15646"/>
                  </a:lnTo>
                  <a:lnTo>
                    <a:pt x="6352" y="15704"/>
                  </a:lnTo>
                  <a:lnTo>
                    <a:pt x="6664" y="15724"/>
                  </a:lnTo>
                  <a:lnTo>
                    <a:pt x="6664" y="15724"/>
                  </a:lnTo>
                  <a:lnTo>
                    <a:pt x="7034" y="15704"/>
                  </a:lnTo>
                  <a:lnTo>
                    <a:pt x="7385" y="15626"/>
                  </a:lnTo>
                  <a:lnTo>
                    <a:pt x="7736" y="15529"/>
                  </a:lnTo>
                  <a:lnTo>
                    <a:pt x="8067" y="15392"/>
                  </a:lnTo>
                  <a:lnTo>
                    <a:pt x="8067" y="15392"/>
                  </a:lnTo>
                  <a:lnTo>
                    <a:pt x="8340" y="15236"/>
                  </a:lnTo>
                  <a:lnTo>
                    <a:pt x="8612" y="15042"/>
                  </a:lnTo>
                  <a:lnTo>
                    <a:pt x="8866" y="14827"/>
                  </a:lnTo>
                  <a:lnTo>
                    <a:pt x="9119" y="14555"/>
                  </a:lnTo>
                  <a:lnTo>
                    <a:pt x="9119" y="14555"/>
                  </a:lnTo>
                  <a:lnTo>
                    <a:pt x="9294" y="14360"/>
                  </a:lnTo>
                  <a:lnTo>
                    <a:pt x="9450" y="14126"/>
                  </a:lnTo>
                  <a:lnTo>
                    <a:pt x="9587" y="13912"/>
                  </a:lnTo>
                  <a:lnTo>
                    <a:pt x="9723" y="13658"/>
                  </a:lnTo>
                  <a:lnTo>
                    <a:pt x="9840" y="13405"/>
                  </a:lnTo>
                  <a:lnTo>
                    <a:pt x="9957" y="13132"/>
                  </a:lnTo>
                  <a:lnTo>
                    <a:pt x="10035" y="12840"/>
                  </a:lnTo>
                  <a:lnTo>
                    <a:pt x="10113" y="12548"/>
                  </a:lnTo>
                  <a:lnTo>
                    <a:pt x="10113" y="12548"/>
                  </a:lnTo>
                  <a:lnTo>
                    <a:pt x="10230" y="11983"/>
                  </a:lnTo>
                  <a:lnTo>
                    <a:pt x="10308" y="11398"/>
                  </a:lnTo>
                  <a:lnTo>
                    <a:pt x="10327" y="10775"/>
                  </a:lnTo>
                  <a:lnTo>
                    <a:pt x="10327" y="10132"/>
                  </a:lnTo>
                  <a:lnTo>
                    <a:pt x="10327" y="10132"/>
                  </a:lnTo>
                  <a:lnTo>
                    <a:pt x="10288" y="9567"/>
                  </a:lnTo>
                  <a:lnTo>
                    <a:pt x="10249" y="8982"/>
                  </a:lnTo>
                  <a:lnTo>
                    <a:pt x="10171" y="8359"/>
                  </a:lnTo>
                  <a:lnTo>
                    <a:pt x="10074" y="7735"/>
                  </a:lnTo>
                  <a:lnTo>
                    <a:pt x="10074" y="7735"/>
                  </a:lnTo>
                  <a:lnTo>
                    <a:pt x="9898" y="6800"/>
                  </a:lnTo>
                  <a:lnTo>
                    <a:pt x="9781" y="6313"/>
                  </a:lnTo>
                  <a:lnTo>
                    <a:pt x="9645" y="5806"/>
                  </a:lnTo>
                  <a:lnTo>
                    <a:pt x="9645" y="5806"/>
                  </a:lnTo>
                  <a:lnTo>
                    <a:pt x="9509" y="5280"/>
                  </a:lnTo>
                  <a:lnTo>
                    <a:pt x="9333" y="4774"/>
                  </a:lnTo>
                  <a:lnTo>
                    <a:pt x="9138" y="4287"/>
                  </a:lnTo>
                  <a:lnTo>
                    <a:pt x="8924" y="3780"/>
                  </a:lnTo>
                  <a:lnTo>
                    <a:pt x="8924" y="3780"/>
                  </a:lnTo>
                  <a:lnTo>
                    <a:pt x="8671" y="3273"/>
                  </a:lnTo>
                  <a:lnTo>
                    <a:pt x="8398" y="2786"/>
                  </a:lnTo>
                  <a:lnTo>
                    <a:pt x="8125" y="2338"/>
                  </a:lnTo>
                  <a:lnTo>
                    <a:pt x="7814" y="1890"/>
                  </a:lnTo>
                  <a:lnTo>
                    <a:pt x="7814" y="1890"/>
                  </a:lnTo>
                  <a:lnTo>
                    <a:pt x="7463" y="1481"/>
                  </a:lnTo>
                  <a:lnTo>
                    <a:pt x="7112" y="1091"/>
                  </a:lnTo>
                  <a:lnTo>
                    <a:pt x="6917" y="935"/>
                  </a:lnTo>
                  <a:lnTo>
                    <a:pt x="6742" y="779"/>
                  </a:lnTo>
                  <a:lnTo>
                    <a:pt x="6547" y="643"/>
                  </a:lnTo>
                  <a:lnTo>
                    <a:pt x="6352" y="507"/>
                  </a:lnTo>
                  <a:lnTo>
                    <a:pt x="6352" y="507"/>
                  </a:lnTo>
                  <a:lnTo>
                    <a:pt x="6138" y="390"/>
                  </a:lnTo>
                  <a:lnTo>
                    <a:pt x="5904" y="273"/>
                  </a:lnTo>
                  <a:lnTo>
                    <a:pt x="5690" y="195"/>
                  </a:lnTo>
                  <a:lnTo>
                    <a:pt x="5456" y="117"/>
                  </a:lnTo>
                  <a:lnTo>
                    <a:pt x="5456" y="117"/>
                  </a:lnTo>
                  <a:lnTo>
                    <a:pt x="5242" y="58"/>
                  </a:lnTo>
                  <a:lnTo>
                    <a:pt x="5027" y="20"/>
                  </a:lnTo>
                  <a:lnTo>
                    <a:pt x="4813" y="0"/>
                  </a:lnTo>
                  <a:lnTo>
                    <a:pt x="45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085;p57">
              <a:extLst>
                <a:ext uri="{FF2B5EF4-FFF2-40B4-BE49-F238E27FC236}">
                  <a16:creationId xmlns:a16="http://schemas.microsoft.com/office/drawing/2014/main" id="{CE871225-203F-FF5C-7FF9-C87B6ABD65D1}"/>
                </a:ext>
              </a:extLst>
            </p:cNvPr>
            <p:cNvSpPr/>
            <p:nvPr/>
          </p:nvSpPr>
          <p:spPr>
            <a:xfrm>
              <a:off x="11556475" y="581913"/>
              <a:ext cx="332725" cy="381400"/>
            </a:xfrm>
            <a:custGeom>
              <a:avLst/>
              <a:gdLst/>
              <a:ahLst/>
              <a:cxnLst/>
              <a:rect l="l" t="t" r="r" b="b"/>
              <a:pathLst>
                <a:path w="13309" h="15256" extrusionOk="0">
                  <a:moveTo>
                    <a:pt x="4248" y="0"/>
                  </a:moveTo>
                  <a:lnTo>
                    <a:pt x="3917" y="39"/>
                  </a:lnTo>
                  <a:lnTo>
                    <a:pt x="3606" y="97"/>
                  </a:lnTo>
                  <a:lnTo>
                    <a:pt x="3274" y="195"/>
                  </a:lnTo>
                  <a:lnTo>
                    <a:pt x="3021" y="273"/>
                  </a:lnTo>
                  <a:lnTo>
                    <a:pt x="2787" y="370"/>
                  </a:lnTo>
                  <a:lnTo>
                    <a:pt x="2534" y="507"/>
                  </a:lnTo>
                  <a:lnTo>
                    <a:pt x="2300" y="643"/>
                  </a:lnTo>
                  <a:lnTo>
                    <a:pt x="2066" y="799"/>
                  </a:lnTo>
                  <a:lnTo>
                    <a:pt x="1852" y="955"/>
                  </a:lnTo>
                  <a:lnTo>
                    <a:pt x="1638" y="1150"/>
                  </a:lnTo>
                  <a:lnTo>
                    <a:pt x="1443" y="1344"/>
                  </a:lnTo>
                  <a:lnTo>
                    <a:pt x="1248" y="1539"/>
                  </a:lnTo>
                  <a:lnTo>
                    <a:pt x="1073" y="1773"/>
                  </a:lnTo>
                  <a:lnTo>
                    <a:pt x="897" y="2007"/>
                  </a:lnTo>
                  <a:lnTo>
                    <a:pt x="741" y="2260"/>
                  </a:lnTo>
                  <a:lnTo>
                    <a:pt x="605" y="2533"/>
                  </a:lnTo>
                  <a:lnTo>
                    <a:pt x="469" y="2825"/>
                  </a:lnTo>
                  <a:lnTo>
                    <a:pt x="352" y="3117"/>
                  </a:lnTo>
                  <a:lnTo>
                    <a:pt x="235" y="3429"/>
                  </a:lnTo>
                  <a:lnTo>
                    <a:pt x="157" y="3721"/>
                  </a:lnTo>
                  <a:lnTo>
                    <a:pt x="98" y="4033"/>
                  </a:lnTo>
                  <a:lnTo>
                    <a:pt x="59" y="4364"/>
                  </a:lnTo>
                  <a:lnTo>
                    <a:pt x="20" y="4715"/>
                  </a:lnTo>
                  <a:lnTo>
                    <a:pt x="1" y="5007"/>
                  </a:lnTo>
                  <a:lnTo>
                    <a:pt x="1" y="5319"/>
                  </a:lnTo>
                  <a:lnTo>
                    <a:pt x="20" y="5650"/>
                  </a:lnTo>
                  <a:lnTo>
                    <a:pt x="59" y="5982"/>
                  </a:lnTo>
                  <a:lnTo>
                    <a:pt x="157" y="6605"/>
                  </a:lnTo>
                  <a:lnTo>
                    <a:pt x="293" y="7229"/>
                  </a:lnTo>
                  <a:lnTo>
                    <a:pt x="488" y="7872"/>
                  </a:lnTo>
                  <a:lnTo>
                    <a:pt x="722" y="8553"/>
                  </a:lnTo>
                  <a:lnTo>
                    <a:pt x="936" y="9119"/>
                  </a:lnTo>
                  <a:lnTo>
                    <a:pt x="1209" y="9684"/>
                  </a:lnTo>
                  <a:lnTo>
                    <a:pt x="1501" y="10268"/>
                  </a:lnTo>
                  <a:lnTo>
                    <a:pt x="1813" y="10853"/>
                  </a:lnTo>
                  <a:lnTo>
                    <a:pt x="2105" y="11359"/>
                  </a:lnTo>
                  <a:lnTo>
                    <a:pt x="2417" y="11827"/>
                  </a:lnTo>
                  <a:lnTo>
                    <a:pt x="2768" y="12314"/>
                  </a:lnTo>
                  <a:lnTo>
                    <a:pt x="3157" y="12762"/>
                  </a:lnTo>
                  <a:lnTo>
                    <a:pt x="3567" y="13230"/>
                  </a:lnTo>
                  <a:lnTo>
                    <a:pt x="3995" y="13639"/>
                  </a:lnTo>
                  <a:lnTo>
                    <a:pt x="4443" y="14009"/>
                  </a:lnTo>
                  <a:lnTo>
                    <a:pt x="4911" y="14360"/>
                  </a:lnTo>
                  <a:lnTo>
                    <a:pt x="5164" y="14516"/>
                  </a:lnTo>
                  <a:lnTo>
                    <a:pt x="5418" y="14652"/>
                  </a:lnTo>
                  <a:lnTo>
                    <a:pt x="5671" y="14788"/>
                  </a:lnTo>
                  <a:lnTo>
                    <a:pt x="5924" y="14905"/>
                  </a:lnTo>
                  <a:lnTo>
                    <a:pt x="6177" y="15003"/>
                  </a:lnTo>
                  <a:lnTo>
                    <a:pt x="6450" y="15081"/>
                  </a:lnTo>
                  <a:lnTo>
                    <a:pt x="6703" y="15159"/>
                  </a:lnTo>
                  <a:lnTo>
                    <a:pt x="6957" y="15217"/>
                  </a:lnTo>
                  <a:lnTo>
                    <a:pt x="7288" y="15256"/>
                  </a:lnTo>
                  <a:lnTo>
                    <a:pt x="7853" y="15256"/>
                  </a:lnTo>
                  <a:lnTo>
                    <a:pt x="8087" y="15236"/>
                  </a:lnTo>
                  <a:lnTo>
                    <a:pt x="8399" y="15178"/>
                  </a:lnTo>
                  <a:lnTo>
                    <a:pt x="8671" y="15120"/>
                  </a:lnTo>
                  <a:lnTo>
                    <a:pt x="8964" y="15022"/>
                  </a:lnTo>
                  <a:lnTo>
                    <a:pt x="9256" y="14925"/>
                  </a:lnTo>
                  <a:lnTo>
                    <a:pt x="9509" y="14788"/>
                  </a:lnTo>
                  <a:lnTo>
                    <a:pt x="9762" y="14652"/>
                  </a:lnTo>
                  <a:lnTo>
                    <a:pt x="10016" y="14496"/>
                  </a:lnTo>
                  <a:lnTo>
                    <a:pt x="10250" y="14321"/>
                  </a:lnTo>
                  <a:lnTo>
                    <a:pt x="10503" y="14145"/>
                  </a:lnTo>
                  <a:lnTo>
                    <a:pt x="10717" y="13951"/>
                  </a:lnTo>
                  <a:lnTo>
                    <a:pt x="10931" y="13736"/>
                  </a:lnTo>
                  <a:lnTo>
                    <a:pt x="11146" y="13502"/>
                  </a:lnTo>
                  <a:lnTo>
                    <a:pt x="11321" y="13288"/>
                  </a:lnTo>
                  <a:lnTo>
                    <a:pt x="11497" y="13054"/>
                  </a:lnTo>
                  <a:lnTo>
                    <a:pt x="11633" y="12840"/>
                  </a:lnTo>
                  <a:lnTo>
                    <a:pt x="11789" y="12606"/>
                  </a:lnTo>
                  <a:lnTo>
                    <a:pt x="12042" y="12119"/>
                  </a:lnTo>
                  <a:lnTo>
                    <a:pt x="12256" y="11632"/>
                  </a:lnTo>
                  <a:lnTo>
                    <a:pt x="12432" y="11106"/>
                  </a:lnTo>
                  <a:lnTo>
                    <a:pt x="12607" y="10599"/>
                  </a:lnTo>
                  <a:lnTo>
                    <a:pt x="12743" y="10073"/>
                  </a:lnTo>
                  <a:lnTo>
                    <a:pt x="12860" y="9567"/>
                  </a:lnTo>
                  <a:lnTo>
                    <a:pt x="13094" y="8476"/>
                  </a:lnTo>
                  <a:lnTo>
                    <a:pt x="13231" y="7813"/>
                  </a:lnTo>
                  <a:lnTo>
                    <a:pt x="13270" y="7716"/>
                  </a:lnTo>
                  <a:lnTo>
                    <a:pt x="13270" y="7618"/>
                  </a:lnTo>
                  <a:lnTo>
                    <a:pt x="13289" y="7540"/>
                  </a:lnTo>
                  <a:lnTo>
                    <a:pt x="13309" y="7462"/>
                  </a:lnTo>
                  <a:lnTo>
                    <a:pt x="13309" y="7404"/>
                  </a:lnTo>
                  <a:lnTo>
                    <a:pt x="13289" y="7345"/>
                  </a:lnTo>
                  <a:lnTo>
                    <a:pt x="13250" y="7287"/>
                  </a:lnTo>
                  <a:lnTo>
                    <a:pt x="13192" y="7248"/>
                  </a:lnTo>
                  <a:lnTo>
                    <a:pt x="13075" y="6780"/>
                  </a:lnTo>
                  <a:lnTo>
                    <a:pt x="12919" y="6371"/>
                  </a:lnTo>
                  <a:lnTo>
                    <a:pt x="12763" y="5923"/>
                  </a:lnTo>
                  <a:lnTo>
                    <a:pt x="12451" y="5280"/>
                  </a:lnTo>
                  <a:lnTo>
                    <a:pt x="12159" y="4676"/>
                  </a:lnTo>
                  <a:lnTo>
                    <a:pt x="12178" y="4618"/>
                  </a:lnTo>
                  <a:lnTo>
                    <a:pt x="12178" y="4540"/>
                  </a:lnTo>
                  <a:lnTo>
                    <a:pt x="12159" y="4423"/>
                  </a:lnTo>
                  <a:lnTo>
                    <a:pt x="12120" y="4306"/>
                  </a:lnTo>
                  <a:lnTo>
                    <a:pt x="12042" y="4228"/>
                  </a:lnTo>
                  <a:lnTo>
                    <a:pt x="11652" y="3780"/>
                  </a:lnTo>
                  <a:lnTo>
                    <a:pt x="11224" y="3351"/>
                  </a:lnTo>
                  <a:lnTo>
                    <a:pt x="10737" y="2903"/>
                  </a:lnTo>
                  <a:lnTo>
                    <a:pt x="10172" y="2455"/>
                  </a:lnTo>
                  <a:lnTo>
                    <a:pt x="9626" y="2046"/>
                  </a:lnTo>
                  <a:lnTo>
                    <a:pt x="9061" y="1656"/>
                  </a:lnTo>
                  <a:lnTo>
                    <a:pt x="8515" y="1325"/>
                  </a:lnTo>
                  <a:lnTo>
                    <a:pt x="7950" y="1013"/>
                  </a:lnTo>
                  <a:lnTo>
                    <a:pt x="7366" y="721"/>
                  </a:lnTo>
                  <a:lnTo>
                    <a:pt x="6703" y="448"/>
                  </a:lnTo>
                  <a:lnTo>
                    <a:pt x="6392" y="331"/>
                  </a:lnTo>
                  <a:lnTo>
                    <a:pt x="6080" y="234"/>
                  </a:lnTo>
                  <a:lnTo>
                    <a:pt x="5807" y="156"/>
                  </a:lnTo>
                  <a:lnTo>
                    <a:pt x="5534" y="97"/>
                  </a:lnTo>
                  <a:lnTo>
                    <a:pt x="5301" y="58"/>
                  </a:lnTo>
                  <a:lnTo>
                    <a:pt x="5047" y="20"/>
                  </a:lnTo>
                  <a:lnTo>
                    <a:pt x="481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086;p57">
              <a:extLst>
                <a:ext uri="{FF2B5EF4-FFF2-40B4-BE49-F238E27FC236}">
                  <a16:creationId xmlns:a16="http://schemas.microsoft.com/office/drawing/2014/main" id="{A2A0FEFB-3C97-8B8D-0A75-0C23E4D04990}"/>
                </a:ext>
              </a:extLst>
            </p:cNvPr>
            <p:cNvSpPr/>
            <p:nvPr/>
          </p:nvSpPr>
          <p:spPr>
            <a:xfrm>
              <a:off x="11556475" y="581913"/>
              <a:ext cx="332725" cy="381400"/>
            </a:xfrm>
            <a:custGeom>
              <a:avLst/>
              <a:gdLst/>
              <a:ahLst/>
              <a:cxnLst/>
              <a:rect l="l" t="t" r="r" b="b"/>
              <a:pathLst>
                <a:path w="13309" h="15256" fill="none" extrusionOk="0">
                  <a:moveTo>
                    <a:pt x="4580" y="0"/>
                  </a:moveTo>
                  <a:lnTo>
                    <a:pt x="4580" y="0"/>
                  </a:lnTo>
                  <a:lnTo>
                    <a:pt x="4248" y="0"/>
                  </a:lnTo>
                  <a:lnTo>
                    <a:pt x="3917" y="39"/>
                  </a:lnTo>
                  <a:lnTo>
                    <a:pt x="3606" y="97"/>
                  </a:lnTo>
                  <a:lnTo>
                    <a:pt x="3274" y="195"/>
                  </a:lnTo>
                  <a:lnTo>
                    <a:pt x="3274" y="195"/>
                  </a:lnTo>
                  <a:lnTo>
                    <a:pt x="3021" y="273"/>
                  </a:lnTo>
                  <a:lnTo>
                    <a:pt x="2787" y="370"/>
                  </a:lnTo>
                  <a:lnTo>
                    <a:pt x="2534" y="507"/>
                  </a:lnTo>
                  <a:lnTo>
                    <a:pt x="2300" y="643"/>
                  </a:lnTo>
                  <a:lnTo>
                    <a:pt x="2066" y="799"/>
                  </a:lnTo>
                  <a:lnTo>
                    <a:pt x="1852" y="955"/>
                  </a:lnTo>
                  <a:lnTo>
                    <a:pt x="1638" y="1150"/>
                  </a:lnTo>
                  <a:lnTo>
                    <a:pt x="1443" y="1344"/>
                  </a:lnTo>
                  <a:lnTo>
                    <a:pt x="1443" y="1344"/>
                  </a:lnTo>
                  <a:lnTo>
                    <a:pt x="1248" y="1539"/>
                  </a:lnTo>
                  <a:lnTo>
                    <a:pt x="1073" y="1773"/>
                  </a:lnTo>
                  <a:lnTo>
                    <a:pt x="897" y="2007"/>
                  </a:lnTo>
                  <a:lnTo>
                    <a:pt x="741" y="2260"/>
                  </a:lnTo>
                  <a:lnTo>
                    <a:pt x="741" y="2260"/>
                  </a:lnTo>
                  <a:lnTo>
                    <a:pt x="605" y="2533"/>
                  </a:lnTo>
                  <a:lnTo>
                    <a:pt x="469" y="2825"/>
                  </a:lnTo>
                  <a:lnTo>
                    <a:pt x="352" y="3117"/>
                  </a:lnTo>
                  <a:lnTo>
                    <a:pt x="235" y="3429"/>
                  </a:lnTo>
                  <a:lnTo>
                    <a:pt x="235" y="3429"/>
                  </a:lnTo>
                  <a:lnTo>
                    <a:pt x="157" y="3721"/>
                  </a:lnTo>
                  <a:lnTo>
                    <a:pt x="98" y="4033"/>
                  </a:lnTo>
                  <a:lnTo>
                    <a:pt x="59" y="4364"/>
                  </a:lnTo>
                  <a:lnTo>
                    <a:pt x="20" y="4715"/>
                  </a:lnTo>
                  <a:lnTo>
                    <a:pt x="20" y="4715"/>
                  </a:lnTo>
                  <a:lnTo>
                    <a:pt x="1" y="5007"/>
                  </a:lnTo>
                  <a:lnTo>
                    <a:pt x="1" y="5319"/>
                  </a:lnTo>
                  <a:lnTo>
                    <a:pt x="20" y="5650"/>
                  </a:lnTo>
                  <a:lnTo>
                    <a:pt x="59" y="5982"/>
                  </a:lnTo>
                  <a:lnTo>
                    <a:pt x="59" y="5982"/>
                  </a:lnTo>
                  <a:lnTo>
                    <a:pt x="157" y="6605"/>
                  </a:lnTo>
                  <a:lnTo>
                    <a:pt x="293" y="7229"/>
                  </a:lnTo>
                  <a:lnTo>
                    <a:pt x="488" y="7872"/>
                  </a:lnTo>
                  <a:lnTo>
                    <a:pt x="722" y="8553"/>
                  </a:lnTo>
                  <a:lnTo>
                    <a:pt x="722" y="8553"/>
                  </a:lnTo>
                  <a:lnTo>
                    <a:pt x="936" y="9119"/>
                  </a:lnTo>
                  <a:lnTo>
                    <a:pt x="1209" y="9684"/>
                  </a:lnTo>
                  <a:lnTo>
                    <a:pt x="1501" y="10268"/>
                  </a:lnTo>
                  <a:lnTo>
                    <a:pt x="1813" y="10853"/>
                  </a:lnTo>
                  <a:lnTo>
                    <a:pt x="1813" y="10853"/>
                  </a:lnTo>
                  <a:lnTo>
                    <a:pt x="2105" y="11359"/>
                  </a:lnTo>
                  <a:lnTo>
                    <a:pt x="2417" y="11827"/>
                  </a:lnTo>
                  <a:lnTo>
                    <a:pt x="2768" y="12314"/>
                  </a:lnTo>
                  <a:lnTo>
                    <a:pt x="3157" y="12762"/>
                  </a:lnTo>
                  <a:lnTo>
                    <a:pt x="3157" y="12762"/>
                  </a:lnTo>
                  <a:lnTo>
                    <a:pt x="3567" y="13230"/>
                  </a:lnTo>
                  <a:lnTo>
                    <a:pt x="3995" y="13639"/>
                  </a:lnTo>
                  <a:lnTo>
                    <a:pt x="4443" y="14009"/>
                  </a:lnTo>
                  <a:lnTo>
                    <a:pt x="4911" y="14360"/>
                  </a:lnTo>
                  <a:lnTo>
                    <a:pt x="4911" y="14360"/>
                  </a:lnTo>
                  <a:lnTo>
                    <a:pt x="5164" y="14516"/>
                  </a:lnTo>
                  <a:lnTo>
                    <a:pt x="5418" y="14652"/>
                  </a:lnTo>
                  <a:lnTo>
                    <a:pt x="5671" y="14788"/>
                  </a:lnTo>
                  <a:lnTo>
                    <a:pt x="5924" y="14905"/>
                  </a:lnTo>
                  <a:lnTo>
                    <a:pt x="6177" y="15003"/>
                  </a:lnTo>
                  <a:lnTo>
                    <a:pt x="6450" y="15081"/>
                  </a:lnTo>
                  <a:lnTo>
                    <a:pt x="6703" y="15159"/>
                  </a:lnTo>
                  <a:lnTo>
                    <a:pt x="6957" y="15217"/>
                  </a:lnTo>
                  <a:lnTo>
                    <a:pt x="6957" y="15217"/>
                  </a:lnTo>
                  <a:lnTo>
                    <a:pt x="7288" y="15256"/>
                  </a:lnTo>
                  <a:lnTo>
                    <a:pt x="7619" y="15256"/>
                  </a:lnTo>
                  <a:lnTo>
                    <a:pt x="7619" y="15256"/>
                  </a:lnTo>
                  <a:lnTo>
                    <a:pt x="7853" y="15256"/>
                  </a:lnTo>
                  <a:lnTo>
                    <a:pt x="8087" y="15236"/>
                  </a:lnTo>
                  <a:lnTo>
                    <a:pt x="8087" y="15236"/>
                  </a:lnTo>
                  <a:lnTo>
                    <a:pt x="8399" y="15178"/>
                  </a:lnTo>
                  <a:lnTo>
                    <a:pt x="8671" y="15120"/>
                  </a:lnTo>
                  <a:lnTo>
                    <a:pt x="8964" y="15022"/>
                  </a:lnTo>
                  <a:lnTo>
                    <a:pt x="9256" y="14925"/>
                  </a:lnTo>
                  <a:lnTo>
                    <a:pt x="9256" y="14925"/>
                  </a:lnTo>
                  <a:lnTo>
                    <a:pt x="9509" y="14788"/>
                  </a:lnTo>
                  <a:lnTo>
                    <a:pt x="9762" y="14652"/>
                  </a:lnTo>
                  <a:lnTo>
                    <a:pt x="10016" y="14496"/>
                  </a:lnTo>
                  <a:lnTo>
                    <a:pt x="10250" y="14321"/>
                  </a:lnTo>
                  <a:lnTo>
                    <a:pt x="10503" y="14145"/>
                  </a:lnTo>
                  <a:lnTo>
                    <a:pt x="10717" y="13951"/>
                  </a:lnTo>
                  <a:lnTo>
                    <a:pt x="10931" y="13736"/>
                  </a:lnTo>
                  <a:lnTo>
                    <a:pt x="11146" y="13502"/>
                  </a:lnTo>
                  <a:lnTo>
                    <a:pt x="11146" y="13502"/>
                  </a:lnTo>
                  <a:lnTo>
                    <a:pt x="11321" y="13288"/>
                  </a:lnTo>
                  <a:lnTo>
                    <a:pt x="11497" y="13054"/>
                  </a:lnTo>
                  <a:lnTo>
                    <a:pt x="11633" y="12840"/>
                  </a:lnTo>
                  <a:lnTo>
                    <a:pt x="11789" y="12606"/>
                  </a:lnTo>
                  <a:lnTo>
                    <a:pt x="12042" y="12119"/>
                  </a:lnTo>
                  <a:lnTo>
                    <a:pt x="12256" y="11632"/>
                  </a:lnTo>
                  <a:lnTo>
                    <a:pt x="12432" y="11106"/>
                  </a:lnTo>
                  <a:lnTo>
                    <a:pt x="12607" y="10599"/>
                  </a:lnTo>
                  <a:lnTo>
                    <a:pt x="12743" y="10073"/>
                  </a:lnTo>
                  <a:lnTo>
                    <a:pt x="12860" y="9567"/>
                  </a:lnTo>
                  <a:lnTo>
                    <a:pt x="12860" y="9567"/>
                  </a:lnTo>
                  <a:lnTo>
                    <a:pt x="13094" y="8476"/>
                  </a:lnTo>
                  <a:lnTo>
                    <a:pt x="13094" y="8476"/>
                  </a:lnTo>
                  <a:lnTo>
                    <a:pt x="13231" y="7813"/>
                  </a:lnTo>
                  <a:lnTo>
                    <a:pt x="13231" y="7813"/>
                  </a:lnTo>
                  <a:lnTo>
                    <a:pt x="13270" y="7716"/>
                  </a:lnTo>
                  <a:lnTo>
                    <a:pt x="13270" y="7618"/>
                  </a:lnTo>
                  <a:lnTo>
                    <a:pt x="13289" y="7540"/>
                  </a:lnTo>
                  <a:lnTo>
                    <a:pt x="13309" y="7462"/>
                  </a:lnTo>
                  <a:lnTo>
                    <a:pt x="13309" y="7462"/>
                  </a:lnTo>
                  <a:lnTo>
                    <a:pt x="13309" y="7404"/>
                  </a:lnTo>
                  <a:lnTo>
                    <a:pt x="13289" y="7345"/>
                  </a:lnTo>
                  <a:lnTo>
                    <a:pt x="13250" y="7287"/>
                  </a:lnTo>
                  <a:lnTo>
                    <a:pt x="13192" y="7248"/>
                  </a:lnTo>
                  <a:lnTo>
                    <a:pt x="13192" y="7248"/>
                  </a:lnTo>
                  <a:lnTo>
                    <a:pt x="13075" y="6780"/>
                  </a:lnTo>
                  <a:lnTo>
                    <a:pt x="13075" y="6780"/>
                  </a:lnTo>
                  <a:lnTo>
                    <a:pt x="12919" y="6371"/>
                  </a:lnTo>
                  <a:lnTo>
                    <a:pt x="12763" y="5923"/>
                  </a:lnTo>
                  <a:lnTo>
                    <a:pt x="12763" y="5923"/>
                  </a:lnTo>
                  <a:lnTo>
                    <a:pt x="12451" y="5280"/>
                  </a:lnTo>
                  <a:lnTo>
                    <a:pt x="12159" y="4676"/>
                  </a:lnTo>
                  <a:lnTo>
                    <a:pt x="12159" y="4676"/>
                  </a:lnTo>
                  <a:lnTo>
                    <a:pt x="12178" y="4618"/>
                  </a:lnTo>
                  <a:lnTo>
                    <a:pt x="12178" y="4540"/>
                  </a:lnTo>
                  <a:lnTo>
                    <a:pt x="12178" y="4540"/>
                  </a:lnTo>
                  <a:lnTo>
                    <a:pt x="12159" y="4423"/>
                  </a:lnTo>
                  <a:lnTo>
                    <a:pt x="12159" y="4423"/>
                  </a:lnTo>
                  <a:lnTo>
                    <a:pt x="12120" y="4306"/>
                  </a:lnTo>
                  <a:lnTo>
                    <a:pt x="12042" y="4228"/>
                  </a:lnTo>
                  <a:lnTo>
                    <a:pt x="12042" y="4228"/>
                  </a:lnTo>
                  <a:lnTo>
                    <a:pt x="11652" y="3780"/>
                  </a:lnTo>
                  <a:lnTo>
                    <a:pt x="11224" y="3351"/>
                  </a:lnTo>
                  <a:lnTo>
                    <a:pt x="10737" y="2903"/>
                  </a:lnTo>
                  <a:lnTo>
                    <a:pt x="10172" y="2455"/>
                  </a:lnTo>
                  <a:lnTo>
                    <a:pt x="10172" y="2455"/>
                  </a:lnTo>
                  <a:lnTo>
                    <a:pt x="9626" y="2046"/>
                  </a:lnTo>
                  <a:lnTo>
                    <a:pt x="9061" y="1656"/>
                  </a:lnTo>
                  <a:lnTo>
                    <a:pt x="8515" y="1325"/>
                  </a:lnTo>
                  <a:lnTo>
                    <a:pt x="7950" y="1013"/>
                  </a:lnTo>
                  <a:lnTo>
                    <a:pt x="7950" y="1013"/>
                  </a:lnTo>
                  <a:lnTo>
                    <a:pt x="7366" y="721"/>
                  </a:lnTo>
                  <a:lnTo>
                    <a:pt x="6703" y="448"/>
                  </a:lnTo>
                  <a:lnTo>
                    <a:pt x="6703" y="448"/>
                  </a:lnTo>
                  <a:lnTo>
                    <a:pt x="6392" y="331"/>
                  </a:lnTo>
                  <a:lnTo>
                    <a:pt x="6080" y="234"/>
                  </a:lnTo>
                  <a:lnTo>
                    <a:pt x="5807" y="156"/>
                  </a:lnTo>
                  <a:lnTo>
                    <a:pt x="5534" y="97"/>
                  </a:lnTo>
                  <a:lnTo>
                    <a:pt x="5534" y="97"/>
                  </a:lnTo>
                  <a:lnTo>
                    <a:pt x="5301" y="58"/>
                  </a:lnTo>
                  <a:lnTo>
                    <a:pt x="5047" y="20"/>
                  </a:lnTo>
                  <a:lnTo>
                    <a:pt x="4814" y="0"/>
                  </a:lnTo>
                  <a:lnTo>
                    <a:pt x="45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087;p57">
              <a:extLst>
                <a:ext uri="{FF2B5EF4-FFF2-40B4-BE49-F238E27FC236}">
                  <a16:creationId xmlns:a16="http://schemas.microsoft.com/office/drawing/2014/main" id="{B970CA94-565A-5789-C4E2-E061060EC222}"/>
                </a:ext>
              </a:extLst>
            </p:cNvPr>
            <p:cNvSpPr/>
            <p:nvPr/>
          </p:nvSpPr>
          <p:spPr>
            <a:xfrm>
              <a:off x="11645625" y="708538"/>
              <a:ext cx="222150" cy="80900"/>
            </a:xfrm>
            <a:custGeom>
              <a:avLst/>
              <a:gdLst/>
              <a:ahLst/>
              <a:cxnLst/>
              <a:rect l="l" t="t" r="r" b="b"/>
              <a:pathLst>
                <a:path w="8886" h="3236" extrusionOk="0">
                  <a:moveTo>
                    <a:pt x="8535" y="1"/>
                  </a:moveTo>
                  <a:lnTo>
                    <a:pt x="8437" y="20"/>
                  </a:lnTo>
                  <a:lnTo>
                    <a:pt x="8340" y="59"/>
                  </a:lnTo>
                  <a:lnTo>
                    <a:pt x="8262" y="137"/>
                  </a:lnTo>
                  <a:lnTo>
                    <a:pt x="8203" y="215"/>
                  </a:lnTo>
                  <a:lnTo>
                    <a:pt x="8028" y="566"/>
                  </a:lnTo>
                  <a:lnTo>
                    <a:pt x="7892" y="761"/>
                  </a:lnTo>
                  <a:lnTo>
                    <a:pt x="7755" y="956"/>
                  </a:lnTo>
                  <a:lnTo>
                    <a:pt x="7599" y="1131"/>
                  </a:lnTo>
                  <a:lnTo>
                    <a:pt x="7443" y="1306"/>
                  </a:lnTo>
                  <a:lnTo>
                    <a:pt x="7229" y="1482"/>
                  </a:lnTo>
                  <a:lnTo>
                    <a:pt x="7015" y="1676"/>
                  </a:lnTo>
                  <a:lnTo>
                    <a:pt x="6781" y="1832"/>
                  </a:lnTo>
                  <a:lnTo>
                    <a:pt x="6528" y="1988"/>
                  </a:lnTo>
                  <a:lnTo>
                    <a:pt x="6119" y="2183"/>
                  </a:lnTo>
                  <a:lnTo>
                    <a:pt x="5709" y="2358"/>
                  </a:lnTo>
                  <a:lnTo>
                    <a:pt x="5261" y="2514"/>
                  </a:lnTo>
                  <a:lnTo>
                    <a:pt x="4813" y="2651"/>
                  </a:lnTo>
                  <a:lnTo>
                    <a:pt x="4872" y="2631"/>
                  </a:lnTo>
                  <a:lnTo>
                    <a:pt x="4560" y="2709"/>
                  </a:lnTo>
                  <a:lnTo>
                    <a:pt x="4248" y="2768"/>
                  </a:lnTo>
                  <a:lnTo>
                    <a:pt x="3644" y="2846"/>
                  </a:lnTo>
                  <a:lnTo>
                    <a:pt x="3021" y="2884"/>
                  </a:lnTo>
                  <a:lnTo>
                    <a:pt x="2408" y="2903"/>
                  </a:lnTo>
                  <a:lnTo>
                    <a:pt x="2408" y="2903"/>
                  </a:lnTo>
                  <a:lnTo>
                    <a:pt x="1852" y="2884"/>
                  </a:lnTo>
                  <a:lnTo>
                    <a:pt x="1267" y="2826"/>
                  </a:lnTo>
                  <a:lnTo>
                    <a:pt x="702" y="2729"/>
                  </a:lnTo>
                  <a:lnTo>
                    <a:pt x="137" y="2612"/>
                  </a:lnTo>
                  <a:lnTo>
                    <a:pt x="98" y="2612"/>
                  </a:lnTo>
                  <a:lnTo>
                    <a:pt x="59" y="2631"/>
                  </a:lnTo>
                  <a:lnTo>
                    <a:pt x="20" y="2651"/>
                  </a:lnTo>
                  <a:lnTo>
                    <a:pt x="1" y="2709"/>
                  </a:lnTo>
                  <a:lnTo>
                    <a:pt x="20" y="2748"/>
                  </a:lnTo>
                  <a:lnTo>
                    <a:pt x="40" y="2787"/>
                  </a:lnTo>
                  <a:lnTo>
                    <a:pt x="59" y="2807"/>
                  </a:lnTo>
                  <a:lnTo>
                    <a:pt x="98" y="2826"/>
                  </a:lnTo>
                  <a:lnTo>
                    <a:pt x="507" y="2923"/>
                  </a:lnTo>
                  <a:lnTo>
                    <a:pt x="916" y="3021"/>
                  </a:lnTo>
                  <a:lnTo>
                    <a:pt x="1325" y="3099"/>
                  </a:lnTo>
                  <a:lnTo>
                    <a:pt x="1754" y="3157"/>
                  </a:lnTo>
                  <a:lnTo>
                    <a:pt x="2163" y="3196"/>
                  </a:lnTo>
                  <a:lnTo>
                    <a:pt x="2592" y="3216"/>
                  </a:lnTo>
                  <a:lnTo>
                    <a:pt x="3001" y="3235"/>
                  </a:lnTo>
                  <a:lnTo>
                    <a:pt x="3430" y="3235"/>
                  </a:lnTo>
                  <a:lnTo>
                    <a:pt x="3878" y="3216"/>
                  </a:lnTo>
                  <a:lnTo>
                    <a:pt x="4326" y="3177"/>
                  </a:lnTo>
                  <a:lnTo>
                    <a:pt x="4755" y="3118"/>
                  </a:lnTo>
                  <a:lnTo>
                    <a:pt x="5203" y="3060"/>
                  </a:lnTo>
                  <a:lnTo>
                    <a:pt x="5651" y="2962"/>
                  </a:lnTo>
                  <a:lnTo>
                    <a:pt x="6080" y="2826"/>
                  </a:lnTo>
                  <a:lnTo>
                    <a:pt x="6489" y="2670"/>
                  </a:lnTo>
                  <a:lnTo>
                    <a:pt x="6859" y="2495"/>
                  </a:lnTo>
                  <a:lnTo>
                    <a:pt x="7171" y="2339"/>
                  </a:lnTo>
                  <a:lnTo>
                    <a:pt x="7463" y="2144"/>
                  </a:lnTo>
                  <a:lnTo>
                    <a:pt x="7755" y="1930"/>
                  </a:lnTo>
                  <a:lnTo>
                    <a:pt x="8008" y="1696"/>
                  </a:lnTo>
                  <a:lnTo>
                    <a:pt x="8262" y="1443"/>
                  </a:lnTo>
                  <a:lnTo>
                    <a:pt x="8476" y="1170"/>
                  </a:lnTo>
                  <a:lnTo>
                    <a:pt x="8690" y="839"/>
                  </a:lnTo>
                  <a:lnTo>
                    <a:pt x="8866" y="507"/>
                  </a:lnTo>
                  <a:lnTo>
                    <a:pt x="8885" y="449"/>
                  </a:lnTo>
                  <a:lnTo>
                    <a:pt x="8885" y="371"/>
                  </a:lnTo>
                  <a:lnTo>
                    <a:pt x="8885" y="293"/>
                  </a:lnTo>
                  <a:lnTo>
                    <a:pt x="8866" y="235"/>
                  </a:lnTo>
                  <a:lnTo>
                    <a:pt x="8827" y="176"/>
                  </a:lnTo>
                  <a:lnTo>
                    <a:pt x="8788" y="118"/>
                  </a:lnTo>
                  <a:lnTo>
                    <a:pt x="8729" y="79"/>
                  </a:lnTo>
                  <a:lnTo>
                    <a:pt x="8671" y="40"/>
                  </a:lnTo>
                  <a:lnTo>
                    <a:pt x="8612" y="20"/>
                  </a:lnTo>
                  <a:lnTo>
                    <a:pt x="8535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088;p57">
              <a:extLst>
                <a:ext uri="{FF2B5EF4-FFF2-40B4-BE49-F238E27FC236}">
                  <a16:creationId xmlns:a16="http://schemas.microsoft.com/office/drawing/2014/main" id="{1DE1B16C-4094-E437-A3B4-E1783D6DC939}"/>
                </a:ext>
              </a:extLst>
            </p:cNvPr>
            <p:cNvSpPr/>
            <p:nvPr/>
          </p:nvSpPr>
          <p:spPr>
            <a:xfrm>
              <a:off x="11832175" y="740213"/>
              <a:ext cx="525" cy="500"/>
            </a:xfrm>
            <a:custGeom>
              <a:avLst/>
              <a:gdLst/>
              <a:ahLst/>
              <a:cxnLst/>
              <a:rect l="l" t="t" r="r" b="b"/>
              <a:pathLst>
                <a:path w="21" h="20" fill="none" extrusionOk="0">
                  <a:moveTo>
                    <a:pt x="20" y="0"/>
                  </a:moveTo>
                  <a:lnTo>
                    <a:pt x="1" y="2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089;p57">
              <a:extLst>
                <a:ext uri="{FF2B5EF4-FFF2-40B4-BE49-F238E27FC236}">
                  <a16:creationId xmlns:a16="http://schemas.microsoft.com/office/drawing/2014/main" id="{0BE77907-7728-A8AE-2782-D915170FC651}"/>
                </a:ext>
              </a:extLst>
            </p:cNvPr>
            <p:cNvSpPr/>
            <p:nvPr/>
          </p:nvSpPr>
          <p:spPr>
            <a:xfrm>
              <a:off x="11807350" y="758713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090;p57">
              <a:extLst>
                <a:ext uri="{FF2B5EF4-FFF2-40B4-BE49-F238E27FC236}">
                  <a16:creationId xmlns:a16="http://schemas.microsoft.com/office/drawing/2014/main" id="{1BD1D848-3978-F276-77FD-EC4549743815}"/>
                </a:ext>
              </a:extLst>
            </p:cNvPr>
            <p:cNvSpPr/>
            <p:nvPr/>
          </p:nvSpPr>
          <p:spPr>
            <a:xfrm>
              <a:off x="11757650" y="757738"/>
              <a:ext cx="117900" cy="118400"/>
            </a:xfrm>
            <a:custGeom>
              <a:avLst/>
              <a:gdLst/>
              <a:ahLst/>
              <a:cxnLst/>
              <a:rect l="l" t="t" r="r" b="b"/>
              <a:pathLst>
                <a:path w="4716" h="4736" extrusionOk="0">
                  <a:moveTo>
                    <a:pt x="4346" y="1"/>
                  </a:moveTo>
                  <a:lnTo>
                    <a:pt x="4287" y="20"/>
                  </a:lnTo>
                  <a:lnTo>
                    <a:pt x="4209" y="59"/>
                  </a:lnTo>
                  <a:lnTo>
                    <a:pt x="4151" y="118"/>
                  </a:lnTo>
                  <a:lnTo>
                    <a:pt x="4112" y="196"/>
                  </a:lnTo>
                  <a:lnTo>
                    <a:pt x="4092" y="274"/>
                  </a:lnTo>
                  <a:lnTo>
                    <a:pt x="3995" y="605"/>
                  </a:lnTo>
                  <a:lnTo>
                    <a:pt x="3898" y="897"/>
                  </a:lnTo>
                  <a:lnTo>
                    <a:pt x="3800" y="1170"/>
                  </a:lnTo>
                  <a:lnTo>
                    <a:pt x="3664" y="1462"/>
                  </a:lnTo>
                  <a:lnTo>
                    <a:pt x="3508" y="1754"/>
                  </a:lnTo>
                  <a:lnTo>
                    <a:pt x="3313" y="2066"/>
                  </a:lnTo>
                  <a:lnTo>
                    <a:pt x="3079" y="2358"/>
                  </a:lnTo>
                  <a:lnTo>
                    <a:pt x="2865" y="2651"/>
                  </a:lnTo>
                  <a:lnTo>
                    <a:pt x="2612" y="2904"/>
                  </a:lnTo>
                  <a:lnTo>
                    <a:pt x="2242" y="3255"/>
                  </a:lnTo>
                  <a:lnTo>
                    <a:pt x="1832" y="3566"/>
                  </a:lnTo>
                  <a:lnTo>
                    <a:pt x="1423" y="3839"/>
                  </a:lnTo>
                  <a:lnTo>
                    <a:pt x="975" y="4112"/>
                  </a:lnTo>
                  <a:lnTo>
                    <a:pt x="527" y="4346"/>
                  </a:lnTo>
                  <a:lnTo>
                    <a:pt x="40" y="4560"/>
                  </a:lnTo>
                  <a:lnTo>
                    <a:pt x="20" y="4579"/>
                  </a:lnTo>
                  <a:lnTo>
                    <a:pt x="1" y="4599"/>
                  </a:lnTo>
                  <a:lnTo>
                    <a:pt x="1" y="4638"/>
                  </a:lnTo>
                  <a:lnTo>
                    <a:pt x="1" y="4677"/>
                  </a:lnTo>
                  <a:lnTo>
                    <a:pt x="20" y="4696"/>
                  </a:lnTo>
                  <a:lnTo>
                    <a:pt x="40" y="4716"/>
                  </a:lnTo>
                  <a:lnTo>
                    <a:pt x="79" y="4735"/>
                  </a:lnTo>
                  <a:lnTo>
                    <a:pt x="118" y="4716"/>
                  </a:lnTo>
                  <a:lnTo>
                    <a:pt x="839" y="4404"/>
                  </a:lnTo>
                  <a:lnTo>
                    <a:pt x="1228" y="4229"/>
                  </a:lnTo>
                  <a:lnTo>
                    <a:pt x="1579" y="4034"/>
                  </a:lnTo>
                  <a:lnTo>
                    <a:pt x="1930" y="3839"/>
                  </a:lnTo>
                  <a:lnTo>
                    <a:pt x="2261" y="3605"/>
                  </a:lnTo>
                  <a:lnTo>
                    <a:pt x="2573" y="3371"/>
                  </a:lnTo>
                  <a:lnTo>
                    <a:pt x="2884" y="3138"/>
                  </a:lnTo>
                  <a:lnTo>
                    <a:pt x="3177" y="2865"/>
                  </a:lnTo>
                  <a:lnTo>
                    <a:pt x="3450" y="2592"/>
                  </a:lnTo>
                  <a:lnTo>
                    <a:pt x="3703" y="2280"/>
                  </a:lnTo>
                  <a:lnTo>
                    <a:pt x="3937" y="1969"/>
                  </a:lnTo>
                  <a:lnTo>
                    <a:pt x="4170" y="1618"/>
                  </a:lnTo>
                  <a:lnTo>
                    <a:pt x="4365" y="1248"/>
                  </a:lnTo>
                  <a:lnTo>
                    <a:pt x="4560" y="858"/>
                  </a:lnTo>
                  <a:lnTo>
                    <a:pt x="4696" y="449"/>
                  </a:lnTo>
                  <a:lnTo>
                    <a:pt x="4716" y="371"/>
                  </a:lnTo>
                  <a:lnTo>
                    <a:pt x="4716" y="293"/>
                  </a:lnTo>
                  <a:lnTo>
                    <a:pt x="4696" y="196"/>
                  </a:lnTo>
                  <a:lnTo>
                    <a:pt x="4677" y="137"/>
                  </a:lnTo>
                  <a:lnTo>
                    <a:pt x="4638" y="98"/>
                  </a:lnTo>
                  <a:lnTo>
                    <a:pt x="4580" y="59"/>
                  </a:lnTo>
                  <a:lnTo>
                    <a:pt x="4521" y="20"/>
                  </a:lnTo>
                  <a:lnTo>
                    <a:pt x="446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091;p57">
              <a:extLst>
                <a:ext uri="{FF2B5EF4-FFF2-40B4-BE49-F238E27FC236}">
                  <a16:creationId xmlns:a16="http://schemas.microsoft.com/office/drawing/2014/main" id="{BF31D8EB-8643-B29D-495B-E9FF60E1E358}"/>
                </a:ext>
              </a:extLst>
            </p:cNvPr>
            <p:cNvSpPr/>
            <p:nvPr/>
          </p:nvSpPr>
          <p:spPr>
            <a:xfrm>
              <a:off x="11858000" y="770888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092;p57">
              <a:extLst>
                <a:ext uri="{FF2B5EF4-FFF2-40B4-BE49-F238E27FC236}">
                  <a16:creationId xmlns:a16="http://schemas.microsoft.com/office/drawing/2014/main" id="{730D7AEA-4C31-A166-577B-E1D1275FBA2D}"/>
                </a:ext>
              </a:extLst>
            </p:cNvPr>
            <p:cNvSpPr/>
            <p:nvPr/>
          </p:nvSpPr>
          <p:spPr>
            <a:xfrm>
              <a:off x="11844850" y="802063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0" y="1"/>
                  </a:move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093;p57">
              <a:extLst>
                <a:ext uri="{FF2B5EF4-FFF2-40B4-BE49-F238E27FC236}">
                  <a16:creationId xmlns:a16="http://schemas.microsoft.com/office/drawing/2014/main" id="{95FC2B7C-3A20-5A26-5340-C532F93C5353}"/>
                </a:ext>
              </a:extLst>
            </p:cNvPr>
            <p:cNvSpPr/>
            <p:nvPr/>
          </p:nvSpPr>
          <p:spPr>
            <a:xfrm>
              <a:off x="11920825" y="582863"/>
              <a:ext cx="126675" cy="120850"/>
            </a:xfrm>
            <a:custGeom>
              <a:avLst/>
              <a:gdLst/>
              <a:ahLst/>
              <a:cxnLst/>
              <a:rect l="l" t="t" r="r" b="b"/>
              <a:pathLst>
                <a:path w="5067" h="4834" extrusionOk="0">
                  <a:moveTo>
                    <a:pt x="4891" y="1"/>
                  </a:moveTo>
                  <a:lnTo>
                    <a:pt x="4833" y="20"/>
                  </a:lnTo>
                  <a:lnTo>
                    <a:pt x="4794" y="40"/>
                  </a:lnTo>
                  <a:lnTo>
                    <a:pt x="4755" y="79"/>
                  </a:lnTo>
                  <a:lnTo>
                    <a:pt x="4716" y="118"/>
                  </a:lnTo>
                  <a:lnTo>
                    <a:pt x="4599" y="410"/>
                  </a:lnTo>
                  <a:lnTo>
                    <a:pt x="4463" y="683"/>
                  </a:lnTo>
                  <a:lnTo>
                    <a:pt x="4171" y="1228"/>
                  </a:lnTo>
                  <a:lnTo>
                    <a:pt x="4190" y="1190"/>
                  </a:lnTo>
                  <a:lnTo>
                    <a:pt x="3917" y="1618"/>
                  </a:lnTo>
                  <a:lnTo>
                    <a:pt x="3625" y="2027"/>
                  </a:lnTo>
                  <a:lnTo>
                    <a:pt x="3294" y="2417"/>
                  </a:lnTo>
                  <a:lnTo>
                    <a:pt x="2943" y="2787"/>
                  </a:lnTo>
                  <a:lnTo>
                    <a:pt x="2670" y="3040"/>
                  </a:lnTo>
                  <a:lnTo>
                    <a:pt x="2398" y="3255"/>
                  </a:lnTo>
                  <a:lnTo>
                    <a:pt x="2105" y="3469"/>
                  </a:lnTo>
                  <a:lnTo>
                    <a:pt x="1793" y="3664"/>
                  </a:lnTo>
                  <a:lnTo>
                    <a:pt x="1501" y="3820"/>
                  </a:lnTo>
                  <a:lnTo>
                    <a:pt x="1209" y="3956"/>
                  </a:lnTo>
                  <a:lnTo>
                    <a:pt x="897" y="4073"/>
                  </a:lnTo>
                  <a:lnTo>
                    <a:pt x="585" y="4171"/>
                  </a:lnTo>
                  <a:lnTo>
                    <a:pt x="254" y="4229"/>
                  </a:lnTo>
                  <a:lnTo>
                    <a:pt x="137" y="4268"/>
                  </a:lnTo>
                  <a:lnTo>
                    <a:pt x="59" y="4346"/>
                  </a:lnTo>
                  <a:lnTo>
                    <a:pt x="1" y="4443"/>
                  </a:lnTo>
                  <a:lnTo>
                    <a:pt x="1" y="4502"/>
                  </a:lnTo>
                  <a:lnTo>
                    <a:pt x="1" y="4560"/>
                  </a:lnTo>
                  <a:lnTo>
                    <a:pt x="40" y="4677"/>
                  </a:lnTo>
                  <a:lnTo>
                    <a:pt x="98" y="4775"/>
                  </a:lnTo>
                  <a:lnTo>
                    <a:pt x="215" y="4814"/>
                  </a:lnTo>
                  <a:lnTo>
                    <a:pt x="274" y="4833"/>
                  </a:lnTo>
                  <a:lnTo>
                    <a:pt x="332" y="4833"/>
                  </a:lnTo>
                  <a:lnTo>
                    <a:pt x="741" y="4716"/>
                  </a:lnTo>
                  <a:lnTo>
                    <a:pt x="1151" y="4599"/>
                  </a:lnTo>
                  <a:lnTo>
                    <a:pt x="1560" y="4404"/>
                  </a:lnTo>
                  <a:lnTo>
                    <a:pt x="1930" y="4210"/>
                  </a:lnTo>
                  <a:lnTo>
                    <a:pt x="2300" y="3976"/>
                  </a:lnTo>
                  <a:lnTo>
                    <a:pt x="2631" y="3722"/>
                  </a:lnTo>
                  <a:lnTo>
                    <a:pt x="2943" y="3430"/>
                  </a:lnTo>
                  <a:lnTo>
                    <a:pt x="3255" y="3138"/>
                  </a:lnTo>
                  <a:lnTo>
                    <a:pt x="3547" y="2826"/>
                  </a:lnTo>
                  <a:lnTo>
                    <a:pt x="3800" y="2495"/>
                  </a:lnTo>
                  <a:lnTo>
                    <a:pt x="4054" y="2144"/>
                  </a:lnTo>
                  <a:lnTo>
                    <a:pt x="4287" y="1794"/>
                  </a:lnTo>
                  <a:lnTo>
                    <a:pt x="4502" y="1423"/>
                  </a:lnTo>
                  <a:lnTo>
                    <a:pt x="4697" y="1034"/>
                  </a:lnTo>
                  <a:lnTo>
                    <a:pt x="4891" y="663"/>
                  </a:lnTo>
                  <a:lnTo>
                    <a:pt x="5047" y="254"/>
                  </a:lnTo>
                  <a:lnTo>
                    <a:pt x="5067" y="196"/>
                  </a:lnTo>
                  <a:lnTo>
                    <a:pt x="5047" y="118"/>
                  </a:lnTo>
                  <a:lnTo>
                    <a:pt x="5008" y="59"/>
                  </a:lnTo>
                  <a:lnTo>
                    <a:pt x="4950" y="20"/>
                  </a:lnTo>
                  <a:lnTo>
                    <a:pt x="489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094;p57">
              <a:extLst>
                <a:ext uri="{FF2B5EF4-FFF2-40B4-BE49-F238E27FC236}">
                  <a16:creationId xmlns:a16="http://schemas.microsoft.com/office/drawing/2014/main" id="{4AE2F09D-A407-7A45-69A5-B253A3368D2A}"/>
                </a:ext>
              </a:extLst>
            </p:cNvPr>
            <p:cNvSpPr/>
            <p:nvPr/>
          </p:nvSpPr>
          <p:spPr>
            <a:xfrm>
              <a:off x="11994400" y="652038"/>
              <a:ext cx="500" cy="525"/>
            </a:xfrm>
            <a:custGeom>
              <a:avLst/>
              <a:gdLst/>
              <a:ahLst/>
              <a:cxnLst/>
              <a:rect l="l" t="t" r="r" b="b"/>
              <a:pathLst>
                <a:path w="20" h="21" fill="none" extrusionOk="0">
                  <a:moveTo>
                    <a:pt x="20" y="1"/>
                  </a:moveTo>
                  <a:lnTo>
                    <a:pt x="0" y="20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095;p57">
              <a:extLst>
                <a:ext uri="{FF2B5EF4-FFF2-40B4-BE49-F238E27FC236}">
                  <a16:creationId xmlns:a16="http://schemas.microsoft.com/office/drawing/2014/main" id="{926B9F1F-BC81-A9AF-7652-19D043682B94}"/>
                </a:ext>
              </a:extLst>
            </p:cNvPr>
            <p:cNvSpPr/>
            <p:nvPr/>
          </p:nvSpPr>
          <p:spPr>
            <a:xfrm>
              <a:off x="11966125" y="673488"/>
              <a:ext cx="1000" cy="975"/>
            </a:xfrm>
            <a:custGeom>
              <a:avLst/>
              <a:gdLst/>
              <a:ahLst/>
              <a:cxnLst/>
              <a:rect l="l" t="t" r="r" b="b"/>
              <a:pathLst>
                <a:path w="40" h="39" fill="none" extrusionOk="0">
                  <a:moveTo>
                    <a:pt x="40" y="0"/>
                  </a:moveTo>
                  <a:lnTo>
                    <a:pt x="40" y="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096;p57">
              <a:extLst>
                <a:ext uri="{FF2B5EF4-FFF2-40B4-BE49-F238E27FC236}">
                  <a16:creationId xmlns:a16="http://schemas.microsoft.com/office/drawing/2014/main" id="{F8481B95-BAD1-5F09-A580-4CBFFF3FB35C}"/>
                </a:ext>
              </a:extLst>
            </p:cNvPr>
            <p:cNvSpPr/>
            <p:nvPr/>
          </p:nvSpPr>
          <p:spPr>
            <a:xfrm>
              <a:off x="11938850" y="715363"/>
              <a:ext cx="117425" cy="38500"/>
            </a:xfrm>
            <a:custGeom>
              <a:avLst/>
              <a:gdLst/>
              <a:ahLst/>
              <a:cxnLst/>
              <a:rect l="l" t="t" r="r" b="b"/>
              <a:pathLst>
                <a:path w="4697" h="1540" extrusionOk="0">
                  <a:moveTo>
                    <a:pt x="4482" y="1"/>
                  </a:moveTo>
                  <a:lnTo>
                    <a:pt x="4443" y="20"/>
                  </a:lnTo>
                  <a:lnTo>
                    <a:pt x="4170" y="215"/>
                  </a:lnTo>
                  <a:lnTo>
                    <a:pt x="3898" y="390"/>
                  </a:lnTo>
                  <a:lnTo>
                    <a:pt x="3586" y="566"/>
                  </a:lnTo>
                  <a:lnTo>
                    <a:pt x="3255" y="702"/>
                  </a:lnTo>
                  <a:lnTo>
                    <a:pt x="2923" y="819"/>
                  </a:lnTo>
                  <a:lnTo>
                    <a:pt x="2573" y="916"/>
                  </a:lnTo>
                  <a:lnTo>
                    <a:pt x="2631" y="897"/>
                  </a:lnTo>
                  <a:lnTo>
                    <a:pt x="2631" y="897"/>
                  </a:lnTo>
                  <a:lnTo>
                    <a:pt x="2261" y="994"/>
                  </a:lnTo>
                  <a:lnTo>
                    <a:pt x="1891" y="1053"/>
                  </a:lnTo>
                  <a:lnTo>
                    <a:pt x="1501" y="1072"/>
                  </a:lnTo>
                  <a:lnTo>
                    <a:pt x="1160" y="1089"/>
                  </a:lnTo>
                  <a:lnTo>
                    <a:pt x="1160" y="1089"/>
                  </a:lnTo>
                  <a:lnTo>
                    <a:pt x="722" y="1053"/>
                  </a:lnTo>
                  <a:lnTo>
                    <a:pt x="274" y="994"/>
                  </a:lnTo>
                  <a:lnTo>
                    <a:pt x="176" y="994"/>
                  </a:lnTo>
                  <a:lnTo>
                    <a:pt x="98" y="1053"/>
                  </a:lnTo>
                  <a:lnTo>
                    <a:pt x="40" y="1111"/>
                  </a:lnTo>
                  <a:lnTo>
                    <a:pt x="1" y="1209"/>
                  </a:lnTo>
                  <a:lnTo>
                    <a:pt x="1" y="1306"/>
                  </a:lnTo>
                  <a:lnTo>
                    <a:pt x="40" y="1384"/>
                  </a:lnTo>
                  <a:lnTo>
                    <a:pt x="118" y="1462"/>
                  </a:lnTo>
                  <a:lnTo>
                    <a:pt x="215" y="1481"/>
                  </a:lnTo>
                  <a:lnTo>
                    <a:pt x="488" y="1520"/>
                  </a:lnTo>
                  <a:lnTo>
                    <a:pt x="780" y="1540"/>
                  </a:lnTo>
                  <a:lnTo>
                    <a:pt x="1365" y="1540"/>
                  </a:lnTo>
                  <a:lnTo>
                    <a:pt x="1657" y="1520"/>
                  </a:lnTo>
                  <a:lnTo>
                    <a:pt x="1969" y="1481"/>
                  </a:lnTo>
                  <a:lnTo>
                    <a:pt x="2261" y="1423"/>
                  </a:lnTo>
                  <a:lnTo>
                    <a:pt x="2553" y="1345"/>
                  </a:lnTo>
                  <a:lnTo>
                    <a:pt x="2846" y="1267"/>
                  </a:lnTo>
                  <a:lnTo>
                    <a:pt x="3118" y="1170"/>
                  </a:lnTo>
                  <a:lnTo>
                    <a:pt x="3391" y="1053"/>
                  </a:lnTo>
                  <a:lnTo>
                    <a:pt x="3644" y="936"/>
                  </a:lnTo>
                  <a:lnTo>
                    <a:pt x="3917" y="799"/>
                  </a:lnTo>
                  <a:lnTo>
                    <a:pt x="4170" y="644"/>
                  </a:lnTo>
                  <a:lnTo>
                    <a:pt x="4404" y="488"/>
                  </a:lnTo>
                  <a:lnTo>
                    <a:pt x="4638" y="293"/>
                  </a:lnTo>
                  <a:lnTo>
                    <a:pt x="4677" y="254"/>
                  </a:lnTo>
                  <a:lnTo>
                    <a:pt x="4697" y="195"/>
                  </a:lnTo>
                  <a:lnTo>
                    <a:pt x="4697" y="118"/>
                  </a:lnTo>
                  <a:lnTo>
                    <a:pt x="4677" y="59"/>
                  </a:lnTo>
                  <a:lnTo>
                    <a:pt x="4619" y="20"/>
                  </a:lnTo>
                  <a:lnTo>
                    <a:pt x="454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097;p57">
              <a:extLst>
                <a:ext uri="{FF2B5EF4-FFF2-40B4-BE49-F238E27FC236}">
                  <a16:creationId xmlns:a16="http://schemas.microsoft.com/office/drawing/2014/main" id="{F3A9B39B-875A-C56E-D658-1E9E0953C27C}"/>
                </a:ext>
              </a:extLst>
            </p:cNvPr>
            <p:cNvSpPr/>
            <p:nvPr/>
          </p:nvSpPr>
          <p:spPr>
            <a:xfrm>
              <a:off x="11909625" y="483513"/>
              <a:ext cx="95025" cy="184150"/>
            </a:xfrm>
            <a:custGeom>
              <a:avLst/>
              <a:gdLst/>
              <a:ahLst/>
              <a:cxnLst/>
              <a:rect l="l" t="t" r="r" b="b"/>
              <a:pathLst>
                <a:path w="3801" h="7366" extrusionOk="0">
                  <a:moveTo>
                    <a:pt x="2923" y="0"/>
                  </a:moveTo>
                  <a:lnTo>
                    <a:pt x="2787" y="20"/>
                  </a:lnTo>
                  <a:lnTo>
                    <a:pt x="2651" y="39"/>
                  </a:lnTo>
                  <a:lnTo>
                    <a:pt x="2456" y="98"/>
                  </a:lnTo>
                  <a:lnTo>
                    <a:pt x="2300" y="176"/>
                  </a:lnTo>
                  <a:lnTo>
                    <a:pt x="2164" y="273"/>
                  </a:lnTo>
                  <a:lnTo>
                    <a:pt x="2008" y="409"/>
                  </a:lnTo>
                  <a:lnTo>
                    <a:pt x="1891" y="546"/>
                  </a:lnTo>
                  <a:lnTo>
                    <a:pt x="1774" y="741"/>
                  </a:lnTo>
                  <a:lnTo>
                    <a:pt x="1657" y="935"/>
                  </a:lnTo>
                  <a:lnTo>
                    <a:pt x="1579" y="1130"/>
                  </a:lnTo>
                  <a:lnTo>
                    <a:pt x="1443" y="1520"/>
                  </a:lnTo>
                  <a:lnTo>
                    <a:pt x="1326" y="1968"/>
                  </a:lnTo>
                  <a:lnTo>
                    <a:pt x="1248" y="2436"/>
                  </a:lnTo>
                  <a:lnTo>
                    <a:pt x="1228" y="2475"/>
                  </a:lnTo>
                  <a:lnTo>
                    <a:pt x="1170" y="2845"/>
                  </a:lnTo>
                  <a:lnTo>
                    <a:pt x="1131" y="3020"/>
                  </a:lnTo>
                  <a:lnTo>
                    <a:pt x="956" y="3839"/>
                  </a:lnTo>
                  <a:lnTo>
                    <a:pt x="780" y="4598"/>
                  </a:lnTo>
                  <a:lnTo>
                    <a:pt x="585" y="5378"/>
                  </a:lnTo>
                  <a:lnTo>
                    <a:pt x="371" y="6196"/>
                  </a:lnTo>
                  <a:lnTo>
                    <a:pt x="98" y="6995"/>
                  </a:lnTo>
                  <a:lnTo>
                    <a:pt x="79" y="7073"/>
                  </a:lnTo>
                  <a:lnTo>
                    <a:pt x="20" y="7131"/>
                  </a:lnTo>
                  <a:lnTo>
                    <a:pt x="1" y="7190"/>
                  </a:lnTo>
                  <a:lnTo>
                    <a:pt x="1" y="7248"/>
                  </a:lnTo>
                  <a:lnTo>
                    <a:pt x="20" y="7287"/>
                  </a:lnTo>
                  <a:lnTo>
                    <a:pt x="79" y="7346"/>
                  </a:lnTo>
                  <a:lnTo>
                    <a:pt x="137" y="7365"/>
                  </a:lnTo>
                  <a:lnTo>
                    <a:pt x="176" y="7365"/>
                  </a:lnTo>
                  <a:lnTo>
                    <a:pt x="215" y="7346"/>
                  </a:lnTo>
                  <a:lnTo>
                    <a:pt x="449" y="7170"/>
                  </a:lnTo>
                  <a:lnTo>
                    <a:pt x="683" y="7014"/>
                  </a:lnTo>
                  <a:lnTo>
                    <a:pt x="917" y="6820"/>
                  </a:lnTo>
                  <a:lnTo>
                    <a:pt x="1131" y="6625"/>
                  </a:lnTo>
                  <a:lnTo>
                    <a:pt x="1345" y="6410"/>
                  </a:lnTo>
                  <a:lnTo>
                    <a:pt x="1560" y="6196"/>
                  </a:lnTo>
                  <a:lnTo>
                    <a:pt x="1969" y="5709"/>
                  </a:lnTo>
                  <a:lnTo>
                    <a:pt x="2300" y="5241"/>
                  </a:lnTo>
                  <a:lnTo>
                    <a:pt x="2631" y="4735"/>
                  </a:lnTo>
                  <a:lnTo>
                    <a:pt x="2807" y="4423"/>
                  </a:lnTo>
                  <a:lnTo>
                    <a:pt x="3021" y="3936"/>
                  </a:lnTo>
                  <a:lnTo>
                    <a:pt x="3255" y="3371"/>
                  </a:lnTo>
                  <a:lnTo>
                    <a:pt x="3488" y="2689"/>
                  </a:lnTo>
                  <a:lnTo>
                    <a:pt x="3664" y="2066"/>
                  </a:lnTo>
                  <a:lnTo>
                    <a:pt x="3722" y="1734"/>
                  </a:lnTo>
                  <a:lnTo>
                    <a:pt x="3761" y="1423"/>
                  </a:lnTo>
                  <a:lnTo>
                    <a:pt x="3800" y="1130"/>
                  </a:lnTo>
                  <a:lnTo>
                    <a:pt x="3781" y="858"/>
                  </a:lnTo>
                  <a:lnTo>
                    <a:pt x="3742" y="604"/>
                  </a:lnTo>
                  <a:lnTo>
                    <a:pt x="3703" y="487"/>
                  </a:lnTo>
                  <a:lnTo>
                    <a:pt x="3664" y="390"/>
                  </a:lnTo>
                  <a:lnTo>
                    <a:pt x="3605" y="293"/>
                  </a:lnTo>
                  <a:lnTo>
                    <a:pt x="3547" y="215"/>
                  </a:lnTo>
                  <a:lnTo>
                    <a:pt x="3469" y="137"/>
                  </a:lnTo>
                  <a:lnTo>
                    <a:pt x="3372" y="78"/>
                  </a:lnTo>
                  <a:lnTo>
                    <a:pt x="3294" y="39"/>
                  </a:lnTo>
                  <a:lnTo>
                    <a:pt x="3177" y="20"/>
                  </a:lnTo>
                  <a:lnTo>
                    <a:pt x="300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098;p57">
              <a:extLst>
                <a:ext uri="{FF2B5EF4-FFF2-40B4-BE49-F238E27FC236}">
                  <a16:creationId xmlns:a16="http://schemas.microsoft.com/office/drawing/2014/main" id="{83904F7E-609D-E02D-71C6-C565AAE51F69}"/>
                </a:ext>
              </a:extLst>
            </p:cNvPr>
            <p:cNvSpPr/>
            <p:nvPr/>
          </p:nvSpPr>
          <p:spPr>
            <a:xfrm>
              <a:off x="11909625" y="483513"/>
              <a:ext cx="95025" cy="184150"/>
            </a:xfrm>
            <a:custGeom>
              <a:avLst/>
              <a:gdLst/>
              <a:ahLst/>
              <a:cxnLst/>
              <a:rect l="l" t="t" r="r" b="b"/>
              <a:pathLst>
                <a:path w="3801" h="7366" fill="none" extrusionOk="0">
                  <a:moveTo>
                    <a:pt x="3001" y="0"/>
                  </a:moveTo>
                  <a:lnTo>
                    <a:pt x="3001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787" y="20"/>
                  </a:lnTo>
                  <a:lnTo>
                    <a:pt x="2651" y="39"/>
                  </a:lnTo>
                  <a:lnTo>
                    <a:pt x="2651" y="39"/>
                  </a:lnTo>
                  <a:lnTo>
                    <a:pt x="2456" y="98"/>
                  </a:lnTo>
                  <a:lnTo>
                    <a:pt x="2300" y="176"/>
                  </a:lnTo>
                  <a:lnTo>
                    <a:pt x="2300" y="176"/>
                  </a:lnTo>
                  <a:lnTo>
                    <a:pt x="2164" y="273"/>
                  </a:lnTo>
                  <a:lnTo>
                    <a:pt x="2008" y="409"/>
                  </a:lnTo>
                  <a:lnTo>
                    <a:pt x="2008" y="409"/>
                  </a:lnTo>
                  <a:lnTo>
                    <a:pt x="1891" y="546"/>
                  </a:lnTo>
                  <a:lnTo>
                    <a:pt x="1774" y="741"/>
                  </a:lnTo>
                  <a:lnTo>
                    <a:pt x="1774" y="741"/>
                  </a:lnTo>
                  <a:lnTo>
                    <a:pt x="1657" y="935"/>
                  </a:lnTo>
                  <a:lnTo>
                    <a:pt x="1579" y="1130"/>
                  </a:lnTo>
                  <a:lnTo>
                    <a:pt x="1443" y="1520"/>
                  </a:lnTo>
                  <a:lnTo>
                    <a:pt x="1443" y="1520"/>
                  </a:lnTo>
                  <a:lnTo>
                    <a:pt x="1326" y="1968"/>
                  </a:lnTo>
                  <a:lnTo>
                    <a:pt x="1248" y="2436"/>
                  </a:lnTo>
                  <a:lnTo>
                    <a:pt x="1228" y="2475"/>
                  </a:lnTo>
                  <a:lnTo>
                    <a:pt x="1228" y="2475"/>
                  </a:lnTo>
                  <a:lnTo>
                    <a:pt x="1170" y="2845"/>
                  </a:lnTo>
                  <a:lnTo>
                    <a:pt x="1131" y="3020"/>
                  </a:lnTo>
                  <a:lnTo>
                    <a:pt x="1131" y="3020"/>
                  </a:lnTo>
                  <a:lnTo>
                    <a:pt x="956" y="3839"/>
                  </a:lnTo>
                  <a:lnTo>
                    <a:pt x="956" y="3839"/>
                  </a:lnTo>
                  <a:lnTo>
                    <a:pt x="780" y="4598"/>
                  </a:lnTo>
                  <a:lnTo>
                    <a:pt x="585" y="5378"/>
                  </a:lnTo>
                  <a:lnTo>
                    <a:pt x="371" y="6196"/>
                  </a:lnTo>
                  <a:lnTo>
                    <a:pt x="98" y="6995"/>
                  </a:lnTo>
                  <a:lnTo>
                    <a:pt x="98" y="6995"/>
                  </a:lnTo>
                  <a:lnTo>
                    <a:pt x="79" y="7073"/>
                  </a:lnTo>
                  <a:lnTo>
                    <a:pt x="79" y="7073"/>
                  </a:lnTo>
                  <a:lnTo>
                    <a:pt x="20" y="7131"/>
                  </a:lnTo>
                  <a:lnTo>
                    <a:pt x="1" y="7190"/>
                  </a:lnTo>
                  <a:lnTo>
                    <a:pt x="1" y="7248"/>
                  </a:lnTo>
                  <a:lnTo>
                    <a:pt x="20" y="7287"/>
                  </a:lnTo>
                  <a:lnTo>
                    <a:pt x="20" y="7287"/>
                  </a:lnTo>
                  <a:lnTo>
                    <a:pt x="79" y="7346"/>
                  </a:lnTo>
                  <a:lnTo>
                    <a:pt x="137" y="7365"/>
                  </a:lnTo>
                  <a:lnTo>
                    <a:pt x="137" y="7365"/>
                  </a:lnTo>
                  <a:lnTo>
                    <a:pt x="176" y="7365"/>
                  </a:lnTo>
                  <a:lnTo>
                    <a:pt x="215" y="7346"/>
                  </a:lnTo>
                  <a:lnTo>
                    <a:pt x="215" y="7346"/>
                  </a:lnTo>
                  <a:lnTo>
                    <a:pt x="449" y="7170"/>
                  </a:lnTo>
                  <a:lnTo>
                    <a:pt x="683" y="7014"/>
                  </a:lnTo>
                  <a:lnTo>
                    <a:pt x="917" y="6820"/>
                  </a:lnTo>
                  <a:lnTo>
                    <a:pt x="1131" y="6625"/>
                  </a:lnTo>
                  <a:lnTo>
                    <a:pt x="1345" y="6410"/>
                  </a:lnTo>
                  <a:lnTo>
                    <a:pt x="1560" y="6196"/>
                  </a:lnTo>
                  <a:lnTo>
                    <a:pt x="1969" y="5709"/>
                  </a:lnTo>
                  <a:lnTo>
                    <a:pt x="1969" y="5709"/>
                  </a:lnTo>
                  <a:lnTo>
                    <a:pt x="2300" y="5241"/>
                  </a:lnTo>
                  <a:lnTo>
                    <a:pt x="2631" y="4735"/>
                  </a:lnTo>
                  <a:lnTo>
                    <a:pt x="2631" y="4735"/>
                  </a:lnTo>
                  <a:lnTo>
                    <a:pt x="2807" y="4423"/>
                  </a:lnTo>
                  <a:lnTo>
                    <a:pt x="2807" y="4423"/>
                  </a:lnTo>
                  <a:lnTo>
                    <a:pt x="3021" y="3936"/>
                  </a:lnTo>
                  <a:lnTo>
                    <a:pt x="3255" y="3371"/>
                  </a:lnTo>
                  <a:lnTo>
                    <a:pt x="3255" y="3371"/>
                  </a:lnTo>
                  <a:lnTo>
                    <a:pt x="3488" y="2689"/>
                  </a:lnTo>
                  <a:lnTo>
                    <a:pt x="3664" y="2066"/>
                  </a:lnTo>
                  <a:lnTo>
                    <a:pt x="3664" y="2066"/>
                  </a:lnTo>
                  <a:lnTo>
                    <a:pt x="3722" y="1734"/>
                  </a:lnTo>
                  <a:lnTo>
                    <a:pt x="3761" y="1423"/>
                  </a:lnTo>
                  <a:lnTo>
                    <a:pt x="3761" y="1423"/>
                  </a:lnTo>
                  <a:lnTo>
                    <a:pt x="3800" y="1130"/>
                  </a:lnTo>
                  <a:lnTo>
                    <a:pt x="3781" y="858"/>
                  </a:lnTo>
                  <a:lnTo>
                    <a:pt x="3781" y="858"/>
                  </a:lnTo>
                  <a:lnTo>
                    <a:pt x="3742" y="604"/>
                  </a:lnTo>
                  <a:lnTo>
                    <a:pt x="3703" y="487"/>
                  </a:lnTo>
                  <a:lnTo>
                    <a:pt x="3664" y="390"/>
                  </a:lnTo>
                  <a:lnTo>
                    <a:pt x="3664" y="390"/>
                  </a:lnTo>
                  <a:lnTo>
                    <a:pt x="3605" y="293"/>
                  </a:lnTo>
                  <a:lnTo>
                    <a:pt x="3547" y="215"/>
                  </a:lnTo>
                  <a:lnTo>
                    <a:pt x="3469" y="137"/>
                  </a:lnTo>
                  <a:lnTo>
                    <a:pt x="3372" y="78"/>
                  </a:lnTo>
                  <a:lnTo>
                    <a:pt x="3372" y="78"/>
                  </a:lnTo>
                  <a:lnTo>
                    <a:pt x="3294" y="39"/>
                  </a:lnTo>
                  <a:lnTo>
                    <a:pt x="3177" y="20"/>
                  </a:lnTo>
                  <a:lnTo>
                    <a:pt x="3177" y="20"/>
                  </a:lnTo>
                  <a:lnTo>
                    <a:pt x="300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099;p57">
              <a:extLst>
                <a:ext uri="{FF2B5EF4-FFF2-40B4-BE49-F238E27FC236}">
                  <a16:creationId xmlns:a16="http://schemas.microsoft.com/office/drawing/2014/main" id="{15B44A38-3ECD-CBEB-F249-7DDF0ED5244E}"/>
                </a:ext>
              </a:extLst>
            </p:cNvPr>
            <p:cNvSpPr/>
            <p:nvPr/>
          </p:nvSpPr>
          <p:spPr>
            <a:xfrm>
              <a:off x="11606175" y="638888"/>
              <a:ext cx="241625" cy="89175"/>
            </a:xfrm>
            <a:custGeom>
              <a:avLst/>
              <a:gdLst/>
              <a:ahLst/>
              <a:cxnLst/>
              <a:rect l="l" t="t" r="r" b="b"/>
              <a:pathLst>
                <a:path w="9665" h="3567" extrusionOk="0">
                  <a:moveTo>
                    <a:pt x="1618" y="1"/>
                  </a:moveTo>
                  <a:lnTo>
                    <a:pt x="1364" y="20"/>
                  </a:lnTo>
                  <a:lnTo>
                    <a:pt x="1150" y="59"/>
                  </a:lnTo>
                  <a:lnTo>
                    <a:pt x="975" y="118"/>
                  </a:lnTo>
                  <a:lnTo>
                    <a:pt x="780" y="195"/>
                  </a:lnTo>
                  <a:lnTo>
                    <a:pt x="624" y="273"/>
                  </a:lnTo>
                  <a:lnTo>
                    <a:pt x="448" y="390"/>
                  </a:lnTo>
                  <a:lnTo>
                    <a:pt x="332" y="488"/>
                  </a:lnTo>
                  <a:lnTo>
                    <a:pt x="234" y="605"/>
                  </a:lnTo>
                  <a:lnTo>
                    <a:pt x="137" y="722"/>
                  </a:lnTo>
                  <a:lnTo>
                    <a:pt x="59" y="877"/>
                  </a:lnTo>
                  <a:lnTo>
                    <a:pt x="20" y="994"/>
                  </a:lnTo>
                  <a:lnTo>
                    <a:pt x="0" y="1150"/>
                  </a:lnTo>
                  <a:lnTo>
                    <a:pt x="0" y="1306"/>
                  </a:lnTo>
                  <a:lnTo>
                    <a:pt x="20" y="1481"/>
                  </a:lnTo>
                  <a:lnTo>
                    <a:pt x="59" y="1618"/>
                  </a:lnTo>
                  <a:lnTo>
                    <a:pt x="137" y="1774"/>
                  </a:lnTo>
                  <a:lnTo>
                    <a:pt x="234" y="1930"/>
                  </a:lnTo>
                  <a:lnTo>
                    <a:pt x="351" y="2085"/>
                  </a:lnTo>
                  <a:lnTo>
                    <a:pt x="468" y="2222"/>
                  </a:lnTo>
                  <a:lnTo>
                    <a:pt x="643" y="2378"/>
                  </a:lnTo>
                  <a:lnTo>
                    <a:pt x="838" y="2534"/>
                  </a:lnTo>
                  <a:lnTo>
                    <a:pt x="1052" y="2670"/>
                  </a:lnTo>
                  <a:lnTo>
                    <a:pt x="1267" y="2806"/>
                  </a:lnTo>
                  <a:lnTo>
                    <a:pt x="1520" y="2923"/>
                  </a:lnTo>
                  <a:lnTo>
                    <a:pt x="1793" y="3040"/>
                  </a:lnTo>
                  <a:lnTo>
                    <a:pt x="2105" y="3157"/>
                  </a:lnTo>
                  <a:lnTo>
                    <a:pt x="2377" y="3235"/>
                  </a:lnTo>
                  <a:lnTo>
                    <a:pt x="2650" y="3313"/>
                  </a:lnTo>
                  <a:lnTo>
                    <a:pt x="3235" y="3449"/>
                  </a:lnTo>
                  <a:lnTo>
                    <a:pt x="3800" y="3527"/>
                  </a:lnTo>
                  <a:lnTo>
                    <a:pt x="4443" y="3566"/>
                  </a:lnTo>
                  <a:lnTo>
                    <a:pt x="5242" y="3566"/>
                  </a:lnTo>
                  <a:lnTo>
                    <a:pt x="5670" y="3547"/>
                  </a:lnTo>
                  <a:lnTo>
                    <a:pt x="6099" y="3508"/>
                  </a:lnTo>
                  <a:lnTo>
                    <a:pt x="6527" y="3449"/>
                  </a:lnTo>
                  <a:lnTo>
                    <a:pt x="6976" y="3371"/>
                  </a:lnTo>
                  <a:lnTo>
                    <a:pt x="7443" y="3293"/>
                  </a:lnTo>
                  <a:lnTo>
                    <a:pt x="7911" y="3196"/>
                  </a:lnTo>
                  <a:lnTo>
                    <a:pt x="8398" y="3079"/>
                  </a:lnTo>
                  <a:lnTo>
                    <a:pt x="8905" y="2943"/>
                  </a:lnTo>
                  <a:lnTo>
                    <a:pt x="9411" y="2787"/>
                  </a:lnTo>
                  <a:lnTo>
                    <a:pt x="9470" y="2748"/>
                  </a:lnTo>
                  <a:lnTo>
                    <a:pt x="9547" y="2748"/>
                  </a:lnTo>
                  <a:lnTo>
                    <a:pt x="9586" y="2728"/>
                  </a:lnTo>
                  <a:lnTo>
                    <a:pt x="9625" y="2689"/>
                  </a:lnTo>
                  <a:lnTo>
                    <a:pt x="9645" y="2650"/>
                  </a:lnTo>
                  <a:lnTo>
                    <a:pt x="9664" y="2592"/>
                  </a:lnTo>
                  <a:lnTo>
                    <a:pt x="9645" y="2514"/>
                  </a:lnTo>
                  <a:lnTo>
                    <a:pt x="9606" y="2475"/>
                  </a:lnTo>
                  <a:lnTo>
                    <a:pt x="9547" y="2456"/>
                  </a:lnTo>
                  <a:lnTo>
                    <a:pt x="8924" y="2280"/>
                  </a:lnTo>
                  <a:lnTo>
                    <a:pt x="8320" y="2066"/>
                  </a:lnTo>
                  <a:lnTo>
                    <a:pt x="7697" y="1832"/>
                  </a:lnTo>
                  <a:lnTo>
                    <a:pt x="7034" y="1579"/>
                  </a:lnTo>
                  <a:lnTo>
                    <a:pt x="6527" y="1365"/>
                  </a:lnTo>
                  <a:lnTo>
                    <a:pt x="5807" y="1072"/>
                  </a:lnTo>
                  <a:lnTo>
                    <a:pt x="5144" y="819"/>
                  </a:lnTo>
                  <a:lnTo>
                    <a:pt x="4540" y="605"/>
                  </a:lnTo>
                  <a:lnTo>
                    <a:pt x="3917" y="410"/>
                  </a:lnTo>
                  <a:lnTo>
                    <a:pt x="3274" y="234"/>
                  </a:lnTo>
                  <a:lnTo>
                    <a:pt x="2689" y="98"/>
                  </a:lnTo>
                  <a:lnTo>
                    <a:pt x="2377" y="40"/>
                  </a:lnTo>
                  <a:lnTo>
                    <a:pt x="208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100;p57">
              <a:extLst>
                <a:ext uri="{FF2B5EF4-FFF2-40B4-BE49-F238E27FC236}">
                  <a16:creationId xmlns:a16="http://schemas.microsoft.com/office/drawing/2014/main" id="{0E8EF0F4-EC3E-5506-DF85-2B2D3BA88BDB}"/>
                </a:ext>
              </a:extLst>
            </p:cNvPr>
            <p:cNvSpPr/>
            <p:nvPr/>
          </p:nvSpPr>
          <p:spPr>
            <a:xfrm>
              <a:off x="11606175" y="638888"/>
              <a:ext cx="241625" cy="89175"/>
            </a:xfrm>
            <a:custGeom>
              <a:avLst/>
              <a:gdLst/>
              <a:ahLst/>
              <a:cxnLst/>
              <a:rect l="l" t="t" r="r" b="b"/>
              <a:pathLst>
                <a:path w="9665" h="3567" fill="none" extrusionOk="0">
                  <a:moveTo>
                    <a:pt x="1832" y="1"/>
                  </a:moveTo>
                  <a:lnTo>
                    <a:pt x="1832" y="1"/>
                  </a:lnTo>
                  <a:lnTo>
                    <a:pt x="1618" y="1"/>
                  </a:lnTo>
                  <a:lnTo>
                    <a:pt x="1618" y="1"/>
                  </a:lnTo>
                  <a:lnTo>
                    <a:pt x="1364" y="20"/>
                  </a:lnTo>
                  <a:lnTo>
                    <a:pt x="1150" y="59"/>
                  </a:lnTo>
                  <a:lnTo>
                    <a:pt x="1150" y="59"/>
                  </a:lnTo>
                  <a:lnTo>
                    <a:pt x="975" y="118"/>
                  </a:lnTo>
                  <a:lnTo>
                    <a:pt x="780" y="195"/>
                  </a:lnTo>
                  <a:lnTo>
                    <a:pt x="780" y="195"/>
                  </a:lnTo>
                  <a:lnTo>
                    <a:pt x="624" y="273"/>
                  </a:lnTo>
                  <a:lnTo>
                    <a:pt x="448" y="390"/>
                  </a:lnTo>
                  <a:lnTo>
                    <a:pt x="448" y="390"/>
                  </a:lnTo>
                  <a:lnTo>
                    <a:pt x="332" y="488"/>
                  </a:lnTo>
                  <a:lnTo>
                    <a:pt x="234" y="605"/>
                  </a:lnTo>
                  <a:lnTo>
                    <a:pt x="137" y="722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20" y="994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306"/>
                  </a:lnTo>
                  <a:lnTo>
                    <a:pt x="20" y="1481"/>
                  </a:lnTo>
                  <a:lnTo>
                    <a:pt x="20" y="1481"/>
                  </a:lnTo>
                  <a:lnTo>
                    <a:pt x="59" y="1618"/>
                  </a:lnTo>
                  <a:lnTo>
                    <a:pt x="137" y="1774"/>
                  </a:lnTo>
                  <a:lnTo>
                    <a:pt x="234" y="1930"/>
                  </a:lnTo>
                  <a:lnTo>
                    <a:pt x="351" y="2085"/>
                  </a:lnTo>
                  <a:lnTo>
                    <a:pt x="351" y="2085"/>
                  </a:lnTo>
                  <a:lnTo>
                    <a:pt x="468" y="2222"/>
                  </a:lnTo>
                  <a:lnTo>
                    <a:pt x="643" y="2378"/>
                  </a:lnTo>
                  <a:lnTo>
                    <a:pt x="643" y="2378"/>
                  </a:lnTo>
                  <a:lnTo>
                    <a:pt x="838" y="2534"/>
                  </a:lnTo>
                  <a:lnTo>
                    <a:pt x="1052" y="2670"/>
                  </a:lnTo>
                  <a:lnTo>
                    <a:pt x="1052" y="2670"/>
                  </a:lnTo>
                  <a:lnTo>
                    <a:pt x="1267" y="2806"/>
                  </a:lnTo>
                  <a:lnTo>
                    <a:pt x="1520" y="2923"/>
                  </a:lnTo>
                  <a:lnTo>
                    <a:pt x="1793" y="3040"/>
                  </a:lnTo>
                  <a:lnTo>
                    <a:pt x="2105" y="3157"/>
                  </a:lnTo>
                  <a:lnTo>
                    <a:pt x="2105" y="3157"/>
                  </a:lnTo>
                  <a:lnTo>
                    <a:pt x="2377" y="3235"/>
                  </a:lnTo>
                  <a:lnTo>
                    <a:pt x="2650" y="3313"/>
                  </a:lnTo>
                  <a:lnTo>
                    <a:pt x="3235" y="3449"/>
                  </a:lnTo>
                  <a:lnTo>
                    <a:pt x="3235" y="3449"/>
                  </a:lnTo>
                  <a:lnTo>
                    <a:pt x="3800" y="3527"/>
                  </a:lnTo>
                  <a:lnTo>
                    <a:pt x="4443" y="3566"/>
                  </a:lnTo>
                  <a:lnTo>
                    <a:pt x="4443" y="3566"/>
                  </a:lnTo>
                  <a:lnTo>
                    <a:pt x="4832" y="3566"/>
                  </a:lnTo>
                  <a:lnTo>
                    <a:pt x="4832" y="3566"/>
                  </a:lnTo>
                  <a:lnTo>
                    <a:pt x="5242" y="3566"/>
                  </a:lnTo>
                  <a:lnTo>
                    <a:pt x="5670" y="3547"/>
                  </a:lnTo>
                  <a:lnTo>
                    <a:pt x="5670" y="3547"/>
                  </a:lnTo>
                  <a:lnTo>
                    <a:pt x="6099" y="3508"/>
                  </a:lnTo>
                  <a:lnTo>
                    <a:pt x="6527" y="3449"/>
                  </a:lnTo>
                  <a:lnTo>
                    <a:pt x="6976" y="3371"/>
                  </a:lnTo>
                  <a:lnTo>
                    <a:pt x="7443" y="3293"/>
                  </a:lnTo>
                  <a:lnTo>
                    <a:pt x="7911" y="3196"/>
                  </a:lnTo>
                  <a:lnTo>
                    <a:pt x="8398" y="3079"/>
                  </a:lnTo>
                  <a:lnTo>
                    <a:pt x="8905" y="2943"/>
                  </a:lnTo>
                  <a:lnTo>
                    <a:pt x="9411" y="2787"/>
                  </a:lnTo>
                  <a:lnTo>
                    <a:pt x="9411" y="2787"/>
                  </a:lnTo>
                  <a:lnTo>
                    <a:pt x="9470" y="2748"/>
                  </a:lnTo>
                  <a:lnTo>
                    <a:pt x="9470" y="2748"/>
                  </a:lnTo>
                  <a:lnTo>
                    <a:pt x="9509" y="2748"/>
                  </a:lnTo>
                  <a:lnTo>
                    <a:pt x="9509" y="2748"/>
                  </a:lnTo>
                  <a:lnTo>
                    <a:pt x="9547" y="2748"/>
                  </a:lnTo>
                  <a:lnTo>
                    <a:pt x="9586" y="2728"/>
                  </a:lnTo>
                  <a:lnTo>
                    <a:pt x="9625" y="2689"/>
                  </a:lnTo>
                  <a:lnTo>
                    <a:pt x="9645" y="2650"/>
                  </a:lnTo>
                  <a:lnTo>
                    <a:pt x="9645" y="2650"/>
                  </a:lnTo>
                  <a:lnTo>
                    <a:pt x="9664" y="2592"/>
                  </a:lnTo>
                  <a:lnTo>
                    <a:pt x="9645" y="2514"/>
                  </a:lnTo>
                  <a:lnTo>
                    <a:pt x="9645" y="2514"/>
                  </a:lnTo>
                  <a:lnTo>
                    <a:pt x="9606" y="2475"/>
                  </a:lnTo>
                  <a:lnTo>
                    <a:pt x="9547" y="2456"/>
                  </a:lnTo>
                  <a:lnTo>
                    <a:pt x="9547" y="2456"/>
                  </a:lnTo>
                  <a:lnTo>
                    <a:pt x="8924" y="2280"/>
                  </a:lnTo>
                  <a:lnTo>
                    <a:pt x="8320" y="2066"/>
                  </a:lnTo>
                  <a:lnTo>
                    <a:pt x="7697" y="1832"/>
                  </a:lnTo>
                  <a:lnTo>
                    <a:pt x="7034" y="1579"/>
                  </a:lnTo>
                  <a:lnTo>
                    <a:pt x="7034" y="1579"/>
                  </a:lnTo>
                  <a:lnTo>
                    <a:pt x="6527" y="1365"/>
                  </a:lnTo>
                  <a:lnTo>
                    <a:pt x="6527" y="1365"/>
                  </a:lnTo>
                  <a:lnTo>
                    <a:pt x="5807" y="1072"/>
                  </a:lnTo>
                  <a:lnTo>
                    <a:pt x="5807" y="1072"/>
                  </a:lnTo>
                  <a:lnTo>
                    <a:pt x="5144" y="819"/>
                  </a:lnTo>
                  <a:lnTo>
                    <a:pt x="4540" y="605"/>
                  </a:lnTo>
                  <a:lnTo>
                    <a:pt x="4540" y="605"/>
                  </a:lnTo>
                  <a:lnTo>
                    <a:pt x="3917" y="410"/>
                  </a:lnTo>
                  <a:lnTo>
                    <a:pt x="3274" y="234"/>
                  </a:lnTo>
                  <a:lnTo>
                    <a:pt x="3274" y="234"/>
                  </a:lnTo>
                  <a:lnTo>
                    <a:pt x="2689" y="98"/>
                  </a:lnTo>
                  <a:lnTo>
                    <a:pt x="2377" y="40"/>
                  </a:lnTo>
                  <a:lnTo>
                    <a:pt x="2085" y="1"/>
                  </a:lnTo>
                  <a:lnTo>
                    <a:pt x="2085" y="1"/>
                  </a:lnTo>
                  <a:lnTo>
                    <a:pt x="183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101;p57">
              <a:extLst>
                <a:ext uri="{FF2B5EF4-FFF2-40B4-BE49-F238E27FC236}">
                  <a16:creationId xmlns:a16="http://schemas.microsoft.com/office/drawing/2014/main" id="{1C886CEA-4C10-63F1-BF42-D4471FE03B40}"/>
                </a:ext>
              </a:extLst>
            </p:cNvPr>
            <p:cNvSpPr/>
            <p:nvPr/>
          </p:nvSpPr>
          <p:spPr>
            <a:xfrm>
              <a:off x="11825850" y="637438"/>
              <a:ext cx="137400" cy="181225"/>
            </a:xfrm>
            <a:custGeom>
              <a:avLst/>
              <a:gdLst/>
              <a:ahLst/>
              <a:cxnLst/>
              <a:rect l="l" t="t" r="r" b="b"/>
              <a:pathLst>
                <a:path w="5496" h="7249" extrusionOk="0">
                  <a:moveTo>
                    <a:pt x="2027" y="0"/>
                  </a:moveTo>
                  <a:lnTo>
                    <a:pt x="1832" y="39"/>
                  </a:lnTo>
                  <a:lnTo>
                    <a:pt x="1676" y="78"/>
                  </a:lnTo>
                  <a:lnTo>
                    <a:pt x="1520" y="137"/>
                  </a:lnTo>
                  <a:lnTo>
                    <a:pt x="1364" y="215"/>
                  </a:lnTo>
                  <a:lnTo>
                    <a:pt x="1209" y="292"/>
                  </a:lnTo>
                  <a:lnTo>
                    <a:pt x="1053" y="409"/>
                  </a:lnTo>
                  <a:lnTo>
                    <a:pt x="916" y="526"/>
                  </a:lnTo>
                  <a:lnTo>
                    <a:pt x="780" y="643"/>
                  </a:lnTo>
                  <a:lnTo>
                    <a:pt x="644" y="780"/>
                  </a:lnTo>
                  <a:lnTo>
                    <a:pt x="507" y="935"/>
                  </a:lnTo>
                  <a:lnTo>
                    <a:pt x="390" y="1111"/>
                  </a:lnTo>
                  <a:lnTo>
                    <a:pt x="293" y="1325"/>
                  </a:lnTo>
                  <a:lnTo>
                    <a:pt x="195" y="1520"/>
                  </a:lnTo>
                  <a:lnTo>
                    <a:pt x="137" y="1695"/>
                  </a:lnTo>
                  <a:lnTo>
                    <a:pt x="79" y="1890"/>
                  </a:lnTo>
                  <a:lnTo>
                    <a:pt x="40" y="2104"/>
                  </a:lnTo>
                  <a:lnTo>
                    <a:pt x="20" y="2358"/>
                  </a:lnTo>
                  <a:lnTo>
                    <a:pt x="1" y="2553"/>
                  </a:lnTo>
                  <a:lnTo>
                    <a:pt x="1" y="2747"/>
                  </a:lnTo>
                  <a:lnTo>
                    <a:pt x="20" y="3196"/>
                  </a:lnTo>
                  <a:lnTo>
                    <a:pt x="98" y="3663"/>
                  </a:lnTo>
                  <a:lnTo>
                    <a:pt x="215" y="4111"/>
                  </a:lnTo>
                  <a:lnTo>
                    <a:pt x="351" y="4540"/>
                  </a:lnTo>
                  <a:lnTo>
                    <a:pt x="527" y="4930"/>
                  </a:lnTo>
                  <a:lnTo>
                    <a:pt x="741" y="5280"/>
                  </a:lnTo>
                  <a:lnTo>
                    <a:pt x="975" y="5612"/>
                  </a:lnTo>
                  <a:lnTo>
                    <a:pt x="1170" y="5923"/>
                  </a:lnTo>
                  <a:lnTo>
                    <a:pt x="1306" y="6118"/>
                  </a:lnTo>
                  <a:lnTo>
                    <a:pt x="1462" y="6332"/>
                  </a:lnTo>
                  <a:lnTo>
                    <a:pt x="1657" y="6527"/>
                  </a:lnTo>
                  <a:lnTo>
                    <a:pt x="1852" y="6722"/>
                  </a:lnTo>
                  <a:lnTo>
                    <a:pt x="2066" y="6878"/>
                  </a:lnTo>
                  <a:lnTo>
                    <a:pt x="2319" y="7034"/>
                  </a:lnTo>
                  <a:lnTo>
                    <a:pt x="2592" y="7151"/>
                  </a:lnTo>
                  <a:lnTo>
                    <a:pt x="2728" y="7190"/>
                  </a:lnTo>
                  <a:lnTo>
                    <a:pt x="2865" y="7229"/>
                  </a:lnTo>
                  <a:lnTo>
                    <a:pt x="3040" y="7248"/>
                  </a:lnTo>
                  <a:lnTo>
                    <a:pt x="3410" y="7248"/>
                  </a:lnTo>
                  <a:lnTo>
                    <a:pt x="3586" y="7209"/>
                  </a:lnTo>
                  <a:lnTo>
                    <a:pt x="3780" y="7170"/>
                  </a:lnTo>
                  <a:lnTo>
                    <a:pt x="3975" y="7092"/>
                  </a:lnTo>
                  <a:lnTo>
                    <a:pt x="4268" y="6956"/>
                  </a:lnTo>
                  <a:lnTo>
                    <a:pt x="4540" y="6781"/>
                  </a:lnTo>
                  <a:lnTo>
                    <a:pt x="4677" y="6664"/>
                  </a:lnTo>
                  <a:lnTo>
                    <a:pt x="4794" y="6566"/>
                  </a:lnTo>
                  <a:lnTo>
                    <a:pt x="4930" y="6430"/>
                  </a:lnTo>
                  <a:lnTo>
                    <a:pt x="5027" y="6274"/>
                  </a:lnTo>
                  <a:lnTo>
                    <a:pt x="5105" y="6157"/>
                  </a:lnTo>
                  <a:lnTo>
                    <a:pt x="5183" y="6021"/>
                  </a:lnTo>
                  <a:lnTo>
                    <a:pt x="5320" y="5709"/>
                  </a:lnTo>
                  <a:lnTo>
                    <a:pt x="5378" y="5534"/>
                  </a:lnTo>
                  <a:lnTo>
                    <a:pt x="5417" y="5358"/>
                  </a:lnTo>
                  <a:lnTo>
                    <a:pt x="5476" y="5027"/>
                  </a:lnTo>
                  <a:lnTo>
                    <a:pt x="5495" y="4715"/>
                  </a:lnTo>
                  <a:lnTo>
                    <a:pt x="5495" y="4384"/>
                  </a:lnTo>
                  <a:lnTo>
                    <a:pt x="5476" y="4014"/>
                  </a:lnTo>
                  <a:lnTo>
                    <a:pt x="5398" y="3624"/>
                  </a:lnTo>
                  <a:lnTo>
                    <a:pt x="5320" y="3273"/>
                  </a:lnTo>
                  <a:lnTo>
                    <a:pt x="5222" y="2923"/>
                  </a:lnTo>
                  <a:lnTo>
                    <a:pt x="5086" y="2572"/>
                  </a:lnTo>
                  <a:lnTo>
                    <a:pt x="4930" y="2221"/>
                  </a:lnTo>
                  <a:lnTo>
                    <a:pt x="4774" y="1890"/>
                  </a:lnTo>
                  <a:lnTo>
                    <a:pt x="4579" y="1578"/>
                  </a:lnTo>
                  <a:lnTo>
                    <a:pt x="4384" y="1286"/>
                  </a:lnTo>
                  <a:lnTo>
                    <a:pt x="4151" y="994"/>
                  </a:lnTo>
                  <a:lnTo>
                    <a:pt x="3917" y="780"/>
                  </a:lnTo>
                  <a:lnTo>
                    <a:pt x="3683" y="565"/>
                  </a:lnTo>
                  <a:lnTo>
                    <a:pt x="3430" y="390"/>
                  </a:lnTo>
                  <a:lnTo>
                    <a:pt x="3293" y="292"/>
                  </a:lnTo>
                  <a:lnTo>
                    <a:pt x="3138" y="215"/>
                  </a:lnTo>
                  <a:lnTo>
                    <a:pt x="2826" y="98"/>
                  </a:lnTo>
                  <a:lnTo>
                    <a:pt x="2670" y="59"/>
                  </a:lnTo>
                  <a:lnTo>
                    <a:pt x="2534" y="20"/>
                  </a:lnTo>
                  <a:lnTo>
                    <a:pt x="23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102;p57">
              <a:extLst>
                <a:ext uri="{FF2B5EF4-FFF2-40B4-BE49-F238E27FC236}">
                  <a16:creationId xmlns:a16="http://schemas.microsoft.com/office/drawing/2014/main" id="{C364383A-6C38-3FDF-0262-A4A8DD6FC31B}"/>
                </a:ext>
              </a:extLst>
            </p:cNvPr>
            <p:cNvSpPr/>
            <p:nvPr/>
          </p:nvSpPr>
          <p:spPr>
            <a:xfrm>
              <a:off x="11825850" y="637438"/>
              <a:ext cx="137400" cy="181225"/>
            </a:xfrm>
            <a:custGeom>
              <a:avLst/>
              <a:gdLst/>
              <a:ahLst/>
              <a:cxnLst/>
              <a:rect l="l" t="t" r="r" b="b"/>
              <a:pathLst>
                <a:path w="5496" h="7249" fill="none" extrusionOk="0">
                  <a:moveTo>
                    <a:pt x="2222" y="0"/>
                  </a:moveTo>
                  <a:lnTo>
                    <a:pt x="2202" y="0"/>
                  </a:lnTo>
                  <a:lnTo>
                    <a:pt x="2202" y="0"/>
                  </a:lnTo>
                  <a:lnTo>
                    <a:pt x="2027" y="0"/>
                  </a:lnTo>
                  <a:lnTo>
                    <a:pt x="1832" y="39"/>
                  </a:lnTo>
                  <a:lnTo>
                    <a:pt x="1832" y="39"/>
                  </a:lnTo>
                  <a:lnTo>
                    <a:pt x="1676" y="78"/>
                  </a:lnTo>
                  <a:lnTo>
                    <a:pt x="1520" y="137"/>
                  </a:lnTo>
                  <a:lnTo>
                    <a:pt x="1364" y="215"/>
                  </a:lnTo>
                  <a:lnTo>
                    <a:pt x="1209" y="292"/>
                  </a:lnTo>
                  <a:lnTo>
                    <a:pt x="1209" y="292"/>
                  </a:lnTo>
                  <a:lnTo>
                    <a:pt x="1053" y="409"/>
                  </a:lnTo>
                  <a:lnTo>
                    <a:pt x="916" y="526"/>
                  </a:lnTo>
                  <a:lnTo>
                    <a:pt x="916" y="526"/>
                  </a:lnTo>
                  <a:lnTo>
                    <a:pt x="780" y="643"/>
                  </a:lnTo>
                  <a:lnTo>
                    <a:pt x="644" y="780"/>
                  </a:lnTo>
                  <a:lnTo>
                    <a:pt x="644" y="780"/>
                  </a:lnTo>
                  <a:lnTo>
                    <a:pt x="507" y="935"/>
                  </a:lnTo>
                  <a:lnTo>
                    <a:pt x="390" y="1111"/>
                  </a:lnTo>
                  <a:lnTo>
                    <a:pt x="390" y="1111"/>
                  </a:lnTo>
                  <a:lnTo>
                    <a:pt x="293" y="1325"/>
                  </a:lnTo>
                  <a:lnTo>
                    <a:pt x="195" y="1520"/>
                  </a:lnTo>
                  <a:lnTo>
                    <a:pt x="195" y="1520"/>
                  </a:lnTo>
                  <a:lnTo>
                    <a:pt x="137" y="1695"/>
                  </a:lnTo>
                  <a:lnTo>
                    <a:pt x="79" y="1890"/>
                  </a:lnTo>
                  <a:lnTo>
                    <a:pt x="40" y="2104"/>
                  </a:lnTo>
                  <a:lnTo>
                    <a:pt x="20" y="2358"/>
                  </a:lnTo>
                  <a:lnTo>
                    <a:pt x="20" y="2358"/>
                  </a:lnTo>
                  <a:lnTo>
                    <a:pt x="1" y="2553"/>
                  </a:lnTo>
                  <a:lnTo>
                    <a:pt x="1" y="2747"/>
                  </a:lnTo>
                  <a:lnTo>
                    <a:pt x="20" y="3196"/>
                  </a:lnTo>
                  <a:lnTo>
                    <a:pt x="20" y="3196"/>
                  </a:lnTo>
                  <a:lnTo>
                    <a:pt x="98" y="3663"/>
                  </a:lnTo>
                  <a:lnTo>
                    <a:pt x="215" y="4111"/>
                  </a:lnTo>
                  <a:lnTo>
                    <a:pt x="215" y="4111"/>
                  </a:lnTo>
                  <a:lnTo>
                    <a:pt x="351" y="4540"/>
                  </a:lnTo>
                  <a:lnTo>
                    <a:pt x="527" y="4930"/>
                  </a:lnTo>
                  <a:lnTo>
                    <a:pt x="741" y="5280"/>
                  </a:lnTo>
                  <a:lnTo>
                    <a:pt x="975" y="5612"/>
                  </a:lnTo>
                  <a:lnTo>
                    <a:pt x="975" y="5612"/>
                  </a:lnTo>
                  <a:lnTo>
                    <a:pt x="1170" y="5923"/>
                  </a:lnTo>
                  <a:lnTo>
                    <a:pt x="1170" y="5923"/>
                  </a:lnTo>
                  <a:lnTo>
                    <a:pt x="1306" y="6118"/>
                  </a:lnTo>
                  <a:lnTo>
                    <a:pt x="1462" y="6332"/>
                  </a:lnTo>
                  <a:lnTo>
                    <a:pt x="1657" y="6527"/>
                  </a:lnTo>
                  <a:lnTo>
                    <a:pt x="1852" y="6722"/>
                  </a:lnTo>
                  <a:lnTo>
                    <a:pt x="2066" y="6878"/>
                  </a:lnTo>
                  <a:lnTo>
                    <a:pt x="2319" y="7034"/>
                  </a:lnTo>
                  <a:lnTo>
                    <a:pt x="2592" y="7151"/>
                  </a:lnTo>
                  <a:lnTo>
                    <a:pt x="2728" y="7190"/>
                  </a:lnTo>
                  <a:lnTo>
                    <a:pt x="2865" y="7229"/>
                  </a:lnTo>
                  <a:lnTo>
                    <a:pt x="2865" y="7229"/>
                  </a:lnTo>
                  <a:lnTo>
                    <a:pt x="3040" y="7248"/>
                  </a:lnTo>
                  <a:lnTo>
                    <a:pt x="3215" y="7248"/>
                  </a:lnTo>
                  <a:lnTo>
                    <a:pt x="3215" y="7248"/>
                  </a:lnTo>
                  <a:lnTo>
                    <a:pt x="3410" y="7248"/>
                  </a:lnTo>
                  <a:lnTo>
                    <a:pt x="3586" y="7209"/>
                  </a:lnTo>
                  <a:lnTo>
                    <a:pt x="3780" y="7170"/>
                  </a:lnTo>
                  <a:lnTo>
                    <a:pt x="3975" y="7092"/>
                  </a:lnTo>
                  <a:lnTo>
                    <a:pt x="3975" y="7092"/>
                  </a:lnTo>
                  <a:lnTo>
                    <a:pt x="4268" y="6956"/>
                  </a:lnTo>
                  <a:lnTo>
                    <a:pt x="4540" y="6781"/>
                  </a:lnTo>
                  <a:lnTo>
                    <a:pt x="4540" y="6781"/>
                  </a:lnTo>
                  <a:lnTo>
                    <a:pt x="4677" y="6664"/>
                  </a:lnTo>
                  <a:lnTo>
                    <a:pt x="4794" y="6566"/>
                  </a:lnTo>
                  <a:lnTo>
                    <a:pt x="4794" y="6566"/>
                  </a:lnTo>
                  <a:lnTo>
                    <a:pt x="4930" y="6430"/>
                  </a:lnTo>
                  <a:lnTo>
                    <a:pt x="5027" y="6274"/>
                  </a:lnTo>
                  <a:lnTo>
                    <a:pt x="5027" y="6274"/>
                  </a:lnTo>
                  <a:lnTo>
                    <a:pt x="5105" y="6157"/>
                  </a:lnTo>
                  <a:lnTo>
                    <a:pt x="5183" y="6021"/>
                  </a:lnTo>
                  <a:lnTo>
                    <a:pt x="5320" y="5709"/>
                  </a:lnTo>
                  <a:lnTo>
                    <a:pt x="5320" y="5709"/>
                  </a:lnTo>
                  <a:lnTo>
                    <a:pt x="5378" y="5534"/>
                  </a:lnTo>
                  <a:lnTo>
                    <a:pt x="5417" y="5358"/>
                  </a:lnTo>
                  <a:lnTo>
                    <a:pt x="5476" y="5027"/>
                  </a:lnTo>
                  <a:lnTo>
                    <a:pt x="5476" y="5027"/>
                  </a:lnTo>
                  <a:lnTo>
                    <a:pt x="5495" y="4715"/>
                  </a:lnTo>
                  <a:lnTo>
                    <a:pt x="5495" y="4384"/>
                  </a:lnTo>
                  <a:lnTo>
                    <a:pt x="5476" y="4014"/>
                  </a:lnTo>
                  <a:lnTo>
                    <a:pt x="5398" y="3624"/>
                  </a:lnTo>
                  <a:lnTo>
                    <a:pt x="5398" y="3624"/>
                  </a:lnTo>
                  <a:lnTo>
                    <a:pt x="5320" y="3273"/>
                  </a:lnTo>
                  <a:lnTo>
                    <a:pt x="5222" y="2923"/>
                  </a:lnTo>
                  <a:lnTo>
                    <a:pt x="5086" y="2572"/>
                  </a:lnTo>
                  <a:lnTo>
                    <a:pt x="4930" y="2221"/>
                  </a:lnTo>
                  <a:lnTo>
                    <a:pt x="4930" y="2221"/>
                  </a:lnTo>
                  <a:lnTo>
                    <a:pt x="4774" y="1890"/>
                  </a:lnTo>
                  <a:lnTo>
                    <a:pt x="4579" y="1578"/>
                  </a:lnTo>
                  <a:lnTo>
                    <a:pt x="4384" y="1286"/>
                  </a:lnTo>
                  <a:lnTo>
                    <a:pt x="4151" y="994"/>
                  </a:lnTo>
                  <a:lnTo>
                    <a:pt x="4151" y="994"/>
                  </a:lnTo>
                  <a:lnTo>
                    <a:pt x="3917" y="780"/>
                  </a:lnTo>
                  <a:lnTo>
                    <a:pt x="3683" y="565"/>
                  </a:lnTo>
                  <a:lnTo>
                    <a:pt x="3683" y="565"/>
                  </a:lnTo>
                  <a:lnTo>
                    <a:pt x="3430" y="390"/>
                  </a:lnTo>
                  <a:lnTo>
                    <a:pt x="3293" y="292"/>
                  </a:lnTo>
                  <a:lnTo>
                    <a:pt x="3138" y="215"/>
                  </a:lnTo>
                  <a:lnTo>
                    <a:pt x="3138" y="215"/>
                  </a:lnTo>
                  <a:lnTo>
                    <a:pt x="2826" y="98"/>
                  </a:lnTo>
                  <a:lnTo>
                    <a:pt x="2670" y="59"/>
                  </a:lnTo>
                  <a:lnTo>
                    <a:pt x="2534" y="20"/>
                  </a:lnTo>
                  <a:lnTo>
                    <a:pt x="2534" y="20"/>
                  </a:lnTo>
                  <a:lnTo>
                    <a:pt x="2378" y="0"/>
                  </a:lnTo>
                  <a:lnTo>
                    <a:pt x="22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103;p57">
              <a:extLst>
                <a:ext uri="{FF2B5EF4-FFF2-40B4-BE49-F238E27FC236}">
                  <a16:creationId xmlns:a16="http://schemas.microsoft.com/office/drawing/2014/main" id="{D7F6985B-0D69-96AA-9A6D-AF9CCEAF87BB}"/>
                </a:ext>
              </a:extLst>
            </p:cNvPr>
            <p:cNvSpPr/>
            <p:nvPr/>
          </p:nvSpPr>
          <p:spPr>
            <a:xfrm>
              <a:off x="11233550" y="382688"/>
              <a:ext cx="177325" cy="227975"/>
            </a:xfrm>
            <a:custGeom>
              <a:avLst/>
              <a:gdLst/>
              <a:ahLst/>
              <a:cxnLst/>
              <a:rect l="l" t="t" r="r" b="b"/>
              <a:pathLst>
                <a:path w="7093" h="9119" extrusionOk="0">
                  <a:moveTo>
                    <a:pt x="3955" y="0"/>
                  </a:moveTo>
                  <a:lnTo>
                    <a:pt x="3702" y="20"/>
                  </a:lnTo>
                  <a:lnTo>
                    <a:pt x="3468" y="39"/>
                  </a:lnTo>
                  <a:lnTo>
                    <a:pt x="3215" y="78"/>
                  </a:lnTo>
                  <a:lnTo>
                    <a:pt x="2981" y="136"/>
                  </a:lnTo>
                  <a:lnTo>
                    <a:pt x="2767" y="195"/>
                  </a:lnTo>
                  <a:lnTo>
                    <a:pt x="2572" y="273"/>
                  </a:lnTo>
                  <a:lnTo>
                    <a:pt x="2202" y="448"/>
                  </a:lnTo>
                  <a:lnTo>
                    <a:pt x="1851" y="663"/>
                  </a:lnTo>
                  <a:lnTo>
                    <a:pt x="1520" y="896"/>
                  </a:lnTo>
                  <a:lnTo>
                    <a:pt x="1208" y="1189"/>
                  </a:lnTo>
                  <a:lnTo>
                    <a:pt x="955" y="1500"/>
                  </a:lnTo>
                  <a:lnTo>
                    <a:pt x="702" y="1832"/>
                  </a:lnTo>
                  <a:lnTo>
                    <a:pt x="507" y="2202"/>
                  </a:lnTo>
                  <a:lnTo>
                    <a:pt x="331" y="2572"/>
                  </a:lnTo>
                  <a:lnTo>
                    <a:pt x="195" y="2981"/>
                  </a:lnTo>
                  <a:lnTo>
                    <a:pt x="78" y="3410"/>
                  </a:lnTo>
                  <a:lnTo>
                    <a:pt x="20" y="3838"/>
                  </a:lnTo>
                  <a:lnTo>
                    <a:pt x="0" y="4287"/>
                  </a:lnTo>
                  <a:lnTo>
                    <a:pt x="20" y="4735"/>
                  </a:lnTo>
                  <a:lnTo>
                    <a:pt x="78" y="5183"/>
                  </a:lnTo>
                  <a:lnTo>
                    <a:pt x="175" y="5650"/>
                  </a:lnTo>
                  <a:lnTo>
                    <a:pt x="312" y="6099"/>
                  </a:lnTo>
                  <a:lnTo>
                    <a:pt x="487" y="6508"/>
                  </a:lnTo>
                  <a:lnTo>
                    <a:pt x="702" y="6917"/>
                  </a:lnTo>
                  <a:lnTo>
                    <a:pt x="955" y="7287"/>
                  </a:lnTo>
                  <a:lnTo>
                    <a:pt x="1228" y="7618"/>
                  </a:lnTo>
                  <a:lnTo>
                    <a:pt x="1520" y="7930"/>
                  </a:lnTo>
                  <a:lnTo>
                    <a:pt x="1851" y="8203"/>
                  </a:lnTo>
                  <a:lnTo>
                    <a:pt x="2182" y="8456"/>
                  </a:lnTo>
                  <a:lnTo>
                    <a:pt x="2553" y="8670"/>
                  </a:lnTo>
                  <a:lnTo>
                    <a:pt x="2923" y="8846"/>
                  </a:lnTo>
                  <a:lnTo>
                    <a:pt x="3312" y="8963"/>
                  </a:lnTo>
                  <a:lnTo>
                    <a:pt x="3722" y="9060"/>
                  </a:lnTo>
                  <a:lnTo>
                    <a:pt x="4111" y="9119"/>
                  </a:lnTo>
                  <a:lnTo>
                    <a:pt x="4540" y="9119"/>
                  </a:lnTo>
                  <a:lnTo>
                    <a:pt x="4949" y="9080"/>
                  </a:lnTo>
                  <a:lnTo>
                    <a:pt x="5144" y="9041"/>
                  </a:lnTo>
                  <a:lnTo>
                    <a:pt x="5358" y="9002"/>
                  </a:lnTo>
                  <a:lnTo>
                    <a:pt x="5612" y="8924"/>
                  </a:lnTo>
                  <a:lnTo>
                    <a:pt x="5845" y="8826"/>
                  </a:lnTo>
                  <a:lnTo>
                    <a:pt x="6079" y="8709"/>
                  </a:lnTo>
                  <a:lnTo>
                    <a:pt x="6313" y="8593"/>
                  </a:lnTo>
                  <a:lnTo>
                    <a:pt x="6527" y="8456"/>
                  </a:lnTo>
                  <a:lnTo>
                    <a:pt x="6722" y="8300"/>
                  </a:lnTo>
                  <a:lnTo>
                    <a:pt x="6917" y="8144"/>
                  </a:lnTo>
                  <a:lnTo>
                    <a:pt x="7092" y="7969"/>
                  </a:lnTo>
                  <a:lnTo>
                    <a:pt x="6858" y="7989"/>
                  </a:lnTo>
                  <a:lnTo>
                    <a:pt x="6605" y="8008"/>
                  </a:lnTo>
                  <a:lnTo>
                    <a:pt x="6352" y="7989"/>
                  </a:lnTo>
                  <a:lnTo>
                    <a:pt x="6079" y="7950"/>
                  </a:lnTo>
                  <a:lnTo>
                    <a:pt x="5845" y="7891"/>
                  </a:lnTo>
                  <a:lnTo>
                    <a:pt x="5592" y="7813"/>
                  </a:lnTo>
                  <a:lnTo>
                    <a:pt x="5358" y="7716"/>
                  </a:lnTo>
                  <a:lnTo>
                    <a:pt x="5124" y="7599"/>
                  </a:lnTo>
                  <a:lnTo>
                    <a:pt x="4910" y="7462"/>
                  </a:lnTo>
                  <a:lnTo>
                    <a:pt x="4696" y="7326"/>
                  </a:lnTo>
                  <a:lnTo>
                    <a:pt x="4481" y="7151"/>
                  </a:lnTo>
                  <a:lnTo>
                    <a:pt x="4287" y="6975"/>
                  </a:lnTo>
                  <a:lnTo>
                    <a:pt x="4111" y="6800"/>
                  </a:lnTo>
                  <a:lnTo>
                    <a:pt x="3936" y="6586"/>
                  </a:lnTo>
                  <a:lnTo>
                    <a:pt x="3761" y="6371"/>
                  </a:lnTo>
                  <a:lnTo>
                    <a:pt x="3624" y="6138"/>
                  </a:lnTo>
                  <a:lnTo>
                    <a:pt x="3468" y="5923"/>
                  </a:lnTo>
                  <a:lnTo>
                    <a:pt x="3351" y="5670"/>
                  </a:lnTo>
                  <a:lnTo>
                    <a:pt x="3234" y="5436"/>
                  </a:lnTo>
                  <a:lnTo>
                    <a:pt x="3137" y="5183"/>
                  </a:lnTo>
                  <a:lnTo>
                    <a:pt x="3040" y="4930"/>
                  </a:lnTo>
                  <a:lnTo>
                    <a:pt x="2962" y="4657"/>
                  </a:lnTo>
                  <a:lnTo>
                    <a:pt x="2903" y="4403"/>
                  </a:lnTo>
                  <a:lnTo>
                    <a:pt x="2845" y="4131"/>
                  </a:lnTo>
                  <a:lnTo>
                    <a:pt x="2806" y="3858"/>
                  </a:lnTo>
                  <a:lnTo>
                    <a:pt x="2786" y="3585"/>
                  </a:lnTo>
                  <a:lnTo>
                    <a:pt x="2786" y="3332"/>
                  </a:lnTo>
                  <a:lnTo>
                    <a:pt x="2786" y="3059"/>
                  </a:lnTo>
                  <a:lnTo>
                    <a:pt x="2825" y="2806"/>
                  </a:lnTo>
                  <a:lnTo>
                    <a:pt x="2864" y="2552"/>
                  </a:lnTo>
                  <a:lnTo>
                    <a:pt x="2923" y="2299"/>
                  </a:lnTo>
                  <a:lnTo>
                    <a:pt x="3001" y="2046"/>
                  </a:lnTo>
                  <a:lnTo>
                    <a:pt x="3098" y="1812"/>
                  </a:lnTo>
                  <a:lnTo>
                    <a:pt x="3215" y="1578"/>
                  </a:lnTo>
                  <a:lnTo>
                    <a:pt x="3351" y="1364"/>
                  </a:lnTo>
                  <a:lnTo>
                    <a:pt x="3488" y="1150"/>
                  </a:lnTo>
                  <a:lnTo>
                    <a:pt x="3663" y="955"/>
                  </a:lnTo>
                  <a:lnTo>
                    <a:pt x="3858" y="760"/>
                  </a:lnTo>
                  <a:lnTo>
                    <a:pt x="4072" y="585"/>
                  </a:lnTo>
                  <a:lnTo>
                    <a:pt x="4287" y="429"/>
                  </a:lnTo>
                  <a:lnTo>
                    <a:pt x="4598" y="273"/>
                  </a:lnTo>
                  <a:lnTo>
                    <a:pt x="4910" y="136"/>
                  </a:lnTo>
                  <a:lnTo>
                    <a:pt x="4676" y="78"/>
                  </a:lnTo>
                  <a:lnTo>
                    <a:pt x="4442" y="39"/>
                  </a:lnTo>
                  <a:lnTo>
                    <a:pt x="4189" y="20"/>
                  </a:lnTo>
                  <a:lnTo>
                    <a:pt x="395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104;p57">
              <a:extLst>
                <a:ext uri="{FF2B5EF4-FFF2-40B4-BE49-F238E27FC236}">
                  <a16:creationId xmlns:a16="http://schemas.microsoft.com/office/drawing/2014/main" id="{FCAE57AB-CB54-011D-EE11-2FFE5617704B}"/>
                </a:ext>
              </a:extLst>
            </p:cNvPr>
            <p:cNvSpPr/>
            <p:nvPr/>
          </p:nvSpPr>
          <p:spPr>
            <a:xfrm>
              <a:off x="11233550" y="382688"/>
              <a:ext cx="177325" cy="227975"/>
            </a:xfrm>
            <a:custGeom>
              <a:avLst/>
              <a:gdLst/>
              <a:ahLst/>
              <a:cxnLst/>
              <a:rect l="l" t="t" r="r" b="b"/>
              <a:pathLst>
                <a:path w="7093" h="9119" fill="none" extrusionOk="0">
                  <a:moveTo>
                    <a:pt x="175" y="5650"/>
                  </a:moveTo>
                  <a:lnTo>
                    <a:pt x="175" y="5650"/>
                  </a:lnTo>
                  <a:lnTo>
                    <a:pt x="312" y="6099"/>
                  </a:lnTo>
                  <a:lnTo>
                    <a:pt x="487" y="6508"/>
                  </a:lnTo>
                  <a:lnTo>
                    <a:pt x="702" y="6917"/>
                  </a:lnTo>
                  <a:lnTo>
                    <a:pt x="955" y="7287"/>
                  </a:lnTo>
                  <a:lnTo>
                    <a:pt x="1228" y="7618"/>
                  </a:lnTo>
                  <a:lnTo>
                    <a:pt x="1520" y="7930"/>
                  </a:lnTo>
                  <a:lnTo>
                    <a:pt x="1851" y="8203"/>
                  </a:lnTo>
                  <a:lnTo>
                    <a:pt x="2182" y="8456"/>
                  </a:lnTo>
                  <a:lnTo>
                    <a:pt x="2553" y="8670"/>
                  </a:lnTo>
                  <a:lnTo>
                    <a:pt x="2923" y="8846"/>
                  </a:lnTo>
                  <a:lnTo>
                    <a:pt x="3312" y="8963"/>
                  </a:lnTo>
                  <a:lnTo>
                    <a:pt x="3722" y="9060"/>
                  </a:lnTo>
                  <a:lnTo>
                    <a:pt x="4111" y="9119"/>
                  </a:lnTo>
                  <a:lnTo>
                    <a:pt x="4540" y="9119"/>
                  </a:lnTo>
                  <a:lnTo>
                    <a:pt x="4949" y="9080"/>
                  </a:lnTo>
                  <a:lnTo>
                    <a:pt x="5144" y="9041"/>
                  </a:lnTo>
                  <a:lnTo>
                    <a:pt x="5358" y="9002"/>
                  </a:lnTo>
                  <a:lnTo>
                    <a:pt x="5358" y="9002"/>
                  </a:lnTo>
                  <a:lnTo>
                    <a:pt x="5612" y="8924"/>
                  </a:lnTo>
                  <a:lnTo>
                    <a:pt x="5845" y="8826"/>
                  </a:lnTo>
                  <a:lnTo>
                    <a:pt x="6079" y="8709"/>
                  </a:lnTo>
                  <a:lnTo>
                    <a:pt x="6313" y="8593"/>
                  </a:lnTo>
                  <a:lnTo>
                    <a:pt x="6527" y="8456"/>
                  </a:lnTo>
                  <a:lnTo>
                    <a:pt x="6722" y="8300"/>
                  </a:lnTo>
                  <a:lnTo>
                    <a:pt x="6917" y="8144"/>
                  </a:lnTo>
                  <a:lnTo>
                    <a:pt x="7092" y="7969"/>
                  </a:lnTo>
                  <a:lnTo>
                    <a:pt x="7092" y="7969"/>
                  </a:lnTo>
                  <a:lnTo>
                    <a:pt x="6858" y="7989"/>
                  </a:lnTo>
                  <a:lnTo>
                    <a:pt x="6605" y="8008"/>
                  </a:lnTo>
                  <a:lnTo>
                    <a:pt x="6605" y="8008"/>
                  </a:lnTo>
                  <a:lnTo>
                    <a:pt x="6352" y="7989"/>
                  </a:lnTo>
                  <a:lnTo>
                    <a:pt x="6079" y="7950"/>
                  </a:lnTo>
                  <a:lnTo>
                    <a:pt x="6079" y="7950"/>
                  </a:lnTo>
                  <a:lnTo>
                    <a:pt x="5845" y="7891"/>
                  </a:lnTo>
                  <a:lnTo>
                    <a:pt x="5592" y="7813"/>
                  </a:lnTo>
                  <a:lnTo>
                    <a:pt x="5358" y="7716"/>
                  </a:lnTo>
                  <a:lnTo>
                    <a:pt x="5124" y="7599"/>
                  </a:lnTo>
                  <a:lnTo>
                    <a:pt x="5124" y="7599"/>
                  </a:lnTo>
                  <a:lnTo>
                    <a:pt x="4910" y="7462"/>
                  </a:lnTo>
                  <a:lnTo>
                    <a:pt x="4696" y="7326"/>
                  </a:lnTo>
                  <a:lnTo>
                    <a:pt x="4481" y="7151"/>
                  </a:lnTo>
                  <a:lnTo>
                    <a:pt x="4287" y="6975"/>
                  </a:lnTo>
                  <a:lnTo>
                    <a:pt x="4287" y="6975"/>
                  </a:lnTo>
                  <a:lnTo>
                    <a:pt x="4111" y="6800"/>
                  </a:lnTo>
                  <a:lnTo>
                    <a:pt x="3936" y="6586"/>
                  </a:lnTo>
                  <a:lnTo>
                    <a:pt x="3761" y="6371"/>
                  </a:lnTo>
                  <a:lnTo>
                    <a:pt x="3624" y="6138"/>
                  </a:lnTo>
                  <a:lnTo>
                    <a:pt x="3468" y="5923"/>
                  </a:lnTo>
                  <a:lnTo>
                    <a:pt x="3351" y="5670"/>
                  </a:lnTo>
                  <a:lnTo>
                    <a:pt x="3234" y="5436"/>
                  </a:lnTo>
                  <a:lnTo>
                    <a:pt x="3137" y="5183"/>
                  </a:lnTo>
                  <a:lnTo>
                    <a:pt x="3137" y="5183"/>
                  </a:lnTo>
                  <a:lnTo>
                    <a:pt x="3040" y="4930"/>
                  </a:lnTo>
                  <a:lnTo>
                    <a:pt x="2962" y="4657"/>
                  </a:lnTo>
                  <a:lnTo>
                    <a:pt x="2903" y="4403"/>
                  </a:lnTo>
                  <a:lnTo>
                    <a:pt x="2845" y="4131"/>
                  </a:lnTo>
                  <a:lnTo>
                    <a:pt x="2845" y="4131"/>
                  </a:lnTo>
                  <a:lnTo>
                    <a:pt x="2806" y="3858"/>
                  </a:lnTo>
                  <a:lnTo>
                    <a:pt x="2786" y="3585"/>
                  </a:lnTo>
                  <a:lnTo>
                    <a:pt x="2786" y="3332"/>
                  </a:lnTo>
                  <a:lnTo>
                    <a:pt x="2786" y="3059"/>
                  </a:lnTo>
                  <a:lnTo>
                    <a:pt x="2786" y="3059"/>
                  </a:lnTo>
                  <a:lnTo>
                    <a:pt x="2825" y="2806"/>
                  </a:lnTo>
                  <a:lnTo>
                    <a:pt x="2864" y="2552"/>
                  </a:lnTo>
                  <a:lnTo>
                    <a:pt x="2923" y="2299"/>
                  </a:lnTo>
                  <a:lnTo>
                    <a:pt x="3001" y="2046"/>
                  </a:lnTo>
                  <a:lnTo>
                    <a:pt x="3001" y="2046"/>
                  </a:lnTo>
                  <a:lnTo>
                    <a:pt x="3098" y="1812"/>
                  </a:lnTo>
                  <a:lnTo>
                    <a:pt x="3215" y="1578"/>
                  </a:lnTo>
                  <a:lnTo>
                    <a:pt x="3351" y="1364"/>
                  </a:lnTo>
                  <a:lnTo>
                    <a:pt x="3488" y="1150"/>
                  </a:lnTo>
                  <a:lnTo>
                    <a:pt x="3488" y="1150"/>
                  </a:lnTo>
                  <a:lnTo>
                    <a:pt x="3663" y="955"/>
                  </a:lnTo>
                  <a:lnTo>
                    <a:pt x="3858" y="760"/>
                  </a:lnTo>
                  <a:lnTo>
                    <a:pt x="4072" y="585"/>
                  </a:lnTo>
                  <a:lnTo>
                    <a:pt x="4287" y="429"/>
                  </a:lnTo>
                  <a:lnTo>
                    <a:pt x="4287" y="429"/>
                  </a:lnTo>
                  <a:lnTo>
                    <a:pt x="4598" y="273"/>
                  </a:lnTo>
                  <a:lnTo>
                    <a:pt x="4910" y="136"/>
                  </a:lnTo>
                  <a:lnTo>
                    <a:pt x="4910" y="136"/>
                  </a:lnTo>
                  <a:lnTo>
                    <a:pt x="4676" y="78"/>
                  </a:lnTo>
                  <a:lnTo>
                    <a:pt x="4442" y="39"/>
                  </a:lnTo>
                  <a:lnTo>
                    <a:pt x="4189" y="20"/>
                  </a:lnTo>
                  <a:lnTo>
                    <a:pt x="3955" y="0"/>
                  </a:lnTo>
                  <a:lnTo>
                    <a:pt x="3702" y="20"/>
                  </a:lnTo>
                  <a:lnTo>
                    <a:pt x="3468" y="39"/>
                  </a:lnTo>
                  <a:lnTo>
                    <a:pt x="3215" y="78"/>
                  </a:lnTo>
                  <a:lnTo>
                    <a:pt x="2981" y="136"/>
                  </a:lnTo>
                  <a:lnTo>
                    <a:pt x="2981" y="136"/>
                  </a:lnTo>
                  <a:lnTo>
                    <a:pt x="2767" y="195"/>
                  </a:lnTo>
                  <a:lnTo>
                    <a:pt x="2572" y="273"/>
                  </a:lnTo>
                  <a:lnTo>
                    <a:pt x="2202" y="448"/>
                  </a:lnTo>
                  <a:lnTo>
                    <a:pt x="1851" y="663"/>
                  </a:lnTo>
                  <a:lnTo>
                    <a:pt x="1520" y="896"/>
                  </a:lnTo>
                  <a:lnTo>
                    <a:pt x="1208" y="1189"/>
                  </a:lnTo>
                  <a:lnTo>
                    <a:pt x="955" y="1500"/>
                  </a:lnTo>
                  <a:lnTo>
                    <a:pt x="702" y="1832"/>
                  </a:lnTo>
                  <a:lnTo>
                    <a:pt x="507" y="2202"/>
                  </a:lnTo>
                  <a:lnTo>
                    <a:pt x="331" y="2572"/>
                  </a:lnTo>
                  <a:lnTo>
                    <a:pt x="195" y="2981"/>
                  </a:lnTo>
                  <a:lnTo>
                    <a:pt x="78" y="3410"/>
                  </a:lnTo>
                  <a:lnTo>
                    <a:pt x="20" y="3838"/>
                  </a:lnTo>
                  <a:lnTo>
                    <a:pt x="0" y="4287"/>
                  </a:lnTo>
                  <a:lnTo>
                    <a:pt x="20" y="4735"/>
                  </a:lnTo>
                  <a:lnTo>
                    <a:pt x="78" y="5183"/>
                  </a:lnTo>
                  <a:lnTo>
                    <a:pt x="175" y="5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105;p57">
              <a:extLst>
                <a:ext uri="{FF2B5EF4-FFF2-40B4-BE49-F238E27FC236}">
                  <a16:creationId xmlns:a16="http://schemas.microsoft.com/office/drawing/2014/main" id="{3B72F3CF-515C-3C86-8066-80B53460F014}"/>
                </a:ext>
              </a:extLst>
            </p:cNvPr>
            <p:cNvSpPr/>
            <p:nvPr/>
          </p:nvSpPr>
          <p:spPr>
            <a:xfrm>
              <a:off x="11286625" y="384638"/>
              <a:ext cx="155425" cy="206550"/>
            </a:xfrm>
            <a:custGeom>
              <a:avLst/>
              <a:gdLst/>
              <a:ahLst/>
              <a:cxnLst/>
              <a:rect l="l" t="t" r="r" b="b"/>
              <a:pathLst>
                <a:path w="6217" h="8262" extrusionOk="0">
                  <a:moveTo>
                    <a:pt x="2573" y="0"/>
                  </a:moveTo>
                  <a:lnTo>
                    <a:pt x="2358" y="58"/>
                  </a:lnTo>
                  <a:lnTo>
                    <a:pt x="2339" y="58"/>
                  </a:lnTo>
                  <a:lnTo>
                    <a:pt x="2008" y="175"/>
                  </a:lnTo>
                  <a:lnTo>
                    <a:pt x="1949" y="195"/>
                  </a:lnTo>
                  <a:lnTo>
                    <a:pt x="1930" y="214"/>
                  </a:lnTo>
                  <a:lnTo>
                    <a:pt x="1891" y="214"/>
                  </a:lnTo>
                  <a:lnTo>
                    <a:pt x="1677" y="331"/>
                  </a:lnTo>
                  <a:lnTo>
                    <a:pt x="1482" y="468"/>
                  </a:lnTo>
                  <a:lnTo>
                    <a:pt x="1462" y="468"/>
                  </a:lnTo>
                  <a:lnTo>
                    <a:pt x="1443" y="487"/>
                  </a:lnTo>
                  <a:lnTo>
                    <a:pt x="1423" y="507"/>
                  </a:lnTo>
                  <a:lnTo>
                    <a:pt x="1404" y="526"/>
                  </a:lnTo>
                  <a:lnTo>
                    <a:pt x="1384" y="526"/>
                  </a:lnTo>
                  <a:lnTo>
                    <a:pt x="1345" y="546"/>
                  </a:lnTo>
                  <a:lnTo>
                    <a:pt x="1365" y="546"/>
                  </a:lnTo>
                  <a:lnTo>
                    <a:pt x="1131" y="740"/>
                  </a:lnTo>
                  <a:lnTo>
                    <a:pt x="1111" y="760"/>
                  </a:lnTo>
                  <a:lnTo>
                    <a:pt x="1111" y="779"/>
                  </a:lnTo>
                  <a:lnTo>
                    <a:pt x="1073" y="799"/>
                  </a:lnTo>
                  <a:lnTo>
                    <a:pt x="1034" y="838"/>
                  </a:lnTo>
                  <a:lnTo>
                    <a:pt x="917" y="974"/>
                  </a:lnTo>
                  <a:lnTo>
                    <a:pt x="800" y="1130"/>
                  </a:lnTo>
                  <a:lnTo>
                    <a:pt x="741" y="1189"/>
                  </a:lnTo>
                  <a:lnTo>
                    <a:pt x="624" y="1364"/>
                  </a:lnTo>
                  <a:lnTo>
                    <a:pt x="624" y="1383"/>
                  </a:lnTo>
                  <a:lnTo>
                    <a:pt x="527" y="1520"/>
                  </a:lnTo>
                  <a:lnTo>
                    <a:pt x="410" y="1754"/>
                  </a:lnTo>
                  <a:lnTo>
                    <a:pt x="332" y="1929"/>
                  </a:lnTo>
                  <a:lnTo>
                    <a:pt x="332" y="1948"/>
                  </a:lnTo>
                  <a:lnTo>
                    <a:pt x="313" y="2007"/>
                  </a:lnTo>
                  <a:lnTo>
                    <a:pt x="215" y="2241"/>
                  </a:lnTo>
                  <a:lnTo>
                    <a:pt x="157" y="2494"/>
                  </a:lnTo>
                  <a:lnTo>
                    <a:pt x="98" y="2728"/>
                  </a:lnTo>
                  <a:lnTo>
                    <a:pt x="59" y="2962"/>
                  </a:lnTo>
                  <a:lnTo>
                    <a:pt x="59" y="2981"/>
                  </a:lnTo>
                  <a:lnTo>
                    <a:pt x="40" y="3020"/>
                  </a:lnTo>
                  <a:lnTo>
                    <a:pt x="1" y="3488"/>
                  </a:lnTo>
                  <a:lnTo>
                    <a:pt x="1" y="3546"/>
                  </a:lnTo>
                  <a:lnTo>
                    <a:pt x="20" y="3838"/>
                  </a:lnTo>
                  <a:lnTo>
                    <a:pt x="40" y="4267"/>
                  </a:lnTo>
                  <a:lnTo>
                    <a:pt x="98" y="4637"/>
                  </a:lnTo>
                  <a:lnTo>
                    <a:pt x="176" y="4988"/>
                  </a:lnTo>
                  <a:lnTo>
                    <a:pt x="293" y="5339"/>
                  </a:lnTo>
                  <a:lnTo>
                    <a:pt x="410" y="5670"/>
                  </a:lnTo>
                  <a:lnTo>
                    <a:pt x="410" y="5650"/>
                  </a:lnTo>
                  <a:lnTo>
                    <a:pt x="546" y="5943"/>
                  </a:lnTo>
                  <a:lnTo>
                    <a:pt x="702" y="6235"/>
                  </a:lnTo>
                  <a:lnTo>
                    <a:pt x="878" y="6508"/>
                  </a:lnTo>
                  <a:lnTo>
                    <a:pt x="1073" y="6780"/>
                  </a:lnTo>
                  <a:lnTo>
                    <a:pt x="1053" y="6761"/>
                  </a:lnTo>
                  <a:lnTo>
                    <a:pt x="1248" y="6995"/>
                  </a:lnTo>
                  <a:lnTo>
                    <a:pt x="1443" y="7209"/>
                  </a:lnTo>
                  <a:lnTo>
                    <a:pt x="1638" y="7384"/>
                  </a:lnTo>
                  <a:lnTo>
                    <a:pt x="1852" y="7540"/>
                  </a:lnTo>
                  <a:lnTo>
                    <a:pt x="1832" y="7540"/>
                  </a:lnTo>
                  <a:lnTo>
                    <a:pt x="1852" y="7560"/>
                  </a:lnTo>
                  <a:lnTo>
                    <a:pt x="2047" y="7696"/>
                  </a:lnTo>
                  <a:lnTo>
                    <a:pt x="2242" y="7813"/>
                  </a:lnTo>
                  <a:lnTo>
                    <a:pt x="2436" y="7930"/>
                  </a:lnTo>
                  <a:lnTo>
                    <a:pt x="2631" y="8008"/>
                  </a:lnTo>
                  <a:lnTo>
                    <a:pt x="2651" y="8027"/>
                  </a:lnTo>
                  <a:lnTo>
                    <a:pt x="2846" y="8086"/>
                  </a:lnTo>
                  <a:lnTo>
                    <a:pt x="3040" y="8164"/>
                  </a:lnTo>
                  <a:lnTo>
                    <a:pt x="3235" y="8203"/>
                  </a:lnTo>
                  <a:lnTo>
                    <a:pt x="3430" y="8242"/>
                  </a:lnTo>
                  <a:lnTo>
                    <a:pt x="3411" y="8242"/>
                  </a:lnTo>
                  <a:lnTo>
                    <a:pt x="3605" y="8261"/>
                  </a:lnTo>
                  <a:lnTo>
                    <a:pt x="3820" y="8261"/>
                  </a:lnTo>
                  <a:lnTo>
                    <a:pt x="4170" y="8242"/>
                  </a:lnTo>
                  <a:lnTo>
                    <a:pt x="4346" y="8203"/>
                  </a:lnTo>
                  <a:lnTo>
                    <a:pt x="4521" y="8164"/>
                  </a:lnTo>
                  <a:lnTo>
                    <a:pt x="4774" y="8086"/>
                  </a:lnTo>
                  <a:lnTo>
                    <a:pt x="4989" y="7872"/>
                  </a:lnTo>
                  <a:lnTo>
                    <a:pt x="5184" y="7657"/>
                  </a:lnTo>
                  <a:lnTo>
                    <a:pt x="5378" y="7404"/>
                  </a:lnTo>
                  <a:lnTo>
                    <a:pt x="5534" y="7151"/>
                  </a:lnTo>
                  <a:lnTo>
                    <a:pt x="5690" y="6897"/>
                  </a:lnTo>
                  <a:lnTo>
                    <a:pt x="5827" y="6605"/>
                  </a:lnTo>
                  <a:lnTo>
                    <a:pt x="5943" y="6313"/>
                  </a:lnTo>
                  <a:lnTo>
                    <a:pt x="6041" y="6021"/>
                  </a:lnTo>
                  <a:lnTo>
                    <a:pt x="6119" y="5709"/>
                  </a:lnTo>
                  <a:lnTo>
                    <a:pt x="6177" y="5397"/>
                  </a:lnTo>
                  <a:lnTo>
                    <a:pt x="6197" y="5085"/>
                  </a:lnTo>
                  <a:lnTo>
                    <a:pt x="6216" y="4754"/>
                  </a:lnTo>
                  <a:lnTo>
                    <a:pt x="6197" y="4423"/>
                  </a:lnTo>
                  <a:lnTo>
                    <a:pt x="6177" y="4092"/>
                  </a:lnTo>
                  <a:lnTo>
                    <a:pt x="6119" y="3741"/>
                  </a:lnTo>
                  <a:lnTo>
                    <a:pt x="6041" y="3410"/>
                  </a:lnTo>
                  <a:lnTo>
                    <a:pt x="5943" y="3078"/>
                  </a:lnTo>
                  <a:lnTo>
                    <a:pt x="5827" y="2767"/>
                  </a:lnTo>
                  <a:lnTo>
                    <a:pt x="5671" y="2455"/>
                  </a:lnTo>
                  <a:lnTo>
                    <a:pt x="5515" y="2163"/>
                  </a:lnTo>
                  <a:lnTo>
                    <a:pt x="5339" y="1890"/>
                  </a:lnTo>
                  <a:lnTo>
                    <a:pt x="5145" y="1617"/>
                  </a:lnTo>
                  <a:lnTo>
                    <a:pt x="4950" y="1383"/>
                  </a:lnTo>
                  <a:lnTo>
                    <a:pt x="4716" y="1150"/>
                  </a:lnTo>
                  <a:lnTo>
                    <a:pt x="4482" y="935"/>
                  </a:lnTo>
                  <a:lnTo>
                    <a:pt x="4248" y="740"/>
                  </a:lnTo>
                  <a:lnTo>
                    <a:pt x="3976" y="565"/>
                  </a:lnTo>
                  <a:lnTo>
                    <a:pt x="3722" y="409"/>
                  </a:lnTo>
                  <a:lnTo>
                    <a:pt x="3450" y="273"/>
                  </a:lnTo>
                  <a:lnTo>
                    <a:pt x="3157" y="175"/>
                  </a:lnTo>
                  <a:lnTo>
                    <a:pt x="2865" y="78"/>
                  </a:lnTo>
                  <a:lnTo>
                    <a:pt x="257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106;p57">
              <a:extLst>
                <a:ext uri="{FF2B5EF4-FFF2-40B4-BE49-F238E27FC236}">
                  <a16:creationId xmlns:a16="http://schemas.microsoft.com/office/drawing/2014/main" id="{3CE1DF28-F0AD-A224-ACE7-DB2E77668EDA}"/>
                </a:ext>
              </a:extLst>
            </p:cNvPr>
            <p:cNvSpPr/>
            <p:nvPr/>
          </p:nvSpPr>
          <p:spPr>
            <a:xfrm>
              <a:off x="11286625" y="384638"/>
              <a:ext cx="155425" cy="206550"/>
            </a:xfrm>
            <a:custGeom>
              <a:avLst/>
              <a:gdLst/>
              <a:ahLst/>
              <a:cxnLst/>
              <a:rect l="l" t="t" r="r" b="b"/>
              <a:pathLst>
                <a:path w="6217" h="8262" fill="none" extrusionOk="0">
                  <a:moveTo>
                    <a:pt x="2339" y="58"/>
                  </a:moveTo>
                  <a:lnTo>
                    <a:pt x="2339" y="58"/>
                  </a:lnTo>
                  <a:lnTo>
                    <a:pt x="2008" y="175"/>
                  </a:lnTo>
                  <a:lnTo>
                    <a:pt x="2008" y="175"/>
                  </a:lnTo>
                  <a:lnTo>
                    <a:pt x="1949" y="195"/>
                  </a:lnTo>
                  <a:lnTo>
                    <a:pt x="1949" y="195"/>
                  </a:lnTo>
                  <a:lnTo>
                    <a:pt x="1930" y="214"/>
                  </a:lnTo>
                  <a:lnTo>
                    <a:pt x="1930" y="214"/>
                  </a:lnTo>
                  <a:lnTo>
                    <a:pt x="1891" y="214"/>
                  </a:lnTo>
                  <a:lnTo>
                    <a:pt x="1891" y="214"/>
                  </a:lnTo>
                  <a:lnTo>
                    <a:pt x="1891" y="214"/>
                  </a:lnTo>
                  <a:lnTo>
                    <a:pt x="1677" y="331"/>
                  </a:lnTo>
                  <a:lnTo>
                    <a:pt x="1677" y="331"/>
                  </a:lnTo>
                  <a:lnTo>
                    <a:pt x="1482" y="468"/>
                  </a:lnTo>
                  <a:lnTo>
                    <a:pt x="1462" y="468"/>
                  </a:lnTo>
                  <a:lnTo>
                    <a:pt x="1462" y="468"/>
                  </a:lnTo>
                  <a:lnTo>
                    <a:pt x="1443" y="487"/>
                  </a:lnTo>
                  <a:lnTo>
                    <a:pt x="1423" y="507"/>
                  </a:lnTo>
                  <a:lnTo>
                    <a:pt x="1423" y="507"/>
                  </a:lnTo>
                  <a:lnTo>
                    <a:pt x="1404" y="526"/>
                  </a:lnTo>
                  <a:lnTo>
                    <a:pt x="1384" y="526"/>
                  </a:lnTo>
                  <a:lnTo>
                    <a:pt x="1384" y="526"/>
                  </a:lnTo>
                  <a:lnTo>
                    <a:pt x="1345" y="546"/>
                  </a:lnTo>
                  <a:lnTo>
                    <a:pt x="1365" y="546"/>
                  </a:lnTo>
                  <a:lnTo>
                    <a:pt x="1365" y="546"/>
                  </a:lnTo>
                  <a:lnTo>
                    <a:pt x="1365" y="546"/>
                  </a:lnTo>
                  <a:lnTo>
                    <a:pt x="1365" y="546"/>
                  </a:lnTo>
                  <a:lnTo>
                    <a:pt x="1131" y="740"/>
                  </a:lnTo>
                  <a:lnTo>
                    <a:pt x="1111" y="760"/>
                  </a:lnTo>
                  <a:lnTo>
                    <a:pt x="1111" y="779"/>
                  </a:lnTo>
                  <a:lnTo>
                    <a:pt x="1073" y="799"/>
                  </a:lnTo>
                  <a:lnTo>
                    <a:pt x="1073" y="799"/>
                  </a:lnTo>
                  <a:lnTo>
                    <a:pt x="1034" y="838"/>
                  </a:lnTo>
                  <a:lnTo>
                    <a:pt x="1034" y="838"/>
                  </a:lnTo>
                  <a:lnTo>
                    <a:pt x="917" y="974"/>
                  </a:lnTo>
                  <a:lnTo>
                    <a:pt x="917" y="974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741" y="1189"/>
                  </a:lnTo>
                  <a:lnTo>
                    <a:pt x="741" y="1189"/>
                  </a:lnTo>
                  <a:lnTo>
                    <a:pt x="624" y="1364"/>
                  </a:lnTo>
                  <a:lnTo>
                    <a:pt x="624" y="1364"/>
                  </a:lnTo>
                  <a:lnTo>
                    <a:pt x="624" y="1364"/>
                  </a:lnTo>
                  <a:lnTo>
                    <a:pt x="624" y="1383"/>
                  </a:lnTo>
                  <a:lnTo>
                    <a:pt x="624" y="1383"/>
                  </a:lnTo>
                  <a:lnTo>
                    <a:pt x="527" y="1520"/>
                  </a:lnTo>
                  <a:lnTo>
                    <a:pt x="527" y="1520"/>
                  </a:lnTo>
                  <a:lnTo>
                    <a:pt x="410" y="1754"/>
                  </a:lnTo>
                  <a:lnTo>
                    <a:pt x="410" y="1754"/>
                  </a:lnTo>
                  <a:lnTo>
                    <a:pt x="332" y="1929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13" y="2007"/>
                  </a:lnTo>
                  <a:lnTo>
                    <a:pt x="313" y="2007"/>
                  </a:lnTo>
                  <a:lnTo>
                    <a:pt x="215" y="2241"/>
                  </a:lnTo>
                  <a:lnTo>
                    <a:pt x="215" y="2241"/>
                  </a:lnTo>
                  <a:lnTo>
                    <a:pt x="157" y="2494"/>
                  </a:lnTo>
                  <a:lnTo>
                    <a:pt x="157" y="2494"/>
                  </a:lnTo>
                  <a:lnTo>
                    <a:pt x="98" y="2728"/>
                  </a:lnTo>
                  <a:lnTo>
                    <a:pt x="59" y="2962"/>
                  </a:lnTo>
                  <a:lnTo>
                    <a:pt x="59" y="2962"/>
                  </a:lnTo>
                  <a:lnTo>
                    <a:pt x="59" y="2981"/>
                  </a:lnTo>
                  <a:lnTo>
                    <a:pt x="59" y="2981"/>
                  </a:lnTo>
                  <a:lnTo>
                    <a:pt x="40" y="3020"/>
                  </a:lnTo>
                  <a:lnTo>
                    <a:pt x="40" y="3020"/>
                  </a:lnTo>
                  <a:lnTo>
                    <a:pt x="40" y="3020"/>
                  </a:lnTo>
                  <a:lnTo>
                    <a:pt x="40" y="3020"/>
                  </a:lnTo>
                  <a:lnTo>
                    <a:pt x="40" y="3020"/>
                  </a:lnTo>
                  <a:lnTo>
                    <a:pt x="1" y="3488"/>
                  </a:lnTo>
                  <a:lnTo>
                    <a:pt x="1" y="3546"/>
                  </a:lnTo>
                  <a:lnTo>
                    <a:pt x="1" y="3546"/>
                  </a:lnTo>
                  <a:lnTo>
                    <a:pt x="20" y="3838"/>
                  </a:lnTo>
                  <a:lnTo>
                    <a:pt x="20" y="3838"/>
                  </a:lnTo>
                  <a:lnTo>
                    <a:pt x="40" y="4267"/>
                  </a:lnTo>
                  <a:lnTo>
                    <a:pt x="40" y="4286"/>
                  </a:lnTo>
                  <a:lnTo>
                    <a:pt x="40" y="4267"/>
                  </a:lnTo>
                  <a:lnTo>
                    <a:pt x="40" y="4267"/>
                  </a:lnTo>
                  <a:lnTo>
                    <a:pt x="40" y="4267"/>
                  </a:lnTo>
                  <a:lnTo>
                    <a:pt x="98" y="4637"/>
                  </a:lnTo>
                  <a:lnTo>
                    <a:pt x="176" y="4988"/>
                  </a:lnTo>
                  <a:lnTo>
                    <a:pt x="176" y="4988"/>
                  </a:lnTo>
                  <a:lnTo>
                    <a:pt x="293" y="5339"/>
                  </a:lnTo>
                  <a:lnTo>
                    <a:pt x="410" y="5670"/>
                  </a:lnTo>
                  <a:lnTo>
                    <a:pt x="410" y="5650"/>
                  </a:lnTo>
                  <a:lnTo>
                    <a:pt x="410" y="5650"/>
                  </a:lnTo>
                  <a:lnTo>
                    <a:pt x="546" y="5943"/>
                  </a:lnTo>
                  <a:lnTo>
                    <a:pt x="702" y="6235"/>
                  </a:lnTo>
                  <a:lnTo>
                    <a:pt x="702" y="6235"/>
                  </a:lnTo>
                  <a:lnTo>
                    <a:pt x="878" y="6508"/>
                  </a:lnTo>
                  <a:lnTo>
                    <a:pt x="1073" y="6780"/>
                  </a:lnTo>
                  <a:lnTo>
                    <a:pt x="1073" y="6780"/>
                  </a:lnTo>
                  <a:lnTo>
                    <a:pt x="1073" y="6780"/>
                  </a:lnTo>
                  <a:lnTo>
                    <a:pt x="1053" y="6761"/>
                  </a:lnTo>
                  <a:lnTo>
                    <a:pt x="1053" y="6761"/>
                  </a:lnTo>
                  <a:lnTo>
                    <a:pt x="1248" y="6995"/>
                  </a:lnTo>
                  <a:lnTo>
                    <a:pt x="1443" y="7209"/>
                  </a:lnTo>
                  <a:lnTo>
                    <a:pt x="1443" y="7209"/>
                  </a:lnTo>
                  <a:lnTo>
                    <a:pt x="1638" y="7384"/>
                  </a:lnTo>
                  <a:lnTo>
                    <a:pt x="1852" y="7540"/>
                  </a:lnTo>
                  <a:lnTo>
                    <a:pt x="1832" y="7540"/>
                  </a:lnTo>
                  <a:lnTo>
                    <a:pt x="1852" y="7560"/>
                  </a:lnTo>
                  <a:lnTo>
                    <a:pt x="1852" y="754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2047" y="7696"/>
                  </a:lnTo>
                  <a:lnTo>
                    <a:pt x="2242" y="7813"/>
                  </a:lnTo>
                  <a:lnTo>
                    <a:pt x="2242" y="7813"/>
                  </a:lnTo>
                  <a:lnTo>
                    <a:pt x="2436" y="7930"/>
                  </a:lnTo>
                  <a:lnTo>
                    <a:pt x="2631" y="8008"/>
                  </a:lnTo>
                  <a:lnTo>
                    <a:pt x="2651" y="8008"/>
                  </a:lnTo>
                  <a:lnTo>
                    <a:pt x="2631" y="8008"/>
                  </a:lnTo>
                  <a:lnTo>
                    <a:pt x="2631" y="8008"/>
                  </a:lnTo>
                  <a:lnTo>
                    <a:pt x="2651" y="8027"/>
                  </a:lnTo>
                  <a:lnTo>
                    <a:pt x="2651" y="8027"/>
                  </a:lnTo>
                  <a:lnTo>
                    <a:pt x="2846" y="8086"/>
                  </a:lnTo>
                  <a:lnTo>
                    <a:pt x="3040" y="8164"/>
                  </a:lnTo>
                  <a:lnTo>
                    <a:pt x="3040" y="8164"/>
                  </a:lnTo>
                  <a:lnTo>
                    <a:pt x="3235" y="8203"/>
                  </a:lnTo>
                  <a:lnTo>
                    <a:pt x="3430" y="8242"/>
                  </a:lnTo>
                  <a:lnTo>
                    <a:pt x="3411" y="8242"/>
                  </a:lnTo>
                  <a:lnTo>
                    <a:pt x="3411" y="8242"/>
                  </a:lnTo>
                  <a:lnTo>
                    <a:pt x="3605" y="8261"/>
                  </a:lnTo>
                  <a:lnTo>
                    <a:pt x="3820" y="8261"/>
                  </a:lnTo>
                  <a:lnTo>
                    <a:pt x="3820" y="8261"/>
                  </a:lnTo>
                  <a:lnTo>
                    <a:pt x="4170" y="8242"/>
                  </a:lnTo>
                  <a:lnTo>
                    <a:pt x="4170" y="8242"/>
                  </a:lnTo>
                  <a:lnTo>
                    <a:pt x="4170" y="8242"/>
                  </a:lnTo>
                  <a:lnTo>
                    <a:pt x="4346" y="8203"/>
                  </a:lnTo>
                  <a:lnTo>
                    <a:pt x="4521" y="8164"/>
                  </a:lnTo>
                  <a:lnTo>
                    <a:pt x="4521" y="8164"/>
                  </a:lnTo>
                  <a:lnTo>
                    <a:pt x="4774" y="8086"/>
                  </a:lnTo>
                  <a:lnTo>
                    <a:pt x="4774" y="8086"/>
                  </a:lnTo>
                  <a:lnTo>
                    <a:pt x="4989" y="7872"/>
                  </a:lnTo>
                  <a:lnTo>
                    <a:pt x="5184" y="7657"/>
                  </a:lnTo>
                  <a:lnTo>
                    <a:pt x="5378" y="7404"/>
                  </a:lnTo>
                  <a:lnTo>
                    <a:pt x="5534" y="7151"/>
                  </a:lnTo>
                  <a:lnTo>
                    <a:pt x="5690" y="6897"/>
                  </a:lnTo>
                  <a:lnTo>
                    <a:pt x="5827" y="6605"/>
                  </a:lnTo>
                  <a:lnTo>
                    <a:pt x="5943" y="6313"/>
                  </a:lnTo>
                  <a:lnTo>
                    <a:pt x="6041" y="6021"/>
                  </a:lnTo>
                  <a:lnTo>
                    <a:pt x="6119" y="5709"/>
                  </a:lnTo>
                  <a:lnTo>
                    <a:pt x="6177" y="5397"/>
                  </a:lnTo>
                  <a:lnTo>
                    <a:pt x="6197" y="5085"/>
                  </a:lnTo>
                  <a:lnTo>
                    <a:pt x="6216" y="4754"/>
                  </a:lnTo>
                  <a:lnTo>
                    <a:pt x="6197" y="4423"/>
                  </a:lnTo>
                  <a:lnTo>
                    <a:pt x="6177" y="4092"/>
                  </a:lnTo>
                  <a:lnTo>
                    <a:pt x="6119" y="3741"/>
                  </a:lnTo>
                  <a:lnTo>
                    <a:pt x="6041" y="3410"/>
                  </a:lnTo>
                  <a:lnTo>
                    <a:pt x="6041" y="3410"/>
                  </a:lnTo>
                  <a:lnTo>
                    <a:pt x="5943" y="3078"/>
                  </a:lnTo>
                  <a:lnTo>
                    <a:pt x="5827" y="2767"/>
                  </a:lnTo>
                  <a:lnTo>
                    <a:pt x="5671" y="2455"/>
                  </a:lnTo>
                  <a:lnTo>
                    <a:pt x="5515" y="2163"/>
                  </a:lnTo>
                  <a:lnTo>
                    <a:pt x="5339" y="1890"/>
                  </a:lnTo>
                  <a:lnTo>
                    <a:pt x="5145" y="1617"/>
                  </a:lnTo>
                  <a:lnTo>
                    <a:pt x="4950" y="1383"/>
                  </a:lnTo>
                  <a:lnTo>
                    <a:pt x="4716" y="1150"/>
                  </a:lnTo>
                  <a:lnTo>
                    <a:pt x="4482" y="935"/>
                  </a:lnTo>
                  <a:lnTo>
                    <a:pt x="4248" y="740"/>
                  </a:lnTo>
                  <a:lnTo>
                    <a:pt x="3976" y="565"/>
                  </a:lnTo>
                  <a:lnTo>
                    <a:pt x="3722" y="409"/>
                  </a:lnTo>
                  <a:lnTo>
                    <a:pt x="3450" y="273"/>
                  </a:lnTo>
                  <a:lnTo>
                    <a:pt x="3157" y="175"/>
                  </a:lnTo>
                  <a:lnTo>
                    <a:pt x="2865" y="78"/>
                  </a:lnTo>
                  <a:lnTo>
                    <a:pt x="2573" y="0"/>
                  </a:lnTo>
                  <a:lnTo>
                    <a:pt x="2573" y="0"/>
                  </a:lnTo>
                  <a:lnTo>
                    <a:pt x="2358" y="58"/>
                  </a:lnTo>
                  <a:lnTo>
                    <a:pt x="2339" y="5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107;p57">
              <a:extLst>
                <a:ext uri="{FF2B5EF4-FFF2-40B4-BE49-F238E27FC236}">
                  <a16:creationId xmlns:a16="http://schemas.microsoft.com/office/drawing/2014/main" id="{1AB1B64A-60F3-5B2F-509A-F9C57A1F20DD}"/>
                </a:ext>
              </a:extLst>
            </p:cNvPr>
            <p:cNvSpPr/>
            <p:nvPr/>
          </p:nvSpPr>
          <p:spPr>
            <a:xfrm>
              <a:off x="11313425" y="5541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108;p57">
              <a:extLst>
                <a:ext uri="{FF2B5EF4-FFF2-40B4-BE49-F238E27FC236}">
                  <a16:creationId xmlns:a16="http://schemas.microsoft.com/office/drawing/2014/main" id="{14BA31C6-06B4-14FA-FCBE-BCD334B0BDA3}"/>
                </a:ext>
              </a:extLst>
            </p:cNvPr>
            <p:cNvSpPr/>
            <p:nvPr/>
          </p:nvSpPr>
          <p:spPr>
            <a:xfrm>
              <a:off x="11352875" y="584813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109;p57">
              <a:extLst>
                <a:ext uri="{FF2B5EF4-FFF2-40B4-BE49-F238E27FC236}">
                  <a16:creationId xmlns:a16="http://schemas.microsoft.com/office/drawing/2014/main" id="{0B929A74-1A2D-64BF-8318-C1CEAFB0F26C}"/>
                </a:ext>
              </a:extLst>
            </p:cNvPr>
            <p:cNvSpPr/>
            <p:nvPr/>
          </p:nvSpPr>
          <p:spPr>
            <a:xfrm>
              <a:off x="11261800" y="493238"/>
              <a:ext cx="60900" cy="30225"/>
            </a:xfrm>
            <a:custGeom>
              <a:avLst/>
              <a:gdLst/>
              <a:ahLst/>
              <a:cxnLst/>
              <a:rect l="l" t="t" r="r" b="b"/>
              <a:pathLst>
                <a:path w="2436" h="1209" extrusionOk="0">
                  <a:moveTo>
                    <a:pt x="1793" y="1"/>
                  </a:moveTo>
                  <a:lnTo>
                    <a:pt x="1578" y="20"/>
                  </a:lnTo>
                  <a:lnTo>
                    <a:pt x="1345" y="59"/>
                  </a:lnTo>
                  <a:lnTo>
                    <a:pt x="1091" y="98"/>
                  </a:lnTo>
                  <a:lnTo>
                    <a:pt x="838" y="176"/>
                  </a:lnTo>
                  <a:lnTo>
                    <a:pt x="624" y="274"/>
                  </a:lnTo>
                  <a:lnTo>
                    <a:pt x="429" y="371"/>
                  </a:lnTo>
                  <a:lnTo>
                    <a:pt x="273" y="488"/>
                  </a:lnTo>
                  <a:lnTo>
                    <a:pt x="137" y="605"/>
                  </a:lnTo>
                  <a:lnTo>
                    <a:pt x="59" y="722"/>
                  </a:lnTo>
                  <a:lnTo>
                    <a:pt x="0" y="819"/>
                  </a:lnTo>
                  <a:lnTo>
                    <a:pt x="0" y="878"/>
                  </a:lnTo>
                  <a:lnTo>
                    <a:pt x="20" y="936"/>
                  </a:lnTo>
                  <a:lnTo>
                    <a:pt x="39" y="995"/>
                  </a:lnTo>
                  <a:lnTo>
                    <a:pt x="59" y="1034"/>
                  </a:lnTo>
                  <a:lnTo>
                    <a:pt x="156" y="1112"/>
                  </a:lnTo>
                  <a:lnTo>
                    <a:pt x="292" y="1170"/>
                  </a:lnTo>
                  <a:lnTo>
                    <a:pt x="468" y="1189"/>
                  </a:lnTo>
                  <a:lnTo>
                    <a:pt x="663" y="1209"/>
                  </a:lnTo>
                  <a:lnTo>
                    <a:pt x="877" y="1209"/>
                  </a:lnTo>
                  <a:lnTo>
                    <a:pt x="1111" y="1170"/>
                  </a:lnTo>
                  <a:lnTo>
                    <a:pt x="1364" y="1112"/>
                  </a:lnTo>
                  <a:lnTo>
                    <a:pt x="1598" y="1034"/>
                  </a:lnTo>
                  <a:lnTo>
                    <a:pt x="1812" y="956"/>
                  </a:lnTo>
                  <a:lnTo>
                    <a:pt x="2007" y="839"/>
                  </a:lnTo>
                  <a:lnTo>
                    <a:pt x="2182" y="741"/>
                  </a:lnTo>
                  <a:lnTo>
                    <a:pt x="2299" y="624"/>
                  </a:lnTo>
                  <a:lnTo>
                    <a:pt x="2397" y="508"/>
                  </a:lnTo>
                  <a:lnTo>
                    <a:pt x="2436" y="391"/>
                  </a:lnTo>
                  <a:lnTo>
                    <a:pt x="2436" y="332"/>
                  </a:lnTo>
                  <a:lnTo>
                    <a:pt x="2436" y="274"/>
                  </a:lnTo>
                  <a:lnTo>
                    <a:pt x="2416" y="235"/>
                  </a:lnTo>
                  <a:lnTo>
                    <a:pt x="2377" y="196"/>
                  </a:lnTo>
                  <a:lnTo>
                    <a:pt x="2280" y="118"/>
                  </a:lnTo>
                  <a:lnTo>
                    <a:pt x="2163" y="59"/>
                  </a:lnTo>
                  <a:lnTo>
                    <a:pt x="1988" y="20"/>
                  </a:lnTo>
                  <a:lnTo>
                    <a:pt x="1793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110;p57">
              <a:extLst>
                <a:ext uri="{FF2B5EF4-FFF2-40B4-BE49-F238E27FC236}">
                  <a16:creationId xmlns:a16="http://schemas.microsoft.com/office/drawing/2014/main" id="{E1423A25-7CCD-FD56-8F41-BA178F43613F}"/>
                </a:ext>
              </a:extLst>
            </p:cNvPr>
            <p:cNvSpPr/>
            <p:nvPr/>
          </p:nvSpPr>
          <p:spPr>
            <a:xfrm>
              <a:off x="11261800" y="493238"/>
              <a:ext cx="60900" cy="30225"/>
            </a:xfrm>
            <a:custGeom>
              <a:avLst/>
              <a:gdLst/>
              <a:ahLst/>
              <a:cxnLst/>
              <a:rect l="l" t="t" r="r" b="b"/>
              <a:pathLst>
                <a:path w="2436" h="1209" fill="none" extrusionOk="0">
                  <a:moveTo>
                    <a:pt x="20" y="936"/>
                  </a:moveTo>
                  <a:lnTo>
                    <a:pt x="20" y="936"/>
                  </a:lnTo>
                  <a:lnTo>
                    <a:pt x="39" y="995"/>
                  </a:lnTo>
                  <a:lnTo>
                    <a:pt x="59" y="1034"/>
                  </a:lnTo>
                  <a:lnTo>
                    <a:pt x="156" y="1112"/>
                  </a:lnTo>
                  <a:lnTo>
                    <a:pt x="292" y="1170"/>
                  </a:lnTo>
                  <a:lnTo>
                    <a:pt x="468" y="1189"/>
                  </a:lnTo>
                  <a:lnTo>
                    <a:pt x="663" y="1209"/>
                  </a:lnTo>
                  <a:lnTo>
                    <a:pt x="877" y="1209"/>
                  </a:lnTo>
                  <a:lnTo>
                    <a:pt x="1111" y="1170"/>
                  </a:lnTo>
                  <a:lnTo>
                    <a:pt x="1364" y="1112"/>
                  </a:lnTo>
                  <a:lnTo>
                    <a:pt x="1364" y="1112"/>
                  </a:lnTo>
                  <a:lnTo>
                    <a:pt x="1598" y="1034"/>
                  </a:lnTo>
                  <a:lnTo>
                    <a:pt x="1812" y="956"/>
                  </a:lnTo>
                  <a:lnTo>
                    <a:pt x="2007" y="839"/>
                  </a:lnTo>
                  <a:lnTo>
                    <a:pt x="2182" y="741"/>
                  </a:lnTo>
                  <a:lnTo>
                    <a:pt x="2299" y="624"/>
                  </a:lnTo>
                  <a:lnTo>
                    <a:pt x="2397" y="508"/>
                  </a:lnTo>
                  <a:lnTo>
                    <a:pt x="2436" y="391"/>
                  </a:lnTo>
                  <a:lnTo>
                    <a:pt x="2436" y="332"/>
                  </a:lnTo>
                  <a:lnTo>
                    <a:pt x="2436" y="274"/>
                  </a:lnTo>
                  <a:lnTo>
                    <a:pt x="2436" y="274"/>
                  </a:lnTo>
                  <a:lnTo>
                    <a:pt x="2416" y="235"/>
                  </a:lnTo>
                  <a:lnTo>
                    <a:pt x="2377" y="196"/>
                  </a:lnTo>
                  <a:lnTo>
                    <a:pt x="2280" y="118"/>
                  </a:lnTo>
                  <a:lnTo>
                    <a:pt x="2163" y="59"/>
                  </a:lnTo>
                  <a:lnTo>
                    <a:pt x="1988" y="20"/>
                  </a:lnTo>
                  <a:lnTo>
                    <a:pt x="1793" y="1"/>
                  </a:lnTo>
                  <a:lnTo>
                    <a:pt x="1578" y="20"/>
                  </a:lnTo>
                  <a:lnTo>
                    <a:pt x="1345" y="59"/>
                  </a:lnTo>
                  <a:lnTo>
                    <a:pt x="1091" y="98"/>
                  </a:lnTo>
                  <a:lnTo>
                    <a:pt x="1091" y="98"/>
                  </a:lnTo>
                  <a:lnTo>
                    <a:pt x="838" y="176"/>
                  </a:lnTo>
                  <a:lnTo>
                    <a:pt x="624" y="274"/>
                  </a:lnTo>
                  <a:lnTo>
                    <a:pt x="429" y="371"/>
                  </a:lnTo>
                  <a:lnTo>
                    <a:pt x="273" y="488"/>
                  </a:lnTo>
                  <a:lnTo>
                    <a:pt x="137" y="605"/>
                  </a:lnTo>
                  <a:lnTo>
                    <a:pt x="59" y="722"/>
                  </a:lnTo>
                  <a:lnTo>
                    <a:pt x="0" y="819"/>
                  </a:lnTo>
                  <a:lnTo>
                    <a:pt x="0" y="878"/>
                  </a:lnTo>
                  <a:lnTo>
                    <a:pt x="20" y="93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111;p57">
              <a:extLst>
                <a:ext uri="{FF2B5EF4-FFF2-40B4-BE49-F238E27FC236}">
                  <a16:creationId xmlns:a16="http://schemas.microsoft.com/office/drawing/2014/main" id="{025F1AE7-A5AB-C041-8737-F2CC896E61B6}"/>
                </a:ext>
              </a:extLst>
            </p:cNvPr>
            <p:cNvSpPr/>
            <p:nvPr/>
          </p:nvSpPr>
          <p:spPr>
            <a:xfrm>
              <a:off x="11633925" y="280388"/>
              <a:ext cx="175875" cy="227975"/>
            </a:xfrm>
            <a:custGeom>
              <a:avLst/>
              <a:gdLst/>
              <a:ahLst/>
              <a:cxnLst/>
              <a:rect l="l" t="t" r="r" b="b"/>
              <a:pathLst>
                <a:path w="7035" h="9119" extrusionOk="0">
                  <a:moveTo>
                    <a:pt x="2514" y="0"/>
                  </a:moveTo>
                  <a:lnTo>
                    <a:pt x="2086" y="39"/>
                  </a:lnTo>
                  <a:lnTo>
                    <a:pt x="1891" y="78"/>
                  </a:lnTo>
                  <a:lnTo>
                    <a:pt x="1677" y="137"/>
                  </a:lnTo>
                  <a:lnTo>
                    <a:pt x="1443" y="195"/>
                  </a:lnTo>
                  <a:lnTo>
                    <a:pt x="1209" y="293"/>
                  </a:lnTo>
                  <a:lnTo>
                    <a:pt x="995" y="390"/>
                  </a:lnTo>
                  <a:lnTo>
                    <a:pt x="780" y="507"/>
                  </a:lnTo>
                  <a:lnTo>
                    <a:pt x="566" y="643"/>
                  </a:lnTo>
                  <a:lnTo>
                    <a:pt x="371" y="780"/>
                  </a:lnTo>
                  <a:lnTo>
                    <a:pt x="176" y="936"/>
                  </a:lnTo>
                  <a:lnTo>
                    <a:pt x="1" y="1092"/>
                  </a:lnTo>
                  <a:lnTo>
                    <a:pt x="1" y="1092"/>
                  </a:lnTo>
                  <a:lnTo>
                    <a:pt x="352" y="1053"/>
                  </a:lnTo>
                  <a:lnTo>
                    <a:pt x="683" y="1053"/>
                  </a:lnTo>
                  <a:lnTo>
                    <a:pt x="956" y="1072"/>
                  </a:lnTo>
                  <a:lnTo>
                    <a:pt x="1228" y="1111"/>
                  </a:lnTo>
                  <a:lnTo>
                    <a:pt x="1482" y="1169"/>
                  </a:lnTo>
                  <a:lnTo>
                    <a:pt x="1735" y="1267"/>
                  </a:lnTo>
                  <a:lnTo>
                    <a:pt x="1969" y="1364"/>
                  </a:lnTo>
                  <a:lnTo>
                    <a:pt x="2203" y="1501"/>
                  </a:lnTo>
                  <a:lnTo>
                    <a:pt x="2417" y="1637"/>
                  </a:lnTo>
                  <a:lnTo>
                    <a:pt x="2612" y="1793"/>
                  </a:lnTo>
                  <a:lnTo>
                    <a:pt x="2807" y="1968"/>
                  </a:lnTo>
                  <a:lnTo>
                    <a:pt x="2982" y="2163"/>
                  </a:lnTo>
                  <a:lnTo>
                    <a:pt x="3157" y="2358"/>
                  </a:lnTo>
                  <a:lnTo>
                    <a:pt x="3294" y="2572"/>
                  </a:lnTo>
                  <a:lnTo>
                    <a:pt x="3450" y="2787"/>
                  </a:lnTo>
                  <a:lnTo>
                    <a:pt x="3566" y="3020"/>
                  </a:lnTo>
                  <a:lnTo>
                    <a:pt x="3683" y="3274"/>
                  </a:lnTo>
                  <a:lnTo>
                    <a:pt x="3800" y="3508"/>
                  </a:lnTo>
                  <a:lnTo>
                    <a:pt x="3898" y="3761"/>
                  </a:lnTo>
                  <a:lnTo>
                    <a:pt x="3976" y="4034"/>
                  </a:lnTo>
                  <a:lnTo>
                    <a:pt x="4034" y="4306"/>
                  </a:lnTo>
                  <a:lnTo>
                    <a:pt x="4073" y="4560"/>
                  </a:lnTo>
                  <a:lnTo>
                    <a:pt x="4112" y="4832"/>
                  </a:lnTo>
                  <a:lnTo>
                    <a:pt x="4132" y="5105"/>
                  </a:lnTo>
                  <a:lnTo>
                    <a:pt x="4151" y="5378"/>
                  </a:lnTo>
                  <a:lnTo>
                    <a:pt x="4151" y="5651"/>
                  </a:lnTo>
                  <a:lnTo>
                    <a:pt x="4132" y="5924"/>
                  </a:lnTo>
                  <a:lnTo>
                    <a:pt x="4093" y="6177"/>
                  </a:lnTo>
                  <a:lnTo>
                    <a:pt x="4034" y="6450"/>
                  </a:lnTo>
                  <a:lnTo>
                    <a:pt x="3976" y="6703"/>
                  </a:lnTo>
                  <a:lnTo>
                    <a:pt x="3898" y="6956"/>
                  </a:lnTo>
                  <a:lnTo>
                    <a:pt x="3800" y="7210"/>
                  </a:lnTo>
                  <a:lnTo>
                    <a:pt x="3703" y="7443"/>
                  </a:lnTo>
                  <a:lnTo>
                    <a:pt x="3566" y="7658"/>
                  </a:lnTo>
                  <a:lnTo>
                    <a:pt x="3430" y="7872"/>
                  </a:lnTo>
                  <a:lnTo>
                    <a:pt x="3274" y="8086"/>
                  </a:lnTo>
                  <a:lnTo>
                    <a:pt x="3099" y="8281"/>
                  </a:lnTo>
                  <a:lnTo>
                    <a:pt x="2904" y="8456"/>
                  </a:lnTo>
                  <a:lnTo>
                    <a:pt x="2709" y="8612"/>
                  </a:lnTo>
                  <a:lnTo>
                    <a:pt x="2495" y="8749"/>
                  </a:lnTo>
                  <a:lnTo>
                    <a:pt x="2261" y="8866"/>
                  </a:lnTo>
                  <a:lnTo>
                    <a:pt x="2047" y="8963"/>
                  </a:lnTo>
                  <a:lnTo>
                    <a:pt x="2281" y="9022"/>
                  </a:lnTo>
                  <a:lnTo>
                    <a:pt x="2534" y="9080"/>
                  </a:lnTo>
                  <a:lnTo>
                    <a:pt x="2787" y="9099"/>
                  </a:lnTo>
                  <a:lnTo>
                    <a:pt x="3040" y="9119"/>
                  </a:lnTo>
                  <a:lnTo>
                    <a:pt x="3294" y="9099"/>
                  </a:lnTo>
                  <a:lnTo>
                    <a:pt x="3547" y="9080"/>
                  </a:lnTo>
                  <a:lnTo>
                    <a:pt x="3800" y="9041"/>
                  </a:lnTo>
                  <a:lnTo>
                    <a:pt x="4073" y="8983"/>
                  </a:lnTo>
                  <a:lnTo>
                    <a:pt x="4268" y="8924"/>
                  </a:lnTo>
                  <a:lnTo>
                    <a:pt x="4463" y="8846"/>
                  </a:lnTo>
                  <a:lnTo>
                    <a:pt x="4852" y="8671"/>
                  </a:lnTo>
                  <a:lnTo>
                    <a:pt x="5203" y="8476"/>
                  </a:lnTo>
                  <a:lnTo>
                    <a:pt x="5534" y="8223"/>
                  </a:lnTo>
                  <a:lnTo>
                    <a:pt x="5827" y="7930"/>
                  </a:lnTo>
                  <a:lnTo>
                    <a:pt x="6099" y="7619"/>
                  </a:lnTo>
                  <a:lnTo>
                    <a:pt x="6333" y="7287"/>
                  </a:lnTo>
                  <a:lnTo>
                    <a:pt x="6548" y="6917"/>
                  </a:lnTo>
                  <a:lnTo>
                    <a:pt x="6703" y="6547"/>
                  </a:lnTo>
                  <a:lnTo>
                    <a:pt x="6859" y="6138"/>
                  </a:lnTo>
                  <a:lnTo>
                    <a:pt x="6957" y="5729"/>
                  </a:lnTo>
                  <a:lnTo>
                    <a:pt x="7015" y="5281"/>
                  </a:lnTo>
                  <a:lnTo>
                    <a:pt x="7035" y="4852"/>
                  </a:lnTo>
                  <a:lnTo>
                    <a:pt x="7035" y="4404"/>
                  </a:lnTo>
                  <a:lnTo>
                    <a:pt x="6976" y="3936"/>
                  </a:lnTo>
                  <a:lnTo>
                    <a:pt x="6859" y="3488"/>
                  </a:lnTo>
                  <a:lnTo>
                    <a:pt x="6723" y="3040"/>
                  </a:lnTo>
                  <a:lnTo>
                    <a:pt x="6548" y="2611"/>
                  </a:lnTo>
                  <a:lnTo>
                    <a:pt x="6333" y="2222"/>
                  </a:lnTo>
                  <a:lnTo>
                    <a:pt x="6099" y="1851"/>
                  </a:lnTo>
                  <a:lnTo>
                    <a:pt x="5827" y="1501"/>
                  </a:lnTo>
                  <a:lnTo>
                    <a:pt x="5515" y="1189"/>
                  </a:lnTo>
                  <a:lnTo>
                    <a:pt x="5203" y="916"/>
                  </a:lnTo>
                  <a:lnTo>
                    <a:pt x="4852" y="663"/>
                  </a:lnTo>
                  <a:lnTo>
                    <a:pt x="4502" y="449"/>
                  </a:lnTo>
                  <a:lnTo>
                    <a:pt x="4112" y="293"/>
                  </a:lnTo>
                  <a:lnTo>
                    <a:pt x="3722" y="156"/>
                  </a:lnTo>
                  <a:lnTo>
                    <a:pt x="3333" y="59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112;p57">
              <a:extLst>
                <a:ext uri="{FF2B5EF4-FFF2-40B4-BE49-F238E27FC236}">
                  <a16:creationId xmlns:a16="http://schemas.microsoft.com/office/drawing/2014/main" id="{6FBEFBDF-543B-C7F1-5AC9-5BD2181DAAAE}"/>
                </a:ext>
              </a:extLst>
            </p:cNvPr>
            <p:cNvSpPr/>
            <p:nvPr/>
          </p:nvSpPr>
          <p:spPr>
            <a:xfrm>
              <a:off x="11633925" y="280388"/>
              <a:ext cx="175875" cy="227975"/>
            </a:xfrm>
            <a:custGeom>
              <a:avLst/>
              <a:gdLst/>
              <a:ahLst/>
              <a:cxnLst/>
              <a:rect l="l" t="t" r="r" b="b"/>
              <a:pathLst>
                <a:path w="7035" h="9119" fill="none" extrusionOk="0">
                  <a:moveTo>
                    <a:pt x="6859" y="3488"/>
                  </a:moveTo>
                  <a:lnTo>
                    <a:pt x="6859" y="3488"/>
                  </a:lnTo>
                  <a:lnTo>
                    <a:pt x="6976" y="3936"/>
                  </a:lnTo>
                  <a:lnTo>
                    <a:pt x="7035" y="4404"/>
                  </a:lnTo>
                  <a:lnTo>
                    <a:pt x="7035" y="4852"/>
                  </a:lnTo>
                  <a:lnTo>
                    <a:pt x="7015" y="5281"/>
                  </a:lnTo>
                  <a:lnTo>
                    <a:pt x="6957" y="5729"/>
                  </a:lnTo>
                  <a:lnTo>
                    <a:pt x="6859" y="6138"/>
                  </a:lnTo>
                  <a:lnTo>
                    <a:pt x="6703" y="6547"/>
                  </a:lnTo>
                  <a:lnTo>
                    <a:pt x="6548" y="6917"/>
                  </a:lnTo>
                  <a:lnTo>
                    <a:pt x="6333" y="7287"/>
                  </a:lnTo>
                  <a:lnTo>
                    <a:pt x="6099" y="7619"/>
                  </a:lnTo>
                  <a:lnTo>
                    <a:pt x="5827" y="7930"/>
                  </a:lnTo>
                  <a:lnTo>
                    <a:pt x="5534" y="8223"/>
                  </a:lnTo>
                  <a:lnTo>
                    <a:pt x="5203" y="8476"/>
                  </a:lnTo>
                  <a:lnTo>
                    <a:pt x="4852" y="8671"/>
                  </a:lnTo>
                  <a:lnTo>
                    <a:pt x="4463" y="8846"/>
                  </a:lnTo>
                  <a:lnTo>
                    <a:pt x="4268" y="8924"/>
                  </a:lnTo>
                  <a:lnTo>
                    <a:pt x="4073" y="8983"/>
                  </a:lnTo>
                  <a:lnTo>
                    <a:pt x="4073" y="8983"/>
                  </a:lnTo>
                  <a:lnTo>
                    <a:pt x="3800" y="9041"/>
                  </a:lnTo>
                  <a:lnTo>
                    <a:pt x="3547" y="9080"/>
                  </a:lnTo>
                  <a:lnTo>
                    <a:pt x="3294" y="9099"/>
                  </a:lnTo>
                  <a:lnTo>
                    <a:pt x="3040" y="9119"/>
                  </a:lnTo>
                  <a:lnTo>
                    <a:pt x="2787" y="9099"/>
                  </a:lnTo>
                  <a:lnTo>
                    <a:pt x="2534" y="9080"/>
                  </a:lnTo>
                  <a:lnTo>
                    <a:pt x="2281" y="9022"/>
                  </a:lnTo>
                  <a:lnTo>
                    <a:pt x="2047" y="8963"/>
                  </a:lnTo>
                  <a:lnTo>
                    <a:pt x="2047" y="8963"/>
                  </a:lnTo>
                  <a:lnTo>
                    <a:pt x="2261" y="8866"/>
                  </a:lnTo>
                  <a:lnTo>
                    <a:pt x="2495" y="8749"/>
                  </a:lnTo>
                  <a:lnTo>
                    <a:pt x="2495" y="8749"/>
                  </a:lnTo>
                  <a:lnTo>
                    <a:pt x="2709" y="8612"/>
                  </a:lnTo>
                  <a:lnTo>
                    <a:pt x="2904" y="8456"/>
                  </a:lnTo>
                  <a:lnTo>
                    <a:pt x="2904" y="8456"/>
                  </a:lnTo>
                  <a:lnTo>
                    <a:pt x="3099" y="8281"/>
                  </a:lnTo>
                  <a:lnTo>
                    <a:pt x="3274" y="8086"/>
                  </a:lnTo>
                  <a:lnTo>
                    <a:pt x="3430" y="7872"/>
                  </a:lnTo>
                  <a:lnTo>
                    <a:pt x="3566" y="7658"/>
                  </a:lnTo>
                  <a:lnTo>
                    <a:pt x="3566" y="7658"/>
                  </a:lnTo>
                  <a:lnTo>
                    <a:pt x="3703" y="7443"/>
                  </a:lnTo>
                  <a:lnTo>
                    <a:pt x="3800" y="7210"/>
                  </a:lnTo>
                  <a:lnTo>
                    <a:pt x="3898" y="6956"/>
                  </a:lnTo>
                  <a:lnTo>
                    <a:pt x="3976" y="6703"/>
                  </a:lnTo>
                  <a:lnTo>
                    <a:pt x="3976" y="6703"/>
                  </a:lnTo>
                  <a:lnTo>
                    <a:pt x="4034" y="6450"/>
                  </a:lnTo>
                  <a:lnTo>
                    <a:pt x="4093" y="6177"/>
                  </a:lnTo>
                  <a:lnTo>
                    <a:pt x="4132" y="5924"/>
                  </a:lnTo>
                  <a:lnTo>
                    <a:pt x="4151" y="5651"/>
                  </a:lnTo>
                  <a:lnTo>
                    <a:pt x="4151" y="5378"/>
                  </a:lnTo>
                  <a:lnTo>
                    <a:pt x="4132" y="5105"/>
                  </a:lnTo>
                  <a:lnTo>
                    <a:pt x="4112" y="4832"/>
                  </a:lnTo>
                  <a:lnTo>
                    <a:pt x="4073" y="4560"/>
                  </a:lnTo>
                  <a:lnTo>
                    <a:pt x="4073" y="4560"/>
                  </a:lnTo>
                  <a:lnTo>
                    <a:pt x="4034" y="4306"/>
                  </a:lnTo>
                  <a:lnTo>
                    <a:pt x="3976" y="4034"/>
                  </a:lnTo>
                  <a:lnTo>
                    <a:pt x="3898" y="3761"/>
                  </a:lnTo>
                  <a:lnTo>
                    <a:pt x="3800" y="3508"/>
                  </a:lnTo>
                  <a:lnTo>
                    <a:pt x="3800" y="3508"/>
                  </a:lnTo>
                  <a:lnTo>
                    <a:pt x="3683" y="3274"/>
                  </a:lnTo>
                  <a:lnTo>
                    <a:pt x="3566" y="3020"/>
                  </a:lnTo>
                  <a:lnTo>
                    <a:pt x="3450" y="2787"/>
                  </a:lnTo>
                  <a:lnTo>
                    <a:pt x="3294" y="2572"/>
                  </a:lnTo>
                  <a:lnTo>
                    <a:pt x="3294" y="2572"/>
                  </a:lnTo>
                  <a:lnTo>
                    <a:pt x="3157" y="2358"/>
                  </a:lnTo>
                  <a:lnTo>
                    <a:pt x="2982" y="2163"/>
                  </a:lnTo>
                  <a:lnTo>
                    <a:pt x="2807" y="1968"/>
                  </a:lnTo>
                  <a:lnTo>
                    <a:pt x="2612" y="1793"/>
                  </a:lnTo>
                  <a:lnTo>
                    <a:pt x="2612" y="1793"/>
                  </a:lnTo>
                  <a:lnTo>
                    <a:pt x="2417" y="1637"/>
                  </a:lnTo>
                  <a:lnTo>
                    <a:pt x="2203" y="1501"/>
                  </a:lnTo>
                  <a:lnTo>
                    <a:pt x="1969" y="1364"/>
                  </a:lnTo>
                  <a:lnTo>
                    <a:pt x="1735" y="1267"/>
                  </a:lnTo>
                  <a:lnTo>
                    <a:pt x="1735" y="1267"/>
                  </a:lnTo>
                  <a:lnTo>
                    <a:pt x="1482" y="1169"/>
                  </a:lnTo>
                  <a:lnTo>
                    <a:pt x="1228" y="1111"/>
                  </a:lnTo>
                  <a:lnTo>
                    <a:pt x="956" y="1072"/>
                  </a:lnTo>
                  <a:lnTo>
                    <a:pt x="683" y="1053"/>
                  </a:lnTo>
                  <a:lnTo>
                    <a:pt x="683" y="1053"/>
                  </a:lnTo>
                  <a:lnTo>
                    <a:pt x="352" y="1053"/>
                  </a:lnTo>
                  <a:lnTo>
                    <a:pt x="1" y="1092"/>
                  </a:lnTo>
                  <a:lnTo>
                    <a:pt x="1" y="1092"/>
                  </a:lnTo>
                  <a:lnTo>
                    <a:pt x="176" y="936"/>
                  </a:lnTo>
                  <a:lnTo>
                    <a:pt x="371" y="780"/>
                  </a:lnTo>
                  <a:lnTo>
                    <a:pt x="566" y="643"/>
                  </a:lnTo>
                  <a:lnTo>
                    <a:pt x="780" y="507"/>
                  </a:lnTo>
                  <a:lnTo>
                    <a:pt x="995" y="390"/>
                  </a:lnTo>
                  <a:lnTo>
                    <a:pt x="1209" y="293"/>
                  </a:lnTo>
                  <a:lnTo>
                    <a:pt x="1443" y="195"/>
                  </a:lnTo>
                  <a:lnTo>
                    <a:pt x="1677" y="137"/>
                  </a:lnTo>
                  <a:lnTo>
                    <a:pt x="1677" y="137"/>
                  </a:lnTo>
                  <a:lnTo>
                    <a:pt x="1891" y="78"/>
                  </a:lnTo>
                  <a:lnTo>
                    <a:pt x="2086" y="39"/>
                  </a:lnTo>
                  <a:lnTo>
                    <a:pt x="2514" y="0"/>
                  </a:lnTo>
                  <a:lnTo>
                    <a:pt x="2924" y="0"/>
                  </a:lnTo>
                  <a:lnTo>
                    <a:pt x="3333" y="59"/>
                  </a:lnTo>
                  <a:lnTo>
                    <a:pt x="3722" y="156"/>
                  </a:lnTo>
                  <a:lnTo>
                    <a:pt x="4112" y="293"/>
                  </a:lnTo>
                  <a:lnTo>
                    <a:pt x="4502" y="449"/>
                  </a:lnTo>
                  <a:lnTo>
                    <a:pt x="4852" y="663"/>
                  </a:lnTo>
                  <a:lnTo>
                    <a:pt x="5203" y="916"/>
                  </a:lnTo>
                  <a:lnTo>
                    <a:pt x="5515" y="1189"/>
                  </a:lnTo>
                  <a:lnTo>
                    <a:pt x="5827" y="1501"/>
                  </a:lnTo>
                  <a:lnTo>
                    <a:pt x="6099" y="1851"/>
                  </a:lnTo>
                  <a:lnTo>
                    <a:pt x="6333" y="2222"/>
                  </a:lnTo>
                  <a:lnTo>
                    <a:pt x="6548" y="2611"/>
                  </a:lnTo>
                  <a:lnTo>
                    <a:pt x="6723" y="3040"/>
                  </a:lnTo>
                  <a:lnTo>
                    <a:pt x="6859" y="348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113;p57">
              <a:extLst>
                <a:ext uri="{FF2B5EF4-FFF2-40B4-BE49-F238E27FC236}">
                  <a16:creationId xmlns:a16="http://schemas.microsoft.com/office/drawing/2014/main" id="{936B7FAD-98C3-48DA-A602-8D9F065DCAFC}"/>
                </a:ext>
              </a:extLst>
            </p:cNvPr>
            <p:cNvSpPr/>
            <p:nvPr/>
          </p:nvSpPr>
          <p:spPr>
            <a:xfrm>
              <a:off x="11601300" y="299863"/>
              <a:ext cx="155400" cy="206575"/>
            </a:xfrm>
            <a:custGeom>
              <a:avLst/>
              <a:gdLst/>
              <a:ahLst/>
              <a:cxnLst/>
              <a:rect l="l" t="t" r="r" b="b"/>
              <a:pathLst>
                <a:path w="6216" h="8263" extrusionOk="0">
                  <a:moveTo>
                    <a:pt x="2163" y="1"/>
                  </a:moveTo>
                  <a:lnTo>
                    <a:pt x="2124" y="20"/>
                  </a:lnTo>
                  <a:lnTo>
                    <a:pt x="2027" y="20"/>
                  </a:lnTo>
                  <a:lnTo>
                    <a:pt x="1696" y="98"/>
                  </a:lnTo>
                  <a:lnTo>
                    <a:pt x="1676" y="98"/>
                  </a:lnTo>
                  <a:lnTo>
                    <a:pt x="1462" y="157"/>
                  </a:lnTo>
                  <a:lnTo>
                    <a:pt x="1247" y="371"/>
                  </a:lnTo>
                  <a:lnTo>
                    <a:pt x="1053" y="605"/>
                  </a:lnTo>
                  <a:lnTo>
                    <a:pt x="858" y="839"/>
                  </a:lnTo>
                  <a:lnTo>
                    <a:pt x="682" y="1092"/>
                  </a:lnTo>
                  <a:lnTo>
                    <a:pt x="527" y="1365"/>
                  </a:lnTo>
                  <a:lnTo>
                    <a:pt x="410" y="1637"/>
                  </a:lnTo>
                  <a:lnTo>
                    <a:pt x="293" y="1930"/>
                  </a:lnTo>
                  <a:lnTo>
                    <a:pt x="195" y="2241"/>
                  </a:lnTo>
                  <a:lnTo>
                    <a:pt x="117" y="2534"/>
                  </a:lnTo>
                  <a:lnTo>
                    <a:pt x="59" y="2865"/>
                  </a:lnTo>
                  <a:lnTo>
                    <a:pt x="20" y="3177"/>
                  </a:lnTo>
                  <a:lnTo>
                    <a:pt x="1" y="3508"/>
                  </a:lnTo>
                  <a:lnTo>
                    <a:pt x="20" y="3839"/>
                  </a:lnTo>
                  <a:lnTo>
                    <a:pt x="39" y="4170"/>
                  </a:lnTo>
                  <a:lnTo>
                    <a:pt x="98" y="4521"/>
                  </a:lnTo>
                  <a:lnTo>
                    <a:pt x="176" y="4852"/>
                  </a:lnTo>
                  <a:lnTo>
                    <a:pt x="293" y="5184"/>
                  </a:lnTo>
                  <a:lnTo>
                    <a:pt x="410" y="5495"/>
                  </a:lnTo>
                  <a:lnTo>
                    <a:pt x="546" y="5807"/>
                  </a:lnTo>
                  <a:lnTo>
                    <a:pt x="702" y="6099"/>
                  </a:lnTo>
                  <a:lnTo>
                    <a:pt x="877" y="6372"/>
                  </a:lnTo>
                  <a:lnTo>
                    <a:pt x="1072" y="6645"/>
                  </a:lnTo>
                  <a:lnTo>
                    <a:pt x="1267" y="6879"/>
                  </a:lnTo>
                  <a:lnTo>
                    <a:pt x="1501" y="7112"/>
                  </a:lnTo>
                  <a:lnTo>
                    <a:pt x="1735" y="7327"/>
                  </a:lnTo>
                  <a:lnTo>
                    <a:pt x="1968" y="7522"/>
                  </a:lnTo>
                  <a:lnTo>
                    <a:pt x="2222" y="7697"/>
                  </a:lnTo>
                  <a:lnTo>
                    <a:pt x="2494" y="7853"/>
                  </a:lnTo>
                  <a:lnTo>
                    <a:pt x="2767" y="7970"/>
                  </a:lnTo>
                  <a:lnTo>
                    <a:pt x="3040" y="8087"/>
                  </a:lnTo>
                  <a:lnTo>
                    <a:pt x="3332" y="8184"/>
                  </a:lnTo>
                  <a:lnTo>
                    <a:pt x="3625" y="8262"/>
                  </a:lnTo>
                  <a:lnTo>
                    <a:pt x="3878" y="8204"/>
                  </a:lnTo>
                  <a:lnTo>
                    <a:pt x="4053" y="8145"/>
                  </a:lnTo>
                  <a:lnTo>
                    <a:pt x="4229" y="8087"/>
                  </a:lnTo>
                  <a:lnTo>
                    <a:pt x="4540" y="7931"/>
                  </a:lnTo>
                  <a:lnTo>
                    <a:pt x="4716" y="7814"/>
                  </a:lnTo>
                  <a:lnTo>
                    <a:pt x="4871" y="7697"/>
                  </a:lnTo>
                  <a:lnTo>
                    <a:pt x="4871" y="7716"/>
                  </a:lnTo>
                  <a:lnTo>
                    <a:pt x="5144" y="7463"/>
                  </a:lnTo>
                  <a:lnTo>
                    <a:pt x="5300" y="7307"/>
                  </a:lnTo>
                  <a:lnTo>
                    <a:pt x="5437" y="7132"/>
                  </a:lnTo>
                  <a:lnTo>
                    <a:pt x="5553" y="6957"/>
                  </a:lnTo>
                  <a:lnTo>
                    <a:pt x="5670" y="6762"/>
                  </a:lnTo>
                  <a:lnTo>
                    <a:pt x="5787" y="6547"/>
                  </a:lnTo>
                  <a:lnTo>
                    <a:pt x="5885" y="6333"/>
                  </a:lnTo>
                  <a:lnTo>
                    <a:pt x="5982" y="6080"/>
                  </a:lnTo>
                  <a:lnTo>
                    <a:pt x="6060" y="5827"/>
                  </a:lnTo>
                  <a:lnTo>
                    <a:pt x="6118" y="5534"/>
                  </a:lnTo>
                  <a:lnTo>
                    <a:pt x="6177" y="5261"/>
                  </a:lnTo>
                  <a:lnTo>
                    <a:pt x="6196" y="4950"/>
                  </a:lnTo>
                  <a:lnTo>
                    <a:pt x="6216" y="4619"/>
                  </a:lnTo>
                  <a:lnTo>
                    <a:pt x="6196" y="4287"/>
                  </a:lnTo>
                  <a:lnTo>
                    <a:pt x="6177" y="3956"/>
                  </a:lnTo>
                  <a:lnTo>
                    <a:pt x="6177" y="3976"/>
                  </a:lnTo>
                  <a:lnTo>
                    <a:pt x="6118" y="3625"/>
                  </a:lnTo>
                  <a:lnTo>
                    <a:pt x="6041" y="3274"/>
                  </a:lnTo>
                  <a:lnTo>
                    <a:pt x="5924" y="2923"/>
                  </a:lnTo>
                  <a:lnTo>
                    <a:pt x="5807" y="2592"/>
                  </a:lnTo>
                  <a:lnTo>
                    <a:pt x="5612" y="2202"/>
                  </a:lnTo>
                  <a:lnTo>
                    <a:pt x="5456" y="1930"/>
                  </a:lnTo>
                  <a:lnTo>
                    <a:pt x="5437" y="1891"/>
                  </a:lnTo>
                  <a:lnTo>
                    <a:pt x="5164" y="1501"/>
                  </a:lnTo>
                  <a:lnTo>
                    <a:pt x="5144" y="1462"/>
                  </a:lnTo>
                  <a:lnTo>
                    <a:pt x="4988" y="1287"/>
                  </a:lnTo>
                  <a:lnTo>
                    <a:pt x="4813" y="1092"/>
                  </a:lnTo>
                  <a:lnTo>
                    <a:pt x="4638" y="917"/>
                  </a:lnTo>
                  <a:lnTo>
                    <a:pt x="4423" y="761"/>
                  </a:lnTo>
                  <a:lnTo>
                    <a:pt x="4384" y="722"/>
                  </a:lnTo>
                  <a:lnTo>
                    <a:pt x="4384" y="702"/>
                  </a:lnTo>
                  <a:lnTo>
                    <a:pt x="4209" y="585"/>
                  </a:lnTo>
                  <a:lnTo>
                    <a:pt x="3995" y="449"/>
                  </a:lnTo>
                  <a:lnTo>
                    <a:pt x="3858" y="371"/>
                  </a:lnTo>
                  <a:lnTo>
                    <a:pt x="3819" y="371"/>
                  </a:lnTo>
                  <a:lnTo>
                    <a:pt x="3819" y="352"/>
                  </a:lnTo>
                  <a:lnTo>
                    <a:pt x="3644" y="274"/>
                  </a:lnTo>
                  <a:lnTo>
                    <a:pt x="3566" y="235"/>
                  </a:lnTo>
                  <a:lnTo>
                    <a:pt x="3371" y="176"/>
                  </a:lnTo>
                  <a:lnTo>
                    <a:pt x="3215" y="118"/>
                  </a:lnTo>
                  <a:lnTo>
                    <a:pt x="3157" y="98"/>
                  </a:lnTo>
                  <a:lnTo>
                    <a:pt x="3118" y="98"/>
                  </a:lnTo>
                  <a:lnTo>
                    <a:pt x="3118" y="79"/>
                  </a:lnTo>
                  <a:lnTo>
                    <a:pt x="3079" y="79"/>
                  </a:lnTo>
                  <a:lnTo>
                    <a:pt x="2787" y="20"/>
                  </a:lnTo>
                  <a:lnTo>
                    <a:pt x="2709" y="20"/>
                  </a:lnTo>
                  <a:lnTo>
                    <a:pt x="265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114;p57">
              <a:extLst>
                <a:ext uri="{FF2B5EF4-FFF2-40B4-BE49-F238E27FC236}">
                  <a16:creationId xmlns:a16="http://schemas.microsoft.com/office/drawing/2014/main" id="{2F18C1F4-7B0E-156F-E874-639930692D88}"/>
                </a:ext>
              </a:extLst>
            </p:cNvPr>
            <p:cNvSpPr/>
            <p:nvPr/>
          </p:nvSpPr>
          <p:spPr>
            <a:xfrm>
              <a:off x="11601300" y="299863"/>
              <a:ext cx="155400" cy="206575"/>
            </a:xfrm>
            <a:custGeom>
              <a:avLst/>
              <a:gdLst/>
              <a:ahLst/>
              <a:cxnLst/>
              <a:rect l="l" t="t" r="r" b="b"/>
              <a:pathLst>
                <a:path w="6216" h="8263" fill="none" extrusionOk="0">
                  <a:moveTo>
                    <a:pt x="1696" y="98"/>
                  </a:moveTo>
                  <a:lnTo>
                    <a:pt x="1696" y="98"/>
                  </a:lnTo>
                  <a:lnTo>
                    <a:pt x="2027" y="20"/>
                  </a:lnTo>
                  <a:lnTo>
                    <a:pt x="2027" y="20"/>
                  </a:lnTo>
                  <a:lnTo>
                    <a:pt x="2105" y="20"/>
                  </a:lnTo>
                  <a:lnTo>
                    <a:pt x="2105" y="20"/>
                  </a:lnTo>
                  <a:lnTo>
                    <a:pt x="2124" y="20"/>
                  </a:lnTo>
                  <a:lnTo>
                    <a:pt x="2124" y="20"/>
                  </a:lnTo>
                  <a:lnTo>
                    <a:pt x="2163" y="1"/>
                  </a:lnTo>
                  <a:lnTo>
                    <a:pt x="2163" y="1"/>
                  </a:lnTo>
                  <a:lnTo>
                    <a:pt x="2163" y="1"/>
                  </a:lnTo>
                  <a:lnTo>
                    <a:pt x="2397" y="1"/>
                  </a:lnTo>
                  <a:lnTo>
                    <a:pt x="2397" y="1"/>
                  </a:lnTo>
                  <a:lnTo>
                    <a:pt x="2650" y="1"/>
                  </a:lnTo>
                  <a:lnTo>
                    <a:pt x="2650" y="1"/>
                  </a:lnTo>
                  <a:lnTo>
                    <a:pt x="2650" y="1"/>
                  </a:lnTo>
                  <a:lnTo>
                    <a:pt x="2709" y="20"/>
                  </a:lnTo>
                  <a:lnTo>
                    <a:pt x="2709" y="20"/>
                  </a:lnTo>
                  <a:lnTo>
                    <a:pt x="2709" y="20"/>
                  </a:lnTo>
                  <a:lnTo>
                    <a:pt x="2748" y="20"/>
                  </a:lnTo>
                  <a:lnTo>
                    <a:pt x="2767" y="20"/>
                  </a:lnTo>
                  <a:lnTo>
                    <a:pt x="2767" y="20"/>
                  </a:lnTo>
                  <a:lnTo>
                    <a:pt x="2806" y="20"/>
                  </a:lnTo>
                  <a:lnTo>
                    <a:pt x="2787" y="20"/>
                  </a:lnTo>
                  <a:lnTo>
                    <a:pt x="2787" y="20"/>
                  </a:lnTo>
                  <a:lnTo>
                    <a:pt x="2787" y="20"/>
                  </a:lnTo>
                  <a:lnTo>
                    <a:pt x="2787" y="20"/>
                  </a:lnTo>
                  <a:lnTo>
                    <a:pt x="3079" y="79"/>
                  </a:lnTo>
                  <a:lnTo>
                    <a:pt x="3118" y="79"/>
                  </a:lnTo>
                  <a:lnTo>
                    <a:pt x="3118" y="98"/>
                  </a:lnTo>
                  <a:lnTo>
                    <a:pt x="3157" y="98"/>
                  </a:lnTo>
                  <a:lnTo>
                    <a:pt x="3157" y="98"/>
                  </a:lnTo>
                  <a:lnTo>
                    <a:pt x="3215" y="118"/>
                  </a:lnTo>
                  <a:lnTo>
                    <a:pt x="3215" y="118"/>
                  </a:lnTo>
                  <a:lnTo>
                    <a:pt x="3371" y="176"/>
                  </a:lnTo>
                  <a:lnTo>
                    <a:pt x="3371" y="176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644" y="274"/>
                  </a:lnTo>
                  <a:lnTo>
                    <a:pt x="3644" y="274"/>
                  </a:lnTo>
                  <a:lnTo>
                    <a:pt x="3819" y="352"/>
                  </a:lnTo>
                  <a:lnTo>
                    <a:pt x="3819" y="371"/>
                  </a:lnTo>
                  <a:lnTo>
                    <a:pt x="3819" y="371"/>
                  </a:lnTo>
                  <a:lnTo>
                    <a:pt x="3858" y="371"/>
                  </a:lnTo>
                  <a:lnTo>
                    <a:pt x="3858" y="371"/>
                  </a:lnTo>
                  <a:lnTo>
                    <a:pt x="3995" y="449"/>
                  </a:lnTo>
                  <a:lnTo>
                    <a:pt x="3995" y="449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384" y="70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423" y="761"/>
                  </a:lnTo>
                  <a:lnTo>
                    <a:pt x="4423" y="761"/>
                  </a:lnTo>
                  <a:lnTo>
                    <a:pt x="4638" y="917"/>
                  </a:lnTo>
                  <a:lnTo>
                    <a:pt x="4638" y="917"/>
                  </a:lnTo>
                  <a:lnTo>
                    <a:pt x="4813" y="1092"/>
                  </a:lnTo>
                  <a:lnTo>
                    <a:pt x="4813" y="1092"/>
                  </a:lnTo>
                  <a:lnTo>
                    <a:pt x="4988" y="1287"/>
                  </a:lnTo>
                  <a:lnTo>
                    <a:pt x="5144" y="1462"/>
                  </a:lnTo>
                  <a:lnTo>
                    <a:pt x="5144" y="1462"/>
                  </a:lnTo>
                  <a:lnTo>
                    <a:pt x="5144" y="1462"/>
                  </a:lnTo>
                  <a:lnTo>
                    <a:pt x="5144" y="1462"/>
                  </a:lnTo>
                  <a:lnTo>
                    <a:pt x="5164" y="1501"/>
                  </a:lnTo>
                  <a:lnTo>
                    <a:pt x="5164" y="1501"/>
                  </a:lnTo>
                  <a:lnTo>
                    <a:pt x="5164" y="1501"/>
                  </a:lnTo>
                  <a:lnTo>
                    <a:pt x="5164" y="1501"/>
                  </a:lnTo>
                  <a:lnTo>
                    <a:pt x="5164" y="1501"/>
                  </a:lnTo>
                  <a:lnTo>
                    <a:pt x="5437" y="1891"/>
                  </a:lnTo>
                  <a:lnTo>
                    <a:pt x="5456" y="1930"/>
                  </a:lnTo>
                  <a:lnTo>
                    <a:pt x="5456" y="1930"/>
                  </a:lnTo>
                  <a:lnTo>
                    <a:pt x="5612" y="2202"/>
                  </a:lnTo>
                  <a:lnTo>
                    <a:pt x="5612" y="2202"/>
                  </a:lnTo>
                  <a:lnTo>
                    <a:pt x="5807" y="2592"/>
                  </a:lnTo>
                  <a:lnTo>
                    <a:pt x="5807" y="2592"/>
                  </a:lnTo>
                  <a:lnTo>
                    <a:pt x="5807" y="2592"/>
                  </a:lnTo>
                  <a:lnTo>
                    <a:pt x="5807" y="2592"/>
                  </a:lnTo>
                  <a:lnTo>
                    <a:pt x="5807" y="2592"/>
                  </a:lnTo>
                  <a:lnTo>
                    <a:pt x="5924" y="2923"/>
                  </a:lnTo>
                  <a:lnTo>
                    <a:pt x="6041" y="3274"/>
                  </a:lnTo>
                  <a:lnTo>
                    <a:pt x="6041" y="3274"/>
                  </a:lnTo>
                  <a:lnTo>
                    <a:pt x="6118" y="3625"/>
                  </a:lnTo>
                  <a:lnTo>
                    <a:pt x="6177" y="3976"/>
                  </a:lnTo>
                  <a:lnTo>
                    <a:pt x="6177" y="3956"/>
                  </a:lnTo>
                  <a:lnTo>
                    <a:pt x="6177" y="3956"/>
                  </a:lnTo>
                  <a:lnTo>
                    <a:pt x="6196" y="4287"/>
                  </a:lnTo>
                  <a:lnTo>
                    <a:pt x="6216" y="4619"/>
                  </a:lnTo>
                  <a:lnTo>
                    <a:pt x="6216" y="4619"/>
                  </a:lnTo>
                  <a:lnTo>
                    <a:pt x="6196" y="4950"/>
                  </a:lnTo>
                  <a:lnTo>
                    <a:pt x="6177" y="5261"/>
                  </a:lnTo>
                  <a:lnTo>
                    <a:pt x="6177" y="5261"/>
                  </a:lnTo>
                  <a:lnTo>
                    <a:pt x="6177" y="5261"/>
                  </a:lnTo>
                  <a:lnTo>
                    <a:pt x="6177" y="5261"/>
                  </a:lnTo>
                  <a:lnTo>
                    <a:pt x="6177" y="5261"/>
                  </a:lnTo>
                  <a:lnTo>
                    <a:pt x="6118" y="5534"/>
                  </a:lnTo>
                  <a:lnTo>
                    <a:pt x="6060" y="5827"/>
                  </a:lnTo>
                  <a:lnTo>
                    <a:pt x="6060" y="5827"/>
                  </a:lnTo>
                  <a:lnTo>
                    <a:pt x="5982" y="6080"/>
                  </a:lnTo>
                  <a:lnTo>
                    <a:pt x="5885" y="6333"/>
                  </a:lnTo>
                  <a:lnTo>
                    <a:pt x="5885" y="6314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787" y="6547"/>
                  </a:lnTo>
                  <a:lnTo>
                    <a:pt x="5670" y="6762"/>
                  </a:lnTo>
                  <a:lnTo>
                    <a:pt x="5670" y="6762"/>
                  </a:lnTo>
                  <a:lnTo>
                    <a:pt x="5553" y="6957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300" y="7307"/>
                  </a:lnTo>
                  <a:lnTo>
                    <a:pt x="5144" y="7463"/>
                  </a:lnTo>
                  <a:lnTo>
                    <a:pt x="5144" y="7463"/>
                  </a:lnTo>
                  <a:lnTo>
                    <a:pt x="4871" y="7716"/>
                  </a:lnTo>
                  <a:lnTo>
                    <a:pt x="4871" y="7697"/>
                  </a:lnTo>
                  <a:lnTo>
                    <a:pt x="4871" y="7697"/>
                  </a:lnTo>
                  <a:lnTo>
                    <a:pt x="4716" y="7814"/>
                  </a:lnTo>
                  <a:lnTo>
                    <a:pt x="4540" y="7931"/>
                  </a:lnTo>
                  <a:lnTo>
                    <a:pt x="4540" y="7931"/>
                  </a:lnTo>
                  <a:lnTo>
                    <a:pt x="4229" y="8087"/>
                  </a:lnTo>
                  <a:lnTo>
                    <a:pt x="4229" y="8087"/>
                  </a:lnTo>
                  <a:lnTo>
                    <a:pt x="4229" y="8087"/>
                  </a:lnTo>
                  <a:lnTo>
                    <a:pt x="4053" y="8145"/>
                  </a:lnTo>
                  <a:lnTo>
                    <a:pt x="3878" y="8204"/>
                  </a:lnTo>
                  <a:lnTo>
                    <a:pt x="3878" y="8204"/>
                  </a:lnTo>
                  <a:lnTo>
                    <a:pt x="3625" y="8262"/>
                  </a:lnTo>
                  <a:lnTo>
                    <a:pt x="3625" y="8262"/>
                  </a:lnTo>
                  <a:lnTo>
                    <a:pt x="3332" y="8184"/>
                  </a:lnTo>
                  <a:lnTo>
                    <a:pt x="3040" y="8087"/>
                  </a:lnTo>
                  <a:lnTo>
                    <a:pt x="2767" y="7970"/>
                  </a:lnTo>
                  <a:lnTo>
                    <a:pt x="2494" y="7853"/>
                  </a:lnTo>
                  <a:lnTo>
                    <a:pt x="2222" y="7697"/>
                  </a:lnTo>
                  <a:lnTo>
                    <a:pt x="1968" y="7522"/>
                  </a:lnTo>
                  <a:lnTo>
                    <a:pt x="1735" y="7327"/>
                  </a:lnTo>
                  <a:lnTo>
                    <a:pt x="1501" y="7112"/>
                  </a:lnTo>
                  <a:lnTo>
                    <a:pt x="1267" y="6879"/>
                  </a:lnTo>
                  <a:lnTo>
                    <a:pt x="1072" y="6645"/>
                  </a:lnTo>
                  <a:lnTo>
                    <a:pt x="877" y="6372"/>
                  </a:lnTo>
                  <a:lnTo>
                    <a:pt x="702" y="6099"/>
                  </a:lnTo>
                  <a:lnTo>
                    <a:pt x="546" y="5807"/>
                  </a:lnTo>
                  <a:lnTo>
                    <a:pt x="410" y="5495"/>
                  </a:lnTo>
                  <a:lnTo>
                    <a:pt x="293" y="5184"/>
                  </a:lnTo>
                  <a:lnTo>
                    <a:pt x="176" y="4852"/>
                  </a:lnTo>
                  <a:lnTo>
                    <a:pt x="176" y="4852"/>
                  </a:lnTo>
                  <a:lnTo>
                    <a:pt x="98" y="4521"/>
                  </a:lnTo>
                  <a:lnTo>
                    <a:pt x="39" y="4170"/>
                  </a:lnTo>
                  <a:lnTo>
                    <a:pt x="20" y="3839"/>
                  </a:lnTo>
                  <a:lnTo>
                    <a:pt x="1" y="3508"/>
                  </a:lnTo>
                  <a:lnTo>
                    <a:pt x="20" y="3177"/>
                  </a:lnTo>
                  <a:lnTo>
                    <a:pt x="59" y="2865"/>
                  </a:lnTo>
                  <a:lnTo>
                    <a:pt x="117" y="2534"/>
                  </a:lnTo>
                  <a:lnTo>
                    <a:pt x="195" y="2241"/>
                  </a:lnTo>
                  <a:lnTo>
                    <a:pt x="293" y="1930"/>
                  </a:lnTo>
                  <a:lnTo>
                    <a:pt x="410" y="1637"/>
                  </a:lnTo>
                  <a:lnTo>
                    <a:pt x="527" y="1365"/>
                  </a:lnTo>
                  <a:lnTo>
                    <a:pt x="682" y="1092"/>
                  </a:lnTo>
                  <a:lnTo>
                    <a:pt x="858" y="839"/>
                  </a:lnTo>
                  <a:lnTo>
                    <a:pt x="1053" y="605"/>
                  </a:lnTo>
                  <a:lnTo>
                    <a:pt x="1247" y="371"/>
                  </a:lnTo>
                  <a:lnTo>
                    <a:pt x="1462" y="157"/>
                  </a:lnTo>
                  <a:lnTo>
                    <a:pt x="1462" y="157"/>
                  </a:lnTo>
                  <a:lnTo>
                    <a:pt x="1676" y="98"/>
                  </a:lnTo>
                  <a:lnTo>
                    <a:pt x="1696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115;p57">
              <a:extLst>
                <a:ext uri="{FF2B5EF4-FFF2-40B4-BE49-F238E27FC236}">
                  <a16:creationId xmlns:a16="http://schemas.microsoft.com/office/drawing/2014/main" id="{F1F99796-9BDC-7EA0-715D-0A9E63989CD3}"/>
                </a:ext>
              </a:extLst>
            </p:cNvPr>
            <p:cNvSpPr/>
            <p:nvPr/>
          </p:nvSpPr>
          <p:spPr>
            <a:xfrm>
              <a:off x="11755700" y="431388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1" y="0"/>
                  </a:moveTo>
                  <a:lnTo>
                    <a:pt x="1" y="2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116;p57">
              <a:extLst>
                <a:ext uri="{FF2B5EF4-FFF2-40B4-BE49-F238E27FC236}">
                  <a16:creationId xmlns:a16="http://schemas.microsoft.com/office/drawing/2014/main" id="{0BED0A3B-A54B-F956-6343-72E2F2407E38}"/>
                </a:ext>
              </a:extLst>
            </p:cNvPr>
            <p:cNvSpPr/>
            <p:nvPr/>
          </p:nvSpPr>
          <p:spPr>
            <a:xfrm>
              <a:off x="11737200" y="4781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117;p57">
              <a:extLst>
                <a:ext uri="{FF2B5EF4-FFF2-40B4-BE49-F238E27FC236}">
                  <a16:creationId xmlns:a16="http://schemas.microsoft.com/office/drawing/2014/main" id="{A961EF60-68AE-F71A-6BC5-7A722C88530C}"/>
                </a:ext>
              </a:extLst>
            </p:cNvPr>
            <p:cNvSpPr/>
            <p:nvPr/>
          </p:nvSpPr>
          <p:spPr>
            <a:xfrm>
              <a:off x="11720150" y="366613"/>
              <a:ext cx="61400" cy="30225"/>
            </a:xfrm>
            <a:custGeom>
              <a:avLst/>
              <a:gdLst/>
              <a:ahLst/>
              <a:cxnLst/>
              <a:rect l="l" t="t" r="r" b="b"/>
              <a:pathLst>
                <a:path w="2456" h="1209" extrusionOk="0">
                  <a:moveTo>
                    <a:pt x="1579" y="0"/>
                  </a:moveTo>
                  <a:lnTo>
                    <a:pt x="1345" y="39"/>
                  </a:lnTo>
                  <a:lnTo>
                    <a:pt x="1092" y="98"/>
                  </a:lnTo>
                  <a:lnTo>
                    <a:pt x="858" y="175"/>
                  </a:lnTo>
                  <a:lnTo>
                    <a:pt x="624" y="253"/>
                  </a:lnTo>
                  <a:lnTo>
                    <a:pt x="429" y="370"/>
                  </a:lnTo>
                  <a:lnTo>
                    <a:pt x="273" y="468"/>
                  </a:lnTo>
                  <a:lnTo>
                    <a:pt x="137" y="585"/>
                  </a:lnTo>
                  <a:lnTo>
                    <a:pt x="59" y="702"/>
                  </a:lnTo>
                  <a:lnTo>
                    <a:pt x="1" y="818"/>
                  </a:lnTo>
                  <a:lnTo>
                    <a:pt x="1" y="877"/>
                  </a:lnTo>
                  <a:lnTo>
                    <a:pt x="20" y="935"/>
                  </a:lnTo>
                  <a:lnTo>
                    <a:pt x="40" y="974"/>
                  </a:lnTo>
                  <a:lnTo>
                    <a:pt x="59" y="1013"/>
                  </a:lnTo>
                  <a:lnTo>
                    <a:pt x="156" y="1091"/>
                  </a:lnTo>
                  <a:lnTo>
                    <a:pt x="293" y="1150"/>
                  </a:lnTo>
                  <a:lnTo>
                    <a:pt x="468" y="1189"/>
                  </a:lnTo>
                  <a:lnTo>
                    <a:pt x="663" y="1208"/>
                  </a:lnTo>
                  <a:lnTo>
                    <a:pt x="877" y="1189"/>
                  </a:lnTo>
                  <a:lnTo>
                    <a:pt x="1111" y="1150"/>
                  </a:lnTo>
                  <a:lnTo>
                    <a:pt x="1364" y="1111"/>
                  </a:lnTo>
                  <a:lnTo>
                    <a:pt x="1598" y="1033"/>
                  </a:lnTo>
                  <a:lnTo>
                    <a:pt x="1832" y="935"/>
                  </a:lnTo>
                  <a:lnTo>
                    <a:pt x="2007" y="838"/>
                  </a:lnTo>
                  <a:lnTo>
                    <a:pt x="2183" y="721"/>
                  </a:lnTo>
                  <a:lnTo>
                    <a:pt x="2300" y="604"/>
                  </a:lnTo>
                  <a:lnTo>
                    <a:pt x="2397" y="487"/>
                  </a:lnTo>
                  <a:lnTo>
                    <a:pt x="2436" y="390"/>
                  </a:lnTo>
                  <a:lnTo>
                    <a:pt x="2456" y="331"/>
                  </a:lnTo>
                  <a:lnTo>
                    <a:pt x="2436" y="273"/>
                  </a:lnTo>
                  <a:lnTo>
                    <a:pt x="2417" y="214"/>
                  </a:lnTo>
                  <a:lnTo>
                    <a:pt x="2397" y="175"/>
                  </a:lnTo>
                  <a:lnTo>
                    <a:pt x="2300" y="98"/>
                  </a:lnTo>
                  <a:lnTo>
                    <a:pt x="2163" y="39"/>
                  </a:lnTo>
                  <a:lnTo>
                    <a:pt x="1988" y="20"/>
                  </a:lnTo>
                  <a:lnTo>
                    <a:pt x="179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118;p57">
              <a:extLst>
                <a:ext uri="{FF2B5EF4-FFF2-40B4-BE49-F238E27FC236}">
                  <a16:creationId xmlns:a16="http://schemas.microsoft.com/office/drawing/2014/main" id="{63228A12-B7C1-BAD8-113E-D7C32EA01DDA}"/>
                </a:ext>
              </a:extLst>
            </p:cNvPr>
            <p:cNvSpPr/>
            <p:nvPr/>
          </p:nvSpPr>
          <p:spPr>
            <a:xfrm>
              <a:off x="11720150" y="366613"/>
              <a:ext cx="61400" cy="30225"/>
            </a:xfrm>
            <a:custGeom>
              <a:avLst/>
              <a:gdLst/>
              <a:ahLst/>
              <a:cxnLst/>
              <a:rect l="l" t="t" r="r" b="b"/>
              <a:pathLst>
                <a:path w="2456" h="1209" fill="none" extrusionOk="0">
                  <a:moveTo>
                    <a:pt x="2436" y="273"/>
                  </a:moveTo>
                  <a:lnTo>
                    <a:pt x="2436" y="273"/>
                  </a:lnTo>
                  <a:lnTo>
                    <a:pt x="2456" y="331"/>
                  </a:lnTo>
                  <a:lnTo>
                    <a:pt x="2436" y="390"/>
                  </a:lnTo>
                  <a:lnTo>
                    <a:pt x="2397" y="487"/>
                  </a:lnTo>
                  <a:lnTo>
                    <a:pt x="2300" y="604"/>
                  </a:lnTo>
                  <a:lnTo>
                    <a:pt x="2183" y="721"/>
                  </a:lnTo>
                  <a:lnTo>
                    <a:pt x="2007" y="838"/>
                  </a:lnTo>
                  <a:lnTo>
                    <a:pt x="1832" y="935"/>
                  </a:lnTo>
                  <a:lnTo>
                    <a:pt x="1598" y="1033"/>
                  </a:lnTo>
                  <a:lnTo>
                    <a:pt x="1364" y="1111"/>
                  </a:lnTo>
                  <a:lnTo>
                    <a:pt x="1364" y="1111"/>
                  </a:lnTo>
                  <a:lnTo>
                    <a:pt x="1111" y="1150"/>
                  </a:lnTo>
                  <a:lnTo>
                    <a:pt x="877" y="1189"/>
                  </a:lnTo>
                  <a:lnTo>
                    <a:pt x="663" y="1208"/>
                  </a:lnTo>
                  <a:lnTo>
                    <a:pt x="468" y="1189"/>
                  </a:lnTo>
                  <a:lnTo>
                    <a:pt x="293" y="1150"/>
                  </a:lnTo>
                  <a:lnTo>
                    <a:pt x="156" y="1091"/>
                  </a:lnTo>
                  <a:lnTo>
                    <a:pt x="59" y="1013"/>
                  </a:lnTo>
                  <a:lnTo>
                    <a:pt x="40" y="974"/>
                  </a:lnTo>
                  <a:lnTo>
                    <a:pt x="20" y="935"/>
                  </a:lnTo>
                  <a:lnTo>
                    <a:pt x="20" y="935"/>
                  </a:lnTo>
                  <a:lnTo>
                    <a:pt x="1" y="877"/>
                  </a:lnTo>
                  <a:lnTo>
                    <a:pt x="1" y="818"/>
                  </a:lnTo>
                  <a:lnTo>
                    <a:pt x="59" y="702"/>
                  </a:lnTo>
                  <a:lnTo>
                    <a:pt x="137" y="585"/>
                  </a:lnTo>
                  <a:lnTo>
                    <a:pt x="273" y="468"/>
                  </a:lnTo>
                  <a:lnTo>
                    <a:pt x="429" y="370"/>
                  </a:lnTo>
                  <a:lnTo>
                    <a:pt x="624" y="253"/>
                  </a:lnTo>
                  <a:lnTo>
                    <a:pt x="858" y="175"/>
                  </a:lnTo>
                  <a:lnTo>
                    <a:pt x="1092" y="98"/>
                  </a:lnTo>
                  <a:lnTo>
                    <a:pt x="1092" y="98"/>
                  </a:lnTo>
                  <a:lnTo>
                    <a:pt x="1345" y="39"/>
                  </a:lnTo>
                  <a:lnTo>
                    <a:pt x="1579" y="0"/>
                  </a:lnTo>
                  <a:lnTo>
                    <a:pt x="1793" y="0"/>
                  </a:lnTo>
                  <a:lnTo>
                    <a:pt x="1988" y="20"/>
                  </a:lnTo>
                  <a:lnTo>
                    <a:pt x="2163" y="39"/>
                  </a:lnTo>
                  <a:lnTo>
                    <a:pt x="2300" y="98"/>
                  </a:lnTo>
                  <a:lnTo>
                    <a:pt x="2397" y="175"/>
                  </a:lnTo>
                  <a:lnTo>
                    <a:pt x="2417" y="214"/>
                  </a:lnTo>
                  <a:lnTo>
                    <a:pt x="2436" y="27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119;p57">
              <a:extLst>
                <a:ext uri="{FF2B5EF4-FFF2-40B4-BE49-F238E27FC236}">
                  <a16:creationId xmlns:a16="http://schemas.microsoft.com/office/drawing/2014/main" id="{949CABAD-7488-ED88-3FB7-5DB39A1106D5}"/>
                </a:ext>
              </a:extLst>
            </p:cNvPr>
            <p:cNvSpPr/>
            <p:nvPr/>
          </p:nvSpPr>
          <p:spPr>
            <a:xfrm>
              <a:off x="11487800" y="490813"/>
              <a:ext cx="111100" cy="67250"/>
            </a:xfrm>
            <a:custGeom>
              <a:avLst/>
              <a:gdLst/>
              <a:ahLst/>
              <a:cxnLst/>
              <a:rect l="l" t="t" r="r" b="b"/>
              <a:pathLst>
                <a:path w="4444" h="2690" extrusionOk="0">
                  <a:moveTo>
                    <a:pt x="2592" y="1"/>
                  </a:moveTo>
                  <a:lnTo>
                    <a:pt x="2261" y="20"/>
                  </a:lnTo>
                  <a:lnTo>
                    <a:pt x="1930" y="98"/>
                  </a:lnTo>
                  <a:lnTo>
                    <a:pt x="1735" y="156"/>
                  </a:lnTo>
                  <a:lnTo>
                    <a:pt x="1559" y="215"/>
                  </a:lnTo>
                  <a:lnTo>
                    <a:pt x="1384" y="293"/>
                  </a:lnTo>
                  <a:lnTo>
                    <a:pt x="1228" y="390"/>
                  </a:lnTo>
                  <a:lnTo>
                    <a:pt x="1053" y="488"/>
                  </a:lnTo>
                  <a:lnTo>
                    <a:pt x="916" y="585"/>
                  </a:lnTo>
                  <a:lnTo>
                    <a:pt x="780" y="702"/>
                  </a:lnTo>
                  <a:lnTo>
                    <a:pt x="644" y="838"/>
                  </a:lnTo>
                  <a:lnTo>
                    <a:pt x="507" y="975"/>
                  </a:lnTo>
                  <a:lnTo>
                    <a:pt x="332" y="1228"/>
                  </a:lnTo>
                  <a:lnTo>
                    <a:pt x="176" y="1501"/>
                  </a:lnTo>
                  <a:lnTo>
                    <a:pt x="118" y="1657"/>
                  </a:lnTo>
                  <a:lnTo>
                    <a:pt x="59" y="1813"/>
                  </a:lnTo>
                  <a:lnTo>
                    <a:pt x="40" y="1949"/>
                  </a:lnTo>
                  <a:lnTo>
                    <a:pt x="1" y="2124"/>
                  </a:lnTo>
                  <a:lnTo>
                    <a:pt x="1" y="2183"/>
                  </a:lnTo>
                  <a:lnTo>
                    <a:pt x="40" y="2241"/>
                  </a:lnTo>
                  <a:lnTo>
                    <a:pt x="235" y="2397"/>
                  </a:lnTo>
                  <a:lnTo>
                    <a:pt x="468" y="2533"/>
                  </a:lnTo>
                  <a:lnTo>
                    <a:pt x="702" y="2611"/>
                  </a:lnTo>
                  <a:lnTo>
                    <a:pt x="955" y="2670"/>
                  </a:lnTo>
                  <a:lnTo>
                    <a:pt x="1228" y="2689"/>
                  </a:lnTo>
                  <a:lnTo>
                    <a:pt x="1501" y="2689"/>
                  </a:lnTo>
                  <a:lnTo>
                    <a:pt x="1774" y="2670"/>
                  </a:lnTo>
                  <a:lnTo>
                    <a:pt x="2086" y="2592"/>
                  </a:lnTo>
                  <a:lnTo>
                    <a:pt x="2241" y="2572"/>
                  </a:lnTo>
                  <a:lnTo>
                    <a:pt x="2475" y="2494"/>
                  </a:lnTo>
                  <a:lnTo>
                    <a:pt x="2709" y="2417"/>
                  </a:lnTo>
                  <a:lnTo>
                    <a:pt x="2943" y="2300"/>
                  </a:lnTo>
                  <a:lnTo>
                    <a:pt x="3196" y="2183"/>
                  </a:lnTo>
                  <a:lnTo>
                    <a:pt x="3430" y="2066"/>
                  </a:lnTo>
                  <a:lnTo>
                    <a:pt x="3664" y="1929"/>
                  </a:lnTo>
                  <a:lnTo>
                    <a:pt x="3878" y="1774"/>
                  </a:lnTo>
                  <a:lnTo>
                    <a:pt x="4073" y="1618"/>
                  </a:lnTo>
                  <a:lnTo>
                    <a:pt x="4190" y="1520"/>
                  </a:lnTo>
                  <a:lnTo>
                    <a:pt x="4287" y="1403"/>
                  </a:lnTo>
                  <a:lnTo>
                    <a:pt x="4365" y="1286"/>
                  </a:lnTo>
                  <a:lnTo>
                    <a:pt x="4424" y="1131"/>
                  </a:lnTo>
                  <a:lnTo>
                    <a:pt x="4443" y="1014"/>
                  </a:lnTo>
                  <a:lnTo>
                    <a:pt x="4443" y="877"/>
                  </a:lnTo>
                  <a:lnTo>
                    <a:pt x="4404" y="760"/>
                  </a:lnTo>
                  <a:lnTo>
                    <a:pt x="4326" y="643"/>
                  </a:lnTo>
                  <a:lnTo>
                    <a:pt x="4248" y="527"/>
                  </a:lnTo>
                  <a:lnTo>
                    <a:pt x="4151" y="429"/>
                  </a:lnTo>
                  <a:lnTo>
                    <a:pt x="4014" y="351"/>
                  </a:lnTo>
                  <a:lnTo>
                    <a:pt x="3878" y="254"/>
                  </a:lnTo>
                  <a:lnTo>
                    <a:pt x="3722" y="195"/>
                  </a:lnTo>
                  <a:lnTo>
                    <a:pt x="3566" y="137"/>
                  </a:lnTo>
                  <a:lnTo>
                    <a:pt x="3410" y="78"/>
                  </a:lnTo>
                  <a:lnTo>
                    <a:pt x="3235" y="39"/>
                  </a:lnTo>
                  <a:lnTo>
                    <a:pt x="2904" y="1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120;p57">
              <a:extLst>
                <a:ext uri="{FF2B5EF4-FFF2-40B4-BE49-F238E27FC236}">
                  <a16:creationId xmlns:a16="http://schemas.microsoft.com/office/drawing/2014/main" id="{55B54EE7-1CE6-044F-A55D-CFF726AF2D79}"/>
                </a:ext>
              </a:extLst>
            </p:cNvPr>
            <p:cNvSpPr/>
            <p:nvPr/>
          </p:nvSpPr>
          <p:spPr>
            <a:xfrm>
              <a:off x="11487800" y="490813"/>
              <a:ext cx="111100" cy="67250"/>
            </a:xfrm>
            <a:custGeom>
              <a:avLst/>
              <a:gdLst/>
              <a:ahLst/>
              <a:cxnLst/>
              <a:rect l="l" t="t" r="r" b="b"/>
              <a:pathLst>
                <a:path w="4444" h="2690" fill="none" extrusionOk="0">
                  <a:moveTo>
                    <a:pt x="1930" y="98"/>
                  </a:moveTo>
                  <a:lnTo>
                    <a:pt x="1930" y="98"/>
                  </a:lnTo>
                  <a:lnTo>
                    <a:pt x="1735" y="156"/>
                  </a:lnTo>
                  <a:lnTo>
                    <a:pt x="1735" y="156"/>
                  </a:lnTo>
                  <a:lnTo>
                    <a:pt x="1559" y="215"/>
                  </a:lnTo>
                  <a:lnTo>
                    <a:pt x="1384" y="293"/>
                  </a:lnTo>
                  <a:lnTo>
                    <a:pt x="1228" y="390"/>
                  </a:lnTo>
                  <a:lnTo>
                    <a:pt x="1053" y="488"/>
                  </a:lnTo>
                  <a:lnTo>
                    <a:pt x="1053" y="488"/>
                  </a:lnTo>
                  <a:lnTo>
                    <a:pt x="916" y="585"/>
                  </a:lnTo>
                  <a:lnTo>
                    <a:pt x="780" y="702"/>
                  </a:lnTo>
                  <a:lnTo>
                    <a:pt x="644" y="838"/>
                  </a:lnTo>
                  <a:lnTo>
                    <a:pt x="507" y="975"/>
                  </a:lnTo>
                  <a:lnTo>
                    <a:pt x="507" y="975"/>
                  </a:lnTo>
                  <a:lnTo>
                    <a:pt x="332" y="1228"/>
                  </a:lnTo>
                  <a:lnTo>
                    <a:pt x="176" y="1501"/>
                  </a:lnTo>
                  <a:lnTo>
                    <a:pt x="176" y="1501"/>
                  </a:lnTo>
                  <a:lnTo>
                    <a:pt x="118" y="1657"/>
                  </a:lnTo>
                  <a:lnTo>
                    <a:pt x="59" y="1813"/>
                  </a:lnTo>
                  <a:lnTo>
                    <a:pt x="59" y="1813"/>
                  </a:lnTo>
                  <a:lnTo>
                    <a:pt x="40" y="1949"/>
                  </a:lnTo>
                  <a:lnTo>
                    <a:pt x="1" y="2124"/>
                  </a:lnTo>
                  <a:lnTo>
                    <a:pt x="1" y="2124"/>
                  </a:lnTo>
                  <a:lnTo>
                    <a:pt x="1" y="2183"/>
                  </a:lnTo>
                  <a:lnTo>
                    <a:pt x="40" y="2241"/>
                  </a:lnTo>
                  <a:lnTo>
                    <a:pt x="40" y="2241"/>
                  </a:lnTo>
                  <a:lnTo>
                    <a:pt x="235" y="2397"/>
                  </a:lnTo>
                  <a:lnTo>
                    <a:pt x="468" y="2533"/>
                  </a:lnTo>
                  <a:lnTo>
                    <a:pt x="468" y="2533"/>
                  </a:lnTo>
                  <a:lnTo>
                    <a:pt x="702" y="2611"/>
                  </a:lnTo>
                  <a:lnTo>
                    <a:pt x="955" y="2670"/>
                  </a:lnTo>
                  <a:lnTo>
                    <a:pt x="955" y="2670"/>
                  </a:lnTo>
                  <a:lnTo>
                    <a:pt x="1228" y="2689"/>
                  </a:lnTo>
                  <a:lnTo>
                    <a:pt x="1501" y="2689"/>
                  </a:lnTo>
                  <a:lnTo>
                    <a:pt x="1774" y="2670"/>
                  </a:lnTo>
                  <a:lnTo>
                    <a:pt x="2086" y="2592"/>
                  </a:lnTo>
                  <a:lnTo>
                    <a:pt x="2086" y="2592"/>
                  </a:lnTo>
                  <a:lnTo>
                    <a:pt x="2241" y="2572"/>
                  </a:lnTo>
                  <a:lnTo>
                    <a:pt x="2241" y="2572"/>
                  </a:lnTo>
                  <a:lnTo>
                    <a:pt x="2475" y="2494"/>
                  </a:lnTo>
                  <a:lnTo>
                    <a:pt x="2709" y="2417"/>
                  </a:lnTo>
                  <a:lnTo>
                    <a:pt x="2943" y="2300"/>
                  </a:lnTo>
                  <a:lnTo>
                    <a:pt x="3196" y="2183"/>
                  </a:lnTo>
                  <a:lnTo>
                    <a:pt x="3196" y="2183"/>
                  </a:lnTo>
                  <a:lnTo>
                    <a:pt x="3430" y="2066"/>
                  </a:lnTo>
                  <a:lnTo>
                    <a:pt x="3664" y="1929"/>
                  </a:lnTo>
                  <a:lnTo>
                    <a:pt x="3878" y="1774"/>
                  </a:lnTo>
                  <a:lnTo>
                    <a:pt x="4073" y="1618"/>
                  </a:lnTo>
                  <a:lnTo>
                    <a:pt x="4073" y="1618"/>
                  </a:lnTo>
                  <a:lnTo>
                    <a:pt x="4190" y="1520"/>
                  </a:lnTo>
                  <a:lnTo>
                    <a:pt x="4287" y="1403"/>
                  </a:lnTo>
                  <a:lnTo>
                    <a:pt x="4287" y="1403"/>
                  </a:lnTo>
                  <a:lnTo>
                    <a:pt x="4365" y="1286"/>
                  </a:lnTo>
                  <a:lnTo>
                    <a:pt x="4424" y="1131"/>
                  </a:lnTo>
                  <a:lnTo>
                    <a:pt x="4424" y="1131"/>
                  </a:lnTo>
                  <a:lnTo>
                    <a:pt x="4443" y="1014"/>
                  </a:lnTo>
                  <a:lnTo>
                    <a:pt x="4443" y="877"/>
                  </a:lnTo>
                  <a:lnTo>
                    <a:pt x="4443" y="877"/>
                  </a:lnTo>
                  <a:lnTo>
                    <a:pt x="4404" y="760"/>
                  </a:lnTo>
                  <a:lnTo>
                    <a:pt x="4404" y="760"/>
                  </a:lnTo>
                  <a:lnTo>
                    <a:pt x="4326" y="643"/>
                  </a:lnTo>
                  <a:lnTo>
                    <a:pt x="4326" y="643"/>
                  </a:lnTo>
                  <a:lnTo>
                    <a:pt x="4248" y="527"/>
                  </a:lnTo>
                  <a:lnTo>
                    <a:pt x="4151" y="429"/>
                  </a:lnTo>
                  <a:lnTo>
                    <a:pt x="4014" y="351"/>
                  </a:lnTo>
                  <a:lnTo>
                    <a:pt x="3878" y="254"/>
                  </a:lnTo>
                  <a:lnTo>
                    <a:pt x="3878" y="254"/>
                  </a:lnTo>
                  <a:lnTo>
                    <a:pt x="3722" y="195"/>
                  </a:lnTo>
                  <a:lnTo>
                    <a:pt x="3566" y="137"/>
                  </a:lnTo>
                  <a:lnTo>
                    <a:pt x="3410" y="78"/>
                  </a:lnTo>
                  <a:lnTo>
                    <a:pt x="3235" y="39"/>
                  </a:lnTo>
                  <a:lnTo>
                    <a:pt x="3235" y="39"/>
                  </a:lnTo>
                  <a:lnTo>
                    <a:pt x="2904" y="1"/>
                  </a:lnTo>
                  <a:lnTo>
                    <a:pt x="2592" y="1"/>
                  </a:lnTo>
                  <a:lnTo>
                    <a:pt x="2261" y="20"/>
                  </a:lnTo>
                  <a:lnTo>
                    <a:pt x="1930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121;p57">
              <a:extLst>
                <a:ext uri="{FF2B5EF4-FFF2-40B4-BE49-F238E27FC236}">
                  <a16:creationId xmlns:a16="http://schemas.microsoft.com/office/drawing/2014/main" id="{14C68FB7-2912-D7BC-3D7D-7604A6FBCEDF}"/>
                </a:ext>
              </a:extLst>
            </p:cNvPr>
            <p:cNvSpPr/>
            <p:nvPr/>
          </p:nvSpPr>
          <p:spPr>
            <a:xfrm>
              <a:off x="11604225" y="50006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extrusionOk="0">
                  <a:moveTo>
                    <a:pt x="0" y="1"/>
                  </a:moveTo>
                  <a:lnTo>
                    <a:pt x="2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122;p57">
              <a:extLst>
                <a:ext uri="{FF2B5EF4-FFF2-40B4-BE49-F238E27FC236}">
                  <a16:creationId xmlns:a16="http://schemas.microsoft.com/office/drawing/2014/main" id="{1291076D-42C1-1063-B273-CB1F176C5131}"/>
                </a:ext>
              </a:extLst>
            </p:cNvPr>
            <p:cNvSpPr/>
            <p:nvPr/>
          </p:nvSpPr>
          <p:spPr>
            <a:xfrm>
              <a:off x="11604225" y="50006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123;p57">
              <a:extLst>
                <a:ext uri="{FF2B5EF4-FFF2-40B4-BE49-F238E27FC236}">
                  <a16:creationId xmlns:a16="http://schemas.microsoft.com/office/drawing/2014/main" id="{B8609ACC-B20F-9AD1-B964-37A48DE7AAB4}"/>
                </a:ext>
              </a:extLst>
            </p:cNvPr>
            <p:cNvSpPr/>
            <p:nvPr/>
          </p:nvSpPr>
          <p:spPr>
            <a:xfrm>
              <a:off x="11459550" y="447938"/>
              <a:ext cx="150550" cy="112075"/>
            </a:xfrm>
            <a:custGeom>
              <a:avLst/>
              <a:gdLst/>
              <a:ahLst/>
              <a:cxnLst/>
              <a:rect l="l" t="t" r="r" b="b"/>
              <a:pathLst>
                <a:path w="6022" h="4483" extrusionOk="0">
                  <a:moveTo>
                    <a:pt x="3820" y="1852"/>
                  </a:moveTo>
                  <a:lnTo>
                    <a:pt x="4190" y="1871"/>
                  </a:lnTo>
                  <a:lnTo>
                    <a:pt x="4482" y="1930"/>
                  </a:lnTo>
                  <a:lnTo>
                    <a:pt x="4735" y="2027"/>
                  </a:lnTo>
                  <a:lnTo>
                    <a:pt x="4930" y="2125"/>
                  </a:lnTo>
                  <a:lnTo>
                    <a:pt x="5105" y="2222"/>
                  </a:lnTo>
                  <a:lnTo>
                    <a:pt x="5203" y="2320"/>
                  </a:lnTo>
                  <a:lnTo>
                    <a:pt x="5300" y="2417"/>
                  </a:lnTo>
                  <a:lnTo>
                    <a:pt x="5339" y="2456"/>
                  </a:lnTo>
                  <a:lnTo>
                    <a:pt x="5378" y="2495"/>
                  </a:lnTo>
                  <a:lnTo>
                    <a:pt x="5417" y="2592"/>
                  </a:lnTo>
                  <a:lnTo>
                    <a:pt x="5437" y="2612"/>
                  </a:lnTo>
                  <a:lnTo>
                    <a:pt x="5476" y="2690"/>
                  </a:lnTo>
                  <a:lnTo>
                    <a:pt x="5495" y="2709"/>
                  </a:lnTo>
                  <a:lnTo>
                    <a:pt x="5534" y="2826"/>
                  </a:lnTo>
                  <a:lnTo>
                    <a:pt x="5417" y="2982"/>
                  </a:lnTo>
                  <a:lnTo>
                    <a:pt x="5300" y="3138"/>
                  </a:lnTo>
                  <a:lnTo>
                    <a:pt x="5067" y="3391"/>
                  </a:lnTo>
                  <a:lnTo>
                    <a:pt x="4774" y="3605"/>
                  </a:lnTo>
                  <a:lnTo>
                    <a:pt x="4794" y="3605"/>
                  </a:lnTo>
                  <a:lnTo>
                    <a:pt x="4599" y="3742"/>
                  </a:lnTo>
                  <a:lnTo>
                    <a:pt x="4404" y="3839"/>
                  </a:lnTo>
                  <a:lnTo>
                    <a:pt x="4190" y="3956"/>
                  </a:lnTo>
                  <a:lnTo>
                    <a:pt x="3975" y="4034"/>
                  </a:lnTo>
                  <a:lnTo>
                    <a:pt x="3722" y="4112"/>
                  </a:lnTo>
                  <a:lnTo>
                    <a:pt x="3605" y="4151"/>
                  </a:lnTo>
                  <a:lnTo>
                    <a:pt x="3566" y="4171"/>
                  </a:lnTo>
                  <a:lnTo>
                    <a:pt x="3235" y="4229"/>
                  </a:lnTo>
                  <a:lnTo>
                    <a:pt x="3001" y="4268"/>
                  </a:lnTo>
                  <a:lnTo>
                    <a:pt x="2787" y="4287"/>
                  </a:lnTo>
                  <a:lnTo>
                    <a:pt x="2339" y="4287"/>
                  </a:lnTo>
                  <a:lnTo>
                    <a:pt x="1988" y="4229"/>
                  </a:lnTo>
                  <a:lnTo>
                    <a:pt x="1637" y="4132"/>
                  </a:lnTo>
                  <a:lnTo>
                    <a:pt x="1442" y="4054"/>
                  </a:lnTo>
                  <a:lnTo>
                    <a:pt x="1267" y="3956"/>
                  </a:lnTo>
                  <a:lnTo>
                    <a:pt x="1267" y="3917"/>
                  </a:lnTo>
                  <a:lnTo>
                    <a:pt x="1248" y="3878"/>
                  </a:lnTo>
                  <a:lnTo>
                    <a:pt x="1248" y="3722"/>
                  </a:lnTo>
                  <a:lnTo>
                    <a:pt x="1248" y="3566"/>
                  </a:lnTo>
                  <a:lnTo>
                    <a:pt x="1287" y="3411"/>
                  </a:lnTo>
                  <a:lnTo>
                    <a:pt x="1345" y="3255"/>
                  </a:lnTo>
                  <a:lnTo>
                    <a:pt x="1442" y="3060"/>
                  </a:lnTo>
                  <a:lnTo>
                    <a:pt x="1559" y="2885"/>
                  </a:lnTo>
                  <a:lnTo>
                    <a:pt x="1735" y="2670"/>
                  </a:lnTo>
                  <a:lnTo>
                    <a:pt x="1949" y="2475"/>
                  </a:lnTo>
                  <a:lnTo>
                    <a:pt x="2105" y="2378"/>
                  </a:lnTo>
                  <a:lnTo>
                    <a:pt x="2261" y="2281"/>
                  </a:lnTo>
                  <a:lnTo>
                    <a:pt x="2612" y="2105"/>
                  </a:lnTo>
                  <a:lnTo>
                    <a:pt x="2806" y="2027"/>
                  </a:lnTo>
                  <a:lnTo>
                    <a:pt x="3021" y="1969"/>
                  </a:lnTo>
                  <a:lnTo>
                    <a:pt x="3235" y="1910"/>
                  </a:lnTo>
                  <a:lnTo>
                    <a:pt x="3449" y="1871"/>
                  </a:lnTo>
                  <a:lnTo>
                    <a:pt x="3820" y="1852"/>
                  </a:lnTo>
                  <a:close/>
                  <a:moveTo>
                    <a:pt x="4443" y="1"/>
                  </a:moveTo>
                  <a:lnTo>
                    <a:pt x="4268" y="20"/>
                  </a:lnTo>
                  <a:lnTo>
                    <a:pt x="4092" y="59"/>
                  </a:lnTo>
                  <a:lnTo>
                    <a:pt x="3859" y="137"/>
                  </a:lnTo>
                  <a:lnTo>
                    <a:pt x="3605" y="274"/>
                  </a:lnTo>
                  <a:lnTo>
                    <a:pt x="3371" y="410"/>
                  </a:lnTo>
                  <a:lnTo>
                    <a:pt x="3157" y="566"/>
                  </a:lnTo>
                  <a:lnTo>
                    <a:pt x="3040" y="663"/>
                  </a:lnTo>
                  <a:lnTo>
                    <a:pt x="3021" y="663"/>
                  </a:lnTo>
                  <a:lnTo>
                    <a:pt x="2748" y="839"/>
                  </a:lnTo>
                  <a:lnTo>
                    <a:pt x="2728" y="858"/>
                  </a:lnTo>
                  <a:lnTo>
                    <a:pt x="2689" y="858"/>
                  </a:lnTo>
                  <a:lnTo>
                    <a:pt x="2358" y="839"/>
                  </a:lnTo>
                  <a:lnTo>
                    <a:pt x="2222" y="839"/>
                  </a:lnTo>
                  <a:lnTo>
                    <a:pt x="1949" y="800"/>
                  </a:lnTo>
                  <a:lnTo>
                    <a:pt x="1657" y="800"/>
                  </a:lnTo>
                  <a:lnTo>
                    <a:pt x="1384" y="819"/>
                  </a:lnTo>
                  <a:lnTo>
                    <a:pt x="1150" y="858"/>
                  </a:lnTo>
                  <a:lnTo>
                    <a:pt x="975" y="917"/>
                  </a:lnTo>
                  <a:lnTo>
                    <a:pt x="819" y="995"/>
                  </a:lnTo>
                  <a:lnTo>
                    <a:pt x="663" y="1073"/>
                  </a:lnTo>
                  <a:lnTo>
                    <a:pt x="527" y="1170"/>
                  </a:lnTo>
                  <a:lnTo>
                    <a:pt x="410" y="1267"/>
                  </a:lnTo>
                  <a:lnTo>
                    <a:pt x="312" y="1384"/>
                  </a:lnTo>
                  <a:lnTo>
                    <a:pt x="234" y="1501"/>
                  </a:lnTo>
                  <a:lnTo>
                    <a:pt x="157" y="1618"/>
                  </a:lnTo>
                  <a:lnTo>
                    <a:pt x="98" y="1735"/>
                  </a:lnTo>
                  <a:lnTo>
                    <a:pt x="59" y="1871"/>
                  </a:lnTo>
                  <a:lnTo>
                    <a:pt x="20" y="2008"/>
                  </a:lnTo>
                  <a:lnTo>
                    <a:pt x="1" y="2261"/>
                  </a:lnTo>
                  <a:lnTo>
                    <a:pt x="20" y="2553"/>
                  </a:lnTo>
                  <a:lnTo>
                    <a:pt x="98" y="2826"/>
                  </a:lnTo>
                  <a:lnTo>
                    <a:pt x="215" y="3099"/>
                  </a:lnTo>
                  <a:lnTo>
                    <a:pt x="371" y="3372"/>
                  </a:lnTo>
                  <a:lnTo>
                    <a:pt x="566" y="3625"/>
                  </a:lnTo>
                  <a:lnTo>
                    <a:pt x="780" y="3839"/>
                  </a:lnTo>
                  <a:lnTo>
                    <a:pt x="1014" y="4034"/>
                  </a:lnTo>
                  <a:lnTo>
                    <a:pt x="1287" y="4190"/>
                  </a:lnTo>
                  <a:lnTo>
                    <a:pt x="1579" y="4307"/>
                  </a:lnTo>
                  <a:lnTo>
                    <a:pt x="1871" y="4404"/>
                  </a:lnTo>
                  <a:lnTo>
                    <a:pt x="2183" y="4463"/>
                  </a:lnTo>
                  <a:lnTo>
                    <a:pt x="2475" y="4482"/>
                  </a:lnTo>
                  <a:lnTo>
                    <a:pt x="2787" y="4482"/>
                  </a:lnTo>
                  <a:lnTo>
                    <a:pt x="3118" y="4463"/>
                  </a:lnTo>
                  <a:lnTo>
                    <a:pt x="3332" y="4424"/>
                  </a:lnTo>
                  <a:lnTo>
                    <a:pt x="3566" y="4365"/>
                  </a:lnTo>
                  <a:lnTo>
                    <a:pt x="3664" y="4346"/>
                  </a:lnTo>
                  <a:lnTo>
                    <a:pt x="3936" y="4268"/>
                  </a:lnTo>
                  <a:lnTo>
                    <a:pt x="4190" y="4171"/>
                  </a:lnTo>
                  <a:lnTo>
                    <a:pt x="4482" y="4034"/>
                  </a:lnTo>
                  <a:lnTo>
                    <a:pt x="4755" y="3878"/>
                  </a:lnTo>
                  <a:lnTo>
                    <a:pt x="5008" y="3683"/>
                  </a:lnTo>
                  <a:lnTo>
                    <a:pt x="5242" y="3489"/>
                  </a:lnTo>
                  <a:lnTo>
                    <a:pt x="5456" y="3255"/>
                  </a:lnTo>
                  <a:lnTo>
                    <a:pt x="5632" y="3021"/>
                  </a:lnTo>
                  <a:lnTo>
                    <a:pt x="5787" y="2748"/>
                  </a:lnTo>
                  <a:lnTo>
                    <a:pt x="5904" y="2456"/>
                  </a:lnTo>
                  <a:lnTo>
                    <a:pt x="5982" y="2164"/>
                  </a:lnTo>
                  <a:lnTo>
                    <a:pt x="6021" y="1832"/>
                  </a:lnTo>
                  <a:lnTo>
                    <a:pt x="6021" y="1540"/>
                  </a:lnTo>
                  <a:lnTo>
                    <a:pt x="5982" y="1228"/>
                  </a:lnTo>
                  <a:lnTo>
                    <a:pt x="5904" y="956"/>
                  </a:lnTo>
                  <a:lnTo>
                    <a:pt x="5787" y="702"/>
                  </a:lnTo>
                  <a:lnTo>
                    <a:pt x="5632" y="488"/>
                  </a:lnTo>
                  <a:lnTo>
                    <a:pt x="5554" y="391"/>
                  </a:lnTo>
                  <a:lnTo>
                    <a:pt x="5437" y="293"/>
                  </a:lnTo>
                  <a:lnTo>
                    <a:pt x="5320" y="215"/>
                  </a:lnTo>
                  <a:lnTo>
                    <a:pt x="5203" y="157"/>
                  </a:lnTo>
                  <a:lnTo>
                    <a:pt x="5067" y="98"/>
                  </a:lnTo>
                  <a:lnTo>
                    <a:pt x="4930" y="59"/>
                  </a:lnTo>
                  <a:lnTo>
                    <a:pt x="4774" y="20"/>
                  </a:lnTo>
                  <a:lnTo>
                    <a:pt x="461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124;p57">
              <a:extLst>
                <a:ext uri="{FF2B5EF4-FFF2-40B4-BE49-F238E27FC236}">
                  <a16:creationId xmlns:a16="http://schemas.microsoft.com/office/drawing/2014/main" id="{3DA1A612-B2DA-CADC-E4A6-5C0B48CDE76F}"/>
                </a:ext>
              </a:extLst>
            </p:cNvPr>
            <p:cNvSpPr/>
            <p:nvPr/>
          </p:nvSpPr>
          <p:spPr>
            <a:xfrm>
              <a:off x="11459550" y="447938"/>
              <a:ext cx="150550" cy="112075"/>
            </a:xfrm>
            <a:custGeom>
              <a:avLst/>
              <a:gdLst/>
              <a:ahLst/>
              <a:cxnLst/>
              <a:rect l="l" t="t" r="r" b="b"/>
              <a:pathLst>
                <a:path w="6022" h="4483" fill="none" extrusionOk="0">
                  <a:moveTo>
                    <a:pt x="4092" y="59"/>
                  </a:moveTo>
                  <a:lnTo>
                    <a:pt x="4092" y="59"/>
                  </a:lnTo>
                  <a:lnTo>
                    <a:pt x="3859" y="137"/>
                  </a:lnTo>
                  <a:lnTo>
                    <a:pt x="3605" y="274"/>
                  </a:lnTo>
                  <a:lnTo>
                    <a:pt x="3605" y="274"/>
                  </a:lnTo>
                  <a:lnTo>
                    <a:pt x="3371" y="410"/>
                  </a:lnTo>
                  <a:lnTo>
                    <a:pt x="3157" y="566"/>
                  </a:lnTo>
                  <a:lnTo>
                    <a:pt x="3040" y="663"/>
                  </a:lnTo>
                  <a:lnTo>
                    <a:pt x="3040" y="663"/>
                  </a:lnTo>
                  <a:lnTo>
                    <a:pt x="3040" y="663"/>
                  </a:lnTo>
                  <a:lnTo>
                    <a:pt x="3021" y="663"/>
                  </a:lnTo>
                  <a:lnTo>
                    <a:pt x="3021" y="663"/>
                  </a:lnTo>
                  <a:lnTo>
                    <a:pt x="3021" y="663"/>
                  </a:lnTo>
                  <a:lnTo>
                    <a:pt x="3021" y="663"/>
                  </a:lnTo>
                  <a:lnTo>
                    <a:pt x="2748" y="839"/>
                  </a:lnTo>
                  <a:lnTo>
                    <a:pt x="2748" y="839"/>
                  </a:lnTo>
                  <a:lnTo>
                    <a:pt x="2728" y="858"/>
                  </a:lnTo>
                  <a:lnTo>
                    <a:pt x="2728" y="858"/>
                  </a:lnTo>
                  <a:lnTo>
                    <a:pt x="2709" y="858"/>
                  </a:lnTo>
                  <a:lnTo>
                    <a:pt x="2689" y="858"/>
                  </a:lnTo>
                  <a:lnTo>
                    <a:pt x="2689" y="858"/>
                  </a:lnTo>
                  <a:lnTo>
                    <a:pt x="2358" y="839"/>
                  </a:lnTo>
                  <a:lnTo>
                    <a:pt x="2222" y="839"/>
                  </a:lnTo>
                  <a:lnTo>
                    <a:pt x="2222" y="839"/>
                  </a:lnTo>
                  <a:lnTo>
                    <a:pt x="1949" y="800"/>
                  </a:lnTo>
                  <a:lnTo>
                    <a:pt x="1657" y="800"/>
                  </a:lnTo>
                  <a:lnTo>
                    <a:pt x="1657" y="800"/>
                  </a:lnTo>
                  <a:lnTo>
                    <a:pt x="1384" y="819"/>
                  </a:lnTo>
                  <a:lnTo>
                    <a:pt x="1150" y="858"/>
                  </a:lnTo>
                  <a:lnTo>
                    <a:pt x="1150" y="858"/>
                  </a:lnTo>
                  <a:lnTo>
                    <a:pt x="975" y="917"/>
                  </a:lnTo>
                  <a:lnTo>
                    <a:pt x="975" y="917"/>
                  </a:lnTo>
                  <a:lnTo>
                    <a:pt x="819" y="995"/>
                  </a:lnTo>
                  <a:lnTo>
                    <a:pt x="663" y="1073"/>
                  </a:lnTo>
                  <a:lnTo>
                    <a:pt x="527" y="1170"/>
                  </a:lnTo>
                  <a:lnTo>
                    <a:pt x="410" y="1267"/>
                  </a:lnTo>
                  <a:lnTo>
                    <a:pt x="410" y="1267"/>
                  </a:lnTo>
                  <a:lnTo>
                    <a:pt x="312" y="1384"/>
                  </a:lnTo>
                  <a:lnTo>
                    <a:pt x="234" y="1501"/>
                  </a:lnTo>
                  <a:lnTo>
                    <a:pt x="157" y="1618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59" y="1871"/>
                  </a:lnTo>
                  <a:lnTo>
                    <a:pt x="20" y="2008"/>
                  </a:lnTo>
                  <a:lnTo>
                    <a:pt x="20" y="2008"/>
                  </a:lnTo>
                  <a:lnTo>
                    <a:pt x="1" y="2261"/>
                  </a:lnTo>
                  <a:lnTo>
                    <a:pt x="1" y="2261"/>
                  </a:lnTo>
                  <a:lnTo>
                    <a:pt x="20" y="2553"/>
                  </a:lnTo>
                  <a:lnTo>
                    <a:pt x="98" y="2826"/>
                  </a:lnTo>
                  <a:lnTo>
                    <a:pt x="98" y="2826"/>
                  </a:lnTo>
                  <a:lnTo>
                    <a:pt x="215" y="3099"/>
                  </a:lnTo>
                  <a:lnTo>
                    <a:pt x="371" y="3372"/>
                  </a:lnTo>
                  <a:lnTo>
                    <a:pt x="371" y="3372"/>
                  </a:lnTo>
                  <a:lnTo>
                    <a:pt x="566" y="3625"/>
                  </a:lnTo>
                  <a:lnTo>
                    <a:pt x="780" y="3839"/>
                  </a:lnTo>
                  <a:lnTo>
                    <a:pt x="780" y="3839"/>
                  </a:lnTo>
                  <a:lnTo>
                    <a:pt x="1014" y="4034"/>
                  </a:lnTo>
                  <a:lnTo>
                    <a:pt x="1287" y="4190"/>
                  </a:lnTo>
                  <a:lnTo>
                    <a:pt x="1579" y="4307"/>
                  </a:lnTo>
                  <a:lnTo>
                    <a:pt x="1871" y="4404"/>
                  </a:lnTo>
                  <a:lnTo>
                    <a:pt x="1871" y="4404"/>
                  </a:lnTo>
                  <a:lnTo>
                    <a:pt x="2183" y="4463"/>
                  </a:lnTo>
                  <a:lnTo>
                    <a:pt x="2475" y="4482"/>
                  </a:lnTo>
                  <a:lnTo>
                    <a:pt x="2787" y="4482"/>
                  </a:lnTo>
                  <a:lnTo>
                    <a:pt x="3118" y="4463"/>
                  </a:lnTo>
                  <a:lnTo>
                    <a:pt x="3118" y="4463"/>
                  </a:lnTo>
                  <a:lnTo>
                    <a:pt x="3332" y="4424"/>
                  </a:lnTo>
                  <a:lnTo>
                    <a:pt x="3566" y="4365"/>
                  </a:lnTo>
                  <a:lnTo>
                    <a:pt x="3566" y="4365"/>
                  </a:lnTo>
                  <a:lnTo>
                    <a:pt x="3664" y="4346"/>
                  </a:lnTo>
                  <a:lnTo>
                    <a:pt x="3664" y="4346"/>
                  </a:lnTo>
                  <a:lnTo>
                    <a:pt x="3936" y="4268"/>
                  </a:lnTo>
                  <a:lnTo>
                    <a:pt x="4190" y="4171"/>
                  </a:lnTo>
                  <a:lnTo>
                    <a:pt x="4190" y="4171"/>
                  </a:lnTo>
                  <a:lnTo>
                    <a:pt x="4482" y="4034"/>
                  </a:lnTo>
                  <a:lnTo>
                    <a:pt x="4755" y="3878"/>
                  </a:lnTo>
                  <a:lnTo>
                    <a:pt x="5008" y="3683"/>
                  </a:lnTo>
                  <a:lnTo>
                    <a:pt x="5242" y="3489"/>
                  </a:lnTo>
                  <a:lnTo>
                    <a:pt x="5242" y="3489"/>
                  </a:lnTo>
                  <a:lnTo>
                    <a:pt x="5456" y="3255"/>
                  </a:lnTo>
                  <a:lnTo>
                    <a:pt x="5632" y="3021"/>
                  </a:lnTo>
                  <a:lnTo>
                    <a:pt x="5787" y="2748"/>
                  </a:lnTo>
                  <a:lnTo>
                    <a:pt x="5904" y="2456"/>
                  </a:lnTo>
                  <a:lnTo>
                    <a:pt x="5904" y="2456"/>
                  </a:lnTo>
                  <a:lnTo>
                    <a:pt x="5982" y="2164"/>
                  </a:lnTo>
                  <a:lnTo>
                    <a:pt x="6021" y="1832"/>
                  </a:lnTo>
                  <a:lnTo>
                    <a:pt x="6021" y="1832"/>
                  </a:lnTo>
                  <a:lnTo>
                    <a:pt x="6021" y="1540"/>
                  </a:lnTo>
                  <a:lnTo>
                    <a:pt x="5982" y="1228"/>
                  </a:lnTo>
                  <a:lnTo>
                    <a:pt x="5982" y="1228"/>
                  </a:lnTo>
                  <a:lnTo>
                    <a:pt x="5904" y="956"/>
                  </a:lnTo>
                  <a:lnTo>
                    <a:pt x="5787" y="702"/>
                  </a:lnTo>
                  <a:lnTo>
                    <a:pt x="5787" y="702"/>
                  </a:lnTo>
                  <a:lnTo>
                    <a:pt x="5632" y="488"/>
                  </a:lnTo>
                  <a:lnTo>
                    <a:pt x="5632" y="488"/>
                  </a:lnTo>
                  <a:lnTo>
                    <a:pt x="5554" y="391"/>
                  </a:lnTo>
                  <a:lnTo>
                    <a:pt x="5437" y="293"/>
                  </a:lnTo>
                  <a:lnTo>
                    <a:pt x="5437" y="293"/>
                  </a:lnTo>
                  <a:lnTo>
                    <a:pt x="5320" y="215"/>
                  </a:lnTo>
                  <a:lnTo>
                    <a:pt x="5203" y="157"/>
                  </a:lnTo>
                  <a:lnTo>
                    <a:pt x="5067" y="98"/>
                  </a:lnTo>
                  <a:lnTo>
                    <a:pt x="4930" y="59"/>
                  </a:lnTo>
                  <a:lnTo>
                    <a:pt x="4930" y="59"/>
                  </a:lnTo>
                  <a:lnTo>
                    <a:pt x="4774" y="20"/>
                  </a:lnTo>
                  <a:lnTo>
                    <a:pt x="4618" y="1"/>
                  </a:lnTo>
                  <a:lnTo>
                    <a:pt x="4443" y="1"/>
                  </a:lnTo>
                  <a:lnTo>
                    <a:pt x="4268" y="20"/>
                  </a:lnTo>
                  <a:lnTo>
                    <a:pt x="4268" y="20"/>
                  </a:lnTo>
                  <a:lnTo>
                    <a:pt x="4092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125;p57">
              <a:extLst>
                <a:ext uri="{FF2B5EF4-FFF2-40B4-BE49-F238E27FC236}">
                  <a16:creationId xmlns:a16="http://schemas.microsoft.com/office/drawing/2014/main" id="{6CB6432A-D0E2-F7BE-2775-C66C1015A26E}"/>
                </a:ext>
              </a:extLst>
            </p:cNvPr>
            <p:cNvSpPr/>
            <p:nvPr/>
          </p:nvSpPr>
          <p:spPr>
            <a:xfrm>
              <a:off x="11490725" y="494213"/>
              <a:ext cx="107200" cy="60925"/>
            </a:xfrm>
            <a:custGeom>
              <a:avLst/>
              <a:gdLst/>
              <a:ahLst/>
              <a:cxnLst/>
              <a:rect l="l" t="t" r="r" b="b"/>
              <a:pathLst>
                <a:path w="4288" h="2437" fill="none" extrusionOk="0">
                  <a:moveTo>
                    <a:pt x="1365" y="254"/>
                  </a:moveTo>
                  <a:lnTo>
                    <a:pt x="1365" y="254"/>
                  </a:lnTo>
                  <a:lnTo>
                    <a:pt x="1559" y="176"/>
                  </a:lnTo>
                  <a:lnTo>
                    <a:pt x="1774" y="118"/>
                  </a:lnTo>
                  <a:lnTo>
                    <a:pt x="1774" y="118"/>
                  </a:lnTo>
                  <a:lnTo>
                    <a:pt x="1774" y="118"/>
                  </a:lnTo>
                  <a:lnTo>
                    <a:pt x="1988" y="59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573" y="1"/>
                  </a:lnTo>
                  <a:lnTo>
                    <a:pt x="2943" y="20"/>
                  </a:lnTo>
                  <a:lnTo>
                    <a:pt x="2943" y="20"/>
                  </a:lnTo>
                  <a:lnTo>
                    <a:pt x="3235" y="79"/>
                  </a:lnTo>
                  <a:lnTo>
                    <a:pt x="3488" y="176"/>
                  </a:lnTo>
                  <a:lnTo>
                    <a:pt x="3488" y="176"/>
                  </a:lnTo>
                  <a:lnTo>
                    <a:pt x="3683" y="274"/>
                  </a:lnTo>
                  <a:lnTo>
                    <a:pt x="3858" y="371"/>
                  </a:lnTo>
                  <a:lnTo>
                    <a:pt x="3858" y="371"/>
                  </a:lnTo>
                  <a:lnTo>
                    <a:pt x="3956" y="469"/>
                  </a:lnTo>
                  <a:lnTo>
                    <a:pt x="4053" y="566"/>
                  </a:lnTo>
                  <a:lnTo>
                    <a:pt x="4053" y="566"/>
                  </a:lnTo>
                  <a:lnTo>
                    <a:pt x="4092" y="605"/>
                  </a:lnTo>
                  <a:lnTo>
                    <a:pt x="4092" y="605"/>
                  </a:lnTo>
                  <a:lnTo>
                    <a:pt x="4092" y="605"/>
                  </a:lnTo>
                  <a:lnTo>
                    <a:pt x="4131" y="644"/>
                  </a:lnTo>
                  <a:lnTo>
                    <a:pt x="4131" y="644"/>
                  </a:lnTo>
                  <a:lnTo>
                    <a:pt x="4170" y="741"/>
                  </a:lnTo>
                  <a:lnTo>
                    <a:pt x="4190" y="761"/>
                  </a:lnTo>
                  <a:lnTo>
                    <a:pt x="4190" y="761"/>
                  </a:lnTo>
                  <a:lnTo>
                    <a:pt x="4190" y="761"/>
                  </a:lnTo>
                  <a:lnTo>
                    <a:pt x="4229" y="839"/>
                  </a:lnTo>
                  <a:lnTo>
                    <a:pt x="4248" y="858"/>
                  </a:lnTo>
                  <a:lnTo>
                    <a:pt x="4248" y="858"/>
                  </a:lnTo>
                  <a:lnTo>
                    <a:pt x="4287" y="975"/>
                  </a:lnTo>
                  <a:lnTo>
                    <a:pt x="4287" y="975"/>
                  </a:lnTo>
                  <a:lnTo>
                    <a:pt x="4170" y="1131"/>
                  </a:lnTo>
                  <a:lnTo>
                    <a:pt x="4053" y="1287"/>
                  </a:lnTo>
                  <a:lnTo>
                    <a:pt x="4053" y="1287"/>
                  </a:lnTo>
                  <a:lnTo>
                    <a:pt x="3820" y="1540"/>
                  </a:lnTo>
                  <a:lnTo>
                    <a:pt x="3527" y="1754"/>
                  </a:lnTo>
                  <a:lnTo>
                    <a:pt x="3547" y="1754"/>
                  </a:lnTo>
                  <a:lnTo>
                    <a:pt x="3547" y="1754"/>
                  </a:lnTo>
                  <a:lnTo>
                    <a:pt x="3352" y="1891"/>
                  </a:lnTo>
                  <a:lnTo>
                    <a:pt x="3157" y="1988"/>
                  </a:lnTo>
                  <a:lnTo>
                    <a:pt x="2943" y="2105"/>
                  </a:lnTo>
                  <a:lnTo>
                    <a:pt x="2728" y="2183"/>
                  </a:lnTo>
                  <a:lnTo>
                    <a:pt x="2728" y="2183"/>
                  </a:lnTo>
                  <a:lnTo>
                    <a:pt x="2475" y="2261"/>
                  </a:lnTo>
                  <a:lnTo>
                    <a:pt x="2475" y="2261"/>
                  </a:lnTo>
                  <a:lnTo>
                    <a:pt x="2358" y="2300"/>
                  </a:lnTo>
                  <a:lnTo>
                    <a:pt x="2319" y="2320"/>
                  </a:lnTo>
                  <a:lnTo>
                    <a:pt x="2319" y="2320"/>
                  </a:lnTo>
                  <a:lnTo>
                    <a:pt x="1988" y="2378"/>
                  </a:lnTo>
                  <a:lnTo>
                    <a:pt x="1988" y="2378"/>
                  </a:lnTo>
                  <a:lnTo>
                    <a:pt x="1754" y="2417"/>
                  </a:lnTo>
                  <a:lnTo>
                    <a:pt x="1540" y="2436"/>
                  </a:lnTo>
                  <a:lnTo>
                    <a:pt x="1306" y="2436"/>
                  </a:lnTo>
                  <a:lnTo>
                    <a:pt x="1092" y="2436"/>
                  </a:lnTo>
                  <a:lnTo>
                    <a:pt x="1092" y="2436"/>
                  </a:lnTo>
                  <a:lnTo>
                    <a:pt x="1092" y="2436"/>
                  </a:lnTo>
                  <a:lnTo>
                    <a:pt x="741" y="2378"/>
                  </a:lnTo>
                  <a:lnTo>
                    <a:pt x="390" y="2281"/>
                  </a:lnTo>
                  <a:lnTo>
                    <a:pt x="390" y="2281"/>
                  </a:lnTo>
                  <a:lnTo>
                    <a:pt x="195" y="2203"/>
                  </a:lnTo>
                  <a:lnTo>
                    <a:pt x="20" y="2105"/>
                  </a:lnTo>
                  <a:lnTo>
                    <a:pt x="20" y="2105"/>
                  </a:lnTo>
                  <a:lnTo>
                    <a:pt x="20" y="2066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71"/>
                  </a:lnTo>
                  <a:lnTo>
                    <a:pt x="1" y="1715"/>
                  </a:lnTo>
                  <a:lnTo>
                    <a:pt x="1" y="1715"/>
                  </a:lnTo>
                  <a:lnTo>
                    <a:pt x="1" y="1715"/>
                  </a:lnTo>
                  <a:lnTo>
                    <a:pt x="1" y="1715"/>
                  </a:lnTo>
                  <a:lnTo>
                    <a:pt x="1" y="1715"/>
                  </a:lnTo>
                  <a:lnTo>
                    <a:pt x="40" y="1560"/>
                  </a:lnTo>
                  <a:lnTo>
                    <a:pt x="98" y="1404"/>
                  </a:lnTo>
                  <a:lnTo>
                    <a:pt x="98" y="1404"/>
                  </a:lnTo>
                  <a:lnTo>
                    <a:pt x="195" y="1209"/>
                  </a:lnTo>
                  <a:lnTo>
                    <a:pt x="312" y="1034"/>
                  </a:lnTo>
                  <a:lnTo>
                    <a:pt x="312" y="1034"/>
                  </a:lnTo>
                  <a:lnTo>
                    <a:pt x="488" y="819"/>
                  </a:lnTo>
                  <a:lnTo>
                    <a:pt x="702" y="624"/>
                  </a:lnTo>
                  <a:lnTo>
                    <a:pt x="702" y="624"/>
                  </a:lnTo>
                  <a:lnTo>
                    <a:pt x="858" y="527"/>
                  </a:lnTo>
                  <a:lnTo>
                    <a:pt x="1014" y="430"/>
                  </a:lnTo>
                  <a:lnTo>
                    <a:pt x="1365" y="254"/>
                  </a:lnTo>
                  <a:lnTo>
                    <a:pt x="1365" y="2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610364549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0765EEBB-B431-8FAE-F9B4-70CA8AFCFA3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974715" y="0"/>
            <a:ext cx="4465087" cy="53015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63785268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Shape 7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32" name="Google Shape;7432;p71"/>
          <p:cNvSpPr/>
          <p:nvPr/>
        </p:nvSpPr>
        <p:spPr>
          <a:xfrm>
            <a:off x="197776" y="1906585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57" name="Google Shape;7457;p71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58" name="Google Shape;7458;p71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7459" name="Google Shape;7459;p7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7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7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7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7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7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69" name="Google Shape;7469;p71"/>
          <p:cNvGrpSpPr/>
          <p:nvPr/>
        </p:nvGrpSpPr>
        <p:grpSpPr>
          <a:xfrm rot="359027">
            <a:off x="8511254" y="2009478"/>
            <a:ext cx="619667" cy="701047"/>
            <a:chOff x="9501450" y="282563"/>
            <a:chExt cx="827125" cy="935750"/>
          </a:xfrm>
        </p:grpSpPr>
        <p:sp>
          <p:nvSpPr>
            <p:cNvPr id="7470" name="Google Shape;7470;p71"/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71"/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71"/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71"/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71"/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71"/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71"/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71"/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71"/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71"/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71"/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71"/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71"/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71"/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71"/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71"/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71"/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71"/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71"/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71"/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71"/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71"/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71"/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71"/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71"/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71"/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71"/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71"/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71"/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71"/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71"/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71"/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71"/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71"/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71"/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71"/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71"/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" name="Google Shape;7448;p71">
            <a:extLst>
              <a:ext uri="{FF2B5EF4-FFF2-40B4-BE49-F238E27FC236}">
                <a16:creationId xmlns:a16="http://schemas.microsoft.com/office/drawing/2014/main" id="{77B2A6CA-D24E-305D-483C-E1AAD7990522}"/>
              </a:ext>
            </a:extLst>
          </p:cNvPr>
          <p:cNvSpPr/>
          <p:nvPr/>
        </p:nvSpPr>
        <p:spPr>
          <a:xfrm>
            <a:off x="3029948" y="1450488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11F483A4-20B8-EB4F-32C4-9E4F0824BB8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49121" y="-117034"/>
            <a:ext cx="7559894" cy="5143500"/>
          </a:xfrm>
          <a:prstGeom prst="rect">
            <a:avLst/>
          </a:prstGeom>
        </p:spPr>
      </p:pic>
      <p:pic>
        <p:nvPicPr>
          <p:cNvPr id="4" name="IMG_1111 3.m4a">
            <a:hlinkClick r:id="" action="ppaction://media"/>
            <a:extLst>
              <a:ext uri="{FF2B5EF4-FFF2-40B4-BE49-F238E27FC236}">
                <a16:creationId xmlns:a16="http://schemas.microsoft.com/office/drawing/2014/main" id="{F1360B8D-989F-AC42-D208-074BAE395802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7842985" y="264599"/>
            <a:ext cx="812800" cy="812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189787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8728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1" name="Google Shape;2491;p44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92" name="Google Shape;2492;p44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93" name="Google Shape;2493;p44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94" name="Google Shape;2494;p44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2495" name="Google Shape;2495;p44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44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44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44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44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44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01" name="Google Shape;2501;p44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02" name="Google Shape;2502;p44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2503" name="Google Shape;2503;p44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44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44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44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44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44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09" name="Google Shape;2509;p44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" name="Google Shape;6913;p67">
            <a:extLst>
              <a:ext uri="{FF2B5EF4-FFF2-40B4-BE49-F238E27FC236}">
                <a16:creationId xmlns:a16="http://schemas.microsoft.com/office/drawing/2014/main" id="{F722D928-1F7B-807F-AF3C-2D0EEB456A21}"/>
              </a:ext>
            </a:extLst>
          </p:cNvPr>
          <p:cNvGrpSpPr/>
          <p:nvPr/>
        </p:nvGrpSpPr>
        <p:grpSpPr>
          <a:xfrm rot="545914">
            <a:off x="8080973" y="1519557"/>
            <a:ext cx="667044" cy="667382"/>
            <a:chOff x="3856975" y="1542575"/>
            <a:chExt cx="940125" cy="940600"/>
          </a:xfrm>
        </p:grpSpPr>
        <p:sp>
          <p:nvSpPr>
            <p:cNvPr id="6" name="Google Shape;6914;p67">
              <a:extLst>
                <a:ext uri="{FF2B5EF4-FFF2-40B4-BE49-F238E27FC236}">
                  <a16:creationId xmlns:a16="http://schemas.microsoft.com/office/drawing/2014/main" id="{0CF8EDA9-A2C0-8035-05CE-89CF6147D763}"/>
                </a:ext>
              </a:extLst>
            </p:cNvPr>
            <p:cNvSpPr/>
            <p:nvPr/>
          </p:nvSpPr>
          <p:spPr>
            <a:xfrm>
              <a:off x="3856975" y="1543550"/>
              <a:ext cx="870475" cy="865600"/>
            </a:xfrm>
            <a:custGeom>
              <a:avLst/>
              <a:gdLst/>
              <a:ahLst/>
              <a:cxnLst/>
              <a:rect l="l" t="t" r="r" b="b"/>
              <a:pathLst>
                <a:path w="34819" h="34624" extrusionOk="0">
                  <a:moveTo>
                    <a:pt x="98" y="20634"/>
                  </a:moveTo>
                  <a:lnTo>
                    <a:pt x="196" y="21452"/>
                  </a:lnTo>
                  <a:lnTo>
                    <a:pt x="332" y="22270"/>
                  </a:lnTo>
                  <a:lnTo>
                    <a:pt x="390" y="22536"/>
                  </a:lnTo>
                  <a:lnTo>
                    <a:pt x="293" y="22017"/>
                  </a:lnTo>
                  <a:lnTo>
                    <a:pt x="196" y="21374"/>
                  </a:lnTo>
                  <a:lnTo>
                    <a:pt x="118" y="20731"/>
                  </a:lnTo>
                  <a:lnTo>
                    <a:pt x="115" y="20704"/>
                  </a:lnTo>
                  <a:lnTo>
                    <a:pt x="115" y="20704"/>
                  </a:lnTo>
                  <a:lnTo>
                    <a:pt x="98" y="20634"/>
                  </a:lnTo>
                  <a:close/>
                  <a:moveTo>
                    <a:pt x="390" y="22536"/>
                  </a:moveTo>
                  <a:lnTo>
                    <a:pt x="410" y="22640"/>
                  </a:lnTo>
                  <a:lnTo>
                    <a:pt x="546" y="23264"/>
                  </a:lnTo>
                  <a:lnTo>
                    <a:pt x="702" y="23868"/>
                  </a:lnTo>
                  <a:lnTo>
                    <a:pt x="507" y="23069"/>
                  </a:lnTo>
                  <a:lnTo>
                    <a:pt x="390" y="22536"/>
                  </a:lnTo>
                  <a:close/>
                  <a:moveTo>
                    <a:pt x="18316" y="0"/>
                  </a:moveTo>
                  <a:lnTo>
                    <a:pt x="17829" y="20"/>
                  </a:lnTo>
                  <a:lnTo>
                    <a:pt x="17361" y="39"/>
                  </a:lnTo>
                  <a:lnTo>
                    <a:pt x="16874" y="78"/>
                  </a:lnTo>
                  <a:lnTo>
                    <a:pt x="16406" y="136"/>
                  </a:lnTo>
                  <a:lnTo>
                    <a:pt x="15939" y="214"/>
                  </a:lnTo>
                  <a:lnTo>
                    <a:pt x="15471" y="292"/>
                  </a:lnTo>
                  <a:lnTo>
                    <a:pt x="15003" y="370"/>
                  </a:lnTo>
                  <a:lnTo>
                    <a:pt x="14555" y="468"/>
                  </a:lnTo>
                  <a:lnTo>
                    <a:pt x="14107" y="585"/>
                  </a:lnTo>
                  <a:lnTo>
                    <a:pt x="13211" y="838"/>
                  </a:lnTo>
                  <a:lnTo>
                    <a:pt x="12334" y="1130"/>
                  </a:lnTo>
                  <a:lnTo>
                    <a:pt x="11477" y="1461"/>
                  </a:lnTo>
                  <a:lnTo>
                    <a:pt x="10658" y="1851"/>
                  </a:lnTo>
                  <a:lnTo>
                    <a:pt x="9840" y="2260"/>
                  </a:lnTo>
                  <a:lnTo>
                    <a:pt x="9061" y="2708"/>
                  </a:lnTo>
                  <a:lnTo>
                    <a:pt x="8301" y="3195"/>
                  </a:lnTo>
                  <a:lnTo>
                    <a:pt x="7560" y="3721"/>
                  </a:lnTo>
                  <a:lnTo>
                    <a:pt x="6840" y="4286"/>
                  </a:lnTo>
                  <a:lnTo>
                    <a:pt x="6158" y="4871"/>
                  </a:lnTo>
                  <a:lnTo>
                    <a:pt x="5515" y="5494"/>
                  </a:lnTo>
                  <a:lnTo>
                    <a:pt x="4891" y="6157"/>
                  </a:lnTo>
                  <a:lnTo>
                    <a:pt x="4307" y="6839"/>
                  </a:lnTo>
                  <a:lnTo>
                    <a:pt x="3742" y="7540"/>
                  </a:lnTo>
                  <a:lnTo>
                    <a:pt x="3216" y="8281"/>
                  </a:lnTo>
                  <a:lnTo>
                    <a:pt x="2728" y="9041"/>
                  </a:lnTo>
                  <a:lnTo>
                    <a:pt x="2280" y="9820"/>
                  </a:lnTo>
                  <a:lnTo>
                    <a:pt x="1871" y="10638"/>
                  </a:lnTo>
                  <a:lnTo>
                    <a:pt x="1481" y="11476"/>
                  </a:lnTo>
                  <a:lnTo>
                    <a:pt x="1150" y="12314"/>
                  </a:lnTo>
                  <a:lnTo>
                    <a:pt x="858" y="13191"/>
                  </a:lnTo>
                  <a:lnTo>
                    <a:pt x="605" y="14087"/>
                  </a:lnTo>
                  <a:lnTo>
                    <a:pt x="488" y="14535"/>
                  </a:lnTo>
                  <a:lnTo>
                    <a:pt x="390" y="15003"/>
                  </a:lnTo>
                  <a:lnTo>
                    <a:pt x="293" y="15451"/>
                  </a:lnTo>
                  <a:lnTo>
                    <a:pt x="215" y="15918"/>
                  </a:lnTo>
                  <a:lnTo>
                    <a:pt x="157" y="16386"/>
                  </a:lnTo>
                  <a:lnTo>
                    <a:pt x="98" y="16854"/>
                  </a:lnTo>
                  <a:lnTo>
                    <a:pt x="59" y="17341"/>
                  </a:lnTo>
                  <a:lnTo>
                    <a:pt x="40" y="17808"/>
                  </a:lnTo>
                  <a:lnTo>
                    <a:pt x="20" y="18295"/>
                  </a:lnTo>
                  <a:lnTo>
                    <a:pt x="1" y="18783"/>
                  </a:lnTo>
                  <a:lnTo>
                    <a:pt x="20" y="19445"/>
                  </a:lnTo>
                  <a:lnTo>
                    <a:pt x="59" y="20088"/>
                  </a:lnTo>
                  <a:lnTo>
                    <a:pt x="115" y="20704"/>
                  </a:lnTo>
                  <a:lnTo>
                    <a:pt x="115" y="20704"/>
                  </a:lnTo>
                  <a:lnTo>
                    <a:pt x="235" y="21199"/>
                  </a:lnTo>
                  <a:lnTo>
                    <a:pt x="371" y="21744"/>
                  </a:lnTo>
                  <a:lnTo>
                    <a:pt x="546" y="22329"/>
                  </a:lnTo>
                  <a:lnTo>
                    <a:pt x="722" y="22874"/>
                  </a:lnTo>
                  <a:lnTo>
                    <a:pt x="916" y="23400"/>
                  </a:lnTo>
                  <a:lnTo>
                    <a:pt x="1111" y="23887"/>
                  </a:lnTo>
                  <a:lnTo>
                    <a:pt x="1345" y="24433"/>
                  </a:lnTo>
                  <a:lnTo>
                    <a:pt x="1618" y="24978"/>
                  </a:lnTo>
                  <a:lnTo>
                    <a:pt x="1871" y="25485"/>
                  </a:lnTo>
                  <a:lnTo>
                    <a:pt x="2163" y="25972"/>
                  </a:lnTo>
                  <a:lnTo>
                    <a:pt x="2456" y="26459"/>
                  </a:lnTo>
                  <a:lnTo>
                    <a:pt x="2748" y="26927"/>
                  </a:lnTo>
                  <a:lnTo>
                    <a:pt x="3079" y="27375"/>
                  </a:lnTo>
                  <a:lnTo>
                    <a:pt x="3410" y="27804"/>
                  </a:lnTo>
                  <a:lnTo>
                    <a:pt x="3761" y="28252"/>
                  </a:lnTo>
                  <a:lnTo>
                    <a:pt x="4131" y="28700"/>
                  </a:lnTo>
                  <a:lnTo>
                    <a:pt x="4501" y="29109"/>
                  </a:lnTo>
                  <a:lnTo>
                    <a:pt x="4891" y="29499"/>
                  </a:lnTo>
                  <a:lnTo>
                    <a:pt x="5320" y="29908"/>
                  </a:lnTo>
                  <a:lnTo>
                    <a:pt x="5729" y="30278"/>
                  </a:lnTo>
                  <a:lnTo>
                    <a:pt x="6138" y="30629"/>
                  </a:lnTo>
                  <a:lnTo>
                    <a:pt x="6567" y="30980"/>
                  </a:lnTo>
                  <a:lnTo>
                    <a:pt x="7034" y="31330"/>
                  </a:lnTo>
                  <a:lnTo>
                    <a:pt x="7502" y="31642"/>
                  </a:lnTo>
                  <a:lnTo>
                    <a:pt x="7970" y="31954"/>
                  </a:lnTo>
                  <a:lnTo>
                    <a:pt x="8437" y="32246"/>
                  </a:lnTo>
                  <a:lnTo>
                    <a:pt x="8963" y="32538"/>
                  </a:lnTo>
                  <a:lnTo>
                    <a:pt x="9470" y="32792"/>
                  </a:lnTo>
                  <a:lnTo>
                    <a:pt x="9976" y="33025"/>
                  </a:lnTo>
                  <a:lnTo>
                    <a:pt x="10444" y="33259"/>
                  </a:lnTo>
                  <a:lnTo>
                    <a:pt x="11009" y="33473"/>
                  </a:lnTo>
                  <a:lnTo>
                    <a:pt x="11555" y="33668"/>
                  </a:lnTo>
                  <a:lnTo>
                    <a:pt x="12120" y="33863"/>
                  </a:lnTo>
                  <a:lnTo>
                    <a:pt x="12665" y="34019"/>
                  </a:lnTo>
                  <a:lnTo>
                    <a:pt x="13269" y="34175"/>
                  </a:lnTo>
                  <a:lnTo>
                    <a:pt x="13815" y="34292"/>
                  </a:lnTo>
                  <a:lnTo>
                    <a:pt x="14360" y="34389"/>
                  </a:lnTo>
                  <a:lnTo>
                    <a:pt x="14906" y="34467"/>
                  </a:lnTo>
                  <a:lnTo>
                    <a:pt x="15510" y="34545"/>
                  </a:lnTo>
                  <a:lnTo>
                    <a:pt x="16094" y="34584"/>
                  </a:lnTo>
                  <a:lnTo>
                    <a:pt x="16679" y="34623"/>
                  </a:lnTo>
                  <a:lnTo>
                    <a:pt x="17906" y="34623"/>
                  </a:lnTo>
                  <a:lnTo>
                    <a:pt x="18491" y="34584"/>
                  </a:lnTo>
                  <a:lnTo>
                    <a:pt x="19095" y="34545"/>
                  </a:lnTo>
                  <a:lnTo>
                    <a:pt x="19660" y="34467"/>
                  </a:lnTo>
                  <a:lnTo>
                    <a:pt x="20245" y="34370"/>
                  </a:lnTo>
                  <a:lnTo>
                    <a:pt x="20829" y="34272"/>
                  </a:lnTo>
                  <a:lnTo>
                    <a:pt x="21394" y="34136"/>
                  </a:lnTo>
                  <a:lnTo>
                    <a:pt x="21940" y="34000"/>
                  </a:lnTo>
                  <a:lnTo>
                    <a:pt x="22505" y="33844"/>
                  </a:lnTo>
                  <a:lnTo>
                    <a:pt x="23031" y="33668"/>
                  </a:lnTo>
                  <a:lnTo>
                    <a:pt x="23557" y="33473"/>
                  </a:lnTo>
                  <a:lnTo>
                    <a:pt x="24063" y="33259"/>
                  </a:lnTo>
                  <a:lnTo>
                    <a:pt x="24609" y="33025"/>
                  </a:lnTo>
                  <a:lnTo>
                    <a:pt x="25135" y="32772"/>
                  </a:lnTo>
                  <a:lnTo>
                    <a:pt x="25642" y="32499"/>
                  </a:lnTo>
                  <a:lnTo>
                    <a:pt x="26148" y="32226"/>
                  </a:lnTo>
                  <a:lnTo>
                    <a:pt x="26616" y="31934"/>
                  </a:lnTo>
                  <a:lnTo>
                    <a:pt x="27083" y="31622"/>
                  </a:lnTo>
                  <a:lnTo>
                    <a:pt x="27551" y="31311"/>
                  </a:lnTo>
                  <a:lnTo>
                    <a:pt x="27999" y="30960"/>
                  </a:lnTo>
                  <a:lnTo>
                    <a:pt x="28428" y="30609"/>
                  </a:lnTo>
                  <a:lnTo>
                    <a:pt x="28856" y="30259"/>
                  </a:lnTo>
                  <a:lnTo>
                    <a:pt x="29285" y="29869"/>
                  </a:lnTo>
                  <a:lnTo>
                    <a:pt x="29675" y="29499"/>
                  </a:lnTo>
                  <a:lnTo>
                    <a:pt x="30064" y="29090"/>
                  </a:lnTo>
                  <a:lnTo>
                    <a:pt x="30435" y="28680"/>
                  </a:lnTo>
                  <a:lnTo>
                    <a:pt x="30805" y="28252"/>
                  </a:lnTo>
                  <a:lnTo>
                    <a:pt x="31156" y="27804"/>
                  </a:lnTo>
                  <a:lnTo>
                    <a:pt x="31506" y="27336"/>
                  </a:lnTo>
                  <a:lnTo>
                    <a:pt x="31837" y="26868"/>
                  </a:lnTo>
                  <a:lnTo>
                    <a:pt x="32149" y="26381"/>
                  </a:lnTo>
                  <a:lnTo>
                    <a:pt x="32441" y="25914"/>
                  </a:lnTo>
                  <a:lnTo>
                    <a:pt x="32714" y="25388"/>
                  </a:lnTo>
                  <a:lnTo>
                    <a:pt x="32968" y="24920"/>
                  </a:lnTo>
                  <a:lnTo>
                    <a:pt x="33221" y="24413"/>
                  </a:lnTo>
                  <a:lnTo>
                    <a:pt x="33435" y="23907"/>
                  </a:lnTo>
                  <a:lnTo>
                    <a:pt x="33649" y="23361"/>
                  </a:lnTo>
                  <a:lnTo>
                    <a:pt x="33864" y="22816"/>
                  </a:lnTo>
                  <a:lnTo>
                    <a:pt x="34039" y="22270"/>
                  </a:lnTo>
                  <a:lnTo>
                    <a:pt x="34195" y="21725"/>
                  </a:lnTo>
                  <a:lnTo>
                    <a:pt x="34351" y="21140"/>
                  </a:lnTo>
                  <a:lnTo>
                    <a:pt x="34468" y="20575"/>
                  </a:lnTo>
                  <a:lnTo>
                    <a:pt x="34565" y="20030"/>
                  </a:lnTo>
                  <a:lnTo>
                    <a:pt x="34643" y="19484"/>
                  </a:lnTo>
                  <a:lnTo>
                    <a:pt x="34721" y="18880"/>
                  </a:lnTo>
                  <a:lnTo>
                    <a:pt x="34780" y="18276"/>
                  </a:lnTo>
                  <a:lnTo>
                    <a:pt x="34799" y="17691"/>
                  </a:lnTo>
                  <a:lnTo>
                    <a:pt x="34819" y="17087"/>
                  </a:lnTo>
                  <a:lnTo>
                    <a:pt x="34799" y="16444"/>
                  </a:lnTo>
                  <a:lnTo>
                    <a:pt x="34760" y="15860"/>
                  </a:lnTo>
                  <a:lnTo>
                    <a:pt x="34721" y="15295"/>
                  </a:lnTo>
                  <a:lnTo>
                    <a:pt x="34643" y="14730"/>
                  </a:lnTo>
                  <a:lnTo>
                    <a:pt x="34565" y="14145"/>
                  </a:lnTo>
                  <a:lnTo>
                    <a:pt x="34448" y="13561"/>
                  </a:lnTo>
                  <a:lnTo>
                    <a:pt x="34331" y="12996"/>
                  </a:lnTo>
                  <a:lnTo>
                    <a:pt x="34176" y="12431"/>
                  </a:lnTo>
                  <a:lnTo>
                    <a:pt x="34020" y="11846"/>
                  </a:lnTo>
                  <a:lnTo>
                    <a:pt x="33844" y="11340"/>
                  </a:lnTo>
                  <a:lnTo>
                    <a:pt x="33649" y="10814"/>
                  </a:lnTo>
                  <a:lnTo>
                    <a:pt x="33435" y="10288"/>
                  </a:lnTo>
                  <a:lnTo>
                    <a:pt x="33201" y="9742"/>
                  </a:lnTo>
                  <a:lnTo>
                    <a:pt x="32948" y="9216"/>
                  </a:lnTo>
                  <a:lnTo>
                    <a:pt x="32675" y="8709"/>
                  </a:lnTo>
                  <a:lnTo>
                    <a:pt x="32403" y="8222"/>
                  </a:lnTo>
                  <a:lnTo>
                    <a:pt x="32091" y="7735"/>
                  </a:lnTo>
                  <a:lnTo>
                    <a:pt x="31799" y="7268"/>
                  </a:lnTo>
                  <a:lnTo>
                    <a:pt x="31487" y="6839"/>
                  </a:lnTo>
                  <a:lnTo>
                    <a:pt x="31156" y="6391"/>
                  </a:lnTo>
                  <a:lnTo>
                    <a:pt x="30805" y="5943"/>
                  </a:lnTo>
                  <a:lnTo>
                    <a:pt x="30435" y="5514"/>
                  </a:lnTo>
                  <a:lnTo>
                    <a:pt x="30064" y="5105"/>
                  </a:lnTo>
                  <a:lnTo>
                    <a:pt x="29675" y="4715"/>
                  </a:lnTo>
                  <a:lnTo>
                    <a:pt x="29266" y="4306"/>
                  </a:lnTo>
                  <a:lnTo>
                    <a:pt x="28856" y="3936"/>
                  </a:lnTo>
                  <a:lnTo>
                    <a:pt x="28428" y="3585"/>
                  </a:lnTo>
                  <a:lnTo>
                    <a:pt x="27999" y="3234"/>
                  </a:lnTo>
                  <a:lnTo>
                    <a:pt x="27532" y="2884"/>
                  </a:lnTo>
                  <a:lnTo>
                    <a:pt x="27064" y="2552"/>
                  </a:lnTo>
                  <a:lnTo>
                    <a:pt x="26596" y="2241"/>
                  </a:lnTo>
                  <a:lnTo>
                    <a:pt x="26129" y="1948"/>
                  </a:lnTo>
                  <a:lnTo>
                    <a:pt x="25583" y="1656"/>
                  </a:lnTo>
                  <a:lnTo>
                    <a:pt x="25077" y="1383"/>
                  </a:lnTo>
                  <a:lnTo>
                    <a:pt x="24570" y="1150"/>
                  </a:lnTo>
                  <a:lnTo>
                    <a:pt x="24083" y="935"/>
                  </a:lnTo>
                  <a:lnTo>
                    <a:pt x="23342" y="643"/>
                  </a:lnTo>
                  <a:lnTo>
                    <a:pt x="22602" y="370"/>
                  </a:lnTo>
                  <a:lnTo>
                    <a:pt x="22134" y="292"/>
                  </a:lnTo>
                  <a:lnTo>
                    <a:pt x="21667" y="214"/>
                  </a:lnTo>
                  <a:lnTo>
                    <a:pt x="21199" y="136"/>
                  </a:lnTo>
                  <a:lnTo>
                    <a:pt x="20732" y="97"/>
                  </a:lnTo>
                  <a:lnTo>
                    <a:pt x="20245" y="39"/>
                  </a:lnTo>
                  <a:lnTo>
                    <a:pt x="19777" y="20"/>
                  </a:lnTo>
                  <a:lnTo>
                    <a:pt x="19290" y="0"/>
                  </a:lnTo>
                  <a:close/>
                </a:path>
              </a:pathLst>
            </a:custGeom>
            <a:solidFill>
              <a:srgbClr val="FFE6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6915;p67">
              <a:extLst>
                <a:ext uri="{FF2B5EF4-FFF2-40B4-BE49-F238E27FC236}">
                  <a16:creationId xmlns:a16="http://schemas.microsoft.com/office/drawing/2014/main" id="{2D87A03D-35AC-956A-BDC0-2D6E4CCA43B9}"/>
                </a:ext>
              </a:extLst>
            </p:cNvPr>
            <p:cNvSpPr/>
            <p:nvPr/>
          </p:nvSpPr>
          <p:spPr>
            <a:xfrm>
              <a:off x="3856975" y="1543550"/>
              <a:ext cx="870475" cy="865600"/>
            </a:xfrm>
            <a:custGeom>
              <a:avLst/>
              <a:gdLst/>
              <a:ahLst/>
              <a:cxnLst/>
              <a:rect l="l" t="t" r="r" b="b"/>
              <a:pathLst>
                <a:path w="34819" h="34624" fill="none" extrusionOk="0">
                  <a:moveTo>
                    <a:pt x="1" y="18783"/>
                  </a:moveTo>
                  <a:lnTo>
                    <a:pt x="1" y="18783"/>
                  </a:lnTo>
                  <a:lnTo>
                    <a:pt x="20" y="19445"/>
                  </a:lnTo>
                  <a:lnTo>
                    <a:pt x="59" y="20088"/>
                  </a:lnTo>
                  <a:lnTo>
                    <a:pt x="118" y="20731"/>
                  </a:lnTo>
                  <a:lnTo>
                    <a:pt x="196" y="21374"/>
                  </a:lnTo>
                  <a:lnTo>
                    <a:pt x="293" y="22017"/>
                  </a:lnTo>
                  <a:lnTo>
                    <a:pt x="410" y="22640"/>
                  </a:lnTo>
                  <a:lnTo>
                    <a:pt x="546" y="23264"/>
                  </a:lnTo>
                  <a:lnTo>
                    <a:pt x="702" y="23868"/>
                  </a:lnTo>
                  <a:lnTo>
                    <a:pt x="702" y="23868"/>
                  </a:lnTo>
                  <a:lnTo>
                    <a:pt x="507" y="23069"/>
                  </a:lnTo>
                  <a:lnTo>
                    <a:pt x="332" y="22270"/>
                  </a:lnTo>
                  <a:lnTo>
                    <a:pt x="196" y="21452"/>
                  </a:lnTo>
                  <a:lnTo>
                    <a:pt x="98" y="20634"/>
                  </a:lnTo>
                  <a:lnTo>
                    <a:pt x="98" y="20634"/>
                  </a:lnTo>
                  <a:lnTo>
                    <a:pt x="235" y="21199"/>
                  </a:lnTo>
                  <a:lnTo>
                    <a:pt x="371" y="21744"/>
                  </a:lnTo>
                  <a:lnTo>
                    <a:pt x="371" y="21744"/>
                  </a:lnTo>
                  <a:lnTo>
                    <a:pt x="546" y="22329"/>
                  </a:lnTo>
                  <a:lnTo>
                    <a:pt x="722" y="22874"/>
                  </a:lnTo>
                  <a:lnTo>
                    <a:pt x="722" y="22874"/>
                  </a:lnTo>
                  <a:lnTo>
                    <a:pt x="916" y="23400"/>
                  </a:lnTo>
                  <a:lnTo>
                    <a:pt x="1111" y="23887"/>
                  </a:lnTo>
                  <a:lnTo>
                    <a:pt x="1111" y="23887"/>
                  </a:lnTo>
                  <a:lnTo>
                    <a:pt x="1345" y="24433"/>
                  </a:lnTo>
                  <a:lnTo>
                    <a:pt x="1618" y="24978"/>
                  </a:lnTo>
                  <a:lnTo>
                    <a:pt x="1871" y="25485"/>
                  </a:lnTo>
                  <a:lnTo>
                    <a:pt x="2163" y="25972"/>
                  </a:lnTo>
                  <a:lnTo>
                    <a:pt x="2163" y="25972"/>
                  </a:lnTo>
                  <a:lnTo>
                    <a:pt x="2456" y="26459"/>
                  </a:lnTo>
                  <a:lnTo>
                    <a:pt x="2748" y="26927"/>
                  </a:lnTo>
                  <a:lnTo>
                    <a:pt x="2748" y="26927"/>
                  </a:lnTo>
                  <a:lnTo>
                    <a:pt x="3079" y="27375"/>
                  </a:lnTo>
                  <a:lnTo>
                    <a:pt x="3410" y="27804"/>
                  </a:lnTo>
                  <a:lnTo>
                    <a:pt x="3410" y="27804"/>
                  </a:lnTo>
                  <a:lnTo>
                    <a:pt x="3761" y="28252"/>
                  </a:lnTo>
                  <a:lnTo>
                    <a:pt x="4131" y="28700"/>
                  </a:lnTo>
                  <a:lnTo>
                    <a:pt x="4501" y="29109"/>
                  </a:lnTo>
                  <a:lnTo>
                    <a:pt x="4891" y="29499"/>
                  </a:lnTo>
                  <a:lnTo>
                    <a:pt x="4891" y="29499"/>
                  </a:lnTo>
                  <a:lnTo>
                    <a:pt x="5320" y="29908"/>
                  </a:lnTo>
                  <a:lnTo>
                    <a:pt x="5729" y="30278"/>
                  </a:lnTo>
                  <a:lnTo>
                    <a:pt x="5729" y="30278"/>
                  </a:lnTo>
                  <a:lnTo>
                    <a:pt x="6138" y="30629"/>
                  </a:lnTo>
                  <a:lnTo>
                    <a:pt x="6567" y="30980"/>
                  </a:lnTo>
                  <a:lnTo>
                    <a:pt x="6567" y="30980"/>
                  </a:lnTo>
                  <a:lnTo>
                    <a:pt x="7034" y="31330"/>
                  </a:lnTo>
                  <a:lnTo>
                    <a:pt x="7502" y="31642"/>
                  </a:lnTo>
                  <a:lnTo>
                    <a:pt x="7970" y="31954"/>
                  </a:lnTo>
                  <a:lnTo>
                    <a:pt x="8437" y="32246"/>
                  </a:lnTo>
                  <a:lnTo>
                    <a:pt x="8437" y="32246"/>
                  </a:lnTo>
                  <a:lnTo>
                    <a:pt x="8963" y="32538"/>
                  </a:lnTo>
                  <a:lnTo>
                    <a:pt x="9470" y="32792"/>
                  </a:lnTo>
                  <a:lnTo>
                    <a:pt x="9470" y="32792"/>
                  </a:lnTo>
                  <a:lnTo>
                    <a:pt x="9976" y="33025"/>
                  </a:lnTo>
                  <a:lnTo>
                    <a:pt x="10444" y="33259"/>
                  </a:lnTo>
                  <a:lnTo>
                    <a:pt x="10444" y="33259"/>
                  </a:lnTo>
                  <a:lnTo>
                    <a:pt x="11009" y="33473"/>
                  </a:lnTo>
                  <a:lnTo>
                    <a:pt x="11555" y="33668"/>
                  </a:lnTo>
                  <a:lnTo>
                    <a:pt x="12120" y="33863"/>
                  </a:lnTo>
                  <a:lnTo>
                    <a:pt x="12665" y="34019"/>
                  </a:lnTo>
                  <a:lnTo>
                    <a:pt x="12665" y="34019"/>
                  </a:lnTo>
                  <a:lnTo>
                    <a:pt x="13269" y="34175"/>
                  </a:lnTo>
                  <a:lnTo>
                    <a:pt x="13815" y="34292"/>
                  </a:lnTo>
                  <a:lnTo>
                    <a:pt x="13815" y="34292"/>
                  </a:lnTo>
                  <a:lnTo>
                    <a:pt x="14360" y="34389"/>
                  </a:lnTo>
                  <a:lnTo>
                    <a:pt x="14906" y="34467"/>
                  </a:lnTo>
                  <a:lnTo>
                    <a:pt x="14906" y="34467"/>
                  </a:lnTo>
                  <a:lnTo>
                    <a:pt x="15510" y="34545"/>
                  </a:lnTo>
                  <a:lnTo>
                    <a:pt x="16094" y="34584"/>
                  </a:lnTo>
                  <a:lnTo>
                    <a:pt x="16679" y="34623"/>
                  </a:lnTo>
                  <a:lnTo>
                    <a:pt x="17283" y="34623"/>
                  </a:lnTo>
                  <a:lnTo>
                    <a:pt x="17283" y="34623"/>
                  </a:lnTo>
                  <a:lnTo>
                    <a:pt x="17906" y="34623"/>
                  </a:lnTo>
                  <a:lnTo>
                    <a:pt x="18491" y="34584"/>
                  </a:lnTo>
                  <a:lnTo>
                    <a:pt x="18491" y="34584"/>
                  </a:lnTo>
                  <a:lnTo>
                    <a:pt x="19095" y="34545"/>
                  </a:lnTo>
                  <a:lnTo>
                    <a:pt x="19660" y="34467"/>
                  </a:lnTo>
                  <a:lnTo>
                    <a:pt x="19660" y="34467"/>
                  </a:lnTo>
                  <a:lnTo>
                    <a:pt x="20245" y="34370"/>
                  </a:lnTo>
                  <a:lnTo>
                    <a:pt x="20829" y="34272"/>
                  </a:lnTo>
                  <a:lnTo>
                    <a:pt x="21394" y="34136"/>
                  </a:lnTo>
                  <a:lnTo>
                    <a:pt x="21940" y="34000"/>
                  </a:lnTo>
                  <a:lnTo>
                    <a:pt x="21940" y="34000"/>
                  </a:lnTo>
                  <a:lnTo>
                    <a:pt x="22505" y="33844"/>
                  </a:lnTo>
                  <a:lnTo>
                    <a:pt x="23031" y="33668"/>
                  </a:lnTo>
                  <a:lnTo>
                    <a:pt x="23031" y="33668"/>
                  </a:lnTo>
                  <a:lnTo>
                    <a:pt x="23557" y="33473"/>
                  </a:lnTo>
                  <a:lnTo>
                    <a:pt x="24063" y="33259"/>
                  </a:lnTo>
                  <a:lnTo>
                    <a:pt x="24063" y="33259"/>
                  </a:lnTo>
                  <a:lnTo>
                    <a:pt x="24609" y="33025"/>
                  </a:lnTo>
                  <a:lnTo>
                    <a:pt x="25135" y="32772"/>
                  </a:lnTo>
                  <a:lnTo>
                    <a:pt x="25642" y="32499"/>
                  </a:lnTo>
                  <a:lnTo>
                    <a:pt x="26148" y="32226"/>
                  </a:lnTo>
                  <a:lnTo>
                    <a:pt x="26148" y="32226"/>
                  </a:lnTo>
                  <a:lnTo>
                    <a:pt x="26616" y="31934"/>
                  </a:lnTo>
                  <a:lnTo>
                    <a:pt x="27083" y="31622"/>
                  </a:lnTo>
                  <a:lnTo>
                    <a:pt x="27551" y="31311"/>
                  </a:lnTo>
                  <a:lnTo>
                    <a:pt x="27999" y="30960"/>
                  </a:lnTo>
                  <a:lnTo>
                    <a:pt x="27999" y="30960"/>
                  </a:lnTo>
                  <a:lnTo>
                    <a:pt x="28428" y="30609"/>
                  </a:lnTo>
                  <a:lnTo>
                    <a:pt x="28856" y="30259"/>
                  </a:lnTo>
                  <a:lnTo>
                    <a:pt x="29285" y="29869"/>
                  </a:lnTo>
                  <a:lnTo>
                    <a:pt x="29675" y="29499"/>
                  </a:lnTo>
                  <a:lnTo>
                    <a:pt x="29675" y="29499"/>
                  </a:lnTo>
                  <a:lnTo>
                    <a:pt x="30064" y="29090"/>
                  </a:lnTo>
                  <a:lnTo>
                    <a:pt x="30435" y="28680"/>
                  </a:lnTo>
                  <a:lnTo>
                    <a:pt x="30805" y="28252"/>
                  </a:lnTo>
                  <a:lnTo>
                    <a:pt x="31156" y="27804"/>
                  </a:lnTo>
                  <a:lnTo>
                    <a:pt x="31156" y="27804"/>
                  </a:lnTo>
                  <a:lnTo>
                    <a:pt x="31506" y="27336"/>
                  </a:lnTo>
                  <a:lnTo>
                    <a:pt x="31837" y="26868"/>
                  </a:lnTo>
                  <a:lnTo>
                    <a:pt x="32149" y="26381"/>
                  </a:lnTo>
                  <a:lnTo>
                    <a:pt x="32441" y="25914"/>
                  </a:lnTo>
                  <a:lnTo>
                    <a:pt x="32441" y="25914"/>
                  </a:lnTo>
                  <a:lnTo>
                    <a:pt x="32714" y="25388"/>
                  </a:lnTo>
                  <a:lnTo>
                    <a:pt x="32968" y="24920"/>
                  </a:lnTo>
                  <a:lnTo>
                    <a:pt x="32968" y="24920"/>
                  </a:lnTo>
                  <a:lnTo>
                    <a:pt x="33221" y="24413"/>
                  </a:lnTo>
                  <a:lnTo>
                    <a:pt x="33435" y="23907"/>
                  </a:lnTo>
                  <a:lnTo>
                    <a:pt x="33435" y="23907"/>
                  </a:lnTo>
                  <a:lnTo>
                    <a:pt x="33649" y="23361"/>
                  </a:lnTo>
                  <a:lnTo>
                    <a:pt x="33864" y="22816"/>
                  </a:lnTo>
                  <a:lnTo>
                    <a:pt x="34039" y="22270"/>
                  </a:lnTo>
                  <a:lnTo>
                    <a:pt x="34195" y="21725"/>
                  </a:lnTo>
                  <a:lnTo>
                    <a:pt x="34195" y="21725"/>
                  </a:lnTo>
                  <a:lnTo>
                    <a:pt x="34351" y="21140"/>
                  </a:lnTo>
                  <a:lnTo>
                    <a:pt x="34468" y="20575"/>
                  </a:lnTo>
                  <a:lnTo>
                    <a:pt x="34468" y="20575"/>
                  </a:lnTo>
                  <a:lnTo>
                    <a:pt x="34565" y="20030"/>
                  </a:lnTo>
                  <a:lnTo>
                    <a:pt x="34643" y="19484"/>
                  </a:lnTo>
                  <a:lnTo>
                    <a:pt x="34643" y="19484"/>
                  </a:lnTo>
                  <a:lnTo>
                    <a:pt x="34721" y="18880"/>
                  </a:lnTo>
                  <a:lnTo>
                    <a:pt x="34780" y="18276"/>
                  </a:lnTo>
                  <a:lnTo>
                    <a:pt x="34799" y="17691"/>
                  </a:lnTo>
                  <a:lnTo>
                    <a:pt x="34819" y="17087"/>
                  </a:lnTo>
                  <a:lnTo>
                    <a:pt x="34819" y="17087"/>
                  </a:lnTo>
                  <a:lnTo>
                    <a:pt x="34799" y="16444"/>
                  </a:lnTo>
                  <a:lnTo>
                    <a:pt x="34760" y="15860"/>
                  </a:lnTo>
                  <a:lnTo>
                    <a:pt x="34760" y="15860"/>
                  </a:lnTo>
                  <a:lnTo>
                    <a:pt x="34721" y="15295"/>
                  </a:lnTo>
                  <a:lnTo>
                    <a:pt x="34643" y="14730"/>
                  </a:lnTo>
                  <a:lnTo>
                    <a:pt x="34643" y="14730"/>
                  </a:lnTo>
                  <a:lnTo>
                    <a:pt x="34565" y="14145"/>
                  </a:lnTo>
                  <a:lnTo>
                    <a:pt x="34448" y="13561"/>
                  </a:lnTo>
                  <a:lnTo>
                    <a:pt x="34331" y="12996"/>
                  </a:lnTo>
                  <a:lnTo>
                    <a:pt x="34176" y="12431"/>
                  </a:lnTo>
                  <a:lnTo>
                    <a:pt x="34176" y="12431"/>
                  </a:lnTo>
                  <a:lnTo>
                    <a:pt x="34020" y="11846"/>
                  </a:lnTo>
                  <a:lnTo>
                    <a:pt x="33844" y="11340"/>
                  </a:lnTo>
                  <a:lnTo>
                    <a:pt x="33844" y="11340"/>
                  </a:lnTo>
                  <a:lnTo>
                    <a:pt x="33649" y="10814"/>
                  </a:lnTo>
                  <a:lnTo>
                    <a:pt x="33435" y="10288"/>
                  </a:lnTo>
                  <a:lnTo>
                    <a:pt x="33435" y="10288"/>
                  </a:lnTo>
                  <a:lnTo>
                    <a:pt x="33201" y="9742"/>
                  </a:lnTo>
                  <a:lnTo>
                    <a:pt x="32948" y="9216"/>
                  </a:lnTo>
                  <a:lnTo>
                    <a:pt x="32675" y="8709"/>
                  </a:lnTo>
                  <a:lnTo>
                    <a:pt x="32403" y="8222"/>
                  </a:lnTo>
                  <a:lnTo>
                    <a:pt x="32403" y="8222"/>
                  </a:lnTo>
                  <a:lnTo>
                    <a:pt x="32091" y="7735"/>
                  </a:lnTo>
                  <a:lnTo>
                    <a:pt x="31799" y="7268"/>
                  </a:lnTo>
                  <a:lnTo>
                    <a:pt x="31799" y="7268"/>
                  </a:lnTo>
                  <a:lnTo>
                    <a:pt x="31487" y="6839"/>
                  </a:lnTo>
                  <a:lnTo>
                    <a:pt x="31156" y="6391"/>
                  </a:lnTo>
                  <a:lnTo>
                    <a:pt x="31156" y="6391"/>
                  </a:lnTo>
                  <a:lnTo>
                    <a:pt x="30805" y="5943"/>
                  </a:lnTo>
                  <a:lnTo>
                    <a:pt x="30435" y="5514"/>
                  </a:lnTo>
                  <a:lnTo>
                    <a:pt x="30064" y="5105"/>
                  </a:lnTo>
                  <a:lnTo>
                    <a:pt x="29675" y="4715"/>
                  </a:lnTo>
                  <a:lnTo>
                    <a:pt x="29675" y="4715"/>
                  </a:lnTo>
                  <a:lnTo>
                    <a:pt x="29266" y="4306"/>
                  </a:lnTo>
                  <a:lnTo>
                    <a:pt x="28856" y="3936"/>
                  </a:lnTo>
                  <a:lnTo>
                    <a:pt x="28856" y="3936"/>
                  </a:lnTo>
                  <a:lnTo>
                    <a:pt x="28428" y="3585"/>
                  </a:lnTo>
                  <a:lnTo>
                    <a:pt x="27999" y="3234"/>
                  </a:lnTo>
                  <a:lnTo>
                    <a:pt x="27999" y="3234"/>
                  </a:lnTo>
                  <a:lnTo>
                    <a:pt x="27532" y="2884"/>
                  </a:lnTo>
                  <a:lnTo>
                    <a:pt x="27064" y="2552"/>
                  </a:lnTo>
                  <a:lnTo>
                    <a:pt x="26596" y="2241"/>
                  </a:lnTo>
                  <a:lnTo>
                    <a:pt x="26129" y="1948"/>
                  </a:lnTo>
                  <a:lnTo>
                    <a:pt x="26129" y="1948"/>
                  </a:lnTo>
                  <a:lnTo>
                    <a:pt x="25583" y="1656"/>
                  </a:lnTo>
                  <a:lnTo>
                    <a:pt x="25077" y="1383"/>
                  </a:lnTo>
                  <a:lnTo>
                    <a:pt x="25077" y="1383"/>
                  </a:lnTo>
                  <a:lnTo>
                    <a:pt x="24570" y="1150"/>
                  </a:lnTo>
                  <a:lnTo>
                    <a:pt x="24083" y="935"/>
                  </a:lnTo>
                  <a:lnTo>
                    <a:pt x="24083" y="935"/>
                  </a:lnTo>
                  <a:lnTo>
                    <a:pt x="23342" y="643"/>
                  </a:lnTo>
                  <a:lnTo>
                    <a:pt x="22602" y="370"/>
                  </a:lnTo>
                  <a:lnTo>
                    <a:pt x="22602" y="370"/>
                  </a:lnTo>
                  <a:lnTo>
                    <a:pt x="22134" y="292"/>
                  </a:lnTo>
                  <a:lnTo>
                    <a:pt x="21667" y="214"/>
                  </a:lnTo>
                  <a:lnTo>
                    <a:pt x="21199" y="136"/>
                  </a:lnTo>
                  <a:lnTo>
                    <a:pt x="20732" y="97"/>
                  </a:lnTo>
                  <a:lnTo>
                    <a:pt x="20245" y="39"/>
                  </a:lnTo>
                  <a:lnTo>
                    <a:pt x="19777" y="20"/>
                  </a:lnTo>
                  <a:lnTo>
                    <a:pt x="19290" y="0"/>
                  </a:lnTo>
                  <a:lnTo>
                    <a:pt x="18803" y="0"/>
                  </a:lnTo>
                  <a:lnTo>
                    <a:pt x="18803" y="0"/>
                  </a:lnTo>
                  <a:lnTo>
                    <a:pt x="18316" y="0"/>
                  </a:lnTo>
                  <a:lnTo>
                    <a:pt x="17829" y="20"/>
                  </a:lnTo>
                  <a:lnTo>
                    <a:pt x="17361" y="39"/>
                  </a:lnTo>
                  <a:lnTo>
                    <a:pt x="16874" y="78"/>
                  </a:lnTo>
                  <a:lnTo>
                    <a:pt x="16406" y="136"/>
                  </a:lnTo>
                  <a:lnTo>
                    <a:pt x="15939" y="214"/>
                  </a:lnTo>
                  <a:lnTo>
                    <a:pt x="15471" y="292"/>
                  </a:lnTo>
                  <a:lnTo>
                    <a:pt x="15003" y="370"/>
                  </a:lnTo>
                  <a:lnTo>
                    <a:pt x="14555" y="468"/>
                  </a:lnTo>
                  <a:lnTo>
                    <a:pt x="14107" y="585"/>
                  </a:lnTo>
                  <a:lnTo>
                    <a:pt x="13211" y="838"/>
                  </a:lnTo>
                  <a:lnTo>
                    <a:pt x="12334" y="1130"/>
                  </a:lnTo>
                  <a:lnTo>
                    <a:pt x="11477" y="1461"/>
                  </a:lnTo>
                  <a:lnTo>
                    <a:pt x="10658" y="1851"/>
                  </a:lnTo>
                  <a:lnTo>
                    <a:pt x="9840" y="2260"/>
                  </a:lnTo>
                  <a:lnTo>
                    <a:pt x="9061" y="2708"/>
                  </a:lnTo>
                  <a:lnTo>
                    <a:pt x="8301" y="3195"/>
                  </a:lnTo>
                  <a:lnTo>
                    <a:pt x="7560" y="3721"/>
                  </a:lnTo>
                  <a:lnTo>
                    <a:pt x="6840" y="4286"/>
                  </a:lnTo>
                  <a:lnTo>
                    <a:pt x="6158" y="4871"/>
                  </a:lnTo>
                  <a:lnTo>
                    <a:pt x="5515" y="5494"/>
                  </a:lnTo>
                  <a:lnTo>
                    <a:pt x="4891" y="6157"/>
                  </a:lnTo>
                  <a:lnTo>
                    <a:pt x="4307" y="6839"/>
                  </a:lnTo>
                  <a:lnTo>
                    <a:pt x="3742" y="7540"/>
                  </a:lnTo>
                  <a:lnTo>
                    <a:pt x="3216" y="8281"/>
                  </a:lnTo>
                  <a:lnTo>
                    <a:pt x="2728" y="9041"/>
                  </a:lnTo>
                  <a:lnTo>
                    <a:pt x="2280" y="9820"/>
                  </a:lnTo>
                  <a:lnTo>
                    <a:pt x="1871" y="10638"/>
                  </a:lnTo>
                  <a:lnTo>
                    <a:pt x="1481" y="11476"/>
                  </a:lnTo>
                  <a:lnTo>
                    <a:pt x="1150" y="12314"/>
                  </a:lnTo>
                  <a:lnTo>
                    <a:pt x="858" y="13191"/>
                  </a:lnTo>
                  <a:lnTo>
                    <a:pt x="605" y="14087"/>
                  </a:lnTo>
                  <a:lnTo>
                    <a:pt x="488" y="14535"/>
                  </a:lnTo>
                  <a:lnTo>
                    <a:pt x="390" y="15003"/>
                  </a:lnTo>
                  <a:lnTo>
                    <a:pt x="293" y="15451"/>
                  </a:lnTo>
                  <a:lnTo>
                    <a:pt x="215" y="15918"/>
                  </a:lnTo>
                  <a:lnTo>
                    <a:pt x="157" y="16386"/>
                  </a:lnTo>
                  <a:lnTo>
                    <a:pt x="98" y="16854"/>
                  </a:lnTo>
                  <a:lnTo>
                    <a:pt x="59" y="17341"/>
                  </a:lnTo>
                  <a:lnTo>
                    <a:pt x="40" y="17808"/>
                  </a:lnTo>
                  <a:lnTo>
                    <a:pt x="20" y="18295"/>
                  </a:lnTo>
                  <a:lnTo>
                    <a:pt x="1" y="1878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6916;p67">
              <a:extLst>
                <a:ext uri="{FF2B5EF4-FFF2-40B4-BE49-F238E27FC236}">
                  <a16:creationId xmlns:a16="http://schemas.microsoft.com/office/drawing/2014/main" id="{2326C1D3-630F-B4FF-2493-926301765542}"/>
                </a:ext>
              </a:extLst>
            </p:cNvPr>
            <p:cNvSpPr/>
            <p:nvPr/>
          </p:nvSpPr>
          <p:spPr>
            <a:xfrm>
              <a:off x="3856975" y="1543050"/>
              <a:ext cx="870475" cy="866100"/>
            </a:xfrm>
            <a:custGeom>
              <a:avLst/>
              <a:gdLst/>
              <a:ahLst/>
              <a:cxnLst/>
              <a:rect l="l" t="t" r="r" b="b"/>
              <a:pathLst>
                <a:path w="34819" h="34644" extrusionOk="0">
                  <a:moveTo>
                    <a:pt x="18803" y="1"/>
                  </a:moveTo>
                  <a:lnTo>
                    <a:pt x="18316" y="20"/>
                  </a:lnTo>
                  <a:lnTo>
                    <a:pt x="17829" y="20"/>
                  </a:lnTo>
                  <a:lnTo>
                    <a:pt x="17361" y="59"/>
                  </a:lnTo>
                  <a:lnTo>
                    <a:pt x="16874" y="98"/>
                  </a:lnTo>
                  <a:lnTo>
                    <a:pt x="16406" y="156"/>
                  </a:lnTo>
                  <a:lnTo>
                    <a:pt x="15939" y="215"/>
                  </a:lnTo>
                  <a:lnTo>
                    <a:pt x="15471" y="293"/>
                  </a:lnTo>
                  <a:lnTo>
                    <a:pt x="15023" y="390"/>
                  </a:lnTo>
                  <a:lnTo>
                    <a:pt x="14555" y="488"/>
                  </a:lnTo>
                  <a:lnTo>
                    <a:pt x="14107" y="605"/>
                  </a:lnTo>
                  <a:lnTo>
                    <a:pt x="13211" y="858"/>
                  </a:lnTo>
                  <a:lnTo>
                    <a:pt x="12334" y="1150"/>
                  </a:lnTo>
                  <a:lnTo>
                    <a:pt x="11496" y="1481"/>
                  </a:lnTo>
                  <a:lnTo>
                    <a:pt x="10658" y="1852"/>
                  </a:lnTo>
                  <a:lnTo>
                    <a:pt x="9840" y="2280"/>
                  </a:lnTo>
                  <a:lnTo>
                    <a:pt x="9061" y="2728"/>
                  </a:lnTo>
                  <a:lnTo>
                    <a:pt x="8301" y="3215"/>
                  </a:lnTo>
                  <a:lnTo>
                    <a:pt x="7560" y="3741"/>
                  </a:lnTo>
                  <a:lnTo>
                    <a:pt x="6840" y="4306"/>
                  </a:lnTo>
                  <a:lnTo>
                    <a:pt x="6158" y="4891"/>
                  </a:lnTo>
                  <a:lnTo>
                    <a:pt x="5515" y="5514"/>
                  </a:lnTo>
                  <a:lnTo>
                    <a:pt x="4891" y="6177"/>
                  </a:lnTo>
                  <a:lnTo>
                    <a:pt x="4307" y="6859"/>
                  </a:lnTo>
                  <a:lnTo>
                    <a:pt x="3742" y="7560"/>
                  </a:lnTo>
                  <a:lnTo>
                    <a:pt x="3216" y="8301"/>
                  </a:lnTo>
                  <a:lnTo>
                    <a:pt x="2728" y="9061"/>
                  </a:lnTo>
                  <a:lnTo>
                    <a:pt x="2280" y="9840"/>
                  </a:lnTo>
                  <a:lnTo>
                    <a:pt x="1852" y="10658"/>
                  </a:lnTo>
                  <a:lnTo>
                    <a:pt x="1481" y="11496"/>
                  </a:lnTo>
                  <a:lnTo>
                    <a:pt x="1150" y="12353"/>
                  </a:lnTo>
                  <a:lnTo>
                    <a:pt x="839" y="13211"/>
                  </a:lnTo>
                  <a:lnTo>
                    <a:pt x="585" y="14107"/>
                  </a:lnTo>
                  <a:lnTo>
                    <a:pt x="488" y="14555"/>
                  </a:lnTo>
                  <a:lnTo>
                    <a:pt x="390" y="15023"/>
                  </a:lnTo>
                  <a:lnTo>
                    <a:pt x="293" y="15471"/>
                  </a:lnTo>
                  <a:lnTo>
                    <a:pt x="215" y="15938"/>
                  </a:lnTo>
                  <a:lnTo>
                    <a:pt x="157" y="16406"/>
                  </a:lnTo>
                  <a:lnTo>
                    <a:pt x="98" y="16874"/>
                  </a:lnTo>
                  <a:lnTo>
                    <a:pt x="59" y="17361"/>
                  </a:lnTo>
                  <a:lnTo>
                    <a:pt x="20" y="17828"/>
                  </a:lnTo>
                  <a:lnTo>
                    <a:pt x="1" y="18315"/>
                  </a:lnTo>
                  <a:lnTo>
                    <a:pt x="1" y="18803"/>
                  </a:lnTo>
                  <a:lnTo>
                    <a:pt x="20" y="19699"/>
                  </a:lnTo>
                  <a:lnTo>
                    <a:pt x="79" y="20595"/>
                  </a:lnTo>
                  <a:lnTo>
                    <a:pt x="98" y="20654"/>
                  </a:lnTo>
                  <a:lnTo>
                    <a:pt x="235" y="21219"/>
                  </a:lnTo>
                  <a:lnTo>
                    <a:pt x="371" y="21764"/>
                  </a:lnTo>
                  <a:lnTo>
                    <a:pt x="546" y="22349"/>
                  </a:lnTo>
                  <a:lnTo>
                    <a:pt x="722" y="22894"/>
                  </a:lnTo>
                  <a:lnTo>
                    <a:pt x="916" y="23420"/>
                  </a:lnTo>
                  <a:lnTo>
                    <a:pt x="1111" y="23907"/>
                  </a:lnTo>
                  <a:lnTo>
                    <a:pt x="1345" y="24453"/>
                  </a:lnTo>
                  <a:lnTo>
                    <a:pt x="1618" y="24998"/>
                  </a:lnTo>
                  <a:lnTo>
                    <a:pt x="1871" y="25505"/>
                  </a:lnTo>
                  <a:lnTo>
                    <a:pt x="2163" y="25992"/>
                  </a:lnTo>
                  <a:lnTo>
                    <a:pt x="2456" y="26479"/>
                  </a:lnTo>
                  <a:lnTo>
                    <a:pt x="2748" y="26947"/>
                  </a:lnTo>
                  <a:lnTo>
                    <a:pt x="3079" y="27395"/>
                  </a:lnTo>
                  <a:lnTo>
                    <a:pt x="3410" y="27824"/>
                  </a:lnTo>
                  <a:lnTo>
                    <a:pt x="3761" y="28272"/>
                  </a:lnTo>
                  <a:lnTo>
                    <a:pt x="4131" y="28720"/>
                  </a:lnTo>
                  <a:lnTo>
                    <a:pt x="4501" y="29129"/>
                  </a:lnTo>
                  <a:lnTo>
                    <a:pt x="4891" y="29519"/>
                  </a:lnTo>
                  <a:lnTo>
                    <a:pt x="5320" y="29928"/>
                  </a:lnTo>
                  <a:lnTo>
                    <a:pt x="5729" y="30298"/>
                  </a:lnTo>
                  <a:lnTo>
                    <a:pt x="6138" y="30649"/>
                  </a:lnTo>
                  <a:lnTo>
                    <a:pt x="6567" y="31000"/>
                  </a:lnTo>
                  <a:lnTo>
                    <a:pt x="7034" y="31350"/>
                  </a:lnTo>
                  <a:lnTo>
                    <a:pt x="7502" y="31662"/>
                  </a:lnTo>
                  <a:lnTo>
                    <a:pt x="7970" y="31974"/>
                  </a:lnTo>
                  <a:lnTo>
                    <a:pt x="8437" y="32266"/>
                  </a:lnTo>
                  <a:lnTo>
                    <a:pt x="8963" y="32558"/>
                  </a:lnTo>
                  <a:lnTo>
                    <a:pt x="9470" y="32812"/>
                  </a:lnTo>
                  <a:lnTo>
                    <a:pt x="9976" y="33045"/>
                  </a:lnTo>
                  <a:lnTo>
                    <a:pt x="10444" y="33279"/>
                  </a:lnTo>
                  <a:lnTo>
                    <a:pt x="11009" y="33493"/>
                  </a:lnTo>
                  <a:lnTo>
                    <a:pt x="11555" y="33688"/>
                  </a:lnTo>
                  <a:lnTo>
                    <a:pt x="12120" y="33883"/>
                  </a:lnTo>
                  <a:lnTo>
                    <a:pt x="12665" y="34039"/>
                  </a:lnTo>
                  <a:lnTo>
                    <a:pt x="13269" y="34195"/>
                  </a:lnTo>
                  <a:lnTo>
                    <a:pt x="13815" y="34312"/>
                  </a:lnTo>
                  <a:lnTo>
                    <a:pt x="14360" y="34409"/>
                  </a:lnTo>
                  <a:lnTo>
                    <a:pt x="14906" y="34487"/>
                  </a:lnTo>
                  <a:lnTo>
                    <a:pt x="15510" y="34565"/>
                  </a:lnTo>
                  <a:lnTo>
                    <a:pt x="16094" y="34604"/>
                  </a:lnTo>
                  <a:lnTo>
                    <a:pt x="16698" y="34643"/>
                  </a:lnTo>
                  <a:lnTo>
                    <a:pt x="17906" y="34643"/>
                  </a:lnTo>
                  <a:lnTo>
                    <a:pt x="18491" y="34604"/>
                  </a:lnTo>
                  <a:lnTo>
                    <a:pt x="19095" y="34565"/>
                  </a:lnTo>
                  <a:lnTo>
                    <a:pt x="19660" y="34487"/>
                  </a:lnTo>
                  <a:lnTo>
                    <a:pt x="20245" y="34390"/>
                  </a:lnTo>
                  <a:lnTo>
                    <a:pt x="20829" y="34292"/>
                  </a:lnTo>
                  <a:lnTo>
                    <a:pt x="21394" y="34156"/>
                  </a:lnTo>
                  <a:lnTo>
                    <a:pt x="21940" y="34020"/>
                  </a:lnTo>
                  <a:lnTo>
                    <a:pt x="22505" y="33864"/>
                  </a:lnTo>
                  <a:lnTo>
                    <a:pt x="23031" y="33688"/>
                  </a:lnTo>
                  <a:lnTo>
                    <a:pt x="23557" y="33493"/>
                  </a:lnTo>
                  <a:lnTo>
                    <a:pt x="24063" y="33279"/>
                  </a:lnTo>
                  <a:lnTo>
                    <a:pt x="24609" y="33045"/>
                  </a:lnTo>
                  <a:lnTo>
                    <a:pt x="25135" y="32792"/>
                  </a:lnTo>
                  <a:lnTo>
                    <a:pt x="25642" y="32519"/>
                  </a:lnTo>
                  <a:lnTo>
                    <a:pt x="26148" y="32246"/>
                  </a:lnTo>
                  <a:lnTo>
                    <a:pt x="26616" y="31954"/>
                  </a:lnTo>
                  <a:lnTo>
                    <a:pt x="27083" y="31642"/>
                  </a:lnTo>
                  <a:lnTo>
                    <a:pt x="27551" y="31331"/>
                  </a:lnTo>
                  <a:lnTo>
                    <a:pt x="27999" y="30980"/>
                  </a:lnTo>
                  <a:lnTo>
                    <a:pt x="28428" y="30629"/>
                  </a:lnTo>
                  <a:lnTo>
                    <a:pt x="28856" y="30279"/>
                  </a:lnTo>
                  <a:lnTo>
                    <a:pt x="29285" y="29889"/>
                  </a:lnTo>
                  <a:lnTo>
                    <a:pt x="29675" y="29519"/>
                  </a:lnTo>
                  <a:lnTo>
                    <a:pt x="30064" y="29110"/>
                  </a:lnTo>
                  <a:lnTo>
                    <a:pt x="30435" y="28700"/>
                  </a:lnTo>
                  <a:lnTo>
                    <a:pt x="30805" y="28272"/>
                  </a:lnTo>
                  <a:lnTo>
                    <a:pt x="31156" y="27824"/>
                  </a:lnTo>
                  <a:lnTo>
                    <a:pt x="31506" y="27356"/>
                  </a:lnTo>
                  <a:lnTo>
                    <a:pt x="31837" y="26888"/>
                  </a:lnTo>
                  <a:lnTo>
                    <a:pt x="32149" y="26401"/>
                  </a:lnTo>
                  <a:lnTo>
                    <a:pt x="32441" y="25934"/>
                  </a:lnTo>
                  <a:lnTo>
                    <a:pt x="32714" y="25408"/>
                  </a:lnTo>
                  <a:lnTo>
                    <a:pt x="32968" y="24940"/>
                  </a:lnTo>
                  <a:lnTo>
                    <a:pt x="33221" y="24433"/>
                  </a:lnTo>
                  <a:lnTo>
                    <a:pt x="33435" y="23927"/>
                  </a:lnTo>
                  <a:lnTo>
                    <a:pt x="33649" y="23381"/>
                  </a:lnTo>
                  <a:lnTo>
                    <a:pt x="33864" y="22836"/>
                  </a:lnTo>
                  <a:lnTo>
                    <a:pt x="34039" y="22290"/>
                  </a:lnTo>
                  <a:lnTo>
                    <a:pt x="34195" y="21745"/>
                  </a:lnTo>
                  <a:lnTo>
                    <a:pt x="34351" y="21160"/>
                  </a:lnTo>
                  <a:lnTo>
                    <a:pt x="34468" y="20595"/>
                  </a:lnTo>
                  <a:lnTo>
                    <a:pt x="34565" y="20050"/>
                  </a:lnTo>
                  <a:lnTo>
                    <a:pt x="34643" y="19504"/>
                  </a:lnTo>
                  <a:lnTo>
                    <a:pt x="34721" y="18900"/>
                  </a:lnTo>
                  <a:lnTo>
                    <a:pt x="34780" y="18296"/>
                  </a:lnTo>
                  <a:lnTo>
                    <a:pt x="34799" y="17711"/>
                  </a:lnTo>
                  <a:lnTo>
                    <a:pt x="34819" y="17107"/>
                  </a:lnTo>
                  <a:lnTo>
                    <a:pt x="34799" y="16464"/>
                  </a:lnTo>
                  <a:lnTo>
                    <a:pt x="34760" y="15880"/>
                  </a:lnTo>
                  <a:lnTo>
                    <a:pt x="34721" y="15315"/>
                  </a:lnTo>
                  <a:lnTo>
                    <a:pt x="34643" y="14750"/>
                  </a:lnTo>
                  <a:lnTo>
                    <a:pt x="34565" y="14165"/>
                  </a:lnTo>
                  <a:lnTo>
                    <a:pt x="34448" y="13581"/>
                  </a:lnTo>
                  <a:lnTo>
                    <a:pt x="34331" y="13016"/>
                  </a:lnTo>
                  <a:lnTo>
                    <a:pt x="34176" y="12451"/>
                  </a:lnTo>
                  <a:lnTo>
                    <a:pt x="34020" y="11866"/>
                  </a:lnTo>
                  <a:lnTo>
                    <a:pt x="33844" y="11360"/>
                  </a:lnTo>
                  <a:lnTo>
                    <a:pt x="33649" y="10834"/>
                  </a:lnTo>
                  <a:lnTo>
                    <a:pt x="33435" y="10308"/>
                  </a:lnTo>
                  <a:lnTo>
                    <a:pt x="33201" y="9762"/>
                  </a:lnTo>
                  <a:lnTo>
                    <a:pt x="32948" y="9236"/>
                  </a:lnTo>
                  <a:lnTo>
                    <a:pt x="32675" y="8729"/>
                  </a:lnTo>
                  <a:lnTo>
                    <a:pt x="32403" y="8242"/>
                  </a:lnTo>
                  <a:lnTo>
                    <a:pt x="32091" y="7755"/>
                  </a:lnTo>
                  <a:lnTo>
                    <a:pt x="31799" y="7288"/>
                  </a:lnTo>
                  <a:lnTo>
                    <a:pt x="31487" y="6859"/>
                  </a:lnTo>
                  <a:lnTo>
                    <a:pt x="31156" y="6411"/>
                  </a:lnTo>
                  <a:lnTo>
                    <a:pt x="30805" y="5963"/>
                  </a:lnTo>
                  <a:lnTo>
                    <a:pt x="30435" y="5534"/>
                  </a:lnTo>
                  <a:lnTo>
                    <a:pt x="30064" y="5125"/>
                  </a:lnTo>
                  <a:lnTo>
                    <a:pt x="29675" y="4735"/>
                  </a:lnTo>
                  <a:lnTo>
                    <a:pt x="29266" y="4326"/>
                  </a:lnTo>
                  <a:lnTo>
                    <a:pt x="28856" y="3956"/>
                  </a:lnTo>
                  <a:lnTo>
                    <a:pt x="28428" y="3605"/>
                  </a:lnTo>
                  <a:lnTo>
                    <a:pt x="27999" y="3254"/>
                  </a:lnTo>
                  <a:lnTo>
                    <a:pt x="27532" y="2904"/>
                  </a:lnTo>
                  <a:lnTo>
                    <a:pt x="27064" y="2572"/>
                  </a:lnTo>
                  <a:lnTo>
                    <a:pt x="26596" y="2261"/>
                  </a:lnTo>
                  <a:lnTo>
                    <a:pt x="26129" y="1968"/>
                  </a:lnTo>
                  <a:lnTo>
                    <a:pt x="25583" y="1676"/>
                  </a:lnTo>
                  <a:lnTo>
                    <a:pt x="25077" y="1403"/>
                  </a:lnTo>
                  <a:lnTo>
                    <a:pt x="24570" y="1170"/>
                  </a:lnTo>
                  <a:lnTo>
                    <a:pt x="24083" y="955"/>
                  </a:lnTo>
                  <a:lnTo>
                    <a:pt x="23459" y="702"/>
                  </a:lnTo>
                  <a:lnTo>
                    <a:pt x="22855" y="488"/>
                  </a:lnTo>
                  <a:lnTo>
                    <a:pt x="22524" y="371"/>
                  </a:lnTo>
                  <a:lnTo>
                    <a:pt x="21608" y="215"/>
                  </a:lnTo>
                  <a:lnTo>
                    <a:pt x="20693" y="98"/>
                  </a:lnTo>
                  <a:lnTo>
                    <a:pt x="20225" y="59"/>
                  </a:lnTo>
                  <a:lnTo>
                    <a:pt x="19738" y="20"/>
                  </a:lnTo>
                  <a:lnTo>
                    <a:pt x="19270" y="20"/>
                  </a:lnTo>
                  <a:lnTo>
                    <a:pt x="188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6917;p67">
              <a:extLst>
                <a:ext uri="{FF2B5EF4-FFF2-40B4-BE49-F238E27FC236}">
                  <a16:creationId xmlns:a16="http://schemas.microsoft.com/office/drawing/2014/main" id="{14B847A9-8C93-2954-E87F-C8F6794DD12E}"/>
                </a:ext>
              </a:extLst>
            </p:cNvPr>
            <p:cNvSpPr/>
            <p:nvPr/>
          </p:nvSpPr>
          <p:spPr>
            <a:xfrm>
              <a:off x="3856975" y="1543050"/>
              <a:ext cx="870475" cy="866100"/>
            </a:xfrm>
            <a:custGeom>
              <a:avLst/>
              <a:gdLst/>
              <a:ahLst/>
              <a:cxnLst/>
              <a:rect l="l" t="t" r="r" b="b"/>
              <a:pathLst>
                <a:path w="34819" h="34644" fill="none" extrusionOk="0">
                  <a:moveTo>
                    <a:pt x="1" y="18803"/>
                  </a:moveTo>
                  <a:lnTo>
                    <a:pt x="1" y="18803"/>
                  </a:lnTo>
                  <a:lnTo>
                    <a:pt x="20" y="19699"/>
                  </a:lnTo>
                  <a:lnTo>
                    <a:pt x="79" y="20595"/>
                  </a:lnTo>
                  <a:lnTo>
                    <a:pt x="79" y="20595"/>
                  </a:lnTo>
                  <a:lnTo>
                    <a:pt x="118" y="20712"/>
                  </a:lnTo>
                  <a:lnTo>
                    <a:pt x="118" y="20712"/>
                  </a:lnTo>
                  <a:lnTo>
                    <a:pt x="98" y="20654"/>
                  </a:lnTo>
                  <a:lnTo>
                    <a:pt x="98" y="20654"/>
                  </a:lnTo>
                  <a:lnTo>
                    <a:pt x="235" y="21219"/>
                  </a:lnTo>
                  <a:lnTo>
                    <a:pt x="371" y="21764"/>
                  </a:lnTo>
                  <a:lnTo>
                    <a:pt x="371" y="21764"/>
                  </a:lnTo>
                  <a:lnTo>
                    <a:pt x="546" y="22349"/>
                  </a:lnTo>
                  <a:lnTo>
                    <a:pt x="722" y="22894"/>
                  </a:lnTo>
                  <a:lnTo>
                    <a:pt x="722" y="22894"/>
                  </a:lnTo>
                  <a:lnTo>
                    <a:pt x="916" y="23420"/>
                  </a:lnTo>
                  <a:lnTo>
                    <a:pt x="1111" y="23907"/>
                  </a:lnTo>
                  <a:lnTo>
                    <a:pt x="1111" y="23907"/>
                  </a:lnTo>
                  <a:lnTo>
                    <a:pt x="1345" y="24453"/>
                  </a:lnTo>
                  <a:lnTo>
                    <a:pt x="1618" y="24998"/>
                  </a:lnTo>
                  <a:lnTo>
                    <a:pt x="1871" y="25505"/>
                  </a:lnTo>
                  <a:lnTo>
                    <a:pt x="2163" y="25992"/>
                  </a:lnTo>
                  <a:lnTo>
                    <a:pt x="2163" y="25992"/>
                  </a:lnTo>
                  <a:lnTo>
                    <a:pt x="2456" y="26479"/>
                  </a:lnTo>
                  <a:lnTo>
                    <a:pt x="2748" y="26947"/>
                  </a:lnTo>
                  <a:lnTo>
                    <a:pt x="2748" y="26947"/>
                  </a:lnTo>
                  <a:lnTo>
                    <a:pt x="3079" y="27395"/>
                  </a:lnTo>
                  <a:lnTo>
                    <a:pt x="3410" y="27824"/>
                  </a:lnTo>
                  <a:lnTo>
                    <a:pt x="3410" y="27824"/>
                  </a:lnTo>
                  <a:lnTo>
                    <a:pt x="3761" y="28272"/>
                  </a:lnTo>
                  <a:lnTo>
                    <a:pt x="4131" y="28720"/>
                  </a:lnTo>
                  <a:lnTo>
                    <a:pt x="4501" y="29129"/>
                  </a:lnTo>
                  <a:lnTo>
                    <a:pt x="4891" y="29519"/>
                  </a:lnTo>
                  <a:lnTo>
                    <a:pt x="4891" y="29519"/>
                  </a:lnTo>
                  <a:lnTo>
                    <a:pt x="5320" y="29928"/>
                  </a:lnTo>
                  <a:lnTo>
                    <a:pt x="5729" y="30298"/>
                  </a:lnTo>
                  <a:lnTo>
                    <a:pt x="5729" y="30298"/>
                  </a:lnTo>
                  <a:lnTo>
                    <a:pt x="6138" y="30649"/>
                  </a:lnTo>
                  <a:lnTo>
                    <a:pt x="6567" y="31000"/>
                  </a:lnTo>
                  <a:lnTo>
                    <a:pt x="6567" y="31000"/>
                  </a:lnTo>
                  <a:lnTo>
                    <a:pt x="7034" y="31350"/>
                  </a:lnTo>
                  <a:lnTo>
                    <a:pt x="7502" y="31662"/>
                  </a:lnTo>
                  <a:lnTo>
                    <a:pt x="7970" y="31974"/>
                  </a:lnTo>
                  <a:lnTo>
                    <a:pt x="8437" y="32266"/>
                  </a:lnTo>
                  <a:lnTo>
                    <a:pt x="8437" y="32266"/>
                  </a:lnTo>
                  <a:lnTo>
                    <a:pt x="8963" y="32558"/>
                  </a:lnTo>
                  <a:lnTo>
                    <a:pt x="9470" y="32812"/>
                  </a:lnTo>
                  <a:lnTo>
                    <a:pt x="9470" y="32812"/>
                  </a:lnTo>
                  <a:lnTo>
                    <a:pt x="9976" y="33045"/>
                  </a:lnTo>
                  <a:lnTo>
                    <a:pt x="10444" y="33279"/>
                  </a:lnTo>
                  <a:lnTo>
                    <a:pt x="10444" y="33279"/>
                  </a:lnTo>
                  <a:lnTo>
                    <a:pt x="11009" y="33493"/>
                  </a:lnTo>
                  <a:lnTo>
                    <a:pt x="11555" y="33688"/>
                  </a:lnTo>
                  <a:lnTo>
                    <a:pt x="12120" y="33883"/>
                  </a:lnTo>
                  <a:lnTo>
                    <a:pt x="12665" y="34039"/>
                  </a:lnTo>
                  <a:lnTo>
                    <a:pt x="12665" y="34039"/>
                  </a:lnTo>
                  <a:lnTo>
                    <a:pt x="13269" y="34195"/>
                  </a:lnTo>
                  <a:lnTo>
                    <a:pt x="13815" y="34312"/>
                  </a:lnTo>
                  <a:lnTo>
                    <a:pt x="13815" y="34312"/>
                  </a:lnTo>
                  <a:lnTo>
                    <a:pt x="14360" y="34409"/>
                  </a:lnTo>
                  <a:lnTo>
                    <a:pt x="14906" y="34487"/>
                  </a:lnTo>
                  <a:lnTo>
                    <a:pt x="14906" y="34487"/>
                  </a:lnTo>
                  <a:lnTo>
                    <a:pt x="15510" y="34565"/>
                  </a:lnTo>
                  <a:lnTo>
                    <a:pt x="16094" y="34604"/>
                  </a:lnTo>
                  <a:lnTo>
                    <a:pt x="16698" y="34643"/>
                  </a:lnTo>
                  <a:lnTo>
                    <a:pt x="17283" y="34643"/>
                  </a:lnTo>
                  <a:lnTo>
                    <a:pt x="17283" y="34643"/>
                  </a:lnTo>
                  <a:lnTo>
                    <a:pt x="17906" y="34643"/>
                  </a:lnTo>
                  <a:lnTo>
                    <a:pt x="18491" y="34604"/>
                  </a:lnTo>
                  <a:lnTo>
                    <a:pt x="18491" y="34604"/>
                  </a:lnTo>
                  <a:lnTo>
                    <a:pt x="19095" y="34565"/>
                  </a:lnTo>
                  <a:lnTo>
                    <a:pt x="19660" y="34487"/>
                  </a:lnTo>
                  <a:lnTo>
                    <a:pt x="19660" y="34487"/>
                  </a:lnTo>
                  <a:lnTo>
                    <a:pt x="20245" y="34390"/>
                  </a:lnTo>
                  <a:lnTo>
                    <a:pt x="20829" y="34292"/>
                  </a:lnTo>
                  <a:lnTo>
                    <a:pt x="21394" y="34156"/>
                  </a:lnTo>
                  <a:lnTo>
                    <a:pt x="21940" y="34020"/>
                  </a:lnTo>
                  <a:lnTo>
                    <a:pt x="21940" y="34020"/>
                  </a:lnTo>
                  <a:lnTo>
                    <a:pt x="22505" y="33864"/>
                  </a:lnTo>
                  <a:lnTo>
                    <a:pt x="23031" y="33688"/>
                  </a:lnTo>
                  <a:lnTo>
                    <a:pt x="23031" y="33688"/>
                  </a:lnTo>
                  <a:lnTo>
                    <a:pt x="23557" y="33493"/>
                  </a:lnTo>
                  <a:lnTo>
                    <a:pt x="24063" y="33279"/>
                  </a:lnTo>
                  <a:lnTo>
                    <a:pt x="24063" y="33279"/>
                  </a:lnTo>
                  <a:lnTo>
                    <a:pt x="24609" y="33045"/>
                  </a:lnTo>
                  <a:lnTo>
                    <a:pt x="25135" y="32792"/>
                  </a:lnTo>
                  <a:lnTo>
                    <a:pt x="25642" y="32519"/>
                  </a:lnTo>
                  <a:lnTo>
                    <a:pt x="26148" y="32246"/>
                  </a:lnTo>
                  <a:lnTo>
                    <a:pt x="26148" y="32246"/>
                  </a:lnTo>
                  <a:lnTo>
                    <a:pt x="26616" y="31954"/>
                  </a:lnTo>
                  <a:lnTo>
                    <a:pt x="27083" y="31642"/>
                  </a:lnTo>
                  <a:lnTo>
                    <a:pt x="27551" y="31331"/>
                  </a:lnTo>
                  <a:lnTo>
                    <a:pt x="27999" y="30980"/>
                  </a:lnTo>
                  <a:lnTo>
                    <a:pt x="27999" y="30980"/>
                  </a:lnTo>
                  <a:lnTo>
                    <a:pt x="28428" y="30629"/>
                  </a:lnTo>
                  <a:lnTo>
                    <a:pt x="28856" y="30279"/>
                  </a:lnTo>
                  <a:lnTo>
                    <a:pt x="29285" y="29889"/>
                  </a:lnTo>
                  <a:lnTo>
                    <a:pt x="29675" y="29519"/>
                  </a:lnTo>
                  <a:lnTo>
                    <a:pt x="29675" y="29519"/>
                  </a:lnTo>
                  <a:lnTo>
                    <a:pt x="30064" y="29110"/>
                  </a:lnTo>
                  <a:lnTo>
                    <a:pt x="30435" y="28700"/>
                  </a:lnTo>
                  <a:lnTo>
                    <a:pt x="30805" y="28272"/>
                  </a:lnTo>
                  <a:lnTo>
                    <a:pt x="31156" y="27824"/>
                  </a:lnTo>
                  <a:lnTo>
                    <a:pt x="31156" y="27824"/>
                  </a:lnTo>
                  <a:lnTo>
                    <a:pt x="31506" y="27356"/>
                  </a:lnTo>
                  <a:lnTo>
                    <a:pt x="31837" y="26888"/>
                  </a:lnTo>
                  <a:lnTo>
                    <a:pt x="32149" y="26401"/>
                  </a:lnTo>
                  <a:lnTo>
                    <a:pt x="32441" y="25934"/>
                  </a:lnTo>
                  <a:lnTo>
                    <a:pt x="32441" y="25934"/>
                  </a:lnTo>
                  <a:lnTo>
                    <a:pt x="32714" y="25408"/>
                  </a:lnTo>
                  <a:lnTo>
                    <a:pt x="32968" y="24940"/>
                  </a:lnTo>
                  <a:lnTo>
                    <a:pt x="32968" y="24940"/>
                  </a:lnTo>
                  <a:lnTo>
                    <a:pt x="33221" y="24433"/>
                  </a:lnTo>
                  <a:lnTo>
                    <a:pt x="33435" y="23927"/>
                  </a:lnTo>
                  <a:lnTo>
                    <a:pt x="33435" y="23927"/>
                  </a:lnTo>
                  <a:lnTo>
                    <a:pt x="33649" y="23381"/>
                  </a:lnTo>
                  <a:lnTo>
                    <a:pt x="33864" y="22836"/>
                  </a:lnTo>
                  <a:lnTo>
                    <a:pt x="34039" y="22290"/>
                  </a:lnTo>
                  <a:lnTo>
                    <a:pt x="34195" y="21745"/>
                  </a:lnTo>
                  <a:lnTo>
                    <a:pt x="34195" y="21745"/>
                  </a:lnTo>
                  <a:lnTo>
                    <a:pt x="34351" y="21160"/>
                  </a:lnTo>
                  <a:lnTo>
                    <a:pt x="34468" y="20595"/>
                  </a:lnTo>
                  <a:lnTo>
                    <a:pt x="34468" y="20595"/>
                  </a:lnTo>
                  <a:lnTo>
                    <a:pt x="34565" y="20050"/>
                  </a:lnTo>
                  <a:lnTo>
                    <a:pt x="34643" y="19504"/>
                  </a:lnTo>
                  <a:lnTo>
                    <a:pt x="34643" y="19504"/>
                  </a:lnTo>
                  <a:lnTo>
                    <a:pt x="34721" y="18900"/>
                  </a:lnTo>
                  <a:lnTo>
                    <a:pt x="34780" y="18296"/>
                  </a:lnTo>
                  <a:lnTo>
                    <a:pt x="34799" y="17711"/>
                  </a:lnTo>
                  <a:lnTo>
                    <a:pt x="34819" y="17107"/>
                  </a:lnTo>
                  <a:lnTo>
                    <a:pt x="34819" y="17107"/>
                  </a:lnTo>
                  <a:lnTo>
                    <a:pt x="34799" y="16464"/>
                  </a:lnTo>
                  <a:lnTo>
                    <a:pt x="34760" y="15880"/>
                  </a:lnTo>
                  <a:lnTo>
                    <a:pt x="34760" y="15880"/>
                  </a:lnTo>
                  <a:lnTo>
                    <a:pt x="34721" y="15315"/>
                  </a:lnTo>
                  <a:lnTo>
                    <a:pt x="34643" y="14750"/>
                  </a:lnTo>
                  <a:lnTo>
                    <a:pt x="34643" y="14750"/>
                  </a:lnTo>
                  <a:lnTo>
                    <a:pt x="34565" y="14165"/>
                  </a:lnTo>
                  <a:lnTo>
                    <a:pt x="34448" y="13581"/>
                  </a:lnTo>
                  <a:lnTo>
                    <a:pt x="34331" y="13016"/>
                  </a:lnTo>
                  <a:lnTo>
                    <a:pt x="34176" y="12451"/>
                  </a:lnTo>
                  <a:lnTo>
                    <a:pt x="34176" y="12451"/>
                  </a:lnTo>
                  <a:lnTo>
                    <a:pt x="34020" y="11866"/>
                  </a:lnTo>
                  <a:lnTo>
                    <a:pt x="33844" y="11360"/>
                  </a:lnTo>
                  <a:lnTo>
                    <a:pt x="33844" y="11360"/>
                  </a:lnTo>
                  <a:lnTo>
                    <a:pt x="33649" y="10834"/>
                  </a:lnTo>
                  <a:lnTo>
                    <a:pt x="33435" y="10308"/>
                  </a:lnTo>
                  <a:lnTo>
                    <a:pt x="33435" y="10308"/>
                  </a:lnTo>
                  <a:lnTo>
                    <a:pt x="33201" y="9762"/>
                  </a:lnTo>
                  <a:lnTo>
                    <a:pt x="32948" y="9236"/>
                  </a:lnTo>
                  <a:lnTo>
                    <a:pt x="32675" y="8729"/>
                  </a:lnTo>
                  <a:lnTo>
                    <a:pt x="32403" y="8242"/>
                  </a:lnTo>
                  <a:lnTo>
                    <a:pt x="32403" y="8242"/>
                  </a:lnTo>
                  <a:lnTo>
                    <a:pt x="32091" y="7755"/>
                  </a:lnTo>
                  <a:lnTo>
                    <a:pt x="31799" y="7288"/>
                  </a:lnTo>
                  <a:lnTo>
                    <a:pt x="31799" y="7288"/>
                  </a:lnTo>
                  <a:lnTo>
                    <a:pt x="31487" y="6859"/>
                  </a:lnTo>
                  <a:lnTo>
                    <a:pt x="31156" y="6411"/>
                  </a:lnTo>
                  <a:lnTo>
                    <a:pt x="31156" y="6411"/>
                  </a:lnTo>
                  <a:lnTo>
                    <a:pt x="30805" y="5963"/>
                  </a:lnTo>
                  <a:lnTo>
                    <a:pt x="30435" y="5534"/>
                  </a:lnTo>
                  <a:lnTo>
                    <a:pt x="30064" y="5125"/>
                  </a:lnTo>
                  <a:lnTo>
                    <a:pt x="29675" y="4735"/>
                  </a:lnTo>
                  <a:lnTo>
                    <a:pt x="29675" y="4735"/>
                  </a:lnTo>
                  <a:lnTo>
                    <a:pt x="29266" y="4326"/>
                  </a:lnTo>
                  <a:lnTo>
                    <a:pt x="28856" y="3956"/>
                  </a:lnTo>
                  <a:lnTo>
                    <a:pt x="28856" y="3956"/>
                  </a:lnTo>
                  <a:lnTo>
                    <a:pt x="28428" y="3605"/>
                  </a:lnTo>
                  <a:lnTo>
                    <a:pt x="27999" y="3254"/>
                  </a:lnTo>
                  <a:lnTo>
                    <a:pt x="27999" y="3254"/>
                  </a:lnTo>
                  <a:lnTo>
                    <a:pt x="27532" y="2904"/>
                  </a:lnTo>
                  <a:lnTo>
                    <a:pt x="27064" y="2572"/>
                  </a:lnTo>
                  <a:lnTo>
                    <a:pt x="26596" y="2261"/>
                  </a:lnTo>
                  <a:lnTo>
                    <a:pt x="26129" y="1968"/>
                  </a:lnTo>
                  <a:lnTo>
                    <a:pt x="26129" y="1968"/>
                  </a:lnTo>
                  <a:lnTo>
                    <a:pt x="25583" y="1676"/>
                  </a:lnTo>
                  <a:lnTo>
                    <a:pt x="25077" y="1403"/>
                  </a:lnTo>
                  <a:lnTo>
                    <a:pt x="25077" y="1403"/>
                  </a:lnTo>
                  <a:lnTo>
                    <a:pt x="24570" y="1170"/>
                  </a:lnTo>
                  <a:lnTo>
                    <a:pt x="24083" y="955"/>
                  </a:lnTo>
                  <a:lnTo>
                    <a:pt x="24083" y="955"/>
                  </a:lnTo>
                  <a:lnTo>
                    <a:pt x="23459" y="702"/>
                  </a:lnTo>
                  <a:lnTo>
                    <a:pt x="22855" y="488"/>
                  </a:lnTo>
                  <a:lnTo>
                    <a:pt x="22855" y="488"/>
                  </a:lnTo>
                  <a:lnTo>
                    <a:pt x="22524" y="371"/>
                  </a:lnTo>
                  <a:lnTo>
                    <a:pt x="22524" y="371"/>
                  </a:lnTo>
                  <a:lnTo>
                    <a:pt x="21608" y="215"/>
                  </a:lnTo>
                  <a:lnTo>
                    <a:pt x="20693" y="98"/>
                  </a:lnTo>
                  <a:lnTo>
                    <a:pt x="20225" y="59"/>
                  </a:lnTo>
                  <a:lnTo>
                    <a:pt x="19738" y="20"/>
                  </a:lnTo>
                  <a:lnTo>
                    <a:pt x="19270" y="20"/>
                  </a:lnTo>
                  <a:lnTo>
                    <a:pt x="18803" y="1"/>
                  </a:lnTo>
                  <a:lnTo>
                    <a:pt x="18803" y="1"/>
                  </a:lnTo>
                  <a:lnTo>
                    <a:pt x="18316" y="20"/>
                  </a:lnTo>
                  <a:lnTo>
                    <a:pt x="17829" y="20"/>
                  </a:lnTo>
                  <a:lnTo>
                    <a:pt x="17361" y="59"/>
                  </a:lnTo>
                  <a:lnTo>
                    <a:pt x="16874" y="98"/>
                  </a:lnTo>
                  <a:lnTo>
                    <a:pt x="16406" y="156"/>
                  </a:lnTo>
                  <a:lnTo>
                    <a:pt x="15939" y="215"/>
                  </a:lnTo>
                  <a:lnTo>
                    <a:pt x="15471" y="293"/>
                  </a:lnTo>
                  <a:lnTo>
                    <a:pt x="15023" y="390"/>
                  </a:lnTo>
                  <a:lnTo>
                    <a:pt x="14555" y="488"/>
                  </a:lnTo>
                  <a:lnTo>
                    <a:pt x="14107" y="605"/>
                  </a:lnTo>
                  <a:lnTo>
                    <a:pt x="13211" y="858"/>
                  </a:lnTo>
                  <a:lnTo>
                    <a:pt x="12334" y="1150"/>
                  </a:lnTo>
                  <a:lnTo>
                    <a:pt x="11496" y="1481"/>
                  </a:lnTo>
                  <a:lnTo>
                    <a:pt x="10658" y="1852"/>
                  </a:lnTo>
                  <a:lnTo>
                    <a:pt x="9840" y="2280"/>
                  </a:lnTo>
                  <a:lnTo>
                    <a:pt x="9061" y="2728"/>
                  </a:lnTo>
                  <a:lnTo>
                    <a:pt x="8301" y="3215"/>
                  </a:lnTo>
                  <a:lnTo>
                    <a:pt x="7560" y="3741"/>
                  </a:lnTo>
                  <a:lnTo>
                    <a:pt x="6840" y="4306"/>
                  </a:lnTo>
                  <a:lnTo>
                    <a:pt x="6158" y="4891"/>
                  </a:lnTo>
                  <a:lnTo>
                    <a:pt x="5515" y="5514"/>
                  </a:lnTo>
                  <a:lnTo>
                    <a:pt x="4891" y="6177"/>
                  </a:lnTo>
                  <a:lnTo>
                    <a:pt x="4307" y="6859"/>
                  </a:lnTo>
                  <a:lnTo>
                    <a:pt x="3742" y="7560"/>
                  </a:lnTo>
                  <a:lnTo>
                    <a:pt x="3216" y="8301"/>
                  </a:lnTo>
                  <a:lnTo>
                    <a:pt x="2728" y="9061"/>
                  </a:lnTo>
                  <a:lnTo>
                    <a:pt x="2280" y="9840"/>
                  </a:lnTo>
                  <a:lnTo>
                    <a:pt x="1852" y="10658"/>
                  </a:lnTo>
                  <a:lnTo>
                    <a:pt x="1481" y="11496"/>
                  </a:lnTo>
                  <a:lnTo>
                    <a:pt x="1150" y="12353"/>
                  </a:lnTo>
                  <a:lnTo>
                    <a:pt x="839" y="13211"/>
                  </a:lnTo>
                  <a:lnTo>
                    <a:pt x="585" y="14107"/>
                  </a:lnTo>
                  <a:lnTo>
                    <a:pt x="488" y="14555"/>
                  </a:lnTo>
                  <a:lnTo>
                    <a:pt x="390" y="15023"/>
                  </a:lnTo>
                  <a:lnTo>
                    <a:pt x="293" y="15471"/>
                  </a:lnTo>
                  <a:lnTo>
                    <a:pt x="215" y="15938"/>
                  </a:lnTo>
                  <a:lnTo>
                    <a:pt x="157" y="16406"/>
                  </a:lnTo>
                  <a:lnTo>
                    <a:pt x="98" y="16874"/>
                  </a:lnTo>
                  <a:lnTo>
                    <a:pt x="59" y="17361"/>
                  </a:lnTo>
                  <a:lnTo>
                    <a:pt x="20" y="17828"/>
                  </a:lnTo>
                  <a:lnTo>
                    <a:pt x="1" y="18315"/>
                  </a:lnTo>
                  <a:lnTo>
                    <a:pt x="1" y="1880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6918;p67">
              <a:extLst>
                <a:ext uri="{FF2B5EF4-FFF2-40B4-BE49-F238E27FC236}">
                  <a16:creationId xmlns:a16="http://schemas.microsoft.com/office/drawing/2014/main" id="{E97EDC68-656F-D4DD-EDB7-F9E8ACBE530D}"/>
                </a:ext>
              </a:extLst>
            </p:cNvPr>
            <p:cNvSpPr/>
            <p:nvPr/>
          </p:nvSpPr>
          <p:spPr>
            <a:xfrm>
              <a:off x="3859425" y="1552800"/>
              <a:ext cx="937200" cy="930375"/>
            </a:xfrm>
            <a:custGeom>
              <a:avLst/>
              <a:gdLst/>
              <a:ahLst/>
              <a:cxnLst/>
              <a:rect l="l" t="t" r="r" b="b"/>
              <a:pathLst>
                <a:path w="37488" h="37215" extrusionOk="0">
                  <a:moveTo>
                    <a:pt x="22465" y="0"/>
                  </a:moveTo>
                  <a:lnTo>
                    <a:pt x="23225" y="273"/>
                  </a:lnTo>
                  <a:lnTo>
                    <a:pt x="23985" y="565"/>
                  </a:lnTo>
                  <a:lnTo>
                    <a:pt x="24472" y="780"/>
                  </a:lnTo>
                  <a:lnTo>
                    <a:pt x="24979" y="1013"/>
                  </a:lnTo>
                  <a:lnTo>
                    <a:pt x="25485" y="1286"/>
                  </a:lnTo>
                  <a:lnTo>
                    <a:pt x="26031" y="1578"/>
                  </a:lnTo>
                  <a:lnTo>
                    <a:pt x="26498" y="1871"/>
                  </a:lnTo>
                  <a:lnTo>
                    <a:pt x="26966" y="2182"/>
                  </a:lnTo>
                  <a:lnTo>
                    <a:pt x="27434" y="2514"/>
                  </a:lnTo>
                  <a:lnTo>
                    <a:pt x="27901" y="2864"/>
                  </a:lnTo>
                  <a:lnTo>
                    <a:pt x="28330" y="3215"/>
                  </a:lnTo>
                  <a:lnTo>
                    <a:pt x="28758" y="3566"/>
                  </a:lnTo>
                  <a:lnTo>
                    <a:pt x="29168" y="3936"/>
                  </a:lnTo>
                  <a:lnTo>
                    <a:pt x="29577" y="4345"/>
                  </a:lnTo>
                  <a:lnTo>
                    <a:pt x="29966" y="4735"/>
                  </a:lnTo>
                  <a:lnTo>
                    <a:pt x="30337" y="5144"/>
                  </a:lnTo>
                  <a:lnTo>
                    <a:pt x="30707" y="5573"/>
                  </a:lnTo>
                  <a:lnTo>
                    <a:pt x="31058" y="6021"/>
                  </a:lnTo>
                  <a:lnTo>
                    <a:pt x="31389" y="6469"/>
                  </a:lnTo>
                  <a:lnTo>
                    <a:pt x="31701" y="6898"/>
                  </a:lnTo>
                  <a:lnTo>
                    <a:pt x="31993" y="7365"/>
                  </a:lnTo>
                  <a:lnTo>
                    <a:pt x="32305" y="7852"/>
                  </a:lnTo>
                  <a:lnTo>
                    <a:pt x="32577" y="8339"/>
                  </a:lnTo>
                  <a:lnTo>
                    <a:pt x="32850" y="8846"/>
                  </a:lnTo>
                  <a:lnTo>
                    <a:pt x="33103" y="9372"/>
                  </a:lnTo>
                  <a:lnTo>
                    <a:pt x="33337" y="9918"/>
                  </a:lnTo>
                  <a:lnTo>
                    <a:pt x="33551" y="10444"/>
                  </a:lnTo>
                  <a:lnTo>
                    <a:pt x="33746" y="10970"/>
                  </a:lnTo>
                  <a:lnTo>
                    <a:pt x="33922" y="11476"/>
                  </a:lnTo>
                  <a:lnTo>
                    <a:pt x="34078" y="12061"/>
                  </a:lnTo>
                  <a:lnTo>
                    <a:pt x="34233" y="12626"/>
                  </a:lnTo>
                  <a:lnTo>
                    <a:pt x="34350" y="13191"/>
                  </a:lnTo>
                  <a:lnTo>
                    <a:pt x="34467" y="13775"/>
                  </a:lnTo>
                  <a:lnTo>
                    <a:pt x="34545" y="14360"/>
                  </a:lnTo>
                  <a:lnTo>
                    <a:pt x="34623" y="14925"/>
                  </a:lnTo>
                  <a:lnTo>
                    <a:pt x="34662" y="15490"/>
                  </a:lnTo>
                  <a:lnTo>
                    <a:pt x="34701" y="16074"/>
                  </a:lnTo>
                  <a:lnTo>
                    <a:pt x="34721" y="16717"/>
                  </a:lnTo>
                  <a:lnTo>
                    <a:pt x="34701" y="17321"/>
                  </a:lnTo>
                  <a:lnTo>
                    <a:pt x="34682" y="17906"/>
                  </a:lnTo>
                  <a:lnTo>
                    <a:pt x="34623" y="18510"/>
                  </a:lnTo>
                  <a:lnTo>
                    <a:pt x="34545" y="19114"/>
                  </a:lnTo>
                  <a:lnTo>
                    <a:pt x="34467" y="19660"/>
                  </a:lnTo>
                  <a:lnTo>
                    <a:pt x="34370" y="20205"/>
                  </a:lnTo>
                  <a:lnTo>
                    <a:pt x="34253" y="20770"/>
                  </a:lnTo>
                  <a:lnTo>
                    <a:pt x="34097" y="21355"/>
                  </a:lnTo>
                  <a:lnTo>
                    <a:pt x="33941" y="21900"/>
                  </a:lnTo>
                  <a:lnTo>
                    <a:pt x="33766" y="22446"/>
                  </a:lnTo>
                  <a:lnTo>
                    <a:pt x="33551" y="22991"/>
                  </a:lnTo>
                  <a:lnTo>
                    <a:pt x="33337" y="23537"/>
                  </a:lnTo>
                  <a:lnTo>
                    <a:pt x="33123" y="24043"/>
                  </a:lnTo>
                  <a:lnTo>
                    <a:pt x="32870" y="24550"/>
                  </a:lnTo>
                  <a:lnTo>
                    <a:pt x="32616" y="25018"/>
                  </a:lnTo>
                  <a:lnTo>
                    <a:pt x="32343" y="25544"/>
                  </a:lnTo>
                  <a:lnTo>
                    <a:pt x="32051" y="26011"/>
                  </a:lnTo>
                  <a:lnTo>
                    <a:pt x="31739" y="26498"/>
                  </a:lnTo>
                  <a:lnTo>
                    <a:pt x="31408" y="26966"/>
                  </a:lnTo>
                  <a:lnTo>
                    <a:pt x="31058" y="27434"/>
                  </a:lnTo>
                  <a:lnTo>
                    <a:pt x="30707" y="27882"/>
                  </a:lnTo>
                  <a:lnTo>
                    <a:pt x="30337" y="28310"/>
                  </a:lnTo>
                  <a:lnTo>
                    <a:pt x="29966" y="28720"/>
                  </a:lnTo>
                  <a:lnTo>
                    <a:pt x="29577" y="29129"/>
                  </a:lnTo>
                  <a:lnTo>
                    <a:pt x="29187" y="29499"/>
                  </a:lnTo>
                  <a:lnTo>
                    <a:pt x="28758" y="29889"/>
                  </a:lnTo>
                  <a:lnTo>
                    <a:pt x="28330" y="30239"/>
                  </a:lnTo>
                  <a:lnTo>
                    <a:pt x="27901" y="30590"/>
                  </a:lnTo>
                  <a:lnTo>
                    <a:pt x="27453" y="30941"/>
                  </a:lnTo>
                  <a:lnTo>
                    <a:pt x="26985" y="31252"/>
                  </a:lnTo>
                  <a:lnTo>
                    <a:pt x="26518" y="31564"/>
                  </a:lnTo>
                  <a:lnTo>
                    <a:pt x="26050" y="31856"/>
                  </a:lnTo>
                  <a:lnTo>
                    <a:pt x="25544" y="32129"/>
                  </a:lnTo>
                  <a:lnTo>
                    <a:pt x="25037" y="32402"/>
                  </a:lnTo>
                  <a:lnTo>
                    <a:pt x="24511" y="32655"/>
                  </a:lnTo>
                  <a:lnTo>
                    <a:pt x="23965" y="32889"/>
                  </a:lnTo>
                  <a:lnTo>
                    <a:pt x="23459" y="33103"/>
                  </a:lnTo>
                  <a:lnTo>
                    <a:pt x="22933" y="33298"/>
                  </a:lnTo>
                  <a:lnTo>
                    <a:pt x="22407" y="33474"/>
                  </a:lnTo>
                  <a:lnTo>
                    <a:pt x="21842" y="33630"/>
                  </a:lnTo>
                  <a:lnTo>
                    <a:pt x="21296" y="33766"/>
                  </a:lnTo>
                  <a:lnTo>
                    <a:pt x="20731" y="33902"/>
                  </a:lnTo>
                  <a:lnTo>
                    <a:pt x="20147" y="34000"/>
                  </a:lnTo>
                  <a:lnTo>
                    <a:pt x="19562" y="34097"/>
                  </a:lnTo>
                  <a:lnTo>
                    <a:pt x="18997" y="34175"/>
                  </a:lnTo>
                  <a:lnTo>
                    <a:pt x="18393" y="34214"/>
                  </a:lnTo>
                  <a:lnTo>
                    <a:pt x="17808" y="34253"/>
                  </a:lnTo>
                  <a:lnTo>
                    <a:pt x="16600" y="34253"/>
                  </a:lnTo>
                  <a:lnTo>
                    <a:pt x="15996" y="34214"/>
                  </a:lnTo>
                  <a:lnTo>
                    <a:pt x="15412" y="34175"/>
                  </a:lnTo>
                  <a:lnTo>
                    <a:pt x="14808" y="34097"/>
                  </a:lnTo>
                  <a:lnTo>
                    <a:pt x="14262" y="34019"/>
                  </a:lnTo>
                  <a:lnTo>
                    <a:pt x="13717" y="33922"/>
                  </a:lnTo>
                  <a:lnTo>
                    <a:pt x="13171" y="33805"/>
                  </a:lnTo>
                  <a:lnTo>
                    <a:pt x="12567" y="33649"/>
                  </a:lnTo>
                  <a:lnTo>
                    <a:pt x="12022" y="33493"/>
                  </a:lnTo>
                  <a:lnTo>
                    <a:pt x="11457" y="33298"/>
                  </a:lnTo>
                  <a:lnTo>
                    <a:pt x="10911" y="33103"/>
                  </a:lnTo>
                  <a:lnTo>
                    <a:pt x="10346" y="32889"/>
                  </a:lnTo>
                  <a:lnTo>
                    <a:pt x="9878" y="32655"/>
                  </a:lnTo>
                  <a:lnTo>
                    <a:pt x="9372" y="32422"/>
                  </a:lnTo>
                  <a:lnTo>
                    <a:pt x="8865" y="32168"/>
                  </a:lnTo>
                  <a:lnTo>
                    <a:pt x="8339" y="31876"/>
                  </a:lnTo>
                  <a:lnTo>
                    <a:pt x="7872" y="31584"/>
                  </a:lnTo>
                  <a:lnTo>
                    <a:pt x="7404" y="31272"/>
                  </a:lnTo>
                  <a:lnTo>
                    <a:pt x="6936" y="30960"/>
                  </a:lnTo>
                  <a:lnTo>
                    <a:pt x="6469" y="30610"/>
                  </a:lnTo>
                  <a:lnTo>
                    <a:pt x="6040" y="30259"/>
                  </a:lnTo>
                  <a:lnTo>
                    <a:pt x="5631" y="29908"/>
                  </a:lnTo>
                  <a:lnTo>
                    <a:pt x="5222" y="29538"/>
                  </a:lnTo>
                  <a:lnTo>
                    <a:pt x="4793" y="29129"/>
                  </a:lnTo>
                  <a:lnTo>
                    <a:pt x="4403" y="28739"/>
                  </a:lnTo>
                  <a:lnTo>
                    <a:pt x="4033" y="28330"/>
                  </a:lnTo>
                  <a:lnTo>
                    <a:pt x="3663" y="27882"/>
                  </a:lnTo>
                  <a:lnTo>
                    <a:pt x="3312" y="27434"/>
                  </a:lnTo>
                  <a:lnTo>
                    <a:pt x="2981" y="27005"/>
                  </a:lnTo>
                  <a:lnTo>
                    <a:pt x="2650" y="26557"/>
                  </a:lnTo>
                  <a:lnTo>
                    <a:pt x="2358" y="26089"/>
                  </a:lnTo>
                  <a:lnTo>
                    <a:pt x="2065" y="25602"/>
                  </a:lnTo>
                  <a:lnTo>
                    <a:pt x="1773" y="25115"/>
                  </a:lnTo>
                  <a:lnTo>
                    <a:pt x="1520" y="24608"/>
                  </a:lnTo>
                  <a:lnTo>
                    <a:pt x="1247" y="24063"/>
                  </a:lnTo>
                  <a:lnTo>
                    <a:pt x="1013" y="23517"/>
                  </a:lnTo>
                  <a:lnTo>
                    <a:pt x="818" y="23030"/>
                  </a:lnTo>
                  <a:lnTo>
                    <a:pt x="624" y="22504"/>
                  </a:lnTo>
                  <a:lnTo>
                    <a:pt x="448" y="21959"/>
                  </a:lnTo>
                  <a:lnTo>
                    <a:pt x="273" y="21374"/>
                  </a:lnTo>
                  <a:lnTo>
                    <a:pt x="137" y="20829"/>
                  </a:lnTo>
                  <a:lnTo>
                    <a:pt x="0" y="20264"/>
                  </a:lnTo>
                  <a:lnTo>
                    <a:pt x="117" y="21121"/>
                  </a:lnTo>
                  <a:lnTo>
                    <a:pt x="253" y="21978"/>
                  </a:lnTo>
                  <a:lnTo>
                    <a:pt x="429" y="22816"/>
                  </a:lnTo>
                  <a:lnTo>
                    <a:pt x="643" y="23654"/>
                  </a:lnTo>
                  <a:lnTo>
                    <a:pt x="916" y="24472"/>
                  </a:lnTo>
                  <a:lnTo>
                    <a:pt x="1208" y="25271"/>
                  </a:lnTo>
                  <a:lnTo>
                    <a:pt x="1539" y="26070"/>
                  </a:lnTo>
                  <a:lnTo>
                    <a:pt x="1890" y="26830"/>
                  </a:lnTo>
                  <a:lnTo>
                    <a:pt x="2299" y="27590"/>
                  </a:lnTo>
                  <a:lnTo>
                    <a:pt x="2728" y="28330"/>
                  </a:lnTo>
                  <a:lnTo>
                    <a:pt x="3195" y="29051"/>
                  </a:lnTo>
                  <a:lnTo>
                    <a:pt x="3702" y="29733"/>
                  </a:lnTo>
                  <a:lnTo>
                    <a:pt x="4248" y="30415"/>
                  </a:lnTo>
                  <a:lnTo>
                    <a:pt x="4813" y="31077"/>
                  </a:lnTo>
                  <a:lnTo>
                    <a:pt x="5417" y="31701"/>
                  </a:lnTo>
                  <a:lnTo>
                    <a:pt x="6040" y="32305"/>
                  </a:lnTo>
                  <a:lnTo>
                    <a:pt x="6703" y="32870"/>
                  </a:lnTo>
                  <a:lnTo>
                    <a:pt x="7385" y="33415"/>
                  </a:lnTo>
                  <a:lnTo>
                    <a:pt x="8105" y="33922"/>
                  </a:lnTo>
                  <a:lnTo>
                    <a:pt x="8826" y="34409"/>
                  </a:lnTo>
                  <a:lnTo>
                    <a:pt x="9567" y="34838"/>
                  </a:lnTo>
                  <a:lnTo>
                    <a:pt x="10327" y="35247"/>
                  </a:lnTo>
                  <a:lnTo>
                    <a:pt x="11106" y="35617"/>
                  </a:lnTo>
                  <a:lnTo>
                    <a:pt x="11905" y="35948"/>
                  </a:lnTo>
                  <a:lnTo>
                    <a:pt x="12723" y="36240"/>
                  </a:lnTo>
                  <a:lnTo>
                    <a:pt x="13541" y="36494"/>
                  </a:lnTo>
                  <a:lnTo>
                    <a:pt x="14379" y="36708"/>
                  </a:lnTo>
                  <a:lnTo>
                    <a:pt x="15237" y="36883"/>
                  </a:lnTo>
                  <a:lnTo>
                    <a:pt x="16094" y="37020"/>
                  </a:lnTo>
                  <a:lnTo>
                    <a:pt x="16951" y="37117"/>
                  </a:lnTo>
                  <a:lnTo>
                    <a:pt x="17828" y="37176"/>
                  </a:lnTo>
                  <a:lnTo>
                    <a:pt x="18705" y="37215"/>
                  </a:lnTo>
                  <a:lnTo>
                    <a:pt x="19192" y="37195"/>
                  </a:lnTo>
                  <a:lnTo>
                    <a:pt x="19659" y="37176"/>
                  </a:lnTo>
                  <a:lnTo>
                    <a:pt x="20147" y="37156"/>
                  </a:lnTo>
                  <a:lnTo>
                    <a:pt x="20614" y="37117"/>
                  </a:lnTo>
                  <a:lnTo>
                    <a:pt x="21082" y="37059"/>
                  </a:lnTo>
                  <a:lnTo>
                    <a:pt x="21549" y="36981"/>
                  </a:lnTo>
                  <a:lnTo>
                    <a:pt x="22017" y="36903"/>
                  </a:lnTo>
                  <a:lnTo>
                    <a:pt x="22485" y="36825"/>
                  </a:lnTo>
                  <a:lnTo>
                    <a:pt x="22933" y="36727"/>
                  </a:lnTo>
                  <a:lnTo>
                    <a:pt x="23400" y="36611"/>
                  </a:lnTo>
                  <a:lnTo>
                    <a:pt x="24277" y="36357"/>
                  </a:lnTo>
                  <a:lnTo>
                    <a:pt x="25154" y="36065"/>
                  </a:lnTo>
                  <a:lnTo>
                    <a:pt x="26011" y="35734"/>
                  </a:lnTo>
                  <a:lnTo>
                    <a:pt x="26849" y="35344"/>
                  </a:lnTo>
                  <a:lnTo>
                    <a:pt x="27648" y="34935"/>
                  </a:lnTo>
                  <a:lnTo>
                    <a:pt x="28447" y="34487"/>
                  </a:lnTo>
                  <a:lnTo>
                    <a:pt x="29207" y="34000"/>
                  </a:lnTo>
                  <a:lnTo>
                    <a:pt x="29947" y="33474"/>
                  </a:lnTo>
                  <a:lnTo>
                    <a:pt x="30648" y="32909"/>
                  </a:lnTo>
                  <a:lnTo>
                    <a:pt x="31330" y="32324"/>
                  </a:lnTo>
                  <a:lnTo>
                    <a:pt x="31993" y="31701"/>
                  </a:lnTo>
                  <a:lnTo>
                    <a:pt x="32616" y="31038"/>
                  </a:lnTo>
                  <a:lnTo>
                    <a:pt x="33201" y="30356"/>
                  </a:lnTo>
                  <a:lnTo>
                    <a:pt x="33766" y="29655"/>
                  </a:lnTo>
                  <a:lnTo>
                    <a:pt x="34272" y="28914"/>
                  </a:lnTo>
                  <a:lnTo>
                    <a:pt x="34779" y="28155"/>
                  </a:lnTo>
                  <a:lnTo>
                    <a:pt x="35227" y="27356"/>
                  </a:lnTo>
                  <a:lnTo>
                    <a:pt x="35636" y="26557"/>
                  </a:lnTo>
                  <a:lnTo>
                    <a:pt x="36006" y="25719"/>
                  </a:lnTo>
                  <a:lnTo>
                    <a:pt x="36357" y="24862"/>
                  </a:lnTo>
                  <a:lnTo>
                    <a:pt x="36649" y="23985"/>
                  </a:lnTo>
                  <a:lnTo>
                    <a:pt x="36903" y="23108"/>
                  </a:lnTo>
                  <a:lnTo>
                    <a:pt x="37020" y="22641"/>
                  </a:lnTo>
                  <a:lnTo>
                    <a:pt x="37117" y="22192"/>
                  </a:lnTo>
                  <a:lnTo>
                    <a:pt x="37195" y="21725"/>
                  </a:lnTo>
                  <a:lnTo>
                    <a:pt x="37273" y="21277"/>
                  </a:lnTo>
                  <a:lnTo>
                    <a:pt x="37351" y="20809"/>
                  </a:lnTo>
                  <a:lnTo>
                    <a:pt x="37390" y="20322"/>
                  </a:lnTo>
                  <a:lnTo>
                    <a:pt x="37448" y="19854"/>
                  </a:lnTo>
                  <a:lnTo>
                    <a:pt x="37468" y="19367"/>
                  </a:lnTo>
                  <a:lnTo>
                    <a:pt x="37487" y="18900"/>
                  </a:lnTo>
                  <a:lnTo>
                    <a:pt x="37487" y="18413"/>
                  </a:lnTo>
                  <a:lnTo>
                    <a:pt x="37468" y="17575"/>
                  </a:lnTo>
                  <a:lnTo>
                    <a:pt x="37429" y="16756"/>
                  </a:lnTo>
                  <a:lnTo>
                    <a:pt x="37331" y="15938"/>
                  </a:lnTo>
                  <a:lnTo>
                    <a:pt x="37214" y="15139"/>
                  </a:lnTo>
                  <a:lnTo>
                    <a:pt x="37039" y="14340"/>
                  </a:lnTo>
                  <a:lnTo>
                    <a:pt x="36864" y="13561"/>
                  </a:lnTo>
                  <a:lnTo>
                    <a:pt x="36630" y="12782"/>
                  </a:lnTo>
                  <a:lnTo>
                    <a:pt x="36377" y="12022"/>
                  </a:lnTo>
                  <a:lnTo>
                    <a:pt x="36084" y="11281"/>
                  </a:lnTo>
                  <a:lnTo>
                    <a:pt x="35773" y="10561"/>
                  </a:lnTo>
                  <a:lnTo>
                    <a:pt x="35422" y="9840"/>
                  </a:lnTo>
                  <a:lnTo>
                    <a:pt x="35032" y="9138"/>
                  </a:lnTo>
                  <a:lnTo>
                    <a:pt x="34623" y="8456"/>
                  </a:lnTo>
                  <a:lnTo>
                    <a:pt x="34194" y="7794"/>
                  </a:lnTo>
                  <a:lnTo>
                    <a:pt x="33727" y="7151"/>
                  </a:lnTo>
                  <a:lnTo>
                    <a:pt x="33240" y="6527"/>
                  </a:lnTo>
                  <a:lnTo>
                    <a:pt x="32733" y="5923"/>
                  </a:lnTo>
                  <a:lnTo>
                    <a:pt x="32188" y="5339"/>
                  </a:lnTo>
                  <a:lnTo>
                    <a:pt x="31642" y="4793"/>
                  </a:lnTo>
                  <a:lnTo>
                    <a:pt x="31058" y="4248"/>
                  </a:lnTo>
                  <a:lnTo>
                    <a:pt x="30434" y="3741"/>
                  </a:lnTo>
                  <a:lnTo>
                    <a:pt x="29811" y="3254"/>
                  </a:lnTo>
                  <a:lnTo>
                    <a:pt x="29168" y="2806"/>
                  </a:lnTo>
                  <a:lnTo>
                    <a:pt x="28486" y="2377"/>
                  </a:lnTo>
                  <a:lnTo>
                    <a:pt x="27804" y="1968"/>
                  </a:lnTo>
                  <a:lnTo>
                    <a:pt x="27083" y="1598"/>
                  </a:lnTo>
                  <a:lnTo>
                    <a:pt x="26362" y="1247"/>
                  </a:lnTo>
                  <a:lnTo>
                    <a:pt x="25622" y="935"/>
                  </a:lnTo>
                  <a:lnTo>
                    <a:pt x="24842" y="643"/>
                  </a:lnTo>
                  <a:lnTo>
                    <a:pt x="24082" y="390"/>
                  </a:lnTo>
                  <a:lnTo>
                    <a:pt x="23283" y="176"/>
                  </a:lnTo>
                  <a:lnTo>
                    <a:pt x="224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6919;p67">
              <a:extLst>
                <a:ext uri="{FF2B5EF4-FFF2-40B4-BE49-F238E27FC236}">
                  <a16:creationId xmlns:a16="http://schemas.microsoft.com/office/drawing/2014/main" id="{31662E11-6685-8ADB-F839-6234E4842007}"/>
                </a:ext>
              </a:extLst>
            </p:cNvPr>
            <p:cNvSpPr/>
            <p:nvPr/>
          </p:nvSpPr>
          <p:spPr>
            <a:xfrm>
              <a:off x="4637300" y="1660450"/>
              <a:ext cx="148125" cy="250375"/>
            </a:xfrm>
            <a:custGeom>
              <a:avLst/>
              <a:gdLst/>
              <a:ahLst/>
              <a:cxnLst/>
              <a:rect l="l" t="t" r="r" b="b"/>
              <a:pathLst>
                <a:path w="5925" h="10015" extrusionOk="0">
                  <a:moveTo>
                    <a:pt x="1" y="0"/>
                  </a:moveTo>
                  <a:lnTo>
                    <a:pt x="410" y="390"/>
                  </a:lnTo>
                  <a:lnTo>
                    <a:pt x="615" y="575"/>
                  </a:lnTo>
                  <a:lnTo>
                    <a:pt x="615" y="575"/>
                  </a:lnTo>
                  <a:lnTo>
                    <a:pt x="547" y="507"/>
                  </a:lnTo>
                  <a:lnTo>
                    <a:pt x="1" y="0"/>
                  </a:lnTo>
                  <a:close/>
                  <a:moveTo>
                    <a:pt x="615" y="575"/>
                  </a:moveTo>
                  <a:lnTo>
                    <a:pt x="1053" y="1013"/>
                  </a:lnTo>
                  <a:lnTo>
                    <a:pt x="1560" y="1559"/>
                  </a:lnTo>
                  <a:lnTo>
                    <a:pt x="1629" y="1637"/>
                  </a:lnTo>
                  <a:lnTo>
                    <a:pt x="1629" y="1637"/>
                  </a:lnTo>
                  <a:lnTo>
                    <a:pt x="1579" y="1578"/>
                  </a:lnTo>
                  <a:lnTo>
                    <a:pt x="1209" y="1169"/>
                  </a:lnTo>
                  <a:lnTo>
                    <a:pt x="819" y="760"/>
                  </a:lnTo>
                  <a:lnTo>
                    <a:pt x="615" y="575"/>
                  </a:lnTo>
                  <a:close/>
                  <a:moveTo>
                    <a:pt x="1629" y="1637"/>
                  </a:moveTo>
                  <a:lnTo>
                    <a:pt x="1930" y="1988"/>
                  </a:lnTo>
                  <a:lnTo>
                    <a:pt x="2281" y="2416"/>
                  </a:lnTo>
                  <a:lnTo>
                    <a:pt x="2631" y="2864"/>
                  </a:lnTo>
                  <a:lnTo>
                    <a:pt x="2943" y="3312"/>
                  </a:lnTo>
                  <a:lnTo>
                    <a:pt x="2963" y="3332"/>
                  </a:lnTo>
                  <a:lnTo>
                    <a:pt x="2982" y="3371"/>
                  </a:lnTo>
                  <a:lnTo>
                    <a:pt x="3489" y="4131"/>
                  </a:lnTo>
                  <a:lnTo>
                    <a:pt x="3956" y="4910"/>
                  </a:lnTo>
                  <a:lnTo>
                    <a:pt x="4385" y="5709"/>
                  </a:lnTo>
                  <a:lnTo>
                    <a:pt x="4775" y="6527"/>
                  </a:lnTo>
                  <a:lnTo>
                    <a:pt x="5125" y="7365"/>
                  </a:lnTo>
                  <a:lnTo>
                    <a:pt x="5395" y="8124"/>
                  </a:lnTo>
                  <a:lnTo>
                    <a:pt x="5301" y="7833"/>
                  </a:lnTo>
                  <a:lnTo>
                    <a:pt x="5047" y="7151"/>
                  </a:lnTo>
                  <a:lnTo>
                    <a:pt x="4755" y="6469"/>
                  </a:lnTo>
                  <a:lnTo>
                    <a:pt x="4443" y="5787"/>
                  </a:lnTo>
                  <a:lnTo>
                    <a:pt x="4093" y="5144"/>
                  </a:lnTo>
                  <a:lnTo>
                    <a:pt x="3742" y="4501"/>
                  </a:lnTo>
                  <a:lnTo>
                    <a:pt x="3352" y="3877"/>
                  </a:lnTo>
                  <a:lnTo>
                    <a:pt x="2924" y="3273"/>
                  </a:lnTo>
                  <a:lnTo>
                    <a:pt x="2495" y="2669"/>
                  </a:lnTo>
                  <a:lnTo>
                    <a:pt x="2047" y="2104"/>
                  </a:lnTo>
                  <a:lnTo>
                    <a:pt x="1629" y="1637"/>
                  </a:lnTo>
                  <a:close/>
                  <a:moveTo>
                    <a:pt x="5395" y="8124"/>
                  </a:moveTo>
                  <a:lnTo>
                    <a:pt x="5524" y="8521"/>
                  </a:lnTo>
                  <a:lnTo>
                    <a:pt x="5437" y="8242"/>
                  </a:lnTo>
                  <a:lnTo>
                    <a:pt x="5395" y="8124"/>
                  </a:lnTo>
                  <a:close/>
                  <a:moveTo>
                    <a:pt x="5524" y="8521"/>
                  </a:moveTo>
                  <a:lnTo>
                    <a:pt x="5544" y="8585"/>
                  </a:lnTo>
                  <a:lnTo>
                    <a:pt x="5534" y="8554"/>
                  </a:lnTo>
                  <a:lnTo>
                    <a:pt x="5524" y="8521"/>
                  </a:lnTo>
                  <a:close/>
                  <a:moveTo>
                    <a:pt x="5544" y="8585"/>
                  </a:moveTo>
                  <a:lnTo>
                    <a:pt x="5740" y="9245"/>
                  </a:lnTo>
                  <a:lnTo>
                    <a:pt x="5710" y="9119"/>
                  </a:lnTo>
                  <a:lnTo>
                    <a:pt x="5544" y="8585"/>
                  </a:lnTo>
                  <a:close/>
                  <a:moveTo>
                    <a:pt x="5740" y="9245"/>
                  </a:moveTo>
                  <a:lnTo>
                    <a:pt x="5924" y="10015"/>
                  </a:lnTo>
                  <a:lnTo>
                    <a:pt x="5749" y="9275"/>
                  </a:lnTo>
                  <a:lnTo>
                    <a:pt x="5740" y="9245"/>
                  </a:lnTo>
                  <a:close/>
                </a:path>
              </a:pathLst>
            </a:custGeom>
            <a:solidFill>
              <a:srgbClr val="FFE6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6920;p67">
              <a:extLst>
                <a:ext uri="{FF2B5EF4-FFF2-40B4-BE49-F238E27FC236}">
                  <a16:creationId xmlns:a16="http://schemas.microsoft.com/office/drawing/2014/main" id="{58C5B338-68F6-5F71-7D36-418A47911CCA}"/>
                </a:ext>
              </a:extLst>
            </p:cNvPr>
            <p:cNvSpPr/>
            <p:nvPr/>
          </p:nvSpPr>
          <p:spPr>
            <a:xfrm>
              <a:off x="4637300" y="1660450"/>
              <a:ext cx="148125" cy="250375"/>
            </a:xfrm>
            <a:custGeom>
              <a:avLst/>
              <a:gdLst/>
              <a:ahLst/>
              <a:cxnLst/>
              <a:rect l="l" t="t" r="r" b="b"/>
              <a:pathLst>
                <a:path w="5925" h="10015" fill="none" extrusionOk="0">
                  <a:moveTo>
                    <a:pt x="2943" y="3312"/>
                  </a:moveTo>
                  <a:lnTo>
                    <a:pt x="2943" y="3312"/>
                  </a:lnTo>
                  <a:lnTo>
                    <a:pt x="2963" y="3332"/>
                  </a:lnTo>
                  <a:lnTo>
                    <a:pt x="2963" y="3332"/>
                  </a:lnTo>
                  <a:lnTo>
                    <a:pt x="2982" y="3371"/>
                  </a:lnTo>
                  <a:lnTo>
                    <a:pt x="2982" y="3371"/>
                  </a:lnTo>
                  <a:lnTo>
                    <a:pt x="3489" y="4131"/>
                  </a:lnTo>
                  <a:lnTo>
                    <a:pt x="3956" y="4910"/>
                  </a:lnTo>
                  <a:lnTo>
                    <a:pt x="4385" y="5709"/>
                  </a:lnTo>
                  <a:lnTo>
                    <a:pt x="4775" y="6527"/>
                  </a:lnTo>
                  <a:lnTo>
                    <a:pt x="5125" y="7365"/>
                  </a:lnTo>
                  <a:lnTo>
                    <a:pt x="5437" y="8242"/>
                  </a:lnTo>
                  <a:lnTo>
                    <a:pt x="5710" y="9119"/>
                  </a:lnTo>
                  <a:lnTo>
                    <a:pt x="5924" y="10015"/>
                  </a:lnTo>
                  <a:lnTo>
                    <a:pt x="5924" y="10015"/>
                  </a:lnTo>
                  <a:lnTo>
                    <a:pt x="5749" y="9275"/>
                  </a:lnTo>
                  <a:lnTo>
                    <a:pt x="5534" y="8554"/>
                  </a:lnTo>
                  <a:lnTo>
                    <a:pt x="5301" y="7833"/>
                  </a:lnTo>
                  <a:lnTo>
                    <a:pt x="5047" y="7151"/>
                  </a:lnTo>
                  <a:lnTo>
                    <a:pt x="4755" y="6469"/>
                  </a:lnTo>
                  <a:lnTo>
                    <a:pt x="4443" y="5787"/>
                  </a:lnTo>
                  <a:lnTo>
                    <a:pt x="4093" y="5144"/>
                  </a:lnTo>
                  <a:lnTo>
                    <a:pt x="3742" y="4501"/>
                  </a:lnTo>
                  <a:lnTo>
                    <a:pt x="3352" y="3877"/>
                  </a:lnTo>
                  <a:lnTo>
                    <a:pt x="2924" y="3273"/>
                  </a:lnTo>
                  <a:lnTo>
                    <a:pt x="2495" y="2669"/>
                  </a:lnTo>
                  <a:lnTo>
                    <a:pt x="2047" y="2104"/>
                  </a:lnTo>
                  <a:lnTo>
                    <a:pt x="1560" y="1559"/>
                  </a:lnTo>
                  <a:lnTo>
                    <a:pt x="1053" y="1013"/>
                  </a:lnTo>
                  <a:lnTo>
                    <a:pt x="547" y="507"/>
                  </a:lnTo>
                  <a:lnTo>
                    <a:pt x="1" y="0"/>
                  </a:lnTo>
                  <a:lnTo>
                    <a:pt x="1" y="0"/>
                  </a:lnTo>
                  <a:lnTo>
                    <a:pt x="410" y="390"/>
                  </a:lnTo>
                  <a:lnTo>
                    <a:pt x="819" y="760"/>
                  </a:lnTo>
                  <a:lnTo>
                    <a:pt x="1209" y="1169"/>
                  </a:lnTo>
                  <a:lnTo>
                    <a:pt x="1579" y="1578"/>
                  </a:lnTo>
                  <a:lnTo>
                    <a:pt x="1930" y="1988"/>
                  </a:lnTo>
                  <a:lnTo>
                    <a:pt x="2281" y="2416"/>
                  </a:lnTo>
                  <a:lnTo>
                    <a:pt x="2631" y="2864"/>
                  </a:lnTo>
                  <a:lnTo>
                    <a:pt x="2943" y="33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6921;p67">
              <a:extLst>
                <a:ext uri="{FF2B5EF4-FFF2-40B4-BE49-F238E27FC236}">
                  <a16:creationId xmlns:a16="http://schemas.microsoft.com/office/drawing/2014/main" id="{A2E31010-69A4-A447-E4FB-3C7CF10D5A7F}"/>
                </a:ext>
              </a:extLst>
            </p:cNvPr>
            <p:cNvSpPr/>
            <p:nvPr/>
          </p:nvSpPr>
          <p:spPr>
            <a:xfrm>
              <a:off x="4609050" y="228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6922;p67">
              <a:extLst>
                <a:ext uri="{FF2B5EF4-FFF2-40B4-BE49-F238E27FC236}">
                  <a16:creationId xmlns:a16="http://schemas.microsoft.com/office/drawing/2014/main" id="{685EEAD5-6867-9ED1-EAA3-B07615AEA11D}"/>
                </a:ext>
              </a:extLst>
            </p:cNvPr>
            <p:cNvSpPr/>
            <p:nvPr/>
          </p:nvSpPr>
          <p:spPr>
            <a:xfrm>
              <a:off x="4609050" y="228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6923;p67">
              <a:extLst>
                <a:ext uri="{FF2B5EF4-FFF2-40B4-BE49-F238E27FC236}">
                  <a16:creationId xmlns:a16="http://schemas.microsoft.com/office/drawing/2014/main" id="{2487FC32-E71D-CCB0-568F-E5E12D2139F4}"/>
                </a:ext>
              </a:extLst>
            </p:cNvPr>
            <p:cNvSpPr/>
            <p:nvPr/>
          </p:nvSpPr>
          <p:spPr>
            <a:xfrm>
              <a:off x="4326550" y="1670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6924;p67">
              <a:extLst>
                <a:ext uri="{FF2B5EF4-FFF2-40B4-BE49-F238E27FC236}">
                  <a16:creationId xmlns:a16="http://schemas.microsoft.com/office/drawing/2014/main" id="{05F80014-6821-4C19-BE04-3E53933579D1}"/>
                </a:ext>
              </a:extLst>
            </p:cNvPr>
            <p:cNvSpPr/>
            <p:nvPr/>
          </p:nvSpPr>
          <p:spPr>
            <a:xfrm>
              <a:off x="4218900" y="1653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6925;p67">
              <a:extLst>
                <a:ext uri="{FF2B5EF4-FFF2-40B4-BE49-F238E27FC236}">
                  <a16:creationId xmlns:a16="http://schemas.microsoft.com/office/drawing/2014/main" id="{2087369D-5FA7-010B-88C3-D74FD15EB4C4}"/>
                </a:ext>
              </a:extLst>
            </p:cNvPr>
            <p:cNvSpPr/>
            <p:nvPr/>
          </p:nvSpPr>
          <p:spPr>
            <a:xfrm>
              <a:off x="4218900" y="1653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6926;p67">
              <a:extLst>
                <a:ext uri="{FF2B5EF4-FFF2-40B4-BE49-F238E27FC236}">
                  <a16:creationId xmlns:a16="http://schemas.microsoft.com/office/drawing/2014/main" id="{83F4DF67-4BBD-4AC3-E0DB-EEFB07EC7D25}"/>
                </a:ext>
              </a:extLst>
            </p:cNvPr>
            <p:cNvSpPr/>
            <p:nvPr/>
          </p:nvSpPr>
          <p:spPr>
            <a:xfrm>
              <a:off x="4264675" y="1712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6927;p67">
              <a:extLst>
                <a:ext uri="{FF2B5EF4-FFF2-40B4-BE49-F238E27FC236}">
                  <a16:creationId xmlns:a16="http://schemas.microsoft.com/office/drawing/2014/main" id="{E111FF2E-1310-0F5F-3102-876BB9D68288}"/>
                </a:ext>
              </a:extLst>
            </p:cNvPr>
            <p:cNvSpPr/>
            <p:nvPr/>
          </p:nvSpPr>
          <p:spPr>
            <a:xfrm>
              <a:off x="3932000" y="2222075"/>
              <a:ext cx="292775" cy="244050"/>
            </a:xfrm>
            <a:custGeom>
              <a:avLst/>
              <a:gdLst/>
              <a:ahLst/>
              <a:cxnLst/>
              <a:rect l="l" t="t" r="r" b="b"/>
              <a:pathLst>
                <a:path w="11711" h="9762" extrusionOk="0">
                  <a:moveTo>
                    <a:pt x="3936" y="0"/>
                  </a:moveTo>
                  <a:lnTo>
                    <a:pt x="3507" y="59"/>
                  </a:lnTo>
                  <a:lnTo>
                    <a:pt x="3235" y="98"/>
                  </a:lnTo>
                  <a:lnTo>
                    <a:pt x="2903" y="156"/>
                  </a:lnTo>
                  <a:lnTo>
                    <a:pt x="2611" y="234"/>
                  </a:lnTo>
                  <a:lnTo>
                    <a:pt x="2533" y="253"/>
                  </a:lnTo>
                  <a:lnTo>
                    <a:pt x="2241" y="351"/>
                  </a:lnTo>
                  <a:lnTo>
                    <a:pt x="1949" y="468"/>
                  </a:lnTo>
                  <a:lnTo>
                    <a:pt x="1598" y="624"/>
                  </a:lnTo>
                  <a:lnTo>
                    <a:pt x="1286" y="799"/>
                  </a:lnTo>
                  <a:lnTo>
                    <a:pt x="955" y="1013"/>
                  </a:lnTo>
                  <a:lnTo>
                    <a:pt x="916" y="1052"/>
                  </a:lnTo>
                  <a:lnTo>
                    <a:pt x="877" y="1072"/>
                  </a:lnTo>
                  <a:lnTo>
                    <a:pt x="838" y="1091"/>
                  </a:lnTo>
                  <a:lnTo>
                    <a:pt x="799" y="1130"/>
                  </a:lnTo>
                  <a:lnTo>
                    <a:pt x="780" y="1150"/>
                  </a:lnTo>
                  <a:lnTo>
                    <a:pt x="682" y="1208"/>
                  </a:lnTo>
                  <a:lnTo>
                    <a:pt x="663" y="1247"/>
                  </a:lnTo>
                  <a:lnTo>
                    <a:pt x="546" y="1325"/>
                  </a:lnTo>
                  <a:lnTo>
                    <a:pt x="526" y="1364"/>
                  </a:lnTo>
                  <a:lnTo>
                    <a:pt x="273" y="1578"/>
                  </a:lnTo>
                  <a:lnTo>
                    <a:pt x="117" y="1754"/>
                  </a:lnTo>
                  <a:lnTo>
                    <a:pt x="0" y="1871"/>
                  </a:lnTo>
                  <a:lnTo>
                    <a:pt x="487" y="2592"/>
                  </a:lnTo>
                  <a:lnTo>
                    <a:pt x="1013" y="3273"/>
                  </a:lnTo>
                  <a:lnTo>
                    <a:pt x="1559" y="3936"/>
                  </a:lnTo>
                  <a:lnTo>
                    <a:pt x="2124" y="4579"/>
                  </a:lnTo>
                  <a:lnTo>
                    <a:pt x="2728" y="5183"/>
                  </a:lnTo>
                  <a:lnTo>
                    <a:pt x="3351" y="5748"/>
                  </a:lnTo>
                  <a:lnTo>
                    <a:pt x="3994" y="6293"/>
                  </a:lnTo>
                  <a:lnTo>
                    <a:pt x="4657" y="6820"/>
                  </a:lnTo>
                  <a:lnTo>
                    <a:pt x="5358" y="7307"/>
                  </a:lnTo>
                  <a:lnTo>
                    <a:pt x="6079" y="7755"/>
                  </a:lnTo>
                  <a:lnTo>
                    <a:pt x="6820" y="8183"/>
                  </a:lnTo>
                  <a:lnTo>
                    <a:pt x="7579" y="8573"/>
                  </a:lnTo>
                  <a:lnTo>
                    <a:pt x="8359" y="8924"/>
                  </a:lnTo>
                  <a:lnTo>
                    <a:pt x="9138" y="9236"/>
                  </a:lnTo>
                  <a:lnTo>
                    <a:pt x="9957" y="9528"/>
                  </a:lnTo>
                  <a:lnTo>
                    <a:pt x="10775" y="9762"/>
                  </a:lnTo>
                  <a:lnTo>
                    <a:pt x="10911" y="9586"/>
                  </a:lnTo>
                  <a:lnTo>
                    <a:pt x="11028" y="9391"/>
                  </a:lnTo>
                  <a:lnTo>
                    <a:pt x="11184" y="9119"/>
                  </a:lnTo>
                  <a:lnTo>
                    <a:pt x="11320" y="8826"/>
                  </a:lnTo>
                  <a:lnTo>
                    <a:pt x="11437" y="8515"/>
                  </a:lnTo>
                  <a:lnTo>
                    <a:pt x="11535" y="8203"/>
                  </a:lnTo>
                  <a:lnTo>
                    <a:pt x="11613" y="7891"/>
                  </a:lnTo>
                  <a:lnTo>
                    <a:pt x="11652" y="7579"/>
                  </a:lnTo>
                  <a:lnTo>
                    <a:pt x="11691" y="7190"/>
                  </a:lnTo>
                  <a:lnTo>
                    <a:pt x="11710" y="6820"/>
                  </a:lnTo>
                  <a:lnTo>
                    <a:pt x="11691" y="6469"/>
                  </a:lnTo>
                  <a:lnTo>
                    <a:pt x="11652" y="6079"/>
                  </a:lnTo>
                  <a:lnTo>
                    <a:pt x="11593" y="5670"/>
                  </a:lnTo>
                  <a:lnTo>
                    <a:pt x="11496" y="5280"/>
                  </a:lnTo>
                  <a:lnTo>
                    <a:pt x="11359" y="4891"/>
                  </a:lnTo>
                  <a:lnTo>
                    <a:pt x="11223" y="4501"/>
                  </a:lnTo>
                  <a:lnTo>
                    <a:pt x="11028" y="4092"/>
                  </a:lnTo>
                  <a:lnTo>
                    <a:pt x="10814" y="3683"/>
                  </a:lnTo>
                  <a:lnTo>
                    <a:pt x="10580" y="3332"/>
                  </a:lnTo>
                  <a:lnTo>
                    <a:pt x="10327" y="2981"/>
                  </a:lnTo>
                  <a:lnTo>
                    <a:pt x="10015" y="2592"/>
                  </a:lnTo>
                  <a:lnTo>
                    <a:pt x="9684" y="2260"/>
                  </a:lnTo>
                  <a:lnTo>
                    <a:pt x="9353" y="1929"/>
                  </a:lnTo>
                  <a:lnTo>
                    <a:pt x="8982" y="1617"/>
                  </a:lnTo>
                  <a:lnTo>
                    <a:pt x="8534" y="1306"/>
                  </a:lnTo>
                  <a:lnTo>
                    <a:pt x="8106" y="1033"/>
                  </a:lnTo>
                  <a:lnTo>
                    <a:pt x="7638" y="780"/>
                  </a:lnTo>
                  <a:lnTo>
                    <a:pt x="7170" y="565"/>
                  </a:lnTo>
                  <a:lnTo>
                    <a:pt x="6703" y="390"/>
                  </a:lnTo>
                  <a:lnTo>
                    <a:pt x="6255" y="253"/>
                  </a:lnTo>
                  <a:lnTo>
                    <a:pt x="5767" y="137"/>
                  </a:lnTo>
                  <a:lnTo>
                    <a:pt x="5300" y="59"/>
                  </a:lnTo>
                  <a:lnTo>
                    <a:pt x="483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6928;p67">
              <a:extLst>
                <a:ext uri="{FF2B5EF4-FFF2-40B4-BE49-F238E27FC236}">
                  <a16:creationId xmlns:a16="http://schemas.microsoft.com/office/drawing/2014/main" id="{2D3903E1-4B12-6DEB-03C4-CEB8EE16ECAA}"/>
                </a:ext>
              </a:extLst>
            </p:cNvPr>
            <p:cNvSpPr/>
            <p:nvPr/>
          </p:nvSpPr>
          <p:spPr>
            <a:xfrm>
              <a:off x="3932000" y="2222075"/>
              <a:ext cx="292775" cy="244050"/>
            </a:xfrm>
            <a:custGeom>
              <a:avLst/>
              <a:gdLst/>
              <a:ahLst/>
              <a:cxnLst/>
              <a:rect l="l" t="t" r="r" b="b"/>
              <a:pathLst>
                <a:path w="11711" h="9762" fill="none" extrusionOk="0">
                  <a:moveTo>
                    <a:pt x="4384" y="0"/>
                  </a:moveTo>
                  <a:lnTo>
                    <a:pt x="4384" y="0"/>
                  </a:lnTo>
                  <a:lnTo>
                    <a:pt x="4345" y="0"/>
                  </a:lnTo>
                  <a:lnTo>
                    <a:pt x="4345" y="0"/>
                  </a:lnTo>
                  <a:lnTo>
                    <a:pt x="3936" y="0"/>
                  </a:lnTo>
                  <a:lnTo>
                    <a:pt x="3507" y="59"/>
                  </a:lnTo>
                  <a:lnTo>
                    <a:pt x="3507" y="59"/>
                  </a:lnTo>
                  <a:lnTo>
                    <a:pt x="3235" y="98"/>
                  </a:lnTo>
                  <a:lnTo>
                    <a:pt x="3235" y="98"/>
                  </a:lnTo>
                  <a:lnTo>
                    <a:pt x="2903" y="156"/>
                  </a:lnTo>
                  <a:lnTo>
                    <a:pt x="2611" y="234"/>
                  </a:lnTo>
                  <a:lnTo>
                    <a:pt x="2533" y="253"/>
                  </a:lnTo>
                  <a:lnTo>
                    <a:pt x="2533" y="253"/>
                  </a:lnTo>
                  <a:lnTo>
                    <a:pt x="2241" y="351"/>
                  </a:lnTo>
                  <a:lnTo>
                    <a:pt x="1949" y="468"/>
                  </a:lnTo>
                  <a:lnTo>
                    <a:pt x="1949" y="468"/>
                  </a:lnTo>
                  <a:lnTo>
                    <a:pt x="1598" y="624"/>
                  </a:lnTo>
                  <a:lnTo>
                    <a:pt x="1286" y="799"/>
                  </a:lnTo>
                  <a:lnTo>
                    <a:pt x="1286" y="799"/>
                  </a:lnTo>
                  <a:lnTo>
                    <a:pt x="955" y="1013"/>
                  </a:lnTo>
                  <a:lnTo>
                    <a:pt x="916" y="1052"/>
                  </a:lnTo>
                  <a:lnTo>
                    <a:pt x="877" y="1072"/>
                  </a:lnTo>
                  <a:lnTo>
                    <a:pt x="838" y="1091"/>
                  </a:lnTo>
                  <a:lnTo>
                    <a:pt x="799" y="1130"/>
                  </a:lnTo>
                  <a:lnTo>
                    <a:pt x="780" y="1150"/>
                  </a:lnTo>
                  <a:lnTo>
                    <a:pt x="682" y="1208"/>
                  </a:lnTo>
                  <a:lnTo>
                    <a:pt x="663" y="1247"/>
                  </a:lnTo>
                  <a:lnTo>
                    <a:pt x="663" y="1247"/>
                  </a:lnTo>
                  <a:lnTo>
                    <a:pt x="546" y="1325"/>
                  </a:lnTo>
                  <a:lnTo>
                    <a:pt x="526" y="1364"/>
                  </a:lnTo>
                  <a:lnTo>
                    <a:pt x="526" y="1364"/>
                  </a:lnTo>
                  <a:lnTo>
                    <a:pt x="273" y="1578"/>
                  </a:lnTo>
                  <a:lnTo>
                    <a:pt x="273" y="1578"/>
                  </a:lnTo>
                  <a:lnTo>
                    <a:pt x="117" y="1754"/>
                  </a:lnTo>
                  <a:lnTo>
                    <a:pt x="117" y="1754"/>
                  </a:lnTo>
                  <a:lnTo>
                    <a:pt x="0" y="1871"/>
                  </a:lnTo>
                  <a:lnTo>
                    <a:pt x="0" y="1871"/>
                  </a:lnTo>
                  <a:lnTo>
                    <a:pt x="487" y="2592"/>
                  </a:lnTo>
                  <a:lnTo>
                    <a:pt x="1013" y="3273"/>
                  </a:lnTo>
                  <a:lnTo>
                    <a:pt x="1559" y="3936"/>
                  </a:lnTo>
                  <a:lnTo>
                    <a:pt x="2124" y="4579"/>
                  </a:lnTo>
                  <a:lnTo>
                    <a:pt x="2728" y="5183"/>
                  </a:lnTo>
                  <a:lnTo>
                    <a:pt x="3351" y="5748"/>
                  </a:lnTo>
                  <a:lnTo>
                    <a:pt x="3994" y="6293"/>
                  </a:lnTo>
                  <a:lnTo>
                    <a:pt x="4657" y="6820"/>
                  </a:lnTo>
                  <a:lnTo>
                    <a:pt x="5358" y="7307"/>
                  </a:lnTo>
                  <a:lnTo>
                    <a:pt x="6079" y="7755"/>
                  </a:lnTo>
                  <a:lnTo>
                    <a:pt x="6820" y="8183"/>
                  </a:lnTo>
                  <a:lnTo>
                    <a:pt x="7579" y="8573"/>
                  </a:lnTo>
                  <a:lnTo>
                    <a:pt x="8359" y="8924"/>
                  </a:lnTo>
                  <a:lnTo>
                    <a:pt x="9138" y="9236"/>
                  </a:lnTo>
                  <a:lnTo>
                    <a:pt x="9957" y="9528"/>
                  </a:lnTo>
                  <a:lnTo>
                    <a:pt x="10775" y="9762"/>
                  </a:lnTo>
                  <a:lnTo>
                    <a:pt x="10775" y="9762"/>
                  </a:lnTo>
                  <a:lnTo>
                    <a:pt x="10911" y="9586"/>
                  </a:lnTo>
                  <a:lnTo>
                    <a:pt x="11028" y="9391"/>
                  </a:lnTo>
                  <a:lnTo>
                    <a:pt x="11028" y="9391"/>
                  </a:lnTo>
                  <a:lnTo>
                    <a:pt x="11184" y="9119"/>
                  </a:lnTo>
                  <a:lnTo>
                    <a:pt x="11320" y="8826"/>
                  </a:lnTo>
                  <a:lnTo>
                    <a:pt x="11320" y="8826"/>
                  </a:lnTo>
                  <a:lnTo>
                    <a:pt x="11437" y="8515"/>
                  </a:lnTo>
                  <a:lnTo>
                    <a:pt x="11535" y="8203"/>
                  </a:lnTo>
                  <a:lnTo>
                    <a:pt x="11535" y="8203"/>
                  </a:lnTo>
                  <a:lnTo>
                    <a:pt x="11613" y="7891"/>
                  </a:lnTo>
                  <a:lnTo>
                    <a:pt x="11652" y="7579"/>
                  </a:lnTo>
                  <a:lnTo>
                    <a:pt x="11652" y="7579"/>
                  </a:lnTo>
                  <a:lnTo>
                    <a:pt x="11691" y="7190"/>
                  </a:lnTo>
                  <a:lnTo>
                    <a:pt x="11710" y="6820"/>
                  </a:lnTo>
                  <a:lnTo>
                    <a:pt x="11710" y="6820"/>
                  </a:lnTo>
                  <a:lnTo>
                    <a:pt x="11691" y="6469"/>
                  </a:lnTo>
                  <a:lnTo>
                    <a:pt x="11652" y="6079"/>
                  </a:lnTo>
                  <a:lnTo>
                    <a:pt x="11652" y="6079"/>
                  </a:lnTo>
                  <a:lnTo>
                    <a:pt x="11593" y="5670"/>
                  </a:lnTo>
                  <a:lnTo>
                    <a:pt x="11496" y="5280"/>
                  </a:lnTo>
                  <a:lnTo>
                    <a:pt x="11496" y="5280"/>
                  </a:lnTo>
                  <a:lnTo>
                    <a:pt x="11359" y="4891"/>
                  </a:lnTo>
                  <a:lnTo>
                    <a:pt x="11223" y="4501"/>
                  </a:lnTo>
                  <a:lnTo>
                    <a:pt x="11223" y="4501"/>
                  </a:lnTo>
                  <a:lnTo>
                    <a:pt x="11028" y="4092"/>
                  </a:lnTo>
                  <a:lnTo>
                    <a:pt x="10814" y="3683"/>
                  </a:lnTo>
                  <a:lnTo>
                    <a:pt x="10814" y="3683"/>
                  </a:lnTo>
                  <a:lnTo>
                    <a:pt x="10580" y="3332"/>
                  </a:lnTo>
                  <a:lnTo>
                    <a:pt x="10327" y="2981"/>
                  </a:lnTo>
                  <a:lnTo>
                    <a:pt x="10327" y="2981"/>
                  </a:lnTo>
                  <a:lnTo>
                    <a:pt x="10015" y="2592"/>
                  </a:lnTo>
                  <a:lnTo>
                    <a:pt x="9684" y="2260"/>
                  </a:lnTo>
                  <a:lnTo>
                    <a:pt x="9684" y="2260"/>
                  </a:lnTo>
                  <a:lnTo>
                    <a:pt x="9353" y="1929"/>
                  </a:lnTo>
                  <a:lnTo>
                    <a:pt x="8982" y="1617"/>
                  </a:lnTo>
                  <a:lnTo>
                    <a:pt x="8982" y="1617"/>
                  </a:lnTo>
                  <a:lnTo>
                    <a:pt x="8534" y="1306"/>
                  </a:lnTo>
                  <a:lnTo>
                    <a:pt x="8106" y="1033"/>
                  </a:lnTo>
                  <a:lnTo>
                    <a:pt x="8106" y="1033"/>
                  </a:lnTo>
                  <a:lnTo>
                    <a:pt x="7638" y="780"/>
                  </a:lnTo>
                  <a:lnTo>
                    <a:pt x="7170" y="565"/>
                  </a:lnTo>
                  <a:lnTo>
                    <a:pt x="7170" y="565"/>
                  </a:lnTo>
                  <a:lnTo>
                    <a:pt x="6703" y="390"/>
                  </a:lnTo>
                  <a:lnTo>
                    <a:pt x="6255" y="253"/>
                  </a:lnTo>
                  <a:lnTo>
                    <a:pt x="6255" y="253"/>
                  </a:lnTo>
                  <a:lnTo>
                    <a:pt x="5767" y="137"/>
                  </a:lnTo>
                  <a:lnTo>
                    <a:pt x="5300" y="59"/>
                  </a:lnTo>
                  <a:lnTo>
                    <a:pt x="5300" y="59"/>
                  </a:lnTo>
                  <a:lnTo>
                    <a:pt x="4832" y="0"/>
                  </a:lnTo>
                  <a:lnTo>
                    <a:pt x="438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6929;p67">
              <a:extLst>
                <a:ext uri="{FF2B5EF4-FFF2-40B4-BE49-F238E27FC236}">
                  <a16:creationId xmlns:a16="http://schemas.microsoft.com/office/drawing/2014/main" id="{483EB13D-72AA-F709-F419-C745B8FA8F7F}"/>
                </a:ext>
              </a:extLst>
            </p:cNvPr>
            <p:cNvSpPr/>
            <p:nvPr/>
          </p:nvSpPr>
          <p:spPr>
            <a:xfrm>
              <a:off x="3901300" y="2042325"/>
              <a:ext cx="119375" cy="150050"/>
            </a:xfrm>
            <a:custGeom>
              <a:avLst/>
              <a:gdLst/>
              <a:ahLst/>
              <a:cxnLst/>
              <a:rect l="l" t="t" r="r" b="b"/>
              <a:pathLst>
                <a:path w="4775" h="6002" extrusionOk="0">
                  <a:moveTo>
                    <a:pt x="1579" y="1"/>
                  </a:moveTo>
                  <a:lnTo>
                    <a:pt x="1384" y="20"/>
                  </a:lnTo>
                  <a:lnTo>
                    <a:pt x="1189" y="59"/>
                  </a:lnTo>
                  <a:lnTo>
                    <a:pt x="994" y="117"/>
                  </a:lnTo>
                  <a:lnTo>
                    <a:pt x="878" y="176"/>
                  </a:lnTo>
                  <a:lnTo>
                    <a:pt x="839" y="195"/>
                  </a:lnTo>
                  <a:lnTo>
                    <a:pt x="683" y="293"/>
                  </a:lnTo>
                  <a:lnTo>
                    <a:pt x="527" y="449"/>
                  </a:lnTo>
                  <a:lnTo>
                    <a:pt x="468" y="488"/>
                  </a:lnTo>
                  <a:lnTo>
                    <a:pt x="429" y="546"/>
                  </a:lnTo>
                  <a:lnTo>
                    <a:pt x="410" y="566"/>
                  </a:lnTo>
                  <a:lnTo>
                    <a:pt x="274" y="780"/>
                  </a:lnTo>
                  <a:lnTo>
                    <a:pt x="235" y="877"/>
                  </a:lnTo>
                  <a:lnTo>
                    <a:pt x="196" y="936"/>
                  </a:lnTo>
                  <a:lnTo>
                    <a:pt x="137" y="1111"/>
                  </a:lnTo>
                  <a:lnTo>
                    <a:pt x="79" y="1267"/>
                  </a:lnTo>
                  <a:lnTo>
                    <a:pt x="20" y="1559"/>
                  </a:lnTo>
                  <a:lnTo>
                    <a:pt x="20" y="1579"/>
                  </a:lnTo>
                  <a:lnTo>
                    <a:pt x="1" y="1832"/>
                  </a:lnTo>
                  <a:lnTo>
                    <a:pt x="1" y="2046"/>
                  </a:lnTo>
                  <a:lnTo>
                    <a:pt x="1" y="2105"/>
                  </a:lnTo>
                  <a:lnTo>
                    <a:pt x="20" y="2417"/>
                  </a:lnTo>
                  <a:lnTo>
                    <a:pt x="20" y="2475"/>
                  </a:lnTo>
                  <a:lnTo>
                    <a:pt x="79" y="2767"/>
                  </a:lnTo>
                  <a:lnTo>
                    <a:pt x="137" y="3040"/>
                  </a:lnTo>
                  <a:lnTo>
                    <a:pt x="176" y="3176"/>
                  </a:lnTo>
                  <a:lnTo>
                    <a:pt x="274" y="3449"/>
                  </a:lnTo>
                  <a:lnTo>
                    <a:pt x="293" y="3488"/>
                  </a:lnTo>
                  <a:lnTo>
                    <a:pt x="312" y="3547"/>
                  </a:lnTo>
                  <a:lnTo>
                    <a:pt x="332" y="3566"/>
                  </a:lnTo>
                  <a:lnTo>
                    <a:pt x="371" y="3664"/>
                  </a:lnTo>
                  <a:lnTo>
                    <a:pt x="507" y="3975"/>
                  </a:lnTo>
                  <a:lnTo>
                    <a:pt x="683" y="4268"/>
                  </a:lnTo>
                  <a:lnTo>
                    <a:pt x="955" y="4657"/>
                  </a:lnTo>
                  <a:lnTo>
                    <a:pt x="1131" y="4891"/>
                  </a:lnTo>
                  <a:lnTo>
                    <a:pt x="1326" y="5086"/>
                  </a:lnTo>
                  <a:lnTo>
                    <a:pt x="1501" y="5261"/>
                  </a:lnTo>
                  <a:lnTo>
                    <a:pt x="1715" y="5437"/>
                  </a:lnTo>
                  <a:lnTo>
                    <a:pt x="1891" y="5554"/>
                  </a:lnTo>
                  <a:lnTo>
                    <a:pt x="2047" y="5651"/>
                  </a:lnTo>
                  <a:lnTo>
                    <a:pt x="2222" y="5748"/>
                  </a:lnTo>
                  <a:lnTo>
                    <a:pt x="2417" y="5846"/>
                  </a:lnTo>
                  <a:lnTo>
                    <a:pt x="2690" y="5943"/>
                  </a:lnTo>
                  <a:lnTo>
                    <a:pt x="2962" y="5982"/>
                  </a:lnTo>
                  <a:lnTo>
                    <a:pt x="3177" y="6002"/>
                  </a:lnTo>
                  <a:lnTo>
                    <a:pt x="3391" y="6002"/>
                  </a:lnTo>
                  <a:lnTo>
                    <a:pt x="3566" y="5963"/>
                  </a:lnTo>
                  <a:lnTo>
                    <a:pt x="3742" y="5904"/>
                  </a:lnTo>
                  <a:lnTo>
                    <a:pt x="3937" y="5807"/>
                  </a:lnTo>
                  <a:lnTo>
                    <a:pt x="4073" y="5709"/>
                  </a:lnTo>
                  <a:lnTo>
                    <a:pt x="4248" y="5573"/>
                  </a:lnTo>
                  <a:lnTo>
                    <a:pt x="4346" y="5437"/>
                  </a:lnTo>
                  <a:lnTo>
                    <a:pt x="4463" y="5261"/>
                  </a:lnTo>
                  <a:lnTo>
                    <a:pt x="4560" y="5066"/>
                  </a:lnTo>
                  <a:lnTo>
                    <a:pt x="4638" y="4891"/>
                  </a:lnTo>
                  <a:lnTo>
                    <a:pt x="4677" y="4735"/>
                  </a:lnTo>
                  <a:lnTo>
                    <a:pt x="4735" y="4443"/>
                  </a:lnTo>
                  <a:lnTo>
                    <a:pt x="4755" y="4209"/>
                  </a:lnTo>
                  <a:lnTo>
                    <a:pt x="4774" y="3995"/>
                  </a:lnTo>
                  <a:lnTo>
                    <a:pt x="4755" y="3761"/>
                  </a:lnTo>
                  <a:lnTo>
                    <a:pt x="4735" y="3508"/>
                  </a:lnTo>
                  <a:lnTo>
                    <a:pt x="4677" y="3215"/>
                  </a:lnTo>
                  <a:lnTo>
                    <a:pt x="4599" y="2943"/>
                  </a:lnTo>
                  <a:lnTo>
                    <a:pt x="4521" y="2650"/>
                  </a:lnTo>
                  <a:lnTo>
                    <a:pt x="4404" y="2378"/>
                  </a:lnTo>
                  <a:lnTo>
                    <a:pt x="4268" y="2085"/>
                  </a:lnTo>
                  <a:lnTo>
                    <a:pt x="4131" y="1852"/>
                  </a:lnTo>
                  <a:lnTo>
                    <a:pt x="3975" y="1598"/>
                  </a:lnTo>
                  <a:lnTo>
                    <a:pt x="3800" y="1345"/>
                  </a:lnTo>
                  <a:lnTo>
                    <a:pt x="3625" y="1111"/>
                  </a:lnTo>
                  <a:lnTo>
                    <a:pt x="3449" y="936"/>
                  </a:lnTo>
                  <a:lnTo>
                    <a:pt x="3255" y="741"/>
                  </a:lnTo>
                  <a:lnTo>
                    <a:pt x="3060" y="585"/>
                  </a:lnTo>
                  <a:lnTo>
                    <a:pt x="2884" y="449"/>
                  </a:lnTo>
                  <a:lnTo>
                    <a:pt x="2709" y="351"/>
                  </a:lnTo>
                  <a:lnTo>
                    <a:pt x="2378" y="176"/>
                  </a:lnTo>
                  <a:lnTo>
                    <a:pt x="2105" y="79"/>
                  </a:lnTo>
                  <a:lnTo>
                    <a:pt x="1949" y="40"/>
                  </a:lnTo>
                  <a:lnTo>
                    <a:pt x="1793" y="20"/>
                  </a:lnTo>
                  <a:lnTo>
                    <a:pt x="157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6930;p67">
              <a:extLst>
                <a:ext uri="{FF2B5EF4-FFF2-40B4-BE49-F238E27FC236}">
                  <a16:creationId xmlns:a16="http://schemas.microsoft.com/office/drawing/2014/main" id="{A5096D86-D57C-B6BF-E415-1072FA5F4AF6}"/>
                </a:ext>
              </a:extLst>
            </p:cNvPr>
            <p:cNvSpPr/>
            <p:nvPr/>
          </p:nvSpPr>
          <p:spPr>
            <a:xfrm>
              <a:off x="3901300" y="2042325"/>
              <a:ext cx="119375" cy="150050"/>
            </a:xfrm>
            <a:custGeom>
              <a:avLst/>
              <a:gdLst/>
              <a:ahLst/>
              <a:cxnLst/>
              <a:rect l="l" t="t" r="r" b="b"/>
              <a:pathLst>
                <a:path w="4775" h="6002" fill="none" extrusionOk="0">
                  <a:moveTo>
                    <a:pt x="1579" y="1"/>
                  </a:moveTo>
                  <a:lnTo>
                    <a:pt x="1579" y="1"/>
                  </a:lnTo>
                  <a:lnTo>
                    <a:pt x="1579" y="1"/>
                  </a:lnTo>
                  <a:lnTo>
                    <a:pt x="1384" y="20"/>
                  </a:lnTo>
                  <a:lnTo>
                    <a:pt x="1384" y="20"/>
                  </a:lnTo>
                  <a:lnTo>
                    <a:pt x="1189" y="59"/>
                  </a:lnTo>
                  <a:lnTo>
                    <a:pt x="1189" y="59"/>
                  </a:lnTo>
                  <a:lnTo>
                    <a:pt x="994" y="117"/>
                  </a:lnTo>
                  <a:lnTo>
                    <a:pt x="994" y="117"/>
                  </a:lnTo>
                  <a:lnTo>
                    <a:pt x="878" y="176"/>
                  </a:lnTo>
                  <a:lnTo>
                    <a:pt x="839" y="195"/>
                  </a:lnTo>
                  <a:lnTo>
                    <a:pt x="839" y="195"/>
                  </a:lnTo>
                  <a:lnTo>
                    <a:pt x="683" y="293"/>
                  </a:lnTo>
                  <a:lnTo>
                    <a:pt x="683" y="293"/>
                  </a:lnTo>
                  <a:lnTo>
                    <a:pt x="527" y="449"/>
                  </a:lnTo>
                  <a:lnTo>
                    <a:pt x="527" y="449"/>
                  </a:lnTo>
                  <a:lnTo>
                    <a:pt x="468" y="488"/>
                  </a:lnTo>
                  <a:lnTo>
                    <a:pt x="429" y="546"/>
                  </a:lnTo>
                  <a:lnTo>
                    <a:pt x="410" y="566"/>
                  </a:lnTo>
                  <a:lnTo>
                    <a:pt x="410" y="566"/>
                  </a:lnTo>
                  <a:lnTo>
                    <a:pt x="274" y="780"/>
                  </a:lnTo>
                  <a:lnTo>
                    <a:pt x="274" y="780"/>
                  </a:lnTo>
                  <a:lnTo>
                    <a:pt x="235" y="877"/>
                  </a:lnTo>
                  <a:lnTo>
                    <a:pt x="235" y="877"/>
                  </a:lnTo>
                  <a:lnTo>
                    <a:pt x="196" y="936"/>
                  </a:lnTo>
                  <a:lnTo>
                    <a:pt x="196" y="936"/>
                  </a:lnTo>
                  <a:lnTo>
                    <a:pt x="137" y="1111"/>
                  </a:lnTo>
                  <a:lnTo>
                    <a:pt x="79" y="1267"/>
                  </a:lnTo>
                  <a:lnTo>
                    <a:pt x="79" y="1267"/>
                  </a:lnTo>
                  <a:lnTo>
                    <a:pt x="20" y="1559"/>
                  </a:lnTo>
                  <a:lnTo>
                    <a:pt x="20" y="1559"/>
                  </a:lnTo>
                  <a:lnTo>
                    <a:pt x="20" y="1579"/>
                  </a:lnTo>
                  <a:lnTo>
                    <a:pt x="20" y="1579"/>
                  </a:lnTo>
                  <a:lnTo>
                    <a:pt x="1" y="1832"/>
                  </a:lnTo>
                  <a:lnTo>
                    <a:pt x="1" y="2046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20" y="2417"/>
                  </a:lnTo>
                  <a:lnTo>
                    <a:pt x="20" y="2417"/>
                  </a:lnTo>
                  <a:lnTo>
                    <a:pt x="20" y="2475"/>
                  </a:lnTo>
                  <a:lnTo>
                    <a:pt x="20" y="2475"/>
                  </a:lnTo>
                  <a:lnTo>
                    <a:pt x="79" y="2767"/>
                  </a:lnTo>
                  <a:lnTo>
                    <a:pt x="137" y="3040"/>
                  </a:lnTo>
                  <a:lnTo>
                    <a:pt x="137" y="3040"/>
                  </a:lnTo>
                  <a:lnTo>
                    <a:pt x="176" y="3176"/>
                  </a:lnTo>
                  <a:lnTo>
                    <a:pt x="176" y="3176"/>
                  </a:lnTo>
                  <a:lnTo>
                    <a:pt x="274" y="3449"/>
                  </a:lnTo>
                  <a:lnTo>
                    <a:pt x="293" y="3488"/>
                  </a:lnTo>
                  <a:lnTo>
                    <a:pt x="312" y="3547"/>
                  </a:lnTo>
                  <a:lnTo>
                    <a:pt x="332" y="3566"/>
                  </a:lnTo>
                  <a:lnTo>
                    <a:pt x="371" y="3664"/>
                  </a:lnTo>
                  <a:lnTo>
                    <a:pt x="371" y="3664"/>
                  </a:lnTo>
                  <a:lnTo>
                    <a:pt x="507" y="3975"/>
                  </a:lnTo>
                  <a:lnTo>
                    <a:pt x="507" y="3975"/>
                  </a:lnTo>
                  <a:lnTo>
                    <a:pt x="683" y="4268"/>
                  </a:lnTo>
                  <a:lnTo>
                    <a:pt x="683" y="4268"/>
                  </a:lnTo>
                  <a:lnTo>
                    <a:pt x="955" y="4657"/>
                  </a:lnTo>
                  <a:lnTo>
                    <a:pt x="955" y="4657"/>
                  </a:lnTo>
                  <a:lnTo>
                    <a:pt x="1131" y="4891"/>
                  </a:lnTo>
                  <a:lnTo>
                    <a:pt x="1326" y="5086"/>
                  </a:lnTo>
                  <a:lnTo>
                    <a:pt x="1326" y="5086"/>
                  </a:lnTo>
                  <a:lnTo>
                    <a:pt x="1501" y="5261"/>
                  </a:lnTo>
                  <a:lnTo>
                    <a:pt x="1715" y="5437"/>
                  </a:lnTo>
                  <a:lnTo>
                    <a:pt x="1715" y="5437"/>
                  </a:lnTo>
                  <a:lnTo>
                    <a:pt x="1891" y="5554"/>
                  </a:lnTo>
                  <a:lnTo>
                    <a:pt x="2047" y="5651"/>
                  </a:lnTo>
                  <a:lnTo>
                    <a:pt x="2047" y="5651"/>
                  </a:lnTo>
                  <a:lnTo>
                    <a:pt x="2222" y="5748"/>
                  </a:lnTo>
                  <a:lnTo>
                    <a:pt x="2417" y="5846"/>
                  </a:lnTo>
                  <a:lnTo>
                    <a:pt x="2417" y="5846"/>
                  </a:lnTo>
                  <a:lnTo>
                    <a:pt x="2690" y="5943"/>
                  </a:lnTo>
                  <a:lnTo>
                    <a:pt x="2690" y="5943"/>
                  </a:lnTo>
                  <a:lnTo>
                    <a:pt x="2962" y="5982"/>
                  </a:lnTo>
                  <a:lnTo>
                    <a:pt x="2962" y="5982"/>
                  </a:lnTo>
                  <a:lnTo>
                    <a:pt x="3177" y="6002"/>
                  </a:lnTo>
                  <a:lnTo>
                    <a:pt x="3177" y="6002"/>
                  </a:lnTo>
                  <a:lnTo>
                    <a:pt x="3391" y="6002"/>
                  </a:lnTo>
                  <a:lnTo>
                    <a:pt x="3391" y="6002"/>
                  </a:lnTo>
                  <a:lnTo>
                    <a:pt x="3566" y="5963"/>
                  </a:lnTo>
                  <a:lnTo>
                    <a:pt x="3566" y="5963"/>
                  </a:lnTo>
                  <a:lnTo>
                    <a:pt x="3742" y="5904"/>
                  </a:lnTo>
                  <a:lnTo>
                    <a:pt x="3742" y="5904"/>
                  </a:lnTo>
                  <a:lnTo>
                    <a:pt x="3937" y="5807"/>
                  </a:lnTo>
                  <a:lnTo>
                    <a:pt x="3937" y="5807"/>
                  </a:lnTo>
                  <a:lnTo>
                    <a:pt x="4073" y="5709"/>
                  </a:lnTo>
                  <a:lnTo>
                    <a:pt x="4073" y="5709"/>
                  </a:lnTo>
                  <a:lnTo>
                    <a:pt x="4248" y="5573"/>
                  </a:lnTo>
                  <a:lnTo>
                    <a:pt x="4248" y="5573"/>
                  </a:lnTo>
                  <a:lnTo>
                    <a:pt x="4346" y="5437"/>
                  </a:lnTo>
                  <a:lnTo>
                    <a:pt x="4346" y="5437"/>
                  </a:lnTo>
                  <a:lnTo>
                    <a:pt x="4463" y="5261"/>
                  </a:lnTo>
                  <a:lnTo>
                    <a:pt x="4463" y="5261"/>
                  </a:lnTo>
                  <a:lnTo>
                    <a:pt x="4560" y="5066"/>
                  </a:lnTo>
                  <a:lnTo>
                    <a:pt x="4560" y="5066"/>
                  </a:lnTo>
                  <a:lnTo>
                    <a:pt x="4638" y="4891"/>
                  </a:lnTo>
                  <a:lnTo>
                    <a:pt x="4677" y="4735"/>
                  </a:lnTo>
                  <a:lnTo>
                    <a:pt x="4677" y="4735"/>
                  </a:lnTo>
                  <a:lnTo>
                    <a:pt x="4735" y="4443"/>
                  </a:lnTo>
                  <a:lnTo>
                    <a:pt x="4735" y="4443"/>
                  </a:lnTo>
                  <a:lnTo>
                    <a:pt x="4755" y="4209"/>
                  </a:lnTo>
                  <a:lnTo>
                    <a:pt x="4774" y="3995"/>
                  </a:lnTo>
                  <a:lnTo>
                    <a:pt x="4774" y="3995"/>
                  </a:lnTo>
                  <a:lnTo>
                    <a:pt x="4755" y="3761"/>
                  </a:lnTo>
                  <a:lnTo>
                    <a:pt x="4735" y="3508"/>
                  </a:lnTo>
                  <a:lnTo>
                    <a:pt x="4735" y="3508"/>
                  </a:lnTo>
                  <a:lnTo>
                    <a:pt x="4677" y="3215"/>
                  </a:lnTo>
                  <a:lnTo>
                    <a:pt x="4599" y="2943"/>
                  </a:lnTo>
                  <a:lnTo>
                    <a:pt x="4599" y="2943"/>
                  </a:lnTo>
                  <a:lnTo>
                    <a:pt x="4521" y="2650"/>
                  </a:lnTo>
                  <a:lnTo>
                    <a:pt x="4404" y="2378"/>
                  </a:lnTo>
                  <a:lnTo>
                    <a:pt x="4404" y="2378"/>
                  </a:lnTo>
                  <a:lnTo>
                    <a:pt x="4268" y="2085"/>
                  </a:lnTo>
                  <a:lnTo>
                    <a:pt x="4131" y="1852"/>
                  </a:lnTo>
                  <a:lnTo>
                    <a:pt x="4131" y="1852"/>
                  </a:lnTo>
                  <a:lnTo>
                    <a:pt x="3975" y="1598"/>
                  </a:lnTo>
                  <a:lnTo>
                    <a:pt x="3800" y="1345"/>
                  </a:lnTo>
                  <a:lnTo>
                    <a:pt x="3800" y="1345"/>
                  </a:lnTo>
                  <a:lnTo>
                    <a:pt x="3625" y="1111"/>
                  </a:lnTo>
                  <a:lnTo>
                    <a:pt x="3449" y="936"/>
                  </a:lnTo>
                  <a:lnTo>
                    <a:pt x="3449" y="936"/>
                  </a:lnTo>
                  <a:lnTo>
                    <a:pt x="3255" y="741"/>
                  </a:lnTo>
                  <a:lnTo>
                    <a:pt x="3060" y="585"/>
                  </a:lnTo>
                  <a:lnTo>
                    <a:pt x="3060" y="585"/>
                  </a:lnTo>
                  <a:lnTo>
                    <a:pt x="2884" y="449"/>
                  </a:lnTo>
                  <a:lnTo>
                    <a:pt x="2709" y="351"/>
                  </a:lnTo>
                  <a:lnTo>
                    <a:pt x="2709" y="351"/>
                  </a:lnTo>
                  <a:lnTo>
                    <a:pt x="2378" y="176"/>
                  </a:lnTo>
                  <a:lnTo>
                    <a:pt x="2378" y="176"/>
                  </a:lnTo>
                  <a:lnTo>
                    <a:pt x="2105" y="79"/>
                  </a:lnTo>
                  <a:lnTo>
                    <a:pt x="2105" y="79"/>
                  </a:lnTo>
                  <a:lnTo>
                    <a:pt x="1949" y="40"/>
                  </a:lnTo>
                  <a:lnTo>
                    <a:pt x="1949" y="40"/>
                  </a:lnTo>
                  <a:lnTo>
                    <a:pt x="1793" y="20"/>
                  </a:lnTo>
                  <a:lnTo>
                    <a:pt x="1793" y="20"/>
                  </a:lnTo>
                  <a:lnTo>
                    <a:pt x="15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6931;p67">
              <a:extLst>
                <a:ext uri="{FF2B5EF4-FFF2-40B4-BE49-F238E27FC236}">
                  <a16:creationId xmlns:a16="http://schemas.microsoft.com/office/drawing/2014/main" id="{0FF75AE7-F67D-41F7-18F0-964C839D55E5}"/>
                </a:ext>
              </a:extLst>
            </p:cNvPr>
            <p:cNvSpPr/>
            <p:nvPr/>
          </p:nvSpPr>
          <p:spPr>
            <a:xfrm>
              <a:off x="4280275" y="1542575"/>
              <a:ext cx="268900" cy="161250"/>
            </a:xfrm>
            <a:custGeom>
              <a:avLst/>
              <a:gdLst/>
              <a:ahLst/>
              <a:cxnLst/>
              <a:rect l="l" t="t" r="r" b="b"/>
              <a:pathLst>
                <a:path w="10756" h="6450" extrusionOk="0">
                  <a:moveTo>
                    <a:pt x="1871" y="0"/>
                  </a:moveTo>
                  <a:lnTo>
                    <a:pt x="1130" y="20"/>
                  </a:lnTo>
                  <a:lnTo>
                    <a:pt x="390" y="59"/>
                  </a:lnTo>
                  <a:lnTo>
                    <a:pt x="331" y="195"/>
                  </a:lnTo>
                  <a:lnTo>
                    <a:pt x="312" y="253"/>
                  </a:lnTo>
                  <a:lnTo>
                    <a:pt x="273" y="312"/>
                  </a:lnTo>
                  <a:lnTo>
                    <a:pt x="156" y="624"/>
                  </a:lnTo>
                  <a:lnTo>
                    <a:pt x="117" y="760"/>
                  </a:lnTo>
                  <a:lnTo>
                    <a:pt x="59" y="994"/>
                  </a:lnTo>
                  <a:lnTo>
                    <a:pt x="20" y="1228"/>
                  </a:lnTo>
                  <a:lnTo>
                    <a:pt x="20" y="1247"/>
                  </a:lnTo>
                  <a:lnTo>
                    <a:pt x="20" y="1305"/>
                  </a:lnTo>
                  <a:lnTo>
                    <a:pt x="0" y="1656"/>
                  </a:lnTo>
                  <a:lnTo>
                    <a:pt x="0" y="1715"/>
                  </a:lnTo>
                  <a:lnTo>
                    <a:pt x="0" y="1793"/>
                  </a:lnTo>
                  <a:lnTo>
                    <a:pt x="20" y="2104"/>
                  </a:lnTo>
                  <a:lnTo>
                    <a:pt x="20" y="2163"/>
                  </a:lnTo>
                  <a:lnTo>
                    <a:pt x="20" y="2202"/>
                  </a:lnTo>
                  <a:lnTo>
                    <a:pt x="39" y="2241"/>
                  </a:lnTo>
                  <a:lnTo>
                    <a:pt x="39" y="2280"/>
                  </a:lnTo>
                  <a:lnTo>
                    <a:pt x="39" y="2299"/>
                  </a:lnTo>
                  <a:lnTo>
                    <a:pt x="59" y="2338"/>
                  </a:lnTo>
                  <a:lnTo>
                    <a:pt x="59" y="2358"/>
                  </a:lnTo>
                  <a:lnTo>
                    <a:pt x="59" y="2397"/>
                  </a:lnTo>
                  <a:lnTo>
                    <a:pt x="98" y="2533"/>
                  </a:lnTo>
                  <a:lnTo>
                    <a:pt x="137" y="2689"/>
                  </a:lnTo>
                  <a:lnTo>
                    <a:pt x="195" y="2923"/>
                  </a:lnTo>
                  <a:lnTo>
                    <a:pt x="293" y="3156"/>
                  </a:lnTo>
                  <a:lnTo>
                    <a:pt x="312" y="3234"/>
                  </a:lnTo>
                  <a:lnTo>
                    <a:pt x="448" y="3507"/>
                  </a:lnTo>
                  <a:lnTo>
                    <a:pt x="565" y="3702"/>
                  </a:lnTo>
                  <a:lnTo>
                    <a:pt x="721" y="3936"/>
                  </a:lnTo>
                  <a:lnTo>
                    <a:pt x="897" y="4189"/>
                  </a:lnTo>
                  <a:lnTo>
                    <a:pt x="1013" y="4325"/>
                  </a:lnTo>
                  <a:lnTo>
                    <a:pt x="1033" y="4364"/>
                  </a:lnTo>
                  <a:lnTo>
                    <a:pt x="1208" y="4540"/>
                  </a:lnTo>
                  <a:lnTo>
                    <a:pt x="1423" y="4774"/>
                  </a:lnTo>
                  <a:lnTo>
                    <a:pt x="1617" y="4949"/>
                  </a:lnTo>
                  <a:lnTo>
                    <a:pt x="1851" y="5124"/>
                  </a:lnTo>
                  <a:lnTo>
                    <a:pt x="2182" y="5358"/>
                  </a:lnTo>
                  <a:lnTo>
                    <a:pt x="2494" y="5572"/>
                  </a:lnTo>
                  <a:lnTo>
                    <a:pt x="2845" y="5748"/>
                  </a:lnTo>
                  <a:lnTo>
                    <a:pt x="3196" y="5923"/>
                  </a:lnTo>
                  <a:lnTo>
                    <a:pt x="3624" y="6079"/>
                  </a:lnTo>
                  <a:lnTo>
                    <a:pt x="4053" y="6215"/>
                  </a:lnTo>
                  <a:lnTo>
                    <a:pt x="4482" y="6313"/>
                  </a:lnTo>
                  <a:lnTo>
                    <a:pt x="4910" y="6391"/>
                  </a:lnTo>
                  <a:lnTo>
                    <a:pt x="5358" y="6430"/>
                  </a:lnTo>
                  <a:lnTo>
                    <a:pt x="5787" y="6449"/>
                  </a:lnTo>
                  <a:lnTo>
                    <a:pt x="6216" y="6430"/>
                  </a:lnTo>
                  <a:lnTo>
                    <a:pt x="6644" y="6391"/>
                  </a:lnTo>
                  <a:lnTo>
                    <a:pt x="7053" y="6313"/>
                  </a:lnTo>
                  <a:lnTo>
                    <a:pt x="7404" y="6235"/>
                  </a:lnTo>
                  <a:lnTo>
                    <a:pt x="7774" y="6118"/>
                  </a:lnTo>
                  <a:lnTo>
                    <a:pt x="8125" y="5982"/>
                  </a:lnTo>
                  <a:lnTo>
                    <a:pt x="8437" y="5845"/>
                  </a:lnTo>
                  <a:lnTo>
                    <a:pt x="8710" y="5689"/>
                  </a:lnTo>
                  <a:lnTo>
                    <a:pt x="8982" y="5514"/>
                  </a:lnTo>
                  <a:lnTo>
                    <a:pt x="9236" y="5339"/>
                  </a:lnTo>
                  <a:lnTo>
                    <a:pt x="9469" y="5163"/>
                  </a:lnTo>
                  <a:lnTo>
                    <a:pt x="9645" y="4988"/>
                  </a:lnTo>
                  <a:lnTo>
                    <a:pt x="9820" y="4793"/>
                  </a:lnTo>
                  <a:lnTo>
                    <a:pt x="9996" y="4598"/>
                  </a:lnTo>
                  <a:lnTo>
                    <a:pt x="10132" y="4384"/>
                  </a:lnTo>
                  <a:lnTo>
                    <a:pt x="10249" y="4209"/>
                  </a:lnTo>
                  <a:lnTo>
                    <a:pt x="10366" y="3994"/>
                  </a:lnTo>
                  <a:lnTo>
                    <a:pt x="10483" y="3780"/>
                  </a:lnTo>
                  <a:lnTo>
                    <a:pt x="10561" y="3546"/>
                  </a:lnTo>
                  <a:lnTo>
                    <a:pt x="10638" y="3332"/>
                  </a:lnTo>
                  <a:lnTo>
                    <a:pt x="10677" y="3098"/>
                  </a:lnTo>
                  <a:lnTo>
                    <a:pt x="10736" y="2864"/>
                  </a:lnTo>
                  <a:lnTo>
                    <a:pt x="10755" y="2630"/>
                  </a:lnTo>
                  <a:lnTo>
                    <a:pt x="10755" y="2397"/>
                  </a:lnTo>
                  <a:lnTo>
                    <a:pt x="10755" y="2260"/>
                  </a:lnTo>
                  <a:lnTo>
                    <a:pt x="10151" y="1948"/>
                  </a:lnTo>
                  <a:lnTo>
                    <a:pt x="9547" y="1656"/>
                  </a:lnTo>
                  <a:lnTo>
                    <a:pt x="8924" y="1383"/>
                  </a:lnTo>
                  <a:lnTo>
                    <a:pt x="8300" y="1150"/>
                  </a:lnTo>
                  <a:lnTo>
                    <a:pt x="7657" y="935"/>
                  </a:lnTo>
                  <a:lnTo>
                    <a:pt x="7014" y="721"/>
                  </a:lnTo>
                  <a:lnTo>
                    <a:pt x="6352" y="565"/>
                  </a:lnTo>
                  <a:lnTo>
                    <a:pt x="5690" y="409"/>
                  </a:lnTo>
                  <a:lnTo>
                    <a:pt x="5592" y="370"/>
                  </a:lnTo>
                  <a:lnTo>
                    <a:pt x="5125" y="292"/>
                  </a:lnTo>
                  <a:lnTo>
                    <a:pt x="4676" y="214"/>
                  </a:lnTo>
                  <a:lnTo>
                    <a:pt x="4209" y="156"/>
                  </a:lnTo>
                  <a:lnTo>
                    <a:pt x="3741" y="97"/>
                  </a:lnTo>
                  <a:lnTo>
                    <a:pt x="2806" y="39"/>
                  </a:lnTo>
                  <a:lnTo>
                    <a:pt x="2338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6932;p67">
              <a:extLst>
                <a:ext uri="{FF2B5EF4-FFF2-40B4-BE49-F238E27FC236}">
                  <a16:creationId xmlns:a16="http://schemas.microsoft.com/office/drawing/2014/main" id="{EFE3B72D-0ADE-589C-B56E-4AC81ABFEDB0}"/>
                </a:ext>
              </a:extLst>
            </p:cNvPr>
            <p:cNvSpPr/>
            <p:nvPr/>
          </p:nvSpPr>
          <p:spPr>
            <a:xfrm>
              <a:off x="4280275" y="1542575"/>
              <a:ext cx="268900" cy="161250"/>
            </a:xfrm>
            <a:custGeom>
              <a:avLst/>
              <a:gdLst/>
              <a:ahLst/>
              <a:cxnLst/>
              <a:rect l="l" t="t" r="r" b="b"/>
              <a:pathLst>
                <a:path w="10756" h="645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130" y="20"/>
                  </a:lnTo>
                  <a:lnTo>
                    <a:pt x="390" y="59"/>
                  </a:lnTo>
                  <a:lnTo>
                    <a:pt x="390" y="59"/>
                  </a:lnTo>
                  <a:lnTo>
                    <a:pt x="331" y="195"/>
                  </a:lnTo>
                  <a:lnTo>
                    <a:pt x="312" y="253"/>
                  </a:lnTo>
                  <a:lnTo>
                    <a:pt x="273" y="312"/>
                  </a:lnTo>
                  <a:lnTo>
                    <a:pt x="273" y="312"/>
                  </a:lnTo>
                  <a:lnTo>
                    <a:pt x="156" y="624"/>
                  </a:lnTo>
                  <a:lnTo>
                    <a:pt x="156" y="624"/>
                  </a:lnTo>
                  <a:lnTo>
                    <a:pt x="117" y="760"/>
                  </a:lnTo>
                  <a:lnTo>
                    <a:pt x="117" y="760"/>
                  </a:lnTo>
                  <a:lnTo>
                    <a:pt x="59" y="994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20" y="1247"/>
                  </a:lnTo>
                  <a:lnTo>
                    <a:pt x="20" y="1305"/>
                  </a:lnTo>
                  <a:lnTo>
                    <a:pt x="20" y="1305"/>
                  </a:lnTo>
                  <a:lnTo>
                    <a:pt x="0" y="1656"/>
                  </a:lnTo>
                  <a:lnTo>
                    <a:pt x="0" y="1715"/>
                  </a:lnTo>
                  <a:lnTo>
                    <a:pt x="0" y="1715"/>
                  </a:lnTo>
                  <a:lnTo>
                    <a:pt x="0" y="1793"/>
                  </a:lnTo>
                  <a:lnTo>
                    <a:pt x="0" y="1793"/>
                  </a:lnTo>
                  <a:lnTo>
                    <a:pt x="20" y="2104"/>
                  </a:lnTo>
                  <a:lnTo>
                    <a:pt x="20" y="2163"/>
                  </a:lnTo>
                  <a:lnTo>
                    <a:pt x="20" y="2163"/>
                  </a:lnTo>
                  <a:lnTo>
                    <a:pt x="20" y="2202"/>
                  </a:lnTo>
                  <a:lnTo>
                    <a:pt x="39" y="2241"/>
                  </a:lnTo>
                  <a:lnTo>
                    <a:pt x="39" y="2280"/>
                  </a:lnTo>
                  <a:lnTo>
                    <a:pt x="39" y="2280"/>
                  </a:lnTo>
                  <a:lnTo>
                    <a:pt x="39" y="2299"/>
                  </a:lnTo>
                  <a:lnTo>
                    <a:pt x="59" y="2338"/>
                  </a:lnTo>
                  <a:lnTo>
                    <a:pt x="59" y="2358"/>
                  </a:lnTo>
                  <a:lnTo>
                    <a:pt x="59" y="2358"/>
                  </a:lnTo>
                  <a:lnTo>
                    <a:pt x="59" y="2397"/>
                  </a:lnTo>
                  <a:lnTo>
                    <a:pt x="59" y="2397"/>
                  </a:lnTo>
                  <a:lnTo>
                    <a:pt x="98" y="2533"/>
                  </a:lnTo>
                  <a:lnTo>
                    <a:pt x="137" y="2689"/>
                  </a:lnTo>
                  <a:lnTo>
                    <a:pt x="137" y="2689"/>
                  </a:lnTo>
                  <a:lnTo>
                    <a:pt x="195" y="2923"/>
                  </a:lnTo>
                  <a:lnTo>
                    <a:pt x="293" y="3156"/>
                  </a:lnTo>
                  <a:lnTo>
                    <a:pt x="312" y="3234"/>
                  </a:lnTo>
                  <a:lnTo>
                    <a:pt x="312" y="3234"/>
                  </a:lnTo>
                  <a:lnTo>
                    <a:pt x="448" y="3507"/>
                  </a:lnTo>
                  <a:lnTo>
                    <a:pt x="448" y="3507"/>
                  </a:lnTo>
                  <a:lnTo>
                    <a:pt x="565" y="3702"/>
                  </a:lnTo>
                  <a:lnTo>
                    <a:pt x="565" y="3702"/>
                  </a:lnTo>
                  <a:lnTo>
                    <a:pt x="721" y="3936"/>
                  </a:lnTo>
                  <a:lnTo>
                    <a:pt x="897" y="4189"/>
                  </a:lnTo>
                  <a:lnTo>
                    <a:pt x="897" y="4189"/>
                  </a:lnTo>
                  <a:lnTo>
                    <a:pt x="1013" y="4325"/>
                  </a:lnTo>
                  <a:lnTo>
                    <a:pt x="1033" y="4364"/>
                  </a:lnTo>
                  <a:lnTo>
                    <a:pt x="1033" y="4364"/>
                  </a:lnTo>
                  <a:lnTo>
                    <a:pt x="1208" y="4540"/>
                  </a:lnTo>
                  <a:lnTo>
                    <a:pt x="1208" y="4540"/>
                  </a:lnTo>
                  <a:lnTo>
                    <a:pt x="1423" y="4774"/>
                  </a:lnTo>
                  <a:lnTo>
                    <a:pt x="1423" y="4774"/>
                  </a:lnTo>
                  <a:lnTo>
                    <a:pt x="1617" y="4949"/>
                  </a:lnTo>
                  <a:lnTo>
                    <a:pt x="1851" y="5124"/>
                  </a:lnTo>
                  <a:lnTo>
                    <a:pt x="1851" y="5124"/>
                  </a:lnTo>
                  <a:lnTo>
                    <a:pt x="2182" y="5358"/>
                  </a:lnTo>
                  <a:lnTo>
                    <a:pt x="2494" y="5572"/>
                  </a:lnTo>
                  <a:lnTo>
                    <a:pt x="2494" y="5572"/>
                  </a:lnTo>
                  <a:lnTo>
                    <a:pt x="2845" y="5748"/>
                  </a:lnTo>
                  <a:lnTo>
                    <a:pt x="3196" y="5923"/>
                  </a:lnTo>
                  <a:lnTo>
                    <a:pt x="3196" y="5923"/>
                  </a:lnTo>
                  <a:lnTo>
                    <a:pt x="3624" y="6079"/>
                  </a:lnTo>
                  <a:lnTo>
                    <a:pt x="4053" y="6215"/>
                  </a:lnTo>
                  <a:lnTo>
                    <a:pt x="4053" y="6215"/>
                  </a:lnTo>
                  <a:lnTo>
                    <a:pt x="4482" y="6313"/>
                  </a:lnTo>
                  <a:lnTo>
                    <a:pt x="4910" y="6391"/>
                  </a:lnTo>
                  <a:lnTo>
                    <a:pt x="4910" y="6391"/>
                  </a:lnTo>
                  <a:lnTo>
                    <a:pt x="5358" y="6430"/>
                  </a:lnTo>
                  <a:lnTo>
                    <a:pt x="5787" y="6449"/>
                  </a:lnTo>
                  <a:lnTo>
                    <a:pt x="5787" y="6449"/>
                  </a:lnTo>
                  <a:lnTo>
                    <a:pt x="6216" y="6430"/>
                  </a:lnTo>
                  <a:lnTo>
                    <a:pt x="6644" y="6391"/>
                  </a:lnTo>
                  <a:lnTo>
                    <a:pt x="6644" y="6391"/>
                  </a:lnTo>
                  <a:lnTo>
                    <a:pt x="7053" y="6313"/>
                  </a:lnTo>
                  <a:lnTo>
                    <a:pt x="7404" y="6235"/>
                  </a:lnTo>
                  <a:lnTo>
                    <a:pt x="7404" y="6235"/>
                  </a:lnTo>
                  <a:lnTo>
                    <a:pt x="7774" y="6118"/>
                  </a:lnTo>
                  <a:lnTo>
                    <a:pt x="8125" y="5982"/>
                  </a:lnTo>
                  <a:lnTo>
                    <a:pt x="8125" y="5982"/>
                  </a:lnTo>
                  <a:lnTo>
                    <a:pt x="8437" y="5845"/>
                  </a:lnTo>
                  <a:lnTo>
                    <a:pt x="8710" y="5689"/>
                  </a:lnTo>
                  <a:lnTo>
                    <a:pt x="8710" y="5689"/>
                  </a:lnTo>
                  <a:lnTo>
                    <a:pt x="8982" y="5514"/>
                  </a:lnTo>
                  <a:lnTo>
                    <a:pt x="9236" y="5339"/>
                  </a:lnTo>
                  <a:lnTo>
                    <a:pt x="9236" y="5339"/>
                  </a:lnTo>
                  <a:lnTo>
                    <a:pt x="9469" y="5163"/>
                  </a:lnTo>
                  <a:lnTo>
                    <a:pt x="9645" y="4988"/>
                  </a:lnTo>
                  <a:lnTo>
                    <a:pt x="9645" y="4988"/>
                  </a:lnTo>
                  <a:lnTo>
                    <a:pt x="9820" y="4793"/>
                  </a:lnTo>
                  <a:lnTo>
                    <a:pt x="9996" y="4598"/>
                  </a:lnTo>
                  <a:lnTo>
                    <a:pt x="9996" y="4598"/>
                  </a:lnTo>
                  <a:lnTo>
                    <a:pt x="10132" y="4384"/>
                  </a:lnTo>
                  <a:lnTo>
                    <a:pt x="10249" y="4209"/>
                  </a:lnTo>
                  <a:lnTo>
                    <a:pt x="10249" y="4209"/>
                  </a:lnTo>
                  <a:lnTo>
                    <a:pt x="10366" y="3994"/>
                  </a:lnTo>
                  <a:lnTo>
                    <a:pt x="10483" y="3780"/>
                  </a:lnTo>
                  <a:lnTo>
                    <a:pt x="10483" y="3780"/>
                  </a:lnTo>
                  <a:lnTo>
                    <a:pt x="10561" y="3546"/>
                  </a:lnTo>
                  <a:lnTo>
                    <a:pt x="10638" y="3332"/>
                  </a:lnTo>
                  <a:lnTo>
                    <a:pt x="10638" y="3332"/>
                  </a:lnTo>
                  <a:lnTo>
                    <a:pt x="10677" y="3098"/>
                  </a:lnTo>
                  <a:lnTo>
                    <a:pt x="10736" y="2864"/>
                  </a:lnTo>
                  <a:lnTo>
                    <a:pt x="10736" y="2864"/>
                  </a:lnTo>
                  <a:lnTo>
                    <a:pt x="10755" y="2630"/>
                  </a:lnTo>
                  <a:lnTo>
                    <a:pt x="10755" y="2397"/>
                  </a:lnTo>
                  <a:lnTo>
                    <a:pt x="10755" y="2397"/>
                  </a:lnTo>
                  <a:lnTo>
                    <a:pt x="10755" y="2260"/>
                  </a:lnTo>
                  <a:lnTo>
                    <a:pt x="10755" y="2260"/>
                  </a:lnTo>
                  <a:lnTo>
                    <a:pt x="10151" y="1948"/>
                  </a:lnTo>
                  <a:lnTo>
                    <a:pt x="9547" y="1656"/>
                  </a:lnTo>
                  <a:lnTo>
                    <a:pt x="8924" y="1383"/>
                  </a:lnTo>
                  <a:lnTo>
                    <a:pt x="8300" y="1150"/>
                  </a:lnTo>
                  <a:lnTo>
                    <a:pt x="7657" y="935"/>
                  </a:lnTo>
                  <a:lnTo>
                    <a:pt x="7014" y="721"/>
                  </a:lnTo>
                  <a:lnTo>
                    <a:pt x="6352" y="565"/>
                  </a:lnTo>
                  <a:lnTo>
                    <a:pt x="5690" y="409"/>
                  </a:lnTo>
                  <a:lnTo>
                    <a:pt x="5592" y="370"/>
                  </a:lnTo>
                  <a:lnTo>
                    <a:pt x="5592" y="370"/>
                  </a:lnTo>
                  <a:lnTo>
                    <a:pt x="5125" y="292"/>
                  </a:lnTo>
                  <a:lnTo>
                    <a:pt x="4676" y="214"/>
                  </a:lnTo>
                  <a:lnTo>
                    <a:pt x="4209" y="156"/>
                  </a:lnTo>
                  <a:lnTo>
                    <a:pt x="3741" y="97"/>
                  </a:lnTo>
                  <a:lnTo>
                    <a:pt x="2806" y="39"/>
                  </a:lnTo>
                  <a:lnTo>
                    <a:pt x="2338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6933;p67">
              <a:extLst>
                <a:ext uri="{FF2B5EF4-FFF2-40B4-BE49-F238E27FC236}">
                  <a16:creationId xmlns:a16="http://schemas.microsoft.com/office/drawing/2014/main" id="{0146AFFA-C090-AA59-31BA-D8D53F81BF1A}"/>
                </a:ext>
              </a:extLst>
            </p:cNvPr>
            <p:cNvSpPr/>
            <p:nvPr/>
          </p:nvSpPr>
          <p:spPr>
            <a:xfrm>
              <a:off x="4187225" y="1652650"/>
              <a:ext cx="95500" cy="63825"/>
            </a:xfrm>
            <a:custGeom>
              <a:avLst/>
              <a:gdLst/>
              <a:ahLst/>
              <a:cxnLst/>
              <a:rect l="l" t="t" r="r" b="b"/>
              <a:pathLst>
                <a:path w="3820" h="2553" extrusionOk="0">
                  <a:moveTo>
                    <a:pt x="1326" y="0"/>
                  </a:moveTo>
                  <a:lnTo>
                    <a:pt x="1287" y="20"/>
                  </a:lnTo>
                  <a:lnTo>
                    <a:pt x="1248" y="20"/>
                  </a:lnTo>
                  <a:lnTo>
                    <a:pt x="1111" y="39"/>
                  </a:lnTo>
                  <a:lnTo>
                    <a:pt x="995" y="78"/>
                  </a:lnTo>
                  <a:lnTo>
                    <a:pt x="858" y="117"/>
                  </a:lnTo>
                  <a:lnTo>
                    <a:pt x="702" y="176"/>
                  </a:lnTo>
                  <a:lnTo>
                    <a:pt x="683" y="176"/>
                  </a:lnTo>
                  <a:lnTo>
                    <a:pt x="585" y="234"/>
                  </a:lnTo>
                  <a:lnTo>
                    <a:pt x="546" y="254"/>
                  </a:lnTo>
                  <a:lnTo>
                    <a:pt x="429" y="332"/>
                  </a:lnTo>
                  <a:lnTo>
                    <a:pt x="410" y="332"/>
                  </a:lnTo>
                  <a:lnTo>
                    <a:pt x="313" y="410"/>
                  </a:lnTo>
                  <a:lnTo>
                    <a:pt x="254" y="468"/>
                  </a:lnTo>
                  <a:lnTo>
                    <a:pt x="176" y="565"/>
                  </a:lnTo>
                  <a:lnTo>
                    <a:pt x="118" y="643"/>
                  </a:lnTo>
                  <a:lnTo>
                    <a:pt x="98" y="702"/>
                  </a:lnTo>
                  <a:lnTo>
                    <a:pt x="59" y="760"/>
                  </a:lnTo>
                  <a:lnTo>
                    <a:pt x="20" y="877"/>
                  </a:lnTo>
                  <a:lnTo>
                    <a:pt x="1" y="936"/>
                  </a:lnTo>
                  <a:lnTo>
                    <a:pt x="1" y="1033"/>
                  </a:lnTo>
                  <a:lnTo>
                    <a:pt x="1" y="1111"/>
                  </a:lnTo>
                  <a:lnTo>
                    <a:pt x="1" y="1189"/>
                  </a:lnTo>
                  <a:lnTo>
                    <a:pt x="1" y="1228"/>
                  </a:lnTo>
                  <a:lnTo>
                    <a:pt x="20" y="1247"/>
                  </a:lnTo>
                  <a:lnTo>
                    <a:pt x="20" y="1286"/>
                  </a:lnTo>
                  <a:lnTo>
                    <a:pt x="40" y="1325"/>
                  </a:lnTo>
                  <a:lnTo>
                    <a:pt x="79" y="1442"/>
                  </a:lnTo>
                  <a:lnTo>
                    <a:pt x="98" y="1481"/>
                  </a:lnTo>
                  <a:lnTo>
                    <a:pt x="137" y="1579"/>
                  </a:lnTo>
                  <a:lnTo>
                    <a:pt x="215" y="1696"/>
                  </a:lnTo>
                  <a:lnTo>
                    <a:pt x="235" y="1715"/>
                  </a:lnTo>
                  <a:lnTo>
                    <a:pt x="274" y="1754"/>
                  </a:lnTo>
                  <a:lnTo>
                    <a:pt x="391" y="1890"/>
                  </a:lnTo>
                  <a:lnTo>
                    <a:pt x="546" y="2007"/>
                  </a:lnTo>
                  <a:lnTo>
                    <a:pt x="800" y="2183"/>
                  </a:lnTo>
                  <a:lnTo>
                    <a:pt x="1092" y="2339"/>
                  </a:lnTo>
                  <a:lnTo>
                    <a:pt x="1287" y="2416"/>
                  </a:lnTo>
                  <a:lnTo>
                    <a:pt x="1462" y="2455"/>
                  </a:lnTo>
                  <a:lnTo>
                    <a:pt x="1832" y="2533"/>
                  </a:lnTo>
                  <a:lnTo>
                    <a:pt x="2183" y="2553"/>
                  </a:lnTo>
                  <a:lnTo>
                    <a:pt x="2241" y="2553"/>
                  </a:lnTo>
                  <a:lnTo>
                    <a:pt x="2573" y="2533"/>
                  </a:lnTo>
                  <a:lnTo>
                    <a:pt x="2845" y="2475"/>
                  </a:lnTo>
                  <a:lnTo>
                    <a:pt x="3099" y="2397"/>
                  </a:lnTo>
                  <a:lnTo>
                    <a:pt x="3274" y="2300"/>
                  </a:lnTo>
                  <a:lnTo>
                    <a:pt x="3430" y="2183"/>
                  </a:lnTo>
                  <a:lnTo>
                    <a:pt x="3547" y="2105"/>
                  </a:lnTo>
                  <a:lnTo>
                    <a:pt x="3625" y="2007"/>
                  </a:lnTo>
                  <a:lnTo>
                    <a:pt x="3703" y="1890"/>
                  </a:lnTo>
                  <a:lnTo>
                    <a:pt x="3761" y="1793"/>
                  </a:lnTo>
                  <a:lnTo>
                    <a:pt x="3800" y="1657"/>
                  </a:lnTo>
                  <a:lnTo>
                    <a:pt x="3800" y="1579"/>
                  </a:lnTo>
                  <a:lnTo>
                    <a:pt x="3820" y="1442"/>
                  </a:lnTo>
                  <a:lnTo>
                    <a:pt x="3800" y="1345"/>
                  </a:lnTo>
                  <a:lnTo>
                    <a:pt x="3781" y="1228"/>
                  </a:lnTo>
                  <a:lnTo>
                    <a:pt x="3742" y="1130"/>
                  </a:lnTo>
                  <a:lnTo>
                    <a:pt x="3664" y="955"/>
                  </a:lnTo>
                  <a:lnTo>
                    <a:pt x="3566" y="838"/>
                  </a:lnTo>
                  <a:lnTo>
                    <a:pt x="3411" y="663"/>
                  </a:lnTo>
                  <a:lnTo>
                    <a:pt x="3255" y="526"/>
                  </a:lnTo>
                  <a:lnTo>
                    <a:pt x="3118" y="429"/>
                  </a:lnTo>
                  <a:lnTo>
                    <a:pt x="2982" y="351"/>
                  </a:lnTo>
                  <a:lnTo>
                    <a:pt x="2729" y="215"/>
                  </a:lnTo>
                  <a:lnTo>
                    <a:pt x="2514" y="137"/>
                  </a:lnTo>
                  <a:lnTo>
                    <a:pt x="2339" y="78"/>
                  </a:lnTo>
                  <a:lnTo>
                    <a:pt x="1949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6934;p67">
              <a:extLst>
                <a:ext uri="{FF2B5EF4-FFF2-40B4-BE49-F238E27FC236}">
                  <a16:creationId xmlns:a16="http://schemas.microsoft.com/office/drawing/2014/main" id="{9F35EF35-7C8A-962A-8C1E-590329943054}"/>
                </a:ext>
              </a:extLst>
            </p:cNvPr>
            <p:cNvSpPr/>
            <p:nvPr/>
          </p:nvSpPr>
          <p:spPr>
            <a:xfrm>
              <a:off x="4187225" y="1652650"/>
              <a:ext cx="95500" cy="63825"/>
            </a:xfrm>
            <a:custGeom>
              <a:avLst/>
              <a:gdLst/>
              <a:ahLst/>
              <a:cxnLst/>
              <a:rect l="l" t="t" r="r" b="b"/>
              <a:pathLst>
                <a:path w="3820" h="2553" fill="none" extrusionOk="0">
                  <a:moveTo>
                    <a:pt x="1618" y="0"/>
                  </a:moveTo>
                  <a:lnTo>
                    <a:pt x="1618" y="0"/>
                  </a:lnTo>
                  <a:lnTo>
                    <a:pt x="1540" y="0"/>
                  </a:lnTo>
                  <a:lnTo>
                    <a:pt x="1540" y="0"/>
                  </a:lnTo>
                  <a:lnTo>
                    <a:pt x="1326" y="0"/>
                  </a:lnTo>
                  <a:lnTo>
                    <a:pt x="1287" y="20"/>
                  </a:lnTo>
                  <a:lnTo>
                    <a:pt x="1248" y="20"/>
                  </a:lnTo>
                  <a:lnTo>
                    <a:pt x="1248" y="20"/>
                  </a:lnTo>
                  <a:lnTo>
                    <a:pt x="1111" y="39"/>
                  </a:lnTo>
                  <a:lnTo>
                    <a:pt x="995" y="78"/>
                  </a:lnTo>
                  <a:lnTo>
                    <a:pt x="995" y="78"/>
                  </a:lnTo>
                  <a:lnTo>
                    <a:pt x="858" y="117"/>
                  </a:lnTo>
                  <a:lnTo>
                    <a:pt x="858" y="117"/>
                  </a:lnTo>
                  <a:lnTo>
                    <a:pt x="702" y="176"/>
                  </a:lnTo>
                  <a:lnTo>
                    <a:pt x="683" y="176"/>
                  </a:lnTo>
                  <a:lnTo>
                    <a:pt x="683" y="176"/>
                  </a:lnTo>
                  <a:lnTo>
                    <a:pt x="585" y="234"/>
                  </a:lnTo>
                  <a:lnTo>
                    <a:pt x="546" y="254"/>
                  </a:lnTo>
                  <a:lnTo>
                    <a:pt x="546" y="254"/>
                  </a:lnTo>
                  <a:lnTo>
                    <a:pt x="429" y="332"/>
                  </a:lnTo>
                  <a:lnTo>
                    <a:pt x="410" y="332"/>
                  </a:lnTo>
                  <a:lnTo>
                    <a:pt x="410" y="332"/>
                  </a:lnTo>
                  <a:lnTo>
                    <a:pt x="313" y="410"/>
                  </a:lnTo>
                  <a:lnTo>
                    <a:pt x="313" y="410"/>
                  </a:lnTo>
                  <a:lnTo>
                    <a:pt x="254" y="468"/>
                  </a:lnTo>
                  <a:lnTo>
                    <a:pt x="254" y="468"/>
                  </a:lnTo>
                  <a:lnTo>
                    <a:pt x="176" y="565"/>
                  </a:lnTo>
                  <a:lnTo>
                    <a:pt x="176" y="565"/>
                  </a:lnTo>
                  <a:lnTo>
                    <a:pt x="118" y="643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20" y="877"/>
                  </a:lnTo>
                  <a:lnTo>
                    <a:pt x="20" y="877"/>
                  </a:lnTo>
                  <a:lnTo>
                    <a:pt x="1" y="936"/>
                  </a:lnTo>
                  <a:lnTo>
                    <a:pt x="1" y="936"/>
                  </a:lnTo>
                  <a:lnTo>
                    <a:pt x="1" y="1033"/>
                  </a:lnTo>
                  <a:lnTo>
                    <a:pt x="1" y="1033"/>
                  </a:lnTo>
                  <a:lnTo>
                    <a:pt x="1" y="1111"/>
                  </a:lnTo>
                  <a:lnTo>
                    <a:pt x="1" y="1111"/>
                  </a:lnTo>
                  <a:lnTo>
                    <a:pt x="1" y="1189"/>
                  </a:lnTo>
                  <a:lnTo>
                    <a:pt x="1" y="1228"/>
                  </a:lnTo>
                  <a:lnTo>
                    <a:pt x="20" y="1247"/>
                  </a:lnTo>
                  <a:lnTo>
                    <a:pt x="20" y="1286"/>
                  </a:lnTo>
                  <a:lnTo>
                    <a:pt x="20" y="1286"/>
                  </a:lnTo>
                  <a:lnTo>
                    <a:pt x="40" y="1325"/>
                  </a:lnTo>
                  <a:lnTo>
                    <a:pt x="40" y="1325"/>
                  </a:lnTo>
                  <a:lnTo>
                    <a:pt x="79" y="1442"/>
                  </a:lnTo>
                  <a:lnTo>
                    <a:pt x="98" y="1481"/>
                  </a:lnTo>
                  <a:lnTo>
                    <a:pt x="98" y="1481"/>
                  </a:lnTo>
                  <a:lnTo>
                    <a:pt x="137" y="1579"/>
                  </a:lnTo>
                  <a:lnTo>
                    <a:pt x="215" y="1696"/>
                  </a:lnTo>
                  <a:lnTo>
                    <a:pt x="235" y="1715"/>
                  </a:lnTo>
                  <a:lnTo>
                    <a:pt x="274" y="1754"/>
                  </a:lnTo>
                  <a:lnTo>
                    <a:pt x="274" y="1754"/>
                  </a:lnTo>
                  <a:lnTo>
                    <a:pt x="391" y="1890"/>
                  </a:lnTo>
                  <a:lnTo>
                    <a:pt x="391" y="1890"/>
                  </a:lnTo>
                  <a:lnTo>
                    <a:pt x="546" y="2007"/>
                  </a:lnTo>
                  <a:lnTo>
                    <a:pt x="546" y="2007"/>
                  </a:lnTo>
                  <a:lnTo>
                    <a:pt x="800" y="2183"/>
                  </a:lnTo>
                  <a:lnTo>
                    <a:pt x="800" y="2183"/>
                  </a:lnTo>
                  <a:lnTo>
                    <a:pt x="1092" y="2339"/>
                  </a:lnTo>
                  <a:lnTo>
                    <a:pt x="1092" y="2339"/>
                  </a:lnTo>
                  <a:lnTo>
                    <a:pt x="1287" y="2416"/>
                  </a:lnTo>
                  <a:lnTo>
                    <a:pt x="1462" y="2455"/>
                  </a:lnTo>
                  <a:lnTo>
                    <a:pt x="1462" y="2455"/>
                  </a:lnTo>
                  <a:lnTo>
                    <a:pt x="1832" y="2533"/>
                  </a:lnTo>
                  <a:lnTo>
                    <a:pt x="1832" y="2533"/>
                  </a:lnTo>
                  <a:lnTo>
                    <a:pt x="2183" y="2553"/>
                  </a:lnTo>
                  <a:lnTo>
                    <a:pt x="2241" y="2553"/>
                  </a:lnTo>
                  <a:lnTo>
                    <a:pt x="2241" y="2553"/>
                  </a:lnTo>
                  <a:lnTo>
                    <a:pt x="2573" y="2533"/>
                  </a:lnTo>
                  <a:lnTo>
                    <a:pt x="2573" y="2533"/>
                  </a:lnTo>
                  <a:lnTo>
                    <a:pt x="2845" y="2475"/>
                  </a:lnTo>
                  <a:lnTo>
                    <a:pt x="2845" y="2475"/>
                  </a:lnTo>
                  <a:lnTo>
                    <a:pt x="3099" y="2397"/>
                  </a:lnTo>
                  <a:lnTo>
                    <a:pt x="3099" y="2397"/>
                  </a:lnTo>
                  <a:lnTo>
                    <a:pt x="3274" y="2300"/>
                  </a:lnTo>
                  <a:lnTo>
                    <a:pt x="3274" y="2300"/>
                  </a:lnTo>
                  <a:lnTo>
                    <a:pt x="3430" y="2183"/>
                  </a:lnTo>
                  <a:lnTo>
                    <a:pt x="3430" y="2183"/>
                  </a:lnTo>
                  <a:lnTo>
                    <a:pt x="3547" y="2105"/>
                  </a:lnTo>
                  <a:lnTo>
                    <a:pt x="3547" y="2105"/>
                  </a:lnTo>
                  <a:lnTo>
                    <a:pt x="3625" y="2007"/>
                  </a:lnTo>
                  <a:lnTo>
                    <a:pt x="3625" y="2007"/>
                  </a:lnTo>
                  <a:lnTo>
                    <a:pt x="3703" y="1890"/>
                  </a:lnTo>
                  <a:lnTo>
                    <a:pt x="3703" y="1890"/>
                  </a:lnTo>
                  <a:lnTo>
                    <a:pt x="3761" y="1793"/>
                  </a:lnTo>
                  <a:lnTo>
                    <a:pt x="3761" y="1793"/>
                  </a:lnTo>
                  <a:lnTo>
                    <a:pt x="3800" y="1657"/>
                  </a:lnTo>
                  <a:lnTo>
                    <a:pt x="3800" y="1657"/>
                  </a:lnTo>
                  <a:lnTo>
                    <a:pt x="3800" y="1579"/>
                  </a:lnTo>
                  <a:lnTo>
                    <a:pt x="3800" y="1579"/>
                  </a:lnTo>
                  <a:lnTo>
                    <a:pt x="3820" y="1442"/>
                  </a:lnTo>
                  <a:lnTo>
                    <a:pt x="3820" y="1442"/>
                  </a:lnTo>
                  <a:lnTo>
                    <a:pt x="3800" y="1345"/>
                  </a:lnTo>
                  <a:lnTo>
                    <a:pt x="3800" y="1345"/>
                  </a:lnTo>
                  <a:lnTo>
                    <a:pt x="3781" y="1228"/>
                  </a:lnTo>
                  <a:lnTo>
                    <a:pt x="3781" y="1228"/>
                  </a:lnTo>
                  <a:lnTo>
                    <a:pt x="3742" y="1130"/>
                  </a:lnTo>
                  <a:lnTo>
                    <a:pt x="3742" y="1130"/>
                  </a:lnTo>
                  <a:lnTo>
                    <a:pt x="3664" y="955"/>
                  </a:lnTo>
                  <a:lnTo>
                    <a:pt x="3664" y="955"/>
                  </a:lnTo>
                  <a:lnTo>
                    <a:pt x="3566" y="838"/>
                  </a:lnTo>
                  <a:lnTo>
                    <a:pt x="3566" y="838"/>
                  </a:lnTo>
                  <a:lnTo>
                    <a:pt x="3411" y="663"/>
                  </a:lnTo>
                  <a:lnTo>
                    <a:pt x="3411" y="663"/>
                  </a:lnTo>
                  <a:lnTo>
                    <a:pt x="3255" y="526"/>
                  </a:lnTo>
                  <a:lnTo>
                    <a:pt x="3255" y="526"/>
                  </a:lnTo>
                  <a:lnTo>
                    <a:pt x="3118" y="429"/>
                  </a:lnTo>
                  <a:lnTo>
                    <a:pt x="2982" y="351"/>
                  </a:lnTo>
                  <a:lnTo>
                    <a:pt x="2982" y="351"/>
                  </a:lnTo>
                  <a:lnTo>
                    <a:pt x="2729" y="215"/>
                  </a:lnTo>
                  <a:lnTo>
                    <a:pt x="2729" y="215"/>
                  </a:lnTo>
                  <a:lnTo>
                    <a:pt x="2514" y="137"/>
                  </a:lnTo>
                  <a:lnTo>
                    <a:pt x="2339" y="78"/>
                  </a:lnTo>
                  <a:lnTo>
                    <a:pt x="2339" y="78"/>
                  </a:lnTo>
                  <a:lnTo>
                    <a:pt x="1949" y="20"/>
                  </a:lnTo>
                  <a:lnTo>
                    <a:pt x="1949" y="20"/>
                  </a:lnTo>
                  <a:lnTo>
                    <a:pt x="1871" y="0"/>
                  </a:lnTo>
                  <a:lnTo>
                    <a:pt x="1871" y="0"/>
                  </a:lnTo>
                  <a:lnTo>
                    <a:pt x="161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6935;p67">
              <a:extLst>
                <a:ext uri="{FF2B5EF4-FFF2-40B4-BE49-F238E27FC236}">
                  <a16:creationId xmlns:a16="http://schemas.microsoft.com/office/drawing/2014/main" id="{DD67C2CC-C2F4-2EEA-CB3A-530B3A1D5872}"/>
                </a:ext>
              </a:extLst>
            </p:cNvPr>
            <p:cNvSpPr/>
            <p:nvPr/>
          </p:nvSpPr>
          <p:spPr>
            <a:xfrm>
              <a:off x="4479500" y="2166550"/>
              <a:ext cx="150050" cy="131525"/>
            </a:xfrm>
            <a:custGeom>
              <a:avLst/>
              <a:gdLst/>
              <a:ahLst/>
              <a:cxnLst/>
              <a:rect l="l" t="t" r="r" b="b"/>
              <a:pathLst>
                <a:path w="6002" h="5261" extrusionOk="0">
                  <a:moveTo>
                    <a:pt x="2280" y="0"/>
                  </a:moveTo>
                  <a:lnTo>
                    <a:pt x="2046" y="19"/>
                  </a:lnTo>
                  <a:lnTo>
                    <a:pt x="1773" y="78"/>
                  </a:lnTo>
                  <a:lnTo>
                    <a:pt x="1734" y="97"/>
                  </a:lnTo>
                  <a:lnTo>
                    <a:pt x="1578" y="136"/>
                  </a:lnTo>
                  <a:lnTo>
                    <a:pt x="1539" y="136"/>
                  </a:lnTo>
                  <a:lnTo>
                    <a:pt x="1325" y="234"/>
                  </a:lnTo>
                  <a:lnTo>
                    <a:pt x="1306" y="234"/>
                  </a:lnTo>
                  <a:lnTo>
                    <a:pt x="1072" y="351"/>
                  </a:lnTo>
                  <a:lnTo>
                    <a:pt x="896" y="448"/>
                  </a:lnTo>
                  <a:lnTo>
                    <a:pt x="877" y="487"/>
                  </a:lnTo>
                  <a:lnTo>
                    <a:pt x="838" y="507"/>
                  </a:lnTo>
                  <a:lnTo>
                    <a:pt x="819" y="526"/>
                  </a:lnTo>
                  <a:lnTo>
                    <a:pt x="741" y="565"/>
                  </a:lnTo>
                  <a:lnTo>
                    <a:pt x="702" y="604"/>
                  </a:lnTo>
                  <a:lnTo>
                    <a:pt x="585" y="721"/>
                  </a:lnTo>
                  <a:lnTo>
                    <a:pt x="429" y="896"/>
                  </a:lnTo>
                  <a:lnTo>
                    <a:pt x="273" y="1130"/>
                  </a:lnTo>
                  <a:lnTo>
                    <a:pt x="215" y="1266"/>
                  </a:lnTo>
                  <a:lnTo>
                    <a:pt x="156" y="1364"/>
                  </a:lnTo>
                  <a:lnTo>
                    <a:pt x="137" y="1403"/>
                  </a:lnTo>
                  <a:lnTo>
                    <a:pt x="98" y="1520"/>
                  </a:lnTo>
                  <a:lnTo>
                    <a:pt x="98" y="1559"/>
                  </a:lnTo>
                  <a:lnTo>
                    <a:pt x="78" y="1598"/>
                  </a:lnTo>
                  <a:lnTo>
                    <a:pt x="78" y="1617"/>
                  </a:lnTo>
                  <a:lnTo>
                    <a:pt x="59" y="1656"/>
                  </a:lnTo>
                  <a:lnTo>
                    <a:pt x="59" y="1695"/>
                  </a:lnTo>
                  <a:lnTo>
                    <a:pt x="39" y="1734"/>
                  </a:lnTo>
                  <a:lnTo>
                    <a:pt x="39" y="1754"/>
                  </a:lnTo>
                  <a:lnTo>
                    <a:pt x="39" y="1793"/>
                  </a:lnTo>
                  <a:lnTo>
                    <a:pt x="20" y="1890"/>
                  </a:lnTo>
                  <a:lnTo>
                    <a:pt x="0" y="2163"/>
                  </a:lnTo>
                  <a:lnTo>
                    <a:pt x="0" y="2221"/>
                  </a:lnTo>
                  <a:lnTo>
                    <a:pt x="20" y="2416"/>
                  </a:lnTo>
                  <a:lnTo>
                    <a:pt x="20" y="2455"/>
                  </a:lnTo>
                  <a:lnTo>
                    <a:pt x="59" y="2669"/>
                  </a:lnTo>
                  <a:lnTo>
                    <a:pt x="78" y="2806"/>
                  </a:lnTo>
                  <a:lnTo>
                    <a:pt x="195" y="3137"/>
                  </a:lnTo>
                  <a:lnTo>
                    <a:pt x="331" y="3410"/>
                  </a:lnTo>
                  <a:lnTo>
                    <a:pt x="351" y="3429"/>
                  </a:lnTo>
                  <a:lnTo>
                    <a:pt x="370" y="3468"/>
                  </a:lnTo>
                  <a:lnTo>
                    <a:pt x="390" y="3507"/>
                  </a:lnTo>
                  <a:lnTo>
                    <a:pt x="409" y="3546"/>
                  </a:lnTo>
                  <a:lnTo>
                    <a:pt x="565" y="3780"/>
                  </a:lnTo>
                  <a:lnTo>
                    <a:pt x="624" y="3838"/>
                  </a:lnTo>
                  <a:lnTo>
                    <a:pt x="857" y="4111"/>
                  </a:lnTo>
                  <a:lnTo>
                    <a:pt x="896" y="4150"/>
                  </a:lnTo>
                  <a:lnTo>
                    <a:pt x="1228" y="4462"/>
                  </a:lnTo>
                  <a:lnTo>
                    <a:pt x="1461" y="4618"/>
                  </a:lnTo>
                  <a:lnTo>
                    <a:pt x="1656" y="4754"/>
                  </a:lnTo>
                  <a:lnTo>
                    <a:pt x="1871" y="4871"/>
                  </a:lnTo>
                  <a:lnTo>
                    <a:pt x="2104" y="4968"/>
                  </a:lnTo>
                  <a:lnTo>
                    <a:pt x="2338" y="5066"/>
                  </a:lnTo>
                  <a:lnTo>
                    <a:pt x="2572" y="5124"/>
                  </a:lnTo>
                  <a:lnTo>
                    <a:pt x="2825" y="5183"/>
                  </a:lnTo>
                  <a:lnTo>
                    <a:pt x="3059" y="5241"/>
                  </a:lnTo>
                  <a:lnTo>
                    <a:pt x="3293" y="5261"/>
                  </a:lnTo>
                  <a:lnTo>
                    <a:pt x="3761" y="5261"/>
                  </a:lnTo>
                  <a:lnTo>
                    <a:pt x="3975" y="5222"/>
                  </a:lnTo>
                  <a:lnTo>
                    <a:pt x="4111" y="5202"/>
                  </a:lnTo>
                  <a:lnTo>
                    <a:pt x="4326" y="5163"/>
                  </a:lnTo>
                  <a:lnTo>
                    <a:pt x="4657" y="5046"/>
                  </a:lnTo>
                  <a:lnTo>
                    <a:pt x="4949" y="4890"/>
                  </a:lnTo>
                  <a:lnTo>
                    <a:pt x="5183" y="4735"/>
                  </a:lnTo>
                  <a:lnTo>
                    <a:pt x="5417" y="4540"/>
                  </a:lnTo>
                  <a:lnTo>
                    <a:pt x="5573" y="4345"/>
                  </a:lnTo>
                  <a:lnTo>
                    <a:pt x="5670" y="4228"/>
                  </a:lnTo>
                  <a:lnTo>
                    <a:pt x="5748" y="4092"/>
                  </a:lnTo>
                  <a:lnTo>
                    <a:pt x="5845" y="3897"/>
                  </a:lnTo>
                  <a:lnTo>
                    <a:pt x="5923" y="3624"/>
                  </a:lnTo>
                  <a:lnTo>
                    <a:pt x="5982" y="3351"/>
                  </a:lnTo>
                  <a:lnTo>
                    <a:pt x="6001" y="3215"/>
                  </a:lnTo>
                  <a:lnTo>
                    <a:pt x="6001" y="3059"/>
                  </a:lnTo>
                  <a:lnTo>
                    <a:pt x="5982" y="2767"/>
                  </a:lnTo>
                  <a:lnTo>
                    <a:pt x="5943" y="2572"/>
                  </a:lnTo>
                  <a:lnTo>
                    <a:pt x="5904" y="2416"/>
                  </a:lnTo>
                  <a:lnTo>
                    <a:pt x="5806" y="2124"/>
                  </a:lnTo>
                  <a:lnTo>
                    <a:pt x="5709" y="1929"/>
                  </a:lnTo>
                  <a:lnTo>
                    <a:pt x="5612" y="1754"/>
                  </a:lnTo>
                  <a:lnTo>
                    <a:pt x="5417" y="1442"/>
                  </a:lnTo>
                  <a:lnTo>
                    <a:pt x="5241" y="1247"/>
                  </a:lnTo>
                  <a:lnTo>
                    <a:pt x="5105" y="1091"/>
                  </a:lnTo>
                  <a:lnTo>
                    <a:pt x="4930" y="935"/>
                  </a:lnTo>
                  <a:lnTo>
                    <a:pt x="4754" y="799"/>
                  </a:lnTo>
                  <a:lnTo>
                    <a:pt x="4540" y="623"/>
                  </a:lnTo>
                  <a:lnTo>
                    <a:pt x="4326" y="507"/>
                  </a:lnTo>
                  <a:lnTo>
                    <a:pt x="4111" y="390"/>
                  </a:lnTo>
                  <a:lnTo>
                    <a:pt x="3897" y="292"/>
                  </a:lnTo>
                  <a:lnTo>
                    <a:pt x="3644" y="195"/>
                  </a:lnTo>
                  <a:lnTo>
                    <a:pt x="3410" y="117"/>
                  </a:lnTo>
                  <a:lnTo>
                    <a:pt x="3176" y="58"/>
                  </a:lnTo>
                  <a:lnTo>
                    <a:pt x="2942" y="19"/>
                  </a:lnTo>
                  <a:lnTo>
                    <a:pt x="266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6936;p67">
              <a:extLst>
                <a:ext uri="{FF2B5EF4-FFF2-40B4-BE49-F238E27FC236}">
                  <a16:creationId xmlns:a16="http://schemas.microsoft.com/office/drawing/2014/main" id="{F76571DE-17C8-95FB-9408-87548EAF2192}"/>
                </a:ext>
              </a:extLst>
            </p:cNvPr>
            <p:cNvSpPr/>
            <p:nvPr/>
          </p:nvSpPr>
          <p:spPr>
            <a:xfrm>
              <a:off x="4701600" y="1993625"/>
              <a:ext cx="95500" cy="198275"/>
            </a:xfrm>
            <a:custGeom>
              <a:avLst/>
              <a:gdLst/>
              <a:ahLst/>
              <a:cxnLst/>
              <a:rect l="l" t="t" r="r" b="b"/>
              <a:pathLst>
                <a:path w="3820" h="7931" extrusionOk="0">
                  <a:moveTo>
                    <a:pt x="2807" y="0"/>
                  </a:moveTo>
                  <a:lnTo>
                    <a:pt x="2495" y="20"/>
                  </a:lnTo>
                  <a:lnTo>
                    <a:pt x="2183" y="98"/>
                  </a:lnTo>
                  <a:lnTo>
                    <a:pt x="2144" y="98"/>
                  </a:lnTo>
                  <a:lnTo>
                    <a:pt x="1910" y="195"/>
                  </a:lnTo>
                  <a:lnTo>
                    <a:pt x="1676" y="292"/>
                  </a:lnTo>
                  <a:lnTo>
                    <a:pt x="1618" y="331"/>
                  </a:lnTo>
                  <a:lnTo>
                    <a:pt x="1404" y="468"/>
                  </a:lnTo>
                  <a:lnTo>
                    <a:pt x="1365" y="507"/>
                  </a:lnTo>
                  <a:lnTo>
                    <a:pt x="1345" y="526"/>
                  </a:lnTo>
                  <a:lnTo>
                    <a:pt x="1189" y="663"/>
                  </a:lnTo>
                  <a:lnTo>
                    <a:pt x="1053" y="780"/>
                  </a:lnTo>
                  <a:lnTo>
                    <a:pt x="878" y="994"/>
                  </a:lnTo>
                  <a:lnTo>
                    <a:pt x="858" y="1013"/>
                  </a:lnTo>
                  <a:lnTo>
                    <a:pt x="819" y="1052"/>
                  </a:lnTo>
                  <a:lnTo>
                    <a:pt x="644" y="1306"/>
                  </a:lnTo>
                  <a:lnTo>
                    <a:pt x="624" y="1325"/>
                  </a:lnTo>
                  <a:lnTo>
                    <a:pt x="566" y="1442"/>
                  </a:lnTo>
                  <a:lnTo>
                    <a:pt x="507" y="1539"/>
                  </a:lnTo>
                  <a:lnTo>
                    <a:pt x="488" y="1578"/>
                  </a:lnTo>
                  <a:lnTo>
                    <a:pt x="468" y="1637"/>
                  </a:lnTo>
                  <a:lnTo>
                    <a:pt x="430" y="1695"/>
                  </a:lnTo>
                  <a:lnTo>
                    <a:pt x="352" y="1851"/>
                  </a:lnTo>
                  <a:lnTo>
                    <a:pt x="254" y="2143"/>
                  </a:lnTo>
                  <a:lnTo>
                    <a:pt x="157" y="2436"/>
                  </a:lnTo>
                  <a:lnTo>
                    <a:pt x="98" y="2650"/>
                  </a:lnTo>
                  <a:lnTo>
                    <a:pt x="59" y="2903"/>
                  </a:lnTo>
                  <a:lnTo>
                    <a:pt x="40" y="3059"/>
                  </a:lnTo>
                  <a:lnTo>
                    <a:pt x="1" y="3390"/>
                  </a:lnTo>
                  <a:lnTo>
                    <a:pt x="1" y="3702"/>
                  </a:lnTo>
                  <a:lnTo>
                    <a:pt x="1" y="3819"/>
                  </a:lnTo>
                  <a:lnTo>
                    <a:pt x="20" y="4111"/>
                  </a:lnTo>
                  <a:lnTo>
                    <a:pt x="40" y="4404"/>
                  </a:lnTo>
                  <a:lnTo>
                    <a:pt x="59" y="4462"/>
                  </a:lnTo>
                  <a:lnTo>
                    <a:pt x="59" y="4520"/>
                  </a:lnTo>
                  <a:lnTo>
                    <a:pt x="157" y="4988"/>
                  </a:lnTo>
                  <a:lnTo>
                    <a:pt x="196" y="5124"/>
                  </a:lnTo>
                  <a:lnTo>
                    <a:pt x="215" y="5222"/>
                  </a:lnTo>
                  <a:lnTo>
                    <a:pt x="313" y="5495"/>
                  </a:lnTo>
                  <a:lnTo>
                    <a:pt x="410" y="5748"/>
                  </a:lnTo>
                  <a:lnTo>
                    <a:pt x="546" y="6060"/>
                  </a:lnTo>
                  <a:lnTo>
                    <a:pt x="683" y="6313"/>
                  </a:lnTo>
                  <a:lnTo>
                    <a:pt x="839" y="6586"/>
                  </a:lnTo>
                  <a:lnTo>
                    <a:pt x="1014" y="6820"/>
                  </a:lnTo>
                  <a:lnTo>
                    <a:pt x="1170" y="7014"/>
                  </a:lnTo>
                  <a:lnTo>
                    <a:pt x="1326" y="7190"/>
                  </a:lnTo>
                  <a:lnTo>
                    <a:pt x="1521" y="7365"/>
                  </a:lnTo>
                  <a:lnTo>
                    <a:pt x="1715" y="7521"/>
                  </a:lnTo>
                  <a:lnTo>
                    <a:pt x="1871" y="7657"/>
                  </a:lnTo>
                  <a:lnTo>
                    <a:pt x="2066" y="7774"/>
                  </a:lnTo>
                  <a:lnTo>
                    <a:pt x="2397" y="7930"/>
                  </a:lnTo>
                  <a:lnTo>
                    <a:pt x="2729" y="7073"/>
                  </a:lnTo>
                  <a:lnTo>
                    <a:pt x="3021" y="6216"/>
                  </a:lnTo>
                  <a:lnTo>
                    <a:pt x="3255" y="5319"/>
                  </a:lnTo>
                  <a:lnTo>
                    <a:pt x="3450" y="4443"/>
                  </a:lnTo>
                  <a:lnTo>
                    <a:pt x="3605" y="3527"/>
                  </a:lnTo>
                  <a:lnTo>
                    <a:pt x="3722" y="2631"/>
                  </a:lnTo>
                  <a:lnTo>
                    <a:pt x="3800" y="1695"/>
                  </a:lnTo>
                  <a:lnTo>
                    <a:pt x="3820" y="780"/>
                  </a:lnTo>
                  <a:lnTo>
                    <a:pt x="3800" y="215"/>
                  </a:lnTo>
                  <a:lnTo>
                    <a:pt x="3605" y="137"/>
                  </a:lnTo>
                  <a:lnTo>
                    <a:pt x="3488" y="98"/>
                  </a:lnTo>
                  <a:lnTo>
                    <a:pt x="3313" y="59"/>
                  </a:lnTo>
                  <a:lnTo>
                    <a:pt x="3138" y="20"/>
                  </a:lnTo>
                  <a:lnTo>
                    <a:pt x="2982" y="20"/>
                  </a:lnTo>
                  <a:lnTo>
                    <a:pt x="2846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6937;p67">
              <a:extLst>
                <a:ext uri="{FF2B5EF4-FFF2-40B4-BE49-F238E27FC236}">
                  <a16:creationId xmlns:a16="http://schemas.microsoft.com/office/drawing/2014/main" id="{25D48F13-1B6F-0CD1-48EB-CADAD1AC6987}"/>
                </a:ext>
              </a:extLst>
            </p:cNvPr>
            <p:cNvSpPr/>
            <p:nvPr/>
          </p:nvSpPr>
          <p:spPr>
            <a:xfrm>
              <a:off x="4701600" y="1993625"/>
              <a:ext cx="95500" cy="198275"/>
            </a:xfrm>
            <a:custGeom>
              <a:avLst/>
              <a:gdLst/>
              <a:ahLst/>
              <a:cxnLst/>
              <a:rect l="l" t="t" r="r" b="b"/>
              <a:pathLst>
                <a:path w="3820" h="7931" fill="none" extrusionOk="0">
                  <a:moveTo>
                    <a:pt x="2846" y="0"/>
                  </a:moveTo>
                  <a:lnTo>
                    <a:pt x="2807" y="0"/>
                  </a:lnTo>
                  <a:lnTo>
                    <a:pt x="2807" y="0"/>
                  </a:lnTo>
                  <a:lnTo>
                    <a:pt x="2495" y="20"/>
                  </a:lnTo>
                  <a:lnTo>
                    <a:pt x="2495" y="20"/>
                  </a:lnTo>
                  <a:lnTo>
                    <a:pt x="2183" y="98"/>
                  </a:lnTo>
                  <a:lnTo>
                    <a:pt x="2183" y="98"/>
                  </a:lnTo>
                  <a:lnTo>
                    <a:pt x="2144" y="98"/>
                  </a:lnTo>
                  <a:lnTo>
                    <a:pt x="2144" y="98"/>
                  </a:lnTo>
                  <a:lnTo>
                    <a:pt x="1910" y="195"/>
                  </a:lnTo>
                  <a:lnTo>
                    <a:pt x="1910" y="195"/>
                  </a:lnTo>
                  <a:lnTo>
                    <a:pt x="1676" y="292"/>
                  </a:lnTo>
                  <a:lnTo>
                    <a:pt x="1618" y="331"/>
                  </a:lnTo>
                  <a:lnTo>
                    <a:pt x="1618" y="331"/>
                  </a:lnTo>
                  <a:lnTo>
                    <a:pt x="1404" y="468"/>
                  </a:lnTo>
                  <a:lnTo>
                    <a:pt x="1365" y="507"/>
                  </a:lnTo>
                  <a:lnTo>
                    <a:pt x="1365" y="507"/>
                  </a:lnTo>
                  <a:lnTo>
                    <a:pt x="1345" y="526"/>
                  </a:lnTo>
                  <a:lnTo>
                    <a:pt x="1345" y="526"/>
                  </a:lnTo>
                  <a:lnTo>
                    <a:pt x="1189" y="663"/>
                  </a:lnTo>
                  <a:lnTo>
                    <a:pt x="1053" y="780"/>
                  </a:lnTo>
                  <a:lnTo>
                    <a:pt x="1053" y="780"/>
                  </a:lnTo>
                  <a:lnTo>
                    <a:pt x="878" y="994"/>
                  </a:lnTo>
                  <a:lnTo>
                    <a:pt x="858" y="1013"/>
                  </a:lnTo>
                  <a:lnTo>
                    <a:pt x="819" y="1052"/>
                  </a:lnTo>
                  <a:lnTo>
                    <a:pt x="819" y="1052"/>
                  </a:lnTo>
                  <a:lnTo>
                    <a:pt x="644" y="1306"/>
                  </a:lnTo>
                  <a:lnTo>
                    <a:pt x="644" y="1306"/>
                  </a:lnTo>
                  <a:lnTo>
                    <a:pt x="624" y="1325"/>
                  </a:lnTo>
                  <a:lnTo>
                    <a:pt x="624" y="1325"/>
                  </a:lnTo>
                  <a:lnTo>
                    <a:pt x="566" y="1442"/>
                  </a:lnTo>
                  <a:lnTo>
                    <a:pt x="566" y="1442"/>
                  </a:lnTo>
                  <a:lnTo>
                    <a:pt x="507" y="1539"/>
                  </a:lnTo>
                  <a:lnTo>
                    <a:pt x="488" y="1578"/>
                  </a:lnTo>
                  <a:lnTo>
                    <a:pt x="468" y="1637"/>
                  </a:lnTo>
                  <a:lnTo>
                    <a:pt x="430" y="1695"/>
                  </a:lnTo>
                  <a:lnTo>
                    <a:pt x="430" y="1695"/>
                  </a:lnTo>
                  <a:lnTo>
                    <a:pt x="352" y="1851"/>
                  </a:lnTo>
                  <a:lnTo>
                    <a:pt x="352" y="1851"/>
                  </a:lnTo>
                  <a:lnTo>
                    <a:pt x="254" y="214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98" y="2650"/>
                  </a:lnTo>
                  <a:lnTo>
                    <a:pt x="59" y="2903"/>
                  </a:lnTo>
                  <a:lnTo>
                    <a:pt x="59" y="2903"/>
                  </a:lnTo>
                  <a:lnTo>
                    <a:pt x="40" y="3059"/>
                  </a:lnTo>
                  <a:lnTo>
                    <a:pt x="40" y="3059"/>
                  </a:lnTo>
                  <a:lnTo>
                    <a:pt x="1" y="3390"/>
                  </a:lnTo>
                  <a:lnTo>
                    <a:pt x="1" y="3390"/>
                  </a:lnTo>
                  <a:lnTo>
                    <a:pt x="1" y="3702"/>
                  </a:lnTo>
                  <a:lnTo>
                    <a:pt x="1" y="3702"/>
                  </a:lnTo>
                  <a:lnTo>
                    <a:pt x="1" y="3819"/>
                  </a:lnTo>
                  <a:lnTo>
                    <a:pt x="1" y="3819"/>
                  </a:lnTo>
                  <a:lnTo>
                    <a:pt x="20" y="4111"/>
                  </a:lnTo>
                  <a:lnTo>
                    <a:pt x="40" y="4404"/>
                  </a:lnTo>
                  <a:lnTo>
                    <a:pt x="59" y="4462"/>
                  </a:lnTo>
                  <a:lnTo>
                    <a:pt x="59" y="4520"/>
                  </a:lnTo>
                  <a:lnTo>
                    <a:pt x="59" y="4520"/>
                  </a:lnTo>
                  <a:lnTo>
                    <a:pt x="157" y="4988"/>
                  </a:lnTo>
                  <a:lnTo>
                    <a:pt x="196" y="5124"/>
                  </a:lnTo>
                  <a:lnTo>
                    <a:pt x="196" y="5124"/>
                  </a:lnTo>
                  <a:lnTo>
                    <a:pt x="215" y="5222"/>
                  </a:lnTo>
                  <a:lnTo>
                    <a:pt x="215" y="5222"/>
                  </a:lnTo>
                  <a:lnTo>
                    <a:pt x="313" y="5495"/>
                  </a:lnTo>
                  <a:lnTo>
                    <a:pt x="410" y="5748"/>
                  </a:lnTo>
                  <a:lnTo>
                    <a:pt x="410" y="5748"/>
                  </a:lnTo>
                  <a:lnTo>
                    <a:pt x="546" y="6060"/>
                  </a:lnTo>
                  <a:lnTo>
                    <a:pt x="683" y="6313"/>
                  </a:lnTo>
                  <a:lnTo>
                    <a:pt x="683" y="6313"/>
                  </a:lnTo>
                  <a:lnTo>
                    <a:pt x="839" y="6586"/>
                  </a:lnTo>
                  <a:lnTo>
                    <a:pt x="1014" y="6820"/>
                  </a:lnTo>
                  <a:lnTo>
                    <a:pt x="1014" y="6820"/>
                  </a:lnTo>
                  <a:lnTo>
                    <a:pt x="1170" y="7014"/>
                  </a:lnTo>
                  <a:lnTo>
                    <a:pt x="1326" y="7190"/>
                  </a:lnTo>
                  <a:lnTo>
                    <a:pt x="1326" y="7190"/>
                  </a:lnTo>
                  <a:lnTo>
                    <a:pt x="1521" y="7365"/>
                  </a:lnTo>
                  <a:lnTo>
                    <a:pt x="1715" y="7521"/>
                  </a:lnTo>
                  <a:lnTo>
                    <a:pt x="1715" y="7521"/>
                  </a:lnTo>
                  <a:lnTo>
                    <a:pt x="1871" y="7657"/>
                  </a:lnTo>
                  <a:lnTo>
                    <a:pt x="2066" y="7774"/>
                  </a:lnTo>
                  <a:lnTo>
                    <a:pt x="2066" y="7774"/>
                  </a:lnTo>
                  <a:lnTo>
                    <a:pt x="2397" y="7930"/>
                  </a:lnTo>
                  <a:lnTo>
                    <a:pt x="2397" y="7930"/>
                  </a:lnTo>
                  <a:lnTo>
                    <a:pt x="2729" y="7073"/>
                  </a:lnTo>
                  <a:lnTo>
                    <a:pt x="3021" y="6216"/>
                  </a:lnTo>
                  <a:lnTo>
                    <a:pt x="3255" y="5319"/>
                  </a:lnTo>
                  <a:lnTo>
                    <a:pt x="3450" y="4443"/>
                  </a:lnTo>
                  <a:lnTo>
                    <a:pt x="3605" y="3527"/>
                  </a:lnTo>
                  <a:lnTo>
                    <a:pt x="3722" y="2631"/>
                  </a:lnTo>
                  <a:lnTo>
                    <a:pt x="3800" y="1695"/>
                  </a:lnTo>
                  <a:lnTo>
                    <a:pt x="3820" y="780"/>
                  </a:lnTo>
                  <a:lnTo>
                    <a:pt x="3820" y="780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3605" y="137"/>
                  </a:lnTo>
                  <a:lnTo>
                    <a:pt x="3605" y="137"/>
                  </a:lnTo>
                  <a:lnTo>
                    <a:pt x="3488" y="98"/>
                  </a:lnTo>
                  <a:lnTo>
                    <a:pt x="3488" y="98"/>
                  </a:lnTo>
                  <a:lnTo>
                    <a:pt x="3313" y="59"/>
                  </a:lnTo>
                  <a:lnTo>
                    <a:pt x="3313" y="59"/>
                  </a:lnTo>
                  <a:lnTo>
                    <a:pt x="3138" y="20"/>
                  </a:lnTo>
                  <a:lnTo>
                    <a:pt x="3138" y="20"/>
                  </a:lnTo>
                  <a:lnTo>
                    <a:pt x="2982" y="20"/>
                  </a:lnTo>
                  <a:lnTo>
                    <a:pt x="2982" y="20"/>
                  </a:lnTo>
                  <a:lnTo>
                    <a:pt x="284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6938;p67">
              <a:extLst>
                <a:ext uri="{FF2B5EF4-FFF2-40B4-BE49-F238E27FC236}">
                  <a16:creationId xmlns:a16="http://schemas.microsoft.com/office/drawing/2014/main" id="{4E3CA296-888E-3C11-BF3F-EB7A3C8BC920}"/>
                </a:ext>
              </a:extLst>
            </p:cNvPr>
            <p:cNvSpPr/>
            <p:nvPr/>
          </p:nvSpPr>
          <p:spPr>
            <a:xfrm>
              <a:off x="4220850" y="2229850"/>
              <a:ext cx="86225" cy="70175"/>
            </a:xfrm>
            <a:custGeom>
              <a:avLst/>
              <a:gdLst/>
              <a:ahLst/>
              <a:cxnLst/>
              <a:rect l="l" t="t" r="r" b="b"/>
              <a:pathLst>
                <a:path w="3449" h="2807" extrusionOk="0">
                  <a:moveTo>
                    <a:pt x="1325" y="1"/>
                  </a:moveTo>
                  <a:lnTo>
                    <a:pt x="1286" y="20"/>
                  </a:lnTo>
                  <a:lnTo>
                    <a:pt x="1091" y="59"/>
                  </a:lnTo>
                  <a:lnTo>
                    <a:pt x="819" y="157"/>
                  </a:lnTo>
                  <a:lnTo>
                    <a:pt x="721" y="196"/>
                  </a:lnTo>
                  <a:lnTo>
                    <a:pt x="643" y="235"/>
                  </a:lnTo>
                  <a:lnTo>
                    <a:pt x="507" y="332"/>
                  </a:lnTo>
                  <a:lnTo>
                    <a:pt x="487" y="352"/>
                  </a:lnTo>
                  <a:lnTo>
                    <a:pt x="331" y="469"/>
                  </a:lnTo>
                  <a:lnTo>
                    <a:pt x="273" y="546"/>
                  </a:lnTo>
                  <a:lnTo>
                    <a:pt x="254" y="585"/>
                  </a:lnTo>
                  <a:lnTo>
                    <a:pt x="215" y="624"/>
                  </a:lnTo>
                  <a:lnTo>
                    <a:pt x="176" y="683"/>
                  </a:lnTo>
                  <a:lnTo>
                    <a:pt x="156" y="722"/>
                  </a:lnTo>
                  <a:lnTo>
                    <a:pt x="98" y="839"/>
                  </a:lnTo>
                  <a:lnTo>
                    <a:pt x="78" y="897"/>
                  </a:lnTo>
                  <a:lnTo>
                    <a:pt x="39" y="995"/>
                  </a:lnTo>
                  <a:lnTo>
                    <a:pt x="0" y="1131"/>
                  </a:lnTo>
                  <a:lnTo>
                    <a:pt x="0" y="1248"/>
                  </a:lnTo>
                  <a:lnTo>
                    <a:pt x="0" y="1423"/>
                  </a:lnTo>
                  <a:lnTo>
                    <a:pt x="20" y="1482"/>
                  </a:lnTo>
                  <a:lnTo>
                    <a:pt x="39" y="1560"/>
                  </a:lnTo>
                  <a:lnTo>
                    <a:pt x="39" y="1599"/>
                  </a:lnTo>
                  <a:lnTo>
                    <a:pt x="98" y="1774"/>
                  </a:lnTo>
                  <a:lnTo>
                    <a:pt x="176" y="1930"/>
                  </a:lnTo>
                  <a:lnTo>
                    <a:pt x="292" y="2086"/>
                  </a:lnTo>
                  <a:lnTo>
                    <a:pt x="448" y="2261"/>
                  </a:lnTo>
                  <a:lnTo>
                    <a:pt x="604" y="2378"/>
                  </a:lnTo>
                  <a:lnTo>
                    <a:pt x="799" y="2514"/>
                  </a:lnTo>
                  <a:lnTo>
                    <a:pt x="1033" y="2631"/>
                  </a:lnTo>
                  <a:lnTo>
                    <a:pt x="1286" y="2729"/>
                  </a:lnTo>
                  <a:lnTo>
                    <a:pt x="1559" y="2787"/>
                  </a:lnTo>
                  <a:lnTo>
                    <a:pt x="1851" y="2807"/>
                  </a:lnTo>
                  <a:lnTo>
                    <a:pt x="2104" y="2787"/>
                  </a:lnTo>
                  <a:lnTo>
                    <a:pt x="2397" y="2729"/>
                  </a:lnTo>
                  <a:lnTo>
                    <a:pt x="2592" y="2651"/>
                  </a:lnTo>
                  <a:lnTo>
                    <a:pt x="2825" y="2534"/>
                  </a:lnTo>
                  <a:lnTo>
                    <a:pt x="2962" y="2436"/>
                  </a:lnTo>
                  <a:lnTo>
                    <a:pt x="3118" y="2320"/>
                  </a:lnTo>
                  <a:lnTo>
                    <a:pt x="3196" y="2222"/>
                  </a:lnTo>
                  <a:lnTo>
                    <a:pt x="3312" y="2066"/>
                  </a:lnTo>
                  <a:lnTo>
                    <a:pt x="3351" y="1949"/>
                  </a:lnTo>
                  <a:lnTo>
                    <a:pt x="3410" y="1774"/>
                  </a:lnTo>
                  <a:lnTo>
                    <a:pt x="3449" y="1657"/>
                  </a:lnTo>
                  <a:lnTo>
                    <a:pt x="3449" y="1521"/>
                  </a:lnTo>
                  <a:lnTo>
                    <a:pt x="3449" y="1365"/>
                  </a:lnTo>
                  <a:lnTo>
                    <a:pt x="3410" y="1170"/>
                  </a:lnTo>
                  <a:lnTo>
                    <a:pt x="3351" y="1053"/>
                  </a:lnTo>
                  <a:lnTo>
                    <a:pt x="3274" y="878"/>
                  </a:lnTo>
                  <a:lnTo>
                    <a:pt x="3176" y="722"/>
                  </a:lnTo>
                  <a:lnTo>
                    <a:pt x="3020" y="566"/>
                  </a:lnTo>
                  <a:lnTo>
                    <a:pt x="2845" y="410"/>
                  </a:lnTo>
                  <a:lnTo>
                    <a:pt x="2650" y="274"/>
                  </a:lnTo>
                  <a:lnTo>
                    <a:pt x="2455" y="176"/>
                  </a:lnTo>
                  <a:lnTo>
                    <a:pt x="2260" y="98"/>
                  </a:lnTo>
                  <a:lnTo>
                    <a:pt x="2124" y="59"/>
                  </a:lnTo>
                  <a:lnTo>
                    <a:pt x="18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6939;p67">
              <a:extLst>
                <a:ext uri="{FF2B5EF4-FFF2-40B4-BE49-F238E27FC236}">
                  <a16:creationId xmlns:a16="http://schemas.microsoft.com/office/drawing/2014/main" id="{D3FCFC81-D3F6-B2B1-F9E8-A40E0BE31CD5}"/>
                </a:ext>
              </a:extLst>
            </p:cNvPr>
            <p:cNvSpPr/>
            <p:nvPr/>
          </p:nvSpPr>
          <p:spPr>
            <a:xfrm>
              <a:off x="4220850" y="2229850"/>
              <a:ext cx="86225" cy="70175"/>
            </a:xfrm>
            <a:custGeom>
              <a:avLst/>
              <a:gdLst/>
              <a:ahLst/>
              <a:cxnLst/>
              <a:rect l="l" t="t" r="r" b="b"/>
              <a:pathLst>
                <a:path w="3449" h="2807" fill="none" extrusionOk="0">
                  <a:moveTo>
                    <a:pt x="1598" y="1"/>
                  </a:moveTo>
                  <a:lnTo>
                    <a:pt x="1578" y="1"/>
                  </a:lnTo>
                  <a:lnTo>
                    <a:pt x="1578" y="1"/>
                  </a:lnTo>
                  <a:lnTo>
                    <a:pt x="1325" y="1"/>
                  </a:lnTo>
                  <a:lnTo>
                    <a:pt x="1286" y="20"/>
                  </a:lnTo>
                  <a:lnTo>
                    <a:pt x="1286" y="20"/>
                  </a:lnTo>
                  <a:lnTo>
                    <a:pt x="1091" y="59"/>
                  </a:lnTo>
                  <a:lnTo>
                    <a:pt x="1091" y="59"/>
                  </a:lnTo>
                  <a:lnTo>
                    <a:pt x="819" y="157"/>
                  </a:lnTo>
                  <a:lnTo>
                    <a:pt x="819" y="157"/>
                  </a:lnTo>
                  <a:lnTo>
                    <a:pt x="721" y="196"/>
                  </a:lnTo>
                  <a:lnTo>
                    <a:pt x="721" y="196"/>
                  </a:lnTo>
                  <a:lnTo>
                    <a:pt x="643" y="235"/>
                  </a:lnTo>
                  <a:lnTo>
                    <a:pt x="643" y="235"/>
                  </a:lnTo>
                  <a:lnTo>
                    <a:pt x="507" y="332"/>
                  </a:lnTo>
                  <a:lnTo>
                    <a:pt x="487" y="352"/>
                  </a:lnTo>
                  <a:lnTo>
                    <a:pt x="487" y="352"/>
                  </a:lnTo>
                  <a:lnTo>
                    <a:pt x="331" y="469"/>
                  </a:lnTo>
                  <a:lnTo>
                    <a:pt x="331" y="469"/>
                  </a:lnTo>
                  <a:lnTo>
                    <a:pt x="273" y="546"/>
                  </a:lnTo>
                  <a:lnTo>
                    <a:pt x="254" y="585"/>
                  </a:lnTo>
                  <a:lnTo>
                    <a:pt x="215" y="624"/>
                  </a:lnTo>
                  <a:lnTo>
                    <a:pt x="215" y="624"/>
                  </a:lnTo>
                  <a:lnTo>
                    <a:pt x="176" y="683"/>
                  </a:lnTo>
                  <a:lnTo>
                    <a:pt x="156" y="722"/>
                  </a:lnTo>
                  <a:lnTo>
                    <a:pt x="156" y="722"/>
                  </a:lnTo>
                  <a:lnTo>
                    <a:pt x="98" y="839"/>
                  </a:lnTo>
                  <a:lnTo>
                    <a:pt x="78" y="897"/>
                  </a:lnTo>
                  <a:lnTo>
                    <a:pt x="78" y="897"/>
                  </a:lnTo>
                  <a:lnTo>
                    <a:pt x="39" y="995"/>
                  </a:lnTo>
                  <a:lnTo>
                    <a:pt x="39" y="995"/>
                  </a:lnTo>
                  <a:lnTo>
                    <a:pt x="0" y="1131"/>
                  </a:lnTo>
                  <a:lnTo>
                    <a:pt x="0" y="1131"/>
                  </a:lnTo>
                  <a:lnTo>
                    <a:pt x="0" y="1248"/>
                  </a:lnTo>
                  <a:lnTo>
                    <a:pt x="0" y="1248"/>
                  </a:lnTo>
                  <a:lnTo>
                    <a:pt x="0" y="1423"/>
                  </a:lnTo>
                  <a:lnTo>
                    <a:pt x="20" y="1482"/>
                  </a:lnTo>
                  <a:lnTo>
                    <a:pt x="39" y="1560"/>
                  </a:lnTo>
                  <a:lnTo>
                    <a:pt x="39" y="1560"/>
                  </a:lnTo>
                  <a:lnTo>
                    <a:pt x="39" y="1599"/>
                  </a:lnTo>
                  <a:lnTo>
                    <a:pt x="39" y="1599"/>
                  </a:lnTo>
                  <a:lnTo>
                    <a:pt x="98" y="1774"/>
                  </a:lnTo>
                  <a:lnTo>
                    <a:pt x="98" y="1774"/>
                  </a:lnTo>
                  <a:lnTo>
                    <a:pt x="176" y="1930"/>
                  </a:lnTo>
                  <a:lnTo>
                    <a:pt x="176" y="1930"/>
                  </a:lnTo>
                  <a:lnTo>
                    <a:pt x="292" y="2086"/>
                  </a:lnTo>
                  <a:lnTo>
                    <a:pt x="292" y="2086"/>
                  </a:lnTo>
                  <a:lnTo>
                    <a:pt x="448" y="2261"/>
                  </a:lnTo>
                  <a:lnTo>
                    <a:pt x="448" y="2261"/>
                  </a:lnTo>
                  <a:lnTo>
                    <a:pt x="604" y="2378"/>
                  </a:lnTo>
                  <a:lnTo>
                    <a:pt x="604" y="2378"/>
                  </a:lnTo>
                  <a:lnTo>
                    <a:pt x="799" y="2514"/>
                  </a:lnTo>
                  <a:lnTo>
                    <a:pt x="799" y="2514"/>
                  </a:lnTo>
                  <a:lnTo>
                    <a:pt x="1033" y="2631"/>
                  </a:lnTo>
                  <a:lnTo>
                    <a:pt x="1033" y="2631"/>
                  </a:lnTo>
                  <a:lnTo>
                    <a:pt x="1286" y="2729"/>
                  </a:lnTo>
                  <a:lnTo>
                    <a:pt x="1286" y="2729"/>
                  </a:lnTo>
                  <a:lnTo>
                    <a:pt x="1559" y="2787"/>
                  </a:lnTo>
                  <a:lnTo>
                    <a:pt x="1559" y="2787"/>
                  </a:lnTo>
                  <a:lnTo>
                    <a:pt x="1851" y="2807"/>
                  </a:lnTo>
                  <a:lnTo>
                    <a:pt x="1851" y="2807"/>
                  </a:lnTo>
                  <a:lnTo>
                    <a:pt x="2104" y="2787"/>
                  </a:lnTo>
                  <a:lnTo>
                    <a:pt x="2104" y="2787"/>
                  </a:lnTo>
                  <a:lnTo>
                    <a:pt x="2397" y="2729"/>
                  </a:lnTo>
                  <a:lnTo>
                    <a:pt x="2397" y="2729"/>
                  </a:lnTo>
                  <a:lnTo>
                    <a:pt x="2592" y="2651"/>
                  </a:lnTo>
                  <a:lnTo>
                    <a:pt x="2592" y="2651"/>
                  </a:lnTo>
                  <a:lnTo>
                    <a:pt x="2825" y="2534"/>
                  </a:lnTo>
                  <a:lnTo>
                    <a:pt x="2825" y="2534"/>
                  </a:lnTo>
                  <a:lnTo>
                    <a:pt x="2962" y="2436"/>
                  </a:lnTo>
                  <a:lnTo>
                    <a:pt x="2962" y="2436"/>
                  </a:lnTo>
                  <a:lnTo>
                    <a:pt x="3118" y="2320"/>
                  </a:lnTo>
                  <a:lnTo>
                    <a:pt x="3196" y="2222"/>
                  </a:lnTo>
                  <a:lnTo>
                    <a:pt x="3196" y="2222"/>
                  </a:lnTo>
                  <a:lnTo>
                    <a:pt x="3312" y="2066"/>
                  </a:lnTo>
                  <a:lnTo>
                    <a:pt x="3312" y="2066"/>
                  </a:lnTo>
                  <a:lnTo>
                    <a:pt x="3351" y="1949"/>
                  </a:lnTo>
                  <a:lnTo>
                    <a:pt x="3351" y="1949"/>
                  </a:lnTo>
                  <a:lnTo>
                    <a:pt x="3410" y="1774"/>
                  </a:lnTo>
                  <a:lnTo>
                    <a:pt x="3410" y="1774"/>
                  </a:lnTo>
                  <a:lnTo>
                    <a:pt x="3449" y="1657"/>
                  </a:lnTo>
                  <a:lnTo>
                    <a:pt x="3449" y="1657"/>
                  </a:lnTo>
                  <a:lnTo>
                    <a:pt x="3449" y="1521"/>
                  </a:lnTo>
                  <a:lnTo>
                    <a:pt x="3449" y="1521"/>
                  </a:lnTo>
                  <a:lnTo>
                    <a:pt x="3449" y="1365"/>
                  </a:lnTo>
                  <a:lnTo>
                    <a:pt x="3449" y="1365"/>
                  </a:lnTo>
                  <a:lnTo>
                    <a:pt x="3410" y="1170"/>
                  </a:lnTo>
                  <a:lnTo>
                    <a:pt x="3410" y="1170"/>
                  </a:lnTo>
                  <a:lnTo>
                    <a:pt x="3351" y="1053"/>
                  </a:lnTo>
                  <a:lnTo>
                    <a:pt x="3351" y="1053"/>
                  </a:lnTo>
                  <a:lnTo>
                    <a:pt x="3274" y="878"/>
                  </a:lnTo>
                  <a:lnTo>
                    <a:pt x="3274" y="878"/>
                  </a:lnTo>
                  <a:lnTo>
                    <a:pt x="3176" y="722"/>
                  </a:lnTo>
                  <a:lnTo>
                    <a:pt x="3176" y="722"/>
                  </a:lnTo>
                  <a:lnTo>
                    <a:pt x="3020" y="566"/>
                  </a:lnTo>
                  <a:lnTo>
                    <a:pt x="3020" y="566"/>
                  </a:lnTo>
                  <a:lnTo>
                    <a:pt x="2845" y="410"/>
                  </a:lnTo>
                  <a:lnTo>
                    <a:pt x="2845" y="410"/>
                  </a:lnTo>
                  <a:lnTo>
                    <a:pt x="2650" y="274"/>
                  </a:lnTo>
                  <a:lnTo>
                    <a:pt x="2650" y="274"/>
                  </a:lnTo>
                  <a:lnTo>
                    <a:pt x="2455" y="176"/>
                  </a:lnTo>
                  <a:lnTo>
                    <a:pt x="2455" y="176"/>
                  </a:lnTo>
                  <a:lnTo>
                    <a:pt x="2260" y="98"/>
                  </a:lnTo>
                  <a:lnTo>
                    <a:pt x="2124" y="59"/>
                  </a:lnTo>
                  <a:lnTo>
                    <a:pt x="2124" y="59"/>
                  </a:lnTo>
                  <a:lnTo>
                    <a:pt x="1871" y="1"/>
                  </a:lnTo>
                  <a:lnTo>
                    <a:pt x="1871" y="1"/>
                  </a:lnTo>
                  <a:lnTo>
                    <a:pt x="159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6940;p67">
              <a:extLst>
                <a:ext uri="{FF2B5EF4-FFF2-40B4-BE49-F238E27FC236}">
                  <a16:creationId xmlns:a16="http://schemas.microsoft.com/office/drawing/2014/main" id="{853DD16D-58F6-4D6F-3B7D-A000127EAAB2}"/>
                </a:ext>
              </a:extLst>
            </p:cNvPr>
            <p:cNvSpPr/>
            <p:nvPr/>
          </p:nvSpPr>
          <p:spPr>
            <a:xfrm>
              <a:off x="4485825" y="1767600"/>
              <a:ext cx="164175" cy="247950"/>
            </a:xfrm>
            <a:custGeom>
              <a:avLst/>
              <a:gdLst/>
              <a:ahLst/>
              <a:cxnLst/>
              <a:rect l="l" t="t" r="r" b="b"/>
              <a:pathLst>
                <a:path w="6567" h="9918" extrusionOk="0">
                  <a:moveTo>
                    <a:pt x="1832" y="1"/>
                  </a:moveTo>
                  <a:lnTo>
                    <a:pt x="1559" y="40"/>
                  </a:lnTo>
                  <a:lnTo>
                    <a:pt x="1306" y="79"/>
                  </a:lnTo>
                  <a:lnTo>
                    <a:pt x="1033" y="137"/>
                  </a:lnTo>
                  <a:lnTo>
                    <a:pt x="799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8" y="527"/>
                  </a:lnTo>
                  <a:lnTo>
                    <a:pt x="449" y="585"/>
                  </a:lnTo>
                  <a:lnTo>
                    <a:pt x="799" y="683"/>
                  </a:lnTo>
                  <a:lnTo>
                    <a:pt x="1072" y="780"/>
                  </a:lnTo>
                  <a:lnTo>
                    <a:pt x="1345" y="897"/>
                  </a:lnTo>
                  <a:lnTo>
                    <a:pt x="1598" y="1033"/>
                  </a:lnTo>
                  <a:lnTo>
                    <a:pt x="1832" y="1209"/>
                  </a:lnTo>
                  <a:lnTo>
                    <a:pt x="2046" y="1384"/>
                  </a:lnTo>
                  <a:lnTo>
                    <a:pt x="2261" y="1579"/>
                  </a:lnTo>
                  <a:lnTo>
                    <a:pt x="2436" y="1774"/>
                  </a:lnTo>
                  <a:lnTo>
                    <a:pt x="2611" y="2007"/>
                  </a:lnTo>
                  <a:lnTo>
                    <a:pt x="2748" y="2241"/>
                  </a:lnTo>
                  <a:lnTo>
                    <a:pt x="2884" y="2475"/>
                  </a:lnTo>
                  <a:lnTo>
                    <a:pt x="3001" y="2728"/>
                  </a:lnTo>
                  <a:lnTo>
                    <a:pt x="3098" y="3001"/>
                  </a:lnTo>
                  <a:lnTo>
                    <a:pt x="3196" y="3274"/>
                  </a:lnTo>
                  <a:lnTo>
                    <a:pt x="3254" y="3547"/>
                  </a:lnTo>
                  <a:lnTo>
                    <a:pt x="3313" y="3839"/>
                  </a:lnTo>
                  <a:lnTo>
                    <a:pt x="3352" y="4131"/>
                  </a:lnTo>
                  <a:lnTo>
                    <a:pt x="3371" y="4424"/>
                  </a:lnTo>
                  <a:lnTo>
                    <a:pt x="3391" y="4716"/>
                  </a:lnTo>
                  <a:lnTo>
                    <a:pt x="3371" y="5008"/>
                  </a:lnTo>
                  <a:lnTo>
                    <a:pt x="3352" y="5300"/>
                  </a:lnTo>
                  <a:lnTo>
                    <a:pt x="3313" y="5593"/>
                  </a:lnTo>
                  <a:lnTo>
                    <a:pt x="3274" y="5885"/>
                  </a:lnTo>
                  <a:lnTo>
                    <a:pt x="3196" y="6177"/>
                  </a:lnTo>
                  <a:lnTo>
                    <a:pt x="3118" y="6450"/>
                  </a:lnTo>
                  <a:lnTo>
                    <a:pt x="3020" y="6723"/>
                  </a:lnTo>
                  <a:lnTo>
                    <a:pt x="2904" y="6995"/>
                  </a:lnTo>
                  <a:lnTo>
                    <a:pt x="2787" y="7268"/>
                  </a:lnTo>
                  <a:lnTo>
                    <a:pt x="2650" y="7521"/>
                  </a:lnTo>
                  <a:lnTo>
                    <a:pt x="2494" y="7755"/>
                  </a:lnTo>
                  <a:lnTo>
                    <a:pt x="2319" y="7970"/>
                  </a:lnTo>
                  <a:lnTo>
                    <a:pt x="2144" y="8184"/>
                  </a:lnTo>
                  <a:lnTo>
                    <a:pt x="1949" y="8398"/>
                  </a:lnTo>
                  <a:lnTo>
                    <a:pt x="1754" y="8574"/>
                  </a:lnTo>
                  <a:lnTo>
                    <a:pt x="1520" y="8749"/>
                  </a:lnTo>
                  <a:lnTo>
                    <a:pt x="1286" y="8905"/>
                  </a:lnTo>
                  <a:lnTo>
                    <a:pt x="1053" y="9022"/>
                  </a:lnTo>
                  <a:lnTo>
                    <a:pt x="780" y="9139"/>
                  </a:lnTo>
                  <a:lnTo>
                    <a:pt x="507" y="9217"/>
                  </a:lnTo>
                  <a:lnTo>
                    <a:pt x="254" y="9294"/>
                  </a:lnTo>
                  <a:lnTo>
                    <a:pt x="0" y="9333"/>
                  </a:lnTo>
                  <a:lnTo>
                    <a:pt x="234" y="9450"/>
                  </a:lnTo>
                  <a:lnTo>
                    <a:pt x="488" y="9567"/>
                  </a:lnTo>
                  <a:lnTo>
                    <a:pt x="741" y="9684"/>
                  </a:lnTo>
                  <a:lnTo>
                    <a:pt x="994" y="9762"/>
                  </a:lnTo>
                  <a:lnTo>
                    <a:pt x="1267" y="9821"/>
                  </a:lnTo>
                  <a:lnTo>
                    <a:pt x="1540" y="9879"/>
                  </a:lnTo>
                  <a:lnTo>
                    <a:pt x="1812" y="9898"/>
                  </a:lnTo>
                  <a:lnTo>
                    <a:pt x="2105" y="9918"/>
                  </a:lnTo>
                  <a:lnTo>
                    <a:pt x="2319" y="9898"/>
                  </a:lnTo>
                  <a:lnTo>
                    <a:pt x="2553" y="9879"/>
                  </a:lnTo>
                  <a:lnTo>
                    <a:pt x="2787" y="9860"/>
                  </a:lnTo>
                  <a:lnTo>
                    <a:pt x="3001" y="9801"/>
                  </a:lnTo>
                  <a:lnTo>
                    <a:pt x="3215" y="9762"/>
                  </a:lnTo>
                  <a:lnTo>
                    <a:pt x="3430" y="9684"/>
                  </a:lnTo>
                  <a:lnTo>
                    <a:pt x="3624" y="9606"/>
                  </a:lnTo>
                  <a:lnTo>
                    <a:pt x="3839" y="9528"/>
                  </a:lnTo>
                  <a:lnTo>
                    <a:pt x="4228" y="9314"/>
                  </a:lnTo>
                  <a:lnTo>
                    <a:pt x="4599" y="9061"/>
                  </a:lnTo>
                  <a:lnTo>
                    <a:pt x="4949" y="8768"/>
                  </a:lnTo>
                  <a:lnTo>
                    <a:pt x="5261" y="8457"/>
                  </a:lnTo>
                  <a:lnTo>
                    <a:pt x="5553" y="8106"/>
                  </a:lnTo>
                  <a:lnTo>
                    <a:pt x="5807" y="7716"/>
                  </a:lnTo>
                  <a:lnTo>
                    <a:pt x="6021" y="7307"/>
                  </a:lnTo>
                  <a:lnTo>
                    <a:pt x="6216" y="6878"/>
                  </a:lnTo>
                  <a:lnTo>
                    <a:pt x="6372" y="6430"/>
                  </a:lnTo>
                  <a:lnTo>
                    <a:pt x="6469" y="5963"/>
                  </a:lnTo>
                  <a:lnTo>
                    <a:pt x="6547" y="5456"/>
                  </a:lnTo>
                  <a:lnTo>
                    <a:pt x="6567" y="5203"/>
                  </a:lnTo>
                  <a:lnTo>
                    <a:pt x="6567" y="4950"/>
                  </a:lnTo>
                  <a:lnTo>
                    <a:pt x="6567" y="4696"/>
                  </a:lnTo>
                  <a:lnTo>
                    <a:pt x="6547" y="4443"/>
                  </a:lnTo>
                  <a:lnTo>
                    <a:pt x="6469" y="3956"/>
                  </a:lnTo>
                  <a:lnTo>
                    <a:pt x="6372" y="3488"/>
                  </a:lnTo>
                  <a:lnTo>
                    <a:pt x="6216" y="3021"/>
                  </a:lnTo>
                  <a:lnTo>
                    <a:pt x="6021" y="2592"/>
                  </a:lnTo>
                  <a:lnTo>
                    <a:pt x="5807" y="2183"/>
                  </a:lnTo>
                  <a:lnTo>
                    <a:pt x="5553" y="1813"/>
                  </a:lnTo>
                  <a:lnTo>
                    <a:pt x="5261" y="1462"/>
                  </a:lnTo>
                  <a:lnTo>
                    <a:pt x="4949" y="1131"/>
                  </a:lnTo>
                  <a:lnTo>
                    <a:pt x="4599" y="838"/>
                  </a:lnTo>
                  <a:lnTo>
                    <a:pt x="4228" y="605"/>
                  </a:lnTo>
                  <a:lnTo>
                    <a:pt x="3839" y="390"/>
                  </a:lnTo>
                  <a:lnTo>
                    <a:pt x="3624" y="293"/>
                  </a:lnTo>
                  <a:lnTo>
                    <a:pt x="3430" y="21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87" y="59"/>
                  </a:lnTo>
                  <a:lnTo>
                    <a:pt x="255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6941;p67">
              <a:extLst>
                <a:ext uri="{FF2B5EF4-FFF2-40B4-BE49-F238E27FC236}">
                  <a16:creationId xmlns:a16="http://schemas.microsoft.com/office/drawing/2014/main" id="{305C6B4D-0D0F-6F16-39C2-7B116203B33B}"/>
                </a:ext>
              </a:extLst>
            </p:cNvPr>
            <p:cNvSpPr/>
            <p:nvPr/>
          </p:nvSpPr>
          <p:spPr>
            <a:xfrm>
              <a:off x="4485825" y="1767600"/>
              <a:ext cx="164175" cy="247950"/>
            </a:xfrm>
            <a:custGeom>
              <a:avLst/>
              <a:gdLst/>
              <a:ahLst/>
              <a:cxnLst/>
              <a:rect l="l" t="t" r="r" b="b"/>
              <a:pathLst>
                <a:path w="6567" h="9918" fill="none" extrusionOk="0">
                  <a:moveTo>
                    <a:pt x="6567" y="4950"/>
                  </a:moveTo>
                  <a:lnTo>
                    <a:pt x="6567" y="4950"/>
                  </a:lnTo>
                  <a:lnTo>
                    <a:pt x="6567" y="5203"/>
                  </a:lnTo>
                  <a:lnTo>
                    <a:pt x="6547" y="5456"/>
                  </a:lnTo>
                  <a:lnTo>
                    <a:pt x="6469" y="5963"/>
                  </a:lnTo>
                  <a:lnTo>
                    <a:pt x="6372" y="6430"/>
                  </a:lnTo>
                  <a:lnTo>
                    <a:pt x="6216" y="6878"/>
                  </a:lnTo>
                  <a:lnTo>
                    <a:pt x="6021" y="7307"/>
                  </a:lnTo>
                  <a:lnTo>
                    <a:pt x="5807" y="7716"/>
                  </a:lnTo>
                  <a:lnTo>
                    <a:pt x="5553" y="8106"/>
                  </a:lnTo>
                  <a:lnTo>
                    <a:pt x="5261" y="8457"/>
                  </a:lnTo>
                  <a:lnTo>
                    <a:pt x="4949" y="8768"/>
                  </a:lnTo>
                  <a:lnTo>
                    <a:pt x="4599" y="9061"/>
                  </a:lnTo>
                  <a:lnTo>
                    <a:pt x="4228" y="9314"/>
                  </a:lnTo>
                  <a:lnTo>
                    <a:pt x="3839" y="9528"/>
                  </a:lnTo>
                  <a:lnTo>
                    <a:pt x="3624" y="9606"/>
                  </a:lnTo>
                  <a:lnTo>
                    <a:pt x="3430" y="9684"/>
                  </a:lnTo>
                  <a:lnTo>
                    <a:pt x="3215" y="9762"/>
                  </a:lnTo>
                  <a:lnTo>
                    <a:pt x="3001" y="9801"/>
                  </a:lnTo>
                  <a:lnTo>
                    <a:pt x="2787" y="9860"/>
                  </a:lnTo>
                  <a:lnTo>
                    <a:pt x="2553" y="9879"/>
                  </a:lnTo>
                  <a:lnTo>
                    <a:pt x="2319" y="9898"/>
                  </a:lnTo>
                  <a:lnTo>
                    <a:pt x="2105" y="9918"/>
                  </a:lnTo>
                  <a:lnTo>
                    <a:pt x="2105" y="9918"/>
                  </a:lnTo>
                  <a:lnTo>
                    <a:pt x="1812" y="9898"/>
                  </a:lnTo>
                  <a:lnTo>
                    <a:pt x="1540" y="9879"/>
                  </a:lnTo>
                  <a:lnTo>
                    <a:pt x="1267" y="9821"/>
                  </a:lnTo>
                  <a:lnTo>
                    <a:pt x="994" y="9762"/>
                  </a:lnTo>
                  <a:lnTo>
                    <a:pt x="741" y="9684"/>
                  </a:lnTo>
                  <a:lnTo>
                    <a:pt x="488" y="9567"/>
                  </a:lnTo>
                  <a:lnTo>
                    <a:pt x="234" y="9450"/>
                  </a:lnTo>
                  <a:lnTo>
                    <a:pt x="0" y="9333"/>
                  </a:lnTo>
                  <a:lnTo>
                    <a:pt x="0" y="9333"/>
                  </a:lnTo>
                  <a:lnTo>
                    <a:pt x="254" y="9294"/>
                  </a:lnTo>
                  <a:lnTo>
                    <a:pt x="507" y="9217"/>
                  </a:lnTo>
                  <a:lnTo>
                    <a:pt x="507" y="9217"/>
                  </a:lnTo>
                  <a:lnTo>
                    <a:pt x="780" y="9139"/>
                  </a:lnTo>
                  <a:lnTo>
                    <a:pt x="1053" y="9022"/>
                  </a:lnTo>
                  <a:lnTo>
                    <a:pt x="1053" y="9022"/>
                  </a:lnTo>
                  <a:lnTo>
                    <a:pt x="1286" y="8905"/>
                  </a:lnTo>
                  <a:lnTo>
                    <a:pt x="1520" y="8749"/>
                  </a:lnTo>
                  <a:lnTo>
                    <a:pt x="1754" y="8574"/>
                  </a:lnTo>
                  <a:lnTo>
                    <a:pt x="1949" y="8398"/>
                  </a:lnTo>
                  <a:lnTo>
                    <a:pt x="1949" y="8398"/>
                  </a:lnTo>
                  <a:lnTo>
                    <a:pt x="2144" y="8184"/>
                  </a:lnTo>
                  <a:lnTo>
                    <a:pt x="2319" y="7970"/>
                  </a:lnTo>
                  <a:lnTo>
                    <a:pt x="2494" y="7755"/>
                  </a:lnTo>
                  <a:lnTo>
                    <a:pt x="2650" y="7521"/>
                  </a:lnTo>
                  <a:lnTo>
                    <a:pt x="2650" y="7521"/>
                  </a:lnTo>
                  <a:lnTo>
                    <a:pt x="2787" y="7268"/>
                  </a:lnTo>
                  <a:lnTo>
                    <a:pt x="2904" y="6995"/>
                  </a:lnTo>
                  <a:lnTo>
                    <a:pt x="3020" y="6723"/>
                  </a:lnTo>
                  <a:lnTo>
                    <a:pt x="3118" y="6450"/>
                  </a:lnTo>
                  <a:lnTo>
                    <a:pt x="3196" y="6177"/>
                  </a:lnTo>
                  <a:lnTo>
                    <a:pt x="3274" y="5885"/>
                  </a:lnTo>
                  <a:lnTo>
                    <a:pt x="3313" y="5593"/>
                  </a:lnTo>
                  <a:lnTo>
                    <a:pt x="3352" y="5300"/>
                  </a:lnTo>
                  <a:lnTo>
                    <a:pt x="3352" y="5300"/>
                  </a:lnTo>
                  <a:lnTo>
                    <a:pt x="3371" y="5008"/>
                  </a:lnTo>
                  <a:lnTo>
                    <a:pt x="3391" y="4716"/>
                  </a:lnTo>
                  <a:lnTo>
                    <a:pt x="3371" y="4424"/>
                  </a:lnTo>
                  <a:lnTo>
                    <a:pt x="3352" y="4131"/>
                  </a:lnTo>
                  <a:lnTo>
                    <a:pt x="3352" y="4131"/>
                  </a:lnTo>
                  <a:lnTo>
                    <a:pt x="3313" y="3839"/>
                  </a:lnTo>
                  <a:lnTo>
                    <a:pt x="3254" y="3547"/>
                  </a:lnTo>
                  <a:lnTo>
                    <a:pt x="3196" y="3274"/>
                  </a:lnTo>
                  <a:lnTo>
                    <a:pt x="3098" y="3001"/>
                  </a:lnTo>
                  <a:lnTo>
                    <a:pt x="3098" y="3001"/>
                  </a:lnTo>
                  <a:lnTo>
                    <a:pt x="3001" y="2728"/>
                  </a:lnTo>
                  <a:lnTo>
                    <a:pt x="2884" y="2475"/>
                  </a:lnTo>
                  <a:lnTo>
                    <a:pt x="2748" y="2241"/>
                  </a:lnTo>
                  <a:lnTo>
                    <a:pt x="2611" y="2007"/>
                  </a:lnTo>
                  <a:lnTo>
                    <a:pt x="2611" y="2007"/>
                  </a:lnTo>
                  <a:lnTo>
                    <a:pt x="2436" y="1774"/>
                  </a:lnTo>
                  <a:lnTo>
                    <a:pt x="2261" y="1579"/>
                  </a:lnTo>
                  <a:lnTo>
                    <a:pt x="2046" y="1384"/>
                  </a:lnTo>
                  <a:lnTo>
                    <a:pt x="1832" y="1209"/>
                  </a:lnTo>
                  <a:lnTo>
                    <a:pt x="1832" y="1209"/>
                  </a:lnTo>
                  <a:lnTo>
                    <a:pt x="1598" y="1033"/>
                  </a:lnTo>
                  <a:lnTo>
                    <a:pt x="1345" y="897"/>
                  </a:lnTo>
                  <a:lnTo>
                    <a:pt x="1072" y="780"/>
                  </a:lnTo>
                  <a:lnTo>
                    <a:pt x="799" y="683"/>
                  </a:lnTo>
                  <a:lnTo>
                    <a:pt x="799" y="683"/>
                  </a:lnTo>
                  <a:lnTo>
                    <a:pt x="449" y="585"/>
                  </a:lnTo>
                  <a:lnTo>
                    <a:pt x="78" y="527"/>
                  </a:lnTo>
                  <a:lnTo>
                    <a:pt x="78" y="527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99" y="215"/>
                  </a:lnTo>
                  <a:lnTo>
                    <a:pt x="1033" y="137"/>
                  </a:lnTo>
                  <a:lnTo>
                    <a:pt x="1306" y="79"/>
                  </a:lnTo>
                  <a:lnTo>
                    <a:pt x="1559" y="40"/>
                  </a:lnTo>
                  <a:lnTo>
                    <a:pt x="1832" y="1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2319" y="1"/>
                  </a:lnTo>
                  <a:lnTo>
                    <a:pt x="2553" y="20"/>
                  </a:lnTo>
                  <a:lnTo>
                    <a:pt x="2787" y="59"/>
                  </a:lnTo>
                  <a:lnTo>
                    <a:pt x="3001" y="98"/>
                  </a:lnTo>
                  <a:lnTo>
                    <a:pt x="3215" y="157"/>
                  </a:lnTo>
                  <a:lnTo>
                    <a:pt x="3430" y="215"/>
                  </a:lnTo>
                  <a:lnTo>
                    <a:pt x="3624" y="293"/>
                  </a:lnTo>
                  <a:lnTo>
                    <a:pt x="3839" y="390"/>
                  </a:lnTo>
                  <a:lnTo>
                    <a:pt x="4228" y="605"/>
                  </a:lnTo>
                  <a:lnTo>
                    <a:pt x="4599" y="838"/>
                  </a:lnTo>
                  <a:lnTo>
                    <a:pt x="4949" y="1131"/>
                  </a:lnTo>
                  <a:lnTo>
                    <a:pt x="5261" y="1462"/>
                  </a:lnTo>
                  <a:lnTo>
                    <a:pt x="5553" y="1813"/>
                  </a:lnTo>
                  <a:lnTo>
                    <a:pt x="5807" y="2183"/>
                  </a:lnTo>
                  <a:lnTo>
                    <a:pt x="6021" y="2592"/>
                  </a:lnTo>
                  <a:lnTo>
                    <a:pt x="6216" y="3021"/>
                  </a:lnTo>
                  <a:lnTo>
                    <a:pt x="6372" y="3488"/>
                  </a:lnTo>
                  <a:lnTo>
                    <a:pt x="6469" y="3956"/>
                  </a:lnTo>
                  <a:lnTo>
                    <a:pt x="6547" y="4443"/>
                  </a:lnTo>
                  <a:lnTo>
                    <a:pt x="6567" y="4696"/>
                  </a:lnTo>
                  <a:lnTo>
                    <a:pt x="6567" y="49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6942;p67">
              <a:extLst>
                <a:ext uri="{FF2B5EF4-FFF2-40B4-BE49-F238E27FC236}">
                  <a16:creationId xmlns:a16="http://schemas.microsoft.com/office/drawing/2014/main" id="{70568163-186E-979A-7FDE-CE87C695FB35}"/>
                </a:ext>
              </a:extLst>
            </p:cNvPr>
            <p:cNvSpPr/>
            <p:nvPr/>
          </p:nvSpPr>
          <p:spPr>
            <a:xfrm>
              <a:off x="4426400" y="1777825"/>
              <a:ext cx="163700" cy="227025"/>
            </a:xfrm>
            <a:custGeom>
              <a:avLst/>
              <a:gdLst/>
              <a:ahLst/>
              <a:cxnLst/>
              <a:rect l="l" t="t" r="r" b="b"/>
              <a:pathLst>
                <a:path w="6548" h="9081" extrusionOk="0">
                  <a:moveTo>
                    <a:pt x="2904" y="1"/>
                  </a:moveTo>
                  <a:lnTo>
                    <a:pt x="2670" y="20"/>
                  </a:lnTo>
                  <a:lnTo>
                    <a:pt x="2377" y="176"/>
                  </a:lnTo>
                  <a:lnTo>
                    <a:pt x="2105" y="352"/>
                  </a:lnTo>
                  <a:lnTo>
                    <a:pt x="1832" y="546"/>
                  </a:lnTo>
                  <a:lnTo>
                    <a:pt x="1579" y="761"/>
                  </a:lnTo>
                  <a:lnTo>
                    <a:pt x="1345" y="994"/>
                  </a:lnTo>
                  <a:lnTo>
                    <a:pt x="1131" y="1248"/>
                  </a:lnTo>
                  <a:lnTo>
                    <a:pt x="936" y="1521"/>
                  </a:lnTo>
                  <a:lnTo>
                    <a:pt x="741" y="1813"/>
                  </a:lnTo>
                  <a:lnTo>
                    <a:pt x="585" y="2125"/>
                  </a:lnTo>
                  <a:lnTo>
                    <a:pt x="429" y="2436"/>
                  </a:lnTo>
                  <a:lnTo>
                    <a:pt x="312" y="2748"/>
                  </a:lnTo>
                  <a:lnTo>
                    <a:pt x="195" y="3099"/>
                  </a:lnTo>
                  <a:lnTo>
                    <a:pt x="117" y="3449"/>
                  </a:lnTo>
                  <a:lnTo>
                    <a:pt x="59" y="3800"/>
                  </a:lnTo>
                  <a:lnTo>
                    <a:pt x="20" y="4170"/>
                  </a:lnTo>
                  <a:lnTo>
                    <a:pt x="0" y="4541"/>
                  </a:lnTo>
                  <a:lnTo>
                    <a:pt x="20" y="4911"/>
                  </a:lnTo>
                  <a:lnTo>
                    <a:pt x="59" y="5281"/>
                  </a:lnTo>
                  <a:lnTo>
                    <a:pt x="117" y="5651"/>
                  </a:lnTo>
                  <a:lnTo>
                    <a:pt x="195" y="5982"/>
                  </a:lnTo>
                  <a:lnTo>
                    <a:pt x="312" y="6333"/>
                  </a:lnTo>
                  <a:lnTo>
                    <a:pt x="429" y="6664"/>
                  </a:lnTo>
                  <a:lnTo>
                    <a:pt x="585" y="6976"/>
                  </a:lnTo>
                  <a:lnTo>
                    <a:pt x="741" y="7268"/>
                  </a:lnTo>
                  <a:lnTo>
                    <a:pt x="916" y="7561"/>
                  </a:lnTo>
                  <a:lnTo>
                    <a:pt x="1131" y="7833"/>
                  </a:lnTo>
                  <a:lnTo>
                    <a:pt x="1345" y="8087"/>
                  </a:lnTo>
                  <a:lnTo>
                    <a:pt x="1579" y="8320"/>
                  </a:lnTo>
                  <a:lnTo>
                    <a:pt x="1832" y="8535"/>
                  </a:lnTo>
                  <a:lnTo>
                    <a:pt x="2085" y="8730"/>
                  </a:lnTo>
                  <a:lnTo>
                    <a:pt x="2358" y="8905"/>
                  </a:lnTo>
                  <a:lnTo>
                    <a:pt x="2650" y="9061"/>
                  </a:lnTo>
                  <a:lnTo>
                    <a:pt x="2923" y="9080"/>
                  </a:lnTo>
                  <a:lnTo>
                    <a:pt x="3118" y="9080"/>
                  </a:lnTo>
                  <a:lnTo>
                    <a:pt x="3313" y="9061"/>
                  </a:lnTo>
                  <a:lnTo>
                    <a:pt x="3683" y="8983"/>
                  </a:lnTo>
                  <a:lnTo>
                    <a:pt x="3897" y="8924"/>
                  </a:lnTo>
                  <a:lnTo>
                    <a:pt x="4112" y="8847"/>
                  </a:lnTo>
                  <a:lnTo>
                    <a:pt x="4092" y="8847"/>
                  </a:lnTo>
                  <a:lnTo>
                    <a:pt x="4267" y="8749"/>
                  </a:lnTo>
                  <a:lnTo>
                    <a:pt x="4462" y="8652"/>
                  </a:lnTo>
                  <a:lnTo>
                    <a:pt x="4657" y="8535"/>
                  </a:lnTo>
                  <a:lnTo>
                    <a:pt x="4832" y="8398"/>
                  </a:lnTo>
                  <a:lnTo>
                    <a:pt x="4852" y="8398"/>
                  </a:lnTo>
                  <a:lnTo>
                    <a:pt x="5027" y="8243"/>
                  </a:lnTo>
                  <a:lnTo>
                    <a:pt x="5203" y="8087"/>
                  </a:lnTo>
                  <a:lnTo>
                    <a:pt x="5378" y="7892"/>
                  </a:lnTo>
                  <a:lnTo>
                    <a:pt x="5534" y="7697"/>
                  </a:lnTo>
                  <a:lnTo>
                    <a:pt x="5553" y="7677"/>
                  </a:lnTo>
                  <a:lnTo>
                    <a:pt x="5709" y="7444"/>
                  </a:lnTo>
                  <a:lnTo>
                    <a:pt x="5865" y="7210"/>
                  </a:lnTo>
                  <a:lnTo>
                    <a:pt x="6001" y="6937"/>
                  </a:lnTo>
                  <a:lnTo>
                    <a:pt x="6138" y="6645"/>
                  </a:lnTo>
                  <a:lnTo>
                    <a:pt x="6138" y="6664"/>
                  </a:lnTo>
                  <a:lnTo>
                    <a:pt x="6255" y="6333"/>
                  </a:lnTo>
                  <a:lnTo>
                    <a:pt x="6372" y="6002"/>
                  </a:lnTo>
                  <a:lnTo>
                    <a:pt x="6450" y="5651"/>
                  </a:lnTo>
                  <a:lnTo>
                    <a:pt x="6508" y="5300"/>
                  </a:lnTo>
                  <a:lnTo>
                    <a:pt x="6508" y="5320"/>
                  </a:lnTo>
                  <a:lnTo>
                    <a:pt x="6547" y="4930"/>
                  </a:lnTo>
                  <a:lnTo>
                    <a:pt x="6547" y="4541"/>
                  </a:lnTo>
                  <a:lnTo>
                    <a:pt x="6547" y="4151"/>
                  </a:lnTo>
                  <a:lnTo>
                    <a:pt x="6508" y="3761"/>
                  </a:lnTo>
                  <a:lnTo>
                    <a:pt x="6411" y="3313"/>
                  </a:lnTo>
                  <a:lnTo>
                    <a:pt x="6333" y="2982"/>
                  </a:lnTo>
                  <a:lnTo>
                    <a:pt x="6313" y="2923"/>
                  </a:lnTo>
                  <a:lnTo>
                    <a:pt x="6138" y="2436"/>
                  </a:lnTo>
                  <a:lnTo>
                    <a:pt x="6118" y="2397"/>
                  </a:lnTo>
                  <a:lnTo>
                    <a:pt x="6021" y="2164"/>
                  </a:lnTo>
                  <a:lnTo>
                    <a:pt x="5885" y="1930"/>
                  </a:lnTo>
                  <a:lnTo>
                    <a:pt x="5748" y="1696"/>
                  </a:lnTo>
                  <a:lnTo>
                    <a:pt x="5592" y="1462"/>
                  </a:lnTo>
                  <a:lnTo>
                    <a:pt x="5553" y="1423"/>
                  </a:lnTo>
                  <a:lnTo>
                    <a:pt x="5553" y="1404"/>
                  </a:lnTo>
                  <a:lnTo>
                    <a:pt x="5397" y="1228"/>
                  </a:lnTo>
                  <a:lnTo>
                    <a:pt x="5222" y="1033"/>
                  </a:lnTo>
                  <a:lnTo>
                    <a:pt x="5086" y="897"/>
                  </a:lnTo>
                  <a:lnTo>
                    <a:pt x="5066" y="878"/>
                  </a:lnTo>
                  <a:lnTo>
                    <a:pt x="4910" y="741"/>
                  </a:lnTo>
                  <a:lnTo>
                    <a:pt x="4832" y="683"/>
                  </a:lnTo>
                  <a:lnTo>
                    <a:pt x="4657" y="566"/>
                  </a:lnTo>
                  <a:lnTo>
                    <a:pt x="4501" y="449"/>
                  </a:lnTo>
                  <a:lnTo>
                    <a:pt x="4443" y="429"/>
                  </a:lnTo>
                  <a:lnTo>
                    <a:pt x="4423" y="410"/>
                  </a:lnTo>
                  <a:lnTo>
                    <a:pt x="4404" y="390"/>
                  </a:lnTo>
                  <a:lnTo>
                    <a:pt x="4365" y="371"/>
                  </a:lnTo>
                  <a:lnTo>
                    <a:pt x="4073" y="235"/>
                  </a:lnTo>
                  <a:lnTo>
                    <a:pt x="4053" y="235"/>
                  </a:lnTo>
                  <a:lnTo>
                    <a:pt x="4034" y="215"/>
                  </a:lnTo>
                  <a:lnTo>
                    <a:pt x="3995" y="215"/>
                  </a:lnTo>
                  <a:lnTo>
                    <a:pt x="3995" y="196"/>
                  </a:lnTo>
                  <a:lnTo>
                    <a:pt x="3936" y="196"/>
                  </a:lnTo>
                  <a:lnTo>
                    <a:pt x="3683" y="98"/>
                  </a:lnTo>
                  <a:lnTo>
                    <a:pt x="3449" y="59"/>
                  </a:lnTo>
                  <a:lnTo>
                    <a:pt x="3430" y="59"/>
                  </a:lnTo>
                  <a:lnTo>
                    <a:pt x="3391" y="40"/>
                  </a:lnTo>
                  <a:lnTo>
                    <a:pt x="3371" y="40"/>
                  </a:lnTo>
                  <a:lnTo>
                    <a:pt x="3293" y="20"/>
                  </a:lnTo>
                  <a:lnTo>
                    <a:pt x="29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6943;p67">
              <a:extLst>
                <a:ext uri="{FF2B5EF4-FFF2-40B4-BE49-F238E27FC236}">
                  <a16:creationId xmlns:a16="http://schemas.microsoft.com/office/drawing/2014/main" id="{BDA2688B-E77A-1E66-959B-44A32F21973D}"/>
                </a:ext>
              </a:extLst>
            </p:cNvPr>
            <p:cNvSpPr/>
            <p:nvPr/>
          </p:nvSpPr>
          <p:spPr>
            <a:xfrm>
              <a:off x="4426400" y="1777825"/>
              <a:ext cx="163700" cy="227025"/>
            </a:xfrm>
            <a:custGeom>
              <a:avLst/>
              <a:gdLst/>
              <a:ahLst/>
              <a:cxnLst/>
              <a:rect l="l" t="t" r="r" b="b"/>
              <a:pathLst>
                <a:path w="6548" h="9081" fill="none" extrusionOk="0">
                  <a:moveTo>
                    <a:pt x="2923" y="1"/>
                  </a:moveTo>
                  <a:lnTo>
                    <a:pt x="2923" y="1"/>
                  </a:lnTo>
                  <a:lnTo>
                    <a:pt x="3293" y="20"/>
                  </a:lnTo>
                  <a:lnTo>
                    <a:pt x="3293" y="20"/>
                  </a:lnTo>
                  <a:lnTo>
                    <a:pt x="3371" y="40"/>
                  </a:lnTo>
                  <a:lnTo>
                    <a:pt x="3371" y="40"/>
                  </a:lnTo>
                  <a:lnTo>
                    <a:pt x="3391" y="40"/>
                  </a:lnTo>
                  <a:lnTo>
                    <a:pt x="3391" y="40"/>
                  </a:lnTo>
                  <a:lnTo>
                    <a:pt x="3430" y="59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83" y="98"/>
                  </a:lnTo>
                  <a:lnTo>
                    <a:pt x="3683" y="98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95" y="196"/>
                  </a:lnTo>
                  <a:lnTo>
                    <a:pt x="3995" y="215"/>
                  </a:lnTo>
                  <a:lnTo>
                    <a:pt x="3995" y="215"/>
                  </a:lnTo>
                  <a:lnTo>
                    <a:pt x="4034" y="215"/>
                  </a:lnTo>
                  <a:lnTo>
                    <a:pt x="4053" y="235"/>
                  </a:lnTo>
                  <a:lnTo>
                    <a:pt x="4053" y="235"/>
                  </a:lnTo>
                  <a:lnTo>
                    <a:pt x="4092" y="235"/>
                  </a:lnTo>
                  <a:lnTo>
                    <a:pt x="4073" y="235"/>
                  </a:lnTo>
                  <a:lnTo>
                    <a:pt x="4073" y="235"/>
                  </a:lnTo>
                  <a:lnTo>
                    <a:pt x="4073" y="235"/>
                  </a:lnTo>
                  <a:lnTo>
                    <a:pt x="4073" y="235"/>
                  </a:lnTo>
                  <a:lnTo>
                    <a:pt x="4365" y="371"/>
                  </a:lnTo>
                  <a:lnTo>
                    <a:pt x="4404" y="390"/>
                  </a:lnTo>
                  <a:lnTo>
                    <a:pt x="4423" y="410"/>
                  </a:lnTo>
                  <a:lnTo>
                    <a:pt x="4443" y="429"/>
                  </a:lnTo>
                  <a:lnTo>
                    <a:pt x="4443" y="429"/>
                  </a:lnTo>
                  <a:lnTo>
                    <a:pt x="4501" y="449"/>
                  </a:lnTo>
                  <a:lnTo>
                    <a:pt x="4501" y="449"/>
                  </a:lnTo>
                  <a:lnTo>
                    <a:pt x="4657" y="566"/>
                  </a:lnTo>
                  <a:lnTo>
                    <a:pt x="4657" y="566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910" y="741"/>
                  </a:lnTo>
                  <a:lnTo>
                    <a:pt x="4910" y="741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86" y="897"/>
                  </a:lnTo>
                  <a:lnTo>
                    <a:pt x="5086" y="897"/>
                  </a:lnTo>
                  <a:lnTo>
                    <a:pt x="5222" y="1033"/>
                  </a:lnTo>
                  <a:lnTo>
                    <a:pt x="5222" y="1033"/>
                  </a:lnTo>
                  <a:lnTo>
                    <a:pt x="5397" y="1228"/>
                  </a:lnTo>
                  <a:lnTo>
                    <a:pt x="5397" y="1228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23"/>
                  </a:lnTo>
                  <a:lnTo>
                    <a:pt x="5553" y="1404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92" y="1462"/>
                  </a:lnTo>
                  <a:lnTo>
                    <a:pt x="5592" y="1462"/>
                  </a:lnTo>
                  <a:lnTo>
                    <a:pt x="5748" y="1696"/>
                  </a:lnTo>
                  <a:lnTo>
                    <a:pt x="5748" y="1696"/>
                  </a:lnTo>
                  <a:lnTo>
                    <a:pt x="5885" y="1930"/>
                  </a:lnTo>
                  <a:lnTo>
                    <a:pt x="5885" y="1930"/>
                  </a:lnTo>
                  <a:lnTo>
                    <a:pt x="6021" y="2164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38" y="2436"/>
                  </a:lnTo>
                  <a:lnTo>
                    <a:pt x="6138" y="2456"/>
                  </a:lnTo>
                  <a:lnTo>
                    <a:pt x="6138" y="2436"/>
                  </a:lnTo>
                  <a:lnTo>
                    <a:pt x="6138" y="2436"/>
                  </a:lnTo>
                  <a:lnTo>
                    <a:pt x="6138" y="2436"/>
                  </a:lnTo>
                  <a:lnTo>
                    <a:pt x="6313" y="2923"/>
                  </a:lnTo>
                  <a:lnTo>
                    <a:pt x="6333" y="2982"/>
                  </a:lnTo>
                  <a:lnTo>
                    <a:pt x="6333" y="2982"/>
                  </a:lnTo>
                  <a:lnTo>
                    <a:pt x="6411" y="3313"/>
                  </a:lnTo>
                  <a:lnTo>
                    <a:pt x="6411" y="3313"/>
                  </a:lnTo>
                  <a:lnTo>
                    <a:pt x="6508" y="3761"/>
                  </a:lnTo>
                  <a:lnTo>
                    <a:pt x="6508" y="3781"/>
                  </a:lnTo>
                  <a:lnTo>
                    <a:pt x="6508" y="3761"/>
                  </a:lnTo>
                  <a:lnTo>
                    <a:pt x="6508" y="3761"/>
                  </a:lnTo>
                  <a:lnTo>
                    <a:pt x="6508" y="3761"/>
                  </a:lnTo>
                  <a:lnTo>
                    <a:pt x="6547" y="4151"/>
                  </a:lnTo>
                  <a:lnTo>
                    <a:pt x="6547" y="4541"/>
                  </a:lnTo>
                  <a:lnTo>
                    <a:pt x="6547" y="4541"/>
                  </a:lnTo>
                  <a:lnTo>
                    <a:pt x="6547" y="4930"/>
                  </a:lnTo>
                  <a:lnTo>
                    <a:pt x="6508" y="5320"/>
                  </a:lnTo>
                  <a:lnTo>
                    <a:pt x="6508" y="5320"/>
                  </a:lnTo>
                  <a:lnTo>
                    <a:pt x="6508" y="5300"/>
                  </a:lnTo>
                  <a:lnTo>
                    <a:pt x="6508" y="5300"/>
                  </a:lnTo>
                  <a:lnTo>
                    <a:pt x="6450" y="5651"/>
                  </a:lnTo>
                  <a:lnTo>
                    <a:pt x="6372" y="6002"/>
                  </a:lnTo>
                  <a:lnTo>
                    <a:pt x="6372" y="6002"/>
                  </a:lnTo>
                  <a:lnTo>
                    <a:pt x="6255" y="6333"/>
                  </a:lnTo>
                  <a:lnTo>
                    <a:pt x="6138" y="6664"/>
                  </a:lnTo>
                  <a:lnTo>
                    <a:pt x="6138" y="6664"/>
                  </a:lnTo>
                  <a:lnTo>
                    <a:pt x="6138" y="6664"/>
                  </a:lnTo>
                  <a:lnTo>
                    <a:pt x="6138" y="6645"/>
                  </a:lnTo>
                  <a:lnTo>
                    <a:pt x="6138" y="6645"/>
                  </a:lnTo>
                  <a:lnTo>
                    <a:pt x="6001" y="6937"/>
                  </a:lnTo>
                  <a:lnTo>
                    <a:pt x="5865" y="7210"/>
                  </a:lnTo>
                  <a:lnTo>
                    <a:pt x="5865" y="7210"/>
                  </a:lnTo>
                  <a:lnTo>
                    <a:pt x="5709" y="7444"/>
                  </a:lnTo>
                  <a:lnTo>
                    <a:pt x="5553" y="7677"/>
                  </a:lnTo>
                  <a:lnTo>
                    <a:pt x="5553" y="7677"/>
                  </a:lnTo>
                  <a:lnTo>
                    <a:pt x="5534" y="7677"/>
                  </a:lnTo>
                  <a:lnTo>
                    <a:pt x="5553" y="767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378" y="7892"/>
                  </a:lnTo>
                  <a:lnTo>
                    <a:pt x="5203" y="8087"/>
                  </a:lnTo>
                  <a:lnTo>
                    <a:pt x="5203" y="8087"/>
                  </a:lnTo>
                  <a:lnTo>
                    <a:pt x="5027" y="8243"/>
                  </a:lnTo>
                  <a:lnTo>
                    <a:pt x="4852" y="8398"/>
                  </a:lnTo>
                  <a:lnTo>
                    <a:pt x="4852" y="8398"/>
                  </a:lnTo>
                  <a:lnTo>
                    <a:pt x="4852" y="8398"/>
                  </a:lnTo>
                  <a:lnTo>
                    <a:pt x="485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657" y="8535"/>
                  </a:lnTo>
                  <a:lnTo>
                    <a:pt x="4462" y="8652"/>
                  </a:lnTo>
                  <a:lnTo>
                    <a:pt x="4462" y="8652"/>
                  </a:lnTo>
                  <a:lnTo>
                    <a:pt x="4267" y="8749"/>
                  </a:lnTo>
                  <a:lnTo>
                    <a:pt x="4092" y="8847"/>
                  </a:lnTo>
                  <a:lnTo>
                    <a:pt x="4112" y="8847"/>
                  </a:lnTo>
                  <a:lnTo>
                    <a:pt x="4112" y="8847"/>
                  </a:lnTo>
                  <a:lnTo>
                    <a:pt x="3897" y="8924"/>
                  </a:lnTo>
                  <a:lnTo>
                    <a:pt x="3683" y="8983"/>
                  </a:lnTo>
                  <a:lnTo>
                    <a:pt x="3683" y="8983"/>
                  </a:lnTo>
                  <a:lnTo>
                    <a:pt x="3313" y="9061"/>
                  </a:lnTo>
                  <a:lnTo>
                    <a:pt x="3313" y="9061"/>
                  </a:lnTo>
                  <a:lnTo>
                    <a:pt x="3313" y="9061"/>
                  </a:lnTo>
                  <a:lnTo>
                    <a:pt x="3118" y="9080"/>
                  </a:lnTo>
                  <a:lnTo>
                    <a:pt x="2923" y="9080"/>
                  </a:lnTo>
                  <a:lnTo>
                    <a:pt x="2923" y="9080"/>
                  </a:lnTo>
                  <a:lnTo>
                    <a:pt x="2650" y="9061"/>
                  </a:lnTo>
                  <a:lnTo>
                    <a:pt x="2650" y="9061"/>
                  </a:lnTo>
                  <a:lnTo>
                    <a:pt x="2358" y="8905"/>
                  </a:lnTo>
                  <a:lnTo>
                    <a:pt x="2085" y="8730"/>
                  </a:lnTo>
                  <a:lnTo>
                    <a:pt x="1832" y="8535"/>
                  </a:lnTo>
                  <a:lnTo>
                    <a:pt x="1579" y="8320"/>
                  </a:lnTo>
                  <a:lnTo>
                    <a:pt x="1345" y="8087"/>
                  </a:lnTo>
                  <a:lnTo>
                    <a:pt x="1131" y="7833"/>
                  </a:lnTo>
                  <a:lnTo>
                    <a:pt x="916" y="7561"/>
                  </a:lnTo>
                  <a:lnTo>
                    <a:pt x="741" y="7268"/>
                  </a:lnTo>
                  <a:lnTo>
                    <a:pt x="585" y="6976"/>
                  </a:lnTo>
                  <a:lnTo>
                    <a:pt x="429" y="6664"/>
                  </a:lnTo>
                  <a:lnTo>
                    <a:pt x="312" y="6333"/>
                  </a:lnTo>
                  <a:lnTo>
                    <a:pt x="195" y="5982"/>
                  </a:lnTo>
                  <a:lnTo>
                    <a:pt x="117" y="5651"/>
                  </a:lnTo>
                  <a:lnTo>
                    <a:pt x="59" y="5281"/>
                  </a:lnTo>
                  <a:lnTo>
                    <a:pt x="20" y="4911"/>
                  </a:lnTo>
                  <a:lnTo>
                    <a:pt x="0" y="4541"/>
                  </a:lnTo>
                  <a:lnTo>
                    <a:pt x="0" y="4541"/>
                  </a:lnTo>
                  <a:lnTo>
                    <a:pt x="20" y="4170"/>
                  </a:lnTo>
                  <a:lnTo>
                    <a:pt x="59" y="3800"/>
                  </a:lnTo>
                  <a:lnTo>
                    <a:pt x="117" y="3449"/>
                  </a:lnTo>
                  <a:lnTo>
                    <a:pt x="195" y="3099"/>
                  </a:lnTo>
                  <a:lnTo>
                    <a:pt x="312" y="2748"/>
                  </a:lnTo>
                  <a:lnTo>
                    <a:pt x="429" y="2436"/>
                  </a:lnTo>
                  <a:lnTo>
                    <a:pt x="585" y="2125"/>
                  </a:lnTo>
                  <a:lnTo>
                    <a:pt x="741" y="1813"/>
                  </a:lnTo>
                  <a:lnTo>
                    <a:pt x="936" y="1521"/>
                  </a:lnTo>
                  <a:lnTo>
                    <a:pt x="1131" y="1248"/>
                  </a:lnTo>
                  <a:lnTo>
                    <a:pt x="1345" y="994"/>
                  </a:lnTo>
                  <a:lnTo>
                    <a:pt x="1579" y="761"/>
                  </a:lnTo>
                  <a:lnTo>
                    <a:pt x="1832" y="546"/>
                  </a:lnTo>
                  <a:lnTo>
                    <a:pt x="2105" y="352"/>
                  </a:lnTo>
                  <a:lnTo>
                    <a:pt x="2377" y="176"/>
                  </a:lnTo>
                  <a:lnTo>
                    <a:pt x="2670" y="20"/>
                  </a:lnTo>
                  <a:lnTo>
                    <a:pt x="2670" y="20"/>
                  </a:lnTo>
                  <a:lnTo>
                    <a:pt x="2904" y="1"/>
                  </a:lnTo>
                  <a:lnTo>
                    <a:pt x="292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6944;p67">
              <a:extLst>
                <a:ext uri="{FF2B5EF4-FFF2-40B4-BE49-F238E27FC236}">
                  <a16:creationId xmlns:a16="http://schemas.microsoft.com/office/drawing/2014/main" id="{63CA0318-43EE-10E0-E4B3-37578C66674C}"/>
                </a:ext>
              </a:extLst>
            </p:cNvPr>
            <p:cNvSpPr/>
            <p:nvPr/>
          </p:nvSpPr>
          <p:spPr>
            <a:xfrm>
              <a:off x="4579825" y="1944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6945;p67">
              <a:extLst>
                <a:ext uri="{FF2B5EF4-FFF2-40B4-BE49-F238E27FC236}">
                  <a16:creationId xmlns:a16="http://schemas.microsoft.com/office/drawing/2014/main" id="{6C8E7E4E-3DCA-26D7-6642-522980F75194}"/>
                </a:ext>
              </a:extLst>
            </p:cNvPr>
            <p:cNvSpPr/>
            <p:nvPr/>
          </p:nvSpPr>
          <p:spPr>
            <a:xfrm>
              <a:off x="4547200" y="19877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6946;p67">
              <a:extLst>
                <a:ext uri="{FF2B5EF4-FFF2-40B4-BE49-F238E27FC236}">
                  <a16:creationId xmlns:a16="http://schemas.microsoft.com/office/drawing/2014/main" id="{7FCBE12B-40C9-087F-1CA7-E784E6594157}"/>
                </a:ext>
              </a:extLst>
            </p:cNvPr>
            <p:cNvSpPr/>
            <p:nvPr/>
          </p:nvSpPr>
          <p:spPr>
            <a:xfrm>
              <a:off x="4555000" y="1876725"/>
              <a:ext cx="67725" cy="28275"/>
            </a:xfrm>
            <a:custGeom>
              <a:avLst/>
              <a:gdLst/>
              <a:ahLst/>
              <a:cxnLst/>
              <a:rect l="l" t="t" r="r" b="b"/>
              <a:pathLst>
                <a:path w="2709" h="1131" extrusionOk="0">
                  <a:moveTo>
                    <a:pt x="1364" y="0"/>
                  </a:moveTo>
                  <a:lnTo>
                    <a:pt x="1072" y="20"/>
                  </a:lnTo>
                  <a:lnTo>
                    <a:pt x="819" y="39"/>
                  </a:lnTo>
                  <a:lnTo>
                    <a:pt x="604" y="97"/>
                  </a:lnTo>
                  <a:lnTo>
                    <a:pt x="390" y="175"/>
                  </a:lnTo>
                  <a:lnTo>
                    <a:pt x="234" y="253"/>
                  </a:lnTo>
                  <a:lnTo>
                    <a:pt x="98" y="351"/>
                  </a:lnTo>
                  <a:lnTo>
                    <a:pt x="20" y="448"/>
                  </a:lnTo>
                  <a:lnTo>
                    <a:pt x="0" y="507"/>
                  </a:lnTo>
                  <a:lnTo>
                    <a:pt x="0" y="565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79"/>
                  </a:lnTo>
                  <a:lnTo>
                    <a:pt x="234" y="877"/>
                  </a:lnTo>
                  <a:lnTo>
                    <a:pt x="390" y="974"/>
                  </a:lnTo>
                  <a:lnTo>
                    <a:pt x="604" y="1033"/>
                  </a:lnTo>
                  <a:lnTo>
                    <a:pt x="819" y="1091"/>
                  </a:lnTo>
                  <a:lnTo>
                    <a:pt x="1072" y="1111"/>
                  </a:lnTo>
                  <a:lnTo>
                    <a:pt x="1364" y="1130"/>
                  </a:lnTo>
                  <a:lnTo>
                    <a:pt x="1637" y="1111"/>
                  </a:lnTo>
                  <a:lnTo>
                    <a:pt x="1890" y="1091"/>
                  </a:lnTo>
                  <a:lnTo>
                    <a:pt x="2104" y="1033"/>
                  </a:lnTo>
                  <a:lnTo>
                    <a:pt x="2319" y="974"/>
                  </a:lnTo>
                  <a:lnTo>
                    <a:pt x="2475" y="877"/>
                  </a:lnTo>
                  <a:lnTo>
                    <a:pt x="2611" y="779"/>
                  </a:lnTo>
                  <a:lnTo>
                    <a:pt x="2689" y="682"/>
                  </a:lnTo>
                  <a:lnTo>
                    <a:pt x="2708" y="624"/>
                  </a:lnTo>
                  <a:lnTo>
                    <a:pt x="2708" y="565"/>
                  </a:lnTo>
                  <a:lnTo>
                    <a:pt x="2708" y="507"/>
                  </a:lnTo>
                  <a:lnTo>
                    <a:pt x="2689" y="448"/>
                  </a:lnTo>
                  <a:lnTo>
                    <a:pt x="2611" y="351"/>
                  </a:lnTo>
                  <a:lnTo>
                    <a:pt x="2475" y="253"/>
                  </a:lnTo>
                  <a:lnTo>
                    <a:pt x="2319" y="175"/>
                  </a:lnTo>
                  <a:lnTo>
                    <a:pt x="2104" y="97"/>
                  </a:lnTo>
                  <a:lnTo>
                    <a:pt x="1890" y="39"/>
                  </a:lnTo>
                  <a:lnTo>
                    <a:pt x="1637" y="20"/>
                  </a:lnTo>
                  <a:lnTo>
                    <a:pt x="1364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6947;p67">
              <a:extLst>
                <a:ext uri="{FF2B5EF4-FFF2-40B4-BE49-F238E27FC236}">
                  <a16:creationId xmlns:a16="http://schemas.microsoft.com/office/drawing/2014/main" id="{97D6F47B-6825-D57C-D7BE-801C28F60C10}"/>
                </a:ext>
              </a:extLst>
            </p:cNvPr>
            <p:cNvSpPr/>
            <p:nvPr/>
          </p:nvSpPr>
          <p:spPr>
            <a:xfrm>
              <a:off x="4555000" y="1876725"/>
              <a:ext cx="67725" cy="28275"/>
            </a:xfrm>
            <a:custGeom>
              <a:avLst/>
              <a:gdLst/>
              <a:ahLst/>
              <a:cxnLst/>
              <a:rect l="l" t="t" r="r" b="b"/>
              <a:pathLst>
                <a:path w="2709" h="1131" fill="none" extrusionOk="0">
                  <a:moveTo>
                    <a:pt x="2708" y="565"/>
                  </a:moveTo>
                  <a:lnTo>
                    <a:pt x="2708" y="565"/>
                  </a:lnTo>
                  <a:lnTo>
                    <a:pt x="2708" y="624"/>
                  </a:lnTo>
                  <a:lnTo>
                    <a:pt x="2689" y="682"/>
                  </a:lnTo>
                  <a:lnTo>
                    <a:pt x="2611" y="779"/>
                  </a:lnTo>
                  <a:lnTo>
                    <a:pt x="2475" y="877"/>
                  </a:lnTo>
                  <a:lnTo>
                    <a:pt x="2319" y="974"/>
                  </a:lnTo>
                  <a:lnTo>
                    <a:pt x="2104" y="1033"/>
                  </a:lnTo>
                  <a:lnTo>
                    <a:pt x="1890" y="1091"/>
                  </a:lnTo>
                  <a:lnTo>
                    <a:pt x="1637" y="1111"/>
                  </a:lnTo>
                  <a:lnTo>
                    <a:pt x="1364" y="1130"/>
                  </a:lnTo>
                  <a:lnTo>
                    <a:pt x="1364" y="1130"/>
                  </a:lnTo>
                  <a:lnTo>
                    <a:pt x="1072" y="1111"/>
                  </a:lnTo>
                  <a:lnTo>
                    <a:pt x="819" y="1091"/>
                  </a:lnTo>
                  <a:lnTo>
                    <a:pt x="604" y="1033"/>
                  </a:lnTo>
                  <a:lnTo>
                    <a:pt x="390" y="974"/>
                  </a:lnTo>
                  <a:lnTo>
                    <a:pt x="234" y="877"/>
                  </a:lnTo>
                  <a:lnTo>
                    <a:pt x="98" y="779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0" y="507"/>
                  </a:lnTo>
                  <a:lnTo>
                    <a:pt x="20" y="448"/>
                  </a:lnTo>
                  <a:lnTo>
                    <a:pt x="98" y="351"/>
                  </a:lnTo>
                  <a:lnTo>
                    <a:pt x="234" y="253"/>
                  </a:lnTo>
                  <a:lnTo>
                    <a:pt x="390" y="175"/>
                  </a:lnTo>
                  <a:lnTo>
                    <a:pt x="604" y="97"/>
                  </a:lnTo>
                  <a:lnTo>
                    <a:pt x="819" y="39"/>
                  </a:lnTo>
                  <a:lnTo>
                    <a:pt x="1072" y="20"/>
                  </a:lnTo>
                  <a:lnTo>
                    <a:pt x="1364" y="0"/>
                  </a:lnTo>
                  <a:lnTo>
                    <a:pt x="1364" y="0"/>
                  </a:lnTo>
                  <a:lnTo>
                    <a:pt x="1637" y="20"/>
                  </a:lnTo>
                  <a:lnTo>
                    <a:pt x="1890" y="39"/>
                  </a:lnTo>
                  <a:lnTo>
                    <a:pt x="2104" y="97"/>
                  </a:lnTo>
                  <a:lnTo>
                    <a:pt x="2319" y="175"/>
                  </a:lnTo>
                  <a:lnTo>
                    <a:pt x="2475" y="253"/>
                  </a:lnTo>
                  <a:lnTo>
                    <a:pt x="2611" y="351"/>
                  </a:lnTo>
                  <a:lnTo>
                    <a:pt x="2689" y="448"/>
                  </a:lnTo>
                  <a:lnTo>
                    <a:pt x="2708" y="507"/>
                  </a:lnTo>
                  <a:lnTo>
                    <a:pt x="2708" y="56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6948;p67">
              <a:extLst>
                <a:ext uri="{FF2B5EF4-FFF2-40B4-BE49-F238E27FC236}">
                  <a16:creationId xmlns:a16="http://schemas.microsoft.com/office/drawing/2014/main" id="{C68C6F7F-0D3C-6FEE-BF95-611D46B66544}"/>
                </a:ext>
              </a:extLst>
            </p:cNvPr>
            <p:cNvSpPr/>
            <p:nvPr/>
          </p:nvSpPr>
          <p:spPr>
            <a:xfrm>
              <a:off x="4043050" y="1767600"/>
              <a:ext cx="164675" cy="247950"/>
            </a:xfrm>
            <a:custGeom>
              <a:avLst/>
              <a:gdLst/>
              <a:ahLst/>
              <a:cxnLst/>
              <a:rect l="l" t="t" r="r" b="b"/>
              <a:pathLst>
                <a:path w="6587" h="9918" extrusionOk="0">
                  <a:moveTo>
                    <a:pt x="1832" y="1"/>
                  </a:moveTo>
                  <a:lnTo>
                    <a:pt x="1579" y="40"/>
                  </a:lnTo>
                  <a:lnTo>
                    <a:pt x="1306" y="79"/>
                  </a:lnTo>
                  <a:lnTo>
                    <a:pt x="1053" y="137"/>
                  </a:lnTo>
                  <a:lnTo>
                    <a:pt x="799" y="215"/>
                  </a:lnTo>
                  <a:lnTo>
                    <a:pt x="566" y="312"/>
                  </a:lnTo>
                  <a:lnTo>
                    <a:pt x="312" y="410"/>
                  </a:lnTo>
                  <a:lnTo>
                    <a:pt x="79" y="527"/>
                  </a:lnTo>
                  <a:lnTo>
                    <a:pt x="449" y="585"/>
                  </a:lnTo>
                  <a:lnTo>
                    <a:pt x="819" y="683"/>
                  </a:lnTo>
                  <a:lnTo>
                    <a:pt x="1092" y="780"/>
                  </a:lnTo>
                  <a:lnTo>
                    <a:pt x="1364" y="897"/>
                  </a:lnTo>
                  <a:lnTo>
                    <a:pt x="1618" y="1033"/>
                  </a:lnTo>
                  <a:lnTo>
                    <a:pt x="1852" y="1209"/>
                  </a:lnTo>
                  <a:lnTo>
                    <a:pt x="2066" y="1384"/>
                  </a:lnTo>
                  <a:lnTo>
                    <a:pt x="2261" y="1579"/>
                  </a:lnTo>
                  <a:lnTo>
                    <a:pt x="2436" y="1774"/>
                  </a:lnTo>
                  <a:lnTo>
                    <a:pt x="2611" y="2007"/>
                  </a:lnTo>
                  <a:lnTo>
                    <a:pt x="2767" y="2241"/>
                  </a:lnTo>
                  <a:lnTo>
                    <a:pt x="2904" y="2475"/>
                  </a:lnTo>
                  <a:lnTo>
                    <a:pt x="3021" y="2728"/>
                  </a:lnTo>
                  <a:lnTo>
                    <a:pt x="3118" y="3001"/>
                  </a:lnTo>
                  <a:lnTo>
                    <a:pt x="3196" y="3274"/>
                  </a:lnTo>
                  <a:lnTo>
                    <a:pt x="3274" y="3547"/>
                  </a:lnTo>
                  <a:lnTo>
                    <a:pt x="3332" y="3839"/>
                  </a:lnTo>
                  <a:lnTo>
                    <a:pt x="3371" y="4131"/>
                  </a:lnTo>
                  <a:lnTo>
                    <a:pt x="3391" y="4424"/>
                  </a:lnTo>
                  <a:lnTo>
                    <a:pt x="3391" y="4716"/>
                  </a:lnTo>
                  <a:lnTo>
                    <a:pt x="3391" y="5008"/>
                  </a:lnTo>
                  <a:lnTo>
                    <a:pt x="3371" y="5300"/>
                  </a:lnTo>
                  <a:lnTo>
                    <a:pt x="3332" y="5593"/>
                  </a:lnTo>
                  <a:lnTo>
                    <a:pt x="3274" y="5885"/>
                  </a:lnTo>
                  <a:lnTo>
                    <a:pt x="3215" y="6177"/>
                  </a:lnTo>
                  <a:lnTo>
                    <a:pt x="3137" y="6450"/>
                  </a:lnTo>
                  <a:lnTo>
                    <a:pt x="3040" y="6723"/>
                  </a:lnTo>
                  <a:lnTo>
                    <a:pt x="2923" y="6995"/>
                  </a:lnTo>
                  <a:lnTo>
                    <a:pt x="2787" y="7268"/>
                  </a:lnTo>
                  <a:lnTo>
                    <a:pt x="2650" y="7521"/>
                  </a:lnTo>
                  <a:lnTo>
                    <a:pt x="2495" y="7755"/>
                  </a:lnTo>
                  <a:lnTo>
                    <a:pt x="2339" y="7970"/>
                  </a:lnTo>
                  <a:lnTo>
                    <a:pt x="2163" y="8184"/>
                  </a:lnTo>
                  <a:lnTo>
                    <a:pt x="1968" y="8398"/>
                  </a:lnTo>
                  <a:lnTo>
                    <a:pt x="1754" y="8574"/>
                  </a:lnTo>
                  <a:lnTo>
                    <a:pt x="1540" y="8749"/>
                  </a:lnTo>
                  <a:lnTo>
                    <a:pt x="1306" y="8905"/>
                  </a:lnTo>
                  <a:lnTo>
                    <a:pt x="1053" y="9022"/>
                  </a:lnTo>
                  <a:lnTo>
                    <a:pt x="799" y="9139"/>
                  </a:lnTo>
                  <a:lnTo>
                    <a:pt x="527" y="9217"/>
                  </a:lnTo>
                  <a:lnTo>
                    <a:pt x="273" y="9294"/>
                  </a:lnTo>
                  <a:lnTo>
                    <a:pt x="1" y="9333"/>
                  </a:lnTo>
                  <a:lnTo>
                    <a:pt x="234" y="9450"/>
                  </a:lnTo>
                  <a:lnTo>
                    <a:pt x="488" y="9567"/>
                  </a:lnTo>
                  <a:lnTo>
                    <a:pt x="741" y="9684"/>
                  </a:lnTo>
                  <a:lnTo>
                    <a:pt x="1014" y="9762"/>
                  </a:lnTo>
                  <a:lnTo>
                    <a:pt x="1267" y="9821"/>
                  </a:lnTo>
                  <a:lnTo>
                    <a:pt x="1540" y="9879"/>
                  </a:lnTo>
                  <a:lnTo>
                    <a:pt x="1832" y="9898"/>
                  </a:lnTo>
                  <a:lnTo>
                    <a:pt x="2105" y="9918"/>
                  </a:lnTo>
                  <a:lnTo>
                    <a:pt x="2339" y="9898"/>
                  </a:lnTo>
                  <a:lnTo>
                    <a:pt x="2572" y="9879"/>
                  </a:lnTo>
                  <a:lnTo>
                    <a:pt x="2787" y="9860"/>
                  </a:lnTo>
                  <a:lnTo>
                    <a:pt x="3001" y="9801"/>
                  </a:lnTo>
                  <a:lnTo>
                    <a:pt x="3215" y="9762"/>
                  </a:lnTo>
                  <a:lnTo>
                    <a:pt x="3430" y="9684"/>
                  </a:lnTo>
                  <a:lnTo>
                    <a:pt x="3644" y="9606"/>
                  </a:lnTo>
                  <a:lnTo>
                    <a:pt x="3839" y="9528"/>
                  </a:lnTo>
                  <a:lnTo>
                    <a:pt x="4229" y="9314"/>
                  </a:lnTo>
                  <a:lnTo>
                    <a:pt x="4599" y="9061"/>
                  </a:lnTo>
                  <a:lnTo>
                    <a:pt x="4949" y="8768"/>
                  </a:lnTo>
                  <a:lnTo>
                    <a:pt x="5261" y="8457"/>
                  </a:lnTo>
                  <a:lnTo>
                    <a:pt x="5553" y="8106"/>
                  </a:lnTo>
                  <a:lnTo>
                    <a:pt x="5807" y="7716"/>
                  </a:lnTo>
                  <a:lnTo>
                    <a:pt x="6041" y="7307"/>
                  </a:lnTo>
                  <a:lnTo>
                    <a:pt x="6235" y="6878"/>
                  </a:lnTo>
                  <a:lnTo>
                    <a:pt x="6372" y="6430"/>
                  </a:lnTo>
                  <a:lnTo>
                    <a:pt x="6489" y="5963"/>
                  </a:lnTo>
                  <a:lnTo>
                    <a:pt x="6547" y="5456"/>
                  </a:lnTo>
                  <a:lnTo>
                    <a:pt x="6567" y="5203"/>
                  </a:lnTo>
                  <a:lnTo>
                    <a:pt x="6586" y="4950"/>
                  </a:lnTo>
                  <a:lnTo>
                    <a:pt x="6567" y="4696"/>
                  </a:lnTo>
                  <a:lnTo>
                    <a:pt x="6547" y="4443"/>
                  </a:lnTo>
                  <a:lnTo>
                    <a:pt x="6489" y="3956"/>
                  </a:lnTo>
                  <a:lnTo>
                    <a:pt x="6372" y="3488"/>
                  </a:lnTo>
                  <a:lnTo>
                    <a:pt x="6235" y="3021"/>
                  </a:lnTo>
                  <a:lnTo>
                    <a:pt x="6041" y="2592"/>
                  </a:lnTo>
                  <a:lnTo>
                    <a:pt x="5807" y="2183"/>
                  </a:lnTo>
                  <a:lnTo>
                    <a:pt x="5553" y="1813"/>
                  </a:lnTo>
                  <a:lnTo>
                    <a:pt x="5261" y="1462"/>
                  </a:lnTo>
                  <a:lnTo>
                    <a:pt x="4949" y="1131"/>
                  </a:lnTo>
                  <a:lnTo>
                    <a:pt x="4599" y="838"/>
                  </a:lnTo>
                  <a:lnTo>
                    <a:pt x="4229" y="605"/>
                  </a:lnTo>
                  <a:lnTo>
                    <a:pt x="3839" y="390"/>
                  </a:lnTo>
                  <a:lnTo>
                    <a:pt x="3644" y="293"/>
                  </a:lnTo>
                  <a:lnTo>
                    <a:pt x="3430" y="21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87" y="59"/>
                  </a:lnTo>
                  <a:lnTo>
                    <a:pt x="2572" y="20"/>
                  </a:lnTo>
                  <a:lnTo>
                    <a:pt x="233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6949;p67">
              <a:extLst>
                <a:ext uri="{FF2B5EF4-FFF2-40B4-BE49-F238E27FC236}">
                  <a16:creationId xmlns:a16="http://schemas.microsoft.com/office/drawing/2014/main" id="{CFF08D18-428B-8BA7-C17E-2175BEE4FD13}"/>
                </a:ext>
              </a:extLst>
            </p:cNvPr>
            <p:cNvSpPr/>
            <p:nvPr/>
          </p:nvSpPr>
          <p:spPr>
            <a:xfrm>
              <a:off x="4043050" y="1767600"/>
              <a:ext cx="164675" cy="247950"/>
            </a:xfrm>
            <a:custGeom>
              <a:avLst/>
              <a:gdLst/>
              <a:ahLst/>
              <a:cxnLst/>
              <a:rect l="l" t="t" r="r" b="b"/>
              <a:pathLst>
                <a:path w="6587" h="9918" fill="none" extrusionOk="0">
                  <a:moveTo>
                    <a:pt x="6586" y="4950"/>
                  </a:moveTo>
                  <a:lnTo>
                    <a:pt x="6586" y="4950"/>
                  </a:lnTo>
                  <a:lnTo>
                    <a:pt x="6567" y="5203"/>
                  </a:lnTo>
                  <a:lnTo>
                    <a:pt x="6547" y="5456"/>
                  </a:lnTo>
                  <a:lnTo>
                    <a:pt x="6489" y="5963"/>
                  </a:lnTo>
                  <a:lnTo>
                    <a:pt x="6372" y="6430"/>
                  </a:lnTo>
                  <a:lnTo>
                    <a:pt x="6235" y="6878"/>
                  </a:lnTo>
                  <a:lnTo>
                    <a:pt x="6041" y="7307"/>
                  </a:lnTo>
                  <a:lnTo>
                    <a:pt x="5807" y="7716"/>
                  </a:lnTo>
                  <a:lnTo>
                    <a:pt x="5553" y="8106"/>
                  </a:lnTo>
                  <a:lnTo>
                    <a:pt x="5261" y="8457"/>
                  </a:lnTo>
                  <a:lnTo>
                    <a:pt x="4949" y="8768"/>
                  </a:lnTo>
                  <a:lnTo>
                    <a:pt x="4599" y="9061"/>
                  </a:lnTo>
                  <a:lnTo>
                    <a:pt x="4229" y="9314"/>
                  </a:lnTo>
                  <a:lnTo>
                    <a:pt x="3839" y="9528"/>
                  </a:lnTo>
                  <a:lnTo>
                    <a:pt x="3644" y="9606"/>
                  </a:lnTo>
                  <a:lnTo>
                    <a:pt x="3430" y="9684"/>
                  </a:lnTo>
                  <a:lnTo>
                    <a:pt x="3215" y="9762"/>
                  </a:lnTo>
                  <a:lnTo>
                    <a:pt x="3001" y="9801"/>
                  </a:lnTo>
                  <a:lnTo>
                    <a:pt x="2787" y="9860"/>
                  </a:lnTo>
                  <a:lnTo>
                    <a:pt x="2572" y="9879"/>
                  </a:lnTo>
                  <a:lnTo>
                    <a:pt x="2339" y="9898"/>
                  </a:lnTo>
                  <a:lnTo>
                    <a:pt x="2105" y="9918"/>
                  </a:lnTo>
                  <a:lnTo>
                    <a:pt x="2105" y="9918"/>
                  </a:lnTo>
                  <a:lnTo>
                    <a:pt x="1832" y="9898"/>
                  </a:lnTo>
                  <a:lnTo>
                    <a:pt x="1540" y="9879"/>
                  </a:lnTo>
                  <a:lnTo>
                    <a:pt x="1267" y="9821"/>
                  </a:lnTo>
                  <a:lnTo>
                    <a:pt x="1014" y="9762"/>
                  </a:lnTo>
                  <a:lnTo>
                    <a:pt x="741" y="9684"/>
                  </a:lnTo>
                  <a:lnTo>
                    <a:pt x="488" y="9567"/>
                  </a:lnTo>
                  <a:lnTo>
                    <a:pt x="234" y="9450"/>
                  </a:lnTo>
                  <a:lnTo>
                    <a:pt x="1" y="9333"/>
                  </a:lnTo>
                  <a:lnTo>
                    <a:pt x="1" y="9333"/>
                  </a:lnTo>
                  <a:lnTo>
                    <a:pt x="273" y="9294"/>
                  </a:lnTo>
                  <a:lnTo>
                    <a:pt x="527" y="9217"/>
                  </a:lnTo>
                  <a:lnTo>
                    <a:pt x="527" y="9217"/>
                  </a:lnTo>
                  <a:lnTo>
                    <a:pt x="799" y="9139"/>
                  </a:lnTo>
                  <a:lnTo>
                    <a:pt x="1053" y="9022"/>
                  </a:lnTo>
                  <a:lnTo>
                    <a:pt x="1053" y="9022"/>
                  </a:lnTo>
                  <a:lnTo>
                    <a:pt x="1306" y="8905"/>
                  </a:lnTo>
                  <a:lnTo>
                    <a:pt x="1540" y="8749"/>
                  </a:lnTo>
                  <a:lnTo>
                    <a:pt x="1754" y="8574"/>
                  </a:lnTo>
                  <a:lnTo>
                    <a:pt x="1968" y="8398"/>
                  </a:lnTo>
                  <a:lnTo>
                    <a:pt x="1968" y="8398"/>
                  </a:lnTo>
                  <a:lnTo>
                    <a:pt x="2163" y="8184"/>
                  </a:lnTo>
                  <a:lnTo>
                    <a:pt x="2339" y="7970"/>
                  </a:lnTo>
                  <a:lnTo>
                    <a:pt x="2495" y="7755"/>
                  </a:lnTo>
                  <a:lnTo>
                    <a:pt x="2650" y="7521"/>
                  </a:lnTo>
                  <a:lnTo>
                    <a:pt x="2650" y="7521"/>
                  </a:lnTo>
                  <a:lnTo>
                    <a:pt x="2787" y="7268"/>
                  </a:lnTo>
                  <a:lnTo>
                    <a:pt x="2923" y="6995"/>
                  </a:lnTo>
                  <a:lnTo>
                    <a:pt x="3040" y="6723"/>
                  </a:lnTo>
                  <a:lnTo>
                    <a:pt x="3137" y="6450"/>
                  </a:lnTo>
                  <a:lnTo>
                    <a:pt x="3215" y="6177"/>
                  </a:lnTo>
                  <a:lnTo>
                    <a:pt x="3274" y="5885"/>
                  </a:lnTo>
                  <a:lnTo>
                    <a:pt x="3332" y="5593"/>
                  </a:lnTo>
                  <a:lnTo>
                    <a:pt x="3371" y="5300"/>
                  </a:lnTo>
                  <a:lnTo>
                    <a:pt x="3371" y="5300"/>
                  </a:lnTo>
                  <a:lnTo>
                    <a:pt x="3391" y="5008"/>
                  </a:lnTo>
                  <a:lnTo>
                    <a:pt x="3391" y="4716"/>
                  </a:lnTo>
                  <a:lnTo>
                    <a:pt x="3391" y="4424"/>
                  </a:lnTo>
                  <a:lnTo>
                    <a:pt x="3371" y="4131"/>
                  </a:lnTo>
                  <a:lnTo>
                    <a:pt x="3371" y="4131"/>
                  </a:lnTo>
                  <a:lnTo>
                    <a:pt x="3332" y="3839"/>
                  </a:lnTo>
                  <a:lnTo>
                    <a:pt x="3274" y="3547"/>
                  </a:lnTo>
                  <a:lnTo>
                    <a:pt x="3196" y="3274"/>
                  </a:lnTo>
                  <a:lnTo>
                    <a:pt x="3118" y="3001"/>
                  </a:lnTo>
                  <a:lnTo>
                    <a:pt x="3118" y="3001"/>
                  </a:lnTo>
                  <a:lnTo>
                    <a:pt x="3021" y="2728"/>
                  </a:lnTo>
                  <a:lnTo>
                    <a:pt x="2904" y="2475"/>
                  </a:lnTo>
                  <a:lnTo>
                    <a:pt x="2767" y="2241"/>
                  </a:lnTo>
                  <a:lnTo>
                    <a:pt x="2611" y="2007"/>
                  </a:lnTo>
                  <a:lnTo>
                    <a:pt x="2611" y="2007"/>
                  </a:lnTo>
                  <a:lnTo>
                    <a:pt x="2436" y="1774"/>
                  </a:lnTo>
                  <a:lnTo>
                    <a:pt x="2261" y="1579"/>
                  </a:lnTo>
                  <a:lnTo>
                    <a:pt x="2066" y="1384"/>
                  </a:lnTo>
                  <a:lnTo>
                    <a:pt x="1852" y="1209"/>
                  </a:lnTo>
                  <a:lnTo>
                    <a:pt x="1852" y="1209"/>
                  </a:lnTo>
                  <a:lnTo>
                    <a:pt x="1618" y="1033"/>
                  </a:lnTo>
                  <a:lnTo>
                    <a:pt x="1364" y="897"/>
                  </a:lnTo>
                  <a:lnTo>
                    <a:pt x="1092" y="780"/>
                  </a:lnTo>
                  <a:lnTo>
                    <a:pt x="819" y="683"/>
                  </a:lnTo>
                  <a:lnTo>
                    <a:pt x="819" y="683"/>
                  </a:lnTo>
                  <a:lnTo>
                    <a:pt x="449" y="585"/>
                  </a:lnTo>
                  <a:lnTo>
                    <a:pt x="79" y="527"/>
                  </a:lnTo>
                  <a:lnTo>
                    <a:pt x="79" y="527"/>
                  </a:lnTo>
                  <a:lnTo>
                    <a:pt x="312" y="410"/>
                  </a:lnTo>
                  <a:lnTo>
                    <a:pt x="566" y="312"/>
                  </a:lnTo>
                  <a:lnTo>
                    <a:pt x="799" y="215"/>
                  </a:lnTo>
                  <a:lnTo>
                    <a:pt x="1053" y="137"/>
                  </a:lnTo>
                  <a:lnTo>
                    <a:pt x="1306" y="79"/>
                  </a:lnTo>
                  <a:lnTo>
                    <a:pt x="1579" y="40"/>
                  </a:lnTo>
                  <a:lnTo>
                    <a:pt x="1832" y="1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2339" y="1"/>
                  </a:lnTo>
                  <a:lnTo>
                    <a:pt x="2572" y="20"/>
                  </a:lnTo>
                  <a:lnTo>
                    <a:pt x="2787" y="59"/>
                  </a:lnTo>
                  <a:lnTo>
                    <a:pt x="3001" y="98"/>
                  </a:lnTo>
                  <a:lnTo>
                    <a:pt x="3215" y="157"/>
                  </a:lnTo>
                  <a:lnTo>
                    <a:pt x="3430" y="215"/>
                  </a:lnTo>
                  <a:lnTo>
                    <a:pt x="3644" y="293"/>
                  </a:lnTo>
                  <a:lnTo>
                    <a:pt x="3839" y="390"/>
                  </a:lnTo>
                  <a:lnTo>
                    <a:pt x="4229" y="605"/>
                  </a:lnTo>
                  <a:lnTo>
                    <a:pt x="4599" y="838"/>
                  </a:lnTo>
                  <a:lnTo>
                    <a:pt x="4949" y="1131"/>
                  </a:lnTo>
                  <a:lnTo>
                    <a:pt x="5261" y="1462"/>
                  </a:lnTo>
                  <a:lnTo>
                    <a:pt x="5553" y="1813"/>
                  </a:lnTo>
                  <a:lnTo>
                    <a:pt x="5807" y="2183"/>
                  </a:lnTo>
                  <a:lnTo>
                    <a:pt x="6041" y="2592"/>
                  </a:lnTo>
                  <a:lnTo>
                    <a:pt x="6235" y="3021"/>
                  </a:lnTo>
                  <a:lnTo>
                    <a:pt x="6372" y="3488"/>
                  </a:lnTo>
                  <a:lnTo>
                    <a:pt x="6489" y="3956"/>
                  </a:lnTo>
                  <a:lnTo>
                    <a:pt x="6547" y="4443"/>
                  </a:lnTo>
                  <a:lnTo>
                    <a:pt x="6567" y="4696"/>
                  </a:lnTo>
                  <a:lnTo>
                    <a:pt x="6586" y="49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6950;p67">
              <a:extLst>
                <a:ext uri="{FF2B5EF4-FFF2-40B4-BE49-F238E27FC236}">
                  <a16:creationId xmlns:a16="http://schemas.microsoft.com/office/drawing/2014/main" id="{38D87568-1C9E-6B5C-FA35-8747C3286ED1}"/>
                </a:ext>
              </a:extLst>
            </p:cNvPr>
            <p:cNvSpPr/>
            <p:nvPr/>
          </p:nvSpPr>
          <p:spPr>
            <a:xfrm>
              <a:off x="3984125" y="1777825"/>
              <a:ext cx="163675" cy="227025"/>
            </a:xfrm>
            <a:custGeom>
              <a:avLst/>
              <a:gdLst/>
              <a:ahLst/>
              <a:cxnLst/>
              <a:rect l="l" t="t" r="r" b="b"/>
              <a:pathLst>
                <a:path w="6547" h="9081" extrusionOk="0">
                  <a:moveTo>
                    <a:pt x="2903" y="1"/>
                  </a:moveTo>
                  <a:lnTo>
                    <a:pt x="2650" y="20"/>
                  </a:lnTo>
                  <a:lnTo>
                    <a:pt x="2358" y="176"/>
                  </a:lnTo>
                  <a:lnTo>
                    <a:pt x="2085" y="352"/>
                  </a:lnTo>
                  <a:lnTo>
                    <a:pt x="1832" y="546"/>
                  </a:lnTo>
                  <a:lnTo>
                    <a:pt x="1578" y="761"/>
                  </a:lnTo>
                  <a:lnTo>
                    <a:pt x="1344" y="994"/>
                  </a:lnTo>
                  <a:lnTo>
                    <a:pt x="1130" y="1248"/>
                  </a:lnTo>
                  <a:lnTo>
                    <a:pt x="916" y="1521"/>
                  </a:lnTo>
                  <a:lnTo>
                    <a:pt x="740" y="1813"/>
                  </a:lnTo>
                  <a:lnTo>
                    <a:pt x="565" y="2125"/>
                  </a:lnTo>
                  <a:lnTo>
                    <a:pt x="429" y="2436"/>
                  </a:lnTo>
                  <a:lnTo>
                    <a:pt x="292" y="2748"/>
                  </a:lnTo>
                  <a:lnTo>
                    <a:pt x="195" y="3099"/>
                  </a:lnTo>
                  <a:lnTo>
                    <a:pt x="97" y="3449"/>
                  </a:lnTo>
                  <a:lnTo>
                    <a:pt x="39" y="3800"/>
                  </a:lnTo>
                  <a:lnTo>
                    <a:pt x="0" y="4170"/>
                  </a:lnTo>
                  <a:lnTo>
                    <a:pt x="0" y="4541"/>
                  </a:lnTo>
                  <a:lnTo>
                    <a:pt x="0" y="4911"/>
                  </a:lnTo>
                  <a:lnTo>
                    <a:pt x="39" y="5281"/>
                  </a:lnTo>
                  <a:lnTo>
                    <a:pt x="97" y="5651"/>
                  </a:lnTo>
                  <a:lnTo>
                    <a:pt x="195" y="5982"/>
                  </a:lnTo>
                  <a:lnTo>
                    <a:pt x="292" y="6333"/>
                  </a:lnTo>
                  <a:lnTo>
                    <a:pt x="409" y="6664"/>
                  </a:lnTo>
                  <a:lnTo>
                    <a:pt x="565" y="6976"/>
                  </a:lnTo>
                  <a:lnTo>
                    <a:pt x="721" y="7268"/>
                  </a:lnTo>
                  <a:lnTo>
                    <a:pt x="916" y="7561"/>
                  </a:lnTo>
                  <a:lnTo>
                    <a:pt x="1111" y="7833"/>
                  </a:lnTo>
                  <a:lnTo>
                    <a:pt x="1325" y="8087"/>
                  </a:lnTo>
                  <a:lnTo>
                    <a:pt x="1559" y="8320"/>
                  </a:lnTo>
                  <a:lnTo>
                    <a:pt x="1812" y="8535"/>
                  </a:lnTo>
                  <a:lnTo>
                    <a:pt x="2065" y="8730"/>
                  </a:lnTo>
                  <a:lnTo>
                    <a:pt x="2338" y="8905"/>
                  </a:lnTo>
                  <a:lnTo>
                    <a:pt x="2630" y="9061"/>
                  </a:lnTo>
                  <a:lnTo>
                    <a:pt x="2923" y="9080"/>
                  </a:lnTo>
                  <a:lnTo>
                    <a:pt x="3117" y="9080"/>
                  </a:lnTo>
                  <a:lnTo>
                    <a:pt x="3312" y="9061"/>
                  </a:lnTo>
                  <a:lnTo>
                    <a:pt x="3682" y="8983"/>
                  </a:lnTo>
                  <a:lnTo>
                    <a:pt x="3877" y="8924"/>
                  </a:lnTo>
                  <a:lnTo>
                    <a:pt x="4092" y="8847"/>
                  </a:lnTo>
                  <a:lnTo>
                    <a:pt x="4072" y="8847"/>
                  </a:lnTo>
                  <a:lnTo>
                    <a:pt x="4267" y="8749"/>
                  </a:lnTo>
                  <a:lnTo>
                    <a:pt x="4442" y="8652"/>
                  </a:lnTo>
                  <a:lnTo>
                    <a:pt x="4637" y="8535"/>
                  </a:lnTo>
                  <a:lnTo>
                    <a:pt x="4832" y="8398"/>
                  </a:lnTo>
                  <a:lnTo>
                    <a:pt x="5007" y="8243"/>
                  </a:lnTo>
                  <a:lnTo>
                    <a:pt x="5183" y="8087"/>
                  </a:lnTo>
                  <a:lnTo>
                    <a:pt x="5358" y="7892"/>
                  </a:lnTo>
                  <a:lnTo>
                    <a:pt x="5533" y="7697"/>
                  </a:lnTo>
                  <a:lnTo>
                    <a:pt x="5533" y="7677"/>
                  </a:lnTo>
                  <a:lnTo>
                    <a:pt x="5689" y="7444"/>
                  </a:lnTo>
                  <a:lnTo>
                    <a:pt x="5845" y="7210"/>
                  </a:lnTo>
                  <a:lnTo>
                    <a:pt x="6001" y="6937"/>
                  </a:lnTo>
                  <a:lnTo>
                    <a:pt x="6137" y="6645"/>
                  </a:lnTo>
                  <a:lnTo>
                    <a:pt x="6118" y="6664"/>
                  </a:lnTo>
                  <a:lnTo>
                    <a:pt x="6254" y="6333"/>
                  </a:lnTo>
                  <a:lnTo>
                    <a:pt x="6352" y="6002"/>
                  </a:lnTo>
                  <a:lnTo>
                    <a:pt x="6430" y="5651"/>
                  </a:lnTo>
                  <a:lnTo>
                    <a:pt x="6488" y="5300"/>
                  </a:lnTo>
                  <a:lnTo>
                    <a:pt x="6488" y="5320"/>
                  </a:lnTo>
                  <a:lnTo>
                    <a:pt x="6527" y="4930"/>
                  </a:lnTo>
                  <a:lnTo>
                    <a:pt x="6547" y="4541"/>
                  </a:lnTo>
                  <a:lnTo>
                    <a:pt x="6527" y="4151"/>
                  </a:lnTo>
                  <a:lnTo>
                    <a:pt x="6488" y="3761"/>
                  </a:lnTo>
                  <a:lnTo>
                    <a:pt x="6410" y="3313"/>
                  </a:lnTo>
                  <a:lnTo>
                    <a:pt x="6332" y="2982"/>
                  </a:lnTo>
                  <a:lnTo>
                    <a:pt x="6313" y="2923"/>
                  </a:lnTo>
                  <a:lnTo>
                    <a:pt x="6137" y="2436"/>
                  </a:lnTo>
                  <a:lnTo>
                    <a:pt x="6118" y="2397"/>
                  </a:lnTo>
                  <a:lnTo>
                    <a:pt x="6001" y="2164"/>
                  </a:lnTo>
                  <a:lnTo>
                    <a:pt x="5884" y="1930"/>
                  </a:lnTo>
                  <a:lnTo>
                    <a:pt x="5748" y="1696"/>
                  </a:lnTo>
                  <a:lnTo>
                    <a:pt x="5572" y="1462"/>
                  </a:lnTo>
                  <a:lnTo>
                    <a:pt x="5553" y="1423"/>
                  </a:lnTo>
                  <a:lnTo>
                    <a:pt x="5533" y="1404"/>
                  </a:lnTo>
                  <a:lnTo>
                    <a:pt x="5397" y="1228"/>
                  </a:lnTo>
                  <a:lnTo>
                    <a:pt x="5202" y="1033"/>
                  </a:lnTo>
                  <a:lnTo>
                    <a:pt x="5085" y="897"/>
                  </a:lnTo>
                  <a:lnTo>
                    <a:pt x="5066" y="878"/>
                  </a:lnTo>
                  <a:lnTo>
                    <a:pt x="4910" y="741"/>
                  </a:lnTo>
                  <a:lnTo>
                    <a:pt x="4832" y="683"/>
                  </a:lnTo>
                  <a:lnTo>
                    <a:pt x="4637" y="566"/>
                  </a:lnTo>
                  <a:lnTo>
                    <a:pt x="4481" y="449"/>
                  </a:lnTo>
                  <a:lnTo>
                    <a:pt x="4442" y="429"/>
                  </a:lnTo>
                  <a:lnTo>
                    <a:pt x="4403" y="410"/>
                  </a:lnTo>
                  <a:lnTo>
                    <a:pt x="4384" y="390"/>
                  </a:lnTo>
                  <a:lnTo>
                    <a:pt x="4364" y="371"/>
                  </a:lnTo>
                  <a:lnTo>
                    <a:pt x="4072" y="235"/>
                  </a:lnTo>
                  <a:lnTo>
                    <a:pt x="4033" y="235"/>
                  </a:lnTo>
                  <a:lnTo>
                    <a:pt x="4033" y="215"/>
                  </a:lnTo>
                  <a:lnTo>
                    <a:pt x="3994" y="215"/>
                  </a:lnTo>
                  <a:lnTo>
                    <a:pt x="3975" y="196"/>
                  </a:lnTo>
                  <a:lnTo>
                    <a:pt x="3936" y="196"/>
                  </a:lnTo>
                  <a:lnTo>
                    <a:pt x="3682" y="98"/>
                  </a:lnTo>
                  <a:lnTo>
                    <a:pt x="3429" y="59"/>
                  </a:lnTo>
                  <a:lnTo>
                    <a:pt x="3390" y="40"/>
                  </a:lnTo>
                  <a:lnTo>
                    <a:pt x="3371" y="40"/>
                  </a:lnTo>
                  <a:lnTo>
                    <a:pt x="3293" y="20"/>
                  </a:lnTo>
                  <a:lnTo>
                    <a:pt x="29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6951;p67">
              <a:extLst>
                <a:ext uri="{FF2B5EF4-FFF2-40B4-BE49-F238E27FC236}">
                  <a16:creationId xmlns:a16="http://schemas.microsoft.com/office/drawing/2014/main" id="{A4261A3F-6D86-450E-B66C-D475482A367A}"/>
                </a:ext>
              </a:extLst>
            </p:cNvPr>
            <p:cNvSpPr/>
            <p:nvPr/>
          </p:nvSpPr>
          <p:spPr>
            <a:xfrm>
              <a:off x="3984125" y="1777825"/>
              <a:ext cx="163675" cy="227025"/>
            </a:xfrm>
            <a:custGeom>
              <a:avLst/>
              <a:gdLst/>
              <a:ahLst/>
              <a:cxnLst/>
              <a:rect l="l" t="t" r="r" b="b"/>
              <a:pathLst>
                <a:path w="6547" h="9081" fill="none" extrusionOk="0">
                  <a:moveTo>
                    <a:pt x="2923" y="1"/>
                  </a:moveTo>
                  <a:lnTo>
                    <a:pt x="2923" y="1"/>
                  </a:lnTo>
                  <a:lnTo>
                    <a:pt x="3293" y="20"/>
                  </a:lnTo>
                  <a:lnTo>
                    <a:pt x="3293" y="20"/>
                  </a:lnTo>
                  <a:lnTo>
                    <a:pt x="3371" y="40"/>
                  </a:lnTo>
                  <a:lnTo>
                    <a:pt x="3371" y="40"/>
                  </a:lnTo>
                  <a:lnTo>
                    <a:pt x="3390" y="40"/>
                  </a:lnTo>
                  <a:lnTo>
                    <a:pt x="3390" y="40"/>
                  </a:lnTo>
                  <a:lnTo>
                    <a:pt x="3429" y="59"/>
                  </a:lnTo>
                  <a:lnTo>
                    <a:pt x="3429" y="59"/>
                  </a:lnTo>
                  <a:lnTo>
                    <a:pt x="3429" y="59"/>
                  </a:lnTo>
                  <a:lnTo>
                    <a:pt x="3682" y="98"/>
                  </a:lnTo>
                  <a:lnTo>
                    <a:pt x="3682" y="98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75" y="196"/>
                  </a:lnTo>
                  <a:lnTo>
                    <a:pt x="3994" y="215"/>
                  </a:lnTo>
                  <a:lnTo>
                    <a:pt x="3994" y="215"/>
                  </a:lnTo>
                  <a:lnTo>
                    <a:pt x="4033" y="215"/>
                  </a:lnTo>
                  <a:lnTo>
                    <a:pt x="4033" y="235"/>
                  </a:lnTo>
                  <a:lnTo>
                    <a:pt x="4033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364" y="371"/>
                  </a:lnTo>
                  <a:lnTo>
                    <a:pt x="4384" y="390"/>
                  </a:lnTo>
                  <a:lnTo>
                    <a:pt x="4403" y="410"/>
                  </a:lnTo>
                  <a:lnTo>
                    <a:pt x="4442" y="429"/>
                  </a:lnTo>
                  <a:lnTo>
                    <a:pt x="4442" y="429"/>
                  </a:lnTo>
                  <a:lnTo>
                    <a:pt x="4481" y="449"/>
                  </a:lnTo>
                  <a:lnTo>
                    <a:pt x="4481" y="449"/>
                  </a:lnTo>
                  <a:lnTo>
                    <a:pt x="4637" y="566"/>
                  </a:lnTo>
                  <a:lnTo>
                    <a:pt x="4637" y="566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910" y="741"/>
                  </a:lnTo>
                  <a:lnTo>
                    <a:pt x="4910" y="741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85" y="897"/>
                  </a:lnTo>
                  <a:lnTo>
                    <a:pt x="5085" y="897"/>
                  </a:lnTo>
                  <a:lnTo>
                    <a:pt x="5202" y="1033"/>
                  </a:lnTo>
                  <a:lnTo>
                    <a:pt x="5202" y="1033"/>
                  </a:lnTo>
                  <a:lnTo>
                    <a:pt x="5397" y="1228"/>
                  </a:lnTo>
                  <a:lnTo>
                    <a:pt x="5397" y="1228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53" y="1423"/>
                  </a:lnTo>
                  <a:lnTo>
                    <a:pt x="5533" y="1404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72" y="1462"/>
                  </a:lnTo>
                  <a:lnTo>
                    <a:pt x="5572" y="1462"/>
                  </a:lnTo>
                  <a:lnTo>
                    <a:pt x="5748" y="1696"/>
                  </a:lnTo>
                  <a:lnTo>
                    <a:pt x="5748" y="1696"/>
                  </a:lnTo>
                  <a:lnTo>
                    <a:pt x="5884" y="1930"/>
                  </a:lnTo>
                  <a:lnTo>
                    <a:pt x="5884" y="1930"/>
                  </a:lnTo>
                  <a:lnTo>
                    <a:pt x="6001" y="2164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37" y="2436"/>
                  </a:lnTo>
                  <a:lnTo>
                    <a:pt x="6137" y="2456"/>
                  </a:lnTo>
                  <a:lnTo>
                    <a:pt x="6137" y="2436"/>
                  </a:lnTo>
                  <a:lnTo>
                    <a:pt x="6137" y="2436"/>
                  </a:lnTo>
                  <a:lnTo>
                    <a:pt x="6137" y="2436"/>
                  </a:lnTo>
                  <a:lnTo>
                    <a:pt x="6313" y="2923"/>
                  </a:lnTo>
                  <a:lnTo>
                    <a:pt x="6332" y="2982"/>
                  </a:lnTo>
                  <a:lnTo>
                    <a:pt x="6332" y="2982"/>
                  </a:lnTo>
                  <a:lnTo>
                    <a:pt x="6410" y="3313"/>
                  </a:lnTo>
                  <a:lnTo>
                    <a:pt x="6410" y="3313"/>
                  </a:lnTo>
                  <a:lnTo>
                    <a:pt x="6488" y="3761"/>
                  </a:lnTo>
                  <a:lnTo>
                    <a:pt x="6488" y="3781"/>
                  </a:lnTo>
                  <a:lnTo>
                    <a:pt x="6488" y="3761"/>
                  </a:lnTo>
                  <a:lnTo>
                    <a:pt x="6488" y="3761"/>
                  </a:lnTo>
                  <a:lnTo>
                    <a:pt x="6488" y="3761"/>
                  </a:lnTo>
                  <a:lnTo>
                    <a:pt x="6527" y="4151"/>
                  </a:lnTo>
                  <a:lnTo>
                    <a:pt x="6547" y="4541"/>
                  </a:lnTo>
                  <a:lnTo>
                    <a:pt x="6547" y="4541"/>
                  </a:lnTo>
                  <a:lnTo>
                    <a:pt x="6527" y="4930"/>
                  </a:lnTo>
                  <a:lnTo>
                    <a:pt x="6488" y="5320"/>
                  </a:lnTo>
                  <a:lnTo>
                    <a:pt x="6488" y="5320"/>
                  </a:lnTo>
                  <a:lnTo>
                    <a:pt x="6488" y="5300"/>
                  </a:lnTo>
                  <a:lnTo>
                    <a:pt x="6488" y="5300"/>
                  </a:lnTo>
                  <a:lnTo>
                    <a:pt x="6430" y="5651"/>
                  </a:lnTo>
                  <a:lnTo>
                    <a:pt x="6352" y="6002"/>
                  </a:lnTo>
                  <a:lnTo>
                    <a:pt x="6352" y="6002"/>
                  </a:lnTo>
                  <a:lnTo>
                    <a:pt x="6254" y="6333"/>
                  </a:lnTo>
                  <a:lnTo>
                    <a:pt x="6118" y="6664"/>
                  </a:lnTo>
                  <a:lnTo>
                    <a:pt x="6118" y="6664"/>
                  </a:lnTo>
                  <a:lnTo>
                    <a:pt x="6118" y="6664"/>
                  </a:lnTo>
                  <a:lnTo>
                    <a:pt x="6137" y="6645"/>
                  </a:lnTo>
                  <a:lnTo>
                    <a:pt x="6137" y="6645"/>
                  </a:lnTo>
                  <a:lnTo>
                    <a:pt x="6001" y="6937"/>
                  </a:lnTo>
                  <a:lnTo>
                    <a:pt x="5845" y="7210"/>
                  </a:lnTo>
                  <a:lnTo>
                    <a:pt x="5845" y="7210"/>
                  </a:lnTo>
                  <a:lnTo>
                    <a:pt x="5689" y="7444"/>
                  </a:lnTo>
                  <a:lnTo>
                    <a:pt x="5533" y="7677"/>
                  </a:lnTo>
                  <a:lnTo>
                    <a:pt x="5533" y="7677"/>
                  </a:lnTo>
                  <a:lnTo>
                    <a:pt x="5533" y="7677"/>
                  </a:lnTo>
                  <a:lnTo>
                    <a:pt x="5533" y="767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358" y="7892"/>
                  </a:lnTo>
                  <a:lnTo>
                    <a:pt x="5183" y="8087"/>
                  </a:lnTo>
                  <a:lnTo>
                    <a:pt x="5183" y="8087"/>
                  </a:lnTo>
                  <a:lnTo>
                    <a:pt x="5007" y="8243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637" y="8535"/>
                  </a:lnTo>
                  <a:lnTo>
                    <a:pt x="4442" y="8652"/>
                  </a:lnTo>
                  <a:lnTo>
                    <a:pt x="4442" y="8652"/>
                  </a:lnTo>
                  <a:lnTo>
                    <a:pt x="4267" y="8749"/>
                  </a:lnTo>
                  <a:lnTo>
                    <a:pt x="4072" y="8847"/>
                  </a:lnTo>
                  <a:lnTo>
                    <a:pt x="4092" y="8847"/>
                  </a:lnTo>
                  <a:lnTo>
                    <a:pt x="4092" y="8847"/>
                  </a:lnTo>
                  <a:lnTo>
                    <a:pt x="3877" y="8924"/>
                  </a:lnTo>
                  <a:lnTo>
                    <a:pt x="3682" y="8983"/>
                  </a:lnTo>
                  <a:lnTo>
                    <a:pt x="3682" y="8983"/>
                  </a:lnTo>
                  <a:lnTo>
                    <a:pt x="3312" y="9061"/>
                  </a:lnTo>
                  <a:lnTo>
                    <a:pt x="3312" y="9061"/>
                  </a:lnTo>
                  <a:lnTo>
                    <a:pt x="3312" y="9061"/>
                  </a:lnTo>
                  <a:lnTo>
                    <a:pt x="3117" y="9080"/>
                  </a:lnTo>
                  <a:lnTo>
                    <a:pt x="2923" y="9080"/>
                  </a:lnTo>
                  <a:lnTo>
                    <a:pt x="2923" y="9080"/>
                  </a:lnTo>
                  <a:lnTo>
                    <a:pt x="2630" y="9061"/>
                  </a:lnTo>
                  <a:lnTo>
                    <a:pt x="2630" y="9061"/>
                  </a:lnTo>
                  <a:lnTo>
                    <a:pt x="2338" y="8905"/>
                  </a:lnTo>
                  <a:lnTo>
                    <a:pt x="2065" y="8730"/>
                  </a:lnTo>
                  <a:lnTo>
                    <a:pt x="1812" y="8535"/>
                  </a:lnTo>
                  <a:lnTo>
                    <a:pt x="1559" y="8320"/>
                  </a:lnTo>
                  <a:lnTo>
                    <a:pt x="1325" y="8087"/>
                  </a:lnTo>
                  <a:lnTo>
                    <a:pt x="1111" y="7833"/>
                  </a:lnTo>
                  <a:lnTo>
                    <a:pt x="916" y="7561"/>
                  </a:lnTo>
                  <a:lnTo>
                    <a:pt x="721" y="7268"/>
                  </a:lnTo>
                  <a:lnTo>
                    <a:pt x="565" y="6976"/>
                  </a:lnTo>
                  <a:lnTo>
                    <a:pt x="409" y="6664"/>
                  </a:lnTo>
                  <a:lnTo>
                    <a:pt x="292" y="6333"/>
                  </a:lnTo>
                  <a:lnTo>
                    <a:pt x="195" y="5982"/>
                  </a:lnTo>
                  <a:lnTo>
                    <a:pt x="97" y="5651"/>
                  </a:lnTo>
                  <a:lnTo>
                    <a:pt x="39" y="5281"/>
                  </a:lnTo>
                  <a:lnTo>
                    <a:pt x="0" y="4911"/>
                  </a:lnTo>
                  <a:lnTo>
                    <a:pt x="0" y="4541"/>
                  </a:lnTo>
                  <a:lnTo>
                    <a:pt x="0" y="4541"/>
                  </a:lnTo>
                  <a:lnTo>
                    <a:pt x="0" y="4170"/>
                  </a:lnTo>
                  <a:lnTo>
                    <a:pt x="39" y="3800"/>
                  </a:lnTo>
                  <a:lnTo>
                    <a:pt x="97" y="3449"/>
                  </a:lnTo>
                  <a:lnTo>
                    <a:pt x="195" y="3099"/>
                  </a:lnTo>
                  <a:lnTo>
                    <a:pt x="292" y="2748"/>
                  </a:lnTo>
                  <a:lnTo>
                    <a:pt x="429" y="2436"/>
                  </a:lnTo>
                  <a:lnTo>
                    <a:pt x="565" y="2125"/>
                  </a:lnTo>
                  <a:lnTo>
                    <a:pt x="740" y="1813"/>
                  </a:lnTo>
                  <a:lnTo>
                    <a:pt x="916" y="1521"/>
                  </a:lnTo>
                  <a:lnTo>
                    <a:pt x="1130" y="1248"/>
                  </a:lnTo>
                  <a:lnTo>
                    <a:pt x="1344" y="994"/>
                  </a:lnTo>
                  <a:lnTo>
                    <a:pt x="1578" y="761"/>
                  </a:lnTo>
                  <a:lnTo>
                    <a:pt x="1832" y="546"/>
                  </a:lnTo>
                  <a:lnTo>
                    <a:pt x="2085" y="352"/>
                  </a:lnTo>
                  <a:lnTo>
                    <a:pt x="2358" y="176"/>
                  </a:lnTo>
                  <a:lnTo>
                    <a:pt x="2650" y="20"/>
                  </a:lnTo>
                  <a:lnTo>
                    <a:pt x="2650" y="20"/>
                  </a:lnTo>
                  <a:lnTo>
                    <a:pt x="2903" y="1"/>
                  </a:lnTo>
                  <a:lnTo>
                    <a:pt x="292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6952;p67">
              <a:extLst>
                <a:ext uri="{FF2B5EF4-FFF2-40B4-BE49-F238E27FC236}">
                  <a16:creationId xmlns:a16="http://schemas.microsoft.com/office/drawing/2014/main" id="{C23E4C98-2C43-4AF0-C653-11A7B5197B27}"/>
                </a:ext>
              </a:extLst>
            </p:cNvPr>
            <p:cNvSpPr/>
            <p:nvPr/>
          </p:nvSpPr>
          <p:spPr>
            <a:xfrm>
              <a:off x="4137050" y="1944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6953;p67">
              <a:extLst>
                <a:ext uri="{FF2B5EF4-FFF2-40B4-BE49-F238E27FC236}">
                  <a16:creationId xmlns:a16="http://schemas.microsoft.com/office/drawing/2014/main" id="{6B67B570-56E4-4169-54EC-0855AC237BBC}"/>
                </a:ext>
              </a:extLst>
            </p:cNvPr>
            <p:cNvSpPr/>
            <p:nvPr/>
          </p:nvSpPr>
          <p:spPr>
            <a:xfrm>
              <a:off x="4104925" y="198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6954;p67">
              <a:extLst>
                <a:ext uri="{FF2B5EF4-FFF2-40B4-BE49-F238E27FC236}">
                  <a16:creationId xmlns:a16="http://schemas.microsoft.com/office/drawing/2014/main" id="{9DD802DB-7559-621B-630E-29F78FA58196}"/>
                </a:ext>
              </a:extLst>
            </p:cNvPr>
            <p:cNvSpPr/>
            <p:nvPr/>
          </p:nvSpPr>
          <p:spPr>
            <a:xfrm>
              <a:off x="4112225" y="1876725"/>
              <a:ext cx="68225" cy="28275"/>
            </a:xfrm>
            <a:custGeom>
              <a:avLst/>
              <a:gdLst/>
              <a:ahLst/>
              <a:cxnLst/>
              <a:rect l="l" t="t" r="r" b="b"/>
              <a:pathLst>
                <a:path w="2729" h="1131" extrusionOk="0">
                  <a:moveTo>
                    <a:pt x="1364" y="0"/>
                  </a:moveTo>
                  <a:lnTo>
                    <a:pt x="1091" y="20"/>
                  </a:lnTo>
                  <a:lnTo>
                    <a:pt x="838" y="39"/>
                  </a:lnTo>
                  <a:lnTo>
                    <a:pt x="604" y="97"/>
                  </a:lnTo>
                  <a:lnTo>
                    <a:pt x="409" y="175"/>
                  </a:lnTo>
                  <a:lnTo>
                    <a:pt x="234" y="253"/>
                  </a:lnTo>
                  <a:lnTo>
                    <a:pt x="117" y="351"/>
                  </a:lnTo>
                  <a:lnTo>
                    <a:pt x="39" y="448"/>
                  </a:lnTo>
                  <a:lnTo>
                    <a:pt x="20" y="507"/>
                  </a:lnTo>
                  <a:lnTo>
                    <a:pt x="0" y="565"/>
                  </a:lnTo>
                  <a:lnTo>
                    <a:pt x="20" y="624"/>
                  </a:lnTo>
                  <a:lnTo>
                    <a:pt x="39" y="682"/>
                  </a:lnTo>
                  <a:lnTo>
                    <a:pt x="117" y="779"/>
                  </a:lnTo>
                  <a:lnTo>
                    <a:pt x="234" y="877"/>
                  </a:lnTo>
                  <a:lnTo>
                    <a:pt x="409" y="974"/>
                  </a:lnTo>
                  <a:lnTo>
                    <a:pt x="604" y="1033"/>
                  </a:lnTo>
                  <a:lnTo>
                    <a:pt x="838" y="1091"/>
                  </a:lnTo>
                  <a:lnTo>
                    <a:pt x="1091" y="1111"/>
                  </a:lnTo>
                  <a:lnTo>
                    <a:pt x="1364" y="1130"/>
                  </a:lnTo>
                  <a:lnTo>
                    <a:pt x="1637" y="1111"/>
                  </a:lnTo>
                  <a:lnTo>
                    <a:pt x="1890" y="1091"/>
                  </a:lnTo>
                  <a:lnTo>
                    <a:pt x="2124" y="1033"/>
                  </a:lnTo>
                  <a:lnTo>
                    <a:pt x="2319" y="974"/>
                  </a:lnTo>
                  <a:lnTo>
                    <a:pt x="2494" y="877"/>
                  </a:lnTo>
                  <a:lnTo>
                    <a:pt x="2611" y="779"/>
                  </a:lnTo>
                  <a:lnTo>
                    <a:pt x="2689" y="682"/>
                  </a:lnTo>
                  <a:lnTo>
                    <a:pt x="2709" y="624"/>
                  </a:lnTo>
                  <a:lnTo>
                    <a:pt x="2728" y="565"/>
                  </a:lnTo>
                  <a:lnTo>
                    <a:pt x="2709" y="507"/>
                  </a:lnTo>
                  <a:lnTo>
                    <a:pt x="2689" y="448"/>
                  </a:lnTo>
                  <a:lnTo>
                    <a:pt x="2611" y="351"/>
                  </a:lnTo>
                  <a:lnTo>
                    <a:pt x="2494" y="253"/>
                  </a:lnTo>
                  <a:lnTo>
                    <a:pt x="2319" y="175"/>
                  </a:lnTo>
                  <a:lnTo>
                    <a:pt x="2124" y="97"/>
                  </a:lnTo>
                  <a:lnTo>
                    <a:pt x="1890" y="39"/>
                  </a:lnTo>
                  <a:lnTo>
                    <a:pt x="1637" y="20"/>
                  </a:lnTo>
                  <a:lnTo>
                    <a:pt x="1364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6955;p67">
              <a:extLst>
                <a:ext uri="{FF2B5EF4-FFF2-40B4-BE49-F238E27FC236}">
                  <a16:creationId xmlns:a16="http://schemas.microsoft.com/office/drawing/2014/main" id="{E95BE862-2B5B-96A4-1C7F-67DE332F6570}"/>
                </a:ext>
              </a:extLst>
            </p:cNvPr>
            <p:cNvSpPr/>
            <p:nvPr/>
          </p:nvSpPr>
          <p:spPr>
            <a:xfrm>
              <a:off x="4112225" y="1876725"/>
              <a:ext cx="68225" cy="28275"/>
            </a:xfrm>
            <a:custGeom>
              <a:avLst/>
              <a:gdLst/>
              <a:ahLst/>
              <a:cxnLst/>
              <a:rect l="l" t="t" r="r" b="b"/>
              <a:pathLst>
                <a:path w="2729" h="1131" fill="none" extrusionOk="0">
                  <a:moveTo>
                    <a:pt x="2728" y="565"/>
                  </a:moveTo>
                  <a:lnTo>
                    <a:pt x="2728" y="565"/>
                  </a:lnTo>
                  <a:lnTo>
                    <a:pt x="2709" y="624"/>
                  </a:lnTo>
                  <a:lnTo>
                    <a:pt x="2689" y="682"/>
                  </a:lnTo>
                  <a:lnTo>
                    <a:pt x="2611" y="779"/>
                  </a:lnTo>
                  <a:lnTo>
                    <a:pt x="2494" y="877"/>
                  </a:lnTo>
                  <a:lnTo>
                    <a:pt x="2319" y="974"/>
                  </a:lnTo>
                  <a:lnTo>
                    <a:pt x="2124" y="1033"/>
                  </a:lnTo>
                  <a:lnTo>
                    <a:pt x="1890" y="1091"/>
                  </a:lnTo>
                  <a:lnTo>
                    <a:pt x="1637" y="1111"/>
                  </a:lnTo>
                  <a:lnTo>
                    <a:pt x="1364" y="1130"/>
                  </a:lnTo>
                  <a:lnTo>
                    <a:pt x="1364" y="1130"/>
                  </a:lnTo>
                  <a:lnTo>
                    <a:pt x="1091" y="1111"/>
                  </a:lnTo>
                  <a:lnTo>
                    <a:pt x="838" y="1091"/>
                  </a:lnTo>
                  <a:lnTo>
                    <a:pt x="604" y="1033"/>
                  </a:lnTo>
                  <a:lnTo>
                    <a:pt x="409" y="974"/>
                  </a:lnTo>
                  <a:lnTo>
                    <a:pt x="234" y="877"/>
                  </a:lnTo>
                  <a:lnTo>
                    <a:pt x="117" y="779"/>
                  </a:lnTo>
                  <a:lnTo>
                    <a:pt x="39" y="682"/>
                  </a:lnTo>
                  <a:lnTo>
                    <a:pt x="20" y="624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20" y="507"/>
                  </a:lnTo>
                  <a:lnTo>
                    <a:pt x="39" y="448"/>
                  </a:lnTo>
                  <a:lnTo>
                    <a:pt x="117" y="351"/>
                  </a:lnTo>
                  <a:lnTo>
                    <a:pt x="234" y="253"/>
                  </a:lnTo>
                  <a:lnTo>
                    <a:pt x="409" y="175"/>
                  </a:lnTo>
                  <a:lnTo>
                    <a:pt x="604" y="97"/>
                  </a:lnTo>
                  <a:lnTo>
                    <a:pt x="838" y="39"/>
                  </a:lnTo>
                  <a:lnTo>
                    <a:pt x="1091" y="20"/>
                  </a:lnTo>
                  <a:lnTo>
                    <a:pt x="1364" y="0"/>
                  </a:lnTo>
                  <a:lnTo>
                    <a:pt x="1364" y="0"/>
                  </a:lnTo>
                  <a:lnTo>
                    <a:pt x="1637" y="20"/>
                  </a:lnTo>
                  <a:lnTo>
                    <a:pt x="1890" y="39"/>
                  </a:lnTo>
                  <a:lnTo>
                    <a:pt x="2124" y="97"/>
                  </a:lnTo>
                  <a:lnTo>
                    <a:pt x="2319" y="175"/>
                  </a:lnTo>
                  <a:lnTo>
                    <a:pt x="2494" y="253"/>
                  </a:lnTo>
                  <a:lnTo>
                    <a:pt x="2611" y="351"/>
                  </a:lnTo>
                  <a:lnTo>
                    <a:pt x="2689" y="448"/>
                  </a:lnTo>
                  <a:lnTo>
                    <a:pt x="2709" y="507"/>
                  </a:lnTo>
                  <a:lnTo>
                    <a:pt x="2728" y="56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6956;p67">
              <a:extLst>
                <a:ext uri="{FF2B5EF4-FFF2-40B4-BE49-F238E27FC236}">
                  <a16:creationId xmlns:a16="http://schemas.microsoft.com/office/drawing/2014/main" id="{C0A8166D-F9D8-F775-E9A6-A967C3B2531C}"/>
                </a:ext>
              </a:extLst>
            </p:cNvPr>
            <p:cNvSpPr/>
            <p:nvPr/>
          </p:nvSpPr>
          <p:spPr>
            <a:xfrm>
              <a:off x="4253975" y="1946850"/>
              <a:ext cx="124700" cy="66775"/>
            </a:xfrm>
            <a:custGeom>
              <a:avLst/>
              <a:gdLst/>
              <a:ahLst/>
              <a:cxnLst/>
              <a:rect l="l" t="t" r="r" b="b"/>
              <a:pathLst>
                <a:path w="4988" h="2671" extrusionOk="0">
                  <a:moveTo>
                    <a:pt x="2591" y="1"/>
                  </a:moveTo>
                  <a:lnTo>
                    <a:pt x="2377" y="20"/>
                  </a:lnTo>
                  <a:lnTo>
                    <a:pt x="2182" y="40"/>
                  </a:lnTo>
                  <a:lnTo>
                    <a:pt x="1968" y="59"/>
                  </a:lnTo>
                  <a:lnTo>
                    <a:pt x="1773" y="118"/>
                  </a:lnTo>
                  <a:lnTo>
                    <a:pt x="1578" y="176"/>
                  </a:lnTo>
                  <a:lnTo>
                    <a:pt x="1403" y="235"/>
                  </a:lnTo>
                  <a:lnTo>
                    <a:pt x="1228" y="312"/>
                  </a:lnTo>
                  <a:lnTo>
                    <a:pt x="1052" y="410"/>
                  </a:lnTo>
                  <a:lnTo>
                    <a:pt x="877" y="527"/>
                  </a:lnTo>
                  <a:lnTo>
                    <a:pt x="604" y="741"/>
                  </a:lnTo>
                  <a:lnTo>
                    <a:pt x="370" y="975"/>
                  </a:lnTo>
                  <a:lnTo>
                    <a:pt x="273" y="1111"/>
                  </a:lnTo>
                  <a:lnTo>
                    <a:pt x="175" y="1267"/>
                  </a:lnTo>
                  <a:lnTo>
                    <a:pt x="98" y="1423"/>
                  </a:lnTo>
                  <a:lnTo>
                    <a:pt x="20" y="1579"/>
                  </a:lnTo>
                  <a:lnTo>
                    <a:pt x="0" y="1657"/>
                  </a:lnTo>
                  <a:lnTo>
                    <a:pt x="20" y="1715"/>
                  </a:lnTo>
                  <a:lnTo>
                    <a:pt x="175" y="1949"/>
                  </a:lnTo>
                  <a:lnTo>
                    <a:pt x="273" y="2047"/>
                  </a:lnTo>
                  <a:lnTo>
                    <a:pt x="370" y="2144"/>
                  </a:lnTo>
                  <a:lnTo>
                    <a:pt x="604" y="2300"/>
                  </a:lnTo>
                  <a:lnTo>
                    <a:pt x="857" y="2417"/>
                  </a:lnTo>
                  <a:lnTo>
                    <a:pt x="1130" y="2514"/>
                  </a:lnTo>
                  <a:lnTo>
                    <a:pt x="1422" y="2592"/>
                  </a:lnTo>
                  <a:lnTo>
                    <a:pt x="1715" y="2631"/>
                  </a:lnTo>
                  <a:lnTo>
                    <a:pt x="2065" y="2670"/>
                  </a:lnTo>
                  <a:lnTo>
                    <a:pt x="2221" y="2670"/>
                  </a:lnTo>
                  <a:lnTo>
                    <a:pt x="2494" y="2651"/>
                  </a:lnTo>
                  <a:lnTo>
                    <a:pt x="2767" y="2631"/>
                  </a:lnTo>
                  <a:lnTo>
                    <a:pt x="3040" y="2592"/>
                  </a:lnTo>
                  <a:lnTo>
                    <a:pt x="3332" y="2553"/>
                  </a:lnTo>
                  <a:lnTo>
                    <a:pt x="3624" y="2475"/>
                  </a:lnTo>
                  <a:lnTo>
                    <a:pt x="3897" y="2397"/>
                  </a:lnTo>
                  <a:lnTo>
                    <a:pt x="4170" y="2300"/>
                  </a:lnTo>
                  <a:lnTo>
                    <a:pt x="4403" y="2202"/>
                  </a:lnTo>
                  <a:lnTo>
                    <a:pt x="4559" y="2124"/>
                  </a:lnTo>
                  <a:lnTo>
                    <a:pt x="4676" y="2047"/>
                  </a:lnTo>
                  <a:lnTo>
                    <a:pt x="4813" y="1930"/>
                  </a:lnTo>
                  <a:lnTo>
                    <a:pt x="4910" y="1793"/>
                  </a:lnTo>
                  <a:lnTo>
                    <a:pt x="4969" y="1676"/>
                  </a:lnTo>
                  <a:lnTo>
                    <a:pt x="4988" y="1520"/>
                  </a:lnTo>
                  <a:lnTo>
                    <a:pt x="4988" y="1404"/>
                  </a:lnTo>
                  <a:lnTo>
                    <a:pt x="4949" y="1248"/>
                  </a:lnTo>
                  <a:lnTo>
                    <a:pt x="4891" y="1111"/>
                  </a:lnTo>
                  <a:lnTo>
                    <a:pt x="4813" y="975"/>
                  </a:lnTo>
                  <a:lnTo>
                    <a:pt x="4715" y="858"/>
                  </a:lnTo>
                  <a:lnTo>
                    <a:pt x="4579" y="722"/>
                  </a:lnTo>
                  <a:lnTo>
                    <a:pt x="4442" y="605"/>
                  </a:lnTo>
                  <a:lnTo>
                    <a:pt x="4306" y="507"/>
                  </a:lnTo>
                  <a:lnTo>
                    <a:pt x="4150" y="410"/>
                  </a:lnTo>
                  <a:lnTo>
                    <a:pt x="3975" y="312"/>
                  </a:lnTo>
                  <a:lnTo>
                    <a:pt x="3644" y="176"/>
                  </a:lnTo>
                  <a:lnTo>
                    <a:pt x="3312" y="79"/>
                  </a:lnTo>
                  <a:lnTo>
                    <a:pt x="2962" y="20"/>
                  </a:lnTo>
                  <a:lnTo>
                    <a:pt x="25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6957;p67">
              <a:extLst>
                <a:ext uri="{FF2B5EF4-FFF2-40B4-BE49-F238E27FC236}">
                  <a16:creationId xmlns:a16="http://schemas.microsoft.com/office/drawing/2014/main" id="{72DF7317-EBE6-5548-0C22-8C6F49568275}"/>
                </a:ext>
              </a:extLst>
            </p:cNvPr>
            <p:cNvSpPr/>
            <p:nvPr/>
          </p:nvSpPr>
          <p:spPr>
            <a:xfrm>
              <a:off x="4253975" y="1946850"/>
              <a:ext cx="124700" cy="66775"/>
            </a:xfrm>
            <a:custGeom>
              <a:avLst/>
              <a:gdLst/>
              <a:ahLst/>
              <a:cxnLst/>
              <a:rect l="l" t="t" r="r" b="b"/>
              <a:pathLst>
                <a:path w="4988" h="2671" fill="none" extrusionOk="0">
                  <a:moveTo>
                    <a:pt x="2591" y="1"/>
                  </a:moveTo>
                  <a:lnTo>
                    <a:pt x="2591" y="1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182" y="40"/>
                  </a:lnTo>
                  <a:lnTo>
                    <a:pt x="1968" y="59"/>
                  </a:lnTo>
                  <a:lnTo>
                    <a:pt x="1773" y="118"/>
                  </a:lnTo>
                  <a:lnTo>
                    <a:pt x="1578" y="176"/>
                  </a:lnTo>
                  <a:lnTo>
                    <a:pt x="1578" y="176"/>
                  </a:lnTo>
                  <a:lnTo>
                    <a:pt x="1403" y="235"/>
                  </a:lnTo>
                  <a:lnTo>
                    <a:pt x="1228" y="312"/>
                  </a:lnTo>
                  <a:lnTo>
                    <a:pt x="1052" y="410"/>
                  </a:lnTo>
                  <a:lnTo>
                    <a:pt x="877" y="527"/>
                  </a:lnTo>
                  <a:lnTo>
                    <a:pt x="877" y="527"/>
                  </a:lnTo>
                  <a:lnTo>
                    <a:pt x="604" y="741"/>
                  </a:lnTo>
                  <a:lnTo>
                    <a:pt x="370" y="975"/>
                  </a:lnTo>
                  <a:lnTo>
                    <a:pt x="370" y="975"/>
                  </a:lnTo>
                  <a:lnTo>
                    <a:pt x="273" y="1111"/>
                  </a:lnTo>
                  <a:lnTo>
                    <a:pt x="175" y="1267"/>
                  </a:lnTo>
                  <a:lnTo>
                    <a:pt x="175" y="1267"/>
                  </a:lnTo>
                  <a:lnTo>
                    <a:pt x="98" y="1423"/>
                  </a:lnTo>
                  <a:lnTo>
                    <a:pt x="20" y="1579"/>
                  </a:lnTo>
                  <a:lnTo>
                    <a:pt x="20" y="1579"/>
                  </a:lnTo>
                  <a:lnTo>
                    <a:pt x="0" y="1657"/>
                  </a:lnTo>
                  <a:lnTo>
                    <a:pt x="20" y="1715"/>
                  </a:lnTo>
                  <a:lnTo>
                    <a:pt x="20" y="1715"/>
                  </a:lnTo>
                  <a:lnTo>
                    <a:pt x="175" y="1949"/>
                  </a:lnTo>
                  <a:lnTo>
                    <a:pt x="273" y="2047"/>
                  </a:lnTo>
                  <a:lnTo>
                    <a:pt x="370" y="2144"/>
                  </a:lnTo>
                  <a:lnTo>
                    <a:pt x="370" y="2144"/>
                  </a:lnTo>
                  <a:lnTo>
                    <a:pt x="604" y="2300"/>
                  </a:lnTo>
                  <a:lnTo>
                    <a:pt x="857" y="2417"/>
                  </a:lnTo>
                  <a:lnTo>
                    <a:pt x="857" y="2417"/>
                  </a:lnTo>
                  <a:lnTo>
                    <a:pt x="1130" y="2514"/>
                  </a:lnTo>
                  <a:lnTo>
                    <a:pt x="1422" y="2592"/>
                  </a:lnTo>
                  <a:lnTo>
                    <a:pt x="1715" y="2631"/>
                  </a:lnTo>
                  <a:lnTo>
                    <a:pt x="2065" y="2670"/>
                  </a:lnTo>
                  <a:lnTo>
                    <a:pt x="2065" y="2670"/>
                  </a:lnTo>
                  <a:lnTo>
                    <a:pt x="2221" y="2670"/>
                  </a:lnTo>
                  <a:lnTo>
                    <a:pt x="2221" y="2670"/>
                  </a:lnTo>
                  <a:lnTo>
                    <a:pt x="2494" y="2651"/>
                  </a:lnTo>
                  <a:lnTo>
                    <a:pt x="2767" y="2631"/>
                  </a:lnTo>
                  <a:lnTo>
                    <a:pt x="3040" y="2592"/>
                  </a:lnTo>
                  <a:lnTo>
                    <a:pt x="3332" y="2553"/>
                  </a:lnTo>
                  <a:lnTo>
                    <a:pt x="3332" y="2553"/>
                  </a:lnTo>
                  <a:lnTo>
                    <a:pt x="3624" y="2475"/>
                  </a:lnTo>
                  <a:lnTo>
                    <a:pt x="3897" y="2397"/>
                  </a:lnTo>
                  <a:lnTo>
                    <a:pt x="4170" y="2300"/>
                  </a:lnTo>
                  <a:lnTo>
                    <a:pt x="4403" y="2202"/>
                  </a:lnTo>
                  <a:lnTo>
                    <a:pt x="4403" y="2202"/>
                  </a:lnTo>
                  <a:lnTo>
                    <a:pt x="4559" y="2124"/>
                  </a:lnTo>
                  <a:lnTo>
                    <a:pt x="4676" y="2047"/>
                  </a:lnTo>
                  <a:lnTo>
                    <a:pt x="4676" y="2047"/>
                  </a:lnTo>
                  <a:lnTo>
                    <a:pt x="4813" y="1930"/>
                  </a:lnTo>
                  <a:lnTo>
                    <a:pt x="4910" y="1793"/>
                  </a:lnTo>
                  <a:lnTo>
                    <a:pt x="4910" y="1793"/>
                  </a:lnTo>
                  <a:lnTo>
                    <a:pt x="4969" y="1676"/>
                  </a:lnTo>
                  <a:lnTo>
                    <a:pt x="4988" y="1520"/>
                  </a:lnTo>
                  <a:lnTo>
                    <a:pt x="4988" y="1520"/>
                  </a:lnTo>
                  <a:lnTo>
                    <a:pt x="4988" y="1404"/>
                  </a:lnTo>
                  <a:lnTo>
                    <a:pt x="4988" y="1404"/>
                  </a:lnTo>
                  <a:lnTo>
                    <a:pt x="4949" y="1248"/>
                  </a:lnTo>
                  <a:lnTo>
                    <a:pt x="4949" y="1248"/>
                  </a:lnTo>
                  <a:lnTo>
                    <a:pt x="4891" y="1111"/>
                  </a:lnTo>
                  <a:lnTo>
                    <a:pt x="4813" y="975"/>
                  </a:lnTo>
                  <a:lnTo>
                    <a:pt x="4715" y="858"/>
                  </a:lnTo>
                  <a:lnTo>
                    <a:pt x="4579" y="722"/>
                  </a:lnTo>
                  <a:lnTo>
                    <a:pt x="4579" y="722"/>
                  </a:lnTo>
                  <a:lnTo>
                    <a:pt x="4442" y="605"/>
                  </a:lnTo>
                  <a:lnTo>
                    <a:pt x="4306" y="507"/>
                  </a:lnTo>
                  <a:lnTo>
                    <a:pt x="4150" y="410"/>
                  </a:lnTo>
                  <a:lnTo>
                    <a:pt x="3975" y="312"/>
                  </a:lnTo>
                  <a:lnTo>
                    <a:pt x="3975" y="312"/>
                  </a:lnTo>
                  <a:lnTo>
                    <a:pt x="3644" y="176"/>
                  </a:lnTo>
                  <a:lnTo>
                    <a:pt x="3312" y="79"/>
                  </a:lnTo>
                  <a:lnTo>
                    <a:pt x="2962" y="20"/>
                  </a:lnTo>
                  <a:lnTo>
                    <a:pt x="259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6958;p67">
              <a:extLst>
                <a:ext uri="{FF2B5EF4-FFF2-40B4-BE49-F238E27FC236}">
                  <a16:creationId xmlns:a16="http://schemas.microsoft.com/office/drawing/2014/main" id="{5EFB6541-2AC7-E117-16A5-0B62DCFFD183}"/>
                </a:ext>
              </a:extLst>
            </p:cNvPr>
            <p:cNvSpPr/>
            <p:nvPr/>
          </p:nvSpPr>
          <p:spPr>
            <a:xfrm>
              <a:off x="4388400" y="1973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6959;p67">
              <a:extLst>
                <a:ext uri="{FF2B5EF4-FFF2-40B4-BE49-F238E27FC236}">
                  <a16:creationId xmlns:a16="http://schemas.microsoft.com/office/drawing/2014/main" id="{7DCF443F-8CCA-72BD-0798-4F37D7882119}"/>
                </a:ext>
              </a:extLst>
            </p:cNvPr>
            <p:cNvSpPr/>
            <p:nvPr/>
          </p:nvSpPr>
          <p:spPr>
            <a:xfrm>
              <a:off x="4388400" y="1973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6960;p67">
              <a:extLst>
                <a:ext uri="{FF2B5EF4-FFF2-40B4-BE49-F238E27FC236}">
                  <a16:creationId xmlns:a16="http://schemas.microsoft.com/office/drawing/2014/main" id="{89A3C70D-868F-9645-38B1-4AA6906F2F40}"/>
                </a:ext>
              </a:extLst>
            </p:cNvPr>
            <p:cNvSpPr/>
            <p:nvPr/>
          </p:nvSpPr>
          <p:spPr>
            <a:xfrm>
              <a:off x="4234475" y="1908375"/>
              <a:ext cx="164675" cy="109125"/>
            </a:xfrm>
            <a:custGeom>
              <a:avLst/>
              <a:gdLst/>
              <a:ahLst/>
              <a:cxnLst/>
              <a:rect l="l" t="t" r="r" b="b"/>
              <a:pathLst>
                <a:path w="6587" h="4365" extrusionOk="0">
                  <a:moveTo>
                    <a:pt x="3527" y="1696"/>
                  </a:moveTo>
                  <a:lnTo>
                    <a:pt x="3761" y="1715"/>
                  </a:lnTo>
                  <a:lnTo>
                    <a:pt x="3975" y="1754"/>
                  </a:lnTo>
                  <a:lnTo>
                    <a:pt x="4151" y="1793"/>
                  </a:lnTo>
                  <a:lnTo>
                    <a:pt x="4346" y="1851"/>
                  </a:lnTo>
                  <a:lnTo>
                    <a:pt x="4541" y="1929"/>
                  </a:lnTo>
                  <a:lnTo>
                    <a:pt x="4813" y="2066"/>
                  </a:lnTo>
                  <a:lnTo>
                    <a:pt x="5086" y="2241"/>
                  </a:lnTo>
                  <a:lnTo>
                    <a:pt x="5242" y="2397"/>
                  </a:lnTo>
                  <a:lnTo>
                    <a:pt x="5398" y="2553"/>
                  </a:lnTo>
                  <a:lnTo>
                    <a:pt x="5476" y="2689"/>
                  </a:lnTo>
                  <a:lnTo>
                    <a:pt x="5554" y="2806"/>
                  </a:lnTo>
                  <a:lnTo>
                    <a:pt x="5573" y="2865"/>
                  </a:lnTo>
                  <a:lnTo>
                    <a:pt x="5593" y="2923"/>
                  </a:lnTo>
                  <a:lnTo>
                    <a:pt x="5632" y="3021"/>
                  </a:lnTo>
                  <a:lnTo>
                    <a:pt x="5632" y="3040"/>
                  </a:lnTo>
                  <a:lnTo>
                    <a:pt x="5651" y="3137"/>
                  </a:lnTo>
                  <a:lnTo>
                    <a:pt x="5651" y="3157"/>
                  </a:lnTo>
                  <a:lnTo>
                    <a:pt x="5671" y="3293"/>
                  </a:lnTo>
                  <a:lnTo>
                    <a:pt x="5515" y="3430"/>
                  </a:lnTo>
                  <a:lnTo>
                    <a:pt x="5339" y="3566"/>
                  </a:lnTo>
                  <a:lnTo>
                    <a:pt x="5028" y="3761"/>
                  </a:lnTo>
                  <a:lnTo>
                    <a:pt x="4677" y="3917"/>
                  </a:lnTo>
                  <a:lnTo>
                    <a:pt x="4443" y="3995"/>
                  </a:lnTo>
                  <a:lnTo>
                    <a:pt x="4209" y="4053"/>
                  </a:lnTo>
                  <a:lnTo>
                    <a:pt x="3956" y="4092"/>
                  </a:lnTo>
                  <a:lnTo>
                    <a:pt x="3703" y="4131"/>
                  </a:lnTo>
                  <a:lnTo>
                    <a:pt x="3410" y="4131"/>
                  </a:lnTo>
                  <a:lnTo>
                    <a:pt x="3294" y="4151"/>
                  </a:lnTo>
                  <a:lnTo>
                    <a:pt x="3255" y="4151"/>
                  </a:lnTo>
                  <a:lnTo>
                    <a:pt x="2884" y="4131"/>
                  </a:lnTo>
                  <a:lnTo>
                    <a:pt x="2631" y="4092"/>
                  </a:lnTo>
                  <a:lnTo>
                    <a:pt x="2397" y="4053"/>
                  </a:lnTo>
                  <a:lnTo>
                    <a:pt x="2144" y="3995"/>
                  </a:lnTo>
                  <a:lnTo>
                    <a:pt x="1930" y="3917"/>
                  </a:lnTo>
                  <a:lnTo>
                    <a:pt x="1579" y="3761"/>
                  </a:lnTo>
                  <a:lnTo>
                    <a:pt x="1404" y="3663"/>
                  </a:lnTo>
                  <a:lnTo>
                    <a:pt x="1248" y="3566"/>
                  </a:lnTo>
                  <a:lnTo>
                    <a:pt x="1072" y="3430"/>
                  </a:lnTo>
                  <a:lnTo>
                    <a:pt x="897" y="3274"/>
                  </a:lnTo>
                  <a:lnTo>
                    <a:pt x="917" y="3235"/>
                  </a:lnTo>
                  <a:lnTo>
                    <a:pt x="917" y="3196"/>
                  </a:lnTo>
                  <a:lnTo>
                    <a:pt x="955" y="3021"/>
                  </a:lnTo>
                  <a:lnTo>
                    <a:pt x="994" y="2865"/>
                  </a:lnTo>
                  <a:lnTo>
                    <a:pt x="1072" y="2709"/>
                  </a:lnTo>
                  <a:lnTo>
                    <a:pt x="1170" y="2553"/>
                  </a:lnTo>
                  <a:lnTo>
                    <a:pt x="1326" y="2397"/>
                  </a:lnTo>
                  <a:lnTo>
                    <a:pt x="1501" y="2241"/>
                  </a:lnTo>
                  <a:lnTo>
                    <a:pt x="1754" y="2066"/>
                  </a:lnTo>
                  <a:lnTo>
                    <a:pt x="2027" y="1929"/>
                  </a:lnTo>
                  <a:lnTo>
                    <a:pt x="2222" y="1871"/>
                  </a:lnTo>
                  <a:lnTo>
                    <a:pt x="2417" y="1813"/>
                  </a:lnTo>
                  <a:lnTo>
                    <a:pt x="2612" y="1754"/>
                  </a:lnTo>
                  <a:lnTo>
                    <a:pt x="2826" y="1715"/>
                  </a:lnTo>
                  <a:lnTo>
                    <a:pt x="3060" y="1696"/>
                  </a:lnTo>
                  <a:close/>
                  <a:moveTo>
                    <a:pt x="4950" y="1"/>
                  </a:moveTo>
                  <a:lnTo>
                    <a:pt x="4677" y="20"/>
                  </a:lnTo>
                  <a:lnTo>
                    <a:pt x="4385" y="78"/>
                  </a:lnTo>
                  <a:lnTo>
                    <a:pt x="4092" y="176"/>
                  </a:lnTo>
                  <a:lnTo>
                    <a:pt x="3820" y="273"/>
                  </a:lnTo>
                  <a:lnTo>
                    <a:pt x="3664" y="332"/>
                  </a:lnTo>
                  <a:lnTo>
                    <a:pt x="3333" y="449"/>
                  </a:lnTo>
                  <a:lnTo>
                    <a:pt x="3255" y="449"/>
                  </a:lnTo>
                  <a:lnTo>
                    <a:pt x="2923" y="332"/>
                  </a:lnTo>
                  <a:lnTo>
                    <a:pt x="2767" y="293"/>
                  </a:lnTo>
                  <a:lnTo>
                    <a:pt x="2495" y="176"/>
                  </a:lnTo>
                  <a:lnTo>
                    <a:pt x="2202" y="98"/>
                  </a:lnTo>
                  <a:lnTo>
                    <a:pt x="1910" y="39"/>
                  </a:lnTo>
                  <a:lnTo>
                    <a:pt x="1637" y="20"/>
                  </a:lnTo>
                  <a:lnTo>
                    <a:pt x="1462" y="20"/>
                  </a:lnTo>
                  <a:lnTo>
                    <a:pt x="1267" y="59"/>
                  </a:lnTo>
                  <a:lnTo>
                    <a:pt x="1092" y="98"/>
                  </a:lnTo>
                  <a:lnTo>
                    <a:pt x="917" y="176"/>
                  </a:lnTo>
                  <a:lnTo>
                    <a:pt x="761" y="234"/>
                  </a:lnTo>
                  <a:lnTo>
                    <a:pt x="624" y="332"/>
                  </a:lnTo>
                  <a:lnTo>
                    <a:pt x="507" y="429"/>
                  </a:lnTo>
                  <a:lnTo>
                    <a:pt x="410" y="527"/>
                  </a:lnTo>
                  <a:lnTo>
                    <a:pt x="313" y="643"/>
                  </a:lnTo>
                  <a:lnTo>
                    <a:pt x="215" y="780"/>
                  </a:lnTo>
                  <a:lnTo>
                    <a:pt x="157" y="897"/>
                  </a:lnTo>
                  <a:lnTo>
                    <a:pt x="98" y="1033"/>
                  </a:lnTo>
                  <a:lnTo>
                    <a:pt x="59" y="1170"/>
                  </a:lnTo>
                  <a:lnTo>
                    <a:pt x="20" y="1306"/>
                  </a:lnTo>
                  <a:lnTo>
                    <a:pt x="1" y="1462"/>
                  </a:lnTo>
                  <a:lnTo>
                    <a:pt x="1" y="1618"/>
                  </a:lnTo>
                  <a:lnTo>
                    <a:pt x="1" y="1774"/>
                  </a:lnTo>
                  <a:lnTo>
                    <a:pt x="40" y="2105"/>
                  </a:lnTo>
                  <a:lnTo>
                    <a:pt x="137" y="2417"/>
                  </a:lnTo>
                  <a:lnTo>
                    <a:pt x="254" y="2728"/>
                  </a:lnTo>
                  <a:lnTo>
                    <a:pt x="429" y="3021"/>
                  </a:lnTo>
                  <a:lnTo>
                    <a:pt x="624" y="3293"/>
                  </a:lnTo>
                  <a:lnTo>
                    <a:pt x="858" y="3527"/>
                  </a:lnTo>
                  <a:lnTo>
                    <a:pt x="1131" y="3741"/>
                  </a:lnTo>
                  <a:lnTo>
                    <a:pt x="1404" y="3917"/>
                  </a:lnTo>
                  <a:lnTo>
                    <a:pt x="1715" y="4053"/>
                  </a:lnTo>
                  <a:lnTo>
                    <a:pt x="2027" y="4170"/>
                  </a:lnTo>
                  <a:lnTo>
                    <a:pt x="2358" y="4267"/>
                  </a:lnTo>
                  <a:lnTo>
                    <a:pt x="2690" y="4326"/>
                  </a:lnTo>
                  <a:lnTo>
                    <a:pt x="2923" y="4345"/>
                  </a:lnTo>
                  <a:lnTo>
                    <a:pt x="3196" y="4365"/>
                  </a:lnTo>
                  <a:lnTo>
                    <a:pt x="3294" y="4365"/>
                  </a:lnTo>
                  <a:lnTo>
                    <a:pt x="3605" y="4345"/>
                  </a:lnTo>
                  <a:lnTo>
                    <a:pt x="3898" y="4306"/>
                  </a:lnTo>
                  <a:lnTo>
                    <a:pt x="4248" y="4267"/>
                  </a:lnTo>
                  <a:lnTo>
                    <a:pt x="4579" y="4170"/>
                  </a:lnTo>
                  <a:lnTo>
                    <a:pt x="4891" y="4053"/>
                  </a:lnTo>
                  <a:lnTo>
                    <a:pt x="5183" y="3917"/>
                  </a:lnTo>
                  <a:lnTo>
                    <a:pt x="5476" y="3741"/>
                  </a:lnTo>
                  <a:lnTo>
                    <a:pt x="5729" y="3527"/>
                  </a:lnTo>
                  <a:lnTo>
                    <a:pt x="5963" y="3274"/>
                  </a:lnTo>
                  <a:lnTo>
                    <a:pt x="6158" y="3021"/>
                  </a:lnTo>
                  <a:lnTo>
                    <a:pt x="6333" y="2728"/>
                  </a:lnTo>
                  <a:lnTo>
                    <a:pt x="6469" y="2397"/>
                  </a:lnTo>
                  <a:lnTo>
                    <a:pt x="6547" y="2085"/>
                  </a:lnTo>
                  <a:lnTo>
                    <a:pt x="6586" y="1774"/>
                  </a:lnTo>
                  <a:lnTo>
                    <a:pt x="6586" y="1618"/>
                  </a:lnTo>
                  <a:lnTo>
                    <a:pt x="6586" y="1462"/>
                  </a:lnTo>
                  <a:lnTo>
                    <a:pt x="6567" y="1306"/>
                  </a:lnTo>
                  <a:lnTo>
                    <a:pt x="6528" y="1170"/>
                  </a:lnTo>
                  <a:lnTo>
                    <a:pt x="6489" y="1033"/>
                  </a:lnTo>
                  <a:lnTo>
                    <a:pt x="6430" y="897"/>
                  </a:lnTo>
                  <a:lnTo>
                    <a:pt x="6372" y="760"/>
                  </a:lnTo>
                  <a:lnTo>
                    <a:pt x="6275" y="624"/>
                  </a:lnTo>
                  <a:lnTo>
                    <a:pt x="6197" y="527"/>
                  </a:lnTo>
                  <a:lnTo>
                    <a:pt x="6080" y="410"/>
                  </a:lnTo>
                  <a:lnTo>
                    <a:pt x="5963" y="312"/>
                  </a:lnTo>
                  <a:lnTo>
                    <a:pt x="5826" y="234"/>
                  </a:lnTo>
                  <a:lnTo>
                    <a:pt x="5671" y="156"/>
                  </a:lnTo>
                  <a:lnTo>
                    <a:pt x="5515" y="98"/>
                  </a:lnTo>
                  <a:lnTo>
                    <a:pt x="5339" y="59"/>
                  </a:lnTo>
                  <a:lnTo>
                    <a:pt x="5145" y="20"/>
                  </a:lnTo>
                  <a:lnTo>
                    <a:pt x="495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6961;p67">
              <a:extLst>
                <a:ext uri="{FF2B5EF4-FFF2-40B4-BE49-F238E27FC236}">
                  <a16:creationId xmlns:a16="http://schemas.microsoft.com/office/drawing/2014/main" id="{3B3C4E3F-5754-9B0D-F1CF-1CF2A3340100}"/>
                </a:ext>
              </a:extLst>
            </p:cNvPr>
            <p:cNvSpPr/>
            <p:nvPr/>
          </p:nvSpPr>
          <p:spPr>
            <a:xfrm>
              <a:off x="4234475" y="1908375"/>
              <a:ext cx="164675" cy="109125"/>
            </a:xfrm>
            <a:custGeom>
              <a:avLst/>
              <a:gdLst/>
              <a:ahLst/>
              <a:cxnLst/>
              <a:rect l="l" t="t" r="r" b="b"/>
              <a:pathLst>
                <a:path w="6587" h="4365" fill="none" extrusionOk="0">
                  <a:moveTo>
                    <a:pt x="4950" y="1"/>
                  </a:moveTo>
                  <a:lnTo>
                    <a:pt x="4950" y="1"/>
                  </a:lnTo>
                  <a:lnTo>
                    <a:pt x="4677" y="20"/>
                  </a:lnTo>
                  <a:lnTo>
                    <a:pt x="4385" y="78"/>
                  </a:lnTo>
                  <a:lnTo>
                    <a:pt x="4385" y="78"/>
                  </a:lnTo>
                  <a:lnTo>
                    <a:pt x="4092" y="176"/>
                  </a:lnTo>
                  <a:lnTo>
                    <a:pt x="3820" y="273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333" y="449"/>
                  </a:lnTo>
                  <a:lnTo>
                    <a:pt x="3333" y="449"/>
                  </a:lnTo>
                  <a:lnTo>
                    <a:pt x="3294" y="449"/>
                  </a:lnTo>
                  <a:lnTo>
                    <a:pt x="3294" y="449"/>
                  </a:lnTo>
                  <a:lnTo>
                    <a:pt x="3274" y="449"/>
                  </a:lnTo>
                  <a:lnTo>
                    <a:pt x="3255" y="449"/>
                  </a:lnTo>
                  <a:lnTo>
                    <a:pt x="3255" y="449"/>
                  </a:lnTo>
                  <a:lnTo>
                    <a:pt x="2923" y="332"/>
                  </a:lnTo>
                  <a:lnTo>
                    <a:pt x="2767" y="293"/>
                  </a:lnTo>
                  <a:lnTo>
                    <a:pt x="2767" y="293"/>
                  </a:lnTo>
                  <a:lnTo>
                    <a:pt x="2495" y="176"/>
                  </a:lnTo>
                  <a:lnTo>
                    <a:pt x="2202" y="98"/>
                  </a:lnTo>
                  <a:lnTo>
                    <a:pt x="2202" y="98"/>
                  </a:lnTo>
                  <a:lnTo>
                    <a:pt x="1910" y="39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20"/>
                  </a:lnTo>
                  <a:lnTo>
                    <a:pt x="1462" y="20"/>
                  </a:lnTo>
                  <a:lnTo>
                    <a:pt x="1267" y="59"/>
                  </a:lnTo>
                  <a:lnTo>
                    <a:pt x="1092" y="98"/>
                  </a:lnTo>
                  <a:lnTo>
                    <a:pt x="917" y="176"/>
                  </a:lnTo>
                  <a:lnTo>
                    <a:pt x="761" y="234"/>
                  </a:lnTo>
                  <a:lnTo>
                    <a:pt x="761" y="234"/>
                  </a:lnTo>
                  <a:lnTo>
                    <a:pt x="624" y="332"/>
                  </a:lnTo>
                  <a:lnTo>
                    <a:pt x="507" y="429"/>
                  </a:lnTo>
                  <a:lnTo>
                    <a:pt x="410" y="527"/>
                  </a:lnTo>
                  <a:lnTo>
                    <a:pt x="313" y="643"/>
                  </a:lnTo>
                  <a:lnTo>
                    <a:pt x="313" y="643"/>
                  </a:lnTo>
                  <a:lnTo>
                    <a:pt x="215" y="780"/>
                  </a:lnTo>
                  <a:lnTo>
                    <a:pt x="157" y="897"/>
                  </a:lnTo>
                  <a:lnTo>
                    <a:pt x="157" y="897"/>
                  </a:lnTo>
                  <a:lnTo>
                    <a:pt x="98" y="1033"/>
                  </a:lnTo>
                  <a:lnTo>
                    <a:pt x="59" y="1170"/>
                  </a:lnTo>
                  <a:lnTo>
                    <a:pt x="59" y="1170"/>
                  </a:lnTo>
                  <a:lnTo>
                    <a:pt x="20" y="1306"/>
                  </a:lnTo>
                  <a:lnTo>
                    <a:pt x="1" y="1462"/>
                  </a:lnTo>
                  <a:lnTo>
                    <a:pt x="1" y="1618"/>
                  </a:lnTo>
                  <a:lnTo>
                    <a:pt x="1" y="1774"/>
                  </a:lnTo>
                  <a:lnTo>
                    <a:pt x="1" y="1774"/>
                  </a:lnTo>
                  <a:lnTo>
                    <a:pt x="40" y="2105"/>
                  </a:lnTo>
                  <a:lnTo>
                    <a:pt x="137" y="2417"/>
                  </a:lnTo>
                  <a:lnTo>
                    <a:pt x="137" y="2417"/>
                  </a:lnTo>
                  <a:lnTo>
                    <a:pt x="254" y="2728"/>
                  </a:lnTo>
                  <a:lnTo>
                    <a:pt x="429" y="3021"/>
                  </a:lnTo>
                  <a:lnTo>
                    <a:pt x="429" y="3021"/>
                  </a:lnTo>
                  <a:lnTo>
                    <a:pt x="624" y="3293"/>
                  </a:lnTo>
                  <a:lnTo>
                    <a:pt x="858" y="3527"/>
                  </a:lnTo>
                  <a:lnTo>
                    <a:pt x="1131" y="3741"/>
                  </a:lnTo>
                  <a:lnTo>
                    <a:pt x="1404" y="3917"/>
                  </a:lnTo>
                  <a:lnTo>
                    <a:pt x="1404" y="3917"/>
                  </a:lnTo>
                  <a:lnTo>
                    <a:pt x="1715" y="4053"/>
                  </a:lnTo>
                  <a:lnTo>
                    <a:pt x="2027" y="4170"/>
                  </a:lnTo>
                  <a:lnTo>
                    <a:pt x="2358" y="4267"/>
                  </a:lnTo>
                  <a:lnTo>
                    <a:pt x="2690" y="4326"/>
                  </a:lnTo>
                  <a:lnTo>
                    <a:pt x="2690" y="4326"/>
                  </a:lnTo>
                  <a:lnTo>
                    <a:pt x="2923" y="4345"/>
                  </a:lnTo>
                  <a:lnTo>
                    <a:pt x="3196" y="4365"/>
                  </a:lnTo>
                  <a:lnTo>
                    <a:pt x="3196" y="4365"/>
                  </a:lnTo>
                  <a:lnTo>
                    <a:pt x="3294" y="4365"/>
                  </a:lnTo>
                  <a:lnTo>
                    <a:pt x="3294" y="4365"/>
                  </a:lnTo>
                  <a:lnTo>
                    <a:pt x="3605" y="4345"/>
                  </a:lnTo>
                  <a:lnTo>
                    <a:pt x="3898" y="4306"/>
                  </a:lnTo>
                  <a:lnTo>
                    <a:pt x="3898" y="4306"/>
                  </a:lnTo>
                  <a:lnTo>
                    <a:pt x="4248" y="4267"/>
                  </a:lnTo>
                  <a:lnTo>
                    <a:pt x="4579" y="4170"/>
                  </a:lnTo>
                  <a:lnTo>
                    <a:pt x="4891" y="4053"/>
                  </a:lnTo>
                  <a:lnTo>
                    <a:pt x="5183" y="3917"/>
                  </a:lnTo>
                  <a:lnTo>
                    <a:pt x="5183" y="3917"/>
                  </a:lnTo>
                  <a:lnTo>
                    <a:pt x="5476" y="3741"/>
                  </a:lnTo>
                  <a:lnTo>
                    <a:pt x="5729" y="3527"/>
                  </a:lnTo>
                  <a:lnTo>
                    <a:pt x="5963" y="3274"/>
                  </a:lnTo>
                  <a:lnTo>
                    <a:pt x="6158" y="3021"/>
                  </a:lnTo>
                  <a:lnTo>
                    <a:pt x="6158" y="3021"/>
                  </a:lnTo>
                  <a:lnTo>
                    <a:pt x="6333" y="2728"/>
                  </a:lnTo>
                  <a:lnTo>
                    <a:pt x="6469" y="2397"/>
                  </a:lnTo>
                  <a:lnTo>
                    <a:pt x="6469" y="2397"/>
                  </a:lnTo>
                  <a:lnTo>
                    <a:pt x="6547" y="2085"/>
                  </a:lnTo>
                  <a:lnTo>
                    <a:pt x="6586" y="1774"/>
                  </a:lnTo>
                  <a:lnTo>
                    <a:pt x="6586" y="1774"/>
                  </a:lnTo>
                  <a:lnTo>
                    <a:pt x="6586" y="1618"/>
                  </a:lnTo>
                  <a:lnTo>
                    <a:pt x="6586" y="1462"/>
                  </a:lnTo>
                  <a:lnTo>
                    <a:pt x="6567" y="1306"/>
                  </a:lnTo>
                  <a:lnTo>
                    <a:pt x="6528" y="1170"/>
                  </a:lnTo>
                  <a:lnTo>
                    <a:pt x="6528" y="1170"/>
                  </a:lnTo>
                  <a:lnTo>
                    <a:pt x="6489" y="1033"/>
                  </a:lnTo>
                  <a:lnTo>
                    <a:pt x="6430" y="897"/>
                  </a:lnTo>
                  <a:lnTo>
                    <a:pt x="6430" y="897"/>
                  </a:lnTo>
                  <a:lnTo>
                    <a:pt x="6372" y="760"/>
                  </a:lnTo>
                  <a:lnTo>
                    <a:pt x="6275" y="624"/>
                  </a:lnTo>
                  <a:lnTo>
                    <a:pt x="6275" y="624"/>
                  </a:lnTo>
                  <a:lnTo>
                    <a:pt x="6197" y="527"/>
                  </a:lnTo>
                  <a:lnTo>
                    <a:pt x="6080" y="410"/>
                  </a:lnTo>
                  <a:lnTo>
                    <a:pt x="5963" y="312"/>
                  </a:lnTo>
                  <a:lnTo>
                    <a:pt x="5826" y="234"/>
                  </a:lnTo>
                  <a:lnTo>
                    <a:pt x="5826" y="234"/>
                  </a:lnTo>
                  <a:lnTo>
                    <a:pt x="5671" y="156"/>
                  </a:lnTo>
                  <a:lnTo>
                    <a:pt x="5515" y="98"/>
                  </a:lnTo>
                  <a:lnTo>
                    <a:pt x="5339" y="59"/>
                  </a:lnTo>
                  <a:lnTo>
                    <a:pt x="5145" y="20"/>
                  </a:lnTo>
                  <a:lnTo>
                    <a:pt x="5145" y="20"/>
                  </a:lnTo>
                  <a:lnTo>
                    <a:pt x="495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6962;p67">
              <a:extLst>
                <a:ext uri="{FF2B5EF4-FFF2-40B4-BE49-F238E27FC236}">
                  <a16:creationId xmlns:a16="http://schemas.microsoft.com/office/drawing/2014/main" id="{9DA394A1-5ADD-2650-DF5B-9DAD385F41FA}"/>
                </a:ext>
              </a:extLst>
            </p:cNvPr>
            <p:cNvSpPr/>
            <p:nvPr/>
          </p:nvSpPr>
          <p:spPr>
            <a:xfrm>
              <a:off x="4256900" y="1950750"/>
              <a:ext cx="119350" cy="61400"/>
            </a:xfrm>
            <a:custGeom>
              <a:avLst/>
              <a:gdLst/>
              <a:ahLst/>
              <a:cxnLst/>
              <a:rect l="l" t="t" r="r" b="b"/>
              <a:pathLst>
                <a:path w="4774" h="2456" fill="none" extrusionOk="0">
                  <a:moveTo>
                    <a:pt x="1929" y="20"/>
                  </a:moveTo>
                  <a:lnTo>
                    <a:pt x="1929" y="20"/>
                  </a:lnTo>
                  <a:lnTo>
                    <a:pt x="2163" y="1"/>
                  </a:lnTo>
                  <a:lnTo>
                    <a:pt x="2397" y="1"/>
                  </a:lnTo>
                  <a:lnTo>
                    <a:pt x="2397" y="1"/>
                  </a:lnTo>
                  <a:lnTo>
                    <a:pt x="2397" y="1"/>
                  </a:lnTo>
                  <a:lnTo>
                    <a:pt x="2630" y="1"/>
                  </a:lnTo>
                  <a:lnTo>
                    <a:pt x="2864" y="20"/>
                  </a:lnTo>
                  <a:lnTo>
                    <a:pt x="2864" y="20"/>
                  </a:lnTo>
                  <a:lnTo>
                    <a:pt x="3078" y="59"/>
                  </a:lnTo>
                  <a:lnTo>
                    <a:pt x="3254" y="98"/>
                  </a:lnTo>
                  <a:lnTo>
                    <a:pt x="3449" y="156"/>
                  </a:lnTo>
                  <a:lnTo>
                    <a:pt x="3644" y="234"/>
                  </a:lnTo>
                  <a:lnTo>
                    <a:pt x="3644" y="234"/>
                  </a:lnTo>
                  <a:lnTo>
                    <a:pt x="3916" y="371"/>
                  </a:lnTo>
                  <a:lnTo>
                    <a:pt x="4189" y="546"/>
                  </a:lnTo>
                  <a:lnTo>
                    <a:pt x="4189" y="546"/>
                  </a:lnTo>
                  <a:lnTo>
                    <a:pt x="4345" y="702"/>
                  </a:lnTo>
                  <a:lnTo>
                    <a:pt x="4501" y="858"/>
                  </a:lnTo>
                  <a:lnTo>
                    <a:pt x="4501" y="858"/>
                  </a:lnTo>
                  <a:lnTo>
                    <a:pt x="4579" y="994"/>
                  </a:lnTo>
                  <a:lnTo>
                    <a:pt x="4657" y="1111"/>
                  </a:lnTo>
                  <a:lnTo>
                    <a:pt x="4657" y="1111"/>
                  </a:lnTo>
                  <a:lnTo>
                    <a:pt x="4676" y="1170"/>
                  </a:lnTo>
                  <a:lnTo>
                    <a:pt x="4676" y="1170"/>
                  </a:lnTo>
                  <a:lnTo>
                    <a:pt x="4676" y="1170"/>
                  </a:lnTo>
                  <a:lnTo>
                    <a:pt x="4696" y="1228"/>
                  </a:lnTo>
                  <a:lnTo>
                    <a:pt x="4696" y="1228"/>
                  </a:lnTo>
                  <a:lnTo>
                    <a:pt x="4735" y="1326"/>
                  </a:lnTo>
                  <a:lnTo>
                    <a:pt x="4735" y="1345"/>
                  </a:lnTo>
                  <a:lnTo>
                    <a:pt x="4735" y="1345"/>
                  </a:lnTo>
                  <a:lnTo>
                    <a:pt x="4735" y="1345"/>
                  </a:lnTo>
                  <a:lnTo>
                    <a:pt x="4754" y="1442"/>
                  </a:lnTo>
                  <a:lnTo>
                    <a:pt x="4754" y="1462"/>
                  </a:lnTo>
                  <a:lnTo>
                    <a:pt x="4754" y="1462"/>
                  </a:lnTo>
                  <a:lnTo>
                    <a:pt x="4774" y="1598"/>
                  </a:lnTo>
                  <a:lnTo>
                    <a:pt x="4774" y="1598"/>
                  </a:lnTo>
                  <a:lnTo>
                    <a:pt x="4618" y="1735"/>
                  </a:lnTo>
                  <a:lnTo>
                    <a:pt x="4442" y="1871"/>
                  </a:lnTo>
                  <a:lnTo>
                    <a:pt x="4442" y="1871"/>
                  </a:lnTo>
                  <a:lnTo>
                    <a:pt x="4131" y="2066"/>
                  </a:lnTo>
                  <a:lnTo>
                    <a:pt x="3780" y="2222"/>
                  </a:lnTo>
                  <a:lnTo>
                    <a:pt x="3780" y="2222"/>
                  </a:lnTo>
                  <a:lnTo>
                    <a:pt x="3780" y="2222"/>
                  </a:lnTo>
                  <a:lnTo>
                    <a:pt x="3546" y="2300"/>
                  </a:lnTo>
                  <a:lnTo>
                    <a:pt x="3312" y="2358"/>
                  </a:lnTo>
                  <a:lnTo>
                    <a:pt x="3059" y="2397"/>
                  </a:lnTo>
                  <a:lnTo>
                    <a:pt x="2806" y="2436"/>
                  </a:lnTo>
                  <a:lnTo>
                    <a:pt x="2806" y="2436"/>
                  </a:lnTo>
                  <a:lnTo>
                    <a:pt x="2513" y="2436"/>
                  </a:lnTo>
                  <a:lnTo>
                    <a:pt x="2513" y="2436"/>
                  </a:lnTo>
                  <a:lnTo>
                    <a:pt x="2397" y="2456"/>
                  </a:lnTo>
                  <a:lnTo>
                    <a:pt x="2358" y="2456"/>
                  </a:lnTo>
                  <a:lnTo>
                    <a:pt x="2358" y="2456"/>
                  </a:lnTo>
                  <a:lnTo>
                    <a:pt x="1987" y="2436"/>
                  </a:lnTo>
                  <a:lnTo>
                    <a:pt x="1987" y="2436"/>
                  </a:lnTo>
                  <a:lnTo>
                    <a:pt x="1734" y="2397"/>
                  </a:lnTo>
                  <a:lnTo>
                    <a:pt x="1500" y="2358"/>
                  </a:lnTo>
                  <a:lnTo>
                    <a:pt x="1247" y="2300"/>
                  </a:lnTo>
                  <a:lnTo>
                    <a:pt x="1033" y="2222"/>
                  </a:lnTo>
                  <a:lnTo>
                    <a:pt x="1033" y="2222"/>
                  </a:lnTo>
                  <a:lnTo>
                    <a:pt x="1033" y="2222"/>
                  </a:lnTo>
                  <a:lnTo>
                    <a:pt x="682" y="2066"/>
                  </a:lnTo>
                  <a:lnTo>
                    <a:pt x="507" y="1968"/>
                  </a:lnTo>
                  <a:lnTo>
                    <a:pt x="351" y="1871"/>
                  </a:lnTo>
                  <a:lnTo>
                    <a:pt x="351" y="1871"/>
                  </a:lnTo>
                  <a:lnTo>
                    <a:pt x="175" y="1735"/>
                  </a:lnTo>
                  <a:lnTo>
                    <a:pt x="0" y="1579"/>
                  </a:lnTo>
                  <a:lnTo>
                    <a:pt x="0" y="1579"/>
                  </a:lnTo>
                  <a:lnTo>
                    <a:pt x="20" y="1540"/>
                  </a:lnTo>
                  <a:lnTo>
                    <a:pt x="20" y="1501"/>
                  </a:lnTo>
                  <a:lnTo>
                    <a:pt x="20" y="1501"/>
                  </a:lnTo>
                  <a:lnTo>
                    <a:pt x="58" y="1326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175" y="1014"/>
                  </a:lnTo>
                  <a:lnTo>
                    <a:pt x="273" y="858"/>
                  </a:lnTo>
                  <a:lnTo>
                    <a:pt x="273" y="858"/>
                  </a:lnTo>
                  <a:lnTo>
                    <a:pt x="429" y="702"/>
                  </a:lnTo>
                  <a:lnTo>
                    <a:pt x="604" y="546"/>
                  </a:lnTo>
                  <a:lnTo>
                    <a:pt x="604" y="546"/>
                  </a:lnTo>
                  <a:lnTo>
                    <a:pt x="857" y="371"/>
                  </a:lnTo>
                  <a:lnTo>
                    <a:pt x="1130" y="234"/>
                  </a:lnTo>
                  <a:lnTo>
                    <a:pt x="1130" y="234"/>
                  </a:lnTo>
                  <a:lnTo>
                    <a:pt x="1325" y="176"/>
                  </a:lnTo>
                  <a:lnTo>
                    <a:pt x="1520" y="118"/>
                  </a:lnTo>
                  <a:lnTo>
                    <a:pt x="1715" y="59"/>
                  </a:lnTo>
                  <a:lnTo>
                    <a:pt x="1929" y="20"/>
                  </a:lnTo>
                  <a:lnTo>
                    <a:pt x="1929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" name="Google Shape;3000;p48">
            <a:extLst>
              <a:ext uri="{FF2B5EF4-FFF2-40B4-BE49-F238E27FC236}">
                <a16:creationId xmlns:a16="http://schemas.microsoft.com/office/drawing/2014/main" id="{88ACC1F3-4892-5617-46BD-F6919C79572A}"/>
              </a:ext>
            </a:extLst>
          </p:cNvPr>
          <p:cNvGrpSpPr/>
          <p:nvPr/>
        </p:nvGrpSpPr>
        <p:grpSpPr>
          <a:xfrm rot="762177">
            <a:off x="3624102" y="1316876"/>
            <a:ext cx="778443" cy="635988"/>
            <a:chOff x="1146775" y="238125"/>
            <a:chExt cx="1232375" cy="1006850"/>
          </a:xfrm>
        </p:grpSpPr>
        <p:sp>
          <p:nvSpPr>
            <p:cNvPr id="56" name="Google Shape;3001;p48">
              <a:extLst>
                <a:ext uri="{FF2B5EF4-FFF2-40B4-BE49-F238E27FC236}">
                  <a16:creationId xmlns:a16="http://schemas.microsoft.com/office/drawing/2014/main" id="{D648DC56-BB0D-2F42-FBBC-B1E6E7AB83FD}"/>
                </a:ext>
              </a:extLst>
            </p:cNvPr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extrusionOk="0">
                  <a:moveTo>
                    <a:pt x="4345" y="1"/>
                  </a:move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3002;p48">
              <a:extLst>
                <a:ext uri="{FF2B5EF4-FFF2-40B4-BE49-F238E27FC236}">
                  <a16:creationId xmlns:a16="http://schemas.microsoft.com/office/drawing/2014/main" id="{5E5C2E0E-7E5E-061F-D63A-7DC2937F14A6}"/>
                </a:ext>
              </a:extLst>
            </p:cNvPr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fill="none" extrusionOk="0">
                  <a:moveTo>
                    <a:pt x="4715" y="1"/>
                  </a:moveTo>
                  <a:lnTo>
                    <a:pt x="4637" y="1"/>
                  </a:lnTo>
                  <a:lnTo>
                    <a:pt x="4637" y="1"/>
                  </a:lnTo>
                  <a:lnTo>
                    <a:pt x="4345" y="1"/>
                  </a:ln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lnTo>
                    <a:pt x="471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3003;p48">
              <a:extLst>
                <a:ext uri="{FF2B5EF4-FFF2-40B4-BE49-F238E27FC236}">
                  <a16:creationId xmlns:a16="http://schemas.microsoft.com/office/drawing/2014/main" id="{E9565905-D217-F019-E683-331174E9B0E5}"/>
                </a:ext>
              </a:extLst>
            </p:cNvPr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extrusionOk="0">
                  <a:moveTo>
                    <a:pt x="2748" y="1"/>
                  </a:move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3004;p48">
              <a:extLst>
                <a:ext uri="{FF2B5EF4-FFF2-40B4-BE49-F238E27FC236}">
                  <a16:creationId xmlns:a16="http://schemas.microsoft.com/office/drawing/2014/main" id="{DA654227-ADB5-E417-8958-4C1110C56FD9}"/>
                </a:ext>
              </a:extLst>
            </p:cNvPr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fill="none" extrusionOk="0">
                  <a:moveTo>
                    <a:pt x="2982" y="1"/>
                  </a:moveTo>
                  <a:lnTo>
                    <a:pt x="2923" y="1"/>
                  </a:lnTo>
                  <a:lnTo>
                    <a:pt x="2923" y="1"/>
                  </a:lnTo>
                  <a:lnTo>
                    <a:pt x="2748" y="1"/>
                  </a:ln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lnTo>
                    <a:pt x="298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3005;p48">
              <a:extLst>
                <a:ext uri="{FF2B5EF4-FFF2-40B4-BE49-F238E27FC236}">
                  <a16:creationId xmlns:a16="http://schemas.microsoft.com/office/drawing/2014/main" id="{C6383001-E36F-8746-62CF-B9ADF9A73F8F}"/>
                </a:ext>
              </a:extLst>
            </p:cNvPr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extrusionOk="0">
                  <a:moveTo>
                    <a:pt x="5983" y="1"/>
                  </a:moveTo>
                  <a:lnTo>
                    <a:pt x="5710" y="20"/>
                  </a:lnTo>
                  <a:lnTo>
                    <a:pt x="5437" y="59"/>
                  </a:lnTo>
                  <a:lnTo>
                    <a:pt x="5164" y="118"/>
                  </a:lnTo>
                  <a:lnTo>
                    <a:pt x="4891" y="176"/>
                  </a:lnTo>
                  <a:lnTo>
                    <a:pt x="4619" y="235"/>
                  </a:lnTo>
                  <a:lnTo>
                    <a:pt x="4346" y="332"/>
                  </a:lnTo>
                  <a:lnTo>
                    <a:pt x="4073" y="429"/>
                  </a:lnTo>
                  <a:lnTo>
                    <a:pt x="3664" y="585"/>
                  </a:lnTo>
                  <a:lnTo>
                    <a:pt x="3274" y="780"/>
                  </a:lnTo>
                  <a:lnTo>
                    <a:pt x="3157" y="780"/>
                  </a:lnTo>
                  <a:lnTo>
                    <a:pt x="3079" y="819"/>
                  </a:lnTo>
                  <a:lnTo>
                    <a:pt x="2768" y="1053"/>
                  </a:lnTo>
                  <a:lnTo>
                    <a:pt x="2378" y="1287"/>
                  </a:lnTo>
                  <a:lnTo>
                    <a:pt x="2066" y="1520"/>
                  </a:lnTo>
                  <a:lnTo>
                    <a:pt x="2027" y="1540"/>
                  </a:lnTo>
                  <a:lnTo>
                    <a:pt x="2008" y="1579"/>
                  </a:lnTo>
                  <a:lnTo>
                    <a:pt x="1988" y="1657"/>
                  </a:lnTo>
                  <a:lnTo>
                    <a:pt x="2008" y="1735"/>
                  </a:lnTo>
                  <a:lnTo>
                    <a:pt x="2047" y="1813"/>
                  </a:lnTo>
                  <a:lnTo>
                    <a:pt x="1774" y="2183"/>
                  </a:lnTo>
                  <a:lnTo>
                    <a:pt x="1501" y="2612"/>
                  </a:lnTo>
                  <a:lnTo>
                    <a:pt x="1326" y="2923"/>
                  </a:lnTo>
                  <a:lnTo>
                    <a:pt x="1151" y="3255"/>
                  </a:lnTo>
                  <a:lnTo>
                    <a:pt x="995" y="3605"/>
                  </a:lnTo>
                  <a:lnTo>
                    <a:pt x="839" y="3956"/>
                  </a:lnTo>
                  <a:lnTo>
                    <a:pt x="683" y="4346"/>
                  </a:lnTo>
                  <a:lnTo>
                    <a:pt x="547" y="4735"/>
                  </a:lnTo>
                  <a:lnTo>
                    <a:pt x="430" y="5125"/>
                  </a:lnTo>
                  <a:lnTo>
                    <a:pt x="313" y="5515"/>
                  </a:lnTo>
                  <a:lnTo>
                    <a:pt x="215" y="5904"/>
                  </a:lnTo>
                  <a:lnTo>
                    <a:pt x="157" y="6275"/>
                  </a:lnTo>
                  <a:lnTo>
                    <a:pt x="79" y="6664"/>
                  </a:lnTo>
                  <a:lnTo>
                    <a:pt x="40" y="7054"/>
                  </a:lnTo>
                  <a:lnTo>
                    <a:pt x="20" y="7463"/>
                  </a:lnTo>
                  <a:lnTo>
                    <a:pt x="1" y="7853"/>
                  </a:lnTo>
                  <a:lnTo>
                    <a:pt x="1" y="8223"/>
                  </a:lnTo>
                  <a:lnTo>
                    <a:pt x="40" y="8593"/>
                  </a:lnTo>
                  <a:lnTo>
                    <a:pt x="79" y="8963"/>
                  </a:lnTo>
                  <a:lnTo>
                    <a:pt x="157" y="9334"/>
                  </a:lnTo>
                  <a:lnTo>
                    <a:pt x="254" y="9665"/>
                  </a:lnTo>
                  <a:lnTo>
                    <a:pt x="371" y="9977"/>
                  </a:lnTo>
                  <a:lnTo>
                    <a:pt x="508" y="10308"/>
                  </a:lnTo>
                  <a:lnTo>
                    <a:pt x="683" y="10600"/>
                  </a:lnTo>
                  <a:lnTo>
                    <a:pt x="858" y="10873"/>
                  </a:lnTo>
                  <a:lnTo>
                    <a:pt x="1073" y="11126"/>
                  </a:lnTo>
                  <a:lnTo>
                    <a:pt x="1326" y="11379"/>
                  </a:lnTo>
                  <a:lnTo>
                    <a:pt x="1579" y="11574"/>
                  </a:lnTo>
                  <a:lnTo>
                    <a:pt x="1657" y="11613"/>
                  </a:lnTo>
                  <a:lnTo>
                    <a:pt x="1677" y="11633"/>
                  </a:lnTo>
                  <a:lnTo>
                    <a:pt x="1716" y="11711"/>
                  </a:lnTo>
                  <a:lnTo>
                    <a:pt x="1735" y="11750"/>
                  </a:lnTo>
                  <a:lnTo>
                    <a:pt x="1774" y="11769"/>
                  </a:lnTo>
                  <a:lnTo>
                    <a:pt x="2105" y="11905"/>
                  </a:lnTo>
                  <a:lnTo>
                    <a:pt x="2436" y="12022"/>
                  </a:lnTo>
                  <a:lnTo>
                    <a:pt x="2748" y="12120"/>
                  </a:lnTo>
                  <a:lnTo>
                    <a:pt x="3079" y="12198"/>
                  </a:lnTo>
                  <a:lnTo>
                    <a:pt x="3391" y="12256"/>
                  </a:lnTo>
                  <a:lnTo>
                    <a:pt x="3722" y="12315"/>
                  </a:lnTo>
                  <a:lnTo>
                    <a:pt x="4034" y="12334"/>
                  </a:lnTo>
                  <a:lnTo>
                    <a:pt x="4658" y="12334"/>
                  </a:lnTo>
                  <a:lnTo>
                    <a:pt x="4969" y="12315"/>
                  </a:lnTo>
                  <a:lnTo>
                    <a:pt x="5437" y="12237"/>
                  </a:lnTo>
                  <a:lnTo>
                    <a:pt x="5905" y="12139"/>
                  </a:lnTo>
                  <a:lnTo>
                    <a:pt x="6353" y="12003"/>
                  </a:lnTo>
                  <a:lnTo>
                    <a:pt x="6801" y="11847"/>
                  </a:lnTo>
                  <a:lnTo>
                    <a:pt x="7210" y="11633"/>
                  </a:lnTo>
                  <a:lnTo>
                    <a:pt x="7619" y="11418"/>
                  </a:lnTo>
                  <a:lnTo>
                    <a:pt x="8028" y="11165"/>
                  </a:lnTo>
                  <a:lnTo>
                    <a:pt x="8399" y="10873"/>
                  </a:lnTo>
                  <a:lnTo>
                    <a:pt x="8749" y="10561"/>
                  </a:lnTo>
                  <a:lnTo>
                    <a:pt x="9080" y="10230"/>
                  </a:lnTo>
                  <a:lnTo>
                    <a:pt x="9412" y="9879"/>
                  </a:lnTo>
                  <a:lnTo>
                    <a:pt x="9704" y="9489"/>
                  </a:lnTo>
                  <a:lnTo>
                    <a:pt x="9957" y="9100"/>
                  </a:lnTo>
                  <a:lnTo>
                    <a:pt x="10211" y="8671"/>
                  </a:lnTo>
                  <a:lnTo>
                    <a:pt x="10405" y="8223"/>
                  </a:lnTo>
                  <a:lnTo>
                    <a:pt x="10600" y="7775"/>
                  </a:lnTo>
                  <a:lnTo>
                    <a:pt x="10737" y="7288"/>
                  </a:lnTo>
                  <a:lnTo>
                    <a:pt x="10854" y="6801"/>
                  </a:lnTo>
                  <a:lnTo>
                    <a:pt x="10931" y="6314"/>
                  </a:lnTo>
                  <a:lnTo>
                    <a:pt x="10970" y="5846"/>
                  </a:lnTo>
                  <a:lnTo>
                    <a:pt x="10970" y="5339"/>
                  </a:lnTo>
                  <a:lnTo>
                    <a:pt x="10931" y="4833"/>
                  </a:lnTo>
                  <a:lnTo>
                    <a:pt x="10854" y="4346"/>
                  </a:lnTo>
                  <a:lnTo>
                    <a:pt x="10737" y="3859"/>
                  </a:lnTo>
                  <a:lnTo>
                    <a:pt x="10561" y="3352"/>
                  </a:lnTo>
                  <a:lnTo>
                    <a:pt x="10386" y="2865"/>
                  </a:lnTo>
                  <a:lnTo>
                    <a:pt x="10152" y="2417"/>
                  </a:lnTo>
                  <a:lnTo>
                    <a:pt x="9899" y="2008"/>
                  </a:lnTo>
                  <a:lnTo>
                    <a:pt x="9743" y="1793"/>
                  </a:lnTo>
                  <a:lnTo>
                    <a:pt x="9587" y="1579"/>
                  </a:lnTo>
                  <a:lnTo>
                    <a:pt x="9412" y="1384"/>
                  </a:lnTo>
                  <a:lnTo>
                    <a:pt x="9256" y="1209"/>
                  </a:lnTo>
                  <a:lnTo>
                    <a:pt x="9080" y="1053"/>
                  </a:lnTo>
                  <a:lnTo>
                    <a:pt x="8886" y="897"/>
                  </a:lnTo>
                  <a:lnTo>
                    <a:pt x="8691" y="741"/>
                  </a:lnTo>
                  <a:lnTo>
                    <a:pt x="8515" y="624"/>
                  </a:lnTo>
                  <a:lnTo>
                    <a:pt x="8262" y="488"/>
                  </a:lnTo>
                  <a:lnTo>
                    <a:pt x="8009" y="351"/>
                  </a:lnTo>
                  <a:lnTo>
                    <a:pt x="7736" y="254"/>
                  </a:lnTo>
                  <a:lnTo>
                    <a:pt x="7463" y="176"/>
                  </a:lnTo>
                  <a:lnTo>
                    <a:pt x="7191" y="98"/>
                  </a:lnTo>
                  <a:lnTo>
                    <a:pt x="6918" y="40"/>
                  </a:lnTo>
                  <a:lnTo>
                    <a:pt x="6626" y="20"/>
                  </a:lnTo>
                  <a:lnTo>
                    <a:pt x="6333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3006;p48">
              <a:extLst>
                <a:ext uri="{FF2B5EF4-FFF2-40B4-BE49-F238E27FC236}">
                  <a16:creationId xmlns:a16="http://schemas.microsoft.com/office/drawing/2014/main" id="{8953E628-0C1A-4318-0766-E68DFE3C5806}"/>
                </a:ext>
              </a:extLst>
            </p:cNvPr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fill="none" extrusionOk="0">
                  <a:moveTo>
                    <a:pt x="6255" y="1"/>
                  </a:moveTo>
                  <a:lnTo>
                    <a:pt x="6333" y="1"/>
                  </a:lnTo>
                  <a:lnTo>
                    <a:pt x="6333" y="1"/>
                  </a:lnTo>
                  <a:lnTo>
                    <a:pt x="6626" y="20"/>
                  </a:lnTo>
                  <a:lnTo>
                    <a:pt x="6918" y="40"/>
                  </a:lnTo>
                  <a:lnTo>
                    <a:pt x="7191" y="98"/>
                  </a:lnTo>
                  <a:lnTo>
                    <a:pt x="7463" y="176"/>
                  </a:lnTo>
                  <a:lnTo>
                    <a:pt x="7736" y="254"/>
                  </a:lnTo>
                  <a:lnTo>
                    <a:pt x="8009" y="351"/>
                  </a:lnTo>
                  <a:lnTo>
                    <a:pt x="8262" y="488"/>
                  </a:lnTo>
                  <a:lnTo>
                    <a:pt x="8515" y="624"/>
                  </a:lnTo>
                  <a:lnTo>
                    <a:pt x="8515" y="624"/>
                  </a:lnTo>
                  <a:lnTo>
                    <a:pt x="8691" y="741"/>
                  </a:lnTo>
                  <a:lnTo>
                    <a:pt x="8886" y="897"/>
                  </a:lnTo>
                  <a:lnTo>
                    <a:pt x="9080" y="1053"/>
                  </a:lnTo>
                  <a:lnTo>
                    <a:pt x="9256" y="1209"/>
                  </a:lnTo>
                  <a:lnTo>
                    <a:pt x="9412" y="1384"/>
                  </a:lnTo>
                  <a:lnTo>
                    <a:pt x="9587" y="1579"/>
                  </a:lnTo>
                  <a:lnTo>
                    <a:pt x="9743" y="1793"/>
                  </a:lnTo>
                  <a:lnTo>
                    <a:pt x="9899" y="2008"/>
                  </a:lnTo>
                  <a:lnTo>
                    <a:pt x="9899" y="2008"/>
                  </a:lnTo>
                  <a:lnTo>
                    <a:pt x="10152" y="2417"/>
                  </a:lnTo>
                  <a:lnTo>
                    <a:pt x="10386" y="2865"/>
                  </a:lnTo>
                  <a:lnTo>
                    <a:pt x="10561" y="3352"/>
                  </a:lnTo>
                  <a:lnTo>
                    <a:pt x="10737" y="3859"/>
                  </a:lnTo>
                  <a:lnTo>
                    <a:pt x="10737" y="3859"/>
                  </a:lnTo>
                  <a:lnTo>
                    <a:pt x="10854" y="4346"/>
                  </a:lnTo>
                  <a:lnTo>
                    <a:pt x="10931" y="4833"/>
                  </a:lnTo>
                  <a:lnTo>
                    <a:pt x="10970" y="5339"/>
                  </a:lnTo>
                  <a:lnTo>
                    <a:pt x="10970" y="5846"/>
                  </a:lnTo>
                  <a:lnTo>
                    <a:pt x="10970" y="5846"/>
                  </a:lnTo>
                  <a:lnTo>
                    <a:pt x="10931" y="6314"/>
                  </a:lnTo>
                  <a:lnTo>
                    <a:pt x="10854" y="6801"/>
                  </a:lnTo>
                  <a:lnTo>
                    <a:pt x="10737" y="7288"/>
                  </a:lnTo>
                  <a:lnTo>
                    <a:pt x="10600" y="7775"/>
                  </a:lnTo>
                  <a:lnTo>
                    <a:pt x="10600" y="7775"/>
                  </a:lnTo>
                  <a:lnTo>
                    <a:pt x="10405" y="8223"/>
                  </a:lnTo>
                  <a:lnTo>
                    <a:pt x="10211" y="8671"/>
                  </a:lnTo>
                  <a:lnTo>
                    <a:pt x="9957" y="9100"/>
                  </a:lnTo>
                  <a:lnTo>
                    <a:pt x="9704" y="9489"/>
                  </a:lnTo>
                  <a:lnTo>
                    <a:pt x="9704" y="9489"/>
                  </a:lnTo>
                  <a:lnTo>
                    <a:pt x="9412" y="9879"/>
                  </a:lnTo>
                  <a:lnTo>
                    <a:pt x="9080" y="10230"/>
                  </a:lnTo>
                  <a:lnTo>
                    <a:pt x="8749" y="10561"/>
                  </a:lnTo>
                  <a:lnTo>
                    <a:pt x="8399" y="10873"/>
                  </a:lnTo>
                  <a:lnTo>
                    <a:pt x="8028" y="11165"/>
                  </a:lnTo>
                  <a:lnTo>
                    <a:pt x="7619" y="11418"/>
                  </a:lnTo>
                  <a:lnTo>
                    <a:pt x="7210" y="11633"/>
                  </a:lnTo>
                  <a:lnTo>
                    <a:pt x="6801" y="11847"/>
                  </a:lnTo>
                  <a:lnTo>
                    <a:pt x="6801" y="11847"/>
                  </a:lnTo>
                  <a:lnTo>
                    <a:pt x="6353" y="12003"/>
                  </a:lnTo>
                  <a:lnTo>
                    <a:pt x="5905" y="12139"/>
                  </a:lnTo>
                  <a:lnTo>
                    <a:pt x="5437" y="12237"/>
                  </a:lnTo>
                  <a:lnTo>
                    <a:pt x="4969" y="12315"/>
                  </a:lnTo>
                  <a:lnTo>
                    <a:pt x="4969" y="12315"/>
                  </a:lnTo>
                  <a:lnTo>
                    <a:pt x="4658" y="12334"/>
                  </a:lnTo>
                  <a:lnTo>
                    <a:pt x="4365" y="12334"/>
                  </a:lnTo>
                  <a:lnTo>
                    <a:pt x="4365" y="12334"/>
                  </a:lnTo>
                  <a:lnTo>
                    <a:pt x="4034" y="12334"/>
                  </a:lnTo>
                  <a:lnTo>
                    <a:pt x="3722" y="12315"/>
                  </a:lnTo>
                  <a:lnTo>
                    <a:pt x="3391" y="12256"/>
                  </a:lnTo>
                  <a:lnTo>
                    <a:pt x="3079" y="12198"/>
                  </a:lnTo>
                  <a:lnTo>
                    <a:pt x="3079" y="12198"/>
                  </a:lnTo>
                  <a:lnTo>
                    <a:pt x="2748" y="12120"/>
                  </a:lnTo>
                  <a:lnTo>
                    <a:pt x="2436" y="12022"/>
                  </a:lnTo>
                  <a:lnTo>
                    <a:pt x="2105" y="11905"/>
                  </a:lnTo>
                  <a:lnTo>
                    <a:pt x="1774" y="11769"/>
                  </a:lnTo>
                  <a:lnTo>
                    <a:pt x="1774" y="11769"/>
                  </a:lnTo>
                  <a:lnTo>
                    <a:pt x="1735" y="11750"/>
                  </a:lnTo>
                  <a:lnTo>
                    <a:pt x="1716" y="11711"/>
                  </a:lnTo>
                  <a:lnTo>
                    <a:pt x="1677" y="11633"/>
                  </a:lnTo>
                  <a:lnTo>
                    <a:pt x="1657" y="11613"/>
                  </a:lnTo>
                  <a:lnTo>
                    <a:pt x="1579" y="11574"/>
                  </a:lnTo>
                  <a:lnTo>
                    <a:pt x="1579" y="11574"/>
                  </a:lnTo>
                  <a:lnTo>
                    <a:pt x="1326" y="11379"/>
                  </a:lnTo>
                  <a:lnTo>
                    <a:pt x="1073" y="11126"/>
                  </a:lnTo>
                  <a:lnTo>
                    <a:pt x="1073" y="11126"/>
                  </a:lnTo>
                  <a:lnTo>
                    <a:pt x="858" y="10873"/>
                  </a:lnTo>
                  <a:lnTo>
                    <a:pt x="683" y="10600"/>
                  </a:lnTo>
                  <a:lnTo>
                    <a:pt x="508" y="10308"/>
                  </a:lnTo>
                  <a:lnTo>
                    <a:pt x="371" y="9977"/>
                  </a:lnTo>
                  <a:lnTo>
                    <a:pt x="371" y="9977"/>
                  </a:lnTo>
                  <a:lnTo>
                    <a:pt x="254" y="9665"/>
                  </a:lnTo>
                  <a:lnTo>
                    <a:pt x="157" y="9334"/>
                  </a:lnTo>
                  <a:lnTo>
                    <a:pt x="79" y="8963"/>
                  </a:lnTo>
                  <a:lnTo>
                    <a:pt x="40" y="8593"/>
                  </a:lnTo>
                  <a:lnTo>
                    <a:pt x="40" y="8593"/>
                  </a:lnTo>
                  <a:lnTo>
                    <a:pt x="1" y="8223"/>
                  </a:lnTo>
                  <a:lnTo>
                    <a:pt x="1" y="7853"/>
                  </a:lnTo>
                  <a:lnTo>
                    <a:pt x="20" y="7463"/>
                  </a:lnTo>
                  <a:lnTo>
                    <a:pt x="40" y="7054"/>
                  </a:lnTo>
                  <a:lnTo>
                    <a:pt x="40" y="7054"/>
                  </a:lnTo>
                  <a:lnTo>
                    <a:pt x="79" y="6664"/>
                  </a:lnTo>
                  <a:lnTo>
                    <a:pt x="157" y="6275"/>
                  </a:lnTo>
                  <a:lnTo>
                    <a:pt x="215" y="5904"/>
                  </a:lnTo>
                  <a:lnTo>
                    <a:pt x="313" y="5515"/>
                  </a:lnTo>
                  <a:lnTo>
                    <a:pt x="430" y="5125"/>
                  </a:lnTo>
                  <a:lnTo>
                    <a:pt x="547" y="4735"/>
                  </a:lnTo>
                  <a:lnTo>
                    <a:pt x="683" y="4346"/>
                  </a:lnTo>
                  <a:lnTo>
                    <a:pt x="839" y="3956"/>
                  </a:lnTo>
                  <a:lnTo>
                    <a:pt x="839" y="3956"/>
                  </a:lnTo>
                  <a:lnTo>
                    <a:pt x="995" y="3605"/>
                  </a:lnTo>
                  <a:lnTo>
                    <a:pt x="1151" y="3255"/>
                  </a:lnTo>
                  <a:lnTo>
                    <a:pt x="1326" y="2923"/>
                  </a:lnTo>
                  <a:lnTo>
                    <a:pt x="1501" y="2612"/>
                  </a:lnTo>
                  <a:lnTo>
                    <a:pt x="1501" y="2612"/>
                  </a:lnTo>
                  <a:lnTo>
                    <a:pt x="1774" y="2183"/>
                  </a:lnTo>
                  <a:lnTo>
                    <a:pt x="2047" y="1813"/>
                  </a:lnTo>
                  <a:lnTo>
                    <a:pt x="2047" y="1813"/>
                  </a:lnTo>
                  <a:lnTo>
                    <a:pt x="2008" y="1735"/>
                  </a:lnTo>
                  <a:lnTo>
                    <a:pt x="1988" y="1657"/>
                  </a:lnTo>
                  <a:lnTo>
                    <a:pt x="1988" y="1657"/>
                  </a:lnTo>
                  <a:lnTo>
                    <a:pt x="2008" y="1579"/>
                  </a:lnTo>
                  <a:lnTo>
                    <a:pt x="2027" y="1540"/>
                  </a:lnTo>
                  <a:lnTo>
                    <a:pt x="2066" y="1520"/>
                  </a:lnTo>
                  <a:lnTo>
                    <a:pt x="2066" y="1520"/>
                  </a:lnTo>
                  <a:lnTo>
                    <a:pt x="2378" y="1287"/>
                  </a:lnTo>
                  <a:lnTo>
                    <a:pt x="2768" y="1053"/>
                  </a:lnTo>
                  <a:lnTo>
                    <a:pt x="2768" y="1053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157" y="780"/>
                  </a:lnTo>
                  <a:lnTo>
                    <a:pt x="3216" y="780"/>
                  </a:lnTo>
                  <a:lnTo>
                    <a:pt x="3216" y="780"/>
                  </a:lnTo>
                  <a:lnTo>
                    <a:pt x="3274" y="780"/>
                  </a:lnTo>
                  <a:lnTo>
                    <a:pt x="3274" y="780"/>
                  </a:lnTo>
                  <a:lnTo>
                    <a:pt x="3664" y="585"/>
                  </a:lnTo>
                  <a:lnTo>
                    <a:pt x="4073" y="429"/>
                  </a:lnTo>
                  <a:lnTo>
                    <a:pt x="4073" y="429"/>
                  </a:lnTo>
                  <a:lnTo>
                    <a:pt x="4346" y="332"/>
                  </a:lnTo>
                  <a:lnTo>
                    <a:pt x="4619" y="235"/>
                  </a:lnTo>
                  <a:lnTo>
                    <a:pt x="4891" y="176"/>
                  </a:lnTo>
                  <a:lnTo>
                    <a:pt x="5164" y="118"/>
                  </a:lnTo>
                  <a:lnTo>
                    <a:pt x="5437" y="59"/>
                  </a:lnTo>
                  <a:lnTo>
                    <a:pt x="5710" y="20"/>
                  </a:lnTo>
                  <a:lnTo>
                    <a:pt x="5983" y="1"/>
                  </a:lnTo>
                  <a:lnTo>
                    <a:pt x="62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3007;p48">
              <a:extLst>
                <a:ext uri="{FF2B5EF4-FFF2-40B4-BE49-F238E27FC236}">
                  <a16:creationId xmlns:a16="http://schemas.microsoft.com/office/drawing/2014/main" id="{B4FB48B8-19C5-58A2-DA80-E64B0268636D}"/>
                </a:ext>
              </a:extLst>
            </p:cNvPr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extrusionOk="0">
                  <a:moveTo>
                    <a:pt x="3956" y="1"/>
                  </a:moveTo>
                  <a:lnTo>
                    <a:pt x="3605" y="20"/>
                  </a:lnTo>
                  <a:lnTo>
                    <a:pt x="3274" y="79"/>
                  </a:lnTo>
                  <a:lnTo>
                    <a:pt x="2923" y="157"/>
                  </a:lnTo>
                  <a:lnTo>
                    <a:pt x="2572" y="273"/>
                  </a:lnTo>
                  <a:lnTo>
                    <a:pt x="2319" y="371"/>
                  </a:lnTo>
                  <a:lnTo>
                    <a:pt x="2066" y="488"/>
                  </a:lnTo>
                  <a:lnTo>
                    <a:pt x="1988" y="488"/>
                  </a:lnTo>
                  <a:lnTo>
                    <a:pt x="1949" y="507"/>
                  </a:lnTo>
                  <a:lnTo>
                    <a:pt x="1754" y="663"/>
                  </a:lnTo>
                  <a:lnTo>
                    <a:pt x="1501" y="819"/>
                  </a:lnTo>
                  <a:lnTo>
                    <a:pt x="1306" y="955"/>
                  </a:lnTo>
                  <a:lnTo>
                    <a:pt x="1267" y="1014"/>
                  </a:lnTo>
                  <a:lnTo>
                    <a:pt x="1247" y="1053"/>
                  </a:lnTo>
                  <a:lnTo>
                    <a:pt x="1267" y="1111"/>
                  </a:lnTo>
                  <a:lnTo>
                    <a:pt x="1286" y="1150"/>
                  </a:lnTo>
                  <a:lnTo>
                    <a:pt x="1111" y="1384"/>
                  </a:lnTo>
                  <a:lnTo>
                    <a:pt x="955" y="1657"/>
                  </a:lnTo>
                  <a:lnTo>
                    <a:pt x="721" y="2066"/>
                  </a:lnTo>
                  <a:lnTo>
                    <a:pt x="527" y="2495"/>
                  </a:lnTo>
                  <a:lnTo>
                    <a:pt x="332" y="3001"/>
                  </a:lnTo>
                  <a:lnTo>
                    <a:pt x="195" y="3488"/>
                  </a:lnTo>
                  <a:lnTo>
                    <a:pt x="78" y="3975"/>
                  </a:lnTo>
                  <a:lnTo>
                    <a:pt x="20" y="4462"/>
                  </a:lnTo>
                  <a:lnTo>
                    <a:pt x="0" y="4969"/>
                  </a:lnTo>
                  <a:lnTo>
                    <a:pt x="0" y="5203"/>
                  </a:lnTo>
                  <a:lnTo>
                    <a:pt x="20" y="5437"/>
                  </a:lnTo>
                  <a:lnTo>
                    <a:pt x="39" y="5670"/>
                  </a:lnTo>
                  <a:lnTo>
                    <a:pt x="98" y="5904"/>
                  </a:lnTo>
                  <a:lnTo>
                    <a:pt x="156" y="6119"/>
                  </a:lnTo>
                  <a:lnTo>
                    <a:pt x="215" y="6313"/>
                  </a:lnTo>
                  <a:lnTo>
                    <a:pt x="312" y="6528"/>
                  </a:lnTo>
                  <a:lnTo>
                    <a:pt x="410" y="6723"/>
                  </a:lnTo>
                  <a:lnTo>
                    <a:pt x="546" y="6898"/>
                  </a:lnTo>
                  <a:lnTo>
                    <a:pt x="663" y="7054"/>
                  </a:lnTo>
                  <a:lnTo>
                    <a:pt x="838" y="7210"/>
                  </a:lnTo>
                  <a:lnTo>
                    <a:pt x="994" y="7327"/>
                  </a:lnTo>
                  <a:lnTo>
                    <a:pt x="1053" y="7366"/>
                  </a:lnTo>
                  <a:lnTo>
                    <a:pt x="1072" y="7424"/>
                  </a:lnTo>
                  <a:lnTo>
                    <a:pt x="1111" y="7463"/>
                  </a:lnTo>
                  <a:lnTo>
                    <a:pt x="1540" y="7619"/>
                  </a:lnTo>
                  <a:lnTo>
                    <a:pt x="1735" y="7677"/>
                  </a:lnTo>
                  <a:lnTo>
                    <a:pt x="1929" y="7736"/>
                  </a:lnTo>
                  <a:lnTo>
                    <a:pt x="2339" y="7794"/>
                  </a:lnTo>
                  <a:lnTo>
                    <a:pt x="2748" y="7814"/>
                  </a:lnTo>
                  <a:lnTo>
                    <a:pt x="3137" y="7794"/>
                  </a:lnTo>
                  <a:lnTo>
                    <a:pt x="3430" y="7755"/>
                  </a:lnTo>
                  <a:lnTo>
                    <a:pt x="3722" y="7697"/>
                  </a:lnTo>
                  <a:lnTo>
                    <a:pt x="4014" y="7599"/>
                  </a:lnTo>
                  <a:lnTo>
                    <a:pt x="4287" y="7502"/>
                  </a:lnTo>
                  <a:lnTo>
                    <a:pt x="4560" y="7366"/>
                  </a:lnTo>
                  <a:lnTo>
                    <a:pt x="4832" y="7229"/>
                  </a:lnTo>
                  <a:lnTo>
                    <a:pt x="5066" y="7073"/>
                  </a:lnTo>
                  <a:lnTo>
                    <a:pt x="5320" y="6898"/>
                  </a:lnTo>
                  <a:lnTo>
                    <a:pt x="5534" y="6703"/>
                  </a:lnTo>
                  <a:lnTo>
                    <a:pt x="5748" y="6489"/>
                  </a:lnTo>
                  <a:lnTo>
                    <a:pt x="5943" y="6255"/>
                  </a:lnTo>
                  <a:lnTo>
                    <a:pt x="6138" y="6021"/>
                  </a:lnTo>
                  <a:lnTo>
                    <a:pt x="6313" y="5748"/>
                  </a:lnTo>
                  <a:lnTo>
                    <a:pt x="6450" y="5495"/>
                  </a:lnTo>
                  <a:lnTo>
                    <a:pt x="6586" y="5203"/>
                  </a:lnTo>
                  <a:lnTo>
                    <a:pt x="6703" y="4930"/>
                  </a:lnTo>
                  <a:lnTo>
                    <a:pt x="6800" y="4618"/>
                  </a:lnTo>
                  <a:lnTo>
                    <a:pt x="6878" y="4307"/>
                  </a:lnTo>
                  <a:lnTo>
                    <a:pt x="6917" y="3995"/>
                  </a:lnTo>
                  <a:lnTo>
                    <a:pt x="6937" y="3703"/>
                  </a:lnTo>
                  <a:lnTo>
                    <a:pt x="6937" y="3391"/>
                  </a:lnTo>
                  <a:lnTo>
                    <a:pt x="6917" y="3060"/>
                  </a:lnTo>
                  <a:lnTo>
                    <a:pt x="6859" y="2748"/>
                  </a:lnTo>
                  <a:lnTo>
                    <a:pt x="6781" y="2436"/>
                  </a:lnTo>
                  <a:lnTo>
                    <a:pt x="6683" y="2124"/>
                  </a:lnTo>
                  <a:lnTo>
                    <a:pt x="6567" y="1813"/>
                  </a:lnTo>
                  <a:lnTo>
                    <a:pt x="6430" y="1540"/>
                  </a:lnTo>
                  <a:lnTo>
                    <a:pt x="6274" y="1267"/>
                  </a:lnTo>
                  <a:lnTo>
                    <a:pt x="6060" y="1014"/>
                  </a:lnTo>
                  <a:lnTo>
                    <a:pt x="5846" y="761"/>
                  </a:lnTo>
                  <a:lnTo>
                    <a:pt x="5612" y="566"/>
                  </a:lnTo>
                  <a:lnTo>
                    <a:pt x="5378" y="390"/>
                  </a:lnTo>
                  <a:lnTo>
                    <a:pt x="5222" y="312"/>
                  </a:lnTo>
                  <a:lnTo>
                    <a:pt x="5066" y="234"/>
                  </a:lnTo>
                  <a:lnTo>
                    <a:pt x="4891" y="157"/>
                  </a:lnTo>
                  <a:lnTo>
                    <a:pt x="4716" y="98"/>
                  </a:lnTo>
                  <a:lnTo>
                    <a:pt x="4540" y="59"/>
                  </a:lnTo>
                  <a:lnTo>
                    <a:pt x="4365" y="40"/>
                  </a:lnTo>
                  <a:lnTo>
                    <a:pt x="41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3008;p48">
              <a:extLst>
                <a:ext uri="{FF2B5EF4-FFF2-40B4-BE49-F238E27FC236}">
                  <a16:creationId xmlns:a16="http://schemas.microsoft.com/office/drawing/2014/main" id="{B10E1688-40EF-8AD7-111A-77889CED4AD0}"/>
                </a:ext>
              </a:extLst>
            </p:cNvPr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fill="none" extrusionOk="0">
                  <a:moveTo>
                    <a:pt x="3956" y="1"/>
                  </a:moveTo>
                  <a:lnTo>
                    <a:pt x="3995" y="1"/>
                  </a:lnTo>
                  <a:lnTo>
                    <a:pt x="3995" y="1"/>
                  </a:lnTo>
                  <a:lnTo>
                    <a:pt x="4189" y="1"/>
                  </a:lnTo>
                  <a:lnTo>
                    <a:pt x="4365" y="40"/>
                  </a:lnTo>
                  <a:lnTo>
                    <a:pt x="4540" y="59"/>
                  </a:lnTo>
                  <a:lnTo>
                    <a:pt x="4716" y="98"/>
                  </a:lnTo>
                  <a:lnTo>
                    <a:pt x="4891" y="157"/>
                  </a:lnTo>
                  <a:lnTo>
                    <a:pt x="5066" y="234"/>
                  </a:lnTo>
                  <a:lnTo>
                    <a:pt x="5222" y="312"/>
                  </a:lnTo>
                  <a:lnTo>
                    <a:pt x="5378" y="390"/>
                  </a:lnTo>
                  <a:lnTo>
                    <a:pt x="5378" y="390"/>
                  </a:lnTo>
                  <a:lnTo>
                    <a:pt x="5612" y="566"/>
                  </a:lnTo>
                  <a:lnTo>
                    <a:pt x="5846" y="761"/>
                  </a:lnTo>
                  <a:lnTo>
                    <a:pt x="6060" y="1014"/>
                  </a:lnTo>
                  <a:lnTo>
                    <a:pt x="6274" y="1267"/>
                  </a:lnTo>
                  <a:lnTo>
                    <a:pt x="6274" y="1267"/>
                  </a:lnTo>
                  <a:lnTo>
                    <a:pt x="6430" y="1540"/>
                  </a:lnTo>
                  <a:lnTo>
                    <a:pt x="6567" y="1813"/>
                  </a:lnTo>
                  <a:lnTo>
                    <a:pt x="6683" y="2124"/>
                  </a:lnTo>
                  <a:lnTo>
                    <a:pt x="6781" y="2436"/>
                  </a:lnTo>
                  <a:lnTo>
                    <a:pt x="6781" y="2436"/>
                  </a:lnTo>
                  <a:lnTo>
                    <a:pt x="6859" y="2748"/>
                  </a:lnTo>
                  <a:lnTo>
                    <a:pt x="6917" y="3060"/>
                  </a:lnTo>
                  <a:lnTo>
                    <a:pt x="6937" y="3391"/>
                  </a:lnTo>
                  <a:lnTo>
                    <a:pt x="6937" y="3703"/>
                  </a:lnTo>
                  <a:lnTo>
                    <a:pt x="6937" y="3703"/>
                  </a:lnTo>
                  <a:lnTo>
                    <a:pt x="6917" y="3995"/>
                  </a:lnTo>
                  <a:lnTo>
                    <a:pt x="6878" y="4307"/>
                  </a:lnTo>
                  <a:lnTo>
                    <a:pt x="6800" y="4618"/>
                  </a:lnTo>
                  <a:lnTo>
                    <a:pt x="6703" y="4930"/>
                  </a:lnTo>
                  <a:lnTo>
                    <a:pt x="6703" y="4930"/>
                  </a:lnTo>
                  <a:lnTo>
                    <a:pt x="6586" y="5203"/>
                  </a:lnTo>
                  <a:lnTo>
                    <a:pt x="6450" y="5495"/>
                  </a:lnTo>
                  <a:lnTo>
                    <a:pt x="6313" y="5748"/>
                  </a:lnTo>
                  <a:lnTo>
                    <a:pt x="6138" y="6021"/>
                  </a:lnTo>
                  <a:lnTo>
                    <a:pt x="6138" y="6021"/>
                  </a:lnTo>
                  <a:lnTo>
                    <a:pt x="5943" y="6255"/>
                  </a:lnTo>
                  <a:lnTo>
                    <a:pt x="5748" y="6489"/>
                  </a:lnTo>
                  <a:lnTo>
                    <a:pt x="5534" y="6703"/>
                  </a:lnTo>
                  <a:lnTo>
                    <a:pt x="5320" y="6898"/>
                  </a:lnTo>
                  <a:lnTo>
                    <a:pt x="5066" y="7073"/>
                  </a:lnTo>
                  <a:lnTo>
                    <a:pt x="4832" y="7229"/>
                  </a:lnTo>
                  <a:lnTo>
                    <a:pt x="4560" y="7366"/>
                  </a:lnTo>
                  <a:lnTo>
                    <a:pt x="4287" y="7502"/>
                  </a:lnTo>
                  <a:lnTo>
                    <a:pt x="4287" y="7502"/>
                  </a:lnTo>
                  <a:lnTo>
                    <a:pt x="4014" y="7599"/>
                  </a:lnTo>
                  <a:lnTo>
                    <a:pt x="3722" y="7697"/>
                  </a:lnTo>
                  <a:lnTo>
                    <a:pt x="3430" y="7755"/>
                  </a:lnTo>
                  <a:lnTo>
                    <a:pt x="3137" y="7794"/>
                  </a:lnTo>
                  <a:lnTo>
                    <a:pt x="3137" y="7794"/>
                  </a:lnTo>
                  <a:lnTo>
                    <a:pt x="2748" y="7814"/>
                  </a:lnTo>
                  <a:lnTo>
                    <a:pt x="2748" y="7814"/>
                  </a:lnTo>
                  <a:lnTo>
                    <a:pt x="2339" y="7794"/>
                  </a:lnTo>
                  <a:lnTo>
                    <a:pt x="1929" y="7736"/>
                  </a:lnTo>
                  <a:lnTo>
                    <a:pt x="1929" y="7736"/>
                  </a:lnTo>
                  <a:lnTo>
                    <a:pt x="1735" y="7677"/>
                  </a:lnTo>
                  <a:lnTo>
                    <a:pt x="1540" y="7619"/>
                  </a:lnTo>
                  <a:lnTo>
                    <a:pt x="1111" y="7463"/>
                  </a:lnTo>
                  <a:lnTo>
                    <a:pt x="1111" y="7463"/>
                  </a:lnTo>
                  <a:lnTo>
                    <a:pt x="1072" y="7424"/>
                  </a:lnTo>
                  <a:lnTo>
                    <a:pt x="1053" y="7366"/>
                  </a:lnTo>
                  <a:lnTo>
                    <a:pt x="994" y="7327"/>
                  </a:lnTo>
                  <a:lnTo>
                    <a:pt x="994" y="7327"/>
                  </a:lnTo>
                  <a:lnTo>
                    <a:pt x="838" y="7210"/>
                  </a:lnTo>
                  <a:lnTo>
                    <a:pt x="663" y="7054"/>
                  </a:lnTo>
                  <a:lnTo>
                    <a:pt x="663" y="7054"/>
                  </a:lnTo>
                  <a:lnTo>
                    <a:pt x="546" y="6898"/>
                  </a:lnTo>
                  <a:lnTo>
                    <a:pt x="410" y="6723"/>
                  </a:lnTo>
                  <a:lnTo>
                    <a:pt x="312" y="6528"/>
                  </a:lnTo>
                  <a:lnTo>
                    <a:pt x="215" y="6313"/>
                  </a:lnTo>
                  <a:lnTo>
                    <a:pt x="215" y="6313"/>
                  </a:lnTo>
                  <a:lnTo>
                    <a:pt x="156" y="6119"/>
                  </a:lnTo>
                  <a:lnTo>
                    <a:pt x="98" y="5904"/>
                  </a:lnTo>
                  <a:lnTo>
                    <a:pt x="39" y="5670"/>
                  </a:lnTo>
                  <a:lnTo>
                    <a:pt x="20" y="5437"/>
                  </a:lnTo>
                  <a:lnTo>
                    <a:pt x="20" y="5437"/>
                  </a:lnTo>
                  <a:lnTo>
                    <a:pt x="0" y="5203"/>
                  </a:lnTo>
                  <a:lnTo>
                    <a:pt x="0" y="4969"/>
                  </a:lnTo>
                  <a:lnTo>
                    <a:pt x="20" y="4462"/>
                  </a:lnTo>
                  <a:lnTo>
                    <a:pt x="20" y="4462"/>
                  </a:lnTo>
                  <a:lnTo>
                    <a:pt x="78" y="3975"/>
                  </a:lnTo>
                  <a:lnTo>
                    <a:pt x="195" y="3488"/>
                  </a:lnTo>
                  <a:lnTo>
                    <a:pt x="332" y="3001"/>
                  </a:lnTo>
                  <a:lnTo>
                    <a:pt x="527" y="2495"/>
                  </a:lnTo>
                  <a:lnTo>
                    <a:pt x="527" y="2495"/>
                  </a:lnTo>
                  <a:lnTo>
                    <a:pt x="721" y="2066"/>
                  </a:lnTo>
                  <a:lnTo>
                    <a:pt x="955" y="1657"/>
                  </a:lnTo>
                  <a:lnTo>
                    <a:pt x="955" y="1657"/>
                  </a:lnTo>
                  <a:lnTo>
                    <a:pt x="1111" y="1384"/>
                  </a:lnTo>
                  <a:lnTo>
                    <a:pt x="1286" y="1150"/>
                  </a:lnTo>
                  <a:lnTo>
                    <a:pt x="1286" y="1150"/>
                  </a:lnTo>
                  <a:lnTo>
                    <a:pt x="1267" y="1111"/>
                  </a:lnTo>
                  <a:lnTo>
                    <a:pt x="1247" y="1053"/>
                  </a:lnTo>
                  <a:lnTo>
                    <a:pt x="1247" y="1053"/>
                  </a:lnTo>
                  <a:lnTo>
                    <a:pt x="1267" y="1014"/>
                  </a:lnTo>
                  <a:lnTo>
                    <a:pt x="1306" y="955"/>
                  </a:lnTo>
                  <a:lnTo>
                    <a:pt x="1306" y="955"/>
                  </a:lnTo>
                  <a:lnTo>
                    <a:pt x="1501" y="819"/>
                  </a:lnTo>
                  <a:lnTo>
                    <a:pt x="1754" y="663"/>
                  </a:lnTo>
                  <a:lnTo>
                    <a:pt x="1754" y="663"/>
                  </a:lnTo>
                  <a:lnTo>
                    <a:pt x="1949" y="507"/>
                  </a:lnTo>
                  <a:lnTo>
                    <a:pt x="1949" y="507"/>
                  </a:lnTo>
                  <a:lnTo>
                    <a:pt x="1988" y="488"/>
                  </a:lnTo>
                  <a:lnTo>
                    <a:pt x="2027" y="488"/>
                  </a:lnTo>
                  <a:lnTo>
                    <a:pt x="2027" y="488"/>
                  </a:lnTo>
                  <a:lnTo>
                    <a:pt x="2066" y="488"/>
                  </a:lnTo>
                  <a:lnTo>
                    <a:pt x="2066" y="488"/>
                  </a:lnTo>
                  <a:lnTo>
                    <a:pt x="2319" y="371"/>
                  </a:lnTo>
                  <a:lnTo>
                    <a:pt x="2572" y="273"/>
                  </a:lnTo>
                  <a:lnTo>
                    <a:pt x="2572" y="273"/>
                  </a:lnTo>
                  <a:lnTo>
                    <a:pt x="2923" y="157"/>
                  </a:lnTo>
                  <a:lnTo>
                    <a:pt x="3274" y="79"/>
                  </a:lnTo>
                  <a:lnTo>
                    <a:pt x="3605" y="20"/>
                  </a:lnTo>
                  <a:lnTo>
                    <a:pt x="395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3009;p48">
              <a:extLst>
                <a:ext uri="{FF2B5EF4-FFF2-40B4-BE49-F238E27FC236}">
                  <a16:creationId xmlns:a16="http://schemas.microsoft.com/office/drawing/2014/main" id="{2F637F47-4B3B-0A4F-33D3-11BDB8A1BAFA}"/>
                </a:ext>
              </a:extLst>
            </p:cNvPr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extrusionOk="0">
                  <a:moveTo>
                    <a:pt x="17965" y="0"/>
                  </a:move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3010;p48">
              <a:extLst>
                <a:ext uri="{FF2B5EF4-FFF2-40B4-BE49-F238E27FC236}">
                  <a16:creationId xmlns:a16="http://schemas.microsoft.com/office/drawing/2014/main" id="{5C134D98-0C24-7AB7-4D5B-84DD8622B53F}"/>
                </a:ext>
              </a:extLst>
            </p:cNvPr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fill="none" extrusionOk="0">
                  <a:moveTo>
                    <a:pt x="17965" y="0"/>
                  </a:moveTo>
                  <a:lnTo>
                    <a:pt x="17965" y="0"/>
                  </a:lnTo>
                  <a:lnTo>
                    <a:pt x="17692" y="19"/>
                  </a:ln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4165" y="2007"/>
                  </a:lnTo>
                  <a:lnTo>
                    <a:pt x="14107" y="2007"/>
                  </a:lnTo>
                  <a:lnTo>
                    <a:pt x="14107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lnTo>
                    <a:pt x="18101" y="0"/>
                  </a:lnTo>
                  <a:lnTo>
                    <a:pt x="179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3011;p48">
              <a:extLst>
                <a:ext uri="{FF2B5EF4-FFF2-40B4-BE49-F238E27FC236}">
                  <a16:creationId xmlns:a16="http://schemas.microsoft.com/office/drawing/2014/main" id="{E270C05C-6D4C-F1DF-D815-AEBC361412EC}"/>
                </a:ext>
              </a:extLst>
            </p:cNvPr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extrusionOk="0">
                  <a:moveTo>
                    <a:pt x="17984" y="0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3012;p48">
              <a:extLst>
                <a:ext uri="{FF2B5EF4-FFF2-40B4-BE49-F238E27FC236}">
                  <a16:creationId xmlns:a16="http://schemas.microsoft.com/office/drawing/2014/main" id="{3893EC58-1441-FD8D-580D-8D2917BE1C64}"/>
                </a:ext>
              </a:extLst>
            </p:cNvPr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fill="none" extrusionOk="0">
                  <a:moveTo>
                    <a:pt x="17711" y="19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lnTo>
                    <a:pt x="18120" y="0"/>
                  </a:lnTo>
                  <a:lnTo>
                    <a:pt x="17984" y="0"/>
                  </a:lnTo>
                  <a:lnTo>
                    <a:pt x="17984" y="0"/>
                  </a:lnTo>
                  <a:lnTo>
                    <a:pt x="17711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3013;p48">
              <a:extLst>
                <a:ext uri="{FF2B5EF4-FFF2-40B4-BE49-F238E27FC236}">
                  <a16:creationId xmlns:a16="http://schemas.microsoft.com/office/drawing/2014/main" id="{495F6374-2033-1490-4C47-5C6290CB7735}"/>
                </a:ext>
              </a:extLst>
            </p:cNvPr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3014;p48">
              <a:extLst>
                <a:ext uri="{FF2B5EF4-FFF2-40B4-BE49-F238E27FC236}">
                  <a16:creationId xmlns:a16="http://schemas.microsoft.com/office/drawing/2014/main" id="{AECFD364-7BB2-4245-15A6-A7056D73110F}"/>
                </a:ext>
              </a:extLst>
            </p:cNvPr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3015;p48">
              <a:extLst>
                <a:ext uri="{FF2B5EF4-FFF2-40B4-BE49-F238E27FC236}">
                  <a16:creationId xmlns:a16="http://schemas.microsoft.com/office/drawing/2014/main" id="{F4C420B3-BE53-0F2B-376D-C3F708D4BD72}"/>
                </a:ext>
              </a:extLst>
            </p:cNvPr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extrusionOk="0">
                  <a:moveTo>
                    <a:pt x="1053" y="0"/>
                  </a:move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3016;p48">
              <a:extLst>
                <a:ext uri="{FF2B5EF4-FFF2-40B4-BE49-F238E27FC236}">
                  <a16:creationId xmlns:a16="http://schemas.microsoft.com/office/drawing/2014/main" id="{70C62686-897F-A638-BA53-C8D5EE238004}"/>
                </a:ext>
              </a:extLst>
            </p:cNvPr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fill="none" extrusionOk="0">
                  <a:moveTo>
                    <a:pt x="176" y="78"/>
                  </a:move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lnTo>
                    <a:pt x="1053" y="0"/>
                  </a:lnTo>
                  <a:lnTo>
                    <a:pt x="1053" y="0"/>
                  </a:ln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3017;p48">
              <a:extLst>
                <a:ext uri="{FF2B5EF4-FFF2-40B4-BE49-F238E27FC236}">
                  <a16:creationId xmlns:a16="http://schemas.microsoft.com/office/drawing/2014/main" id="{B07F1955-0916-02D9-F00F-04450AA7F7E2}"/>
                </a:ext>
              </a:extLst>
            </p:cNvPr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extrusionOk="0">
                  <a:moveTo>
                    <a:pt x="430" y="1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3018;p48">
              <a:extLst>
                <a:ext uri="{FF2B5EF4-FFF2-40B4-BE49-F238E27FC236}">
                  <a16:creationId xmlns:a16="http://schemas.microsoft.com/office/drawing/2014/main" id="{9D542242-7948-B5D7-F9DC-48CC398ECB6C}"/>
                </a:ext>
              </a:extLst>
            </p:cNvPr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fill="none" extrusionOk="0">
                  <a:moveTo>
                    <a:pt x="196" y="20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819" y="40"/>
                  </a:lnTo>
                  <a:lnTo>
                    <a:pt x="624" y="1"/>
                  </a:lnTo>
                  <a:lnTo>
                    <a:pt x="430" y="1"/>
                  </a:lnTo>
                  <a:lnTo>
                    <a:pt x="430" y="1"/>
                  </a:lnTo>
                  <a:lnTo>
                    <a:pt x="19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3019;p48">
              <a:extLst>
                <a:ext uri="{FF2B5EF4-FFF2-40B4-BE49-F238E27FC236}">
                  <a16:creationId xmlns:a16="http://schemas.microsoft.com/office/drawing/2014/main" id="{B14994D9-1FB2-73CE-7309-F7C4D2D1EC26}"/>
                </a:ext>
              </a:extLst>
            </p:cNvPr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extrusionOk="0">
                  <a:moveTo>
                    <a:pt x="760" y="1"/>
                  </a:moveTo>
                  <a:lnTo>
                    <a:pt x="468" y="40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3020;p48">
              <a:extLst>
                <a:ext uri="{FF2B5EF4-FFF2-40B4-BE49-F238E27FC236}">
                  <a16:creationId xmlns:a16="http://schemas.microsoft.com/office/drawing/2014/main" id="{97865BDB-13BB-7320-AAF4-96F63E1D2C0F}"/>
                </a:ext>
              </a:extLst>
            </p:cNvPr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fill="none" extrusionOk="0">
                  <a:moveTo>
                    <a:pt x="760" y="1"/>
                  </a:moveTo>
                  <a:lnTo>
                    <a:pt x="760" y="1"/>
                  </a:lnTo>
                  <a:lnTo>
                    <a:pt x="468" y="40"/>
                  </a:lnTo>
                  <a:lnTo>
                    <a:pt x="176" y="79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lnTo>
                    <a:pt x="780" y="1"/>
                  </a:lnTo>
                  <a:lnTo>
                    <a:pt x="760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3021;p48">
              <a:extLst>
                <a:ext uri="{FF2B5EF4-FFF2-40B4-BE49-F238E27FC236}">
                  <a16:creationId xmlns:a16="http://schemas.microsoft.com/office/drawing/2014/main" id="{753A6E65-49E1-DCCB-8810-3498E5148E2C}"/>
                </a:ext>
              </a:extLst>
            </p:cNvPr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extrusionOk="0">
                  <a:moveTo>
                    <a:pt x="643" y="0"/>
                  </a:move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3022;p48">
              <a:extLst>
                <a:ext uri="{FF2B5EF4-FFF2-40B4-BE49-F238E27FC236}">
                  <a16:creationId xmlns:a16="http://schemas.microsoft.com/office/drawing/2014/main" id="{5BBCDD39-5205-B871-7E36-03BFB4454762}"/>
                </a:ext>
              </a:extLst>
            </p:cNvPr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fill="none" extrusionOk="0">
                  <a:moveTo>
                    <a:pt x="643" y="0"/>
                  </a:moveTo>
                  <a:lnTo>
                    <a:pt x="643" y="0"/>
                  </a:lnTo>
                  <a:lnTo>
                    <a:pt x="175" y="98"/>
                  </a:ln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3023;p48">
              <a:extLst>
                <a:ext uri="{FF2B5EF4-FFF2-40B4-BE49-F238E27FC236}">
                  <a16:creationId xmlns:a16="http://schemas.microsoft.com/office/drawing/2014/main" id="{51D0712A-22AF-58F2-CC7C-6A7020D1C6F4}"/>
                </a:ext>
              </a:extLst>
            </p:cNvPr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extrusionOk="0">
                  <a:moveTo>
                    <a:pt x="877" y="1"/>
                  </a:moveTo>
                  <a:lnTo>
                    <a:pt x="507" y="79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3024;p48">
              <a:extLst>
                <a:ext uri="{FF2B5EF4-FFF2-40B4-BE49-F238E27FC236}">
                  <a16:creationId xmlns:a16="http://schemas.microsoft.com/office/drawing/2014/main" id="{AC189E52-F3DA-65B6-25F3-0FD52EBD342D}"/>
                </a:ext>
              </a:extLst>
            </p:cNvPr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fill="none" extrusionOk="0">
                  <a:moveTo>
                    <a:pt x="877" y="1"/>
                  </a:moveTo>
                  <a:lnTo>
                    <a:pt x="877" y="1"/>
                  </a:lnTo>
                  <a:lnTo>
                    <a:pt x="507" y="79"/>
                  </a:lnTo>
                  <a:lnTo>
                    <a:pt x="137" y="215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lnTo>
                    <a:pt x="916" y="1"/>
                  </a:lnTo>
                  <a:lnTo>
                    <a:pt x="877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3025;p48">
              <a:extLst>
                <a:ext uri="{FF2B5EF4-FFF2-40B4-BE49-F238E27FC236}">
                  <a16:creationId xmlns:a16="http://schemas.microsoft.com/office/drawing/2014/main" id="{7F439CE4-A9DE-F5CB-D6FD-77A4FC4F4191}"/>
                </a:ext>
              </a:extLst>
            </p:cNvPr>
            <p:cNvSpPr/>
            <p:nvPr/>
          </p:nvSpPr>
          <p:spPr>
            <a:xfrm>
              <a:off x="1605125" y="45975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3026;p48">
              <a:extLst>
                <a:ext uri="{FF2B5EF4-FFF2-40B4-BE49-F238E27FC236}">
                  <a16:creationId xmlns:a16="http://schemas.microsoft.com/office/drawing/2014/main" id="{4F2D8F8C-4E80-2A48-B79B-5DCBCFE72EDF}"/>
                </a:ext>
              </a:extLst>
            </p:cNvPr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extrusionOk="0">
                  <a:moveTo>
                    <a:pt x="682" y="0"/>
                  </a:moveTo>
                  <a:lnTo>
                    <a:pt x="429" y="39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3027;p48">
              <a:extLst>
                <a:ext uri="{FF2B5EF4-FFF2-40B4-BE49-F238E27FC236}">
                  <a16:creationId xmlns:a16="http://schemas.microsoft.com/office/drawing/2014/main" id="{581ED384-175B-519E-5946-4BBE66B32E1D}"/>
                </a:ext>
              </a:extLst>
            </p:cNvPr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fill="none" extrusionOk="0">
                  <a:moveTo>
                    <a:pt x="682" y="0"/>
                  </a:moveTo>
                  <a:lnTo>
                    <a:pt x="682" y="0"/>
                  </a:lnTo>
                  <a:lnTo>
                    <a:pt x="429" y="39"/>
                  </a:lnTo>
                  <a:lnTo>
                    <a:pt x="195" y="98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3028;p48">
              <a:extLst>
                <a:ext uri="{FF2B5EF4-FFF2-40B4-BE49-F238E27FC236}">
                  <a16:creationId xmlns:a16="http://schemas.microsoft.com/office/drawing/2014/main" id="{23FEFF2E-AD14-85DA-3438-2798F083AC9D}"/>
                </a:ext>
              </a:extLst>
            </p:cNvPr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extrusionOk="0">
                  <a:moveTo>
                    <a:pt x="565" y="1"/>
                  </a:move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3029;p48">
              <a:extLst>
                <a:ext uri="{FF2B5EF4-FFF2-40B4-BE49-F238E27FC236}">
                  <a16:creationId xmlns:a16="http://schemas.microsoft.com/office/drawing/2014/main" id="{F079F9C4-2F3A-F0DE-7FA9-D2E17E8B8EB2}"/>
                </a:ext>
              </a:extLst>
            </p:cNvPr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fill="none" extrusionOk="0">
                  <a:moveTo>
                    <a:pt x="565" y="1"/>
                  </a:moveTo>
                  <a:lnTo>
                    <a:pt x="565" y="1"/>
                  </a:lnTo>
                  <a:lnTo>
                    <a:pt x="136" y="137"/>
                  </a:ln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136" y="547"/>
                  </a:lnTo>
                  <a:lnTo>
                    <a:pt x="234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lnTo>
                    <a:pt x="604" y="1"/>
                  </a:lnTo>
                  <a:lnTo>
                    <a:pt x="565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3030;p48">
              <a:extLst>
                <a:ext uri="{FF2B5EF4-FFF2-40B4-BE49-F238E27FC236}">
                  <a16:creationId xmlns:a16="http://schemas.microsoft.com/office/drawing/2014/main" id="{C541D8BE-5962-3314-746A-334B36BB698E}"/>
                </a:ext>
              </a:extLst>
            </p:cNvPr>
            <p:cNvSpPr/>
            <p:nvPr/>
          </p:nvSpPr>
          <p:spPr>
            <a:xfrm>
              <a:off x="1596850" y="493350"/>
              <a:ext cx="1475" cy="525"/>
            </a:xfrm>
            <a:custGeom>
              <a:avLst/>
              <a:gdLst/>
              <a:ahLst/>
              <a:cxnLst/>
              <a:rect l="l" t="t" r="r" b="b"/>
              <a:pathLst>
                <a:path w="59" h="21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3031;p48">
              <a:extLst>
                <a:ext uri="{FF2B5EF4-FFF2-40B4-BE49-F238E27FC236}">
                  <a16:creationId xmlns:a16="http://schemas.microsoft.com/office/drawing/2014/main" id="{CBB2D667-4A9C-9D85-8196-D3B22E63D025}"/>
                </a:ext>
              </a:extLst>
            </p:cNvPr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extrusionOk="0">
                  <a:moveTo>
                    <a:pt x="488" y="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3032;p48">
              <a:extLst>
                <a:ext uri="{FF2B5EF4-FFF2-40B4-BE49-F238E27FC236}">
                  <a16:creationId xmlns:a16="http://schemas.microsoft.com/office/drawing/2014/main" id="{9327FE4E-898B-F9E0-FFBD-031D6534C10C}"/>
                </a:ext>
              </a:extLst>
            </p:cNvPr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fill="none" extrusionOk="0">
                  <a:moveTo>
                    <a:pt x="410" y="2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410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3033;p48">
              <a:extLst>
                <a:ext uri="{FF2B5EF4-FFF2-40B4-BE49-F238E27FC236}">
                  <a16:creationId xmlns:a16="http://schemas.microsoft.com/office/drawing/2014/main" id="{4FE26CE2-61ED-7827-478C-AC2F68048999}"/>
                </a:ext>
              </a:extLst>
            </p:cNvPr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extrusionOk="0">
                  <a:moveTo>
                    <a:pt x="936" y="0"/>
                  </a:moveTo>
                  <a:lnTo>
                    <a:pt x="702" y="59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3034;p48">
              <a:extLst>
                <a:ext uri="{FF2B5EF4-FFF2-40B4-BE49-F238E27FC236}">
                  <a16:creationId xmlns:a16="http://schemas.microsoft.com/office/drawing/2014/main" id="{D70D42A5-BF65-B77C-FD34-DA01752862FE}"/>
                </a:ext>
              </a:extLst>
            </p:cNvPr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fill="none" extrusionOk="0">
                  <a:moveTo>
                    <a:pt x="936" y="0"/>
                  </a:moveTo>
                  <a:lnTo>
                    <a:pt x="936" y="0"/>
                  </a:lnTo>
                  <a:lnTo>
                    <a:pt x="702" y="59"/>
                  </a:lnTo>
                  <a:lnTo>
                    <a:pt x="488" y="137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36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3035;p48">
              <a:extLst>
                <a:ext uri="{FF2B5EF4-FFF2-40B4-BE49-F238E27FC236}">
                  <a16:creationId xmlns:a16="http://schemas.microsoft.com/office/drawing/2014/main" id="{185A1D7D-57C5-0898-8910-24148F4EAEB2}"/>
                </a:ext>
              </a:extLst>
            </p:cNvPr>
            <p:cNvSpPr/>
            <p:nvPr/>
          </p:nvSpPr>
          <p:spPr>
            <a:xfrm>
              <a:off x="1537425" y="495800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0"/>
                  </a:moveTo>
                  <a:lnTo>
                    <a:pt x="5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3036;p48">
              <a:extLst>
                <a:ext uri="{FF2B5EF4-FFF2-40B4-BE49-F238E27FC236}">
                  <a16:creationId xmlns:a16="http://schemas.microsoft.com/office/drawing/2014/main" id="{A97A6C17-B778-F061-957B-9018BCD96D4E}"/>
                </a:ext>
              </a:extLst>
            </p:cNvPr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extrusionOk="0">
                  <a:moveTo>
                    <a:pt x="663" y="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3037;p48">
              <a:extLst>
                <a:ext uri="{FF2B5EF4-FFF2-40B4-BE49-F238E27FC236}">
                  <a16:creationId xmlns:a16="http://schemas.microsoft.com/office/drawing/2014/main" id="{79078693-E320-5921-CAB0-14DA1330FD2E}"/>
                </a:ext>
              </a:extLst>
            </p:cNvPr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fill="none" extrusionOk="0">
                  <a:moveTo>
                    <a:pt x="624" y="2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99" y="2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63" y="0"/>
                  </a:lnTo>
                  <a:lnTo>
                    <a:pt x="624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3038;p48">
              <a:extLst>
                <a:ext uri="{FF2B5EF4-FFF2-40B4-BE49-F238E27FC236}">
                  <a16:creationId xmlns:a16="http://schemas.microsoft.com/office/drawing/2014/main" id="{0F05C6A7-CA2A-51E4-1714-37892050B4E5}"/>
                </a:ext>
              </a:extLst>
            </p:cNvPr>
            <p:cNvSpPr/>
            <p:nvPr/>
          </p:nvSpPr>
          <p:spPr>
            <a:xfrm>
              <a:off x="1523300" y="520150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3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3039;p48">
              <a:extLst>
                <a:ext uri="{FF2B5EF4-FFF2-40B4-BE49-F238E27FC236}">
                  <a16:creationId xmlns:a16="http://schemas.microsoft.com/office/drawing/2014/main" id="{EB92B86E-1729-5E34-51EF-F5135AF93B29}"/>
                </a:ext>
              </a:extLst>
            </p:cNvPr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extrusionOk="0">
                  <a:moveTo>
                    <a:pt x="156" y="1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3040;p48">
              <a:extLst>
                <a:ext uri="{FF2B5EF4-FFF2-40B4-BE49-F238E27FC236}">
                  <a16:creationId xmlns:a16="http://schemas.microsoft.com/office/drawing/2014/main" id="{8BCAE909-3ECB-B2BE-1035-E472AFBDBC05}"/>
                </a:ext>
              </a:extLst>
            </p:cNvPr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fill="none" extrusionOk="0">
                  <a:moveTo>
                    <a:pt x="97" y="40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lnTo>
                    <a:pt x="273" y="1"/>
                  </a:lnTo>
                  <a:lnTo>
                    <a:pt x="214" y="1"/>
                  </a:lnTo>
                  <a:lnTo>
                    <a:pt x="214" y="1"/>
                  </a:lnTo>
                  <a:lnTo>
                    <a:pt x="156" y="1"/>
                  </a:lnTo>
                  <a:lnTo>
                    <a:pt x="97" y="4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3041;p48">
              <a:extLst>
                <a:ext uri="{FF2B5EF4-FFF2-40B4-BE49-F238E27FC236}">
                  <a16:creationId xmlns:a16="http://schemas.microsoft.com/office/drawing/2014/main" id="{78CAD343-7C5B-827C-FC24-255D6F6C19A2}"/>
                </a:ext>
              </a:extLst>
            </p:cNvPr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3042;p48">
              <a:extLst>
                <a:ext uri="{FF2B5EF4-FFF2-40B4-BE49-F238E27FC236}">
                  <a16:creationId xmlns:a16="http://schemas.microsoft.com/office/drawing/2014/main" id="{5694F638-0F10-F41B-4DC9-3CFF451A8271}"/>
                </a:ext>
              </a:extLst>
            </p:cNvPr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fill="none" extrusionOk="0">
                  <a:moveTo>
                    <a:pt x="59" y="59"/>
                  </a:move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5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3043;p48">
              <a:extLst>
                <a:ext uri="{FF2B5EF4-FFF2-40B4-BE49-F238E27FC236}">
                  <a16:creationId xmlns:a16="http://schemas.microsoft.com/office/drawing/2014/main" id="{ECC4D3CE-13A2-B44C-C1C8-C0AB57731DB0}"/>
                </a:ext>
              </a:extLst>
            </p:cNvPr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extrusionOk="0">
                  <a:moveTo>
                    <a:pt x="215" y="1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3044;p48">
              <a:extLst>
                <a:ext uri="{FF2B5EF4-FFF2-40B4-BE49-F238E27FC236}">
                  <a16:creationId xmlns:a16="http://schemas.microsoft.com/office/drawing/2014/main" id="{A1F6C70F-EC3F-E7CA-8A8C-B52C2FB4B31A}"/>
                </a:ext>
              </a:extLst>
            </p:cNvPr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fill="none" extrusionOk="0">
                  <a:moveTo>
                    <a:pt x="156" y="20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15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3045;p48">
              <a:extLst>
                <a:ext uri="{FF2B5EF4-FFF2-40B4-BE49-F238E27FC236}">
                  <a16:creationId xmlns:a16="http://schemas.microsoft.com/office/drawing/2014/main" id="{6BEDC174-BFA0-0921-C215-52D36C138831}"/>
                </a:ext>
              </a:extLst>
            </p:cNvPr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extrusionOk="0">
                  <a:moveTo>
                    <a:pt x="215" y="0"/>
                  </a:moveTo>
                  <a:lnTo>
                    <a:pt x="156" y="20"/>
                  </a:ln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3046;p48">
              <a:extLst>
                <a:ext uri="{FF2B5EF4-FFF2-40B4-BE49-F238E27FC236}">
                  <a16:creationId xmlns:a16="http://schemas.microsoft.com/office/drawing/2014/main" id="{BFB134B4-2588-155A-7C36-4E0CDBFA12A7}"/>
                </a:ext>
              </a:extLst>
            </p:cNvPr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fill="none" extrusionOk="0">
                  <a:moveTo>
                    <a:pt x="98" y="39"/>
                  </a:move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7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56" y="20"/>
                  </a:lnTo>
                  <a:lnTo>
                    <a:pt x="98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3047;p48">
              <a:extLst>
                <a:ext uri="{FF2B5EF4-FFF2-40B4-BE49-F238E27FC236}">
                  <a16:creationId xmlns:a16="http://schemas.microsoft.com/office/drawing/2014/main" id="{87F55DA2-1910-F52E-9839-A2551EB9F277}"/>
                </a:ext>
              </a:extLst>
            </p:cNvPr>
            <p:cNvSpPr/>
            <p:nvPr/>
          </p:nvSpPr>
          <p:spPr>
            <a:xfrm>
              <a:off x="2136550" y="67212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3048;p48">
              <a:extLst>
                <a:ext uri="{FF2B5EF4-FFF2-40B4-BE49-F238E27FC236}">
                  <a16:creationId xmlns:a16="http://schemas.microsoft.com/office/drawing/2014/main" id="{2E8A30F0-CC1B-7EC9-BED3-15C8CF3B84DF}"/>
                </a:ext>
              </a:extLst>
            </p:cNvPr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3049;p48">
              <a:extLst>
                <a:ext uri="{FF2B5EF4-FFF2-40B4-BE49-F238E27FC236}">
                  <a16:creationId xmlns:a16="http://schemas.microsoft.com/office/drawing/2014/main" id="{2949AB02-5DB5-CEFA-F0E1-7A2328935E2D}"/>
                </a:ext>
              </a:extLst>
            </p:cNvPr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fill="none" extrusionOk="0">
                  <a:moveTo>
                    <a:pt x="59" y="78"/>
                  </a:move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3050;p48">
              <a:extLst>
                <a:ext uri="{FF2B5EF4-FFF2-40B4-BE49-F238E27FC236}">
                  <a16:creationId xmlns:a16="http://schemas.microsoft.com/office/drawing/2014/main" id="{F88704A8-CB7D-4A0A-6FCC-4DACC69EBAEF}"/>
                </a:ext>
              </a:extLst>
            </p:cNvPr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extrusionOk="0">
                  <a:moveTo>
                    <a:pt x="9197" y="0"/>
                  </a:moveTo>
                  <a:lnTo>
                    <a:pt x="8768" y="20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3051;p48">
              <a:extLst>
                <a:ext uri="{FF2B5EF4-FFF2-40B4-BE49-F238E27FC236}">
                  <a16:creationId xmlns:a16="http://schemas.microsoft.com/office/drawing/2014/main" id="{39ACA065-4DF3-1B59-160E-1D2E01FE6336}"/>
                </a:ext>
              </a:extLst>
            </p:cNvPr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fill="none" extrusionOk="0">
                  <a:moveTo>
                    <a:pt x="9275" y="0"/>
                  </a:moveTo>
                  <a:lnTo>
                    <a:pt x="9275" y="0"/>
                  </a:lnTo>
                  <a:lnTo>
                    <a:pt x="9197" y="0"/>
                  </a:lnTo>
                  <a:lnTo>
                    <a:pt x="9197" y="0"/>
                  </a:lnTo>
                  <a:lnTo>
                    <a:pt x="8768" y="20"/>
                  </a:lnTo>
                  <a:lnTo>
                    <a:pt x="8359" y="78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5315" y="24959"/>
                  </a:lnTo>
                  <a:lnTo>
                    <a:pt x="15315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3052;p48">
              <a:extLst>
                <a:ext uri="{FF2B5EF4-FFF2-40B4-BE49-F238E27FC236}">
                  <a16:creationId xmlns:a16="http://schemas.microsoft.com/office/drawing/2014/main" id="{4C620205-806E-FBF6-38D8-26E39EE2301C}"/>
                </a:ext>
              </a:extLst>
            </p:cNvPr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extrusionOk="0">
                  <a:moveTo>
                    <a:pt x="4326" y="0"/>
                  </a:move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3053;p48">
              <a:extLst>
                <a:ext uri="{FF2B5EF4-FFF2-40B4-BE49-F238E27FC236}">
                  <a16:creationId xmlns:a16="http://schemas.microsoft.com/office/drawing/2014/main" id="{B076A4F4-E97C-A7B0-C506-8A11B7BFB600}"/>
                </a:ext>
              </a:extLst>
            </p:cNvPr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fill="none" extrusionOk="0">
                  <a:moveTo>
                    <a:pt x="3955" y="4189"/>
                  </a:move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3054;p48">
              <a:extLst>
                <a:ext uri="{FF2B5EF4-FFF2-40B4-BE49-F238E27FC236}">
                  <a16:creationId xmlns:a16="http://schemas.microsoft.com/office/drawing/2014/main" id="{FE7BE75D-5A4A-AB0C-4712-D1DB723B31AB}"/>
                </a:ext>
              </a:extLst>
            </p:cNvPr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extrusionOk="0">
                  <a:moveTo>
                    <a:pt x="2553" y="0"/>
                  </a:move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3055;p48">
              <a:extLst>
                <a:ext uri="{FF2B5EF4-FFF2-40B4-BE49-F238E27FC236}">
                  <a16:creationId xmlns:a16="http://schemas.microsoft.com/office/drawing/2014/main" id="{2BA232F7-8887-AE64-3D2C-62B1C8A8178F}"/>
                </a:ext>
              </a:extLst>
            </p:cNvPr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fill="none" extrusionOk="0">
                  <a:moveTo>
                    <a:pt x="3021" y="4170"/>
                  </a:move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lnTo>
                    <a:pt x="2553" y="0"/>
                  </a:ln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3056;p48">
              <a:extLst>
                <a:ext uri="{FF2B5EF4-FFF2-40B4-BE49-F238E27FC236}">
                  <a16:creationId xmlns:a16="http://schemas.microsoft.com/office/drawing/2014/main" id="{0952A127-1F18-4B94-9CF9-7D142C2E76D6}"/>
                </a:ext>
              </a:extLst>
            </p:cNvPr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extrusionOk="0">
                  <a:moveTo>
                    <a:pt x="1462" y="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3057;p48">
              <a:extLst>
                <a:ext uri="{FF2B5EF4-FFF2-40B4-BE49-F238E27FC236}">
                  <a16:creationId xmlns:a16="http://schemas.microsoft.com/office/drawing/2014/main" id="{1E3AE41C-6754-4C53-E504-A86B0D1E5F1A}"/>
                </a:ext>
              </a:extLst>
            </p:cNvPr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462" y="0"/>
                  </a:lnTo>
                  <a:lnTo>
                    <a:pt x="1462" y="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3058;p48">
              <a:extLst>
                <a:ext uri="{FF2B5EF4-FFF2-40B4-BE49-F238E27FC236}">
                  <a16:creationId xmlns:a16="http://schemas.microsoft.com/office/drawing/2014/main" id="{E5B5A063-3353-3663-2289-86386734AB59}"/>
                </a:ext>
              </a:extLst>
            </p:cNvPr>
            <p:cNvSpPr/>
            <p:nvPr/>
          </p:nvSpPr>
          <p:spPr>
            <a:xfrm>
              <a:off x="1702550" y="938075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3059;p48">
              <a:extLst>
                <a:ext uri="{FF2B5EF4-FFF2-40B4-BE49-F238E27FC236}">
                  <a16:creationId xmlns:a16="http://schemas.microsoft.com/office/drawing/2014/main" id="{2075F378-51AA-EE8B-630B-97DE4031769F}"/>
                </a:ext>
              </a:extLst>
            </p:cNvPr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extrusionOk="0">
                  <a:moveTo>
                    <a:pt x="156" y="1"/>
                  </a:moveTo>
                  <a:lnTo>
                    <a:pt x="78" y="39"/>
                  </a:lnTo>
                  <a:lnTo>
                    <a:pt x="20" y="117"/>
                  </a:lnTo>
                  <a:lnTo>
                    <a:pt x="0" y="195"/>
                  </a:lnTo>
                  <a:lnTo>
                    <a:pt x="20" y="273"/>
                  </a:lnTo>
                  <a:lnTo>
                    <a:pt x="39" y="332"/>
                  </a:lnTo>
                  <a:lnTo>
                    <a:pt x="98" y="390"/>
                  </a:lnTo>
                  <a:lnTo>
                    <a:pt x="312" y="643"/>
                  </a:lnTo>
                  <a:lnTo>
                    <a:pt x="702" y="1053"/>
                  </a:lnTo>
                  <a:lnTo>
                    <a:pt x="877" y="1209"/>
                  </a:lnTo>
                  <a:lnTo>
                    <a:pt x="1072" y="1364"/>
                  </a:lnTo>
                  <a:lnTo>
                    <a:pt x="1150" y="1423"/>
                  </a:lnTo>
                  <a:lnTo>
                    <a:pt x="1247" y="1462"/>
                  </a:lnTo>
                  <a:lnTo>
                    <a:pt x="1364" y="1501"/>
                  </a:lnTo>
                  <a:lnTo>
                    <a:pt x="1481" y="1481"/>
                  </a:lnTo>
                  <a:lnTo>
                    <a:pt x="1539" y="1462"/>
                  </a:lnTo>
                  <a:lnTo>
                    <a:pt x="1598" y="1423"/>
                  </a:lnTo>
                  <a:lnTo>
                    <a:pt x="1637" y="1384"/>
                  </a:lnTo>
                  <a:lnTo>
                    <a:pt x="1656" y="1325"/>
                  </a:lnTo>
                  <a:lnTo>
                    <a:pt x="1695" y="1209"/>
                  </a:lnTo>
                  <a:lnTo>
                    <a:pt x="1695" y="1092"/>
                  </a:lnTo>
                  <a:lnTo>
                    <a:pt x="1656" y="955"/>
                  </a:lnTo>
                  <a:lnTo>
                    <a:pt x="1578" y="819"/>
                  </a:lnTo>
                  <a:lnTo>
                    <a:pt x="1481" y="702"/>
                  </a:lnTo>
                  <a:lnTo>
                    <a:pt x="1364" y="605"/>
                  </a:lnTo>
                  <a:lnTo>
                    <a:pt x="1091" y="410"/>
                  </a:lnTo>
                  <a:lnTo>
                    <a:pt x="799" y="234"/>
                  </a:lnTo>
                  <a:lnTo>
                    <a:pt x="565" y="117"/>
                  </a:lnTo>
                  <a:lnTo>
                    <a:pt x="312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3060;p48">
              <a:extLst>
                <a:ext uri="{FF2B5EF4-FFF2-40B4-BE49-F238E27FC236}">
                  <a16:creationId xmlns:a16="http://schemas.microsoft.com/office/drawing/2014/main" id="{51E73BF1-D366-B3C7-CB87-78928BD0E117}"/>
                </a:ext>
              </a:extLst>
            </p:cNvPr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fill="none" extrusionOk="0">
                  <a:moveTo>
                    <a:pt x="312" y="20"/>
                  </a:moveTo>
                  <a:lnTo>
                    <a:pt x="312" y="20"/>
                  </a:lnTo>
                  <a:lnTo>
                    <a:pt x="565" y="117"/>
                  </a:lnTo>
                  <a:lnTo>
                    <a:pt x="799" y="234"/>
                  </a:lnTo>
                  <a:lnTo>
                    <a:pt x="799" y="234"/>
                  </a:lnTo>
                  <a:lnTo>
                    <a:pt x="1091" y="410"/>
                  </a:lnTo>
                  <a:lnTo>
                    <a:pt x="1364" y="605"/>
                  </a:lnTo>
                  <a:lnTo>
                    <a:pt x="1364" y="605"/>
                  </a:lnTo>
                  <a:lnTo>
                    <a:pt x="1481" y="702"/>
                  </a:lnTo>
                  <a:lnTo>
                    <a:pt x="1578" y="819"/>
                  </a:lnTo>
                  <a:lnTo>
                    <a:pt x="1656" y="955"/>
                  </a:lnTo>
                  <a:lnTo>
                    <a:pt x="1695" y="1092"/>
                  </a:lnTo>
                  <a:lnTo>
                    <a:pt x="1695" y="1092"/>
                  </a:lnTo>
                  <a:lnTo>
                    <a:pt x="1695" y="1209"/>
                  </a:lnTo>
                  <a:lnTo>
                    <a:pt x="1656" y="1325"/>
                  </a:lnTo>
                  <a:lnTo>
                    <a:pt x="1637" y="1384"/>
                  </a:lnTo>
                  <a:lnTo>
                    <a:pt x="1598" y="1423"/>
                  </a:lnTo>
                  <a:lnTo>
                    <a:pt x="1539" y="1462"/>
                  </a:lnTo>
                  <a:lnTo>
                    <a:pt x="1481" y="1481"/>
                  </a:lnTo>
                  <a:lnTo>
                    <a:pt x="1481" y="1481"/>
                  </a:lnTo>
                  <a:lnTo>
                    <a:pt x="1364" y="1501"/>
                  </a:lnTo>
                  <a:lnTo>
                    <a:pt x="1247" y="1462"/>
                  </a:lnTo>
                  <a:lnTo>
                    <a:pt x="1247" y="1462"/>
                  </a:lnTo>
                  <a:lnTo>
                    <a:pt x="1150" y="1423"/>
                  </a:lnTo>
                  <a:lnTo>
                    <a:pt x="1072" y="1364"/>
                  </a:lnTo>
                  <a:lnTo>
                    <a:pt x="1072" y="1364"/>
                  </a:lnTo>
                  <a:lnTo>
                    <a:pt x="877" y="1209"/>
                  </a:lnTo>
                  <a:lnTo>
                    <a:pt x="702" y="1053"/>
                  </a:lnTo>
                  <a:lnTo>
                    <a:pt x="702" y="1053"/>
                  </a:lnTo>
                  <a:lnTo>
                    <a:pt x="312" y="643"/>
                  </a:lnTo>
                  <a:lnTo>
                    <a:pt x="312" y="643"/>
                  </a:lnTo>
                  <a:lnTo>
                    <a:pt x="98" y="390"/>
                  </a:lnTo>
                  <a:lnTo>
                    <a:pt x="98" y="390"/>
                  </a:lnTo>
                  <a:lnTo>
                    <a:pt x="39" y="332"/>
                  </a:lnTo>
                  <a:lnTo>
                    <a:pt x="20" y="273"/>
                  </a:lnTo>
                  <a:lnTo>
                    <a:pt x="0" y="195"/>
                  </a:lnTo>
                  <a:lnTo>
                    <a:pt x="20" y="117"/>
                  </a:lnTo>
                  <a:lnTo>
                    <a:pt x="20" y="117"/>
                  </a:lnTo>
                  <a:lnTo>
                    <a:pt x="78" y="39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312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3061;p48">
              <a:extLst>
                <a:ext uri="{FF2B5EF4-FFF2-40B4-BE49-F238E27FC236}">
                  <a16:creationId xmlns:a16="http://schemas.microsoft.com/office/drawing/2014/main" id="{D9879431-2ACF-AE5E-613E-F82819EB10A0}"/>
                </a:ext>
              </a:extLst>
            </p:cNvPr>
            <p:cNvSpPr/>
            <p:nvPr/>
          </p:nvSpPr>
          <p:spPr>
            <a:xfrm>
              <a:off x="1827725" y="932725"/>
              <a:ext cx="525" cy="1000"/>
            </a:xfrm>
            <a:custGeom>
              <a:avLst/>
              <a:gdLst/>
              <a:ahLst/>
              <a:cxnLst/>
              <a:rect l="l" t="t" r="r" b="b"/>
              <a:pathLst>
                <a:path w="21" h="4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3062;p48">
              <a:extLst>
                <a:ext uri="{FF2B5EF4-FFF2-40B4-BE49-F238E27FC236}">
                  <a16:creationId xmlns:a16="http://schemas.microsoft.com/office/drawing/2014/main" id="{9B0E5C9E-3DB6-2575-A79C-6C0E5D241746}"/>
                </a:ext>
              </a:extLst>
            </p:cNvPr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extrusionOk="0">
                  <a:moveTo>
                    <a:pt x="2748" y="0"/>
                  </a:move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close/>
                </a:path>
              </a:pathLst>
            </a:custGeom>
            <a:solidFill>
              <a:srgbClr val="FF8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3063;p48">
              <a:extLst>
                <a:ext uri="{FF2B5EF4-FFF2-40B4-BE49-F238E27FC236}">
                  <a16:creationId xmlns:a16="http://schemas.microsoft.com/office/drawing/2014/main" id="{52076578-CAEB-5198-0268-0249EC44763C}"/>
                </a:ext>
              </a:extLst>
            </p:cNvPr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fill="none" extrusionOk="0">
                  <a:moveTo>
                    <a:pt x="1676" y="136"/>
                  </a:move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lnTo>
                    <a:pt x="3430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2748" y="0"/>
                  </a:ln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3064;p48">
              <a:extLst>
                <a:ext uri="{FF2B5EF4-FFF2-40B4-BE49-F238E27FC236}">
                  <a16:creationId xmlns:a16="http://schemas.microsoft.com/office/drawing/2014/main" id="{97F9371C-E1AD-CC6F-86B6-02467FE562E9}"/>
                </a:ext>
              </a:extLst>
            </p:cNvPr>
            <p:cNvSpPr/>
            <p:nvPr/>
          </p:nvSpPr>
          <p:spPr>
            <a:xfrm>
              <a:off x="1718625" y="890825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3065;p48">
              <a:extLst>
                <a:ext uri="{FF2B5EF4-FFF2-40B4-BE49-F238E27FC236}">
                  <a16:creationId xmlns:a16="http://schemas.microsoft.com/office/drawing/2014/main" id="{F3733821-5D7C-40EA-3425-7773426758E2}"/>
                </a:ext>
              </a:extLst>
            </p:cNvPr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extrusionOk="0">
                  <a:moveTo>
                    <a:pt x="4170" y="0"/>
                  </a:move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3066;p48">
              <a:extLst>
                <a:ext uri="{FF2B5EF4-FFF2-40B4-BE49-F238E27FC236}">
                  <a16:creationId xmlns:a16="http://schemas.microsoft.com/office/drawing/2014/main" id="{623A0456-1617-FA74-D251-07E404A5E88B}"/>
                </a:ext>
              </a:extLst>
            </p:cNvPr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fill="none" extrusionOk="0">
                  <a:moveTo>
                    <a:pt x="1" y="4871"/>
                  </a:move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404" y="9762"/>
                  </a:lnTo>
                  <a:lnTo>
                    <a:pt x="4404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170" y="0"/>
                  </a:ln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3067;p48">
              <a:extLst>
                <a:ext uri="{FF2B5EF4-FFF2-40B4-BE49-F238E27FC236}">
                  <a16:creationId xmlns:a16="http://schemas.microsoft.com/office/drawing/2014/main" id="{BF25132A-686F-52F5-C7D3-C91AA827E9C1}"/>
                </a:ext>
              </a:extLst>
            </p:cNvPr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extrusionOk="0">
                  <a:moveTo>
                    <a:pt x="3566" y="1"/>
                  </a:moveTo>
                  <a:lnTo>
                    <a:pt x="3215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3068;p48">
              <a:extLst>
                <a:ext uri="{FF2B5EF4-FFF2-40B4-BE49-F238E27FC236}">
                  <a16:creationId xmlns:a16="http://schemas.microsoft.com/office/drawing/2014/main" id="{B435E270-D076-7303-2DED-C34A255F68F5}"/>
                </a:ext>
              </a:extLst>
            </p:cNvPr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fill="none" extrusionOk="0">
                  <a:moveTo>
                    <a:pt x="3566" y="1"/>
                  </a:moveTo>
                  <a:lnTo>
                    <a:pt x="3566" y="1"/>
                  </a:lnTo>
                  <a:lnTo>
                    <a:pt x="3215" y="20"/>
                  </a:lnTo>
                  <a:lnTo>
                    <a:pt x="3215" y="20"/>
                  </a:lnTo>
                  <a:lnTo>
                    <a:pt x="3137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118" y="40"/>
                  </a:lnTo>
                  <a:lnTo>
                    <a:pt x="3079" y="40"/>
                  </a:lnTo>
                  <a:lnTo>
                    <a:pt x="3059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39" y="3703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lnTo>
                    <a:pt x="3838" y="1"/>
                  </a:lnTo>
                  <a:lnTo>
                    <a:pt x="3585" y="1"/>
                  </a:lnTo>
                  <a:lnTo>
                    <a:pt x="356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3069;p48">
              <a:extLst>
                <a:ext uri="{FF2B5EF4-FFF2-40B4-BE49-F238E27FC236}">
                  <a16:creationId xmlns:a16="http://schemas.microsoft.com/office/drawing/2014/main" id="{3D136FF7-2B99-42D3-43CA-7FE382A6B063}"/>
                </a:ext>
              </a:extLst>
            </p:cNvPr>
            <p:cNvSpPr/>
            <p:nvPr/>
          </p:nvSpPr>
          <p:spPr>
            <a:xfrm>
              <a:off x="1519400" y="9147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3070;p48">
              <a:extLst>
                <a:ext uri="{FF2B5EF4-FFF2-40B4-BE49-F238E27FC236}">
                  <a16:creationId xmlns:a16="http://schemas.microsoft.com/office/drawing/2014/main" id="{94EC6236-88A1-FB39-B611-C5891F714978}"/>
                </a:ext>
              </a:extLst>
            </p:cNvPr>
            <p:cNvSpPr/>
            <p:nvPr/>
          </p:nvSpPr>
          <p:spPr>
            <a:xfrm>
              <a:off x="1551050" y="9575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3071;p48">
              <a:extLst>
                <a:ext uri="{FF2B5EF4-FFF2-40B4-BE49-F238E27FC236}">
                  <a16:creationId xmlns:a16="http://schemas.microsoft.com/office/drawing/2014/main" id="{372613A9-5167-B818-3315-FE4C03346BE8}"/>
                </a:ext>
              </a:extLst>
            </p:cNvPr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3072;p48">
              <a:extLst>
                <a:ext uri="{FF2B5EF4-FFF2-40B4-BE49-F238E27FC236}">
                  <a16:creationId xmlns:a16="http://schemas.microsoft.com/office/drawing/2014/main" id="{CCCBF94C-8197-4A04-130F-A1BE46202302}"/>
                </a:ext>
              </a:extLst>
            </p:cNvPr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3073;p48">
              <a:extLst>
                <a:ext uri="{FF2B5EF4-FFF2-40B4-BE49-F238E27FC236}">
                  <a16:creationId xmlns:a16="http://schemas.microsoft.com/office/drawing/2014/main" id="{BEB2897A-CAAA-F0A7-67AF-53234727E4B8}"/>
                </a:ext>
              </a:extLst>
            </p:cNvPr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3074;p48">
              <a:extLst>
                <a:ext uri="{FF2B5EF4-FFF2-40B4-BE49-F238E27FC236}">
                  <a16:creationId xmlns:a16="http://schemas.microsoft.com/office/drawing/2014/main" id="{20D3B6CC-A708-DBE6-C6B5-BAAD029EABEF}"/>
                </a:ext>
              </a:extLst>
            </p:cNvPr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3075;p48">
              <a:extLst>
                <a:ext uri="{FF2B5EF4-FFF2-40B4-BE49-F238E27FC236}">
                  <a16:creationId xmlns:a16="http://schemas.microsoft.com/office/drawing/2014/main" id="{8AABF34A-63E1-B563-DAE0-DD415C79EBF7}"/>
                </a:ext>
              </a:extLst>
            </p:cNvPr>
            <p:cNvSpPr/>
            <p:nvPr/>
          </p:nvSpPr>
          <p:spPr>
            <a:xfrm>
              <a:off x="1588550" y="973625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20" y="2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3076;p48">
              <a:extLst>
                <a:ext uri="{FF2B5EF4-FFF2-40B4-BE49-F238E27FC236}">
                  <a16:creationId xmlns:a16="http://schemas.microsoft.com/office/drawing/2014/main" id="{D7D2C7D4-79E4-3A58-3A79-23E66505ABD1}"/>
                </a:ext>
              </a:extLst>
            </p:cNvPr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3077;p48">
              <a:extLst>
                <a:ext uri="{FF2B5EF4-FFF2-40B4-BE49-F238E27FC236}">
                  <a16:creationId xmlns:a16="http://schemas.microsoft.com/office/drawing/2014/main" id="{A93427C0-A9E1-1FBC-9F9B-EA7311EF0A1E}"/>
                </a:ext>
              </a:extLst>
            </p:cNvPr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3078;p48">
              <a:extLst>
                <a:ext uri="{FF2B5EF4-FFF2-40B4-BE49-F238E27FC236}">
                  <a16:creationId xmlns:a16="http://schemas.microsoft.com/office/drawing/2014/main" id="{EE126303-C877-2C1E-7457-8CCEC60C3097}"/>
                </a:ext>
              </a:extLst>
            </p:cNvPr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extrusionOk="0">
                  <a:moveTo>
                    <a:pt x="1072" y="0"/>
                  </a:move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3079;p48">
              <a:extLst>
                <a:ext uri="{FF2B5EF4-FFF2-40B4-BE49-F238E27FC236}">
                  <a16:creationId xmlns:a16="http://schemas.microsoft.com/office/drawing/2014/main" id="{E130AA85-215B-3D5C-1C7F-F331459E3B10}"/>
                </a:ext>
              </a:extLst>
            </p:cNvPr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fill="none" extrusionOk="0">
                  <a:moveTo>
                    <a:pt x="0" y="546"/>
                  </a:move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lnTo>
                    <a:pt x="1345" y="0"/>
                  </a:lnTo>
                  <a:lnTo>
                    <a:pt x="1345" y="0"/>
                  </a:lnTo>
                  <a:lnTo>
                    <a:pt x="1072" y="0"/>
                  </a:ln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3080;p48">
              <a:extLst>
                <a:ext uri="{FF2B5EF4-FFF2-40B4-BE49-F238E27FC236}">
                  <a16:creationId xmlns:a16="http://schemas.microsoft.com/office/drawing/2014/main" id="{B7E320D0-9AD7-A1BA-FDC3-B28C819A8CAE}"/>
                </a:ext>
              </a:extLst>
            </p:cNvPr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extrusionOk="0">
                  <a:moveTo>
                    <a:pt x="2066" y="1"/>
                  </a:moveTo>
                  <a:lnTo>
                    <a:pt x="1813" y="20"/>
                  </a:lnTo>
                  <a:lnTo>
                    <a:pt x="1540" y="40"/>
                  </a:lnTo>
                  <a:lnTo>
                    <a:pt x="1287" y="79"/>
                  </a:lnTo>
                  <a:lnTo>
                    <a:pt x="1033" y="137"/>
                  </a:lnTo>
                  <a:lnTo>
                    <a:pt x="780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9" y="546"/>
                  </a:lnTo>
                  <a:lnTo>
                    <a:pt x="449" y="585"/>
                  </a:lnTo>
                  <a:lnTo>
                    <a:pt x="800" y="683"/>
                  </a:lnTo>
                  <a:lnTo>
                    <a:pt x="1072" y="780"/>
                  </a:lnTo>
                  <a:lnTo>
                    <a:pt x="1326" y="897"/>
                  </a:lnTo>
                  <a:lnTo>
                    <a:pt x="1579" y="1033"/>
                  </a:lnTo>
                  <a:lnTo>
                    <a:pt x="1813" y="1189"/>
                  </a:lnTo>
                  <a:lnTo>
                    <a:pt x="2027" y="1364"/>
                  </a:lnTo>
                  <a:lnTo>
                    <a:pt x="2222" y="1559"/>
                  </a:lnTo>
                  <a:lnTo>
                    <a:pt x="2397" y="1754"/>
                  </a:lnTo>
                  <a:lnTo>
                    <a:pt x="2573" y="1988"/>
                  </a:lnTo>
                  <a:lnTo>
                    <a:pt x="2728" y="2202"/>
                  </a:lnTo>
                  <a:lnTo>
                    <a:pt x="2845" y="2456"/>
                  </a:lnTo>
                  <a:lnTo>
                    <a:pt x="2962" y="2709"/>
                  </a:lnTo>
                  <a:lnTo>
                    <a:pt x="3060" y="2962"/>
                  </a:lnTo>
                  <a:lnTo>
                    <a:pt x="3157" y="3235"/>
                  </a:lnTo>
                  <a:lnTo>
                    <a:pt x="3216" y="3508"/>
                  </a:lnTo>
                  <a:lnTo>
                    <a:pt x="3274" y="3800"/>
                  </a:lnTo>
                  <a:lnTo>
                    <a:pt x="3313" y="4073"/>
                  </a:lnTo>
                  <a:lnTo>
                    <a:pt x="3332" y="4365"/>
                  </a:lnTo>
                  <a:lnTo>
                    <a:pt x="3352" y="4657"/>
                  </a:lnTo>
                  <a:lnTo>
                    <a:pt x="3332" y="4950"/>
                  </a:lnTo>
                  <a:lnTo>
                    <a:pt x="3313" y="5242"/>
                  </a:lnTo>
                  <a:lnTo>
                    <a:pt x="3274" y="5515"/>
                  </a:lnTo>
                  <a:lnTo>
                    <a:pt x="3216" y="5807"/>
                  </a:lnTo>
                  <a:lnTo>
                    <a:pt x="3157" y="6080"/>
                  </a:lnTo>
                  <a:lnTo>
                    <a:pt x="3079" y="6372"/>
                  </a:lnTo>
                  <a:lnTo>
                    <a:pt x="2982" y="6645"/>
                  </a:lnTo>
                  <a:lnTo>
                    <a:pt x="2884" y="6898"/>
                  </a:lnTo>
                  <a:lnTo>
                    <a:pt x="2748" y="7171"/>
                  </a:lnTo>
                  <a:lnTo>
                    <a:pt x="2612" y="7424"/>
                  </a:lnTo>
                  <a:lnTo>
                    <a:pt x="2456" y="7658"/>
                  </a:lnTo>
                  <a:lnTo>
                    <a:pt x="2300" y="7872"/>
                  </a:lnTo>
                  <a:lnTo>
                    <a:pt x="2124" y="8086"/>
                  </a:lnTo>
                  <a:lnTo>
                    <a:pt x="1930" y="8281"/>
                  </a:lnTo>
                  <a:lnTo>
                    <a:pt x="1715" y="8457"/>
                  </a:lnTo>
                  <a:lnTo>
                    <a:pt x="1501" y="8632"/>
                  </a:lnTo>
                  <a:lnTo>
                    <a:pt x="1267" y="8768"/>
                  </a:lnTo>
                  <a:lnTo>
                    <a:pt x="1033" y="8905"/>
                  </a:lnTo>
                  <a:lnTo>
                    <a:pt x="780" y="9022"/>
                  </a:lnTo>
                  <a:lnTo>
                    <a:pt x="507" y="9100"/>
                  </a:lnTo>
                  <a:lnTo>
                    <a:pt x="254" y="9158"/>
                  </a:lnTo>
                  <a:lnTo>
                    <a:pt x="1" y="9197"/>
                  </a:lnTo>
                  <a:lnTo>
                    <a:pt x="235" y="9333"/>
                  </a:lnTo>
                  <a:lnTo>
                    <a:pt x="488" y="9450"/>
                  </a:lnTo>
                  <a:lnTo>
                    <a:pt x="722" y="9548"/>
                  </a:lnTo>
                  <a:lnTo>
                    <a:pt x="994" y="9626"/>
                  </a:lnTo>
                  <a:lnTo>
                    <a:pt x="1248" y="9684"/>
                  </a:lnTo>
                  <a:lnTo>
                    <a:pt x="1520" y="9743"/>
                  </a:lnTo>
                  <a:lnTo>
                    <a:pt x="1793" y="9762"/>
                  </a:lnTo>
                  <a:lnTo>
                    <a:pt x="2066" y="9782"/>
                  </a:lnTo>
                  <a:lnTo>
                    <a:pt x="2300" y="9762"/>
                  </a:lnTo>
                  <a:lnTo>
                    <a:pt x="2514" y="9743"/>
                  </a:lnTo>
                  <a:lnTo>
                    <a:pt x="2748" y="9723"/>
                  </a:lnTo>
                  <a:lnTo>
                    <a:pt x="2962" y="9684"/>
                  </a:lnTo>
                  <a:lnTo>
                    <a:pt x="3177" y="9626"/>
                  </a:lnTo>
                  <a:lnTo>
                    <a:pt x="3391" y="9567"/>
                  </a:lnTo>
                  <a:lnTo>
                    <a:pt x="3781" y="9392"/>
                  </a:lnTo>
                  <a:lnTo>
                    <a:pt x="4170" y="9178"/>
                  </a:lnTo>
                  <a:lnTo>
                    <a:pt x="4540" y="8944"/>
                  </a:lnTo>
                  <a:lnTo>
                    <a:pt x="4872" y="8651"/>
                  </a:lnTo>
                  <a:lnTo>
                    <a:pt x="5183" y="8340"/>
                  </a:lnTo>
                  <a:lnTo>
                    <a:pt x="5476" y="7989"/>
                  </a:lnTo>
                  <a:lnTo>
                    <a:pt x="5729" y="7619"/>
                  </a:lnTo>
                  <a:lnTo>
                    <a:pt x="5943" y="7229"/>
                  </a:lnTo>
                  <a:lnTo>
                    <a:pt x="6138" y="6800"/>
                  </a:lnTo>
                  <a:lnTo>
                    <a:pt x="6275" y="6352"/>
                  </a:lnTo>
                  <a:lnTo>
                    <a:pt x="6391" y="5885"/>
                  </a:lnTo>
                  <a:lnTo>
                    <a:pt x="6450" y="5398"/>
                  </a:lnTo>
                  <a:lnTo>
                    <a:pt x="6489" y="4891"/>
                  </a:lnTo>
                  <a:lnTo>
                    <a:pt x="6450" y="4404"/>
                  </a:lnTo>
                  <a:lnTo>
                    <a:pt x="6391" y="3917"/>
                  </a:lnTo>
                  <a:lnTo>
                    <a:pt x="6275" y="3449"/>
                  </a:lnTo>
                  <a:lnTo>
                    <a:pt x="6138" y="3001"/>
                  </a:lnTo>
                  <a:lnTo>
                    <a:pt x="5943" y="2572"/>
                  </a:lnTo>
                  <a:lnTo>
                    <a:pt x="5729" y="2163"/>
                  </a:lnTo>
                  <a:lnTo>
                    <a:pt x="5476" y="1793"/>
                  </a:lnTo>
                  <a:lnTo>
                    <a:pt x="5183" y="1442"/>
                  </a:lnTo>
                  <a:lnTo>
                    <a:pt x="4872" y="1131"/>
                  </a:lnTo>
                  <a:lnTo>
                    <a:pt x="4540" y="838"/>
                  </a:lnTo>
                  <a:lnTo>
                    <a:pt x="4170" y="605"/>
                  </a:lnTo>
                  <a:lnTo>
                    <a:pt x="3781" y="390"/>
                  </a:lnTo>
                  <a:lnTo>
                    <a:pt x="3391" y="234"/>
                  </a:lnTo>
                  <a:lnTo>
                    <a:pt x="3177" y="156"/>
                  </a:lnTo>
                  <a:lnTo>
                    <a:pt x="2962" y="117"/>
                  </a:lnTo>
                  <a:lnTo>
                    <a:pt x="2748" y="59"/>
                  </a:lnTo>
                  <a:lnTo>
                    <a:pt x="2514" y="40"/>
                  </a:lnTo>
                  <a:lnTo>
                    <a:pt x="2300" y="20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3081;p48">
              <a:extLst>
                <a:ext uri="{FF2B5EF4-FFF2-40B4-BE49-F238E27FC236}">
                  <a16:creationId xmlns:a16="http://schemas.microsoft.com/office/drawing/2014/main" id="{1D995BEE-2399-CBAC-A61F-11E1567A10E0}"/>
                </a:ext>
              </a:extLst>
            </p:cNvPr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fill="none" extrusionOk="0">
                  <a:moveTo>
                    <a:pt x="6489" y="4891"/>
                  </a:moveTo>
                  <a:lnTo>
                    <a:pt x="6489" y="4891"/>
                  </a:lnTo>
                  <a:lnTo>
                    <a:pt x="6450" y="5398"/>
                  </a:lnTo>
                  <a:lnTo>
                    <a:pt x="6391" y="5885"/>
                  </a:lnTo>
                  <a:lnTo>
                    <a:pt x="6275" y="6352"/>
                  </a:lnTo>
                  <a:lnTo>
                    <a:pt x="6138" y="6800"/>
                  </a:lnTo>
                  <a:lnTo>
                    <a:pt x="5943" y="7229"/>
                  </a:lnTo>
                  <a:lnTo>
                    <a:pt x="5729" y="7619"/>
                  </a:lnTo>
                  <a:lnTo>
                    <a:pt x="5476" y="7989"/>
                  </a:lnTo>
                  <a:lnTo>
                    <a:pt x="5183" y="8340"/>
                  </a:lnTo>
                  <a:lnTo>
                    <a:pt x="4872" y="8651"/>
                  </a:lnTo>
                  <a:lnTo>
                    <a:pt x="4540" y="8944"/>
                  </a:lnTo>
                  <a:lnTo>
                    <a:pt x="4170" y="9178"/>
                  </a:lnTo>
                  <a:lnTo>
                    <a:pt x="3781" y="9392"/>
                  </a:lnTo>
                  <a:lnTo>
                    <a:pt x="3391" y="9567"/>
                  </a:lnTo>
                  <a:lnTo>
                    <a:pt x="3177" y="9626"/>
                  </a:lnTo>
                  <a:lnTo>
                    <a:pt x="2962" y="9684"/>
                  </a:lnTo>
                  <a:lnTo>
                    <a:pt x="2748" y="9723"/>
                  </a:lnTo>
                  <a:lnTo>
                    <a:pt x="2514" y="9743"/>
                  </a:lnTo>
                  <a:lnTo>
                    <a:pt x="2300" y="9762"/>
                  </a:lnTo>
                  <a:lnTo>
                    <a:pt x="2066" y="9782"/>
                  </a:lnTo>
                  <a:lnTo>
                    <a:pt x="2066" y="9782"/>
                  </a:lnTo>
                  <a:lnTo>
                    <a:pt x="1793" y="9762"/>
                  </a:lnTo>
                  <a:lnTo>
                    <a:pt x="1520" y="9743"/>
                  </a:lnTo>
                  <a:lnTo>
                    <a:pt x="1248" y="9684"/>
                  </a:lnTo>
                  <a:lnTo>
                    <a:pt x="994" y="9626"/>
                  </a:lnTo>
                  <a:lnTo>
                    <a:pt x="722" y="9548"/>
                  </a:lnTo>
                  <a:lnTo>
                    <a:pt x="488" y="9450"/>
                  </a:lnTo>
                  <a:lnTo>
                    <a:pt x="235" y="9333"/>
                  </a:lnTo>
                  <a:lnTo>
                    <a:pt x="1" y="9197"/>
                  </a:lnTo>
                  <a:lnTo>
                    <a:pt x="1" y="9197"/>
                  </a:lnTo>
                  <a:lnTo>
                    <a:pt x="254" y="9158"/>
                  </a:lnTo>
                  <a:lnTo>
                    <a:pt x="507" y="9100"/>
                  </a:lnTo>
                  <a:lnTo>
                    <a:pt x="507" y="9100"/>
                  </a:lnTo>
                  <a:lnTo>
                    <a:pt x="780" y="9022"/>
                  </a:lnTo>
                  <a:lnTo>
                    <a:pt x="1033" y="8905"/>
                  </a:lnTo>
                  <a:lnTo>
                    <a:pt x="1033" y="8905"/>
                  </a:lnTo>
                  <a:lnTo>
                    <a:pt x="1267" y="8768"/>
                  </a:lnTo>
                  <a:lnTo>
                    <a:pt x="1501" y="8632"/>
                  </a:lnTo>
                  <a:lnTo>
                    <a:pt x="1715" y="8457"/>
                  </a:lnTo>
                  <a:lnTo>
                    <a:pt x="1930" y="8281"/>
                  </a:lnTo>
                  <a:lnTo>
                    <a:pt x="1930" y="8281"/>
                  </a:lnTo>
                  <a:lnTo>
                    <a:pt x="2124" y="8086"/>
                  </a:lnTo>
                  <a:lnTo>
                    <a:pt x="2300" y="7872"/>
                  </a:lnTo>
                  <a:lnTo>
                    <a:pt x="2456" y="7658"/>
                  </a:lnTo>
                  <a:lnTo>
                    <a:pt x="2612" y="7424"/>
                  </a:lnTo>
                  <a:lnTo>
                    <a:pt x="2612" y="7424"/>
                  </a:lnTo>
                  <a:lnTo>
                    <a:pt x="2748" y="7171"/>
                  </a:lnTo>
                  <a:lnTo>
                    <a:pt x="2884" y="6898"/>
                  </a:lnTo>
                  <a:lnTo>
                    <a:pt x="2982" y="6645"/>
                  </a:lnTo>
                  <a:lnTo>
                    <a:pt x="3079" y="6372"/>
                  </a:lnTo>
                  <a:lnTo>
                    <a:pt x="3157" y="6080"/>
                  </a:lnTo>
                  <a:lnTo>
                    <a:pt x="3216" y="5807"/>
                  </a:lnTo>
                  <a:lnTo>
                    <a:pt x="3274" y="5515"/>
                  </a:lnTo>
                  <a:lnTo>
                    <a:pt x="3313" y="5242"/>
                  </a:lnTo>
                  <a:lnTo>
                    <a:pt x="3313" y="5242"/>
                  </a:lnTo>
                  <a:lnTo>
                    <a:pt x="3332" y="4950"/>
                  </a:lnTo>
                  <a:lnTo>
                    <a:pt x="3352" y="4657"/>
                  </a:lnTo>
                  <a:lnTo>
                    <a:pt x="3332" y="4365"/>
                  </a:lnTo>
                  <a:lnTo>
                    <a:pt x="3313" y="4073"/>
                  </a:lnTo>
                  <a:lnTo>
                    <a:pt x="3313" y="4073"/>
                  </a:lnTo>
                  <a:lnTo>
                    <a:pt x="3274" y="3800"/>
                  </a:lnTo>
                  <a:lnTo>
                    <a:pt x="3216" y="3508"/>
                  </a:lnTo>
                  <a:lnTo>
                    <a:pt x="3157" y="3235"/>
                  </a:lnTo>
                  <a:lnTo>
                    <a:pt x="3060" y="2962"/>
                  </a:lnTo>
                  <a:lnTo>
                    <a:pt x="3060" y="2962"/>
                  </a:lnTo>
                  <a:lnTo>
                    <a:pt x="2962" y="2709"/>
                  </a:lnTo>
                  <a:lnTo>
                    <a:pt x="2845" y="2456"/>
                  </a:lnTo>
                  <a:lnTo>
                    <a:pt x="2728" y="2202"/>
                  </a:lnTo>
                  <a:lnTo>
                    <a:pt x="2573" y="1988"/>
                  </a:lnTo>
                  <a:lnTo>
                    <a:pt x="2573" y="1988"/>
                  </a:lnTo>
                  <a:lnTo>
                    <a:pt x="2397" y="1754"/>
                  </a:lnTo>
                  <a:lnTo>
                    <a:pt x="2222" y="1559"/>
                  </a:lnTo>
                  <a:lnTo>
                    <a:pt x="2027" y="1364"/>
                  </a:lnTo>
                  <a:lnTo>
                    <a:pt x="1813" y="1189"/>
                  </a:lnTo>
                  <a:lnTo>
                    <a:pt x="1813" y="1189"/>
                  </a:lnTo>
                  <a:lnTo>
                    <a:pt x="1579" y="1033"/>
                  </a:lnTo>
                  <a:lnTo>
                    <a:pt x="1326" y="897"/>
                  </a:lnTo>
                  <a:lnTo>
                    <a:pt x="1072" y="780"/>
                  </a:lnTo>
                  <a:lnTo>
                    <a:pt x="800" y="683"/>
                  </a:lnTo>
                  <a:lnTo>
                    <a:pt x="800" y="683"/>
                  </a:lnTo>
                  <a:lnTo>
                    <a:pt x="449" y="585"/>
                  </a:lnTo>
                  <a:lnTo>
                    <a:pt x="79" y="546"/>
                  </a:lnTo>
                  <a:lnTo>
                    <a:pt x="79" y="546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80" y="215"/>
                  </a:lnTo>
                  <a:lnTo>
                    <a:pt x="1033" y="137"/>
                  </a:lnTo>
                  <a:lnTo>
                    <a:pt x="1287" y="79"/>
                  </a:lnTo>
                  <a:lnTo>
                    <a:pt x="1540" y="40"/>
                  </a:lnTo>
                  <a:lnTo>
                    <a:pt x="1813" y="20"/>
                  </a:lnTo>
                  <a:lnTo>
                    <a:pt x="2066" y="1"/>
                  </a:lnTo>
                  <a:lnTo>
                    <a:pt x="2066" y="1"/>
                  </a:lnTo>
                  <a:lnTo>
                    <a:pt x="2300" y="20"/>
                  </a:lnTo>
                  <a:lnTo>
                    <a:pt x="2514" y="40"/>
                  </a:lnTo>
                  <a:lnTo>
                    <a:pt x="2748" y="59"/>
                  </a:lnTo>
                  <a:lnTo>
                    <a:pt x="2962" y="117"/>
                  </a:lnTo>
                  <a:lnTo>
                    <a:pt x="3177" y="156"/>
                  </a:lnTo>
                  <a:lnTo>
                    <a:pt x="3391" y="234"/>
                  </a:lnTo>
                  <a:lnTo>
                    <a:pt x="3781" y="390"/>
                  </a:lnTo>
                  <a:lnTo>
                    <a:pt x="4170" y="605"/>
                  </a:lnTo>
                  <a:lnTo>
                    <a:pt x="4540" y="838"/>
                  </a:lnTo>
                  <a:lnTo>
                    <a:pt x="4872" y="1131"/>
                  </a:lnTo>
                  <a:lnTo>
                    <a:pt x="5183" y="1442"/>
                  </a:lnTo>
                  <a:lnTo>
                    <a:pt x="5476" y="1793"/>
                  </a:lnTo>
                  <a:lnTo>
                    <a:pt x="5729" y="2163"/>
                  </a:lnTo>
                  <a:lnTo>
                    <a:pt x="5943" y="2572"/>
                  </a:lnTo>
                  <a:lnTo>
                    <a:pt x="6138" y="3001"/>
                  </a:lnTo>
                  <a:lnTo>
                    <a:pt x="6275" y="3449"/>
                  </a:lnTo>
                  <a:lnTo>
                    <a:pt x="6391" y="3917"/>
                  </a:lnTo>
                  <a:lnTo>
                    <a:pt x="6450" y="4404"/>
                  </a:lnTo>
                  <a:lnTo>
                    <a:pt x="6489" y="48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3082;p48">
              <a:extLst>
                <a:ext uri="{FF2B5EF4-FFF2-40B4-BE49-F238E27FC236}">
                  <a16:creationId xmlns:a16="http://schemas.microsoft.com/office/drawing/2014/main" id="{8377B0AD-E592-FD7B-29EE-E4B62105BF9B}"/>
                </a:ext>
              </a:extLst>
            </p:cNvPr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extrusionOk="0">
                  <a:moveTo>
                    <a:pt x="2865" y="1"/>
                  </a:moveTo>
                  <a:lnTo>
                    <a:pt x="2631" y="20"/>
                  </a:lnTo>
                  <a:lnTo>
                    <a:pt x="2339" y="176"/>
                  </a:lnTo>
                  <a:lnTo>
                    <a:pt x="2066" y="351"/>
                  </a:lnTo>
                  <a:lnTo>
                    <a:pt x="1813" y="546"/>
                  </a:lnTo>
                  <a:lnTo>
                    <a:pt x="1559" y="761"/>
                  </a:lnTo>
                  <a:lnTo>
                    <a:pt x="1326" y="994"/>
                  </a:lnTo>
                  <a:lnTo>
                    <a:pt x="1111" y="1248"/>
                  </a:lnTo>
                  <a:lnTo>
                    <a:pt x="916" y="1501"/>
                  </a:lnTo>
                  <a:lnTo>
                    <a:pt x="741" y="1793"/>
                  </a:lnTo>
                  <a:lnTo>
                    <a:pt x="566" y="2086"/>
                  </a:lnTo>
                  <a:lnTo>
                    <a:pt x="429" y="2397"/>
                  </a:lnTo>
                  <a:lnTo>
                    <a:pt x="293" y="2728"/>
                  </a:lnTo>
                  <a:lnTo>
                    <a:pt x="195" y="3060"/>
                  </a:lnTo>
                  <a:lnTo>
                    <a:pt x="118" y="3391"/>
                  </a:lnTo>
                  <a:lnTo>
                    <a:pt x="59" y="3761"/>
                  </a:lnTo>
                  <a:lnTo>
                    <a:pt x="20" y="4112"/>
                  </a:lnTo>
                  <a:lnTo>
                    <a:pt x="1" y="448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118" y="5573"/>
                  </a:lnTo>
                  <a:lnTo>
                    <a:pt x="195" y="5904"/>
                  </a:lnTo>
                  <a:lnTo>
                    <a:pt x="293" y="6236"/>
                  </a:lnTo>
                  <a:lnTo>
                    <a:pt x="429" y="6567"/>
                  </a:lnTo>
                  <a:lnTo>
                    <a:pt x="566" y="6879"/>
                  </a:lnTo>
                  <a:lnTo>
                    <a:pt x="722" y="7171"/>
                  </a:lnTo>
                  <a:lnTo>
                    <a:pt x="916" y="7444"/>
                  </a:lnTo>
                  <a:lnTo>
                    <a:pt x="1111" y="7716"/>
                  </a:lnTo>
                  <a:lnTo>
                    <a:pt x="1326" y="7970"/>
                  </a:lnTo>
                  <a:lnTo>
                    <a:pt x="1559" y="8203"/>
                  </a:lnTo>
                  <a:lnTo>
                    <a:pt x="1793" y="8418"/>
                  </a:lnTo>
                  <a:lnTo>
                    <a:pt x="2046" y="8613"/>
                  </a:lnTo>
                  <a:lnTo>
                    <a:pt x="2319" y="8788"/>
                  </a:lnTo>
                  <a:lnTo>
                    <a:pt x="2611" y="8944"/>
                  </a:lnTo>
                  <a:lnTo>
                    <a:pt x="2884" y="8963"/>
                  </a:lnTo>
                  <a:lnTo>
                    <a:pt x="3079" y="8944"/>
                  </a:lnTo>
                  <a:lnTo>
                    <a:pt x="3274" y="8924"/>
                  </a:lnTo>
                  <a:lnTo>
                    <a:pt x="3644" y="8846"/>
                  </a:lnTo>
                  <a:lnTo>
                    <a:pt x="3839" y="8788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4034" y="8730"/>
                  </a:lnTo>
                  <a:lnTo>
                    <a:pt x="4034" y="8730"/>
                  </a:lnTo>
                  <a:lnTo>
                    <a:pt x="4209" y="8632"/>
                  </a:lnTo>
                  <a:lnTo>
                    <a:pt x="4404" y="8535"/>
                  </a:lnTo>
                  <a:lnTo>
                    <a:pt x="4579" y="8418"/>
                  </a:lnTo>
                  <a:lnTo>
                    <a:pt x="4774" y="8281"/>
                  </a:lnTo>
                  <a:lnTo>
                    <a:pt x="4950" y="8126"/>
                  </a:lnTo>
                  <a:lnTo>
                    <a:pt x="5125" y="7970"/>
                  </a:lnTo>
                  <a:lnTo>
                    <a:pt x="5300" y="7775"/>
                  </a:lnTo>
                  <a:lnTo>
                    <a:pt x="5456" y="7580"/>
                  </a:lnTo>
                  <a:lnTo>
                    <a:pt x="5631" y="7346"/>
                  </a:lnTo>
                  <a:lnTo>
                    <a:pt x="5768" y="7112"/>
                  </a:lnTo>
                  <a:lnTo>
                    <a:pt x="5924" y="6840"/>
                  </a:lnTo>
                  <a:lnTo>
                    <a:pt x="6060" y="6547"/>
                  </a:lnTo>
                  <a:lnTo>
                    <a:pt x="6041" y="6567"/>
                  </a:lnTo>
                  <a:lnTo>
                    <a:pt x="6177" y="6236"/>
                  </a:lnTo>
                  <a:lnTo>
                    <a:pt x="6274" y="5924"/>
                  </a:lnTo>
                  <a:lnTo>
                    <a:pt x="6352" y="5573"/>
                  </a:lnTo>
                  <a:lnTo>
                    <a:pt x="6411" y="5222"/>
                  </a:lnTo>
                  <a:lnTo>
                    <a:pt x="6411" y="5242"/>
                  </a:lnTo>
                  <a:lnTo>
                    <a:pt x="6450" y="4872"/>
                  </a:lnTo>
                  <a:lnTo>
                    <a:pt x="6469" y="4482"/>
                  </a:lnTo>
                  <a:lnTo>
                    <a:pt x="6450" y="4092"/>
                  </a:lnTo>
                  <a:lnTo>
                    <a:pt x="6411" y="3703"/>
                  </a:lnTo>
                  <a:lnTo>
                    <a:pt x="6333" y="3255"/>
                  </a:lnTo>
                  <a:lnTo>
                    <a:pt x="6235" y="2943"/>
                  </a:lnTo>
                  <a:lnTo>
                    <a:pt x="6235" y="2884"/>
                  </a:lnTo>
                  <a:lnTo>
                    <a:pt x="6060" y="2417"/>
                  </a:lnTo>
                  <a:lnTo>
                    <a:pt x="6041" y="2378"/>
                  </a:lnTo>
                  <a:lnTo>
                    <a:pt x="5924" y="2144"/>
                  </a:lnTo>
                  <a:lnTo>
                    <a:pt x="5807" y="1910"/>
                  </a:lnTo>
                  <a:lnTo>
                    <a:pt x="5670" y="1676"/>
                  </a:lnTo>
                  <a:lnTo>
                    <a:pt x="5515" y="1443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320" y="1209"/>
                  </a:lnTo>
                  <a:lnTo>
                    <a:pt x="5144" y="1014"/>
                  </a:lnTo>
                  <a:lnTo>
                    <a:pt x="5027" y="897"/>
                  </a:lnTo>
                  <a:lnTo>
                    <a:pt x="4989" y="878"/>
                  </a:lnTo>
                  <a:lnTo>
                    <a:pt x="4833" y="741"/>
                  </a:lnTo>
                  <a:lnTo>
                    <a:pt x="4774" y="683"/>
                  </a:lnTo>
                  <a:lnTo>
                    <a:pt x="4599" y="546"/>
                  </a:lnTo>
                  <a:lnTo>
                    <a:pt x="4423" y="449"/>
                  </a:lnTo>
                  <a:lnTo>
                    <a:pt x="4385" y="410"/>
                  </a:lnTo>
                  <a:lnTo>
                    <a:pt x="4346" y="390"/>
                  </a:lnTo>
                  <a:lnTo>
                    <a:pt x="4326" y="390"/>
                  </a:lnTo>
                  <a:lnTo>
                    <a:pt x="4307" y="371"/>
                  </a:lnTo>
                  <a:lnTo>
                    <a:pt x="4014" y="235"/>
                  </a:lnTo>
                  <a:lnTo>
                    <a:pt x="3995" y="235"/>
                  </a:lnTo>
                  <a:lnTo>
                    <a:pt x="3975" y="215"/>
                  </a:lnTo>
                  <a:lnTo>
                    <a:pt x="3936" y="215"/>
                  </a:lnTo>
                  <a:lnTo>
                    <a:pt x="3936" y="196"/>
                  </a:lnTo>
                  <a:lnTo>
                    <a:pt x="3878" y="196"/>
                  </a:lnTo>
                  <a:lnTo>
                    <a:pt x="3644" y="98"/>
                  </a:lnTo>
                  <a:lnTo>
                    <a:pt x="3391" y="59"/>
                  </a:lnTo>
                  <a:lnTo>
                    <a:pt x="3352" y="40"/>
                  </a:lnTo>
                  <a:lnTo>
                    <a:pt x="3254" y="40"/>
                  </a:lnTo>
                  <a:lnTo>
                    <a:pt x="28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3083;p48">
              <a:extLst>
                <a:ext uri="{FF2B5EF4-FFF2-40B4-BE49-F238E27FC236}">
                  <a16:creationId xmlns:a16="http://schemas.microsoft.com/office/drawing/2014/main" id="{5BC9DB91-F42A-6EEE-C1D8-4CB470B4ECC4}"/>
                </a:ext>
              </a:extLst>
            </p:cNvPr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fill="none" extrusionOk="0">
                  <a:moveTo>
                    <a:pt x="2884" y="1"/>
                  </a:moveTo>
                  <a:lnTo>
                    <a:pt x="2884" y="1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332" y="40"/>
                  </a:lnTo>
                  <a:lnTo>
                    <a:pt x="3332" y="40"/>
                  </a:lnTo>
                  <a:lnTo>
                    <a:pt x="3352" y="40"/>
                  </a:lnTo>
                  <a:lnTo>
                    <a:pt x="3352" y="40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644" y="98"/>
                  </a:lnTo>
                  <a:lnTo>
                    <a:pt x="3644" y="98"/>
                  </a:lnTo>
                  <a:lnTo>
                    <a:pt x="3878" y="196"/>
                  </a:lnTo>
                  <a:lnTo>
                    <a:pt x="3897" y="196"/>
                  </a:lnTo>
                  <a:lnTo>
                    <a:pt x="3897" y="196"/>
                  </a:lnTo>
                  <a:lnTo>
                    <a:pt x="3936" y="196"/>
                  </a:lnTo>
                  <a:lnTo>
                    <a:pt x="3936" y="215"/>
                  </a:lnTo>
                  <a:lnTo>
                    <a:pt x="3936" y="215"/>
                  </a:lnTo>
                  <a:lnTo>
                    <a:pt x="3975" y="215"/>
                  </a:lnTo>
                  <a:lnTo>
                    <a:pt x="3995" y="235"/>
                  </a:lnTo>
                  <a:lnTo>
                    <a:pt x="3995" y="235"/>
                  </a:lnTo>
                  <a:lnTo>
                    <a:pt x="403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307" y="371"/>
                  </a:lnTo>
                  <a:lnTo>
                    <a:pt x="4326" y="390"/>
                  </a:lnTo>
                  <a:lnTo>
                    <a:pt x="4346" y="390"/>
                  </a:lnTo>
                  <a:lnTo>
                    <a:pt x="4385" y="410"/>
                  </a:lnTo>
                  <a:lnTo>
                    <a:pt x="4385" y="410"/>
                  </a:lnTo>
                  <a:lnTo>
                    <a:pt x="4423" y="449"/>
                  </a:lnTo>
                  <a:lnTo>
                    <a:pt x="4423" y="449"/>
                  </a:lnTo>
                  <a:lnTo>
                    <a:pt x="4599" y="546"/>
                  </a:lnTo>
                  <a:lnTo>
                    <a:pt x="4599" y="546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833" y="741"/>
                  </a:lnTo>
                  <a:lnTo>
                    <a:pt x="4833" y="741"/>
                  </a:lnTo>
                  <a:lnTo>
                    <a:pt x="4989" y="878"/>
                  </a:lnTo>
                  <a:lnTo>
                    <a:pt x="4989" y="878"/>
                  </a:lnTo>
                  <a:lnTo>
                    <a:pt x="5027" y="897"/>
                  </a:lnTo>
                  <a:lnTo>
                    <a:pt x="5027" y="897"/>
                  </a:lnTo>
                  <a:lnTo>
                    <a:pt x="5144" y="1014"/>
                  </a:lnTo>
                  <a:lnTo>
                    <a:pt x="5144" y="1014"/>
                  </a:lnTo>
                  <a:lnTo>
                    <a:pt x="5320" y="1209"/>
                  </a:lnTo>
                  <a:lnTo>
                    <a:pt x="5320" y="1209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515" y="1443"/>
                  </a:lnTo>
                  <a:lnTo>
                    <a:pt x="5515" y="1443"/>
                  </a:lnTo>
                  <a:lnTo>
                    <a:pt x="5670" y="1676"/>
                  </a:lnTo>
                  <a:lnTo>
                    <a:pt x="5670" y="1676"/>
                  </a:lnTo>
                  <a:lnTo>
                    <a:pt x="5807" y="1910"/>
                  </a:lnTo>
                  <a:lnTo>
                    <a:pt x="5807" y="1910"/>
                  </a:lnTo>
                  <a:lnTo>
                    <a:pt x="5924" y="2144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235" y="2884"/>
                  </a:lnTo>
                  <a:lnTo>
                    <a:pt x="6235" y="2943"/>
                  </a:lnTo>
                  <a:lnTo>
                    <a:pt x="6235" y="2943"/>
                  </a:lnTo>
                  <a:lnTo>
                    <a:pt x="6333" y="3255"/>
                  </a:lnTo>
                  <a:lnTo>
                    <a:pt x="6333" y="3255"/>
                  </a:lnTo>
                  <a:lnTo>
                    <a:pt x="6411" y="3703"/>
                  </a:lnTo>
                  <a:lnTo>
                    <a:pt x="6411" y="3722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50" y="4092"/>
                  </a:lnTo>
                  <a:lnTo>
                    <a:pt x="6469" y="4482"/>
                  </a:lnTo>
                  <a:lnTo>
                    <a:pt x="6469" y="4482"/>
                  </a:lnTo>
                  <a:lnTo>
                    <a:pt x="6450" y="4872"/>
                  </a:lnTo>
                  <a:lnTo>
                    <a:pt x="6411" y="5242"/>
                  </a:lnTo>
                  <a:lnTo>
                    <a:pt x="6411" y="5222"/>
                  </a:lnTo>
                  <a:lnTo>
                    <a:pt x="6411" y="5222"/>
                  </a:lnTo>
                  <a:lnTo>
                    <a:pt x="6352" y="5573"/>
                  </a:lnTo>
                  <a:lnTo>
                    <a:pt x="6274" y="5924"/>
                  </a:lnTo>
                  <a:lnTo>
                    <a:pt x="6274" y="5924"/>
                  </a:lnTo>
                  <a:lnTo>
                    <a:pt x="6177" y="6236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60" y="6547"/>
                  </a:lnTo>
                  <a:lnTo>
                    <a:pt x="6060" y="6547"/>
                  </a:lnTo>
                  <a:lnTo>
                    <a:pt x="5924" y="6840"/>
                  </a:lnTo>
                  <a:lnTo>
                    <a:pt x="5768" y="7112"/>
                  </a:lnTo>
                  <a:lnTo>
                    <a:pt x="5768" y="7112"/>
                  </a:lnTo>
                  <a:lnTo>
                    <a:pt x="5631" y="7346"/>
                  </a:lnTo>
                  <a:lnTo>
                    <a:pt x="5456" y="7580"/>
                  </a:lnTo>
                  <a:lnTo>
                    <a:pt x="547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300" y="7775"/>
                  </a:lnTo>
                  <a:lnTo>
                    <a:pt x="5125" y="7970"/>
                  </a:lnTo>
                  <a:lnTo>
                    <a:pt x="5125" y="7970"/>
                  </a:lnTo>
                  <a:lnTo>
                    <a:pt x="4950" y="8126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579" y="8418"/>
                  </a:lnTo>
                  <a:lnTo>
                    <a:pt x="4404" y="8535"/>
                  </a:lnTo>
                  <a:lnTo>
                    <a:pt x="4404" y="8535"/>
                  </a:lnTo>
                  <a:lnTo>
                    <a:pt x="4209" y="8632"/>
                  </a:lnTo>
                  <a:lnTo>
                    <a:pt x="4034" y="8730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3839" y="8788"/>
                  </a:lnTo>
                  <a:lnTo>
                    <a:pt x="3644" y="8846"/>
                  </a:lnTo>
                  <a:lnTo>
                    <a:pt x="3644" y="8846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079" y="8944"/>
                  </a:lnTo>
                  <a:lnTo>
                    <a:pt x="2884" y="8963"/>
                  </a:lnTo>
                  <a:lnTo>
                    <a:pt x="2884" y="8963"/>
                  </a:lnTo>
                  <a:lnTo>
                    <a:pt x="2611" y="8944"/>
                  </a:lnTo>
                  <a:lnTo>
                    <a:pt x="2611" y="8944"/>
                  </a:lnTo>
                  <a:lnTo>
                    <a:pt x="2319" y="8788"/>
                  </a:lnTo>
                  <a:lnTo>
                    <a:pt x="2046" y="8613"/>
                  </a:lnTo>
                  <a:lnTo>
                    <a:pt x="1793" y="8418"/>
                  </a:lnTo>
                  <a:lnTo>
                    <a:pt x="1559" y="8203"/>
                  </a:lnTo>
                  <a:lnTo>
                    <a:pt x="1326" y="7970"/>
                  </a:lnTo>
                  <a:lnTo>
                    <a:pt x="1111" y="7716"/>
                  </a:lnTo>
                  <a:lnTo>
                    <a:pt x="916" y="7444"/>
                  </a:lnTo>
                  <a:lnTo>
                    <a:pt x="722" y="7171"/>
                  </a:lnTo>
                  <a:lnTo>
                    <a:pt x="566" y="6879"/>
                  </a:lnTo>
                  <a:lnTo>
                    <a:pt x="429" y="6567"/>
                  </a:lnTo>
                  <a:lnTo>
                    <a:pt x="293" y="6236"/>
                  </a:lnTo>
                  <a:lnTo>
                    <a:pt x="195" y="5904"/>
                  </a:lnTo>
                  <a:lnTo>
                    <a:pt x="118" y="5573"/>
                  </a:lnTo>
                  <a:lnTo>
                    <a:pt x="59" y="5222"/>
                  </a:lnTo>
                  <a:lnTo>
                    <a:pt x="20" y="4852"/>
                  </a:lnTo>
                  <a:lnTo>
                    <a:pt x="1" y="4482"/>
                  </a:lnTo>
                  <a:lnTo>
                    <a:pt x="1" y="4482"/>
                  </a:lnTo>
                  <a:lnTo>
                    <a:pt x="20" y="4112"/>
                  </a:lnTo>
                  <a:lnTo>
                    <a:pt x="59" y="3761"/>
                  </a:lnTo>
                  <a:lnTo>
                    <a:pt x="118" y="3391"/>
                  </a:lnTo>
                  <a:lnTo>
                    <a:pt x="195" y="3060"/>
                  </a:lnTo>
                  <a:lnTo>
                    <a:pt x="293" y="2728"/>
                  </a:lnTo>
                  <a:lnTo>
                    <a:pt x="429" y="2397"/>
                  </a:lnTo>
                  <a:lnTo>
                    <a:pt x="566" y="2086"/>
                  </a:lnTo>
                  <a:lnTo>
                    <a:pt x="741" y="1793"/>
                  </a:lnTo>
                  <a:lnTo>
                    <a:pt x="916" y="1501"/>
                  </a:lnTo>
                  <a:lnTo>
                    <a:pt x="1111" y="1248"/>
                  </a:lnTo>
                  <a:lnTo>
                    <a:pt x="1326" y="994"/>
                  </a:lnTo>
                  <a:lnTo>
                    <a:pt x="1559" y="761"/>
                  </a:lnTo>
                  <a:lnTo>
                    <a:pt x="1813" y="546"/>
                  </a:lnTo>
                  <a:lnTo>
                    <a:pt x="2066" y="351"/>
                  </a:lnTo>
                  <a:lnTo>
                    <a:pt x="2339" y="176"/>
                  </a:lnTo>
                  <a:lnTo>
                    <a:pt x="2631" y="20"/>
                  </a:lnTo>
                  <a:lnTo>
                    <a:pt x="2631" y="20"/>
                  </a:lnTo>
                  <a:lnTo>
                    <a:pt x="2865" y="1"/>
                  </a:lnTo>
                  <a:lnTo>
                    <a:pt x="2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3084;p48">
              <a:extLst>
                <a:ext uri="{FF2B5EF4-FFF2-40B4-BE49-F238E27FC236}">
                  <a16:creationId xmlns:a16="http://schemas.microsoft.com/office/drawing/2014/main" id="{C922874F-266B-9C4F-A623-1CFC5E3E9B2A}"/>
                </a:ext>
              </a:extLst>
            </p:cNvPr>
            <p:cNvSpPr/>
            <p:nvPr/>
          </p:nvSpPr>
          <p:spPr>
            <a:xfrm>
              <a:off x="2007950" y="9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3085;p48">
              <a:extLst>
                <a:ext uri="{FF2B5EF4-FFF2-40B4-BE49-F238E27FC236}">
                  <a16:creationId xmlns:a16="http://schemas.microsoft.com/office/drawing/2014/main" id="{0481E674-8319-29E9-4AD9-46E62DBEC43F}"/>
                </a:ext>
              </a:extLst>
            </p:cNvPr>
            <p:cNvSpPr/>
            <p:nvPr/>
          </p:nvSpPr>
          <p:spPr>
            <a:xfrm>
              <a:off x="1976300" y="95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3086;p48">
              <a:extLst>
                <a:ext uri="{FF2B5EF4-FFF2-40B4-BE49-F238E27FC236}">
                  <a16:creationId xmlns:a16="http://schemas.microsoft.com/office/drawing/2014/main" id="{992533F4-8809-2296-F1CC-CE67EA93C51F}"/>
                </a:ext>
              </a:extLst>
            </p:cNvPr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3087;p48">
              <a:extLst>
                <a:ext uri="{FF2B5EF4-FFF2-40B4-BE49-F238E27FC236}">
                  <a16:creationId xmlns:a16="http://schemas.microsoft.com/office/drawing/2014/main" id="{D42DAF74-74C2-6016-C6B2-C57A118FDE30}"/>
                </a:ext>
              </a:extLst>
            </p:cNvPr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3088;p48">
              <a:extLst>
                <a:ext uri="{FF2B5EF4-FFF2-40B4-BE49-F238E27FC236}">
                  <a16:creationId xmlns:a16="http://schemas.microsoft.com/office/drawing/2014/main" id="{D7639FA4-29D7-280E-08CF-A701AC89F886}"/>
                </a:ext>
              </a:extLst>
            </p:cNvPr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3089;p48">
              <a:extLst>
                <a:ext uri="{FF2B5EF4-FFF2-40B4-BE49-F238E27FC236}">
                  <a16:creationId xmlns:a16="http://schemas.microsoft.com/office/drawing/2014/main" id="{71768380-8E0E-2ED0-3A39-2D3D64A595D3}"/>
                </a:ext>
              </a:extLst>
            </p:cNvPr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3090;p48">
              <a:extLst>
                <a:ext uri="{FF2B5EF4-FFF2-40B4-BE49-F238E27FC236}">
                  <a16:creationId xmlns:a16="http://schemas.microsoft.com/office/drawing/2014/main" id="{6AE27ED0-C544-CCC1-5626-3B10D573F08F}"/>
                </a:ext>
              </a:extLst>
            </p:cNvPr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3091;p48">
              <a:extLst>
                <a:ext uri="{FF2B5EF4-FFF2-40B4-BE49-F238E27FC236}">
                  <a16:creationId xmlns:a16="http://schemas.microsoft.com/office/drawing/2014/main" id="{042A57D1-6D17-241F-9095-DE8141E2FAFA}"/>
                </a:ext>
              </a:extLst>
            </p:cNvPr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3092;p48">
              <a:extLst>
                <a:ext uri="{FF2B5EF4-FFF2-40B4-BE49-F238E27FC236}">
                  <a16:creationId xmlns:a16="http://schemas.microsoft.com/office/drawing/2014/main" id="{6526967B-9693-C466-B990-1FF05A69496F}"/>
                </a:ext>
              </a:extLst>
            </p:cNvPr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3093;p48">
              <a:extLst>
                <a:ext uri="{FF2B5EF4-FFF2-40B4-BE49-F238E27FC236}">
                  <a16:creationId xmlns:a16="http://schemas.microsoft.com/office/drawing/2014/main" id="{78FFB76A-ECD7-83E8-11D7-D5AEFA50B05F}"/>
                </a:ext>
              </a:extLst>
            </p:cNvPr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extrusionOk="0">
                  <a:moveTo>
                    <a:pt x="1345" y="1"/>
                  </a:moveTo>
                  <a:lnTo>
                    <a:pt x="1072" y="20"/>
                  </a:lnTo>
                  <a:lnTo>
                    <a:pt x="819" y="59"/>
                  </a:lnTo>
                  <a:lnTo>
                    <a:pt x="585" y="98"/>
                  </a:lnTo>
                  <a:lnTo>
                    <a:pt x="390" y="176"/>
                  </a:lnTo>
                  <a:lnTo>
                    <a:pt x="234" y="254"/>
                  </a:lnTo>
                  <a:lnTo>
                    <a:pt x="98" y="351"/>
                  </a:lnTo>
                  <a:lnTo>
                    <a:pt x="20" y="449"/>
                  </a:lnTo>
                  <a:lnTo>
                    <a:pt x="0" y="507"/>
                  </a:lnTo>
                  <a:lnTo>
                    <a:pt x="0" y="566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80"/>
                  </a:lnTo>
                  <a:lnTo>
                    <a:pt x="234" y="877"/>
                  </a:lnTo>
                  <a:lnTo>
                    <a:pt x="390" y="955"/>
                  </a:lnTo>
                  <a:lnTo>
                    <a:pt x="585" y="1033"/>
                  </a:lnTo>
                  <a:lnTo>
                    <a:pt x="819" y="1072"/>
                  </a:lnTo>
                  <a:lnTo>
                    <a:pt x="1072" y="1111"/>
                  </a:lnTo>
                  <a:lnTo>
                    <a:pt x="1618" y="1111"/>
                  </a:lnTo>
                  <a:lnTo>
                    <a:pt x="1851" y="1072"/>
                  </a:lnTo>
                  <a:lnTo>
                    <a:pt x="2085" y="1033"/>
                  </a:lnTo>
                  <a:lnTo>
                    <a:pt x="2280" y="955"/>
                  </a:lnTo>
                  <a:lnTo>
                    <a:pt x="2455" y="877"/>
                  </a:lnTo>
                  <a:lnTo>
                    <a:pt x="2572" y="780"/>
                  </a:lnTo>
                  <a:lnTo>
                    <a:pt x="2650" y="682"/>
                  </a:lnTo>
                  <a:lnTo>
                    <a:pt x="2670" y="624"/>
                  </a:lnTo>
                  <a:lnTo>
                    <a:pt x="2670" y="566"/>
                  </a:lnTo>
                  <a:lnTo>
                    <a:pt x="2670" y="507"/>
                  </a:lnTo>
                  <a:lnTo>
                    <a:pt x="2650" y="449"/>
                  </a:lnTo>
                  <a:lnTo>
                    <a:pt x="2572" y="351"/>
                  </a:lnTo>
                  <a:lnTo>
                    <a:pt x="2455" y="254"/>
                  </a:lnTo>
                  <a:lnTo>
                    <a:pt x="2280" y="176"/>
                  </a:lnTo>
                  <a:lnTo>
                    <a:pt x="2085" y="98"/>
                  </a:lnTo>
                  <a:lnTo>
                    <a:pt x="1851" y="59"/>
                  </a:lnTo>
                  <a:lnTo>
                    <a:pt x="1618" y="20"/>
                  </a:lnTo>
                  <a:lnTo>
                    <a:pt x="13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3094;p48">
              <a:extLst>
                <a:ext uri="{FF2B5EF4-FFF2-40B4-BE49-F238E27FC236}">
                  <a16:creationId xmlns:a16="http://schemas.microsoft.com/office/drawing/2014/main" id="{D88BF62F-5FB3-3048-32C9-3E19CD89133A}"/>
                </a:ext>
              </a:extLst>
            </p:cNvPr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fill="none" extrusionOk="0">
                  <a:moveTo>
                    <a:pt x="2670" y="566"/>
                  </a:moveTo>
                  <a:lnTo>
                    <a:pt x="2670" y="566"/>
                  </a:lnTo>
                  <a:lnTo>
                    <a:pt x="2670" y="624"/>
                  </a:lnTo>
                  <a:lnTo>
                    <a:pt x="2650" y="682"/>
                  </a:lnTo>
                  <a:lnTo>
                    <a:pt x="2572" y="780"/>
                  </a:lnTo>
                  <a:lnTo>
                    <a:pt x="2455" y="877"/>
                  </a:lnTo>
                  <a:lnTo>
                    <a:pt x="2280" y="955"/>
                  </a:lnTo>
                  <a:lnTo>
                    <a:pt x="2085" y="1033"/>
                  </a:lnTo>
                  <a:lnTo>
                    <a:pt x="1851" y="1072"/>
                  </a:lnTo>
                  <a:lnTo>
                    <a:pt x="1618" y="1111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072" y="1111"/>
                  </a:lnTo>
                  <a:lnTo>
                    <a:pt x="819" y="1072"/>
                  </a:lnTo>
                  <a:lnTo>
                    <a:pt x="585" y="1033"/>
                  </a:lnTo>
                  <a:lnTo>
                    <a:pt x="390" y="955"/>
                  </a:lnTo>
                  <a:lnTo>
                    <a:pt x="234" y="877"/>
                  </a:lnTo>
                  <a:lnTo>
                    <a:pt x="98" y="780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6"/>
                  </a:lnTo>
                  <a:lnTo>
                    <a:pt x="0" y="566"/>
                  </a:lnTo>
                  <a:lnTo>
                    <a:pt x="0" y="507"/>
                  </a:lnTo>
                  <a:lnTo>
                    <a:pt x="20" y="449"/>
                  </a:lnTo>
                  <a:lnTo>
                    <a:pt x="98" y="351"/>
                  </a:lnTo>
                  <a:lnTo>
                    <a:pt x="234" y="254"/>
                  </a:lnTo>
                  <a:lnTo>
                    <a:pt x="390" y="176"/>
                  </a:lnTo>
                  <a:lnTo>
                    <a:pt x="585" y="98"/>
                  </a:lnTo>
                  <a:lnTo>
                    <a:pt x="819" y="59"/>
                  </a:lnTo>
                  <a:lnTo>
                    <a:pt x="1072" y="20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618" y="20"/>
                  </a:lnTo>
                  <a:lnTo>
                    <a:pt x="1851" y="59"/>
                  </a:lnTo>
                  <a:lnTo>
                    <a:pt x="2085" y="98"/>
                  </a:lnTo>
                  <a:lnTo>
                    <a:pt x="2280" y="176"/>
                  </a:lnTo>
                  <a:lnTo>
                    <a:pt x="2455" y="254"/>
                  </a:lnTo>
                  <a:lnTo>
                    <a:pt x="2572" y="351"/>
                  </a:lnTo>
                  <a:lnTo>
                    <a:pt x="2650" y="449"/>
                  </a:lnTo>
                  <a:lnTo>
                    <a:pt x="2670" y="507"/>
                  </a:lnTo>
                  <a:lnTo>
                    <a:pt x="2670" y="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3095;p48">
              <a:extLst>
                <a:ext uri="{FF2B5EF4-FFF2-40B4-BE49-F238E27FC236}">
                  <a16:creationId xmlns:a16="http://schemas.microsoft.com/office/drawing/2014/main" id="{5A747123-A63B-FF4A-D8E0-3C03EE05CD58}"/>
                </a:ext>
              </a:extLst>
            </p:cNvPr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2319" y="1"/>
                  </a:moveTo>
                  <a:lnTo>
                    <a:pt x="2066" y="20"/>
                  </a:lnTo>
                  <a:lnTo>
                    <a:pt x="1929" y="59"/>
                  </a:lnTo>
                  <a:lnTo>
                    <a:pt x="1773" y="118"/>
                  </a:lnTo>
                  <a:lnTo>
                    <a:pt x="1637" y="176"/>
                  </a:lnTo>
                  <a:lnTo>
                    <a:pt x="1501" y="274"/>
                  </a:lnTo>
                  <a:lnTo>
                    <a:pt x="1384" y="371"/>
                  </a:lnTo>
                  <a:lnTo>
                    <a:pt x="1286" y="468"/>
                  </a:lnTo>
                  <a:lnTo>
                    <a:pt x="1091" y="702"/>
                  </a:lnTo>
                  <a:lnTo>
                    <a:pt x="975" y="878"/>
                  </a:lnTo>
                  <a:lnTo>
                    <a:pt x="877" y="1033"/>
                  </a:lnTo>
                  <a:lnTo>
                    <a:pt x="702" y="1423"/>
                  </a:lnTo>
                  <a:lnTo>
                    <a:pt x="565" y="1813"/>
                  </a:lnTo>
                  <a:lnTo>
                    <a:pt x="429" y="2222"/>
                  </a:lnTo>
                  <a:lnTo>
                    <a:pt x="273" y="2806"/>
                  </a:lnTo>
                  <a:lnTo>
                    <a:pt x="254" y="2943"/>
                  </a:lnTo>
                  <a:lnTo>
                    <a:pt x="137" y="3372"/>
                  </a:lnTo>
                  <a:lnTo>
                    <a:pt x="59" y="3839"/>
                  </a:lnTo>
                  <a:lnTo>
                    <a:pt x="0" y="4326"/>
                  </a:lnTo>
                  <a:lnTo>
                    <a:pt x="0" y="4813"/>
                  </a:lnTo>
                  <a:lnTo>
                    <a:pt x="20" y="5281"/>
                  </a:lnTo>
                  <a:lnTo>
                    <a:pt x="78" y="5729"/>
                  </a:lnTo>
                  <a:lnTo>
                    <a:pt x="176" y="6177"/>
                  </a:lnTo>
                  <a:lnTo>
                    <a:pt x="312" y="6606"/>
                  </a:lnTo>
                  <a:lnTo>
                    <a:pt x="487" y="7015"/>
                  </a:lnTo>
                  <a:lnTo>
                    <a:pt x="702" y="7385"/>
                  </a:lnTo>
                  <a:lnTo>
                    <a:pt x="838" y="7580"/>
                  </a:lnTo>
                  <a:lnTo>
                    <a:pt x="975" y="7755"/>
                  </a:lnTo>
                  <a:lnTo>
                    <a:pt x="1111" y="7931"/>
                  </a:lnTo>
                  <a:lnTo>
                    <a:pt x="1267" y="8106"/>
                  </a:lnTo>
                  <a:lnTo>
                    <a:pt x="1442" y="8262"/>
                  </a:lnTo>
                  <a:lnTo>
                    <a:pt x="1618" y="8398"/>
                  </a:lnTo>
                  <a:lnTo>
                    <a:pt x="1793" y="8535"/>
                  </a:lnTo>
                  <a:lnTo>
                    <a:pt x="1968" y="8671"/>
                  </a:lnTo>
                  <a:lnTo>
                    <a:pt x="2183" y="8788"/>
                  </a:lnTo>
                  <a:lnTo>
                    <a:pt x="2397" y="8905"/>
                  </a:lnTo>
                  <a:lnTo>
                    <a:pt x="2631" y="9022"/>
                  </a:lnTo>
                  <a:lnTo>
                    <a:pt x="2845" y="9100"/>
                  </a:lnTo>
                  <a:lnTo>
                    <a:pt x="3137" y="9197"/>
                  </a:lnTo>
                  <a:lnTo>
                    <a:pt x="3410" y="9295"/>
                  </a:lnTo>
                  <a:lnTo>
                    <a:pt x="3663" y="9353"/>
                  </a:lnTo>
                  <a:lnTo>
                    <a:pt x="3917" y="9392"/>
                  </a:lnTo>
                  <a:lnTo>
                    <a:pt x="4287" y="9431"/>
                  </a:lnTo>
                  <a:lnTo>
                    <a:pt x="4618" y="9451"/>
                  </a:lnTo>
                  <a:lnTo>
                    <a:pt x="5027" y="9431"/>
                  </a:lnTo>
                  <a:lnTo>
                    <a:pt x="5300" y="9392"/>
                  </a:lnTo>
                  <a:lnTo>
                    <a:pt x="5553" y="9334"/>
                  </a:lnTo>
                  <a:lnTo>
                    <a:pt x="5807" y="9275"/>
                  </a:lnTo>
                  <a:lnTo>
                    <a:pt x="6060" y="9197"/>
                  </a:lnTo>
                  <a:lnTo>
                    <a:pt x="6313" y="9100"/>
                  </a:lnTo>
                  <a:lnTo>
                    <a:pt x="6547" y="8983"/>
                  </a:lnTo>
                  <a:lnTo>
                    <a:pt x="6781" y="8847"/>
                  </a:lnTo>
                  <a:lnTo>
                    <a:pt x="7015" y="8710"/>
                  </a:lnTo>
                  <a:lnTo>
                    <a:pt x="7248" y="8554"/>
                  </a:lnTo>
                  <a:lnTo>
                    <a:pt x="7482" y="8379"/>
                  </a:lnTo>
                  <a:lnTo>
                    <a:pt x="7697" y="8204"/>
                  </a:lnTo>
                  <a:lnTo>
                    <a:pt x="7911" y="8009"/>
                  </a:lnTo>
                  <a:lnTo>
                    <a:pt x="8125" y="7794"/>
                  </a:lnTo>
                  <a:lnTo>
                    <a:pt x="8359" y="7541"/>
                  </a:lnTo>
                  <a:lnTo>
                    <a:pt x="8573" y="7288"/>
                  </a:lnTo>
                  <a:lnTo>
                    <a:pt x="8768" y="7015"/>
                  </a:lnTo>
                  <a:lnTo>
                    <a:pt x="9002" y="6664"/>
                  </a:lnTo>
                  <a:lnTo>
                    <a:pt x="9158" y="6353"/>
                  </a:lnTo>
                  <a:lnTo>
                    <a:pt x="9255" y="6158"/>
                  </a:lnTo>
                  <a:lnTo>
                    <a:pt x="9314" y="6002"/>
                  </a:lnTo>
                  <a:lnTo>
                    <a:pt x="9353" y="5846"/>
                  </a:lnTo>
                  <a:lnTo>
                    <a:pt x="9372" y="5690"/>
                  </a:lnTo>
                  <a:lnTo>
                    <a:pt x="9372" y="5534"/>
                  </a:lnTo>
                  <a:lnTo>
                    <a:pt x="9372" y="5378"/>
                  </a:lnTo>
                  <a:lnTo>
                    <a:pt x="9314" y="5242"/>
                  </a:lnTo>
                  <a:lnTo>
                    <a:pt x="9255" y="5125"/>
                  </a:lnTo>
                  <a:lnTo>
                    <a:pt x="9158" y="4989"/>
                  </a:lnTo>
                  <a:lnTo>
                    <a:pt x="9021" y="4891"/>
                  </a:lnTo>
                  <a:lnTo>
                    <a:pt x="8885" y="4813"/>
                  </a:lnTo>
                  <a:lnTo>
                    <a:pt x="8710" y="4755"/>
                  </a:lnTo>
                  <a:lnTo>
                    <a:pt x="8515" y="4716"/>
                  </a:lnTo>
                  <a:lnTo>
                    <a:pt x="8340" y="4696"/>
                  </a:lnTo>
                  <a:lnTo>
                    <a:pt x="8242" y="4716"/>
                  </a:lnTo>
                  <a:lnTo>
                    <a:pt x="8106" y="4735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340" y="4404"/>
                  </a:lnTo>
                  <a:lnTo>
                    <a:pt x="8593" y="4092"/>
                  </a:lnTo>
                  <a:lnTo>
                    <a:pt x="8710" y="3917"/>
                  </a:lnTo>
                  <a:lnTo>
                    <a:pt x="8827" y="3742"/>
                  </a:lnTo>
                  <a:lnTo>
                    <a:pt x="8905" y="3527"/>
                  </a:lnTo>
                  <a:lnTo>
                    <a:pt x="8982" y="3313"/>
                  </a:lnTo>
                  <a:lnTo>
                    <a:pt x="9002" y="3099"/>
                  </a:lnTo>
                  <a:lnTo>
                    <a:pt x="8982" y="2865"/>
                  </a:lnTo>
                  <a:lnTo>
                    <a:pt x="8924" y="2651"/>
                  </a:lnTo>
                  <a:lnTo>
                    <a:pt x="8827" y="2456"/>
                  </a:lnTo>
                  <a:lnTo>
                    <a:pt x="8729" y="2300"/>
                  </a:lnTo>
                  <a:lnTo>
                    <a:pt x="8612" y="2164"/>
                  </a:lnTo>
                  <a:lnTo>
                    <a:pt x="8456" y="2066"/>
                  </a:lnTo>
                  <a:lnTo>
                    <a:pt x="8301" y="1988"/>
                  </a:lnTo>
                  <a:lnTo>
                    <a:pt x="8164" y="1949"/>
                  </a:lnTo>
                  <a:lnTo>
                    <a:pt x="7833" y="1949"/>
                  </a:lnTo>
                  <a:lnTo>
                    <a:pt x="7658" y="1988"/>
                  </a:lnTo>
                  <a:lnTo>
                    <a:pt x="7482" y="2047"/>
                  </a:lnTo>
                  <a:lnTo>
                    <a:pt x="7307" y="2125"/>
                  </a:lnTo>
                  <a:lnTo>
                    <a:pt x="6976" y="2319"/>
                  </a:lnTo>
                  <a:lnTo>
                    <a:pt x="6625" y="2553"/>
                  </a:lnTo>
                  <a:lnTo>
                    <a:pt x="6586" y="2592"/>
                  </a:lnTo>
                  <a:lnTo>
                    <a:pt x="6800" y="2241"/>
                  </a:lnTo>
                  <a:lnTo>
                    <a:pt x="6976" y="1930"/>
                  </a:lnTo>
                  <a:lnTo>
                    <a:pt x="7132" y="1540"/>
                  </a:lnTo>
                  <a:lnTo>
                    <a:pt x="7190" y="1384"/>
                  </a:lnTo>
                  <a:lnTo>
                    <a:pt x="7229" y="1228"/>
                  </a:lnTo>
                  <a:lnTo>
                    <a:pt x="7248" y="1053"/>
                  </a:lnTo>
                  <a:lnTo>
                    <a:pt x="7248" y="917"/>
                  </a:lnTo>
                  <a:lnTo>
                    <a:pt x="7229" y="761"/>
                  </a:lnTo>
                  <a:lnTo>
                    <a:pt x="7190" y="644"/>
                  </a:lnTo>
                  <a:lnTo>
                    <a:pt x="7132" y="507"/>
                  </a:lnTo>
                  <a:lnTo>
                    <a:pt x="7034" y="390"/>
                  </a:lnTo>
                  <a:lnTo>
                    <a:pt x="6937" y="293"/>
                  </a:lnTo>
                  <a:lnTo>
                    <a:pt x="6820" y="215"/>
                  </a:lnTo>
                  <a:lnTo>
                    <a:pt x="6644" y="137"/>
                  </a:lnTo>
                  <a:lnTo>
                    <a:pt x="6469" y="79"/>
                  </a:lnTo>
                  <a:lnTo>
                    <a:pt x="6313" y="59"/>
                  </a:lnTo>
                  <a:lnTo>
                    <a:pt x="6177" y="40"/>
                  </a:lnTo>
                  <a:lnTo>
                    <a:pt x="6118" y="40"/>
                  </a:lnTo>
                  <a:lnTo>
                    <a:pt x="5943" y="79"/>
                  </a:lnTo>
                  <a:lnTo>
                    <a:pt x="5768" y="118"/>
                  </a:lnTo>
                  <a:lnTo>
                    <a:pt x="5592" y="196"/>
                  </a:lnTo>
                  <a:lnTo>
                    <a:pt x="5436" y="293"/>
                  </a:lnTo>
                  <a:lnTo>
                    <a:pt x="5281" y="410"/>
                  </a:lnTo>
                  <a:lnTo>
                    <a:pt x="5125" y="527"/>
                  </a:lnTo>
                  <a:lnTo>
                    <a:pt x="4988" y="683"/>
                  </a:lnTo>
                  <a:lnTo>
                    <a:pt x="4852" y="839"/>
                  </a:lnTo>
                  <a:lnTo>
                    <a:pt x="4599" y="1170"/>
                  </a:lnTo>
                  <a:lnTo>
                    <a:pt x="4345" y="1560"/>
                  </a:lnTo>
                  <a:lnTo>
                    <a:pt x="4092" y="1988"/>
                  </a:lnTo>
                  <a:lnTo>
                    <a:pt x="4073" y="1793"/>
                  </a:lnTo>
                  <a:lnTo>
                    <a:pt x="4034" y="1618"/>
                  </a:lnTo>
                  <a:lnTo>
                    <a:pt x="3995" y="1443"/>
                  </a:lnTo>
                  <a:lnTo>
                    <a:pt x="3936" y="1267"/>
                  </a:lnTo>
                  <a:lnTo>
                    <a:pt x="3858" y="1111"/>
                  </a:lnTo>
                  <a:lnTo>
                    <a:pt x="3780" y="956"/>
                  </a:lnTo>
                  <a:lnTo>
                    <a:pt x="3683" y="780"/>
                  </a:lnTo>
                  <a:lnTo>
                    <a:pt x="3585" y="644"/>
                  </a:lnTo>
                  <a:lnTo>
                    <a:pt x="3469" y="527"/>
                  </a:lnTo>
                  <a:lnTo>
                    <a:pt x="3352" y="410"/>
                  </a:lnTo>
                  <a:lnTo>
                    <a:pt x="3215" y="293"/>
                  </a:lnTo>
                  <a:lnTo>
                    <a:pt x="3059" y="196"/>
                  </a:lnTo>
                  <a:lnTo>
                    <a:pt x="2904" y="137"/>
                  </a:lnTo>
                  <a:lnTo>
                    <a:pt x="2767" y="79"/>
                  </a:lnTo>
                  <a:lnTo>
                    <a:pt x="253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3096;p48">
              <a:extLst>
                <a:ext uri="{FF2B5EF4-FFF2-40B4-BE49-F238E27FC236}">
                  <a16:creationId xmlns:a16="http://schemas.microsoft.com/office/drawing/2014/main" id="{617A9FB0-B9C3-1E71-F704-1E636168155E}"/>
                </a:ext>
              </a:extLst>
            </p:cNvPr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2319" y="1"/>
                  </a:moveTo>
                  <a:lnTo>
                    <a:pt x="2319" y="1"/>
                  </a:lnTo>
                  <a:lnTo>
                    <a:pt x="2533" y="20"/>
                  </a:lnTo>
                  <a:lnTo>
                    <a:pt x="2767" y="79"/>
                  </a:lnTo>
                  <a:lnTo>
                    <a:pt x="2767" y="79"/>
                  </a:lnTo>
                  <a:lnTo>
                    <a:pt x="2904" y="137"/>
                  </a:lnTo>
                  <a:lnTo>
                    <a:pt x="3059" y="196"/>
                  </a:lnTo>
                  <a:lnTo>
                    <a:pt x="3215" y="293"/>
                  </a:lnTo>
                  <a:lnTo>
                    <a:pt x="3352" y="410"/>
                  </a:lnTo>
                  <a:lnTo>
                    <a:pt x="3352" y="410"/>
                  </a:lnTo>
                  <a:lnTo>
                    <a:pt x="3469" y="527"/>
                  </a:lnTo>
                  <a:lnTo>
                    <a:pt x="3585" y="644"/>
                  </a:lnTo>
                  <a:lnTo>
                    <a:pt x="3683" y="780"/>
                  </a:lnTo>
                  <a:lnTo>
                    <a:pt x="3780" y="956"/>
                  </a:lnTo>
                  <a:lnTo>
                    <a:pt x="3780" y="956"/>
                  </a:lnTo>
                  <a:lnTo>
                    <a:pt x="3858" y="1111"/>
                  </a:lnTo>
                  <a:lnTo>
                    <a:pt x="3936" y="1267"/>
                  </a:lnTo>
                  <a:lnTo>
                    <a:pt x="3995" y="1443"/>
                  </a:lnTo>
                  <a:lnTo>
                    <a:pt x="4034" y="1618"/>
                  </a:lnTo>
                  <a:lnTo>
                    <a:pt x="4034" y="1618"/>
                  </a:lnTo>
                  <a:lnTo>
                    <a:pt x="4073" y="1793"/>
                  </a:lnTo>
                  <a:lnTo>
                    <a:pt x="4092" y="1988"/>
                  </a:lnTo>
                  <a:lnTo>
                    <a:pt x="4092" y="1988"/>
                  </a:lnTo>
                  <a:lnTo>
                    <a:pt x="4345" y="1560"/>
                  </a:lnTo>
                  <a:lnTo>
                    <a:pt x="4345" y="1560"/>
                  </a:lnTo>
                  <a:lnTo>
                    <a:pt x="4599" y="1170"/>
                  </a:lnTo>
                  <a:lnTo>
                    <a:pt x="4852" y="839"/>
                  </a:lnTo>
                  <a:lnTo>
                    <a:pt x="4852" y="839"/>
                  </a:lnTo>
                  <a:lnTo>
                    <a:pt x="4988" y="683"/>
                  </a:lnTo>
                  <a:lnTo>
                    <a:pt x="5125" y="527"/>
                  </a:lnTo>
                  <a:lnTo>
                    <a:pt x="5281" y="410"/>
                  </a:lnTo>
                  <a:lnTo>
                    <a:pt x="5436" y="293"/>
                  </a:lnTo>
                  <a:lnTo>
                    <a:pt x="5436" y="293"/>
                  </a:lnTo>
                  <a:lnTo>
                    <a:pt x="5592" y="196"/>
                  </a:lnTo>
                  <a:lnTo>
                    <a:pt x="5768" y="118"/>
                  </a:lnTo>
                  <a:lnTo>
                    <a:pt x="5943" y="79"/>
                  </a:lnTo>
                  <a:lnTo>
                    <a:pt x="6118" y="40"/>
                  </a:lnTo>
                  <a:lnTo>
                    <a:pt x="6118" y="40"/>
                  </a:lnTo>
                  <a:lnTo>
                    <a:pt x="6177" y="40"/>
                  </a:lnTo>
                  <a:lnTo>
                    <a:pt x="6177" y="40"/>
                  </a:lnTo>
                  <a:lnTo>
                    <a:pt x="6313" y="59"/>
                  </a:lnTo>
                  <a:lnTo>
                    <a:pt x="6469" y="79"/>
                  </a:lnTo>
                  <a:lnTo>
                    <a:pt x="6469" y="79"/>
                  </a:lnTo>
                  <a:lnTo>
                    <a:pt x="6644" y="137"/>
                  </a:lnTo>
                  <a:lnTo>
                    <a:pt x="6820" y="215"/>
                  </a:lnTo>
                  <a:lnTo>
                    <a:pt x="6820" y="215"/>
                  </a:lnTo>
                  <a:lnTo>
                    <a:pt x="6937" y="293"/>
                  </a:lnTo>
                  <a:lnTo>
                    <a:pt x="7034" y="390"/>
                  </a:lnTo>
                  <a:lnTo>
                    <a:pt x="7034" y="390"/>
                  </a:lnTo>
                  <a:lnTo>
                    <a:pt x="7132" y="507"/>
                  </a:lnTo>
                  <a:lnTo>
                    <a:pt x="7190" y="644"/>
                  </a:lnTo>
                  <a:lnTo>
                    <a:pt x="7190" y="644"/>
                  </a:lnTo>
                  <a:lnTo>
                    <a:pt x="7229" y="761"/>
                  </a:lnTo>
                  <a:lnTo>
                    <a:pt x="7248" y="917"/>
                  </a:lnTo>
                  <a:lnTo>
                    <a:pt x="7248" y="917"/>
                  </a:lnTo>
                  <a:lnTo>
                    <a:pt x="7248" y="1053"/>
                  </a:lnTo>
                  <a:lnTo>
                    <a:pt x="7229" y="1228"/>
                  </a:lnTo>
                  <a:lnTo>
                    <a:pt x="7229" y="1228"/>
                  </a:lnTo>
                  <a:lnTo>
                    <a:pt x="7190" y="1384"/>
                  </a:lnTo>
                  <a:lnTo>
                    <a:pt x="7132" y="1540"/>
                  </a:lnTo>
                  <a:lnTo>
                    <a:pt x="7132" y="1540"/>
                  </a:lnTo>
                  <a:lnTo>
                    <a:pt x="6976" y="1930"/>
                  </a:lnTo>
                  <a:lnTo>
                    <a:pt x="6976" y="1930"/>
                  </a:lnTo>
                  <a:lnTo>
                    <a:pt x="6800" y="2241"/>
                  </a:lnTo>
                  <a:lnTo>
                    <a:pt x="6586" y="2592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976" y="2319"/>
                  </a:lnTo>
                  <a:lnTo>
                    <a:pt x="7307" y="2125"/>
                  </a:lnTo>
                  <a:lnTo>
                    <a:pt x="7307" y="2125"/>
                  </a:lnTo>
                  <a:lnTo>
                    <a:pt x="7482" y="2047"/>
                  </a:lnTo>
                  <a:lnTo>
                    <a:pt x="7658" y="1988"/>
                  </a:lnTo>
                  <a:lnTo>
                    <a:pt x="7833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8164" y="1949"/>
                  </a:lnTo>
                  <a:lnTo>
                    <a:pt x="8301" y="1988"/>
                  </a:lnTo>
                  <a:lnTo>
                    <a:pt x="8301" y="1988"/>
                  </a:lnTo>
                  <a:lnTo>
                    <a:pt x="8456" y="2066"/>
                  </a:lnTo>
                  <a:lnTo>
                    <a:pt x="8612" y="2164"/>
                  </a:lnTo>
                  <a:lnTo>
                    <a:pt x="8612" y="2164"/>
                  </a:lnTo>
                  <a:lnTo>
                    <a:pt x="8729" y="2300"/>
                  </a:lnTo>
                  <a:lnTo>
                    <a:pt x="8827" y="2456"/>
                  </a:lnTo>
                  <a:lnTo>
                    <a:pt x="8827" y="2456"/>
                  </a:lnTo>
                  <a:lnTo>
                    <a:pt x="8924" y="2651"/>
                  </a:lnTo>
                  <a:lnTo>
                    <a:pt x="8982" y="2865"/>
                  </a:lnTo>
                  <a:lnTo>
                    <a:pt x="8982" y="2865"/>
                  </a:lnTo>
                  <a:lnTo>
                    <a:pt x="9002" y="3099"/>
                  </a:lnTo>
                  <a:lnTo>
                    <a:pt x="8982" y="3313"/>
                  </a:lnTo>
                  <a:lnTo>
                    <a:pt x="8905" y="3527"/>
                  </a:lnTo>
                  <a:lnTo>
                    <a:pt x="8827" y="3742"/>
                  </a:lnTo>
                  <a:lnTo>
                    <a:pt x="8710" y="3917"/>
                  </a:lnTo>
                  <a:lnTo>
                    <a:pt x="8593" y="4092"/>
                  </a:lnTo>
                  <a:lnTo>
                    <a:pt x="8340" y="4404"/>
                  </a:lnTo>
                  <a:lnTo>
                    <a:pt x="8340" y="4404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106" y="4735"/>
                  </a:lnTo>
                  <a:lnTo>
                    <a:pt x="8242" y="4716"/>
                  </a:lnTo>
                  <a:lnTo>
                    <a:pt x="8242" y="4716"/>
                  </a:lnTo>
                  <a:lnTo>
                    <a:pt x="8340" y="4696"/>
                  </a:lnTo>
                  <a:lnTo>
                    <a:pt x="8340" y="4696"/>
                  </a:lnTo>
                  <a:lnTo>
                    <a:pt x="8515" y="4716"/>
                  </a:lnTo>
                  <a:lnTo>
                    <a:pt x="8710" y="4755"/>
                  </a:lnTo>
                  <a:lnTo>
                    <a:pt x="8710" y="4755"/>
                  </a:lnTo>
                  <a:lnTo>
                    <a:pt x="8885" y="4813"/>
                  </a:lnTo>
                  <a:lnTo>
                    <a:pt x="9021" y="4891"/>
                  </a:lnTo>
                  <a:lnTo>
                    <a:pt x="9021" y="4891"/>
                  </a:lnTo>
                  <a:lnTo>
                    <a:pt x="9158" y="4989"/>
                  </a:lnTo>
                  <a:lnTo>
                    <a:pt x="9255" y="5125"/>
                  </a:lnTo>
                  <a:lnTo>
                    <a:pt x="9255" y="5125"/>
                  </a:lnTo>
                  <a:lnTo>
                    <a:pt x="9314" y="5242"/>
                  </a:lnTo>
                  <a:lnTo>
                    <a:pt x="9372" y="5378"/>
                  </a:lnTo>
                  <a:lnTo>
                    <a:pt x="9372" y="5378"/>
                  </a:lnTo>
                  <a:lnTo>
                    <a:pt x="9372" y="5534"/>
                  </a:lnTo>
                  <a:lnTo>
                    <a:pt x="9372" y="5690"/>
                  </a:lnTo>
                  <a:lnTo>
                    <a:pt x="9372" y="5690"/>
                  </a:lnTo>
                  <a:lnTo>
                    <a:pt x="9353" y="5846"/>
                  </a:lnTo>
                  <a:lnTo>
                    <a:pt x="9314" y="6002"/>
                  </a:lnTo>
                  <a:lnTo>
                    <a:pt x="9314" y="6002"/>
                  </a:lnTo>
                  <a:lnTo>
                    <a:pt x="9255" y="6158"/>
                  </a:lnTo>
                  <a:lnTo>
                    <a:pt x="9158" y="6353"/>
                  </a:lnTo>
                  <a:lnTo>
                    <a:pt x="9158" y="6353"/>
                  </a:lnTo>
                  <a:lnTo>
                    <a:pt x="9002" y="6664"/>
                  </a:lnTo>
                  <a:lnTo>
                    <a:pt x="8768" y="7015"/>
                  </a:lnTo>
                  <a:lnTo>
                    <a:pt x="8768" y="7015"/>
                  </a:lnTo>
                  <a:lnTo>
                    <a:pt x="8573" y="7288"/>
                  </a:lnTo>
                  <a:lnTo>
                    <a:pt x="8359" y="7541"/>
                  </a:lnTo>
                  <a:lnTo>
                    <a:pt x="8125" y="7794"/>
                  </a:lnTo>
                  <a:lnTo>
                    <a:pt x="7911" y="8009"/>
                  </a:lnTo>
                  <a:lnTo>
                    <a:pt x="7911" y="8009"/>
                  </a:lnTo>
                  <a:lnTo>
                    <a:pt x="7697" y="8204"/>
                  </a:lnTo>
                  <a:lnTo>
                    <a:pt x="7482" y="8379"/>
                  </a:lnTo>
                  <a:lnTo>
                    <a:pt x="7248" y="8554"/>
                  </a:lnTo>
                  <a:lnTo>
                    <a:pt x="7015" y="8710"/>
                  </a:lnTo>
                  <a:lnTo>
                    <a:pt x="7015" y="8710"/>
                  </a:lnTo>
                  <a:lnTo>
                    <a:pt x="6781" y="8847"/>
                  </a:lnTo>
                  <a:lnTo>
                    <a:pt x="6547" y="8983"/>
                  </a:lnTo>
                  <a:lnTo>
                    <a:pt x="6313" y="9100"/>
                  </a:lnTo>
                  <a:lnTo>
                    <a:pt x="6060" y="9197"/>
                  </a:lnTo>
                  <a:lnTo>
                    <a:pt x="6060" y="9197"/>
                  </a:lnTo>
                  <a:lnTo>
                    <a:pt x="5807" y="9275"/>
                  </a:lnTo>
                  <a:lnTo>
                    <a:pt x="5553" y="9334"/>
                  </a:lnTo>
                  <a:lnTo>
                    <a:pt x="5300" y="9392"/>
                  </a:lnTo>
                  <a:lnTo>
                    <a:pt x="5027" y="9431"/>
                  </a:lnTo>
                  <a:lnTo>
                    <a:pt x="5027" y="9431"/>
                  </a:lnTo>
                  <a:lnTo>
                    <a:pt x="4618" y="9451"/>
                  </a:lnTo>
                  <a:lnTo>
                    <a:pt x="4618" y="9451"/>
                  </a:lnTo>
                  <a:lnTo>
                    <a:pt x="4287" y="9431"/>
                  </a:lnTo>
                  <a:lnTo>
                    <a:pt x="3917" y="9392"/>
                  </a:lnTo>
                  <a:lnTo>
                    <a:pt x="3917" y="9392"/>
                  </a:lnTo>
                  <a:lnTo>
                    <a:pt x="3663" y="9353"/>
                  </a:lnTo>
                  <a:lnTo>
                    <a:pt x="3410" y="9295"/>
                  </a:lnTo>
                  <a:lnTo>
                    <a:pt x="3137" y="9197"/>
                  </a:lnTo>
                  <a:lnTo>
                    <a:pt x="2845" y="9100"/>
                  </a:lnTo>
                  <a:lnTo>
                    <a:pt x="2845" y="9100"/>
                  </a:lnTo>
                  <a:lnTo>
                    <a:pt x="2631" y="9022"/>
                  </a:lnTo>
                  <a:lnTo>
                    <a:pt x="2397" y="8905"/>
                  </a:lnTo>
                  <a:lnTo>
                    <a:pt x="2183" y="8788"/>
                  </a:lnTo>
                  <a:lnTo>
                    <a:pt x="1968" y="8671"/>
                  </a:lnTo>
                  <a:lnTo>
                    <a:pt x="1968" y="8671"/>
                  </a:lnTo>
                  <a:lnTo>
                    <a:pt x="1793" y="8535"/>
                  </a:lnTo>
                  <a:lnTo>
                    <a:pt x="1618" y="8398"/>
                  </a:lnTo>
                  <a:lnTo>
                    <a:pt x="1442" y="8262"/>
                  </a:lnTo>
                  <a:lnTo>
                    <a:pt x="1267" y="8106"/>
                  </a:lnTo>
                  <a:lnTo>
                    <a:pt x="1111" y="7931"/>
                  </a:lnTo>
                  <a:lnTo>
                    <a:pt x="975" y="7755"/>
                  </a:lnTo>
                  <a:lnTo>
                    <a:pt x="838" y="7580"/>
                  </a:lnTo>
                  <a:lnTo>
                    <a:pt x="702" y="7385"/>
                  </a:lnTo>
                  <a:lnTo>
                    <a:pt x="702" y="7385"/>
                  </a:lnTo>
                  <a:lnTo>
                    <a:pt x="487" y="7015"/>
                  </a:lnTo>
                  <a:lnTo>
                    <a:pt x="312" y="6606"/>
                  </a:lnTo>
                  <a:lnTo>
                    <a:pt x="176" y="6177"/>
                  </a:lnTo>
                  <a:lnTo>
                    <a:pt x="78" y="5729"/>
                  </a:lnTo>
                  <a:lnTo>
                    <a:pt x="78" y="5729"/>
                  </a:lnTo>
                  <a:lnTo>
                    <a:pt x="20" y="5281"/>
                  </a:lnTo>
                  <a:lnTo>
                    <a:pt x="0" y="4813"/>
                  </a:lnTo>
                  <a:lnTo>
                    <a:pt x="0" y="4326"/>
                  </a:lnTo>
                  <a:lnTo>
                    <a:pt x="59" y="3839"/>
                  </a:lnTo>
                  <a:lnTo>
                    <a:pt x="59" y="3839"/>
                  </a:lnTo>
                  <a:lnTo>
                    <a:pt x="137" y="3372"/>
                  </a:lnTo>
                  <a:lnTo>
                    <a:pt x="137" y="3372"/>
                  </a:lnTo>
                  <a:lnTo>
                    <a:pt x="254" y="2943"/>
                  </a:lnTo>
                  <a:lnTo>
                    <a:pt x="273" y="2806"/>
                  </a:lnTo>
                  <a:lnTo>
                    <a:pt x="273" y="2806"/>
                  </a:lnTo>
                  <a:lnTo>
                    <a:pt x="429" y="2222"/>
                  </a:lnTo>
                  <a:lnTo>
                    <a:pt x="429" y="2222"/>
                  </a:lnTo>
                  <a:lnTo>
                    <a:pt x="565" y="1813"/>
                  </a:lnTo>
                  <a:lnTo>
                    <a:pt x="702" y="1423"/>
                  </a:lnTo>
                  <a:lnTo>
                    <a:pt x="702" y="1423"/>
                  </a:lnTo>
                  <a:lnTo>
                    <a:pt x="877" y="1033"/>
                  </a:lnTo>
                  <a:lnTo>
                    <a:pt x="975" y="878"/>
                  </a:lnTo>
                  <a:lnTo>
                    <a:pt x="1091" y="702"/>
                  </a:lnTo>
                  <a:lnTo>
                    <a:pt x="1091" y="702"/>
                  </a:lnTo>
                  <a:lnTo>
                    <a:pt x="1286" y="468"/>
                  </a:lnTo>
                  <a:lnTo>
                    <a:pt x="1286" y="468"/>
                  </a:lnTo>
                  <a:lnTo>
                    <a:pt x="1384" y="371"/>
                  </a:lnTo>
                  <a:lnTo>
                    <a:pt x="1501" y="274"/>
                  </a:lnTo>
                  <a:lnTo>
                    <a:pt x="1501" y="274"/>
                  </a:lnTo>
                  <a:lnTo>
                    <a:pt x="1637" y="176"/>
                  </a:lnTo>
                  <a:lnTo>
                    <a:pt x="1773" y="118"/>
                  </a:lnTo>
                  <a:lnTo>
                    <a:pt x="1929" y="59"/>
                  </a:lnTo>
                  <a:lnTo>
                    <a:pt x="2066" y="20"/>
                  </a:lnTo>
                  <a:lnTo>
                    <a:pt x="2066" y="20"/>
                  </a:lnTo>
                  <a:lnTo>
                    <a:pt x="23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3097;p48">
              <a:extLst>
                <a:ext uri="{FF2B5EF4-FFF2-40B4-BE49-F238E27FC236}">
                  <a16:creationId xmlns:a16="http://schemas.microsoft.com/office/drawing/2014/main" id="{7F99CB6E-5416-9F3A-04D6-7916639D698A}"/>
                </a:ext>
              </a:extLst>
            </p:cNvPr>
            <p:cNvSpPr/>
            <p:nvPr/>
          </p:nvSpPr>
          <p:spPr>
            <a:xfrm>
              <a:off x="1568100" y="1000425"/>
              <a:ext cx="245050" cy="244550"/>
            </a:xfrm>
            <a:custGeom>
              <a:avLst/>
              <a:gdLst/>
              <a:ahLst/>
              <a:cxnLst/>
              <a:rect l="l" t="t" r="r" b="b"/>
              <a:pathLst>
                <a:path w="9802" h="9782" extrusionOk="0">
                  <a:moveTo>
                    <a:pt x="6469" y="293"/>
                  </a:moveTo>
                  <a:lnTo>
                    <a:pt x="6703" y="312"/>
                  </a:lnTo>
                  <a:lnTo>
                    <a:pt x="6878" y="371"/>
                  </a:lnTo>
                  <a:lnTo>
                    <a:pt x="7015" y="449"/>
                  </a:lnTo>
                  <a:lnTo>
                    <a:pt x="7112" y="565"/>
                  </a:lnTo>
                  <a:lnTo>
                    <a:pt x="7190" y="721"/>
                  </a:lnTo>
                  <a:lnTo>
                    <a:pt x="7229" y="858"/>
                  </a:lnTo>
                  <a:lnTo>
                    <a:pt x="7249" y="1014"/>
                  </a:lnTo>
                  <a:lnTo>
                    <a:pt x="7229" y="1228"/>
                  </a:lnTo>
                  <a:lnTo>
                    <a:pt x="7210" y="1462"/>
                  </a:lnTo>
                  <a:lnTo>
                    <a:pt x="7112" y="1773"/>
                  </a:lnTo>
                  <a:lnTo>
                    <a:pt x="6995" y="2085"/>
                  </a:lnTo>
                  <a:lnTo>
                    <a:pt x="6840" y="2358"/>
                  </a:lnTo>
                  <a:lnTo>
                    <a:pt x="6645" y="2670"/>
                  </a:lnTo>
                  <a:lnTo>
                    <a:pt x="6625" y="2748"/>
                  </a:lnTo>
                  <a:lnTo>
                    <a:pt x="6625" y="2806"/>
                  </a:lnTo>
                  <a:lnTo>
                    <a:pt x="6645" y="2865"/>
                  </a:lnTo>
                  <a:lnTo>
                    <a:pt x="6684" y="2904"/>
                  </a:lnTo>
                  <a:lnTo>
                    <a:pt x="6742" y="2942"/>
                  </a:lnTo>
                  <a:lnTo>
                    <a:pt x="6781" y="2942"/>
                  </a:lnTo>
                  <a:lnTo>
                    <a:pt x="6840" y="2923"/>
                  </a:lnTo>
                  <a:lnTo>
                    <a:pt x="6898" y="2904"/>
                  </a:lnTo>
                  <a:lnTo>
                    <a:pt x="6937" y="2845"/>
                  </a:lnTo>
                  <a:lnTo>
                    <a:pt x="7327" y="2553"/>
                  </a:lnTo>
                  <a:lnTo>
                    <a:pt x="7658" y="2358"/>
                  </a:lnTo>
                  <a:lnTo>
                    <a:pt x="7970" y="2222"/>
                  </a:lnTo>
                  <a:lnTo>
                    <a:pt x="8164" y="2183"/>
                  </a:lnTo>
                  <a:lnTo>
                    <a:pt x="8340" y="2163"/>
                  </a:lnTo>
                  <a:lnTo>
                    <a:pt x="8535" y="2183"/>
                  </a:lnTo>
                  <a:lnTo>
                    <a:pt x="8671" y="2222"/>
                  </a:lnTo>
                  <a:lnTo>
                    <a:pt x="8788" y="2319"/>
                  </a:lnTo>
                  <a:lnTo>
                    <a:pt x="8944" y="2475"/>
                  </a:lnTo>
                  <a:lnTo>
                    <a:pt x="9002" y="2592"/>
                  </a:lnTo>
                  <a:lnTo>
                    <a:pt x="9061" y="2728"/>
                  </a:lnTo>
                  <a:lnTo>
                    <a:pt x="9080" y="2845"/>
                  </a:lnTo>
                  <a:lnTo>
                    <a:pt x="9100" y="2962"/>
                  </a:lnTo>
                  <a:lnTo>
                    <a:pt x="9100" y="3098"/>
                  </a:lnTo>
                  <a:lnTo>
                    <a:pt x="9080" y="3215"/>
                  </a:lnTo>
                  <a:lnTo>
                    <a:pt x="9022" y="3410"/>
                  </a:lnTo>
                  <a:lnTo>
                    <a:pt x="8944" y="3605"/>
                  </a:lnTo>
                  <a:lnTo>
                    <a:pt x="8866" y="3761"/>
                  </a:lnTo>
                  <a:lnTo>
                    <a:pt x="8749" y="3936"/>
                  </a:lnTo>
                  <a:lnTo>
                    <a:pt x="8476" y="4306"/>
                  </a:lnTo>
                  <a:lnTo>
                    <a:pt x="8496" y="4267"/>
                  </a:lnTo>
                  <a:lnTo>
                    <a:pt x="8164" y="4618"/>
                  </a:lnTo>
                  <a:lnTo>
                    <a:pt x="8067" y="4716"/>
                  </a:lnTo>
                  <a:lnTo>
                    <a:pt x="8028" y="4774"/>
                  </a:lnTo>
                  <a:lnTo>
                    <a:pt x="8009" y="4832"/>
                  </a:lnTo>
                  <a:lnTo>
                    <a:pt x="8009" y="4891"/>
                  </a:lnTo>
                  <a:lnTo>
                    <a:pt x="8048" y="4949"/>
                  </a:lnTo>
                  <a:lnTo>
                    <a:pt x="8106" y="4988"/>
                  </a:lnTo>
                  <a:lnTo>
                    <a:pt x="8145" y="5008"/>
                  </a:lnTo>
                  <a:lnTo>
                    <a:pt x="8184" y="5027"/>
                  </a:lnTo>
                  <a:lnTo>
                    <a:pt x="8223" y="5008"/>
                  </a:lnTo>
                  <a:lnTo>
                    <a:pt x="8262" y="4988"/>
                  </a:lnTo>
                  <a:lnTo>
                    <a:pt x="8398" y="4969"/>
                  </a:lnTo>
                  <a:lnTo>
                    <a:pt x="8554" y="4949"/>
                  </a:lnTo>
                  <a:lnTo>
                    <a:pt x="8632" y="4930"/>
                  </a:lnTo>
                  <a:lnTo>
                    <a:pt x="8846" y="4949"/>
                  </a:lnTo>
                  <a:lnTo>
                    <a:pt x="8963" y="4988"/>
                  </a:lnTo>
                  <a:lnTo>
                    <a:pt x="9080" y="5027"/>
                  </a:lnTo>
                  <a:lnTo>
                    <a:pt x="9256" y="5144"/>
                  </a:lnTo>
                  <a:lnTo>
                    <a:pt x="9392" y="5300"/>
                  </a:lnTo>
                  <a:lnTo>
                    <a:pt x="9489" y="5495"/>
                  </a:lnTo>
                  <a:lnTo>
                    <a:pt x="9509" y="5592"/>
                  </a:lnTo>
                  <a:lnTo>
                    <a:pt x="9528" y="5709"/>
                  </a:lnTo>
                  <a:lnTo>
                    <a:pt x="9528" y="5846"/>
                  </a:lnTo>
                  <a:lnTo>
                    <a:pt x="9509" y="5962"/>
                  </a:lnTo>
                  <a:lnTo>
                    <a:pt x="9431" y="6196"/>
                  </a:lnTo>
                  <a:lnTo>
                    <a:pt x="9333" y="6450"/>
                  </a:lnTo>
                  <a:lnTo>
                    <a:pt x="9139" y="6781"/>
                  </a:lnTo>
                  <a:lnTo>
                    <a:pt x="8924" y="7132"/>
                  </a:lnTo>
                  <a:lnTo>
                    <a:pt x="8476" y="7716"/>
                  </a:lnTo>
                  <a:lnTo>
                    <a:pt x="8496" y="7677"/>
                  </a:lnTo>
                  <a:lnTo>
                    <a:pt x="8262" y="7911"/>
                  </a:lnTo>
                  <a:lnTo>
                    <a:pt x="8009" y="8164"/>
                  </a:lnTo>
                  <a:lnTo>
                    <a:pt x="7736" y="8379"/>
                  </a:lnTo>
                  <a:lnTo>
                    <a:pt x="7444" y="8593"/>
                  </a:lnTo>
                  <a:lnTo>
                    <a:pt x="7132" y="8768"/>
                  </a:lnTo>
                  <a:lnTo>
                    <a:pt x="6820" y="8944"/>
                  </a:lnTo>
                  <a:lnTo>
                    <a:pt x="6489" y="9099"/>
                  </a:lnTo>
                  <a:lnTo>
                    <a:pt x="6158" y="9216"/>
                  </a:lnTo>
                  <a:lnTo>
                    <a:pt x="6119" y="9236"/>
                  </a:lnTo>
                  <a:lnTo>
                    <a:pt x="5807" y="9314"/>
                  </a:lnTo>
                  <a:lnTo>
                    <a:pt x="5495" y="9392"/>
                  </a:lnTo>
                  <a:lnTo>
                    <a:pt x="5183" y="9450"/>
                  </a:lnTo>
                  <a:lnTo>
                    <a:pt x="4872" y="9470"/>
                  </a:lnTo>
                  <a:lnTo>
                    <a:pt x="4657" y="9470"/>
                  </a:lnTo>
                  <a:lnTo>
                    <a:pt x="4287" y="9450"/>
                  </a:lnTo>
                  <a:lnTo>
                    <a:pt x="3936" y="9411"/>
                  </a:lnTo>
                  <a:lnTo>
                    <a:pt x="3722" y="9353"/>
                  </a:lnTo>
                  <a:lnTo>
                    <a:pt x="3488" y="9294"/>
                  </a:lnTo>
                  <a:lnTo>
                    <a:pt x="3274" y="9216"/>
                  </a:lnTo>
                  <a:lnTo>
                    <a:pt x="3060" y="9119"/>
                  </a:lnTo>
                  <a:lnTo>
                    <a:pt x="2865" y="9002"/>
                  </a:lnTo>
                  <a:lnTo>
                    <a:pt x="2826" y="9002"/>
                  </a:lnTo>
                  <a:lnTo>
                    <a:pt x="2787" y="8983"/>
                  </a:lnTo>
                  <a:lnTo>
                    <a:pt x="2573" y="8866"/>
                  </a:lnTo>
                  <a:lnTo>
                    <a:pt x="2358" y="8729"/>
                  </a:lnTo>
                  <a:lnTo>
                    <a:pt x="2144" y="8573"/>
                  </a:lnTo>
                  <a:lnTo>
                    <a:pt x="1910" y="8398"/>
                  </a:lnTo>
                  <a:lnTo>
                    <a:pt x="1735" y="8242"/>
                  </a:lnTo>
                  <a:lnTo>
                    <a:pt x="1559" y="8086"/>
                  </a:lnTo>
                  <a:lnTo>
                    <a:pt x="1423" y="7950"/>
                  </a:lnTo>
                  <a:lnTo>
                    <a:pt x="1267" y="7755"/>
                  </a:lnTo>
                  <a:lnTo>
                    <a:pt x="1170" y="7619"/>
                  </a:lnTo>
                  <a:lnTo>
                    <a:pt x="1111" y="7560"/>
                  </a:lnTo>
                  <a:lnTo>
                    <a:pt x="975" y="7346"/>
                  </a:lnTo>
                  <a:lnTo>
                    <a:pt x="897" y="7170"/>
                  </a:lnTo>
                  <a:lnTo>
                    <a:pt x="799" y="6976"/>
                  </a:lnTo>
                  <a:lnTo>
                    <a:pt x="683" y="6722"/>
                  </a:lnTo>
                  <a:lnTo>
                    <a:pt x="585" y="6450"/>
                  </a:lnTo>
                  <a:lnTo>
                    <a:pt x="507" y="6157"/>
                  </a:lnTo>
                  <a:lnTo>
                    <a:pt x="449" y="5865"/>
                  </a:lnTo>
                  <a:lnTo>
                    <a:pt x="390" y="5514"/>
                  </a:lnTo>
                  <a:lnTo>
                    <a:pt x="371" y="5164"/>
                  </a:lnTo>
                  <a:lnTo>
                    <a:pt x="371" y="4832"/>
                  </a:lnTo>
                  <a:lnTo>
                    <a:pt x="390" y="4443"/>
                  </a:lnTo>
                  <a:lnTo>
                    <a:pt x="449" y="3995"/>
                  </a:lnTo>
                  <a:lnTo>
                    <a:pt x="546" y="3508"/>
                  </a:lnTo>
                  <a:lnTo>
                    <a:pt x="702" y="2884"/>
                  </a:lnTo>
                  <a:lnTo>
                    <a:pt x="897" y="2280"/>
                  </a:lnTo>
                  <a:lnTo>
                    <a:pt x="1033" y="1949"/>
                  </a:lnTo>
                  <a:lnTo>
                    <a:pt x="1170" y="1637"/>
                  </a:lnTo>
                  <a:lnTo>
                    <a:pt x="1306" y="1364"/>
                  </a:lnTo>
                  <a:lnTo>
                    <a:pt x="1462" y="1111"/>
                  </a:lnTo>
                  <a:lnTo>
                    <a:pt x="1657" y="877"/>
                  </a:lnTo>
                  <a:lnTo>
                    <a:pt x="1852" y="682"/>
                  </a:lnTo>
                  <a:lnTo>
                    <a:pt x="1969" y="585"/>
                  </a:lnTo>
                  <a:lnTo>
                    <a:pt x="2105" y="507"/>
                  </a:lnTo>
                  <a:lnTo>
                    <a:pt x="2241" y="449"/>
                  </a:lnTo>
                  <a:lnTo>
                    <a:pt x="2358" y="429"/>
                  </a:lnTo>
                  <a:lnTo>
                    <a:pt x="2514" y="410"/>
                  </a:lnTo>
                  <a:lnTo>
                    <a:pt x="2573" y="410"/>
                  </a:lnTo>
                  <a:lnTo>
                    <a:pt x="2709" y="449"/>
                  </a:lnTo>
                  <a:lnTo>
                    <a:pt x="2865" y="487"/>
                  </a:lnTo>
                  <a:lnTo>
                    <a:pt x="3001" y="546"/>
                  </a:lnTo>
                  <a:lnTo>
                    <a:pt x="3138" y="624"/>
                  </a:lnTo>
                  <a:lnTo>
                    <a:pt x="3313" y="760"/>
                  </a:lnTo>
                  <a:lnTo>
                    <a:pt x="3488" y="936"/>
                  </a:lnTo>
                  <a:lnTo>
                    <a:pt x="3605" y="1092"/>
                  </a:lnTo>
                  <a:lnTo>
                    <a:pt x="3722" y="1247"/>
                  </a:lnTo>
                  <a:lnTo>
                    <a:pt x="3917" y="1598"/>
                  </a:lnTo>
                  <a:lnTo>
                    <a:pt x="4014" y="1871"/>
                  </a:lnTo>
                  <a:lnTo>
                    <a:pt x="4073" y="2007"/>
                  </a:lnTo>
                  <a:lnTo>
                    <a:pt x="4112" y="2183"/>
                  </a:lnTo>
                  <a:lnTo>
                    <a:pt x="4131" y="2261"/>
                  </a:lnTo>
                  <a:lnTo>
                    <a:pt x="4170" y="2319"/>
                  </a:lnTo>
                  <a:lnTo>
                    <a:pt x="4229" y="2358"/>
                  </a:lnTo>
                  <a:lnTo>
                    <a:pt x="4307" y="2358"/>
                  </a:lnTo>
                  <a:lnTo>
                    <a:pt x="4326" y="2377"/>
                  </a:lnTo>
                  <a:lnTo>
                    <a:pt x="4365" y="2377"/>
                  </a:lnTo>
                  <a:lnTo>
                    <a:pt x="4424" y="2358"/>
                  </a:lnTo>
                  <a:lnTo>
                    <a:pt x="4462" y="2319"/>
                  </a:lnTo>
                  <a:lnTo>
                    <a:pt x="4501" y="2241"/>
                  </a:lnTo>
                  <a:lnTo>
                    <a:pt x="4540" y="2144"/>
                  </a:lnTo>
                  <a:lnTo>
                    <a:pt x="4638" y="1968"/>
                  </a:lnTo>
                  <a:lnTo>
                    <a:pt x="4794" y="1657"/>
                  </a:lnTo>
                  <a:lnTo>
                    <a:pt x="4950" y="1364"/>
                  </a:lnTo>
                  <a:lnTo>
                    <a:pt x="5125" y="1130"/>
                  </a:lnTo>
                  <a:lnTo>
                    <a:pt x="5300" y="916"/>
                  </a:lnTo>
                  <a:lnTo>
                    <a:pt x="5515" y="702"/>
                  </a:lnTo>
                  <a:lnTo>
                    <a:pt x="5729" y="526"/>
                  </a:lnTo>
                  <a:lnTo>
                    <a:pt x="5904" y="429"/>
                  </a:lnTo>
                  <a:lnTo>
                    <a:pt x="6080" y="351"/>
                  </a:lnTo>
                  <a:lnTo>
                    <a:pt x="6236" y="312"/>
                  </a:lnTo>
                  <a:lnTo>
                    <a:pt x="6411" y="293"/>
                  </a:lnTo>
                  <a:close/>
                  <a:moveTo>
                    <a:pt x="2495" y="0"/>
                  </a:moveTo>
                  <a:lnTo>
                    <a:pt x="2319" y="20"/>
                  </a:lnTo>
                  <a:lnTo>
                    <a:pt x="2144" y="39"/>
                  </a:lnTo>
                  <a:lnTo>
                    <a:pt x="1988" y="98"/>
                  </a:lnTo>
                  <a:lnTo>
                    <a:pt x="1871" y="156"/>
                  </a:lnTo>
                  <a:lnTo>
                    <a:pt x="1735" y="234"/>
                  </a:lnTo>
                  <a:lnTo>
                    <a:pt x="1618" y="312"/>
                  </a:lnTo>
                  <a:lnTo>
                    <a:pt x="1384" y="526"/>
                  </a:lnTo>
                  <a:lnTo>
                    <a:pt x="1170" y="780"/>
                  </a:lnTo>
                  <a:lnTo>
                    <a:pt x="994" y="1053"/>
                  </a:lnTo>
                  <a:lnTo>
                    <a:pt x="819" y="1364"/>
                  </a:lnTo>
                  <a:lnTo>
                    <a:pt x="663" y="1696"/>
                  </a:lnTo>
                  <a:lnTo>
                    <a:pt x="527" y="2085"/>
                  </a:lnTo>
                  <a:lnTo>
                    <a:pt x="410" y="2416"/>
                  </a:lnTo>
                  <a:lnTo>
                    <a:pt x="312" y="2748"/>
                  </a:lnTo>
                  <a:lnTo>
                    <a:pt x="234" y="3079"/>
                  </a:lnTo>
                  <a:lnTo>
                    <a:pt x="137" y="3430"/>
                  </a:lnTo>
                  <a:lnTo>
                    <a:pt x="79" y="3761"/>
                  </a:lnTo>
                  <a:lnTo>
                    <a:pt x="40" y="4073"/>
                  </a:lnTo>
                  <a:lnTo>
                    <a:pt x="20" y="4365"/>
                  </a:lnTo>
                  <a:lnTo>
                    <a:pt x="1" y="4657"/>
                  </a:lnTo>
                  <a:lnTo>
                    <a:pt x="1" y="4910"/>
                  </a:lnTo>
                  <a:lnTo>
                    <a:pt x="1" y="5144"/>
                  </a:lnTo>
                  <a:lnTo>
                    <a:pt x="20" y="5397"/>
                  </a:lnTo>
                  <a:lnTo>
                    <a:pt x="59" y="5651"/>
                  </a:lnTo>
                  <a:lnTo>
                    <a:pt x="98" y="5885"/>
                  </a:lnTo>
                  <a:lnTo>
                    <a:pt x="157" y="6138"/>
                  </a:lnTo>
                  <a:lnTo>
                    <a:pt x="234" y="6372"/>
                  </a:lnTo>
                  <a:lnTo>
                    <a:pt x="312" y="6605"/>
                  </a:lnTo>
                  <a:lnTo>
                    <a:pt x="390" y="6800"/>
                  </a:lnTo>
                  <a:lnTo>
                    <a:pt x="488" y="7015"/>
                  </a:lnTo>
                  <a:lnTo>
                    <a:pt x="605" y="7229"/>
                  </a:lnTo>
                  <a:lnTo>
                    <a:pt x="722" y="7443"/>
                  </a:lnTo>
                  <a:lnTo>
                    <a:pt x="858" y="7638"/>
                  </a:lnTo>
                  <a:lnTo>
                    <a:pt x="1092" y="7950"/>
                  </a:lnTo>
                  <a:lnTo>
                    <a:pt x="1345" y="8242"/>
                  </a:lnTo>
                  <a:lnTo>
                    <a:pt x="1637" y="8534"/>
                  </a:lnTo>
                  <a:lnTo>
                    <a:pt x="1988" y="8827"/>
                  </a:lnTo>
                  <a:lnTo>
                    <a:pt x="2183" y="8963"/>
                  </a:lnTo>
                  <a:lnTo>
                    <a:pt x="2378" y="9099"/>
                  </a:lnTo>
                  <a:lnTo>
                    <a:pt x="2612" y="9236"/>
                  </a:lnTo>
                  <a:lnTo>
                    <a:pt x="2845" y="9372"/>
                  </a:lnTo>
                  <a:lnTo>
                    <a:pt x="3118" y="9489"/>
                  </a:lnTo>
                  <a:lnTo>
                    <a:pt x="3410" y="9587"/>
                  </a:lnTo>
                  <a:lnTo>
                    <a:pt x="3703" y="9664"/>
                  </a:lnTo>
                  <a:lnTo>
                    <a:pt x="4034" y="9742"/>
                  </a:lnTo>
                  <a:lnTo>
                    <a:pt x="4326" y="9781"/>
                  </a:lnTo>
                  <a:lnTo>
                    <a:pt x="4638" y="9781"/>
                  </a:lnTo>
                  <a:lnTo>
                    <a:pt x="5125" y="9762"/>
                  </a:lnTo>
                  <a:lnTo>
                    <a:pt x="5398" y="9723"/>
                  </a:lnTo>
                  <a:lnTo>
                    <a:pt x="5651" y="9684"/>
                  </a:lnTo>
                  <a:lnTo>
                    <a:pt x="5924" y="9606"/>
                  </a:lnTo>
                  <a:lnTo>
                    <a:pt x="6216" y="9528"/>
                  </a:lnTo>
                  <a:lnTo>
                    <a:pt x="6469" y="9431"/>
                  </a:lnTo>
                  <a:lnTo>
                    <a:pt x="6723" y="9333"/>
                  </a:lnTo>
                  <a:lnTo>
                    <a:pt x="6976" y="9216"/>
                  </a:lnTo>
                  <a:lnTo>
                    <a:pt x="7229" y="9080"/>
                  </a:lnTo>
                  <a:lnTo>
                    <a:pt x="7463" y="8944"/>
                  </a:lnTo>
                  <a:lnTo>
                    <a:pt x="7697" y="8788"/>
                  </a:lnTo>
                  <a:lnTo>
                    <a:pt x="7931" y="8632"/>
                  </a:lnTo>
                  <a:lnTo>
                    <a:pt x="8145" y="8456"/>
                  </a:lnTo>
                  <a:lnTo>
                    <a:pt x="8340" y="8281"/>
                  </a:lnTo>
                  <a:lnTo>
                    <a:pt x="8515" y="8106"/>
                  </a:lnTo>
                  <a:lnTo>
                    <a:pt x="8690" y="7911"/>
                  </a:lnTo>
                  <a:lnTo>
                    <a:pt x="8885" y="7697"/>
                  </a:lnTo>
                  <a:lnTo>
                    <a:pt x="9080" y="7463"/>
                  </a:lnTo>
                  <a:lnTo>
                    <a:pt x="9256" y="7209"/>
                  </a:lnTo>
                  <a:lnTo>
                    <a:pt x="9392" y="6956"/>
                  </a:lnTo>
                  <a:lnTo>
                    <a:pt x="9528" y="6722"/>
                  </a:lnTo>
                  <a:lnTo>
                    <a:pt x="9665" y="6430"/>
                  </a:lnTo>
                  <a:lnTo>
                    <a:pt x="9762" y="6157"/>
                  </a:lnTo>
                  <a:lnTo>
                    <a:pt x="9801" y="5904"/>
                  </a:lnTo>
                  <a:lnTo>
                    <a:pt x="9801" y="5768"/>
                  </a:lnTo>
                  <a:lnTo>
                    <a:pt x="9782" y="5612"/>
                  </a:lnTo>
                  <a:lnTo>
                    <a:pt x="9762" y="5475"/>
                  </a:lnTo>
                  <a:lnTo>
                    <a:pt x="9704" y="5358"/>
                  </a:lnTo>
                  <a:lnTo>
                    <a:pt x="9645" y="5222"/>
                  </a:lnTo>
                  <a:lnTo>
                    <a:pt x="9567" y="5105"/>
                  </a:lnTo>
                  <a:lnTo>
                    <a:pt x="9489" y="5027"/>
                  </a:lnTo>
                  <a:lnTo>
                    <a:pt x="9411" y="4949"/>
                  </a:lnTo>
                  <a:lnTo>
                    <a:pt x="9314" y="4891"/>
                  </a:lnTo>
                  <a:lnTo>
                    <a:pt x="9197" y="4832"/>
                  </a:lnTo>
                  <a:lnTo>
                    <a:pt x="9178" y="4813"/>
                  </a:lnTo>
                  <a:lnTo>
                    <a:pt x="9061" y="4774"/>
                  </a:lnTo>
                  <a:lnTo>
                    <a:pt x="8924" y="4735"/>
                  </a:lnTo>
                  <a:lnTo>
                    <a:pt x="8788" y="4716"/>
                  </a:lnTo>
                  <a:lnTo>
                    <a:pt x="8515" y="4716"/>
                  </a:lnTo>
                  <a:lnTo>
                    <a:pt x="8554" y="4696"/>
                  </a:lnTo>
                  <a:lnTo>
                    <a:pt x="8807" y="4404"/>
                  </a:lnTo>
                  <a:lnTo>
                    <a:pt x="9061" y="4092"/>
                  </a:lnTo>
                  <a:lnTo>
                    <a:pt x="9158" y="3917"/>
                  </a:lnTo>
                  <a:lnTo>
                    <a:pt x="9275" y="3702"/>
                  </a:lnTo>
                  <a:lnTo>
                    <a:pt x="9333" y="3527"/>
                  </a:lnTo>
                  <a:lnTo>
                    <a:pt x="9372" y="3332"/>
                  </a:lnTo>
                  <a:lnTo>
                    <a:pt x="9411" y="3157"/>
                  </a:lnTo>
                  <a:lnTo>
                    <a:pt x="9411" y="2962"/>
                  </a:lnTo>
                  <a:lnTo>
                    <a:pt x="9372" y="2787"/>
                  </a:lnTo>
                  <a:lnTo>
                    <a:pt x="9314" y="2592"/>
                  </a:lnTo>
                  <a:lnTo>
                    <a:pt x="9217" y="2416"/>
                  </a:lnTo>
                  <a:lnTo>
                    <a:pt x="9080" y="2241"/>
                  </a:lnTo>
                  <a:lnTo>
                    <a:pt x="8963" y="2124"/>
                  </a:lnTo>
                  <a:lnTo>
                    <a:pt x="8827" y="2027"/>
                  </a:lnTo>
                  <a:lnTo>
                    <a:pt x="8807" y="2027"/>
                  </a:lnTo>
                  <a:lnTo>
                    <a:pt x="8690" y="1968"/>
                  </a:lnTo>
                  <a:lnTo>
                    <a:pt x="8554" y="1949"/>
                  </a:lnTo>
                  <a:lnTo>
                    <a:pt x="8418" y="1929"/>
                  </a:lnTo>
                  <a:lnTo>
                    <a:pt x="8242" y="1949"/>
                  </a:lnTo>
                  <a:lnTo>
                    <a:pt x="8067" y="1988"/>
                  </a:lnTo>
                  <a:lnTo>
                    <a:pt x="7911" y="2027"/>
                  </a:lnTo>
                  <a:lnTo>
                    <a:pt x="7736" y="2105"/>
                  </a:lnTo>
                  <a:lnTo>
                    <a:pt x="7560" y="2183"/>
                  </a:lnTo>
                  <a:lnTo>
                    <a:pt x="7268" y="2377"/>
                  </a:lnTo>
                  <a:lnTo>
                    <a:pt x="7190" y="2436"/>
                  </a:lnTo>
                  <a:lnTo>
                    <a:pt x="7346" y="2124"/>
                  </a:lnTo>
                  <a:lnTo>
                    <a:pt x="7463" y="1793"/>
                  </a:lnTo>
                  <a:lnTo>
                    <a:pt x="7521" y="1598"/>
                  </a:lnTo>
                  <a:lnTo>
                    <a:pt x="7560" y="1364"/>
                  </a:lnTo>
                  <a:lnTo>
                    <a:pt x="7560" y="1169"/>
                  </a:lnTo>
                  <a:lnTo>
                    <a:pt x="7560" y="955"/>
                  </a:lnTo>
                  <a:lnTo>
                    <a:pt x="7521" y="760"/>
                  </a:lnTo>
                  <a:lnTo>
                    <a:pt x="7463" y="585"/>
                  </a:lnTo>
                  <a:lnTo>
                    <a:pt x="7385" y="429"/>
                  </a:lnTo>
                  <a:lnTo>
                    <a:pt x="7268" y="273"/>
                  </a:lnTo>
                  <a:lnTo>
                    <a:pt x="7171" y="195"/>
                  </a:lnTo>
                  <a:lnTo>
                    <a:pt x="7034" y="117"/>
                  </a:lnTo>
                  <a:lnTo>
                    <a:pt x="6956" y="78"/>
                  </a:lnTo>
                  <a:lnTo>
                    <a:pt x="6859" y="39"/>
                  </a:lnTo>
                  <a:lnTo>
                    <a:pt x="6742" y="20"/>
                  </a:lnTo>
                  <a:lnTo>
                    <a:pt x="6567" y="0"/>
                  </a:lnTo>
                  <a:lnTo>
                    <a:pt x="6489" y="0"/>
                  </a:lnTo>
                  <a:lnTo>
                    <a:pt x="6294" y="20"/>
                  </a:lnTo>
                  <a:lnTo>
                    <a:pt x="6099" y="78"/>
                  </a:lnTo>
                  <a:lnTo>
                    <a:pt x="5904" y="137"/>
                  </a:lnTo>
                  <a:lnTo>
                    <a:pt x="5709" y="234"/>
                  </a:lnTo>
                  <a:lnTo>
                    <a:pt x="5554" y="332"/>
                  </a:lnTo>
                  <a:lnTo>
                    <a:pt x="5398" y="468"/>
                  </a:lnTo>
                  <a:lnTo>
                    <a:pt x="5242" y="604"/>
                  </a:lnTo>
                  <a:lnTo>
                    <a:pt x="5086" y="780"/>
                  </a:lnTo>
                  <a:lnTo>
                    <a:pt x="4950" y="975"/>
                  </a:lnTo>
                  <a:lnTo>
                    <a:pt x="4833" y="1150"/>
                  </a:lnTo>
                  <a:lnTo>
                    <a:pt x="4618" y="1501"/>
                  </a:lnTo>
                  <a:lnTo>
                    <a:pt x="4540" y="1676"/>
                  </a:lnTo>
                  <a:lnTo>
                    <a:pt x="4443" y="1871"/>
                  </a:lnTo>
                  <a:lnTo>
                    <a:pt x="4404" y="1696"/>
                  </a:lnTo>
                  <a:lnTo>
                    <a:pt x="4346" y="1540"/>
                  </a:lnTo>
                  <a:lnTo>
                    <a:pt x="4268" y="1364"/>
                  </a:lnTo>
                  <a:lnTo>
                    <a:pt x="4190" y="1189"/>
                  </a:lnTo>
                  <a:lnTo>
                    <a:pt x="4053" y="975"/>
                  </a:lnTo>
                  <a:lnTo>
                    <a:pt x="3878" y="760"/>
                  </a:lnTo>
                  <a:lnTo>
                    <a:pt x="3683" y="546"/>
                  </a:lnTo>
                  <a:lnTo>
                    <a:pt x="3488" y="371"/>
                  </a:lnTo>
                  <a:lnTo>
                    <a:pt x="3313" y="254"/>
                  </a:lnTo>
                  <a:lnTo>
                    <a:pt x="3138" y="156"/>
                  </a:lnTo>
                  <a:lnTo>
                    <a:pt x="2943" y="78"/>
                  </a:lnTo>
                  <a:lnTo>
                    <a:pt x="2767" y="39"/>
                  </a:lnTo>
                  <a:lnTo>
                    <a:pt x="2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3098;p48">
              <a:extLst>
                <a:ext uri="{FF2B5EF4-FFF2-40B4-BE49-F238E27FC236}">
                  <a16:creationId xmlns:a16="http://schemas.microsoft.com/office/drawing/2014/main" id="{0F0EE0A6-B1D4-AD3B-2273-F83F5AA96DC4}"/>
                </a:ext>
              </a:extLst>
            </p:cNvPr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7054" y="1"/>
                  </a:moveTo>
                  <a:lnTo>
                    <a:pt x="6839" y="20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054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3099;p48">
              <a:extLst>
                <a:ext uri="{FF2B5EF4-FFF2-40B4-BE49-F238E27FC236}">
                  <a16:creationId xmlns:a16="http://schemas.microsoft.com/office/drawing/2014/main" id="{477718BD-4872-9F35-5393-ADA04C793AF6}"/>
                </a:ext>
              </a:extLst>
            </p:cNvPr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7054" y="1"/>
                  </a:moveTo>
                  <a:lnTo>
                    <a:pt x="7054" y="1"/>
                  </a:lnTo>
                  <a:lnTo>
                    <a:pt x="6839" y="20"/>
                  </a:lnTo>
                  <a:lnTo>
                    <a:pt x="6605" y="78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307" y="20"/>
                  </a:lnTo>
                  <a:lnTo>
                    <a:pt x="705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3100;p48">
              <a:extLst>
                <a:ext uri="{FF2B5EF4-FFF2-40B4-BE49-F238E27FC236}">
                  <a16:creationId xmlns:a16="http://schemas.microsoft.com/office/drawing/2014/main" id="{333117CC-F756-06E1-4A6E-15A893351102}"/>
                </a:ext>
              </a:extLst>
            </p:cNvPr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extrusionOk="0">
                  <a:moveTo>
                    <a:pt x="3390" y="292"/>
                  </a:moveTo>
                  <a:lnTo>
                    <a:pt x="3566" y="312"/>
                  </a:lnTo>
                  <a:lnTo>
                    <a:pt x="3721" y="351"/>
                  </a:lnTo>
                  <a:lnTo>
                    <a:pt x="3897" y="429"/>
                  </a:lnTo>
                  <a:lnTo>
                    <a:pt x="4072" y="507"/>
                  </a:lnTo>
                  <a:lnTo>
                    <a:pt x="4287" y="682"/>
                  </a:lnTo>
                  <a:lnTo>
                    <a:pt x="4520" y="916"/>
                  </a:lnTo>
                  <a:lnTo>
                    <a:pt x="4676" y="1130"/>
                  </a:lnTo>
                  <a:lnTo>
                    <a:pt x="4852" y="1364"/>
                  </a:lnTo>
                  <a:lnTo>
                    <a:pt x="5007" y="1656"/>
                  </a:lnTo>
                  <a:lnTo>
                    <a:pt x="5183" y="1968"/>
                  </a:lnTo>
                  <a:lnTo>
                    <a:pt x="5261" y="2143"/>
                  </a:lnTo>
                  <a:lnTo>
                    <a:pt x="5300" y="2241"/>
                  </a:lnTo>
                  <a:lnTo>
                    <a:pt x="5339" y="2299"/>
                  </a:lnTo>
                  <a:lnTo>
                    <a:pt x="5378" y="2358"/>
                  </a:lnTo>
                  <a:lnTo>
                    <a:pt x="5436" y="2377"/>
                  </a:lnTo>
                  <a:lnTo>
                    <a:pt x="5475" y="2377"/>
                  </a:lnTo>
                  <a:lnTo>
                    <a:pt x="5495" y="2358"/>
                  </a:lnTo>
                  <a:lnTo>
                    <a:pt x="5572" y="2358"/>
                  </a:lnTo>
                  <a:lnTo>
                    <a:pt x="5631" y="2319"/>
                  </a:lnTo>
                  <a:lnTo>
                    <a:pt x="5670" y="2260"/>
                  </a:lnTo>
                  <a:lnTo>
                    <a:pt x="5709" y="2182"/>
                  </a:lnTo>
                  <a:lnTo>
                    <a:pt x="5748" y="2007"/>
                  </a:lnTo>
                  <a:lnTo>
                    <a:pt x="5787" y="1871"/>
                  </a:lnTo>
                  <a:lnTo>
                    <a:pt x="5904" y="1578"/>
                  </a:lnTo>
                  <a:lnTo>
                    <a:pt x="6099" y="1247"/>
                  </a:lnTo>
                  <a:lnTo>
                    <a:pt x="6196" y="1091"/>
                  </a:lnTo>
                  <a:lnTo>
                    <a:pt x="6313" y="935"/>
                  </a:lnTo>
                  <a:lnTo>
                    <a:pt x="6488" y="760"/>
                  </a:lnTo>
                  <a:lnTo>
                    <a:pt x="6664" y="624"/>
                  </a:lnTo>
                  <a:lnTo>
                    <a:pt x="6800" y="546"/>
                  </a:lnTo>
                  <a:lnTo>
                    <a:pt x="6936" y="487"/>
                  </a:lnTo>
                  <a:lnTo>
                    <a:pt x="7092" y="429"/>
                  </a:lnTo>
                  <a:lnTo>
                    <a:pt x="7229" y="409"/>
                  </a:lnTo>
                  <a:lnTo>
                    <a:pt x="7287" y="409"/>
                  </a:lnTo>
                  <a:lnTo>
                    <a:pt x="7462" y="429"/>
                  </a:lnTo>
                  <a:lnTo>
                    <a:pt x="7579" y="448"/>
                  </a:lnTo>
                  <a:lnTo>
                    <a:pt x="7696" y="507"/>
                  </a:lnTo>
                  <a:lnTo>
                    <a:pt x="7833" y="585"/>
                  </a:lnTo>
                  <a:lnTo>
                    <a:pt x="7949" y="682"/>
                  </a:lnTo>
                  <a:lnTo>
                    <a:pt x="8144" y="877"/>
                  </a:lnTo>
                  <a:lnTo>
                    <a:pt x="8339" y="1111"/>
                  </a:lnTo>
                  <a:lnTo>
                    <a:pt x="8495" y="1364"/>
                  </a:lnTo>
                  <a:lnTo>
                    <a:pt x="8651" y="1637"/>
                  </a:lnTo>
                  <a:lnTo>
                    <a:pt x="8787" y="1949"/>
                  </a:lnTo>
                  <a:lnTo>
                    <a:pt x="8924" y="2280"/>
                  </a:lnTo>
                  <a:lnTo>
                    <a:pt x="9099" y="2884"/>
                  </a:lnTo>
                  <a:lnTo>
                    <a:pt x="9255" y="3488"/>
                  </a:lnTo>
                  <a:lnTo>
                    <a:pt x="9352" y="3994"/>
                  </a:lnTo>
                  <a:lnTo>
                    <a:pt x="9411" y="4423"/>
                  </a:lnTo>
                  <a:lnTo>
                    <a:pt x="9430" y="4832"/>
                  </a:lnTo>
                  <a:lnTo>
                    <a:pt x="9430" y="5163"/>
                  </a:lnTo>
                  <a:lnTo>
                    <a:pt x="9411" y="5514"/>
                  </a:lnTo>
                  <a:lnTo>
                    <a:pt x="9372" y="5865"/>
                  </a:lnTo>
                  <a:lnTo>
                    <a:pt x="9294" y="6157"/>
                  </a:lnTo>
                  <a:lnTo>
                    <a:pt x="9216" y="6430"/>
                  </a:lnTo>
                  <a:lnTo>
                    <a:pt x="9119" y="6722"/>
                  </a:lnTo>
                  <a:lnTo>
                    <a:pt x="9002" y="6975"/>
                  </a:lnTo>
                  <a:lnTo>
                    <a:pt x="8904" y="7170"/>
                  </a:lnTo>
                  <a:lnTo>
                    <a:pt x="8826" y="7346"/>
                  </a:lnTo>
                  <a:lnTo>
                    <a:pt x="8690" y="7560"/>
                  </a:lnTo>
                  <a:lnTo>
                    <a:pt x="8651" y="7618"/>
                  </a:lnTo>
                  <a:lnTo>
                    <a:pt x="8553" y="7755"/>
                  </a:lnTo>
                  <a:lnTo>
                    <a:pt x="8378" y="7950"/>
                  </a:lnTo>
                  <a:lnTo>
                    <a:pt x="8242" y="8086"/>
                  </a:lnTo>
                  <a:lnTo>
                    <a:pt x="8086" y="8242"/>
                  </a:lnTo>
                  <a:lnTo>
                    <a:pt x="7891" y="8398"/>
                  </a:lnTo>
                  <a:lnTo>
                    <a:pt x="7677" y="8573"/>
                  </a:lnTo>
                  <a:lnTo>
                    <a:pt x="7443" y="8729"/>
                  </a:lnTo>
                  <a:lnTo>
                    <a:pt x="7229" y="8865"/>
                  </a:lnTo>
                  <a:lnTo>
                    <a:pt x="7014" y="8982"/>
                  </a:lnTo>
                  <a:lnTo>
                    <a:pt x="6975" y="8982"/>
                  </a:lnTo>
                  <a:lnTo>
                    <a:pt x="6936" y="9002"/>
                  </a:lnTo>
                  <a:lnTo>
                    <a:pt x="6741" y="9119"/>
                  </a:lnTo>
                  <a:lnTo>
                    <a:pt x="6527" y="9216"/>
                  </a:lnTo>
                  <a:lnTo>
                    <a:pt x="6313" y="9294"/>
                  </a:lnTo>
                  <a:lnTo>
                    <a:pt x="6099" y="9353"/>
                  </a:lnTo>
                  <a:lnTo>
                    <a:pt x="5865" y="9411"/>
                  </a:lnTo>
                  <a:lnTo>
                    <a:pt x="5514" y="9450"/>
                  </a:lnTo>
                  <a:lnTo>
                    <a:pt x="5144" y="9469"/>
                  </a:lnTo>
                  <a:lnTo>
                    <a:pt x="4949" y="9469"/>
                  </a:lnTo>
                  <a:lnTo>
                    <a:pt x="4637" y="9430"/>
                  </a:lnTo>
                  <a:lnTo>
                    <a:pt x="4325" y="9391"/>
                  </a:lnTo>
                  <a:lnTo>
                    <a:pt x="3994" y="9314"/>
                  </a:lnTo>
                  <a:lnTo>
                    <a:pt x="3683" y="9216"/>
                  </a:lnTo>
                  <a:lnTo>
                    <a:pt x="3644" y="9216"/>
                  </a:lnTo>
                  <a:lnTo>
                    <a:pt x="3312" y="9080"/>
                  </a:lnTo>
                  <a:lnTo>
                    <a:pt x="2981" y="8943"/>
                  </a:lnTo>
                  <a:lnTo>
                    <a:pt x="2669" y="8768"/>
                  </a:lnTo>
                  <a:lnTo>
                    <a:pt x="2358" y="8593"/>
                  </a:lnTo>
                  <a:lnTo>
                    <a:pt x="2085" y="8378"/>
                  </a:lnTo>
                  <a:lnTo>
                    <a:pt x="1793" y="8164"/>
                  </a:lnTo>
                  <a:lnTo>
                    <a:pt x="1539" y="7911"/>
                  </a:lnTo>
                  <a:lnTo>
                    <a:pt x="1305" y="7657"/>
                  </a:lnTo>
                  <a:lnTo>
                    <a:pt x="1325" y="7696"/>
                  </a:lnTo>
                  <a:lnTo>
                    <a:pt x="877" y="7131"/>
                  </a:lnTo>
                  <a:lnTo>
                    <a:pt x="662" y="6781"/>
                  </a:lnTo>
                  <a:lnTo>
                    <a:pt x="468" y="6449"/>
                  </a:lnTo>
                  <a:lnTo>
                    <a:pt x="370" y="6196"/>
                  </a:lnTo>
                  <a:lnTo>
                    <a:pt x="292" y="5962"/>
                  </a:lnTo>
                  <a:lnTo>
                    <a:pt x="292" y="5845"/>
                  </a:lnTo>
                  <a:lnTo>
                    <a:pt x="273" y="5709"/>
                  </a:lnTo>
                  <a:lnTo>
                    <a:pt x="292" y="5592"/>
                  </a:lnTo>
                  <a:lnTo>
                    <a:pt x="312" y="5495"/>
                  </a:lnTo>
                  <a:lnTo>
                    <a:pt x="409" y="5300"/>
                  </a:lnTo>
                  <a:lnTo>
                    <a:pt x="546" y="5144"/>
                  </a:lnTo>
                  <a:lnTo>
                    <a:pt x="721" y="5027"/>
                  </a:lnTo>
                  <a:lnTo>
                    <a:pt x="838" y="4988"/>
                  </a:lnTo>
                  <a:lnTo>
                    <a:pt x="955" y="4949"/>
                  </a:lnTo>
                  <a:lnTo>
                    <a:pt x="1169" y="4930"/>
                  </a:lnTo>
                  <a:lnTo>
                    <a:pt x="1247" y="4930"/>
                  </a:lnTo>
                  <a:lnTo>
                    <a:pt x="1403" y="4949"/>
                  </a:lnTo>
                  <a:lnTo>
                    <a:pt x="1559" y="4988"/>
                  </a:lnTo>
                  <a:lnTo>
                    <a:pt x="1578" y="5008"/>
                  </a:lnTo>
                  <a:lnTo>
                    <a:pt x="1656" y="5008"/>
                  </a:lnTo>
                  <a:lnTo>
                    <a:pt x="1715" y="4988"/>
                  </a:lnTo>
                  <a:lnTo>
                    <a:pt x="1754" y="4949"/>
                  </a:lnTo>
                  <a:lnTo>
                    <a:pt x="1793" y="4891"/>
                  </a:lnTo>
                  <a:lnTo>
                    <a:pt x="1793" y="4832"/>
                  </a:lnTo>
                  <a:lnTo>
                    <a:pt x="1773" y="4774"/>
                  </a:lnTo>
                  <a:lnTo>
                    <a:pt x="1734" y="4715"/>
                  </a:lnTo>
                  <a:lnTo>
                    <a:pt x="1637" y="4598"/>
                  </a:lnTo>
                  <a:lnTo>
                    <a:pt x="1325" y="4267"/>
                  </a:lnTo>
                  <a:lnTo>
                    <a:pt x="1344" y="4306"/>
                  </a:lnTo>
                  <a:lnTo>
                    <a:pt x="1052" y="3936"/>
                  </a:lnTo>
                  <a:lnTo>
                    <a:pt x="955" y="3761"/>
                  </a:lnTo>
                  <a:lnTo>
                    <a:pt x="857" y="3605"/>
                  </a:lnTo>
                  <a:lnTo>
                    <a:pt x="779" y="3410"/>
                  </a:lnTo>
                  <a:lnTo>
                    <a:pt x="721" y="3215"/>
                  </a:lnTo>
                  <a:lnTo>
                    <a:pt x="701" y="3098"/>
                  </a:lnTo>
                  <a:lnTo>
                    <a:pt x="701" y="2962"/>
                  </a:lnTo>
                  <a:lnTo>
                    <a:pt x="721" y="2845"/>
                  </a:lnTo>
                  <a:lnTo>
                    <a:pt x="760" y="2728"/>
                  </a:lnTo>
                  <a:lnTo>
                    <a:pt x="799" y="2592"/>
                  </a:lnTo>
                  <a:lnTo>
                    <a:pt x="857" y="2475"/>
                  </a:lnTo>
                  <a:lnTo>
                    <a:pt x="1013" y="2319"/>
                  </a:lnTo>
                  <a:lnTo>
                    <a:pt x="1150" y="2221"/>
                  </a:lnTo>
                  <a:lnTo>
                    <a:pt x="1286" y="2182"/>
                  </a:lnTo>
                  <a:lnTo>
                    <a:pt x="1461" y="2163"/>
                  </a:lnTo>
                  <a:lnTo>
                    <a:pt x="1656" y="2182"/>
                  </a:lnTo>
                  <a:lnTo>
                    <a:pt x="1832" y="2221"/>
                  </a:lnTo>
                  <a:lnTo>
                    <a:pt x="2143" y="2358"/>
                  </a:lnTo>
                  <a:lnTo>
                    <a:pt x="2474" y="2553"/>
                  </a:lnTo>
                  <a:lnTo>
                    <a:pt x="2864" y="2845"/>
                  </a:lnTo>
                  <a:lnTo>
                    <a:pt x="2923" y="2903"/>
                  </a:lnTo>
                  <a:lnTo>
                    <a:pt x="2962" y="2923"/>
                  </a:lnTo>
                  <a:lnTo>
                    <a:pt x="3020" y="2942"/>
                  </a:lnTo>
                  <a:lnTo>
                    <a:pt x="3059" y="2923"/>
                  </a:lnTo>
                  <a:lnTo>
                    <a:pt x="3117" y="2903"/>
                  </a:lnTo>
                  <a:lnTo>
                    <a:pt x="3156" y="2864"/>
                  </a:lnTo>
                  <a:lnTo>
                    <a:pt x="3176" y="2806"/>
                  </a:lnTo>
                  <a:lnTo>
                    <a:pt x="3195" y="2728"/>
                  </a:lnTo>
                  <a:lnTo>
                    <a:pt x="3156" y="2670"/>
                  </a:lnTo>
                  <a:lnTo>
                    <a:pt x="2962" y="2358"/>
                  </a:lnTo>
                  <a:lnTo>
                    <a:pt x="2825" y="2085"/>
                  </a:lnTo>
                  <a:lnTo>
                    <a:pt x="2689" y="1754"/>
                  </a:lnTo>
                  <a:lnTo>
                    <a:pt x="2591" y="1442"/>
                  </a:lnTo>
                  <a:lnTo>
                    <a:pt x="2572" y="1228"/>
                  </a:lnTo>
                  <a:lnTo>
                    <a:pt x="2552" y="994"/>
                  </a:lnTo>
                  <a:lnTo>
                    <a:pt x="2572" y="857"/>
                  </a:lnTo>
                  <a:lnTo>
                    <a:pt x="2611" y="721"/>
                  </a:lnTo>
                  <a:lnTo>
                    <a:pt x="2689" y="565"/>
                  </a:lnTo>
                  <a:lnTo>
                    <a:pt x="2786" y="448"/>
                  </a:lnTo>
                  <a:lnTo>
                    <a:pt x="2923" y="370"/>
                  </a:lnTo>
                  <a:lnTo>
                    <a:pt x="3098" y="312"/>
                  </a:lnTo>
                  <a:lnTo>
                    <a:pt x="3332" y="292"/>
                  </a:lnTo>
                  <a:close/>
                  <a:moveTo>
                    <a:pt x="3234" y="0"/>
                  </a:move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3101;p48">
              <a:extLst>
                <a:ext uri="{FF2B5EF4-FFF2-40B4-BE49-F238E27FC236}">
                  <a16:creationId xmlns:a16="http://schemas.microsoft.com/office/drawing/2014/main" id="{C7EBA2DE-3B05-F104-D78E-7EFB3710CB60}"/>
                </a:ext>
              </a:extLst>
            </p:cNvPr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fill="none" extrusionOk="0">
                  <a:moveTo>
                    <a:pt x="7326" y="0"/>
                  </a:move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059" y="20"/>
                  </a:ln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228" y="4715"/>
                  </a:lnTo>
                  <a:lnTo>
                    <a:pt x="1169" y="4715"/>
                  </a:lnTo>
                  <a:lnTo>
                    <a:pt x="1169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3102;p48">
              <a:extLst>
                <a:ext uri="{FF2B5EF4-FFF2-40B4-BE49-F238E27FC236}">
                  <a16:creationId xmlns:a16="http://schemas.microsoft.com/office/drawing/2014/main" id="{7EBBBB35-03F0-ED41-9A7A-0FA916E77424}"/>
                </a:ext>
              </a:extLst>
            </p:cNvPr>
            <p:cNvSpPr/>
            <p:nvPr/>
          </p:nvSpPr>
          <p:spPr>
            <a:xfrm>
              <a:off x="1730300" y="998475"/>
              <a:ext cx="228975" cy="229450"/>
            </a:xfrm>
            <a:custGeom>
              <a:avLst/>
              <a:gdLst/>
              <a:ahLst/>
              <a:cxnLst/>
              <a:rect l="l" t="t" r="r" b="b"/>
              <a:pathLst>
                <a:path w="9159" h="9178" fill="none" extrusionOk="0">
                  <a:moveTo>
                    <a:pt x="2748" y="2650"/>
                  </a:moveTo>
                  <a:lnTo>
                    <a:pt x="2748" y="2650"/>
                  </a:lnTo>
                  <a:lnTo>
                    <a:pt x="2787" y="2631"/>
                  </a:lnTo>
                  <a:lnTo>
                    <a:pt x="2787" y="2631"/>
                  </a:lnTo>
                  <a:lnTo>
                    <a:pt x="2845" y="2611"/>
                  </a:lnTo>
                  <a:lnTo>
                    <a:pt x="2845" y="2611"/>
                  </a:lnTo>
                  <a:lnTo>
                    <a:pt x="2884" y="2572"/>
                  </a:lnTo>
                  <a:lnTo>
                    <a:pt x="2904" y="2514"/>
                  </a:lnTo>
                  <a:lnTo>
                    <a:pt x="2923" y="2436"/>
                  </a:lnTo>
                  <a:lnTo>
                    <a:pt x="2884" y="2378"/>
                  </a:lnTo>
                  <a:lnTo>
                    <a:pt x="2884" y="2378"/>
                  </a:lnTo>
                  <a:lnTo>
                    <a:pt x="2690" y="2066"/>
                  </a:lnTo>
                  <a:lnTo>
                    <a:pt x="2553" y="1793"/>
                  </a:lnTo>
                  <a:lnTo>
                    <a:pt x="2553" y="1793"/>
                  </a:lnTo>
                  <a:lnTo>
                    <a:pt x="2417" y="1462"/>
                  </a:lnTo>
                  <a:lnTo>
                    <a:pt x="2319" y="1150"/>
                  </a:lnTo>
                  <a:lnTo>
                    <a:pt x="2319" y="1150"/>
                  </a:lnTo>
                  <a:lnTo>
                    <a:pt x="2300" y="936"/>
                  </a:lnTo>
                  <a:lnTo>
                    <a:pt x="2280" y="702"/>
                  </a:lnTo>
                  <a:lnTo>
                    <a:pt x="2280" y="702"/>
                  </a:lnTo>
                  <a:lnTo>
                    <a:pt x="2300" y="565"/>
                  </a:lnTo>
                  <a:lnTo>
                    <a:pt x="2339" y="429"/>
                  </a:lnTo>
                  <a:lnTo>
                    <a:pt x="2339" y="429"/>
                  </a:lnTo>
                  <a:lnTo>
                    <a:pt x="2417" y="273"/>
                  </a:lnTo>
                  <a:lnTo>
                    <a:pt x="2417" y="273"/>
                  </a:lnTo>
                  <a:lnTo>
                    <a:pt x="2514" y="156"/>
                  </a:lnTo>
                  <a:lnTo>
                    <a:pt x="2514" y="156"/>
                  </a:lnTo>
                  <a:lnTo>
                    <a:pt x="2651" y="78"/>
                  </a:lnTo>
                  <a:lnTo>
                    <a:pt x="2651" y="78"/>
                  </a:lnTo>
                  <a:lnTo>
                    <a:pt x="2826" y="20"/>
                  </a:lnTo>
                  <a:lnTo>
                    <a:pt x="2826" y="20"/>
                  </a:lnTo>
                  <a:lnTo>
                    <a:pt x="3060" y="0"/>
                  </a:lnTo>
                  <a:lnTo>
                    <a:pt x="3099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3294" y="20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25" y="137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4015" y="390"/>
                  </a:lnTo>
                  <a:lnTo>
                    <a:pt x="4248" y="624"/>
                  </a:lnTo>
                  <a:lnTo>
                    <a:pt x="4248" y="624"/>
                  </a:lnTo>
                  <a:lnTo>
                    <a:pt x="4404" y="838"/>
                  </a:lnTo>
                  <a:lnTo>
                    <a:pt x="4580" y="1072"/>
                  </a:lnTo>
                  <a:lnTo>
                    <a:pt x="4735" y="1364"/>
                  </a:lnTo>
                  <a:lnTo>
                    <a:pt x="4911" y="1676"/>
                  </a:lnTo>
                  <a:lnTo>
                    <a:pt x="4989" y="1851"/>
                  </a:lnTo>
                  <a:lnTo>
                    <a:pt x="5028" y="1949"/>
                  </a:lnTo>
                  <a:lnTo>
                    <a:pt x="5067" y="2007"/>
                  </a:lnTo>
                  <a:lnTo>
                    <a:pt x="5067" y="2007"/>
                  </a:lnTo>
                  <a:lnTo>
                    <a:pt x="5106" y="2066"/>
                  </a:lnTo>
                  <a:lnTo>
                    <a:pt x="5164" y="2085"/>
                  </a:lnTo>
                  <a:lnTo>
                    <a:pt x="5164" y="2085"/>
                  </a:lnTo>
                  <a:lnTo>
                    <a:pt x="5203" y="2085"/>
                  </a:lnTo>
                  <a:lnTo>
                    <a:pt x="5223" y="2066"/>
                  </a:lnTo>
                  <a:lnTo>
                    <a:pt x="5242" y="2066"/>
                  </a:lnTo>
                  <a:lnTo>
                    <a:pt x="5242" y="2066"/>
                  </a:lnTo>
                  <a:lnTo>
                    <a:pt x="5300" y="2066"/>
                  </a:lnTo>
                  <a:lnTo>
                    <a:pt x="5359" y="2027"/>
                  </a:lnTo>
                  <a:lnTo>
                    <a:pt x="5359" y="2027"/>
                  </a:lnTo>
                  <a:lnTo>
                    <a:pt x="5398" y="1968"/>
                  </a:lnTo>
                  <a:lnTo>
                    <a:pt x="5437" y="1890"/>
                  </a:lnTo>
                  <a:lnTo>
                    <a:pt x="5437" y="1890"/>
                  </a:lnTo>
                  <a:lnTo>
                    <a:pt x="5476" y="1715"/>
                  </a:lnTo>
                  <a:lnTo>
                    <a:pt x="5515" y="1579"/>
                  </a:lnTo>
                  <a:lnTo>
                    <a:pt x="5515" y="1579"/>
                  </a:lnTo>
                  <a:lnTo>
                    <a:pt x="5632" y="1286"/>
                  </a:lnTo>
                  <a:lnTo>
                    <a:pt x="5632" y="1286"/>
                  </a:lnTo>
                  <a:lnTo>
                    <a:pt x="5827" y="955"/>
                  </a:lnTo>
                  <a:lnTo>
                    <a:pt x="5924" y="799"/>
                  </a:lnTo>
                  <a:lnTo>
                    <a:pt x="6041" y="643"/>
                  </a:lnTo>
                  <a:lnTo>
                    <a:pt x="6041" y="643"/>
                  </a:lnTo>
                  <a:lnTo>
                    <a:pt x="6216" y="468"/>
                  </a:lnTo>
                  <a:lnTo>
                    <a:pt x="6392" y="332"/>
                  </a:lnTo>
                  <a:lnTo>
                    <a:pt x="6392" y="332"/>
                  </a:lnTo>
                  <a:lnTo>
                    <a:pt x="6528" y="254"/>
                  </a:lnTo>
                  <a:lnTo>
                    <a:pt x="6664" y="195"/>
                  </a:lnTo>
                  <a:lnTo>
                    <a:pt x="6664" y="195"/>
                  </a:lnTo>
                  <a:lnTo>
                    <a:pt x="6820" y="137"/>
                  </a:lnTo>
                  <a:lnTo>
                    <a:pt x="6957" y="117"/>
                  </a:lnTo>
                  <a:lnTo>
                    <a:pt x="7015" y="117"/>
                  </a:lnTo>
                  <a:lnTo>
                    <a:pt x="7015" y="117"/>
                  </a:lnTo>
                  <a:lnTo>
                    <a:pt x="7190" y="137"/>
                  </a:lnTo>
                  <a:lnTo>
                    <a:pt x="7190" y="137"/>
                  </a:lnTo>
                  <a:lnTo>
                    <a:pt x="7307" y="156"/>
                  </a:lnTo>
                  <a:lnTo>
                    <a:pt x="7424" y="215"/>
                  </a:lnTo>
                  <a:lnTo>
                    <a:pt x="7424" y="215"/>
                  </a:lnTo>
                  <a:lnTo>
                    <a:pt x="7561" y="293"/>
                  </a:lnTo>
                  <a:lnTo>
                    <a:pt x="7677" y="390"/>
                  </a:lnTo>
                  <a:lnTo>
                    <a:pt x="7677" y="390"/>
                  </a:lnTo>
                  <a:lnTo>
                    <a:pt x="7872" y="585"/>
                  </a:lnTo>
                  <a:lnTo>
                    <a:pt x="8067" y="819"/>
                  </a:lnTo>
                  <a:lnTo>
                    <a:pt x="8067" y="819"/>
                  </a:lnTo>
                  <a:lnTo>
                    <a:pt x="8223" y="1072"/>
                  </a:lnTo>
                  <a:lnTo>
                    <a:pt x="8379" y="1345"/>
                  </a:lnTo>
                  <a:lnTo>
                    <a:pt x="8515" y="1657"/>
                  </a:lnTo>
                  <a:lnTo>
                    <a:pt x="8652" y="1988"/>
                  </a:lnTo>
                  <a:lnTo>
                    <a:pt x="8652" y="1988"/>
                  </a:lnTo>
                  <a:lnTo>
                    <a:pt x="8827" y="2592"/>
                  </a:lnTo>
                  <a:lnTo>
                    <a:pt x="8983" y="3196"/>
                  </a:lnTo>
                  <a:lnTo>
                    <a:pt x="8983" y="3196"/>
                  </a:lnTo>
                  <a:lnTo>
                    <a:pt x="9080" y="3702"/>
                  </a:lnTo>
                  <a:lnTo>
                    <a:pt x="9139" y="4131"/>
                  </a:lnTo>
                  <a:lnTo>
                    <a:pt x="9139" y="4131"/>
                  </a:lnTo>
                  <a:lnTo>
                    <a:pt x="9158" y="4540"/>
                  </a:lnTo>
                  <a:lnTo>
                    <a:pt x="9158" y="4871"/>
                  </a:lnTo>
                  <a:lnTo>
                    <a:pt x="9158" y="4871"/>
                  </a:lnTo>
                  <a:lnTo>
                    <a:pt x="9139" y="5222"/>
                  </a:lnTo>
                  <a:lnTo>
                    <a:pt x="9100" y="5573"/>
                  </a:lnTo>
                  <a:lnTo>
                    <a:pt x="9100" y="5573"/>
                  </a:lnTo>
                  <a:lnTo>
                    <a:pt x="9022" y="5865"/>
                  </a:lnTo>
                  <a:lnTo>
                    <a:pt x="8944" y="6138"/>
                  </a:lnTo>
                  <a:lnTo>
                    <a:pt x="8847" y="6430"/>
                  </a:lnTo>
                  <a:lnTo>
                    <a:pt x="8730" y="6683"/>
                  </a:lnTo>
                  <a:lnTo>
                    <a:pt x="8730" y="6683"/>
                  </a:lnTo>
                  <a:lnTo>
                    <a:pt x="8632" y="6878"/>
                  </a:lnTo>
                  <a:lnTo>
                    <a:pt x="8632" y="6878"/>
                  </a:lnTo>
                  <a:lnTo>
                    <a:pt x="8554" y="7054"/>
                  </a:lnTo>
                  <a:lnTo>
                    <a:pt x="8554" y="7054"/>
                  </a:lnTo>
                  <a:lnTo>
                    <a:pt x="8418" y="7268"/>
                  </a:lnTo>
                  <a:lnTo>
                    <a:pt x="8379" y="7326"/>
                  </a:lnTo>
                  <a:lnTo>
                    <a:pt x="8379" y="7326"/>
                  </a:lnTo>
                  <a:lnTo>
                    <a:pt x="8281" y="7463"/>
                  </a:lnTo>
                  <a:lnTo>
                    <a:pt x="8281" y="7463"/>
                  </a:lnTo>
                  <a:lnTo>
                    <a:pt x="8106" y="7658"/>
                  </a:lnTo>
                  <a:lnTo>
                    <a:pt x="8106" y="7658"/>
                  </a:lnTo>
                  <a:lnTo>
                    <a:pt x="7970" y="7794"/>
                  </a:lnTo>
                  <a:lnTo>
                    <a:pt x="7970" y="7794"/>
                  </a:lnTo>
                  <a:lnTo>
                    <a:pt x="7814" y="7950"/>
                  </a:lnTo>
                  <a:lnTo>
                    <a:pt x="7619" y="8106"/>
                  </a:lnTo>
                  <a:lnTo>
                    <a:pt x="7619" y="8106"/>
                  </a:lnTo>
                  <a:lnTo>
                    <a:pt x="7405" y="8281"/>
                  </a:lnTo>
                  <a:lnTo>
                    <a:pt x="7171" y="8437"/>
                  </a:lnTo>
                  <a:lnTo>
                    <a:pt x="7171" y="8437"/>
                  </a:lnTo>
                  <a:lnTo>
                    <a:pt x="6957" y="8573"/>
                  </a:lnTo>
                  <a:lnTo>
                    <a:pt x="6742" y="8690"/>
                  </a:lnTo>
                  <a:lnTo>
                    <a:pt x="6703" y="8690"/>
                  </a:lnTo>
                  <a:lnTo>
                    <a:pt x="6664" y="8710"/>
                  </a:lnTo>
                  <a:lnTo>
                    <a:pt x="6664" y="8710"/>
                  </a:lnTo>
                  <a:lnTo>
                    <a:pt x="6469" y="8827"/>
                  </a:lnTo>
                  <a:lnTo>
                    <a:pt x="6469" y="8827"/>
                  </a:lnTo>
                  <a:lnTo>
                    <a:pt x="6255" y="8924"/>
                  </a:lnTo>
                  <a:lnTo>
                    <a:pt x="6041" y="9002"/>
                  </a:lnTo>
                  <a:lnTo>
                    <a:pt x="5827" y="9061"/>
                  </a:lnTo>
                  <a:lnTo>
                    <a:pt x="5593" y="9119"/>
                  </a:lnTo>
                  <a:lnTo>
                    <a:pt x="5593" y="9119"/>
                  </a:lnTo>
                  <a:lnTo>
                    <a:pt x="5242" y="9158"/>
                  </a:lnTo>
                  <a:lnTo>
                    <a:pt x="4872" y="9177"/>
                  </a:lnTo>
                  <a:lnTo>
                    <a:pt x="4872" y="9177"/>
                  </a:lnTo>
                  <a:lnTo>
                    <a:pt x="4677" y="9177"/>
                  </a:lnTo>
                  <a:lnTo>
                    <a:pt x="4677" y="9177"/>
                  </a:lnTo>
                  <a:lnTo>
                    <a:pt x="4365" y="9138"/>
                  </a:lnTo>
                  <a:lnTo>
                    <a:pt x="4053" y="9099"/>
                  </a:lnTo>
                  <a:lnTo>
                    <a:pt x="3722" y="9022"/>
                  </a:lnTo>
                  <a:lnTo>
                    <a:pt x="3411" y="8924"/>
                  </a:lnTo>
                  <a:lnTo>
                    <a:pt x="3372" y="8924"/>
                  </a:lnTo>
                  <a:lnTo>
                    <a:pt x="3372" y="8924"/>
                  </a:lnTo>
                  <a:lnTo>
                    <a:pt x="3040" y="8788"/>
                  </a:lnTo>
                  <a:lnTo>
                    <a:pt x="2709" y="8651"/>
                  </a:lnTo>
                  <a:lnTo>
                    <a:pt x="2397" y="8476"/>
                  </a:lnTo>
                  <a:lnTo>
                    <a:pt x="2086" y="8301"/>
                  </a:lnTo>
                  <a:lnTo>
                    <a:pt x="2086" y="8301"/>
                  </a:lnTo>
                  <a:lnTo>
                    <a:pt x="1813" y="8086"/>
                  </a:lnTo>
                  <a:lnTo>
                    <a:pt x="1521" y="7872"/>
                  </a:lnTo>
                  <a:lnTo>
                    <a:pt x="1267" y="7619"/>
                  </a:lnTo>
                  <a:lnTo>
                    <a:pt x="1033" y="7365"/>
                  </a:lnTo>
                  <a:lnTo>
                    <a:pt x="1053" y="7404"/>
                  </a:lnTo>
                  <a:lnTo>
                    <a:pt x="1053" y="7404"/>
                  </a:lnTo>
                  <a:lnTo>
                    <a:pt x="605" y="6839"/>
                  </a:lnTo>
                  <a:lnTo>
                    <a:pt x="605" y="6839"/>
                  </a:lnTo>
                  <a:lnTo>
                    <a:pt x="390" y="6489"/>
                  </a:lnTo>
                  <a:lnTo>
                    <a:pt x="196" y="6157"/>
                  </a:lnTo>
                  <a:lnTo>
                    <a:pt x="196" y="6157"/>
                  </a:lnTo>
                  <a:lnTo>
                    <a:pt x="98" y="5904"/>
                  </a:lnTo>
                  <a:lnTo>
                    <a:pt x="20" y="5670"/>
                  </a:lnTo>
                  <a:lnTo>
                    <a:pt x="20" y="5670"/>
                  </a:lnTo>
                  <a:lnTo>
                    <a:pt x="20" y="5553"/>
                  </a:lnTo>
                  <a:lnTo>
                    <a:pt x="1" y="5417"/>
                  </a:lnTo>
                  <a:lnTo>
                    <a:pt x="1" y="5417"/>
                  </a:lnTo>
                  <a:lnTo>
                    <a:pt x="20" y="5300"/>
                  </a:lnTo>
                  <a:lnTo>
                    <a:pt x="40" y="5203"/>
                  </a:lnTo>
                  <a:lnTo>
                    <a:pt x="40" y="5203"/>
                  </a:lnTo>
                  <a:lnTo>
                    <a:pt x="137" y="5008"/>
                  </a:lnTo>
                  <a:lnTo>
                    <a:pt x="137" y="5008"/>
                  </a:lnTo>
                  <a:lnTo>
                    <a:pt x="274" y="4852"/>
                  </a:lnTo>
                  <a:lnTo>
                    <a:pt x="274" y="4852"/>
                  </a:lnTo>
                  <a:lnTo>
                    <a:pt x="449" y="4735"/>
                  </a:lnTo>
                  <a:lnTo>
                    <a:pt x="449" y="4735"/>
                  </a:lnTo>
                  <a:lnTo>
                    <a:pt x="566" y="4696"/>
                  </a:lnTo>
                  <a:lnTo>
                    <a:pt x="683" y="4657"/>
                  </a:lnTo>
                  <a:lnTo>
                    <a:pt x="683" y="4657"/>
                  </a:lnTo>
                  <a:lnTo>
                    <a:pt x="897" y="4638"/>
                  </a:lnTo>
                  <a:lnTo>
                    <a:pt x="897" y="4638"/>
                  </a:lnTo>
                  <a:lnTo>
                    <a:pt x="975" y="4638"/>
                  </a:lnTo>
                  <a:lnTo>
                    <a:pt x="975" y="4638"/>
                  </a:lnTo>
                  <a:lnTo>
                    <a:pt x="1131" y="4657"/>
                  </a:lnTo>
                  <a:lnTo>
                    <a:pt x="1287" y="4696"/>
                  </a:lnTo>
                  <a:lnTo>
                    <a:pt x="1306" y="4716"/>
                  </a:lnTo>
                  <a:lnTo>
                    <a:pt x="1306" y="4716"/>
                  </a:lnTo>
                  <a:lnTo>
                    <a:pt x="1365" y="4716"/>
                  </a:lnTo>
                  <a:lnTo>
                    <a:pt x="1365" y="4716"/>
                  </a:lnTo>
                  <a:lnTo>
                    <a:pt x="1384" y="4716"/>
                  </a:lnTo>
                  <a:lnTo>
                    <a:pt x="1384" y="4716"/>
                  </a:lnTo>
                  <a:lnTo>
                    <a:pt x="1443" y="4696"/>
                  </a:lnTo>
                  <a:lnTo>
                    <a:pt x="1443" y="4696"/>
                  </a:lnTo>
                  <a:lnTo>
                    <a:pt x="1482" y="4657"/>
                  </a:lnTo>
                  <a:lnTo>
                    <a:pt x="1482" y="4657"/>
                  </a:lnTo>
                  <a:lnTo>
                    <a:pt x="1521" y="4599"/>
                  </a:lnTo>
                  <a:lnTo>
                    <a:pt x="1521" y="4540"/>
                  </a:lnTo>
                  <a:lnTo>
                    <a:pt x="1521" y="4540"/>
                  </a:lnTo>
                  <a:lnTo>
                    <a:pt x="1501" y="4482"/>
                  </a:lnTo>
                  <a:lnTo>
                    <a:pt x="1462" y="4423"/>
                  </a:lnTo>
                  <a:lnTo>
                    <a:pt x="1365" y="4306"/>
                  </a:lnTo>
                  <a:lnTo>
                    <a:pt x="1365" y="4306"/>
                  </a:lnTo>
                  <a:lnTo>
                    <a:pt x="1053" y="3975"/>
                  </a:lnTo>
                  <a:lnTo>
                    <a:pt x="1072" y="4014"/>
                  </a:lnTo>
                  <a:lnTo>
                    <a:pt x="1072" y="4014"/>
                  </a:lnTo>
                  <a:lnTo>
                    <a:pt x="780" y="3644"/>
                  </a:lnTo>
                  <a:lnTo>
                    <a:pt x="683" y="3469"/>
                  </a:lnTo>
                  <a:lnTo>
                    <a:pt x="585" y="3313"/>
                  </a:lnTo>
                  <a:lnTo>
                    <a:pt x="585" y="3313"/>
                  </a:lnTo>
                  <a:lnTo>
                    <a:pt x="507" y="3118"/>
                  </a:lnTo>
                  <a:lnTo>
                    <a:pt x="449" y="2923"/>
                  </a:lnTo>
                  <a:lnTo>
                    <a:pt x="449" y="2923"/>
                  </a:lnTo>
                  <a:lnTo>
                    <a:pt x="429" y="2806"/>
                  </a:lnTo>
                  <a:lnTo>
                    <a:pt x="429" y="2670"/>
                  </a:lnTo>
                  <a:lnTo>
                    <a:pt x="429" y="2670"/>
                  </a:lnTo>
                  <a:lnTo>
                    <a:pt x="449" y="2553"/>
                  </a:lnTo>
                  <a:lnTo>
                    <a:pt x="488" y="2436"/>
                  </a:lnTo>
                  <a:lnTo>
                    <a:pt x="488" y="2436"/>
                  </a:lnTo>
                  <a:lnTo>
                    <a:pt x="527" y="2300"/>
                  </a:lnTo>
                  <a:lnTo>
                    <a:pt x="585" y="2183"/>
                  </a:lnTo>
                  <a:lnTo>
                    <a:pt x="585" y="2183"/>
                  </a:lnTo>
                  <a:lnTo>
                    <a:pt x="741" y="2027"/>
                  </a:lnTo>
                  <a:lnTo>
                    <a:pt x="741" y="2027"/>
                  </a:lnTo>
                  <a:lnTo>
                    <a:pt x="878" y="1929"/>
                  </a:lnTo>
                  <a:lnTo>
                    <a:pt x="878" y="1929"/>
                  </a:lnTo>
                  <a:lnTo>
                    <a:pt x="1014" y="1890"/>
                  </a:lnTo>
                  <a:lnTo>
                    <a:pt x="1014" y="1890"/>
                  </a:lnTo>
                  <a:lnTo>
                    <a:pt x="1189" y="1871"/>
                  </a:lnTo>
                  <a:lnTo>
                    <a:pt x="1189" y="1871"/>
                  </a:lnTo>
                  <a:lnTo>
                    <a:pt x="1384" y="1890"/>
                  </a:lnTo>
                  <a:lnTo>
                    <a:pt x="1560" y="1929"/>
                  </a:lnTo>
                  <a:lnTo>
                    <a:pt x="1560" y="1929"/>
                  </a:lnTo>
                  <a:lnTo>
                    <a:pt x="1871" y="2066"/>
                  </a:lnTo>
                  <a:lnTo>
                    <a:pt x="2202" y="2261"/>
                  </a:lnTo>
                  <a:lnTo>
                    <a:pt x="2202" y="2261"/>
                  </a:lnTo>
                  <a:lnTo>
                    <a:pt x="2592" y="2553"/>
                  </a:lnTo>
                  <a:lnTo>
                    <a:pt x="2592" y="2553"/>
                  </a:lnTo>
                  <a:lnTo>
                    <a:pt x="2651" y="2611"/>
                  </a:lnTo>
                  <a:lnTo>
                    <a:pt x="2690" y="2631"/>
                  </a:lnTo>
                  <a:lnTo>
                    <a:pt x="2690" y="2631"/>
                  </a:lnTo>
                  <a:lnTo>
                    <a:pt x="2748" y="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477" name="Picture 2476">
            <a:extLst>
              <a:ext uri="{FF2B5EF4-FFF2-40B4-BE49-F238E27FC236}">
                <a16:creationId xmlns:a16="http://schemas.microsoft.com/office/drawing/2014/main" id="{D4E12CD2-E910-CF27-D179-6E9C4E50ECD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28197" y="549886"/>
            <a:ext cx="6044626" cy="1975354"/>
          </a:xfrm>
          <a:prstGeom prst="rect">
            <a:avLst/>
          </a:prstGeom>
        </p:spPr>
      </p:pic>
      <p:sp>
        <p:nvSpPr>
          <p:cNvPr id="2482" name="Rectangle 2481">
            <a:extLst>
              <a:ext uri="{FF2B5EF4-FFF2-40B4-BE49-F238E27FC236}">
                <a16:creationId xmlns:a16="http://schemas.microsoft.com/office/drawing/2014/main" id="{7E696459-7407-976E-8E97-7FE8118BB2B0}"/>
              </a:ext>
            </a:extLst>
          </p:cNvPr>
          <p:cNvSpPr/>
          <p:nvPr/>
        </p:nvSpPr>
        <p:spPr>
          <a:xfrm>
            <a:off x="2186302" y="2866614"/>
            <a:ext cx="5224508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bliqueTopRight"/>
              <a:lightRig rig="threePt" dir="t"/>
            </a:scene3d>
          </a:bodyPr>
          <a:lstStyle/>
          <a:p>
            <a:pPr algn="ctr"/>
            <a:r>
              <a:rPr lang="en-GB" sz="5400" b="1" dirty="0">
                <a:ln w="12700">
                  <a:solidFill>
                    <a:schemeClr val="accent3">
                      <a:lumMod val="50000"/>
                    </a:schemeClr>
                  </a:solidFill>
                  <a:prstDash val="solid"/>
                </a:ln>
                <a:pattFill prst="narHorz">
                  <a:fgClr>
                    <a:schemeClr val="accent3"/>
                  </a:fgClr>
                  <a:bgClr>
                    <a:schemeClr val="accent3">
                      <a:lumMod val="40000"/>
                      <a:lumOff val="60000"/>
                    </a:schemeClr>
                  </a:bgClr>
                </a:pattFill>
                <a:effectLst>
                  <a:innerShdw blurRad="177800">
                    <a:schemeClr val="accent3">
                      <a:lumMod val="50000"/>
                    </a:schemeClr>
                  </a:innerShdw>
                </a:effectLst>
                <a:latin typeface="Cooper Black" panose="0208090404030B020404" pitchFamily="18" charset="77"/>
              </a:rPr>
              <a:t>Let`s  practice</a:t>
            </a:r>
            <a:endParaRPr lang="en-SA" sz="5400" b="1" dirty="0">
              <a:ln w="12700">
                <a:solidFill>
                  <a:schemeClr val="accent3">
                    <a:lumMod val="50000"/>
                  </a:schemeClr>
                </a:solidFill>
                <a:prstDash val="solid"/>
              </a:ln>
              <a:pattFill prst="narHorz">
                <a:fgClr>
                  <a:schemeClr val="accent3"/>
                </a:fgClr>
                <a:bgClr>
                  <a:schemeClr val="accent3">
                    <a:lumMod val="40000"/>
                    <a:lumOff val="60000"/>
                  </a:schemeClr>
                </a:bgClr>
              </a:pattFill>
              <a:effectLst>
                <a:innerShdw blurRad="177800">
                  <a:schemeClr val="accent3">
                    <a:lumMod val="50000"/>
                  </a:schemeClr>
                </a:innerShdw>
              </a:effectLst>
            </a:endParaRP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Alternate Process 13">
            <a:extLst>
              <a:ext uri="{FF2B5EF4-FFF2-40B4-BE49-F238E27FC236}">
                <a16:creationId xmlns:a16="http://schemas.microsoft.com/office/drawing/2014/main" id="{DB128DE4-9F8A-C568-531A-4A777D1E6FE4}"/>
              </a:ext>
            </a:extLst>
          </p:cNvPr>
          <p:cNvSpPr/>
          <p:nvPr/>
        </p:nvSpPr>
        <p:spPr>
          <a:xfrm>
            <a:off x="5146039" y="3188554"/>
            <a:ext cx="3378830" cy="738596"/>
          </a:xfrm>
          <a:prstGeom prst="flowChartAlternateProcess">
            <a:avLst/>
          </a:prstGeom>
          <a:solidFill>
            <a:srgbClr val="FFCB51"/>
          </a:solidFill>
          <a:ln>
            <a:solidFill>
              <a:schemeClr val="accent5"/>
            </a:solidFill>
          </a:ln>
          <a:scene3d>
            <a:camera prst="perspectiveRigh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35648B82-46EB-BB8B-7E8E-0FD944CA2440}"/>
              </a:ext>
            </a:extLst>
          </p:cNvPr>
          <p:cNvSpPr/>
          <p:nvPr/>
        </p:nvSpPr>
        <p:spPr>
          <a:xfrm>
            <a:off x="5704191" y="3188554"/>
            <a:ext cx="2296141" cy="623248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en-US" sz="3600" dirty="0">
                <a:ln w="0"/>
                <a:solidFill>
                  <a:schemeClr val="accent6">
                    <a:lumMod val="50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Mountains</a:t>
            </a:r>
            <a:endParaRPr lang="en-US" sz="3600" b="1" dirty="0">
              <a:ln w="10160">
                <a:solidFill>
                  <a:schemeClr val="accent5"/>
                </a:solidFill>
                <a:prstDash val="solid"/>
              </a:ln>
              <a:solidFill>
                <a:schemeClr val="tx1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16" name="Alternate Process 15">
            <a:extLst>
              <a:ext uri="{FF2B5EF4-FFF2-40B4-BE49-F238E27FC236}">
                <a16:creationId xmlns:a16="http://schemas.microsoft.com/office/drawing/2014/main" id="{89974BFC-6112-FCC4-7D28-D58DCB54AF11}"/>
              </a:ext>
            </a:extLst>
          </p:cNvPr>
          <p:cNvSpPr/>
          <p:nvPr/>
        </p:nvSpPr>
        <p:spPr>
          <a:xfrm>
            <a:off x="5129349" y="1904173"/>
            <a:ext cx="3378830" cy="738596"/>
          </a:xfrm>
          <a:prstGeom prst="flowChartAlternateProcess">
            <a:avLst/>
          </a:prstGeom>
          <a:solidFill>
            <a:srgbClr val="FFCB51"/>
          </a:solidFill>
          <a:ln>
            <a:solidFill>
              <a:schemeClr val="accent5"/>
            </a:solidFill>
          </a:ln>
          <a:scene3d>
            <a:camera prst="perspectiveRigh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CB7FD810-E954-A9F7-291F-062C08B04AAA}"/>
              </a:ext>
            </a:extLst>
          </p:cNvPr>
          <p:cNvSpPr/>
          <p:nvPr/>
        </p:nvSpPr>
        <p:spPr>
          <a:xfrm>
            <a:off x="5927810" y="1961847"/>
            <a:ext cx="1754326" cy="623248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en-US" sz="3600" dirty="0">
                <a:ln w="0"/>
                <a:solidFill>
                  <a:schemeClr val="accent6">
                    <a:lumMod val="50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Flowers</a:t>
            </a:r>
            <a:endParaRPr lang="en-US" sz="3600" b="1" dirty="0">
              <a:ln w="10160">
                <a:solidFill>
                  <a:schemeClr val="accent5"/>
                </a:solidFill>
                <a:prstDash val="solid"/>
              </a:ln>
              <a:solidFill>
                <a:schemeClr val="tx1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4E7D10A-EAAE-D74D-FA07-1DFF1A403825}"/>
              </a:ext>
            </a:extLst>
          </p:cNvPr>
          <p:cNvSpPr txBox="1"/>
          <p:nvPr/>
        </p:nvSpPr>
        <p:spPr>
          <a:xfrm>
            <a:off x="4150805" y="3240700"/>
            <a:ext cx="5677988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SA" sz="4400" dirty="0"/>
              <a:t>✅</a:t>
            </a:r>
          </a:p>
        </p:txBody>
      </p:sp>
      <p:sp>
        <p:nvSpPr>
          <p:cNvPr id="2" name="Alternate Process 1">
            <a:extLst>
              <a:ext uri="{FF2B5EF4-FFF2-40B4-BE49-F238E27FC236}">
                <a16:creationId xmlns:a16="http://schemas.microsoft.com/office/drawing/2014/main" id="{4B4189FF-4BC7-B115-E34A-2B79E8F5CFD9}"/>
              </a:ext>
            </a:extLst>
          </p:cNvPr>
          <p:cNvSpPr/>
          <p:nvPr/>
        </p:nvSpPr>
        <p:spPr>
          <a:xfrm>
            <a:off x="5115558" y="567646"/>
            <a:ext cx="3378830" cy="738596"/>
          </a:xfrm>
          <a:prstGeom prst="flowChartAlternateProcess">
            <a:avLst/>
          </a:prstGeom>
          <a:solidFill>
            <a:srgbClr val="FFCB51"/>
          </a:solidFill>
          <a:ln>
            <a:solidFill>
              <a:schemeClr val="accent5"/>
            </a:solidFill>
          </a:ln>
          <a:scene3d>
            <a:camera prst="perspectiveRigh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94E03B7-E677-5994-1E20-07D198EB9D57}"/>
              </a:ext>
            </a:extLst>
          </p:cNvPr>
          <p:cNvSpPr/>
          <p:nvPr/>
        </p:nvSpPr>
        <p:spPr>
          <a:xfrm>
            <a:off x="5718506" y="656941"/>
            <a:ext cx="2010807" cy="623248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en-US" sz="3600" dirty="0">
                <a:ln w="0"/>
                <a:solidFill>
                  <a:schemeClr val="accent6">
                    <a:lumMod val="50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Campfire</a:t>
            </a:r>
            <a:endParaRPr lang="en-US" sz="3600" b="1" dirty="0">
              <a:ln w="10160">
                <a:solidFill>
                  <a:schemeClr val="accent5"/>
                </a:solidFill>
                <a:prstDash val="solid"/>
              </a:ln>
              <a:solidFill>
                <a:schemeClr val="tx1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Comic Sans MS" panose="030F0702030302020204" pitchFamily="66" charset="0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08F0BE4A-8E18-1072-CBB2-AB2BC7F3B86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" r="22629" b="50000"/>
          <a:stretch/>
        </p:blipFill>
        <p:spPr>
          <a:xfrm>
            <a:off x="186328" y="25101"/>
            <a:ext cx="3842115" cy="32155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1505508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7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8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Alternate Process 13">
            <a:extLst>
              <a:ext uri="{FF2B5EF4-FFF2-40B4-BE49-F238E27FC236}">
                <a16:creationId xmlns:a16="http://schemas.microsoft.com/office/drawing/2014/main" id="{DB128DE4-9F8A-C568-531A-4A777D1E6FE4}"/>
              </a:ext>
            </a:extLst>
          </p:cNvPr>
          <p:cNvSpPr/>
          <p:nvPr/>
        </p:nvSpPr>
        <p:spPr>
          <a:xfrm>
            <a:off x="5146039" y="3188554"/>
            <a:ext cx="3378830" cy="738596"/>
          </a:xfrm>
          <a:prstGeom prst="flowChartAlternateProcess">
            <a:avLst/>
          </a:prstGeom>
          <a:solidFill>
            <a:srgbClr val="FFCB51"/>
          </a:solidFill>
          <a:ln>
            <a:solidFill>
              <a:schemeClr val="accent5"/>
            </a:solidFill>
          </a:ln>
          <a:scene3d>
            <a:camera prst="perspectiveRigh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35648B82-46EB-BB8B-7E8E-0FD944CA2440}"/>
              </a:ext>
            </a:extLst>
          </p:cNvPr>
          <p:cNvSpPr/>
          <p:nvPr/>
        </p:nvSpPr>
        <p:spPr>
          <a:xfrm>
            <a:off x="5846858" y="3188554"/>
            <a:ext cx="2010807" cy="623248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en-US" sz="3600" dirty="0">
                <a:ln w="0"/>
                <a:solidFill>
                  <a:schemeClr val="accent6">
                    <a:lumMod val="50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Campfire</a:t>
            </a:r>
            <a:endParaRPr lang="en-US" sz="3600" b="1" dirty="0">
              <a:ln w="10160">
                <a:solidFill>
                  <a:schemeClr val="accent5"/>
                </a:solidFill>
                <a:prstDash val="solid"/>
              </a:ln>
              <a:solidFill>
                <a:schemeClr val="tx1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16" name="Alternate Process 15">
            <a:extLst>
              <a:ext uri="{FF2B5EF4-FFF2-40B4-BE49-F238E27FC236}">
                <a16:creationId xmlns:a16="http://schemas.microsoft.com/office/drawing/2014/main" id="{89974BFC-6112-FCC4-7D28-D58DCB54AF11}"/>
              </a:ext>
            </a:extLst>
          </p:cNvPr>
          <p:cNvSpPr/>
          <p:nvPr/>
        </p:nvSpPr>
        <p:spPr>
          <a:xfrm>
            <a:off x="5129349" y="1904173"/>
            <a:ext cx="3378830" cy="738596"/>
          </a:xfrm>
          <a:prstGeom prst="flowChartAlternateProcess">
            <a:avLst/>
          </a:prstGeom>
          <a:solidFill>
            <a:srgbClr val="FFCB51"/>
          </a:solidFill>
          <a:ln>
            <a:solidFill>
              <a:schemeClr val="accent5"/>
            </a:solidFill>
          </a:ln>
          <a:scene3d>
            <a:camera prst="perspectiveRigh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CB7FD810-E954-A9F7-291F-062C08B04AAA}"/>
              </a:ext>
            </a:extLst>
          </p:cNvPr>
          <p:cNvSpPr/>
          <p:nvPr/>
        </p:nvSpPr>
        <p:spPr>
          <a:xfrm>
            <a:off x="5671330" y="1961847"/>
            <a:ext cx="2267287" cy="623248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en-US" sz="3600" dirty="0">
                <a:ln w="0"/>
                <a:solidFill>
                  <a:schemeClr val="accent6">
                    <a:lumMod val="50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Mountains</a:t>
            </a:r>
            <a:endParaRPr lang="en-US" sz="3600" b="1" dirty="0">
              <a:ln w="10160">
                <a:solidFill>
                  <a:schemeClr val="accent5"/>
                </a:solidFill>
                <a:prstDash val="solid"/>
              </a:ln>
              <a:solidFill>
                <a:schemeClr val="tx1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4E7D10A-EAAE-D74D-FA07-1DFF1A403825}"/>
              </a:ext>
            </a:extLst>
          </p:cNvPr>
          <p:cNvSpPr txBox="1"/>
          <p:nvPr/>
        </p:nvSpPr>
        <p:spPr>
          <a:xfrm>
            <a:off x="4199443" y="654479"/>
            <a:ext cx="5677988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SA" sz="4400" dirty="0"/>
              <a:t>✅</a:t>
            </a:r>
          </a:p>
        </p:txBody>
      </p:sp>
      <p:sp>
        <p:nvSpPr>
          <p:cNvPr id="2" name="Alternate Process 1">
            <a:extLst>
              <a:ext uri="{FF2B5EF4-FFF2-40B4-BE49-F238E27FC236}">
                <a16:creationId xmlns:a16="http://schemas.microsoft.com/office/drawing/2014/main" id="{4B4189FF-4BC7-B115-E34A-2B79E8F5CFD9}"/>
              </a:ext>
            </a:extLst>
          </p:cNvPr>
          <p:cNvSpPr/>
          <p:nvPr/>
        </p:nvSpPr>
        <p:spPr>
          <a:xfrm>
            <a:off x="5115558" y="567646"/>
            <a:ext cx="3378830" cy="738596"/>
          </a:xfrm>
          <a:prstGeom prst="flowChartAlternateProcess">
            <a:avLst/>
          </a:prstGeom>
          <a:solidFill>
            <a:srgbClr val="FFCB51"/>
          </a:solidFill>
          <a:ln>
            <a:solidFill>
              <a:schemeClr val="accent5"/>
            </a:solidFill>
          </a:ln>
          <a:scene3d>
            <a:camera prst="perspectiveRigh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94E03B7-E677-5994-1E20-07D198EB9D57}"/>
              </a:ext>
            </a:extLst>
          </p:cNvPr>
          <p:cNvSpPr/>
          <p:nvPr/>
        </p:nvSpPr>
        <p:spPr>
          <a:xfrm>
            <a:off x="5846746" y="656941"/>
            <a:ext cx="1754326" cy="623248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en-US" sz="3600" dirty="0">
                <a:ln w="0"/>
                <a:solidFill>
                  <a:schemeClr val="accent6">
                    <a:lumMod val="50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Flowers</a:t>
            </a:r>
            <a:endParaRPr lang="en-US" sz="3600" b="1" dirty="0">
              <a:ln w="10160">
                <a:solidFill>
                  <a:schemeClr val="accent5"/>
                </a:solidFill>
                <a:prstDash val="solid"/>
              </a:ln>
              <a:solidFill>
                <a:schemeClr val="tx1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Comic Sans MS" panose="030F0702030302020204" pitchFamily="66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B2B601FE-DFAA-4DB2-5264-A70D4BEC434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58980" y="567646"/>
            <a:ext cx="3449960" cy="3530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0082777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7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8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Alternate Process 13">
            <a:extLst>
              <a:ext uri="{FF2B5EF4-FFF2-40B4-BE49-F238E27FC236}">
                <a16:creationId xmlns:a16="http://schemas.microsoft.com/office/drawing/2014/main" id="{DB128DE4-9F8A-C568-531A-4A777D1E6FE4}"/>
              </a:ext>
            </a:extLst>
          </p:cNvPr>
          <p:cNvSpPr/>
          <p:nvPr/>
        </p:nvSpPr>
        <p:spPr>
          <a:xfrm>
            <a:off x="5146039" y="3188554"/>
            <a:ext cx="3378830" cy="738596"/>
          </a:xfrm>
          <a:prstGeom prst="flowChartAlternateProcess">
            <a:avLst/>
          </a:prstGeom>
          <a:solidFill>
            <a:srgbClr val="FFCB51"/>
          </a:solidFill>
          <a:ln>
            <a:solidFill>
              <a:schemeClr val="accent5"/>
            </a:solidFill>
          </a:ln>
          <a:scene3d>
            <a:camera prst="perspectiveRigh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35648B82-46EB-BB8B-7E8E-0FD944CA2440}"/>
              </a:ext>
            </a:extLst>
          </p:cNvPr>
          <p:cNvSpPr/>
          <p:nvPr/>
        </p:nvSpPr>
        <p:spPr>
          <a:xfrm>
            <a:off x="5975098" y="3188554"/>
            <a:ext cx="1754326" cy="623248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en-US" sz="3600" dirty="0">
                <a:ln w="0"/>
                <a:solidFill>
                  <a:schemeClr val="accent6">
                    <a:lumMod val="50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Flowers</a:t>
            </a:r>
            <a:endParaRPr lang="en-US" sz="3600" b="1" dirty="0">
              <a:ln w="10160">
                <a:solidFill>
                  <a:schemeClr val="accent5"/>
                </a:solidFill>
                <a:prstDash val="solid"/>
              </a:ln>
              <a:solidFill>
                <a:schemeClr val="tx1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16" name="Alternate Process 15">
            <a:extLst>
              <a:ext uri="{FF2B5EF4-FFF2-40B4-BE49-F238E27FC236}">
                <a16:creationId xmlns:a16="http://schemas.microsoft.com/office/drawing/2014/main" id="{89974BFC-6112-FCC4-7D28-D58DCB54AF11}"/>
              </a:ext>
            </a:extLst>
          </p:cNvPr>
          <p:cNvSpPr/>
          <p:nvPr/>
        </p:nvSpPr>
        <p:spPr>
          <a:xfrm>
            <a:off x="5129349" y="1904173"/>
            <a:ext cx="3378830" cy="738596"/>
          </a:xfrm>
          <a:prstGeom prst="flowChartAlternateProcess">
            <a:avLst/>
          </a:prstGeom>
          <a:solidFill>
            <a:srgbClr val="FFCB51"/>
          </a:solidFill>
          <a:ln>
            <a:solidFill>
              <a:schemeClr val="accent5"/>
            </a:solidFill>
          </a:ln>
          <a:scene3d>
            <a:camera prst="perspectiveRigh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CB7FD810-E954-A9F7-291F-062C08B04AAA}"/>
              </a:ext>
            </a:extLst>
          </p:cNvPr>
          <p:cNvSpPr/>
          <p:nvPr/>
        </p:nvSpPr>
        <p:spPr>
          <a:xfrm>
            <a:off x="5799570" y="1961847"/>
            <a:ext cx="2010807" cy="623248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en-US" sz="3600" dirty="0">
                <a:ln w="0"/>
                <a:solidFill>
                  <a:schemeClr val="accent6">
                    <a:lumMod val="50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Campfire</a:t>
            </a:r>
            <a:endParaRPr lang="en-US" sz="3600" b="1" dirty="0">
              <a:ln w="10160">
                <a:solidFill>
                  <a:schemeClr val="accent5"/>
                </a:solidFill>
                <a:prstDash val="solid"/>
              </a:ln>
              <a:solidFill>
                <a:schemeClr val="tx1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4E7D10A-EAAE-D74D-FA07-1DFF1A403825}"/>
              </a:ext>
            </a:extLst>
          </p:cNvPr>
          <p:cNvSpPr txBox="1"/>
          <p:nvPr/>
        </p:nvSpPr>
        <p:spPr>
          <a:xfrm>
            <a:off x="4199443" y="1970604"/>
            <a:ext cx="5677988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SA" sz="4400" dirty="0"/>
              <a:t>✅</a:t>
            </a:r>
          </a:p>
        </p:txBody>
      </p:sp>
      <p:sp>
        <p:nvSpPr>
          <p:cNvPr id="2" name="Alternate Process 1">
            <a:extLst>
              <a:ext uri="{FF2B5EF4-FFF2-40B4-BE49-F238E27FC236}">
                <a16:creationId xmlns:a16="http://schemas.microsoft.com/office/drawing/2014/main" id="{4B4189FF-4BC7-B115-E34A-2B79E8F5CFD9}"/>
              </a:ext>
            </a:extLst>
          </p:cNvPr>
          <p:cNvSpPr/>
          <p:nvPr/>
        </p:nvSpPr>
        <p:spPr>
          <a:xfrm>
            <a:off x="5115558" y="567646"/>
            <a:ext cx="3378830" cy="738596"/>
          </a:xfrm>
          <a:prstGeom prst="flowChartAlternateProcess">
            <a:avLst/>
          </a:prstGeom>
          <a:solidFill>
            <a:srgbClr val="FFCB51"/>
          </a:solidFill>
          <a:ln>
            <a:solidFill>
              <a:schemeClr val="accent5"/>
            </a:solidFill>
          </a:ln>
          <a:scene3d>
            <a:camera prst="perspectiveRigh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94E03B7-E677-5994-1E20-07D198EB9D57}"/>
              </a:ext>
            </a:extLst>
          </p:cNvPr>
          <p:cNvSpPr/>
          <p:nvPr/>
        </p:nvSpPr>
        <p:spPr>
          <a:xfrm>
            <a:off x="5590266" y="656941"/>
            <a:ext cx="2267287" cy="623248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en-US" sz="3600" dirty="0">
                <a:ln w="0"/>
                <a:solidFill>
                  <a:schemeClr val="accent6">
                    <a:lumMod val="50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Mountains</a:t>
            </a:r>
            <a:endParaRPr lang="en-US" sz="3600" b="1" dirty="0">
              <a:ln w="10160">
                <a:solidFill>
                  <a:schemeClr val="accent5"/>
                </a:solidFill>
                <a:prstDash val="solid"/>
              </a:ln>
              <a:solidFill>
                <a:schemeClr val="tx1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Comic Sans MS" panose="030F0702030302020204" pitchFamily="66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E62D7B9E-AA03-560A-81FF-A5E43BD6204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95464" y="406530"/>
            <a:ext cx="3819188" cy="233351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39F15B98-1D23-F098-DAF8-41F1041E2167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10507"/>
          <a:stretch/>
        </p:blipFill>
        <p:spPr>
          <a:xfrm>
            <a:off x="282103" y="2453287"/>
            <a:ext cx="2178996" cy="18227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9820004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7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8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Alternate Process 13">
            <a:extLst>
              <a:ext uri="{FF2B5EF4-FFF2-40B4-BE49-F238E27FC236}">
                <a16:creationId xmlns:a16="http://schemas.microsoft.com/office/drawing/2014/main" id="{DB128DE4-9F8A-C568-531A-4A777D1E6FE4}"/>
              </a:ext>
            </a:extLst>
          </p:cNvPr>
          <p:cNvSpPr/>
          <p:nvPr/>
        </p:nvSpPr>
        <p:spPr>
          <a:xfrm>
            <a:off x="5146039" y="3188554"/>
            <a:ext cx="3378830" cy="738596"/>
          </a:xfrm>
          <a:prstGeom prst="flowChartAlternateProcess">
            <a:avLst/>
          </a:prstGeom>
          <a:solidFill>
            <a:srgbClr val="FFCB51"/>
          </a:solidFill>
          <a:ln>
            <a:solidFill>
              <a:schemeClr val="accent5"/>
            </a:solidFill>
          </a:ln>
          <a:scene3d>
            <a:camera prst="perspectiveRigh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35648B82-46EB-BB8B-7E8E-0FD944CA2440}"/>
              </a:ext>
            </a:extLst>
          </p:cNvPr>
          <p:cNvSpPr/>
          <p:nvPr/>
        </p:nvSpPr>
        <p:spPr>
          <a:xfrm>
            <a:off x="5704191" y="3188554"/>
            <a:ext cx="2296141" cy="623248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en-US" sz="3600" dirty="0">
                <a:ln w="0"/>
                <a:solidFill>
                  <a:schemeClr val="accent6">
                    <a:lumMod val="50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Mountains</a:t>
            </a:r>
            <a:endParaRPr lang="en-US" sz="3600" b="1" dirty="0">
              <a:ln w="10160">
                <a:solidFill>
                  <a:schemeClr val="accent5"/>
                </a:solidFill>
                <a:prstDash val="solid"/>
              </a:ln>
              <a:solidFill>
                <a:schemeClr val="tx1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16" name="Alternate Process 15">
            <a:extLst>
              <a:ext uri="{FF2B5EF4-FFF2-40B4-BE49-F238E27FC236}">
                <a16:creationId xmlns:a16="http://schemas.microsoft.com/office/drawing/2014/main" id="{89974BFC-6112-FCC4-7D28-D58DCB54AF11}"/>
              </a:ext>
            </a:extLst>
          </p:cNvPr>
          <p:cNvSpPr/>
          <p:nvPr/>
        </p:nvSpPr>
        <p:spPr>
          <a:xfrm>
            <a:off x="5129349" y="1904173"/>
            <a:ext cx="3378830" cy="738596"/>
          </a:xfrm>
          <a:prstGeom prst="flowChartAlternateProcess">
            <a:avLst/>
          </a:prstGeom>
          <a:solidFill>
            <a:srgbClr val="FFCB51"/>
          </a:solidFill>
          <a:ln>
            <a:solidFill>
              <a:schemeClr val="accent5"/>
            </a:solidFill>
          </a:ln>
          <a:scene3d>
            <a:camera prst="perspectiveRigh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CB7FD810-E954-A9F7-291F-062C08B04AAA}"/>
              </a:ext>
            </a:extLst>
          </p:cNvPr>
          <p:cNvSpPr/>
          <p:nvPr/>
        </p:nvSpPr>
        <p:spPr>
          <a:xfrm>
            <a:off x="5684157" y="1961847"/>
            <a:ext cx="2241640" cy="623248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en-US" sz="3600" dirty="0">
                <a:ln w="0"/>
                <a:solidFill>
                  <a:schemeClr val="accent6">
                    <a:lumMod val="50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Rolling hill</a:t>
            </a:r>
            <a:endParaRPr lang="en-US" sz="3600" b="1" dirty="0">
              <a:ln w="10160">
                <a:solidFill>
                  <a:schemeClr val="accent5"/>
                </a:solidFill>
                <a:prstDash val="solid"/>
              </a:ln>
              <a:solidFill>
                <a:schemeClr val="tx1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4E7D10A-EAAE-D74D-FA07-1DFF1A403825}"/>
              </a:ext>
            </a:extLst>
          </p:cNvPr>
          <p:cNvSpPr txBox="1"/>
          <p:nvPr/>
        </p:nvSpPr>
        <p:spPr>
          <a:xfrm>
            <a:off x="4160532" y="2008899"/>
            <a:ext cx="5677988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SA" sz="4400" dirty="0"/>
              <a:t>✅</a:t>
            </a:r>
          </a:p>
        </p:txBody>
      </p:sp>
      <p:sp>
        <p:nvSpPr>
          <p:cNvPr id="2" name="Alternate Process 1">
            <a:extLst>
              <a:ext uri="{FF2B5EF4-FFF2-40B4-BE49-F238E27FC236}">
                <a16:creationId xmlns:a16="http://schemas.microsoft.com/office/drawing/2014/main" id="{4B4189FF-4BC7-B115-E34A-2B79E8F5CFD9}"/>
              </a:ext>
            </a:extLst>
          </p:cNvPr>
          <p:cNvSpPr/>
          <p:nvPr/>
        </p:nvSpPr>
        <p:spPr>
          <a:xfrm>
            <a:off x="5115558" y="567646"/>
            <a:ext cx="3378830" cy="738596"/>
          </a:xfrm>
          <a:prstGeom prst="flowChartAlternateProcess">
            <a:avLst/>
          </a:prstGeom>
          <a:solidFill>
            <a:srgbClr val="FFCB51"/>
          </a:solidFill>
          <a:ln>
            <a:solidFill>
              <a:schemeClr val="accent5"/>
            </a:solidFill>
          </a:ln>
          <a:scene3d>
            <a:camera prst="perspectiveRigh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94E03B7-E677-5994-1E20-07D198EB9D57}"/>
              </a:ext>
            </a:extLst>
          </p:cNvPr>
          <p:cNvSpPr/>
          <p:nvPr/>
        </p:nvSpPr>
        <p:spPr>
          <a:xfrm>
            <a:off x="5846746" y="656941"/>
            <a:ext cx="1754326" cy="623248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en-US" sz="3600" dirty="0">
                <a:ln w="0"/>
                <a:solidFill>
                  <a:schemeClr val="accent6">
                    <a:lumMod val="50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Flowers</a:t>
            </a:r>
            <a:endParaRPr lang="en-US" sz="3600" b="1" dirty="0">
              <a:ln w="10160">
                <a:solidFill>
                  <a:schemeClr val="accent5"/>
                </a:solidFill>
                <a:prstDash val="solid"/>
              </a:ln>
              <a:solidFill>
                <a:schemeClr val="tx1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Comic Sans MS" panose="030F0702030302020204" pitchFamily="66" charset="0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9B579384-A2A4-BB46-66AA-973528331EF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5644" y="2176624"/>
            <a:ext cx="4004888" cy="25000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6817803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Alternate Process 13">
            <a:extLst>
              <a:ext uri="{FF2B5EF4-FFF2-40B4-BE49-F238E27FC236}">
                <a16:creationId xmlns:a16="http://schemas.microsoft.com/office/drawing/2014/main" id="{DB128DE4-9F8A-C568-531A-4A777D1E6FE4}"/>
              </a:ext>
            </a:extLst>
          </p:cNvPr>
          <p:cNvSpPr/>
          <p:nvPr/>
        </p:nvSpPr>
        <p:spPr>
          <a:xfrm>
            <a:off x="5590903" y="2317921"/>
            <a:ext cx="3644538" cy="738596"/>
          </a:xfrm>
          <a:prstGeom prst="flowChartAlternateProcess">
            <a:avLst/>
          </a:prstGeom>
          <a:solidFill>
            <a:srgbClr val="FFCB51"/>
          </a:solidFill>
          <a:ln>
            <a:solidFill>
              <a:schemeClr val="accent5"/>
            </a:solidFill>
          </a:ln>
          <a:scene3d>
            <a:camera prst="perspectiveRigh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16" name="Alternate Process 15">
            <a:extLst>
              <a:ext uri="{FF2B5EF4-FFF2-40B4-BE49-F238E27FC236}">
                <a16:creationId xmlns:a16="http://schemas.microsoft.com/office/drawing/2014/main" id="{89974BFC-6112-FCC4-7D28-D58DCB54AF11}"/>
              </a:ext>
            </a:extLst>
          </p:cNvPr>
          <p:cNvSpPr/>
          <p:nvPr/>
        </p:nvSpPr>
        <p:spPr>
          <a:xfrm>
            <a:off x="5590903" y="1125915"/>
            <a:ext cx="3553097" cy="738596"/>
          </a:xfrm>
          <a:prstGeom prst="flowChartAlternateProcess">
            <a:avLst/>
          </a:prstGeom>
          <a:solidFill>
            <a:srgbClr val="FFCB51"/>
          </a:solidFill>
          <a:ln>
            <a:solidFill>
              <a:schemeClr val="accent5"/>
            </a:solidFill>
          </a:ln>
          <a:scene3d>
            <a:camera prst="perspectiveRigh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CB7FD810-E954-A9F7-291F-062C08B04AAA}"/>
              </a:ext>
            </a:extLst>
          </p:cNvPr>
          <p:cNvSpPr/>
          <p:nvPr/>
        </p:nvSpPr>
        <p:spPr>
          <a:xfrm>
            <a:off x="6558338" y="2144763"/>
            <a:ext cx="1552348" cy="1084912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en-US" sz="66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chemeClr val="bg2">
                    <a:lumMod val="25000"/>
                  </a:schemeClr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</a:rPr>
              <a:t>/ </a:t>
            </a:r>
            <a:r>
              <a:rPr lang="en-US" sz="66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chemeClr val="bg2">
                    <a:lumMod val="25000"/>
                  </a:schemeClr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+mj-lt"/>
              </a:rPr>
              <a:t>s</a:t>
            </a:r>
            <a:r>
              <a:rPr lang="en-US" sz="66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chemeClr val="bg2">
                    <a:lumMod val="25000"/>
                  </a:schemeClr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</a:rPr>
              <a:t> /</a:t>
            </a:r>
            <a:endParaRPr lang="en-US" sz="6600" b="1" dirty="0">
              <a:ln w="10160">
                <a:solidFill>
                  <a:schemeClr val="accent5"/>
                </a:solidFill>
                <a:prstDash val="solid"/>
              </a:ln>
              <a:solidFill>
                <a:schemeClr val="bg2">
                  <a:lumMod val="25000"/>
                </a:schemeClr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+mj-lt"/>
            </a:endParaRPr>
          </a:p>
        </p:txBody>
      </p:sp>
      <p:sp>
        <p:nvSpPr>
          <p:cNvPr id="6" name="Alternate Process 5">
            <a:extLst>
              <a:ext uri="{FF2B5EF4-FFF2-40B4-BE49-F238E27FC236}">
                <a16:creationId xmlns:a16="http://schemas.microsoft.com/office/drawing/2014/main" id="{72AA445D-5323-FC9E-125D-378C44356458}"/>
              </a:ext>
            </a:extLst>
          </p:cNvPr>
          <p:cNvSpPr/>
          <p:nvPr/>
        </p:nvSpPr>
        <p:spPr>
          <a:xfrm>
            <a:off x="5545182" y="3546989"/>
            <a:ext cx="3644538" cy="738596"/>
          </a:xfrm>
          <a:prstGeom prst="flowChartAlternateProcess">
            <a:avLst/>
          </a:prstGeom>
          <a:solidFill>
            <a:srgbClr val="FFCB51"/>
          </a:solidFill>
          <a:ln>
            <a:solidFill>
              <a:schemeClr val="accent5"/>
            </a:solidFill>
          </a:ln>
          <a:scene3d>
            <a:camera prst="perspectiveRigh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C9DB173B-D543-4298-9AF7-D9931DBAE5A5}"/>
              </a:ext>
            </a:extLst>
          </p:cNvPr>
          <p:cNvSpPr/>
          <p:nvPr/>
        </p:nvSpPr>
        <p:spPr>
          <a:xfrm>
            <a:off x="6488608" y="3350440"/>
            <a:ext cx="1598835" cy="1084912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en-US" sz="66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chemeClr val="bg2">
                    <a:lumMod val="25000"/>
                  </a:schemeClr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</a:rPr>
              <a:t> /</a:t>
            </a:r>
            <a:r>
              <a:rPr lang="en-US" sz="66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chemeClr val="bg2">
                    <a:lumMod val="25000"/>
                  </a:schemeClr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+mj-lt"/>
              </a:rPr>
              <a:t>IZ/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469401F-5343-E41B-9383-806AB1557B97}"/>
              </a:ext>
            </a:extLst>
          </p:cNvPr>
          <p:cNvSpPr/>
          <p:nvPr/>
        </p:nvSpPr>
        <p:spPr>
          <a:xfrm>
            <a:off x="6499104" y="935839"/>
            <a:ext cx="1504258" cy="1084912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en-US" sz="66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chemeClr val="bg2">
                    <a:lumMod val="25000"/>
                  </a:schemeClr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</a:rPr>
              <a:t>/ </a:t>
            </a:r>
            <a:r>
              <a:rPr lang="en-US" sz="66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chemeClr val="bg2">
                    <a:lumMod val="25000"/>
                  </a:schemeClr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+mj-lt"/>
              </a:rPr>
              <a:t>z</a:t>
            </a:r>
            <a:r>
              <a:rPr lang="en-US" sz="66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chemeClr val="bg2">
                    <a:lumMod val="25000"/>
                  </a:schemeClr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</a:rPr>
              <a:t> /</a:t>
            </a:r>
            <a:endParaRPr lang="en-US" sz="6600" b="1" dirty="0">
              <a:ln w="10160">
                <a:solidFill>
                  <a:schemeClr val="accent5"/>
                </a:solidFill>
                <a:prstDash val="solid"/>
              </a:ln>
              <a:solidFill>
                <a:schemeClr val="bg2">
                  <a:lumMod val="25000"/>
                </a:schemeClr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+mj-lt"/>
            </a:endParaRPr>
          </a:p>
        </p:txBody>
      </p:sp>
      <p:grpSp>
        <p:nvGrpSpPr>
          <p:cNvPr id="9" name="Google Shape;7976;p73">
            <a:extLst>
              <a:ext uri="{FF2B5EF4-FFF2-40B4-BE49-F238E27FC236}">
                <a16:creationId xmlns:a16="http://schemas.microsoft.com/office/drawing/2014/main" id="{459DB99D-A343-87A4-8E66-5774C7D612BF}"/>
              </a:ext>
            </a:extLst>
          </p:cNvPr>
          <p:cNvGrpSpPr/>
          <p:nvPr/>
        </p:nvGrpSpPr>
        <p:grpSpPr>
          <a:xfrm>
            <a:off x="5819827" y="209767"/>
            <a:ext cx="271150" cy="444050"/>
            <a:chOff x="5535425" y="1977025"/>
            <a:chExt cx="271150" cy="444050"/>
          </a:xfrm>
        </p:grpSpPr>
        <p:sp>
          <p:nvSpPr>
            <p:cNvPr id="10" name="Google Shape;7977;p73">
              <a:extLst>
                <a:ext uri="{FF2B5EF4-FFF2-40B4-BE49-F238E27FC236}">
                  <a16:creationId xmlns:a16="http://schemas.microsoft.com/office/drawing/2014/main" id="{F35C1F61-DBF6-6EAB-0313-DC3B37FE36EF}"/>
                </a:ext>
              </a:extLst>
            </p:cNvPr>
            <p:cNvSpPr/>
            <p:nvPr/>
          </p:nvSpPr>
          <p:spPr>
            <a:xfrm>
              <a:off x="5535425" y="1977025"/>
              <a:ext cx="271150" cy="352825"/>
            </a:xfrm>
            <a:custGeom>
              <a:avLst/>
              <a:gdLst/>
              <a:ahLst/>
              <a:cxnLst/>
              <a:rect l="l" t="t" r="r" b="b"/>
              <a:pathLst>
                <a:path w="10846" h="14113" extrusionOk="0">
                  <a:moveTo>
                    <a:pt x="5398" y="0"/>
                  </a:moveTo>
                  <a:lnTo>
                    <a:pt x="4866" y="26"/>
                  </a:lnTo>
                  <a:lnTo>
                    <a:pt x="4333" y="102"/>
                  </a:lnTo>
                  <a:lnTo>
                    <a:pt x="3827" y="254"/>
                  </a:lnTo>
                  <a:lnTo>
                    <a:pt x="3345" y="431"/>
                  </a:lnTo>
                  <a:lnTo>
                    <a:pt x="2889" y="634"/>
                  </a:lnTo>
                  <a:lnTo>
                    <a:pt x="2433" y="912"/>
                  </a:lnTo>
                  <a:lnTo>
                    <a:pt x="2028" y="1191"/>
                  </a:lnTo>
                  <a:lnTo>
                    <a:pt x="1648" y="1546"/>
                  </a:lnTo>
                  <a:lnTo>
                    <a:pt x="1293" y="1901"/>
                  </a:lnTo>
                  <a:lnTo>
                    <a:pt x="989" y="2306"/>
                  </a:lnTo>
                  <a:lnTo>
                    <a:pt x="710" y="2737"/>
                  </a:lnTo>
                  <a:lnTo>
                    <a:pt x="482" y="3193"/>
                  </a:lnTo>
                  <a:lnTo>
                    <a:pt x="305" y="3674"/>
                  </a:lnTo>
                  <a:lnTo>
                    <a:pt x="153" y="4181"/>
                  </a:lnTo>
                  <a:lnTo>
                    <a:pt x="52" y="4688"/>
                  </a:lnTo>
                  <a:lnTo>
                    <a:pt x="1" y="5220"/>
                  </a:lnTo>
                  <a:lnTo>
                    <a:pt x="26" y="5752"/>
                  </a:lnTo>
                  <a:lnTo>
                    <a:pt x="77" y="6258"/>
                  </a:lnTo>
                  <a:lnTo>
                    <a:pt x="153" y="6740"/>
                  </a:lnTo>
                  <a:lnTo>
                    <a:pt x="305" y="7221"/>
                  </a:lnTo>
                  <a:lnTo>
                    <a:pt x="482" y="7677"/>
                  </a:lnTo>
                  <a:lnTo>
                    <a:pt x="710" y="8108"/>
                  </a:lnTo>
                  <a:lnTo>
                    <a:pt x="964" y="8513"/>
                  </a:lnTo>
                  <a:lnTo>
                    <a:pt x="1242" y="8893"/>
                  </a:lnTo>
                  <a:lnTo>
                    <a:pt x="1673" y="9451"/>
                  </a:lnTo>
                  <a:lnTo>
                    <a:pt x="2053" y="10034"/>
                  </a:lnTo>
                  <a:lnTo>
                    <a:pt x="2383" y="10667"/>
                  </a:lnTo>
                  <a:lnTo>
                    <a:pt x="2636" y="11300"/>
                  </a:lnTo>
                  <a:lnTo>
                    <a:pt x="2864" y="11959"/>
                  </a:lnTo>
                  <a:lnTo>
                    <a:pt x="2940" y="12289"/>
                  </a:lnTo>
                  <a:lnTo>
                    <a:pt x="3016" y="12643"/>
                  </a:lnTo>
                  <a:lnTo>
                    <a:pt x="3067" y="12973"/>
                  </a:lnTo>
                  <a:lnTo>
                    <a:pt x="3117" y="13327"/>
                  </a:lnTo>
                  <a:lnTo>
                    <a:pt x="3117" y="13682"/>
                  </a:lnTo>
                  <a:lnTo>
                    <a:pt x="3143" y="14012"/>
                  </a:lnTo>
                  <a:lnTo>
                    <a:pt x="3143" y="14113"/>
                  </a:lnTo>
                  <a:lnTo>
                    <a:pt x="7729" y="14113"/>
                  </a:lnTo>
                  <a:lnTo>
                    <a:pt x="7729" y="14012"/>
                  </a:lnTo>
                  <a:lnTo>
                    <a:pt x="7729" y="13682"/>
                  </a:lnTo>
                  <a:lnTo>
                    <a:pt x="7754" y="13327"/>
                  </a:lnTo>
                  <a:lnTo>
                    <a:pt x="7805" y="12973"/>
                  </a:lnTo>
                  <a:lnTo>
                    <a:pt x="7855" y="12643"/>
                  </a:lnTo>
                  <a:lnTo>
                    <a:pt x="7931" y="12289"/>
                  </a:lnTo>
                  <a:lnTo>
                    <a:pt x="8007" y="11959"/>
                  </a:lnTo>
                  <a:lnTo>
                    <a:pt x="8210" y="11300"/>
                  </a:lnTo>
                  <a:lnTo>
                    <a:pt x="8489" y="10642"/>
                  </a:lnTo>
                  <a:lnTo>
                    <a:pt x="8818" y="10034"/>
                  </a:lnTo>
                  <a:lnTo>
                    <a:pt x="9173" y="9451"/>
                  </a:lnTo>
                  <a:lnTo>
                    <a:pt x="9604" y="8893"/>
                  </a:lnTo>
                  <a:lnTo>
                    <a:pt x="9882" y="8513"/>
                  </a:lnTo>
                  <a:lnTo>
                    <a:pt x="10136" y="8133"/>
                  </a:lnTo>
                  <a:lnTo>
                    <a:pt x="10338" y="7728"/>
                  </a:lnTo>
                  <a:lnTo>
                    <a:pt x="10516" y="7297"/>
                  </a:lnTo>
                  <a:lnTo>
                    <a:pt x="10668" y="6841"/>
                  </a:lnTo>
                  <a:lnTo>
                    <a:pt x="10769" y="6385"/>
                  </a:lnTo>
                  <a:lnTo>
                    <a:pt x="10845" y="5904"/>
                  </a:lnTo>
                  <a:lnTo>
                    <a:pt x="10845" y="5422"/>
                  </a:lnTo>
                  <a:lnTo>
                    <a:pt x="10820" y="4865"/>
                  </a:lnTo>
                  <a:lnTo>
                    <a:pt x="10744" y="4333"/>
                  </a:lnTo>
                  <a:lnTo>
                    <a:pt x="10617" y="3801"/>
                  </a:lnTo>
                  <a:lnTo>
                    <a:pt x="10414" y="3294"/>
                  </a:lnTo>
                  <a:lnTo>
                    <a:pt x="10186" y="2838"/>
                  </a:lnTo>
                  <a:lnTo>
                    <a:pt x="9933" y="2382"/>
                  </a:lnTo>
                  <a:lnTo>
                    <a:pt x="9604" y="1951"/>
                  </a:lnTo>
                  <a:lnTo>
                    <a:pt x="9249" y="1571"/>
                  </a:lnTo>
                  <a:lnTo>
                    <a:pt x="8869" y="1216"/>
                  </a:lnTo>
                  <a:lnTo>
                    <a:pt x="8438" y="912"/>
                  </a:lnTo>
                  <a:lnTo>
                    <a:pt x="8007" y="634"/>
                  </a:lnTo>
                  <a:lnTo>
                    <a:pt x="7526" y="406"/>
                  </a:lnTo>
                  <a:lnTo>
                    <a:pt x="7019" y="228"/>
                  </a:lnTo>
                  <a:lnTo>
                    <a:pt x="6487" y="102"/>
                  </a:lnTo>
                  <a:lnTo>
                    <a:pt x="5955" y="26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" name="Google Shape;7978;p73">
              <a:extLst>
                <a:ext uri="{FF2B5EF4-FFF2-40B4-BE49-F238E27FC236}">
                  <a16:creationId xmlns:a16="http://schemas.microsoft.com/office/drawing/2014/main" id="{D0264431-82BD-E015-720A-ED1AC1758A10}"/>
                </a:ext>
              </a:extLst>
            </p:cNvPr>
            <p:cNvSpPr/>
            <p:nvPr/>
          </p:nvSpPr>
          <p:spPr>
            <a:xfrm>
              <a:off x="5535425" y="1977025"/>
              <a:ext cx="149525" cy="352825"/>
            </a:xfrm>
            <a:custGeom>
              <a:avLst/>
              <a:gdLst/>
              <a:ahLst/>
              <a:cxnLst/>
              <a:rect l="l" t="t" r="r" b="b"/>
              <a:pathLst>
                <a:path w="5981" h="14113" extrusionOk="0">
                  <a:moveTo>
                    <a:pt x="5398" y="0"/>
                  </a:moveTo>
                  <a:lnTo>
                    <a:pt x="4866" y="26"/>
                  </a:lnTo>
                  <a:lnTo>
                    <a:pt x="4333" y="102"/>
                  </a:lnTo>
                  <a:lnTo>
                    <a:pt x="3827" y="254"/>
                  </a:lnTo>
                  <a:lnTo>
                    <a:pt x="3345" y="431"/>
                  </a:lnTo>
                  <a:lnTo>
                    <a:pt x="2889" y="634"/>
                  </a:lnTo>
                  <a:lnTo>
                    <a:pt x="2433" y="912"/>
                  </a:lnTo>
                  <a:lnTo>
                    <a:pt x="2028" y="1191"/>
                  </a:lnTo>
                  <a:lnTo>
                    <a:pt x="1648" y="1546"/>
                  </a:lnTo>
                  <a:lnTo>
                    <a:pt x="1293" y="1901"/>
                  </a:lnTo>
                  <a:lnTo>
                    <a:pt x="989" y="2306"/>
                  </a:lnTo>
                  <a:lnTo>
                    <a:pt x="710" y="2737"/>
                  </a:lnTo>
                  <a:lnTo>
                    <a:pt x="482" y="3193"/>
                  </a:lnTo>
                  <a:lnTo>
                    <a:pt x="305" y="3674"/>
                  </a:lnTo>
                  <a:lnTo>
                    <a:pt x="153" y="4181"/>
                  </a:lnTo>
                  <a:lnTo>
                    <a:pt x="52" y="4688"/>
                  </a:lnTo>
                  <a:lnTo>
                    <a:pt x="1" y="5220"/>
                  </a:lnTo>
                  <a:lnTo>
                    <a:pt x="26" y="5752"/>
                  </a:lnTo>
                  <a:lnTo>
                    <a:pt x="77" y="6258"/>
                  </a:lnTo>
                  <a:lnTo>
                    <a:pt x="153" y="6740"/>
                  </a:lnTo>
                  <a:lnTo>
                    <a:pt x="305" y="7221"/>
                  </a:lnTo>
                  <a:lnTo>
                    <a:pt x="482" y="7677"/>
                  </a:lnTo>
                  <a:lnTo>
                    <a:pt x="710" y="8108"/>
                  </a:lnTo>
                  <a:lnTo>
                    <a:pt x="964" y="8513"/>
                  </a:lnTo>
                  <a:lnTo>
                    <a:pt x="1242" y="8893"/>
                  </a:lnTo>
                  <a:lnTo>
                    <a:pt x="1673" y="9451"/>
                  </a:lnTo>
                  <a:lnTo>
                    <a:pt x="2053" y="10034"/>
                  </a:lnTo>
                  <a:lnTo>
                    <a:pt x="2383" y="10667"/>
                  </a:lnTo>
                  <a:lnTo>
                    <a:pt x="2636" y="11300"/>
                  </a:lnTo>
                  <a:lnTo>
                    <a:pt x="2864" y="11959"/>
                  </a:lnTo>
                  <a:lnTo>
                    <a:pt x="2940" y="12289"/>
                  </a:lnTo>
                  <a:lnTo>
                    <a:pt x="3016" y="12643"/>
                  </a:lnTo>
                  <a:lnTo>
                    <a:pt x="3067" y="12973"/>
                  </a:lnTo>
                  <a:lnTo>
                    <a:pt x="3117" y="13327"/>
                  </a:lnTo>
                  <a:lnTo>
                    <a:pt x="3117" y="13682"/>
                  </a:lnTo>
                  <a:lnTo>
                    <a:pt x="3143" y="14012"/>
                  </a:lnTo>
                  <a:lnTo>
                    <a:pt x="3143" y="14113"/>
                  </a:lnTo>
                  <a:lnTo>
                    <a:pt x="4207" y="14113"/>
                  </a:lnTo>
                  <a:lnTo>
                    <a:pt x="4207" y="14012"/>
                  </a:lnTo>
                  <a:lnTo>
                    <a:pt x="4207" y="13682"/>
                  </a:lnTo>
                  <a:lnTo>
                    <a:pt x="4181" y="13327"/>
                  </a:lnTo>
                  <a:lnTo>
                    <a:pt x="4131" y="12973"/>
                  </a:lnTo>
                  <a:lnTo>
                    <a:pt x="4080" y="12643"/>
                  </a:lnTo>
                  <a:lnTo>
                    <a:pt x="4004" y="12289"/>
                  </a:lnTo>
                  <a:lnTo>
                    <a:pt x="3928" y="11959"/>
                  </a:lnTo>
                  <a:lnTo>
                    <a:pt x="3725" y="11300"/>
                  </a:lnTo>
                  <a:lnTo>
                    <a:pt x="3447" y="10667"/>
                  </a:lnTo>
                  <a:lnTo>
                    <a:pt x="3117" y="10034"/>
                  </a:lnTo>
                  <a:lnTo>
                    <a:pt x="2763" y="9451"/>
                  </a:lnTo>
                  <a:lnTo>
                    <a:pt x="2332" y="8893"/>
                  </a:lnTo>
                  <a:lnTo>
                    <a:pt x="2028" y="8513"/>
                  </a:lnTo>
                  <a:lnTo>
                    <a:pt x="1774" y="8108"/>
                  </a:lnTo>
                  <a:lnTo>
                    <a:pt x="1572" y="7677"/>
                  </a:lnTo>
                  <a:lnTo>
                    <a:pt x="1369" y="7221"/>
                  </a:lnTo>
                  <a:lnTo>
                    <a:pt x="1242" y="6740"/>
                  </a:lnTo>
                  <a:lnTo>
                    <a:pt x="1141" y="6258"/>
                  </a:lnTo>
                  <a:lnTo>
                    <a:pt x="1090" y="5752"/>
                  </a:lnTo>
                  <a:lnTo>
                    <a:pt x="1090" y="5220"/>
                  </a:lnTo>
                  <a:lnTo>
                    <a:pt x="1116" y="4738"/>
                  </a:lnTo>
                  <a:lnTo>
                    <a:pt x="1217" y="4232"/>
                  </a:lnTo>
                  <a:lnTo>
                    <a:pt x="1344" y="3750"/>
                  </a:lnTo>
                  <a:lnTo>
                    <a:pt x="1521" y="3294"/>
                  </a:lnTo>
                  <a:lnTo>
                    <a:pt x="1724" y="2863"/>
                  </a:lnTo>
                  <a:lnTo>
                    <a:pt x="1977" y="2458"/>
                  </a:lnTo>
                  <a:lnTo>
                    <a:pt x="2256" y="2078"/>
                  </a:lnTo>
                  <a:lnTo>
                    <a:pt x="2560" y="1698"/>
                  </a:lnTo>
                  <a:lnTo>
                    <a:pt x="2915" y="1368"/>
                  </a:lnTo>
                  <a:lnTo>
                    <a:pt x="3269" y="1064"/>
                  </a:lnTo>
                  <a:lnTo>
                    <a:pt x="3675" y="811"/>
                  </a:lnTo>
                  <a:lnTo>
                    <a:pt x="4105" y="558"/>
                  </a:lnTo>
                  <a:lnTo>
                    <a:pt x="4536" y="380"/>
                  </a:lnTo>
                  <a:lnTo>
                    <a:pt x="4992" y="203"/>
                  </a:lnTo>
                  <a:lnTo>
                    <a:pt x="5474" y="102"/>
                  </a:lnTo>
                  <a:lnTo>
                    <a:pt x="5980" y="26"/>
                  </a:lnTo>
                  <a:lnTo>
                    <a:pt x="5676" y="0"/>
                  </a:lnTo>
                  <a:close/>
                </a:path>
              </a:pathLst>
            </a:custGeom>
            <a:solidFill>
              <a:srgbClr val="E2A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7979;p73">
              <a:extLst>
                <a:ext uri="{FF2B5EF4-FFF2-40B4-BE49-F238E27FC236}">
                  <a16:creationId xmlns:a16="http://schemas.microsoft.com/office/drawing/2014/main" id="{D9D691BA-E911-C1F4-39C8-CAB099973E65}"/>
                </a:ext>
              </a:extLst>
            </p:cNvPr>
            <p:cNvSpPr/>
            <p:nvPr/>
          </p:nvSpPr>
          <p:spPr>
            <a:xfrm>
              <a:off x="5596250" y="2170200"/>
              <a:ext cx="150150" cy="135600"/>
            </a:xfrm>
            <a:custGeom>
              <a:avLst/>
              <a:gdLst/>
              <a:ahLst/>
              <a:cxnLst/>
              <a:rect l="l" t="t" r="r" b="b"/>
              <a:pathLst>
                <a:path w="6006" h="5424" extrusionOk="0">
                  <a:moveTo>
                    <a:pt x="1166" y="533"/>
                  </a:moveTo>
                  <a:lnTo>
                    <a:pt x="1267" y="558"/>
                  </a:lnTo>
                  <a:lnTo>
                    <a:pt x="1368" y="609"/>
                  </a:lnTo>
                  <a:lnTo>
                    <a:pt x="1444" y="685"/>
                  </a:lnTo>
                  <a:lnTo>
                    <a:pt x="1520" y="761"/>
                  </a:lnTo>
                  <a:lnTo>
                    <a:pt x="1571" y="862"/>
                  </a:lnTo>
                  <a:lnTo>
                    <a:pt x="1596" y="964"/>
                  </a:lnTo>
                  <a:lnTo>
                    <a:pt x="1622" y="1065"/>
                  </a:lnTo>
                  <a:lnTo>
                    <a:pt x="1622" y="1623"/>
                  </a:lnTo>
                  <a:lnTo>
                    <a:pt x="1064" y="1623"/>
                  </a:lnTo>
                  <a:lnTo>
                    <a:pt x="963" y="1597"/>
                  </a:lnTo>
                  <a:lnTo>
                    <a:pt x="862" y="1572"/>
                  </a:lnTo>
                  <a:lnTo>
                    <a:pt x="760" y="1521"/>
                  </a:lnTo>
                  <a:lnTo>
                    <a:pt x="684" y="1445"/>
                  </a:lnTo>
                  <a:lnTo>
                    <a:pt x="608" y="1369"/>
                  </a:lnTo>
                  <a:lnTo>
                    <a:pt x="558" y="1293"/>
                  </a:lnTo>
                  <a:lnTo>
                    <a:pt x="532" y="1192"/>
                  </a:lnTo>
                  <a:lnTo>
                    <a:pt x="532" y="1065"/>
                  </a:lnTo>
                  <a:lnTo>
                    <a:pt x="532" y="964"/>
                  </a:lnTo>
                  <a:lnTo>
                    <a:pt x="558" y="862"/>
                  </a:lnTo>
                  <a:lnTo>
                    <a:pt x="608" y="761"/>
                  </a:lnTo>
                  <a:lnTo>
                    <a:pt x="684" y="685"/>
                  </a:lnTo>
                  <a:lnTo>
                    <a:pt x="760" y="609"/>
                  </a:lnTo>
                  <a:lnTo>
                    <a:pt x="862" y="558"/>
                  </a:lnTo>
                  <a:lnTo>
                    <a:pt x="963" y="533"/>
                  </a:lnTo>
                  <a:close/>
                  <a:moveTo>
                    <a:pt x="5042" y="533"/>
                  </a:moveTo>
                  <a:lnTo>
                    <a:pt x="5144" y="558"/>
                  </a:lnTo>
                  <a:lnTo>
                    <a:pt x="5245" y="609"/>
                  </a:lnTo>
                  <a:lnTo>
                    <a:pt x="5321" y="685"/>
                  </a:lnTo>
                  <a:lnTo>
                    <a:pt x="5372" y="761"/>
                  </a:lnTo>
                  <a:lnTo>
                    <a:pt x="5422" y="862"/>
                  </a:lnTo>
                  <a:lnTo>
                    <a:pt x="5473" y="964"/>
                  </a:lnTo>
                  <a:lnTo>
                    <a:pt x="5473" y="1065"/>
                  </a:lnTo>
                  <a:lnTo>
                    <a:pt x="5473" y="1192"/>
                  </a:lnTo>
                  <a:lnTo>
                    <a:pt x="5422" y="1293"/>
                  </a:lnTo>
                  <a:lnTo>
                    <a:pt x="5372" y="1369"/>
                  </a:lnTo>
                  <a:lnTo>
                    <a:pt x="5321" y="1445"/>
                  </a:lnTo>
                  <a:lnTo>
                    <a:pt x="5245" y="1521"/>
                  </a:lnTo>
                  <a:lnTo>
                    <a:pt x="5144" y="1572"/>
                  </a:lnTo>
                  <a:lnTo>
                    <a:pt x="5042" y="1597"/>
                  </a:lnTo>
                  <a:lnTo>
                    <a:pt x="4916" y="1623"/>
                  </a:lnTo>
                  <a:lnTo>
                    <a:pt x="4383" y="1623"/>
                  </a:lnTo>
                  <a:lnTo>
                    <a:pt x="4383" y="1065"/>
                  </a:lnTo>
                  <a:lnTo>
                    <a:pt x="4383" y="964"/>
                  </a:lnTo>
                  <a:lnTo>
                    <a:pt x="4434" y="862"/>
                  </a:lnTo>
                  <a:lnTo>
                    <a:pt x="4485" y="761"/>
                  </a:lnTo>
                  <a:lnTo>
                    <a:pt x="4535" y="685"/>
                  </a:lnTo>
                  <a:lnTo>
                    <a:pt x="4611" y="609"/>
                  </a:lnTo>
                  <a:lnTo>
                    <a:pt x="4713" y="558"/>
                  </a:lnTo>
                  <a:lnTo>
                    <a:pt x="4814" y="533"/>
                  </a:lnTo>
                  <a:close/>
                  <a:moveTo>
                    <a:pt x="1064" y="1"/>
                  </a:moveTo>
                  <a:lnTo>
                    <a:pt x="862" y="26"/>
                  </a:lnTo>
                  <a:lnTo>
                    <a:pt x="659" y="77"/>
                  </a:lnTo>
                  <a:lnTo>
                    <a:pt x="482" y="178"/>
                  </a:lnTo>
                  <a:lnTo>
                    <a:pt x="304" y="305"/>
                  </a:lnTo>
                  <a:lnTo>
                    <a:pt x="178" y="482"/>
                  </a:lnTo>
                  <a:lnTo>
                    <a:pt x="76" y="660"/>
                  </a:lnTo>
                  <a:lnTo>
                    <a:pt x="26" y="862"/>
                  </a:lnTo>
                  <a:lnTo>
                    <a:pt x="0" y="1065"/>
                  </a:lnTo>
                  <a:lnTo>
                    <a:pt x="26" y="1293"/>
                  </a:lnTo>
                  <a:lnTo>
                    <a:pt x="76" y="1496"/>
                  </a:lnTo>
                  <a:lnTo>
                    <a:pt x="178" y="1673"/>
                  </a:lnTo>
                  <a:lnTo>
                    <a:pt x="304" y="1825"/>
                  </a:lnTo>
                  <a:lnTo>
                    <a:pt x="482" y="1952"/>
                  </a:lnTo>
                  <a:lnTo>
                    <a:pt x="659" y="2053"/>
                  </a:lnTo>
                  <a:lnTo>
                    <a:pt x="862" y="2104"/>
                  </a:lnTo>
                  <a:lnTo>
                    <a:pt x="1064" y="2129"/>
                  </a:lnTo>
                  <a:lnTo>
                    <a:pt x="1622" y="2129"/>
                  </a:lnTo>
                  <a:lnTo>
                    <a:pt x="1622" y="5170"/>
                  </a:lnTo>
                  <a:lnTo>
                    <a:pt x="1622" y="5271"/>
                  </a:lnTo>
                  <a:lnTo>
                    <a:pt x="1698" y="5347"/>
                  </a:lnTo>
                  <a:lnTo>
                    <a:pt x="1774" y="5423"/>
                  </a:lnTo>
                  <a:lnTo>
                    <a:pt x="1976" y="5423"/>
                  </a:lnTo>
                  <a:lnTo>
                    <a:pt x="2052" y="5347"/>
                  </a:lnTo>
                  <a:lnTo>
                    <a:pt x="2103" y="5271"/>
                  </a:lnTo>
                  <a:lnTo>
                    <a:pt x="2128" y="5170"/>
                  </a:lnTo>
                  <a:lnTo>
                    <a:pt x="2128" y="2129"/>
                  </a:lnTo>
                  <a:lnTo>
                    <a:pt x="3851" y="2129"/>
                  </a:lnTo>
                  <a:lnTo>
                    <a:pt x="3851" y="5170"/>
                  </a:lnTo>
                  <a:lnTo>
                    <a:pt x="3877" y="5271"/>
                  </a:lnTo>
                  <a:lnTo>
                    <a:pt x="3927" y="5347"/>
                  </a:lnTo>
                  <a:lnTo>
                    <a:pt x="4029" y="5423"/>
                  </a:lnTo>
                  <a:lnTo>
                    <a:pt x="4231" y="5423"/>
                  </a:lnTo>
                  <a:lnTo>
                    <a:pt x="4307" y="5347"/>
                  </a:lnTo>
                  <a:lnTo>
                    <a:pt x="4358" y="5271"/>
                  </a:lnTo>
                  <a:lnTo>
                    <a:pt x="4383" y="5170"/>
                  </a:lnTo>
                  <a:lnTo>
                    <a:pt x="4383" y="2129"/>
                  </a:lnTo>
                  <a:lnTo>
                    <a:pt x="4916" y="2129"/>
                  </a:lnTo>
                  <a:lnTo>
                    <a:pt x="5144" y="2104"/>
                  </a:lnTo>
                  <a:lnTo>
                    <a:pt x="5346" y="2053"/>
                  </a:lnTo>
                  <a:lnTo>
                    <a:pt x="5524" y="1952"/>
                  </a:lnTo>
                  <a:lnTo>
                    <a:pt x="5676" y="1825"/>
                  </a:lnTo>
                  <a:lnTo>
                    <a:pt x="5802" y="1673"/>
                  </a:lnTo>
                  <a:lnTo>
                    <a:pt x="5904" y="1496"/>
                  </a:lnTo>
                  <a:lnTo>
                    <a:pt x="5980" y="1293"/>
                  </a:lnTo>
                  <a:lnTo>
                    <a:pt x="6005" y="1065"/>
                  </a:lnTo>
                  <a:lnTo>
                    <a:pt x="5980" y="862"/>
                  </a:lnTo>
                  <a:lnTo>
                    <a:pt x="5904" y="660"/>
                  </a:lnTo>
                  <a:lnTo>
                    <a:pt x="5802" y="482"/>
                  </a:lnTo>
                  <a:lnTo>
                    <a:pt x="5676" y="305"/>
                  </a:lnTo>
                  <a:lnTo>
                    <a:pt x="5524" y="178"/>
                  </a:lnTo>
                  <a:lnTo>
                    <a:pt x="5346" y="77"/>
                  </a:lnTo>
                  <a:lnTo>
                    <a:pt x="5144" y="26"/>
                  </a:lnTo>
                  <a:lnTo>
                    <a:pt x="4916" y="1"/>
                  </a:lnTo>
                  <a:lnTo>
                    <a:pt x="4713" y="26"/>
                  </a:lnTo>
                  <a:lnTo>
                    <a:pt x="4510" y="77"/>
                  </a:lnTo>
                  <a:lnTo>
                    <a:pt x="4333" y="178"/>
                  </a:lnTo>
                  <a:lnTo>
                    <a:pt x="4181" y="305"/>
                  </a:lnTo>
                  <a:lnTo>
                    <a:pt x="4054" y="482"/>
                  </a:lnTo>
                  <a:lnTo>
                    <a:pt x="3953" y="660"/>
                  </a:lnTo>
                  <a:lnTo>
                    <a:pt x="3877" y="862"/>
                  </a:lnTo>
                  <a:lnTo>
                    <a:pt x="3851" y="1065"/>
                  </a:lnTo>
                  <a:lnTo>
                    <a:pt x="3851" y="1623"/>
                  </a:lnTo>
                  <a:lnTo>
                    <a:pt x="2128" y="1623"/>
                  </a:lnTo>
                  <a:lnTo>
                    <a:pt x="2128" y="1065"/>
                  </a:lnTo>
                  <a:lnTo>
                    <a:pt x="2103" y="862"/>
                  </a:lnTo>
                  <a:lnTo>
                    <a:pt x="2052" y="660"/>
                  </a:lnTo>
                  <a:lnTo>
                    <a:pt x="1951" y="482"/>
                  </a:lnTo>
                  <a:lnTo>
                    <a:pt x="1824" y="305"/>
                  </a:lnTo>
                  <a:lnTo>
                    <a:pt x="1672" y="178"/>
                  </a:lnTo>
                  <a:lnTo>
                    <a:pt x="1470" y="77"/>
                  </a:lnTo>
                  <a:lnTo>
                    <a:pt x="1292" y="26"/>
                  </a:lnTo>
                  <a:lnTo>
                    <a:pt x="1064" y="1"/>
                  </a:lnTo>
                  <a:close/>
                </a:path>
              </a:pathLst>
            </a:custGeom>
            <a:solidFill>
              <a:srgbClr val="E2A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7980;p73">
              <a:extLst>
                <a:ext uri="{FF2B5EF4-FFF2-40B4-BE49-F238E27FC236}">
                  <a16:creationId xmlns:a16="http://schemas.microsoft.com/office/drawing/2014/main" id="{B9412C81-061B-2030-3AD8-AC91279D0BBF}"/>
                </a:ext>
              </a:extLst>
            </p:cNvPr>
            <p:cNvSpPr/>
            <p:nvPr/>
          </p:nvSpPr>
          <p:spPr>
            <a:xfrm>
              <a:off x="5586750" y="2299425"/>
              <a:ext cx="168500" cy="60850"/>
            </a:xfrm>
            <a:custGeom>
              <a:avLst/>
              <a:gdLst/>
              <a:ahLst/>
              <a:cxnLst/>
              <a:rect l="l" t="t" r="r" b="b"/>
              <a:pathLst>
                <a:path w="6740" h="2434" extrusionOk="0">
                  <a:moveTo>
                    <a:pt x="1216" y="1"/>
                  </a:moveTo>
                  <a:lnTo>
                    <a:pt x="988" y="26"/>
                  </a:lnTo>
                  <a:lnTo>
                    <a:pt x="760" y="102"/>
                  </a:lnTo>
                  <a:lnTo>
                    <a:pt x="532" y="203"/>
                  </a:lnTo>
                  <a:lnTo>
                    <a:pt x="355" y="355"/>
                  </a:lnTo>
                  <a:lnTo>
                    <a:pt x="203" y="533"/>
                  </a:lnTo>
                  <a:lnTo>
                    <a:pt x="101" y="761"/>
                  </a:lnTo>
                  <a:lnTo>
                    <a:pt x="25" y="989"/>
                  </a:lnTo>
                  <a:lnTo>
                    <a:pt x="0" y="1217"/>
                  </a:lnTo>
                  <a:lnTo>
                    <a:pt x="25" y="1470"/>
                  </a:lnTo>
                  <a:lnTo>
                    <a:pt x="101" y="1698"/>
                  </a:lnTo>
                  <a:lnTo>
                    <a:pt x="203" y="1901"/>
                  </a:lnTo>
                  <a:lnTo>
                    <a:pt x="355" y="2078"/>
                  </a:lnTo>
                  <a:lnTo>
                    <a:pt x="532" y="2230"/>
                  </a:lnTo>
                  <a:lnTo>
                    <a:pt x="760" y="2332"/>
                  </a:lnTo>
                  <a:lnTo>
                    <a:pt x="988" y="2408"/>
                  </a:lnTo>
                  <a:lnTo>
                    <a:pt x="1216" y="2433"/>
                  </a:lnTo>
                  <a:lnTo>
                    <a:pt x="5524" y="2433"/>
                  </a:lnTo>
                  <a:lnTo>
                    <a:pt x="5777" y="2408"/>
                  </a:lnTo>
                  <a:lnTo>
                    <a:pt x="6005" y="2332"/>
                  </a:lnTo>
                  <a:lnTo>
                    <a:pt x="6208" y="2230"/>
                  </a:lnTo>
                  <a:lnTo>
                    <a:pt x="6385" y="2078"/>
                  </a:lnTo>
                  <a:lnTo>
                    <a:pt x="6537" y="1901"/>
                  </a:lnTo>
                  <a:lnTo>
                    <a:pt x="6664" y="1698"/>
                  </a:lnTo>
                  <a:lnTo>
                    <a:pt x="6714" y="1470"/>
                  </a:lnTo>
                  <a:lnTo>
                    <a:pt x="6740" y="1217"/>
                  </a:lnTo>
                  <a:lnTo>
                    <a:pt x="6714" y="989"/>
                  </a:lnTo>
                  <a:lnTo>
                    <a:pt x="6664" y="761"/>
                  </a:lnTo>
                  <a:lnTo>
                    <a:pt x="6537" y="533"/>
                  </a:lnTo>
                  <a:lnTo>
                    <a:pt x="6385" y="355"/>
                  </a:lnTo>
                  <a:lnTo>
                    <a:pt x="6208" y="203"/>
                  </a:lnTo>
                  <a:lnTo>
                    <a:pt x="6005" y="102"/>
                  </a:lnTo>
                  <a:lnTo>
                    <a:pt x="5777" y="26"/>
                  </a:lnTo>
                  <a:lnTo>
                    <a:pt x="5524" y="1"/>
                  </a:lnTo>
                  <a:close/>
                </a:path>
              </a:pathLst>
            </a:custGeom>
            <a:solidFill>
              <a:srgbClr val="6C83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7981;p73">
              <a:extLst>
                <a:ext uri="{FF2B5EF4-FFF2-40B4-BE49-F238E27FC236}">
                  <a16:creationId xmlns:a16="http://schemas.microsoft.com/office/drawing/2014/main" id="{9D3BC0B2-8F00-6670-490F-ED8CA3F7DD2F}"/>
                </a:ext>
              </a:extLst>
            </p:cNvPr>
            <p:cNvSpPr/>
            <p:nvPr/>
          </p:nvSpPr>
          <p:spPr>
            <a:xfrm>
              <a:off x="5586750" y="2299425"/>
              <a:ext cx="57650" cy="60850"/>
            </a:xfrm>
            <a:custGeom>
              <a:avLst/>
              <a:gdLst/>
              <a:ahLst/>
              <a:cxnLst/>
              <a:rect l="l" t="t" r="r" b="b"/>
              <a:pathLst>
                <a:path w="2306" h="2434" extrusionOk="0">
                  <a:moveTo>
                    <a:pt x="1216" y="1"/>
                  </a:moveTo>
                  <a:lnTo>
                    <a:pt x="988" y="26"/>
                  </a:lnTo>
                  <a:lnTo>
                    <a:pt x="760" y="102"/>
                  </a:lnTo>
                  <a:lnTo>
                    <a:pt x="532" y="203"/>
                  </a:lnTo>
                  <a:lnTo>
                    <a:pt x="355" y="355"/>
                  </a:lnTo>
                  <a:lnTo>
                    <a:pt x="203" y="533"/>
                  </a:lnTo>
                  <a:lnTo>
                    <a:pt x="101" y="761"/>
                  </a:lnTo>
                  <a:lnTo>
                    <a:pt x="25" y="989"/>
                  </a:lnTo>
                  <a:lnTo>
                    <a:pt x="0" y="1217"/>
                  </a:lnTo>
                  <a:lnTo>
                    <a:pt x="25" y="1470"/>
                  </a:lnTo>
                  <a:lnTo>
                    <a:pt x="101" y="1698"/>
                  </a:lnTo>
                  <a:lnTo>
                    <a:pt x="203" y="1901"/>
                  </a:lnTo>
                  <a:lnTo>
                    <a:pt x="355" y="2078"/>
                  </a:lnTo>
                  <a:lnTo>
                    <a:pt x="532" y="2230"/>
                  </a:lnTo>
                  <a:lnTo>
                    <a:pt x="760" y="2332"/>
                  </a:lnTo>
                  <a:lnTo>
                    <a:pt x="988" y="2408"/>
                  </a:lnTo>
                  <a:lnTo>
                    <a:pt x="1216" y="2433"/>
                  </a:lnTo>
                  <a:lnTo>
                    <a:pt x="2306" y="2433"/>
                  </a:lnTo>
                  <a:lnTo>
                    <a:pt x="2052" y="2408"/>
                  </a:lnTo>
                  <a:lnTo>
                    <a:pt x="1824" y="2332"/>
                  </a:lnTo>
                  <a:lnTo>
                    <a:pt x="1622" y="2230"/>
                  </a:lnTo>
                  <a:lnTo>
                    <a:pt x="1444" y="2078"/>
                  </a:lnTo>
                  <a:lnTo>
                    <a:pt x="1292" y="1901"/>
                  </a:lnTo>
                  <a:lnTo>
                    <a:pt x="1166" y="1698"/>
                  </a:lnTo>
                  <a:lnTo>
                    <a:pt x="1115" y="1470"/>
                  </a:lnTo>
                  <a:lnTo>
                    <a:pt x="1090" y="1217"/>
                  </a:lnTo>
                  <a:lnTo>
                    <a:pt x="1115" y="989"/>
                  </a:lnTo>
                  <a:lnTo>
                    <a:pt x="1166" y="761"/>
                  </a:lnTo>
                  <a:lnTo>
                    <a:pt x="1292" y="533"/>
                  </a:lnTo>
                  <a:lnTo>
                    <a:pt x="1444" y="355"/>
                  </a:lnTo>
                  <a:lnTo>
                    <a:pt x="1622" y="203"/>
                  </a:lnTo>
                  <a:lnTo>
                    <a:pt x="1824" y="102"/>
                  </a:lnTo>
                  <a:lnTo>
                    <a:pt x="2052" y="26"/>
                  </a:lnTo>
                  <a:lnTo>
                    <a:pt x="2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7982;p73">
              <a:extLst>
                <a:ext uri="{FF2B5EF4-FFF2-40B4-BE49-F238E27FC236}">
                  <a16:creationId xmlns:a16="http://schemas.microsoft.com/office/drawing/2014/main" id="{9A18A871-57CE-7B0F-00D0-224DE0490932}"/>
                </a:ext>
              </a:extLst>
            </p:cNvPr>
            <p:cNvSpPr/>
            <p:nvPr/>
          </p:nvSpPr>
          <p:spPr>
            <a:xfrm>
              <a:off x="5586750" y="2360250"/>
              <a:ext cx="168500" cy="60825"/>
            </a:xfrm>
            <a:custGeom>
              <a:avLst/>
              <a:gdLst/>
              <a:ahLst/>
              <a:cxnLst/>
              <a:rect l="l" t="t" r="r" b="b"/>
              <a:pathLst>
                <a:path w="6740" h="2433" extrusionOk="0">
                  <a:moveTo>
                    <a:pt x="1216" y="0"/>
                  </a:moveTo>
                  <a:lnTo>
                    <a:pt x="988" y="25"/>
                  </a:lnTo>
                  <a:lnTo>
                    <a:pt x="760" y="101"/>
                  </a:lnTo>
                  <a:lnTo>
                    <a:pt x="532" y="203"/>
                  </a:lnTo>
                  <a:lnTo>
                    <a:pt x="355" y="355"/>
                  </a:lnTo>
                  <a:lnTo>
                    <a:pt x="203" y="532"/>
                  </a:lnTo>
                  <a:lnTo>
                    <a:pt x="101" y="760"/>
                  </a:lnTo>
                  <a:lnTo>
                    <a:pt x="25" y="988"/>
                  </a:lnTo>
                  <a:lnTo>
                    <a:pt x="0" y="1216"/>
                  </a:lnTo>
                  <a:lnTo>
                    <a:pt x="25" y="1470"/>
                  </a:lnTo>
                  <a:lnTo>
                    <a:pt x="101" y="1698"/>
                  </a:lnTo>
                  <a:lnTo>
                    <a:pt x="203" y="1900"/>
                  </a:lnTo>
                  <a:lnTo>
                    <a:pt x="355" y="2078"/>
                  </a:lnTo>
                  <a:lnTo>
                    <a:pt x="532" y="2230"/>
                  </a:lnTo>
                  <a:lnTo>
                    <a:pt x="760" y="2356"/>
                  </a:lnTo>
                  <a:lnTo>
                    <a:pt x="988" y="2407"/>
                  </a:lnTo>
                  <a:lnTo>
                    <a:pt x="1216" y="2432"/>
                  </a:lnTo>
                  <a:lnTo>
                    <a:pt x="5524" y="2432"/>
                  </a:lnTo>
                  <a:lnTo>
                    <a:pt x="5777" y="2407"/>
                  </a:lnTo>
                  <a:lnTo>
                    <a:pt x="6005" y="2356"/>
                  </a:lnTo>
                  <a:lnTo>
                    <a:pt x="6208" y="2230"/>
                  </a:lnTo>
                  <a:lnTo>
                    <a:pt x="6385" y="2078"/>
                  </a:lnTo>
                  <a:lnTo>
                    <a:pt x="6537" y="1900"/>
                  </a:lnTo>
                  <a:lnTo>
                    <a:pt x="6664" y="1698"/>
                  </a:lnTo>
                  <a:lnTo>
                    <a:pt x="6714" y="1470"/>
                  </a:lnTo>
                  <a:lnTo>
                    <a:pt x="6740" y="1216"/>
                  </a:lnTo>
                  <a:lnTo>
                    <a:pt x="6714" y="988"/>
                  </a:lnTo>
                  <a:lnTo>
                    <a:pt x="6664" y="760"/>
                  </a:lnTo>
                  <a:lnTo>
                    <a:pt x="6537" y="532"/>
                  </a:lnTo>
                  <a:lnTo>
                    <a:pt x="6385" y="355"/>
                  </a:lnTo>
                  <a:lnTo>
                    <a:pt x="6208" y="203"/>
                  </a:lnTo>
                  <a:lnTo>
                    <a:pt x="6005" y="101"/>
                  </a:lnTo>
                  <a:lnTo>
                    <a:pt x="5777" y="25"/>
                  </a:lnTo>
                  <a:lnTo>
                    <a:pt x="5524" y="0"/>
                  </a:lnTo>
                  <a:close/>
                </a:path>
              </a:pathLst>
            </a:custGeom>
            <a:solidFill>
              <a:srgbClr val="6C83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7983;p73">
              <a:extLst>
                <a:ext uri="{FF2B5EF4-FFF2-40B4-BE49-F238E27FC236}">
                  <a16:creationId xmlns:a16="http://schemas.microsoft.com/office/drawing/2014/main" id="{144AAC96-1399-D32B-2F0A-52DF6942EC98}"/>
                </a:ext>
              </a:extLst>
            </p:cNvPr>
            <p:cNvSpPr/>
            <p:nvPr/>
          </p:nvSpPr>
          <p:spPr>
            <a:xfrm>
              <a:off x="5586750" y="2360250"/>
              <a:ext cx="57650" cy="60825"/>
            </a:xfrm>
            <a:custGeom>
              <a:avLst/>
              <a:gdLst/>
              <a:ahLst/>
              <a:cxnLst/>
              <a:rect l="l" t="t" r="r" b="b"/>
              <a:pathLst>
                <a:path w="2306" h="2433" extrusionOk="0">
                  <a:moveTo>
                    <a:pt x="1216" y="0"/>
                  </a:moveTo>
                  <a:lnTo>
                    <a:pt x="988" y="25"/>
                  </a:lnTo>
                  <a:lnTo>
                    <a:pt x="760" y="101"/>
                  </a:lnTo>
                  <a:lnTo>
                    <a:pt x="532" y="203"/>
                  </a:lnTo>
                  <a:lnTo>
                    <a:pt x="355" y="355"/>
                  </a:lnTo>
                  <a:lnTo>
                    <a:pt x="203" y="532"/>
                  </a:lnTo>
                  <a:lnTo>
                    <a:pt x="101" y="760"/>
                  </a:lnTo>
                  <a:lnTo>
                    <a:pt x="25" y="988"/>
                  </a:lnTo>
                  <a:lnTo>
                    <a:pt x="0" y="1216"/>
                  </a:lnTo>
                  <a:lnTo>
                    <a:pt x="25" y="1470"/>
                  </a:lnTo>
                  <a:lnTo>
                    <a:pt x="101" y="1698"/>
                  </a:lnTo>
                  <a:lnTo>
                    <a:pt x="203" y="1900"/>
                  </a:lnTo>
                  <a:lnTo>
                    <a:pt x="355" y="2078"/>
                  </a:lnTo>
                  <a:lnTo>
                    <a:pt x="532" y="2230"/>
                  </a:lnTo>
                  <a:lnTo>
                    <a:pt x="760" y="2356"/>
                  </a:lnTo>
                  <a:lnTo>
                    <a:pt x="988" y="2407"/>
                  </a:lnTo>
                  <a:lnTo>
                    <a:pt x="1216" y="2432"/>
                  </a:lnTo>
                  <a:lnTo>
                    <a:pt x="2306" y="2432"/>
                  </a:lnTo>
                  <a:lnTo>
                    <a:pt x="2052" y="2407"/>
                  </a:lnTo>
                  <a:lnTo>
                    <a:pt x="1824" y="2356"/>
                  </a:lnTo>
                  <a:lnTo>
                    <a:pt x="1622" y="2230"/>
                  </a:lnTo>
                  <a:lnTo>
                    <a:pt x="1444" y="2078"/>
                  </a:lnTo>
                  <a:lnTo>
                    <a:pt x="1292" y="1900"/>
                  </a:lnTo>
                  <a:lnTo>
                    <a:pt x="1166" y="1698"/>
                  </a:lnTo>
                  <a:lnTo>
                    <a:pt x="1115" y="1470"/>
                  </a:lnTo>
                  <a:lnTo>
                    <a:pt x="1090" y="1216"/>
                  </a:lnTo>
                  <a:lnTo>
                    <a:pt x="1115" y="988"/>
                  </a:lnTo>
                  <a:lnTo>
                    <a:pt x="1166" y="760"/>
                  </a:lnTo>
                  <a:lnTo>
                    <a:pt x="1292" y="532"/>
                  </a:lnTo>
                  <a:lnTo>
                    <a:pt x="1444" y="355"/>
                  </a:lnTo>
                  <a:lnTo>
                    <a:pt x="1622" y="203"/>
                  </a:lnTo>
                  <a:lnTo>
                    <a:pt x="1824" y="101"/>
                  </a:lnTo>
                  <a:lnTo>
                    <a:pt x="2052" y="25"/>
                  </a:lnTo>
                  <a:lnTo>
                    <a:pt x="2306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77559850-402A-F9BA-312A-E2D48F8917CB}"/>
              </a:ext>
            </a:extLst>
          </p:cNvPr>
          <p:cNvSpPr txBox="1"/>
          <p:nvPr/>
        </p:nvSpPr>
        <p:spPr>
          <a:xfrm>
            <a:off x="639058" y="2336295"/>
            <a:ext cx="5919280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6000" dirty="0">
                <a:ln w="0"/>
                <a:solidFill>
                  <a:schemeClr val="accent2">
                    <a:lumMod val="50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Mountain</a:t>
            </a:r>
            <a:r>
              <a:rPr lang="en-US" sz="6000" dirty="0">
                <a:ln w="0"/>
                <a:solidFill>
                  <a:srgbClr val="E62222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s</a:t>
            </a:r>
            <a:endParaRPr lang="en-SA" sz="6000" dirty="0"/>
          </a:p>
        </p:txBody>
      </p:sp>
      <p:pic>
        <p:nvPicPr>
          <p:cNvPr id="22" name="Picture 21">
            <a:extLst>
              <a:ext uri="{FF2B5EF4-FFF2-40B4-BE49-F238E27FC236}">
                <a16:creationId xmlns:a16="http://schemas.microsoft.com/office/drawing/2014/main" id="{8480239A-A47D-890F-5191-D4042B1ED70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74695" y="109145"/>
            <a:ext cx="1927901" cy="858794"/>
          </a:xfrm>
          <a:prstGeom prst="rect">
            <a:avLst/>
          </a:prstGeom>
        </p:spPr>
      </p:pic>
      <p:sp>
        <p:nvSpPr>
          <p:cNvPr id="23" name="TextBox 22">
            <a:extLst>
              <a:ext uri="{FF2B5EF4-FFF2-40B4-BE49-F238E27FC236}">
                <a16:creationId xmlns:a16="http://schemas.microsoft.com/office/drawing/2014/main" id="{2CA96B7C-553C-DAEC-FFAC-2298202C1509}"/>
              </a:ext>
            </a:extLst>
          </p:cNvPr>
          <p:cNvSpPr txBox="1"/>
          <p:nvPr/>
        </p:nvSpPr>
        <p:spPr>
          <a:xfrm>
            <a:off x="4734273" y="1217140"/>
            <a:ext cx="5677988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SA" sz="4400" dirty="0"/>
              <a:t>✅</a:t>
            </a:r>
          </a:p>
        </p:txBody>
      </p:sp>
    </p:spTree>
    <p:extLst>
      <p:ext uri="{BB962C8B-B14F-4D97-AF65-F5344CB8AC3E}">
        <p14:creationId xmlns:p14="http://schemas.microsoft.com/office/powerpoint/2010/main" val="31450566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Alternate Process 13">
            <a:extLst>
              <a:ext uri="{FF2B5EF4-FFF2-40B4-BE49-F238E27FC236}">
                <a16:creationId xmlns:a16="http://schemas.microsoft.com/office/drawing/2014/main" id="{DB128DE4-9F8A-C568-531A-4A777D1E6FE4}"/>
              </a:ext>
            </a:extLst>
          </p:cNvPr>
          <p:cNvSpPr/>
          <p:nvPr/>
        </p:nvSpPr>
        <p:spPr>
          <a:xfrm>
            <a:off x="5590903" y="2317921"/>
            <a:ext cx="3644538" cy="738596"/>
          </a:xfrm>
          <a:prstGeom prst="flowChartAlternateProcess">
            <a:avLst/>
          </a:prstGeom>
          <a:solidFill>
            <a:srgbClr val="FFCB51"/>
          </a:solidFill>
          <a:ln>
            <a:solidFill>
              <a:schemeClr val="accent5"/>
            </a:solidFill>
          </a:ln>
          <a:scene3d>
            <a:camera prst="perspectiveRigh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16" name="Alternate Process 15">
            <a:extLst>
              <a:ext uri="{FF2B5EF4-FFF2-40B4-BE49-F238E27FC236}">
                <a16:creationId xmlns:a16="http://schemas.microsoft.com/office/drawing/2014/main" id="{89974BFC-6112-FCC4-7D28-D58DCB54AF11}"/>
              </a:ext>
            </a:extLst>
          </p:cNvPr>
          <p:cNvSpPr/>
          <p:nvPr/>
        </p:nvSpPr>
        <p:spPr>
          <a:xfrm>
            <a:off x="5590903" y="1125915"/>
            <a:ext cx="3553097" cy="738596"/>
          </a:xfrm>
          <a:prstGeom prst="flowChartAlternateProcess">
            <a:avLst/>
          </a:prstGeom>
          <a:solidFill>
            <a:srgbClr val="FFCB51"/>
          </a:solidFill>
          <a:ln>
            <a:solidFill>
              <a:schemeClr val="accent5"/>
            </a:solidFill>
          </a:ln>
          <a:scene3d>
            <a:camera prst="perspectiveRigh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CB7FD810-E954-A9F7-291F-062C08B04AAA}"/>
              </a:ext>
            </a:extLst>
          </p:cNvPr>
          <p:cNvSpPr/>
          <p:nvPr/>
        </p:nvSpPr>
        <p:spPr>
          <a:xfrm>
            <a:off x="6558338" y="2144763"/>
            <a:ext cx="1552348" cy="1084912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en-US" sz="66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chemeClr val="bg2">
                    <a:lumMod val="25000"/>
                  </a:schemeClr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</a:rPr>
              <a:t>/ </a:t>
            </a:r>
            <a:r>
              <a:rPr lang="en-US" sz="66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chemeClr val="bg2">
                    <a:lumMod val="25000"/>
                  </a:schemeClr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+mj-lt"/>
              </a:rPr>
              <a:t>s</a:t>
            </a:r>
            <a:r>
              <a:rPr lang="en-US" sz="66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chemeClr val="bg2">
                    <a:lumMod val="25000"/>
                  </a:schemeClr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</a:rPr>
              <a:t> /</a:t>
            </a:r>
            <a:endParaRPr lang="en-US" sz="6600" b="1" dirty="0">
              <a:ln w="10160">
                <a:solidFill>
                  <a:schemeClr val="accent5"/>
                </a:solidFill>
                <a:prstDash val="solid"/>
              </a:ln>
              <a:solidFill>
                <a:schemeClr val="bg2">
                  <a:lumMod val="25000"/>
                </a:schemeClr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+mj-lt"/>
            </a:endParaRPr>
          </a:p>
        </p:txBody>
      </p:sp>
      <p:sp>
        <p:nvSpPr>
          <p:cNvPr id="6" name="Alternate Process 5">
            <a:extLst>
              <a:ext uri="{FF2B5EF4-FFF2-40B4-BE49-F238E27FC236}">
                <a16:creationId xmlns:a16="http://schemas.microsoft.com/office/drawing/2014/main" id="{72AA445D-5323-FC9E-125D-378C44356458}"/>
              </a:ext>
            </a:extLst>
          </p:cNvPr>
          <p:cNvSpPr/>
          <p:nvPr/>
        </p:nvSpPr>
        <p:spPr>
          <a:xfrm>
            <a:off x="5545182" y="3546989"/>
            <a:ext cx="3644538" cy="738596"/>
          </a:xfrm>
          <a:prstGeom prst="flowChartAlternateProcess">
            <a:avLst/>
          </a:prstGeom>
          <a:solidFill>
            <a:srgbClr val="FFCB51"/>
          </a:solidFill>
          <a:ln>
            <a:solidFill>
              <a:schemeClr val="accent5"/>
            </a:solidFill>
          </a:ln>
          <a:scene3d>
            <a:camera prst="perspectiveRigh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C9DB173B-D543-4298-9AF7-D9931DBAE5A5}"/>
              </a:ext>
            </a:extLst>
          </p:cNvPr>
          <p:cNvSpPr/>
          <p:nvPr/>
        </p:nvSpPr>
        <p:spPr>
          <a:xfrm>
            <a:off x="6488608" y="3350440"/>
            <a:ext cx="1598835" cy="1084912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en-US" sz="66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chemeClr val="bg2">
                    <a:lumMod val="25000"/>
                  </a:schemeClr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</a:rPr>
              <a:t> /</a:t>
            </a:r>
            <a:r>
              <a:rPr lang="en-US" sz="66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chemeClr val="bg2">
                    <a:lumMod val="25000"/>
                  </a:schemeClr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+mj-lt"/>
              </a:rPr>
              <a:t>IZ/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469401F-5343-E41B-9383-806AB1557B97}"/>
              </a:ext>
            </a:extLst>
          </p:cNvPr>
          <p:cNvSpPr/>
          <p:nvPr/>
        </p:nvSpPr>
        <p:spPr>
          <a:xfrm>
            <a:off x="6499104" y="935839"/>
            <a:ext cx="1504258" cy="1084912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en-US" sz="66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chemeClr val="bg2">
                    <a:lumMod val="25000"/>
                  </a:schemeClr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</a:rPr>
              <a:t>/ </a:t>
            </a:r>
            <a:r>
              <a:rPr lang="en-US" sz="66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chemeClr val="bg2">
                    <a:lumMod val="25000"/>
                  </a:schemeClr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+mj-lt"/>
              </a:rPr>
              <a:t>z</a:t>
            </a:r>
            <a:r>
              <a:rPr lang="en-US" sz="66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chemeClr val="bg2">
                    <a:lumMod val="25000"/>
                  </a:schemeClr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</a:rPr>
              <a:t> /</a:t>
            </a:r>
            <a:endParaRPr lang="en-US" sz="6600" b="1" dirty="0">
              <a:ln w="10160">
                <a:solidFill>
                  <a:schemeClr val="accent5"/>
                </a:solidFill>
                <a:prstDash val="solid"/>
              </a:ln>
              <a:solidFill>
                <a:schemeClr val="bg2">
                  <a:lumMod val="25000"/>
                </a:schemeClr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+mj-lt"/>
            </a:endParaRPr>
          </a:p>
        </p:txBody>
      </p:sp>
      <p:grpSp>
        <p:nvGrpSpPr>
          <p:cNvPr id="9" name="Google Shape;7976;p73">
            <a:extLst>
              <a:ext uri="{FF2B5EF4-FFF2-40B4-BE49-F238E27FC236}">
                <a16:creationId xmlns:a16="http://schemas.microsoft.com/office/drawing/2014/main" id="{459DB99D-A343-87A4-8E66-5774C7D612BF}"/>
              </a:ext>
            </a:extLst>
          </p:cNvPr>
          <p:cNvGrpSpPr/>
          <p:nvPr/>
        </p:nvGrpSpPr>
        <p:grpSpPr>
          <a:xfrm>
            <a:off x="5819827" y="209767"/>
            <a:ext cx="271150" cy="444050"/>
            <a:chOff x="5535425" y="1977025"/>
            <a:chExt cx="271150" cy="444050"/>
          </a:xfrm>
        </p:grpSpPr>
        <p:sp>
          <p:nvSpPr>
            <p:cNvPr id="10" name="Google Shape;7977;p73">
              <a:extLst>
                <a:ext uri="{FF2B5EF4-FFF2-40B4-BE49-F238E27FC236}">
                  <a16:creationId xmlns:a16="http://schemas.microsoft.com/office/drawing/2014/main" id="{F35C1F61-DBF6-6EAB-0313-DC3B37FE36EF}"/>
                </a:ext>
              </a:extLst>
            </p:cNvPr>
            <p:cNvSpPr/>
            <p:nvPr/>
          </p:nvSpPr>
          <p:spPr>
            <a:xfrm>
              <a:off x="5535425" y="1977025"/>
              <a:ext cx="271150" cy="352825"/>
            </a:xfrm>
            <a:custGeom>
              <a:avLst/>
              <a:gdLst/>
              <a:ahLst/>
              <a:cxnLst/>
              <a:rect l="l" t="t" r="r" b="b"/>
              <a:pathLst>
                <a:path w="10846" h="14113" extrusionOk="0">
                  <a:moveTo>
                    <a:pt x="5398" y="0"/>
                  </a:moveTo>
                  <a:lnTo>
                    <a:pt x="4866" y="26"/>
                  </a:lnTo>
                  <a:lnTo>
                    <a:pt x="4333" y="102"/>
                  </a:lnTo>
                  <a:lnTo>
                    <a:pt x="3827" y="254"/>
                  </a:lnTo>
                  <a:lnTo>
                    <a:pt x="3345" y="431"/>
                  </a:lnTo>
                  <a:lnTo>
                    <a:pt x="2889" y="634"/>
                  </a:lnTo>
                  <a:lnTo>
                    <a:pt x="2433" y="912"/>
                  </a:lnTo>
                  <a:lnTo>
                    <a:pt x="2028" y="1191"/>
                  </a:lnTo>
                  <a:lnTo>
                    <a:pt x="1648" y="1546"/>
                  </a:lnTo>
                  <a:lnTo>
                    <a:pt x="1293" y="1901"/>
                  </a:lnTo>
                  <a:lnTo>
                    <a:pt x="989" y="2306"/>
                  </a:lnTo>
                  <a:lnTo>
                    <a:pt x="710" y="2737"/>
                  </a:lnTo>
                  <a:lnTo>
                    <a:pt x="482" y="3193"/>
                  </a:lnTo>
                  <a:lnTo>
                    <a:pt x="305" y="3674"/>
                  </a:lnTo>
                  <a:lnTo>
                    <a:pt x="153" y="4181"/>
                  </a:lnTo>
                  <a:lnTo>
                    <a:pt x="52" y="4688"/>
                  </a:lnTo>
                  <a:lnTo>
                    <a:pt x="1" y="5220"/>
                  </a:lnTo>
                  <a:lnTo>
                    <a:pt x="26" y="5752"/>
                  </a:lnTo>
                  <a:lnTo>
                    <a:pt x="77" y="6258"/>
                  </a:lnTo>
                  <a:lnTo>
                    <a:pt x="153" y="6740"/>
                  </a:lnTo>
                  <a:lnTo>
                    <a:pt x="305" y="7221"/>
                  </a:lnTo>
                  <a:lnTo>
                    <a:pt x="482" y="7677"/>
                  </a:lnTo>
                  <a:lnTo>
                    <a:pt x="710" y="8108"/>
                  </a:lnTo>
                  <a:lnTo>
                    <a:pt x="964" y="8513"/>
                  </a:lnTo>
                  <a:lnTo>
                    <a:pt x="1242" y="8893"/>
                  </a:lnTo>
                  <a:lnTo>
                    <a:pt x="1673" y="9451"/>
                  </a:lnTo>
                  <a:lnTo>
                    <a:pt x="2053" y="10034"/>
                  </a:lnTo>
                  <a:lnTo>
                    <a:pt x="2383" y="10667"/>
                  </a:lnTo>
                  <a:lnTo>
                    <a:pt x="2636" y="11300"/>
                  </a:lnTo>
                  <a:lnTo>
                    <a:pt x="2864" y="11959"/>
                  </a:lnTo>
                  <a:lnTo>
                    <a:pt x="2940" y="12289"/>
                  </a:lnTo>
                  <a:lnTo>
                    <a:pt x="3016" y="12643"/>
                  </a:lnTo>
                  <a:lnTo>
                    <a:pt x="3067" y="12973"/>
                  </a:lnTo>
                  <a:lnTo>
                    <a:pt x="3117" y="13327"/>
                  </a:lnTo>
                  <a:lnTo>
                    <a:pt x="3117" y="13682"/>
                  </a:lnTo>
                  <a:lnTo>
                    <a:pt x="3143" y="14012"/>
                  </a:lnTo>
                  <a:lnTo>
                    <a:pt x="3143" y="14113"/>
                  </a:lnTo>
                  <a:lnTo>
                    <a:pt x="7729" y="14113"/>
                  </a:lnTo>
                  <a:lnTo>
                    <a:pt x="7729" y="14012"/>
                  </a:lnTo>
                  <a:lnTo>
                    <a:pt x="7729" y="13682"/>
                  </a:lnTo>
                  <a:lnTo>
                    <a:pt x="7754" y="13327"/>
                  </a:lnTo>
                  <a:lnTo>
                    <a:pt x="7805" y="12973"/>
                  </a:lnTo>
                  <a:lnTo>
                    <a:pt x="7855" y="12643"/>
                  </a:lnTo>
                  <a:lnTo>
                    <a:pt x="7931" y="12289"/>
                  </a:lnTo>
                  <a:lnTo>
                    <a:pt x="8007" y="11959"/>
                  </a:lnTo>
                  <a:lnTo>
                    <a:pt x="8210" y="11300"/>
                  </a:lnTo>
                  <a:lnTo>
                    <a:pt x="8489" y="10642"/>
                  </a:lnTo>
                  <a:lnTo>
                    <a:pt x="8818" y="10034"/>
                  </a:lnTo>
                  <a:lnTo>
                    <a:pt x="9173" y="9451"/>
                  </a:lnTo>
                  <a:lnTo>
                    <a:pt x="9604" y="8893"/>
                  </a:lnTo>
                  <a:lnTo>
                    <a:pt x="9882" y="8513"/>
                  </a:lnTo>
                  <a:lnTo>
                    <a:pt x="10136" y="8133"/>
                  </a:lnTo>
                  <a:lnTo>
                    <a:pt x="10338" y="7728"/>
                  </a:lnTo>
                  <a:lnTo>
                    <a:pt x="10516" y="7297"/>
                  </a:lnTo>
                  <a:lnTo>
                    <a:pt x="10668" y="6841"/>
                  </a:lnTo>
                  <a:lnTo>
                    <a:pt x="10769" y="6385"/>
                  </a:lnTo>
                  <a:lnTo>
                    <a:pt x="10845" y="5904"/>
                  </a:lnTo>
                  <a:lnTo>
                    <a:pt x="10845" y="5422"/>
                  </a:lnTo>
                  <a:lnTo>
                    <a:pt x="10820" y="4865"/>
                  </a:lnTo>
                  <a:lnTo>
                    <a:pt x="10744" y="4333"/>
                  </a:lnTo>
                  <a:lnTo>
                    <a:pt x="10617" y="3801"/>
                  </a:lnTo>
                  <a:lnTo>
                    <a:pt x="10414" y="3294"/>
                  </a:lnTo>
                  <a:lnTo>
                    <a:pt x="10186" y="2838"/>
                  </a:lnTo>
                  <a:lnTo>
                    <a:pt x="9933" y="2382"/>
                  </a:lnTo>
                  <a:lnTo>
                    <a:pt x="9604" y="1951"/>
                  </a:lnTo>
                  <a:lnTo>
                    <a:pt x="9249" y="1571"/>
                  </a:lnTo>
                  <a:lnTo>
                    <a:pt x="8869" y="1216"/>
                  </a:lnTo>
                  <a:lnTo>
                    <a:pt x="8438" y="912"/>
                  </a:lnTo>
                  <a:lnTo>
                    <a:pt x="8007" y="634"/>
                  </a:lnTo>
                  <a:lnTo>
                    <a:pt x="7526" y="406"/>
                  </a:lnTo>
                  <a:lnTo>
                    <a:pt x="7019" y="228"/>
                  </a:lnTo>
                  <a:lnTo>
                    <a:pt x="6487" y="102"/>
                  </a:lnTo>
                  <a:lnTo>
                    <a:pt x="5955" y="26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" name="Google Shape;7978;p73">
              <a:extLst>
                <a:ext uri="{FF2B5EF4-FFF2-40B4-BE49-F238E27FC236}">
                  <a16:creationId xmlns:a16="http://schemas.microsoft.com/office/drawing/2014/main" id="{D0264431-82BD-E015-720A-ED1AC1758A10}"/>
                </a:ext>
              </a:extLst>
            </p:cNvPr>
            <p:cNvSpPr/>
            <p:nvPr/>
          </p:nvSpPr>
          <p:spPr>
            <a:xfrm>
              <a:off x="5535425" y="1977025"/>
              <a:ext cx="149525" cy="352825"/>
            </a:xfrm>
            <a:custGeom>
              <a:avLst/>
              <a:gdLst/>
              <a:ahLst/>
              <a:cxnLst/>
              <a:rect l="l" t="t" r="r" b="b"/>
              <a:pathLst>
                <a:path w="5981" h="14113" extrusionOk="0">
                  <a:moveTo>
                    <a:pt x="5398" y="0"/>
                  </a:moveTo>
                  <a:lnTo>
                    <a:pt x="4866" y="26"/>
                  </a:lnTo>
                  <a:lnTo>
                    <a:pt x="4333" y="102"/>
                  </a:lnTo>
                  <a:lnTo>
                    <a:pt x="3827" y="254"/>
                  </a:lnTo>
                  <a:lnTo>
                    <a:pt x="3345" y="431"/>
                  </a:lnTo>
                  <a:lnTo>
                    <a:pt x="2889" y="634"/>
                  </a:lnTo>
                  <a:lnTo>
                    <a:pt x="2433" y="912"/>
                  </a:lnTo>
                  <a:lnTo>
                    <a:pt x="2028" y="1191"/>
                  </a:lnTo>
                  <a:lnTo>
                    <a:pt x="1648" y="1546"/>
                  </a:lnTo>
                  <a:lnTo>
                    <a:pt x="1293" y="1901"/>
                  </a:lnTo>
                  <a:lnTo>
                    <a:pt x="989" y="2306"/>
                  </a:lnTo>
                  <a:lnTo>
                    <a:pt x="710" y="2737"/>
                  </a:lnTo>
                  <a:lnTo>
                    <a:pt x="482" y="3193"/>
                  </a:lnTo>
                  <a:lnTo>
                    <a:pt x="305" y="3674"/>
                  </a:lnTo>
                  <a:lnTo>
                    <a:pt x="153" y="4181"/>
                  </a:lnTo>
                  <a:lnTo>
                    <a:pt x="52" y="4688"/>
                  </a:lnTo>
                  <a:lnTo>
                    <a:pt x="1" y="5220"/>
                  </a:lnTo>
                  <a:lnTo>
                    <a:pt x="26" y="5752"/>
                  </a:lnTo>
                  <a:lnTo>
                    <a:pt x="77" y="6258"/>
                  </a:lnTo>
                  <a:lnTo>
                    <a:pt x="153" y="6740"/>
                  </a:lnTo>
                  <a:lnTo>
                    <a:pt x="305" y="7221"/>
                  </a:lnTo>
                  <a:lnTo>
                    <a:pt x="482" y="7677"/>
                  </a:lnTo>
                  <a:lnTo>
                    <a:pt x="710" y="8108"/>
                  </a:lnTo>
                  <a:lnTo>
                    <a:pt x="964" y="8513"/>
                  </a:lnTo>
                  <a:lnTo>
                    <a:pt x="1242" y="8893"/>
                  </a:lnTo>
                  <a:lnTo>
                    <a:pt x="1673" y="9451"/>
                  </a:lnTo>
                  <a:lnTo>
                    <a:pt x="2053" y="10034"/>
                  </a:lnTo>
                  <a:lnTo>
                    <a:pt x="2383" y="10667"/>
                  </a:lnTo>
                  <a:lnTo>
                    <a:pt x="2636" y="11300"/>
                  </a:lnTo>
                  <a:lnTo>
                    <a:pt x="2864" y="11959"/>
                  </a:lnTo>
                  <a:lnTo>
                    <a:pt x="2940" y="12289"/>
                  </a:lnTo>
                  <a:lnTo>
                    <a:pt x="3016" y="12643"/>
                  </a:lnTo>
                  <a:lnTo>
                    <a:pt x="3067" y="12973"/>
                  </a:lnTo>
                  <a:lnTo>
                    <a:pt x="3117" y="13327"/>
                  </a:lnTo>
                  <a:lnTo>
                    <a:pt x="3117" y="13682"/>
                  </a:lnTo>
                  <a:lnTo>
                    <a:pt x="3143" y="14012"/>
                  </a:lnTo>
                  <a:lnTo>
                    <a:pt x="3143" y="14113"/>
                  </a:lnTo>
                  <a:lnTo>
                    <a:pt x="4207" y="14113"/>
                  </a:lnTo>
                  <a:lnTo>
                    <a:pt x="4207" y="14012"/>
                  </a:lnTo>
                  <a:lnTo>
                    <a:pt x="4207" y="13682"/>
                  </a:lnTo>
                  <a:lnTo>
                    <a:pt x="4181" y="13327"/>
                  </a:lnTo>
                  <a:lnTo>
                    <a:pt x="4131" y="12973"/>
                  </a:lnTo>
                  <a:lnTo>
                    <a:pt x="4080" y="12643"/>
                  </a:lnTo>
                  <a:lnTo>
                    <a:pt x="4004" y="12289"/>
                  </a:lnTo>
                  <a:lnTo>
                    <a:pt x="3928" y="11959"/>
                  </a:lnTo>
                  <a:lnTo>
                    <a:pt x="3725" y="11300"/>
                  </a:lnTo>
                  <a:lnTo>
                    <a:pt x="3447" y="10667"/>
                  </a:lnTo>
                  <a:lnTo>
                    <a:pt x="3117" y="10034"/>
                  </a:lnTo>
                  <a:lnTo>
                    <a:pt x="2763" y="9451"/>
                  </a:lnTo>
                  <a:lnTo>
                    <a:pt x="2332" y="8893"/>
                  </a:lnTo>
                  <a:lnTo>
                    <a:pt x="2028" y="8513"/>
                  </a:lnTo>
                  <a:lnTo>
                    <a:pt x="1774" y="8108"/>
                  </a:lnTo>
                  <a:lnTo>
                    <a:pt x="1572" y="7677"/>
                  </a:lnTo>
                  <a:lnTo>
                    <a:pt x="1369" y="7221"/>
                  </a:lnTo>
                  <a:lnTo>
                    <a:pt x="1242" y="6740"/>
                  </a:lnTo>
                  <a:lnTo>
                    <a:pt x="1141" y="6258"/>
                  </a:lnTo>
                  <a:lnTo>
                    <a:pt x="1090" y="5752"/>
                  </a:lnTo>
                  <a:lnTo>
                    <a:pt x="1090" y="5220"/>
                  </a:lnTo>
                  <a:lnTo>
                    <a:pt x="1116" y="4738"/>
                  </a:lnTo>
                  <a:lnTo>
                    <a:pt x="1217" y="4232"/>
                  </a:lnTo>
                  <a:lnTo>
                    <a:pt x="1344" y="3750"/>
                  </a:lnTo>
                  <a:lnTo>
                    <a:pt x="1521" y="3294"/>
                  </a:lnTo>
                  <a:lnTo>
                    <a:pt x="1724" y="2863"/>
                  </a:lnTo>
                  <a:lnTo>
                    <a:pt x="1977" y="2458"/>
                  </a:lnTo>
                  <a:lnTo>
                    <a:pt x="2256" y="2078"/>
                  </a:lnTo>
                  <a:lnTo>
                    <a:pt x="2560" y="1698"/>
                  </a:lnTo>
                  <a:lnTo>
                    <a:pt x="2915" y="1368"/>
                  </a:lnTo>
                  <a:lnTo>
                    <a:pt x="3269" y="1064"/>
                  </a:lnTo>
                  <a:lnTo>
                    <a:pt x="3675" y="811"/>
                  </a:lnTo>
                  <a:lnTo>
                    <a:pt x="4105" y="558"/>
                  </a:lnTo>
                  <a:lnTo>
                    <a:pt x="4536" y="380"/>
                  </a:lnTo>
                  <a:lnTo>
                    <a:pt x="4992" y="203"/>
                  </a:lnTo>
                  <a:lnTo>
                    <a:pt x="5474" y="102"/>
                  </a:lnTo>
                  <a:lnTo>
                    <a:pt x="5980" y="26"/>
                  </a:lnTo>
                  <a:lnTo>
                    <a:pt x="5676" y="0"/>
                  </a:lnTo>
                  <a:close/>
                </a:path>
              </a:pathLst>
            </a:custGeom>
            <a:solidFill>
              <a:srgbClr val="E2A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7979;p73">
              <a:extLst>
                <a:ext uri="{FF2B5EF4-FFF2-40B4-BE49-F238E27FC236}">
                  <a16:creationId xmlns:a16="http://schemas.microsoft.com/office/drawing/2014/main" id="{D9D691BA-E911-C1F4-39C8-CAB099973E65}"/>
                </a:ext>
              </a:extLst>
            </p:cNvPr>
            <p:cNvSpPr/>
            <p:nvPr/>
          </p:nvSpPr>
          <p:spPr>
            <a:xfrm>
              <a:off x="5596250" y="2170200"/>
              <a:ext cx="150150" cy="135600"/>
            </a:xfrm>
            <a:custGeom>
              <a:avLst/>
              <a:gdLst/>
              <a:ahLst/>
              <a:cxnLst/>
              <a:rect l="l" t="t" r="r" b="b"/>
              <a:pathLst>
                <a:path w="6006" h="5424" extrusionOk="0">
                  <a:moveTo>
                    <a:pt x="1166" y="533"/>
                  </a:moveTo>
                  <a:lnTo>
                    <a:pt x="1267" y="558"/>
                  </a:lnTo>
                  <a:lnTo>
                    <a:pt x="1368" y="609"/>
                  </a:lnTo>
                  <a:lnTo>
                    <a:pt x="1444" y="685"/>
                  </a:lnTo>
                  <a:lnTo>
                    <a:pt x="1520" y="761"/>
                  </a:lnTo>
                  <a:lnTo>
                    <a:pt x="1571" y="862"/>
                  </a:lnTo>
                  <a:lnTo>
                    <a:pt x="1596" y="964"/>
                  </a:lnTo>
                  <a:lnTo>
                    <a:pt x="1622" y="1065"/>
                  </a:lnTo>
                  <a:lnTo>
                    <a:pt x="1622" y="1623"/>
                  </a:lnTo>
                  <a:lnTo>
                    <a:pt x="1064" y="1623"/>
                  </a:lnTo>
                  <a:lnTo>
                    <a:pt x="963" y="1597"/>
                  </a:lnTo>
                  <a:lnTo>
                    <a:pt x="862" y="1572"/>
                  </a:lnTo>
                  <a:lnTo>
                    <a:pt x="760" y="1521"/>
                  </a:lnTo>
                  <a:lnTo>
                    <a:pt x="684" y="1445"/>
                  </a:lnTo>
                  <a:lnTo>
                    <a:pt x="608" y="1369"/>
                  </a:lnTo>
                  <a:lnTo>
                    <a:pt x="558" y="1293"/>
                  </a:lnTo>
                  <a:lnTo>
                    <a:pt x="532" y="1192"/>
                  </a:lnTo>
                  <a:lnTo>
                    <a:pt x="532" y="1065"/>
                  </a:lnTo>
                  <a:lnTo>
                    <a:pt x="532" y="964"/>
                  </a:lnTo>
                  <a:lnTo>
                    <a:pt x="558" y="862"/>
                  </a:lnTo>
                  <a:lnTo>
                    <a:pt x="608" y="761"/>
                  </a:lnTo>
                  <a:lnTo>
                    <a:pt x="684" y="685"/>
                  </a:lnTo>
                  <a:lnTo>
                    <a:pt x="760" y="609"/>
                  </a:lnTo>
                  <a:lnTo>
                    <a:pt x="862" y="558"/>
                  </a:lnTo>
                  <a:lnTo>
                    <a:pt x="963" y="533"/>
                  </a:lnTo>
                  <a:close/>
                  <a:moveTo>
                    <a:pt x="5042" y="533"/>
                  </a:moveTo>
                  <a:lnTo>
                    <a:pt x="5144" y="558"/>
                  </a:lnTo>
                  <a:lnTo>
                    <a:pt x="5245" y="609"/>
                  </a:lnTo>
                  <a:lnTo>
                    <a:pt x="5321" y="685"/>
                  </a:lnTo>
                  <a:lnTo>
                    <a:pt x="5372" y="761"/>
                  </a:lnTo>
                  <a:lnTo>
                    <a:pt x="5422" y="862"/>
                  </a:lnTo>
                  <a:lnTo>
                    <a:pt x="5473" y="964"/>
                  </a:lnTo>
                  <a:lnTo>
                    <a:pt x="5473" y="1065"/>
                  </a:lnTo>
                  <a:lnTo>
                    <a:pt x="5473" y="1192"/>
                  </a:lnTo>
                  <a:lnTo>
                    <a:pt x="5422" y="1293"/>
                  </a:lnTo>
                  <a:lnTo>
                    <a:pt x="5372" y="1369"/>
                  </a:lnTo>
                  <a:lnTo>
                    <a:pt x="5321" y="1445"/>
                  </a:lnTo>
                  <a:lnTo>
                    <a:pt x="5245" y="1521"/>
                  </a:lnTo>
                  <a:lnTo>
                    <a:pt x="5144" y="1572"/>
                  </a:lnTo>
                  <a:lnTo>
                    <a:pt x="5042" y="1597"/>
                  </a:lnTo>
                  <a:lnTo>
                    <a:pt x="4916" y="1623"/>
                  </a:lnTo>
                  <a:lnTo>
                    <a:pt x="4383" y="1623"/>
                  </a:lnTo>
                  <a:lnTo>
                    <a:pt x="4383" y="1065"/>
                  </a:lnTo>
                  <a:lnTo>
                    <a:pt x="4383" y="964"/>
                  </a:lnTo>
                  <a:lnTo>
                    <a:pt x="4434" y="862"/>
                  </a:lnTo>
                  <a:lnTo>
                    <a:pt x="4485" y="761"/>
                  </a:lnTo>
                  <a:lnTo>
                    <a:pt x="4535" y="685"/>
                  </a:lnTo>
                  <a:lnTo>
                    <a:pt x="4611" y="609"/>
                  </a:lnTo>
                  <a:lnTo>
                    <a:pt x="4713" y="558"/>
                  </a:lnTo>
                  <a:lnTo>
                    <a:pt x="4814" y="533"/>
                  </a:lnTo>
                  <a:close/>
                  <a:moveTo>
                    <a:pt x="1064" y="1"/>
                  </a:moveTo>
                  <a:lnTo>
                    <a:pt x="862" y="26"/>
                  </a:lnTo>
                  <a:lnTo>
                    <a:pt x="659" y="77"/>
                  </a:lnTo>
                  <a:lnTo>
                    <a:pt x="482" y="178"/>
                  </a:lnTo>
                  <a:lnTo>
                    <a:pt x="304" y="305"/>
                  </a:lnTo>
                  <a:lnTo>
                    <a:pt x="178" y="482"/>
                  </a:lnTo>
                  <a:lnTo>
                    <a:pt x="76" y="660"/>
                  </a:lnTo>
                  <a:lnTo>
                    <a:pt x="26" y="862"/>
                  </a:lnTo>
                  <a:lnTo>
                    <a:pt x="0" y="1065"/>
                  </a:lnTo>
                  <a:lnTo>
                    <a:pt x="26" y="1293"/>
                  </a:lnTo>
                  <a:lnTo>
                    <a:pt x="76" y="1496"/>
                  </a:lnTo>
                  <a:lnTo>
                    <a:pt x="178" y="1673"/>
                  </a:lnTo>
                  <a:lnTo>
                    <a:pt x="304" y="1825"/>
                  </a:lnTo>
                  <a:lnTo>
                    <a:pt x="482" y="1952"/>
                  </a:lnTo>
                  <a:lnTo>
                    <a:pt x="659" y="2053"/>
                  </a:lnTo>
                  <a:lnTo>
                    <a:pt x="862" y="2104"/>
                  </a:lnTo>
                  <a:lnTo>
                    <a:pt x="1064" y="2129"/>
                  </a:lnTo>
                  <a:lnTo>
                    <a:pt x="1622" y="2129"/>
                  </a:lnTo>
                  <a:lnTo>
                    <a:pt x="1622" y="5170"/>
                  </a:lnTo>
                  <a:lnTo>
                    <a:pt x="1622" y="5271"/>
                  </a:lnTo>
                  <a:lnTo>
                    <a:pt x="1698" y="5347"/>
                  </a:lnTo>
                  <a:lnTo>
                    <a:pt x="1774" y="5423"/>
                  </a:lnTo>
                  <a:lnTo>
                    <a:pt x="1976" y="5423"/>
                  </a:lnTo>
                  <a:lnTo>
                    <a:pt x="2052" y="5347"/>
                  </a:lnTo>
                  <a:lnTo>
                    <a:pt x="2103" y="5271"/>
                  </a:lnTo>
                  <a:lnTo>
                    <a:pt x="2128" y="5170"/>
                  </a:lnTo>
                  <a:lnTo>
                    <a:pt x="2128" y="2129"/>
                  </a:lnTo>
                  <a:lnTo>
                    <a:pt x="3851" y="2129"/>
                  </a:lnTo>
                  <a:lnTo>
                    <a:pt x="3851" y="5170"/>
                  </a:lnTo>
                  <a:lnTo>
                    <a:pt x="3877" y="5271"/>
                  </a:lnTo>
                  <a:lnTo>
                    <a:pt x="3927" y="5347"/>
                  </a:lnTo>
                  <a:lnTo>
                    <a:pt x="4029" y="5423"/>
                  </a:lnTo>
                  <a:lnTo>
                    <a:pt x="4231" y="5423"/>
                  </a:lnTo>
                  <a:lnTo>
                    <a:pt x="4307" y="5347"/>
                  </a:lnTo>
                  <a:lnTo>
                    <a:pt x="4358" y="5271"/>
                  </a:lnTo>
                  <a:lnTo>
                    <a:pt x="4383" y="5170"/>
                  </a:lnTo>
                  <a:lnTo>
                    <a:pt x="4383" y="2129"/>
                  </a:lnTo>
                  <a:lnTo>
                    <a:pt x="4916" y="2129"/>
                  </a:lnTo>
                  <a:lnTo>
                    <a:pt x="5144" y="2104"/>
                  </a:lnTo>
                  <a:lnTo>
                    <a:pt x="5346" y="2053"/>
                  </a:lnTo>
                  <a:lnTo>
                    <a:pt x="5524" y="1952"/>
                  </a:lnTo>
                  <a:lnTo>
                    <a:pt x="5676" y="1825"/>
                  </a:lnTo>
                  <a:lnTo>
                    <a:pt x="5802" y="1673"/>
                  </a:lnTo>
                  <a:lnTo>
                    <a:pt x="5904" y="1496"/>
                  </a:lnTo>
                  <a:lnTo>
                    <a:pt x="5980" y="1293"/>
                  </a:lnTo>
                  <a:lnTo>
                    <a:pt x="6005" y="1065"/>
                  </a:lnTo>
                  <a:lnTo>
                    <a:pt x="5980" y="862"/>
                  </a:lnTo>
                  <a:lnTo>
                    <a:pt x="5904" y="660"/>
                  </a:lnTo>
                  <a:lnTo>
                    <a:pt x="5802" y="482"/>
                  </a:lnTo>
                  <a:lnTo>
                    <a:pt x="5676" y="305"/>
                  </a:lnTo>
                  <a:lnTo>
                    <a:pt x="5524" y="178"/>
                  </a:lnTo>
                  <a:lnTo>
                    <a:pt x="5346" y="77"/>
                  </a:lnTo>
                  <a:lnTo>
                    <a:pt x="5144" y="26"/>
                  </a:lnTo>
                  <a:lnTo>
                    <a:pt x="4916" y="1"/>
                  </a:lnTo>
                  <a:lnTo>
                    <a:pt x="4713" y="26"/>
                  </a:lnTo>
                  <a:lnTo>
                    <a:pt x="4510" y="77"/>
                  </a:lnTo>
                  <a:lnTo>
                    <a:pt x="4333" y="178"/>
                  </a:lnTo>
                  <a:lnTo>
                    <a:pt x="4181" y="305"/>
                  </a:lnTo>
                  <a:lnTo>
                    <a:pt x="4054" y="482"/>
                  </a:lnTo>
                  <a:lnTo>
                    <a:pt x="3953" y="660"/>
                  </a:lnTo>
                  <a:lnTo>
                    <a:pt x="3877" y="862"/>
                  </a:lnTo>
                  <a:lnTo>
                    <a:pt x="3851" y="1065"/>
                  </a:lnTo>
                  <a:lnTo>
                    <a:pt x="3851" y="1623"/>
                  </a:lnTo>
                  <a:lnTo>
                    <a:pt x="2128" y="1623"/>
                  </a:lnTo>
                  <a:lnTo>
                    <a:pt x="2128" y="1065"/>
                  </a:lnTo>
                  <a:lnTo>
                    <a:pt x="2103" y="862"/>
                  </a:lnTo>
                  <a:lnTo>
                    <a:pt x="2052" y="660"/>
                  </a:lnTo>
                  <a:lnTo>
                    <a:pt x="1951" y="482"/>
                  </a:lnTo>
                  <a:lnTo>
                    <a:pt x="1824" y="305"/>
                  </a:lnTo>
                  <a:lnTo>
                    <a:pt x="1672" y="178"/>
                  </a:lnTo>
                  <a:lnTo>
                    <a:pt x="1470" y="77"/>
                  </a:lnTo>
                  <a:lnTo>
                    <a:pt x="1292" y="26"/>
                  </a:lnTo>
                  <a:lnTo>
                    <a:pt x="1064" y="1"/>
                  </a:lnTo>
                  <a:close/>
                </a:path>
              </a:pathLst>
            </a:custGeom>
            <a:solidFill>
              <a:srgbClr val="E2A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7980;p73">
              <a:extLst>
                <a:ext uri="{FF2B5EF4-FFF2-40B4-BE49-F238E27FC236}">
                  <a16:creationId xmlns:a16="http://schemas.microsoft.com/office/drawing/2014/main" id="{B9412C81-061B-2030-3AD8-AC91279D0BBF}"/>
                </a:ext>
              </a:extLst>
            </p:cNvPr>
            <p:cNvSpPr/>
            <p:nvPr/>
          </p:nvSpPr>
          <p:spPr>
            <a:xfrm>
              <a:off x="5586750" y="2299425"/>
              <a:ext cx="168500" cy="60850"/>
            </a:xfrm>
            <a:custGeom>
              <a:avLst/>
              <a:gdLst/>
              <a:ahLst/>
              <a:cxnLst/>
              <a:rect l="l" t="t" r="r" b="b"/>
              <a:pathLst>
                <a:path w="6740" h="2434" extrusionOk="0">
                  <a:moveTo>
                    <a:pt x="1216" y="1"/>
                  </a:moveTo>
                  <a:lnTo>
                    <a:pt x="988" y="26"/>
                  </a:lnTo>
                  <a:lnTo>
                    <a:pt x="760" y="102"/>
                  </a:lnTo>
                  <a:lnTo>
                    <a:pt x="532" y="203"/>
                  </a:lnTo>
                  <a:lnTo>
                    <a:pt x="355" y="355"/>
                  </a:lnTo>
                  <a:lnTo>
                    <a:pt x="203" y="533"/>
                  </a:lnTo>
                  <a:lnTo>
                    <a:pt x="101" y="761"/>
                  </a:lnTo>
                  <a:lnTo>
                    <a:pt x="25" y="989"/>
                  </a:lnTo>
                  <a:lnTo>
                    <a:pt x="0" y="1217"/>
                  </a:lnTo>
                  <a:lnTo>
                    <a:pt x="25" y="1470"/>
                  </a:lnTo>
                  <a:lnTo>
                    <a:pt x="101" y="1698"/>
                  </a:lnTo>
                  <a:lnTo>
                    <a:pt x="203" y="1901"/>
                  </a:lnTo>
                  <a:lnTo>
                    <a:pt x="355" y="2078"/>
                  </a:lnTo>
                  <a:lnTo>
                    <a:pt x="532" y="2230"/>
                  </a:lnTo>
                  <a:lnTo>
                    <a:pt x="760" y="2332"/>
                  </a:lnTo>
                  <a:lnTo>
                    <a:pt x="988" y="2408"/>
                  </a:lnTo>
                  <a:lnTo>
                    <a:pt x="1216" y="2433"/>
                  </a:lnTo>
                  <a:lnTo>
                    <a:pt x="5524" y="2433"/>
                  </a:lnTo>
                  <a:lnTo>
                    <a:pt x="5777" y="2408"/>
                  </a:lnTo>
                  <a:lnTo>
                    <a:pt x="6005" y="2332"/>
                  </a:lnTo>
                  <a:lnTo>
                    <a:pt x="6208" y="2230"/>
                  </a:lnTo>
                  <a:lnTo>
                    <a:pt x="6385" y="2078"/>
                  </a:lnTo>
                  <a:lnTo>
                    <a:pt x="6537" y="1901"/>
                  </a:lnTo>
                  <a:lnTo>
                    <a:pt x="6664" y="1698"/>
                  </a:lnTo>
                  <a:lnTo>
                    <a:pt x="6714" y="1470"/>
                  </a:lnTo>
                  <a:lnTo>
                    <a:pt x="6740" y="1217"/>
                  </a:lnTo>
                  <a:lnTo>
                    <a:pt x="6714" y="989"/>
                  </a:lnTo>
                  <a:lnTo>
                    <a:pt x="6664" y="761"/>
                  </a:lnTo>
                  <a:lnTo>
                    <a:pt x="6537" y="533"/>
                  </a:lnTo>
                  <a:lnTo>
                    <a:pt x="6385" y="355"/>
                  </a:lnTo>
                  <a:lnTo>
                    <a:pt x="6208" y="203"/>
                  </a:lnTo>
                  <a:lnTo>
                    <a:pt x="6005" y="102"/>
                  </a:lnTo>
                  <a:lnTo>
                    <a:pt x="5777" y="26"/>
                  </a:lnTo>
                  <a:lnTo>
                    <a:pt x="5524" y="1"/>
                  </a:lnTo>
                  <a:close/>
                </a:path>
              </a:pathLst>
            </a:custGeom>
            <a:solidFill>
              <a:srgbClr val="6C83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7981;p73">
              <a:extLst>
                <a:ext uri="{FF2B5EF4-FFF2-40B4-BE49-F238E27FC236}">
                  <a16:creationId xmlns:a16="http://schemas.microsoft.com/office/drawing/2014/main" id="{9D3BC0B2-8F00-6670-490F-ED8CA3F7DD2F}"/>
                </a:ext>
              </a:extLst>
            </p:cNvPr>
            <p:cNvSpPr/>
            <p:nvPr/>
          </p:nvSpPr>
          <p:spPr>
            <a:xfrm>
              <a:off x="5586750" y="2299425"/>
              <a:ext cx="57650" cy="60850"/>
            </a:xfrm>
            <a:custGeom>
              <a:avLst/>
              <a:gdLst/>
              <a:ahLst/>
              <a:cxnLst/>
              <a:rect l="l" t="t" r="r" b="b"/>
              <a:pathLst>
                <a:path w="2306" h="2434" extrusionOk="0">
                  <a:moveTo>
                    <a:pt x="1216" y="1"/>
                  </a:moveTo>
                  <a:lnTo>
                    <a:pt x="988" y="26"/>
                  </a:lnTo>
                  <a:lnTo>
                    <a:pt x="760" y="102"/>
                  </a:lnTo>
                  <a:lnTo>
                    <a:pt x="532" y="203"/>
                  </a:lnTo>
                  <a:lnTo>
                    <a:pt x="355" y="355"/>
                  </a:lnTo>
                  <a:lnTo>
                    <a:pt x="203" y="533"/>
                  </a:lnTo>
                  <a:lnTo>
                    <a:pt x="101" y="761"/>
                  </a:lnTo>
                  <a:lnTo>
                    <a:pt x="25" y="989"/>
                  </a:lnTo>
                  <a:lnTo>
                    <a:pt x="0" y="1217"/>
                  </a:lnTo>
                  <a:lnTo>
                    <a:pt x="25" y="1470"/>
                  </a:lnTo>
                  <a:lnTo>
                    <a:pt x="101" y="1698"/>
                  </a:lnTo>
                  <a:lnTo>
                    <a:pt x="203" y="1901"/>
                  </a:lnTo>
                  <a:lnTo>
                    <a:pt x="355" y="2078"/>
                  </a:lnTo>
                  <a:lnTo>
                    <a:pt x="532" y="2230"/>
                  </a:lnTo>
                  <a:lnTo>
                    <a:pt x="760" y="2332"/>
                  </a:lnTo>
                  <a:lnTo>
                    <a:pt x="988" y="2408"/>
                  </a:lnTo>
                  <a:lnTo>
                    <a:pt x="1216" y="2433"/>
                  </a:lnTo>
                  <a:lnTo>
                    <a:pt x="2306" y="2433"/>
                  </a:lnTo>
                  <a:lnTo>
                    <a:pt x="2052" y="2408"/>
                  </a:lnTo>
                  <a:lnTo>
                    <a:pt x="1824" y="2332"/>
                  </a:lnTo>
                  <a:lnTo>
                    <a:pt x="1622" y="2230"/>
                  </a:lnTo>
                  <a:lnTo>
                    <a:pt x="1444" y="2078"/>
                  </a:lnTo>
                  <a:lnTo>
                    <a:pt x="1292" y="1901"/>
                  </a:lnTo>
                  <a:lnTo>
                    <a:pt x="1166" y="1698"/>
                  </a:lnTo>
                  <a:lnTo>
                    <a:pt x="1115" y="1470"/>
                  </a:lnTo>
                  <a:lnTo>
                    <a:pt x="1090" y="1217"/>
                  </a:lnTo>
                  <a:lnTo>
                    <a:pt x="1115" y="989"/>
                  </a:lnTo>
                  <a:lnTo>
                    <a:pt x="1166" y="761"/>
                  </a:lnTo>
                  <a:lnTo>
                    <a:pt x="1292" y="533"/>
                  </a:lnTo>
                  <a:lnTo>
                    <a:pt x="1444" y="355"/>
                  </a:lnTo>
                  <a:lnTo>
                    <a:pt x="1622" y="203"/>
                  </a:lnTo>
                  <a:lnTo>
                    <a:pt x="1824" y="102"/>
                  </a:lnTo>
                  <a:lnTo>
                    <a:pt x="2052" y="26"/>
                  </a:lnTo>
                  <a:lnTo>
                    <a:pt x="2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7982;p73">
              <a:extLst>
                <a:ext uri="{FF2B5EF4-FFF2-40B4-BE49-F238E27FC236}">
                  <a16:creationId xmlns:a16="http://schemas.microsoft.com/office/drawing/2014/main" id="{9A18A871-57CE-7B0F-00D0-224DE0490932}"/>
                </a:ext>
              </a:extLst>
            </p:cNvPr>
            <p:cNvSpPr/>
            <p:nvPr/>
          </p:nvSpPr>
          <p:spPr>
            <a:xfrm>
              <a:off x="5586750" y="2360250"/>
              <a:ext cx="168500" cy="60825"/>
            </a:xfrm>
            <a:custGeom>
              <a:avLst/>
              <a:gdLst/>
              <a:ahLst/>
              <a:cxnLst/>
              <a:rect l="l" t="t" r="r" b="b"/>
              <a:pathLst>
                <a:path w="6740" h="2433" extrusionOk="0">
                  <a:moveTo>
                    <a:pt x="1216" y="0"/>
                  </a:moveTo>
                  <a:lnTo>
                    <a:pt x="988" y="25"/>
                  </a:lnTo>
                  <a:lnTo>
                    <a:pt x="760" y="101"/>
                  </a:lnTo>
                  <a:lnTo>
                    <a:pt x="532" y="203"/>
                  </a:lnTo>
                  <a:lnTo>
                    <a:pt x="355" y="355"/>
                  </a:lnTo>
                  <a:lnTo>
                    <a:pt x="203" y="532"/>
                  </a:lnTo>
                  <a:lnTo>
                    <a:pt x="101" y="760"/>
                  </a:lnTo>
                  <a:lnTo>
                    <a:pt x="25" y="988"/>
                  </a:lnTo>
                  <a:lnTo>
                    <a:pt x="0" y="1216"/>
                  </a:lnTo>
                  <a:lnTo>
                    <a:pt x="25" y="1470"/>
                  </a:lnTo>
                  <a:lnTo>
                    <a:pt x="101" y="1698"/>
                  </a:lnTo>
                  <a:lnTo>
                    <a:pt x="203" y="1900"/>
                  </a:lnTo>
                  <a:lnTo>
                    <a:pt x="355" y="2078"/>
                  </a:lnTo>
                  <a:lnTo>
                    <a:pt x="532" y="2230"/>
                  </a:lnTo>
                  <a:lnTo>
                    <a:pt x="760" y="2356"/>
                  </a:lnTo>
                  <a:lnTo>
                    <a:pt x="988" y="2407"/>
                  </a:lnTo>
                  <a:lnTo>
                    <a:pt x="1216" y="2432"/>
                  </a:lnTo>
                  <a:lnTo>
                    <a:pt x="5524" y="2432"/>
                  </a:lnTo>
                  <a:lnTo>
                    <a:pt x="5777" y="2407"/>
                  </a:lnTo>
                  <a:lnTo>
                    <a:pt x="6005" y="2356"/>
                  </a:lnTo>
                  <a:lnTo>
                    <a:pt x="6208" y="2230"/>
                  </a:lnTo>
                  <a:lnTo>
                    <a:pt x="6385" y="2078"/>
                  </a:lnTo>
                  <a:lnTo>
                    <a:pt x="6537" y="1900"/>
                  </a:lnTo>
                  <a:lnTo>
                    <a:pt x="6664" y="1698"/>
                  </a:lnTo>
                  <a:lnTo>
                    <a:pt x="6714" y="1470"/>
                  </a:lnTo>
                  <a:lnTo>
                    <a:pt x="6740" y="1216"/>
                  </a:lnTo>
                  <a:lnTo>
                    <a:pt x="6714" y="988"/>
                  </a:lnTo>
                  <a:lnTo>
                    <a:pt x="6664" y="760"/>
                  </a:lnTo>
                  <a:lnTo>
                    <a:pt x="6537" y="532"/>
                  </a:lnTo>
                  <a:lnTo>
                    <a:pt x="6385" y="355"/>
                  </a:lnTo>
                  <a:lnTo>
                    <a:pt x="6208" y="203"/>
                  </a:lnTo>
                  <a:lnTo>
                    <a:pt x="6005" y="101"/>
                  </a:lnTo>
                  <a:lnTo>
                    <a:pt x="5777" y="25"/>
                  </a:lnTo>
                  <a:lnTo>
                    <a:pt x="5524" y="0"/>
                  </a:lnTo>
                  <a:close/>
                </a:path>
              </a:pathLst>
            </a:custGeom>
            <a:solidFill>
              <a:srgbClr val="6C83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7983;p73">
              <a:extLst>
                <a:ext uri="{FF2B5EF4-FFF2-40B4-BE49-F238E27FC236}">
                  <a16:creationId xmlns:a16="http://schemas.microsoft.com/office/drawing/2014/main" id="{144AAC96-1399-D32B-2F0A-52DF6942EC98}"/>
                </a:ext>
              </a:extLst>
            </p:cNvPr>
            <p:cNvSpPr/>
            <p:nvPr/>
          </p:nvSpPr>
          <p:spPr>
            <a:xfrm>
              <a:off x="5586750" y="2360250"/>
              <a:ext cx="57650" cy="60825"/>
            </a:xfrm>
            <a:custGeom>
              <a:avLst/>
              <a:gdLst/>
              <a:ahLst/>
              <a:cxnLst/>
              <a:rect l="l" t="t" r="r" b="b"/>
              <a:pathLst>
                <a:path w="2306" h="2433" extrusionOk="0">
                  <a:moveTo>
                    <a:pt x="1216" y="0"/>
                  </a:moveTo>
                  <a:lnTo>
                    <a:pt x="988" y="25"/>
                  </a:lnTo>
                  <a:lnTo>
                    <a:pt x="760" y="101"/>
                  </a:lnTo>
                  <a:lnTo>
                    <a:pt x="532" y="203"/>
                  </a:lnTo>
                  <a:lnTo>
                    <a:pt x="355" y="355"/>
                  </a:lnTo>
                  <a:lnTo>
                    <a:pt x="203" y="532"/>
                  </a:lnTo>
                  <a:lnTo>
                    <a:pt x="101" y="760"/>
                  </a:lnTo>
                  <a:lnTo>
                    <a:pt x="25" y="988"/>
                  </a:lnTo>
                  <a:lnTo>
                    <a:pt x="0" y="1216"/>
                  </a:lnTo>
                  <a:lnTo>
                    <a:pt x="25" y="1470"/>
                  </a:lnTo>
                  <a:lnTo>
                    <a:pt x="101" y="1698"/>
                  </a:lnTo>
                  <a:lnTo>
                    <a:pt x="203" y="1900"/>
                  </a:lnTo>
                  <a:lnTo>
                    <a:pt x="355" y="2078"/>
                  </a:lnTo>
                  <a:lnTo>
                    <a:pt x="532" y="2230"/>
                  </a:lnTo>
                  <a:lnTo>
                    <a:pt x="760" y="2356"/>
                  </a:lnTo>
                  <a:lnTo>
                    <a:pt x="988" y="2407"/>
                  </a:lnTo>
                  <a:lnTo>
                    <a:pt x="1216" y="2432"/>
                  </a:lnTo>
                  <a:lnTo>
                    <a:pt x="2306" y="2432"/>
                  </a:lnTo>
                  <a:lnTo>
                    <a:pt x="2052" y="2407"/>
                  </a:lnTo>
                  <a:lnTo>
                    <a:pt x="1824" y="2356"/>
                  </a:lnTo>
                  <a:lnTo>
                    <a:pt x="1622" y="2230"/>
                  </a:lnTo>
                  <a:lnTo>
                    <a:pt x="1444" y="2078"/>
                  </a:lnTo>
                  <a:lnTo>
                    <a:pt x="1292" y="1900"/>
                  </a:lnTo>
                  <a:lnTo>
                    <a:pt x="1166" y="1698"/>
                  </a:lnTo>
                  <a:lnTo>
                    <a:pt x="1115" y="1470"/>
                  </a:lnTo>
                  <a:lnTo>
                    <a:pt x="1090" y="1216"/>
                  </a:lnTo>
                  <a:lnTo>
                    <a:pt x="1115" y="988"/>
                  </a:lnTo>
                  <a:lnTo>
                    <a:pt x="1166" y="760"/>
                  </a:lnTo>
                  <a:lnTo>
                    <a:pt x="1292" y="532"/>
                  </a:lnTo>
                  <a:lnTo>
                    <a:pt x="1444" y="355"/>
                  </a:lnTo>
                  <a:lnTo>
                    <a:pt x="1622" y="203"/>
                  </a:lnTo>
                  <a:lnTo>
                    <a:pt x="1824" y="101"/>
                  </a:lnTo>
                  <a:lnTo>
                    <a:pt x="2052" y="25"/>
                  </a:lnTo>
                  <a:lnTo>
                    <a:pt x="2306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77559850-402A-F9BA-312A-E2D48F8917CB}"/>
              </a:ext>
            </a:extLst>
          </p:cNvPr>
          <p:cNvSpPr txBox="1"/>
          <p:nvPr/>
        </p:nvSpPr>
        <p:spPr>
          <a:xfrm>
            <a:off x="1947905" y="2210827"/>
            <a:ext cx="5919280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6000" dirty="0">
                <a:ln w="0"/>
                <a:solidFill>
                  <a:schemeClr val="accent2">
                    <a:lumMod val="50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Face</a:t>
            </a:r>
            <a:r>
              <a:rPr lang="en-US" sz="6000" dirty="0">
                <a:ln w="0"/>
                <a:solidFill>
                  <a:srgbClr val="E62222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s</a:t>
            </a:r>
            <a:endParaRPr lang="en-SA" sz="6000" dirty="0"/>
          </a:p>
        </p:txBody>
      </p:sp>
      <p:pic>
        <p:nvPicPr>
          <p:cNvPr id="22" name="Picture 21">
            <a:extLst>
              <a:ext uri="{FF2B5EF4-FFF2-40B4-BE49-F238E27FC236}">
                <a16:creationId xmlns:a16="http://schemas.microsoft.com/office/drawing/2014/main" id="{8480239A-A47D-890F-5191-D4042B1ED70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74695" y="109145"/>
            <a:ext cx="1927901" cy="858794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7CA2B382-C432-3973-CB20-96276AA4198E}"/>
              </a:ext>
            </a:extLst>
          </p:cNvPr>
          <p:cNvSpPr txBox="1"/>
          <p:nvPr/>
        </p:nvSpPr>
        <p:spPr>
          <a:xfrm>
            <a:off x="4495518" y="3661317"/>
            <a:ext cx="5677988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SA" sz="4400" dirty="0"/>
              <a:t>✅</a:t>
            </a:r>
          </a:p>
        </p:txBody>
      </p:sp>
    </p:spTree>
    <p:extLst>
      <p:ext uri="{BB962C8B-B14F-4D97-AF65-F5344CB8AC3E}">
        <p14:creationId xmlns:p14="http://schemas.microsoft.com/office/powerpoint/2010/main" val="9023740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Alternate Process 13">
            <a:extLst>
              <a:ext uri="{FF2B5EF4-FFF2-40B4-BE49-F238E27FC236}">
                <a16:creationId xmlns:a16="http://schemas.microsoft.com/office/drawing/2014/main" id="{DB128DE4-9F8A-C568-531A-4A777D1E6FE4}"/>
              </a:ext>
            </a:extLst>
          </p:cNvPr>
          <p:cNvSpPr/>
          <p:nvPr/>
        </p:nvSpPr>
        <p:spPr>
          <a:xfrm>
            <a:off x="5590903" y="2317921"/>
            <a:ext cx="3644538" cy="738596"/>
          </a:xfrm>
          <a:prstGeom prst="flowChartAlternateProcess">
            <a:avLst/>
          </a:prstGeom>
          <a:solidFill>
            <a:srgbClr val="FFCB51"/>
          </a:solidFill>
          <a:ln>
            <a:solidFill>
              <a:schemeClr val="accent5"/>
            </a:solidFill>
          </a:ln>
          <a:scene3d>
            <a:camera prst="perspectiveRigh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16" name="Alternate Process 15">
            <a:extLst>
              <a:ext uri="{FF2B5EF4-FFF2-40B4-BE49-F238E27FC236}">
                <a16:creationId xmlns:a16="http://schemas.microsoft.com/office/drawing/2014/main" id="{89974BFC-6112-FCC4-7D28-D58DCB54AF11}"/>
              </a:ext>
            </a:extLst>
          </p:cNvPr>
          <p:cNvSpPr/>
          <p:nvPr/>
        </p:nvSpPr>
        <p:spPr>
          <a:xfrm>
            <a:off x="5590903" y="1125915"/>
            <a:ext cx="3553097" cy="738596"/>
          </a:xfrm>
          <a:prstGeom prst="flowChartAlternateProcess">
            <a:avLst/>
          </a:prstGeom>
          <a:solidFill>
            <a:srgbClr val="FFCB51"/>
          </a:solidFill>
          <a:ln>
            <a:solidFill>
              <a:schemeClr val="accent5"/>
            </a:solidFill>
          </a:ln>
          <a:scene3d>
            <a:camera prst="perspectiveRigh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CB7FD810-E954-A9F7-291F-062C08B04AAA}"/>
              </a:ext>
            </a:extLst>
          </p:cNvPr>
          <p:cNvSpPr/>
          <p:nvPr/>
        </p:nvSpPr>
        <p:spPr>
          <a:xfrm>
            <a:off x="6558338" y="2144763"/>
            <a:ext cx="1552348" cy="1084912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en-US" sz="66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chemeClr val="bg2">
                    <a:lumMod val="25000"/>
                  </a:schemeClr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</a:rPr>
              <a:t>/ </a:t>
            </a:r>
            <a:r>
              <a:rPr lang="en-US" sz="66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chemeClr val="bg2">
                    <a:lumMod val="25000"/>
                  </a:schemeClr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+mj-lt"/>
              </a:rPr>
              <a:t>s</a:t>
            </a:r>
            <a:r>
              <a:rPr lang="en-US" sz="66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chemeClr val="bg2">
                    <a:lumMod val="25000"/>
                  </a:schemeClr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</a:rPr>
              <a:t> /</a:t>
            </a:r>
            <a:endParaRPr lang="en-US" sz="6600" b="1" dirty="0">
              <a:ln w="10160">
                <a:solidFill>
                  <a:schemeClr val="accent5"/>
                </a:solidFill>
                <a:prstDash val="solid"/>
              </a:ln>
              <a:solidFill>
                <a:schemeClr val="bg2">
                  <a:lumMod val="25000"/>
                </a:schemeClr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+mj-lt"/>
            </a:endParaRPr>
          </a:p>
        </p:txBody>
      </p:sp>
      <p:sp>
        <p:nvSpPr>
          <p:cNvPr id="6" name="Alternate Process 5">
            <a:extLst>
              <a:ext uri="{FF2B5EF4-FFF2-40B4-BE49-F238E27FC236}">
                <a16:creationId xmlns:a16="http://schemas.microsoft.com/office/drawing/2014/main" id="{72AA445D-5323-FC9E-125D-378C44356458}"/>
              </a:ext>
            </a:extLst>
          </p:cNvPr>
          <p:cNvSpPr/>
          <p:nvPr/>
        </p:nvSpPr>
        <p:spPr>
          <a:xfrm>
            <a:off x="5545182" y="3546989"/>
            <a:ext cx="3644538" cy="738596"/>
          </a:xfrm>
          <a:prstGeom prst="flowChartAlternateProcess">
            <a:avLst/>
          </a:prstGeom>
          <a:solidFill>
            <a:srgbClr val="FFCB51"/>
          </a:solidFill>
          <a:ln>
            <a:solidFill>
              <a:schemeClr val="accent5"/>
            </a:solidFill>
          </a:ln>
          <a:scene3d>
            <a:camera prst="perspectiveRigh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C9DB173B-D543-4298-9AF7-D9931DBAE5A5}"/>
              </a:ext>
            </a:extLst>
          </p:cNvPr>
          <p:cNvSpPr/>
          <p:nvPr/>
        </p:nvSpPr>
        <p:spPr>
          <a:xfrm>
            <a:off x="6488608" y="3350440"/>
            <a:ext cx="1598835" cy="1084912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en-US" sz="66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chemeClr val="bg2">
                    <a:lumMod val="25000"/>
                  </a:schemeClr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</a:rPr>
              <a:t> /</a:t>
            </a:r>
            <a:r>
              <a:rPr lang="en-US" sz="66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chemeClr val="bg2">
                    <a:lumMod val="25000"/>
                  </a:schemeClr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+mj-lt"/>
              </a:rPr>
              <a:t>IZ/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469401F-5343-E41B-9383-806AB1557B97}"/>
              </a:ext>
            </a:extLst>
          </p:cNvPr>
          <p:cNvSpPr/>
          <p:nvPr/>
        </p:nvSpPr>
        <p:spPr>
          <a:xfrm>
            <a:off x="6499104" y="935839"/>
            <a:ext cx="1504258" cy="1084912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en-US" sz="66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chemeClr val="bg2">
                    <a:lumMod val="25000"/>
                  </a:schemeClr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</a:rPr>
              <a:t>/ </a:t>
            </a:r>
            <a:r>
              <a:rPr lang="en-US" sz="66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chemeClr val="bg2">
                    <a:lumMod val="25000"/>
                  </a:schemeClr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+mj-lt"/>
              </a:rPr>
              <a:t>z</a:t>
            </a:r>
            <a:r>
              <a:rPr lang="en-US" sz="66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chemeClr val="bg2">
                    <a:lumMod val="25000"/>
                  </a:schemeClr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</a:rPr>
              <a:t> /</a:t>
            </a:r>
            <a:endParaRPr lang="en-US" sz="6600" b="1" dirty="0">
              <a:ln w="10160">
                <a:solidFill>
                  <a:schemeClr val="accent5"/>
                </a:solidFill>
                <a:prstDash val="solid"/>
              </a:ln>
              <a:solidFill>
                <a:schemeClr val="bg2">
                  <a:lumMod val="25000"/>
                </a:schemeClr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+mj-lt"/>
            </a:endParaRPr>
          </a:p>
        </p:txBody>
      </p:sp>
      <p:grpSp>
        <p:nvGrpSpPr>
          <p:cNvPr id="9" name="Google Shape;7976;p73">
            <a:extLst>
              <a:ext uri="{FF2B5EF4-FFF2-40B4-BE49-F238E27FC236}">
                <a16:creationId xmlns:a16="http://schemas.microsoft.com/office/drawing/2014/main" id="{459DB99D-A343-87A4-8E66-5774C7D612BF}"/>
              </a:ext>
            </a:extLst>
          </p:cNvPr>
          <p:cNvGrpSpPr/>
          <p:nvPr/>
        </p:nvGrpSpPr>
        <p:grpSpPr>
          <a:xfrm>
            <a:off x="5819827" y="209767"/>
            <a:ext cx="271150" cy="444050"/>
            <a:chOff x="5535425" y="1977025"/>
            <a:chExt cx="271150" cy="444050"/>
          </a:xfrm>
        </p:grpSpPr>
        <p:sp>
          <p:nvSpPr>
            <p:cNvPr id="10" name="Google Shape;7977;p73">
              <a:extLst>
                <a:ext uri="{FF2B5EF4-FFF2-40B4-BE49-F238E27FC236}">
                  <a16:creationId xmlns:a16="http://schemas.microsoft.com/office/drawing/2014/main" id="{F35C1F61-DBF6-6EAB-0313-DC3B37FE36EF}"/>
                </a:ext>
              </a:extLst>
            </p:cNvPr>
            <p:cNvSpPr/>
            <p:nvPr/>
          </p:nvSpPr>
          <p:spPr>
            <a:xfrm>
              <a:off x="5535425" y="1977025"/>
              <a:ext cx="271150" cy="352825"/>
            </a:xfrm>
            <a:custGeom>
              <a:avLst/>
              <a:gdLst/>
              <a:ahLst/>
              <a:cxnLst/>
              <a:rect l="l" t="t" r="r" b="b"/>
              <a:pathLst>
                <a:path w="10846" h="14113" extrusionOk="0">
                  <a:moveTo>
                    <a:pt x="5398" y="0"/>
                  </a:moveTo>
                  <a:lnTo>
                    <a:pt x="4866" y="26"/>
                  </a:lnTo>
                  <a:lnTo>
                    <a:pt x="4333" y="102"/>
                  </a:lnTo>
                  <a:lnTo>
                    <a:pt x="3827" y="254"/>
                  </a:lnTo>
                  <a:lnTo>
                    <a:pt x="3345" y="431"/>
                  </a:lnTo>
                  <a:lnTo>
                    <a:pt x="2889" y="634"/>
                  </a:lnTo>
                  <a:lnTo>
                    <a:pt x="2433" y="912"/>
                  </a:lnTo>
                  <a:lnTo>
                    <a:pt x="2028" y="1191"/>
                  </a:lnTo>
                  <a:lnTo>
                    <a:pt x="1648" y="1546"/>
                  </a:lnTo>
                  <a:lnTo>
                    <a:pt x="1293" y="1901"/>
                  </a:lnTo>
                  <a:lnTo>
                    <a:pt x="989" y="2306"/>
                  </a:lnTo>
                  <a:lnTo>
                    <a:pt x="710" y="2737"/>
                  </a:lnTo>
                  <a:lnTo>
                    <a:pt x="482" y="3193"/>
                  </a:lnTo>
                  <a:lnTo>
                    <a:pt x="305" y="3674"/>
                  </a:lnTo>
                  <a:lnTo>
                    <a:pt x="153" y="4181"/>
                  </a:lnTo>
                  <a:lnTo>
                    <a:pt x="52" y="4688"/>
                  </a:lnTo>
                  <a:lnTo>
                    <a:pt x="1" y="5220"/>
                  </a:lnTo>
                  <a:lnTo>
                    <a:pt x="26" y="5752"/>
                  </a:lnTo>
                  <a:lnTo>
                    <a:pt x="77" y="6258"/>
                  </a:lnTo>
                  <a:lnTo>
                    <a:pt x="153" y="6740"/>
                  </a:lnTo>
                  <a:lnTo>
                    <a:pt x="305" y="7221"/>
                  </a:lnTo>
                  <a:lnTo>
                    <a:pt x="482" y="7677"/>
                  </a:lnTo>
                  <a:lnTo>
                    <a:pt x="710" y="8108"/>
                  </a:lnTo>
                  <a:lnTo>
                    <a:pt x="964" y="8513"/>
                  </a:lnTo>
                  <a:lnTo>
                    <a:pt x="1242" y="8893"/>
                  </a:lnTo>
                  <a:lnTo>
                    <a:pt x="1673" y="9451"/>
                  </a:lnTo>
                  <a:lnTo>
                    <a:pt x="2053" y="10034"/>
                  </a:lnTo>
                  <a:lnTo>
                    <a:pt x="2383" y="10667"/>
                  </a:lnTo>
                  <a:lnTo>
                    <a:pt x="2636" y="11300"/>
                  </a:lnTo>
                  <a:lnTo>
                    <a:pt x="2864" y="11959"/>
                  </a:lnTo>
                  <a:lnTo>
                    <a:pt x="2940" y="12289"/>
                  </a:lnTo>
                  <a:lnTo>
                    <a:pt x="3016" y="12643"/>
                  </a:lnTo>
                  <a:lnTo>
                    <a:pt x="3067" y="12973"/>
                  </a:lnTo>
                  <a:lnTo>
                    <a:pt x="3117" y="13327"/>
                  </a:lnTo>
                  <a:lnTo>
                    <a:pt x="3117" y="13682"/>
                  </a:lnTo>
                  <a:lnTo>
                    <a:pt x="3143" y="14012"/>
                  </a:lnTo>
                  <a:lnTo>
                    <a:pt x="3143" y="14113"/>
                  </a:lnTo>
                  <a:lnTo>
                    <a:pt x="7729" y="14113"/>
                  </a:lnTo>
                  <a:lnTo>
                    <a:pt x="7729" y="14012"/>
                  </a:lnTo>
                  <a:lnTo>
                    <a:pt x="7729" y="13682"/>
                  </a:lnTo>
                  <a:lnTo>
                    <a:pt x="7754" y="13327"/>
                  </a:lnTo>
                  <a:lnTo>
                    <a:pt x="7805" y="12973"/>
                  </a:lnTo>
                  <a:lnTo>
                    <a:pt x="7855" y="12643"/>
                  </a:lnTo>
                  <a:lnTo>
                    <a:pt x="7931" y="12289"/>
                  </a:lnTo>
                  <a:lnTo>
                    <a:pt x="8007" y="11959"/>
                  </a:lnTo>
                  <a:lnTo>
                    <a:pt x="8210" y="11300"/>
                  </a:lnTo>
                  <a:lnTo>
                    <a:pt x="8489" y="10642"/>
                  </a:lnTo>
                  <a:lnTo>
                    <a:pt x="8818" y="10034"/>
                  </a:lnTo>
                  <a:lnTo>
                    <a:pt x="9173" y="9451"/>
                  </a:lnTo>
                  <a:lnTo>
                    <a:pt x="9604" y="8893"/>
                  </a:lnTo>
                  <a:lnTo>
                    <a:pt x="9882" y="8513"/>
                  </a:lnTo>
                  <a:lnTo>
                    <a:pt x="10136" y="8133"/>
                  </a:lnTo>
                  <a:lnTo>
                    <a:pt x="10338" y="7728"/>
                  </a:lnTo>
                  <a:lnTo>
                    <a:pt x="10516" y="7297"/>
                  </a:lnTo>
                  <a:lnTo>
                    <a:pt x="10668" y="6841"/>
                  </a:lnTo>
                  <a:lnTo>
                    <a:pt x="10769" y="6385"/>
                  </a:lnTo>
                  <a:lnTo>
                    <a:pt x="10845" y="5904"/>
                  </a:lnTo>
                  <a:lnTo>
                    <a:pt x="10845" y="5422"/>
                  </a:lnTo>
                  <a:lnTo>
                    <a:pt x="10820" y="4865"/>
                  </a:lnTo>
                  <a:lnTo>
                    <a:pt x="10744" y="4333"/>
                  </a:lnTo>
                  <a:lnTo>
                    <a:pt x="10617" y="3801"/>
                  </a:lnTo>
                  <a:lnTo>
                    <a:pt x="10414" y="3294"/>
                  </a:lnTo>
                  <a:lnTo>
                    <a:pt x="10186" y="2838"/>
                  </a:lnTo>
                  <a:lnTo>
                    <a:pt x="9933" y="2382"/>
                  </a:lnTo>
                  <a:lnTo>
                    <a:pt x="9604" y="1951"/>
                  </a:lnTo>
                  <a:lnTo>
                    <a:pt x="9249" y="1571"/>
                  </a:lnTo>
                  <a:lnTo>
                    <a:pt x="8869" y="1216"/>
                  </a:lnTo>
                  <a:lnTo>
                    <a:pt x="8438" y="912"/>
                  </a:lnTo>
                  <a:lnTo>
                    <a:pt x="8007" y="634"/>
                  </a:lnTo>
                  <a:lnTo>
                    <a:pt x="7526" y="406"/>
                  </a:lnTo>
                  <a:lnTo>
                    <a:pt x="7019" y="228"/>
                  </a:lnTo>
                  <a:lnTo>
                    <a:pt x="6487" y="102"/>
                  </a:lnTo>
                  <a:lnTo>
                    <a:pt x="5955" y="26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" name="Google Shape;7978;p73">
              <a:extLst>
                <a:ext uri="{FF2B5EF4-FFF2-40B4-BE49-F238E27FC236}">
                  <a16:creationId xmlns:a16="http://schemas.microsoft.com/office/drawing/2014/main" id="{D0264431-82BD-E015-720A-ED1AC1758A10}"/>
                </a:ext>
              </a:extLst>
            </p:cNvPr>
            <p:cNvSpPr/>
            <p:nvPr/>
          </p:nvSpPr>
          <p:spPr>
            <a:xfrm>
              <a:off x="5535425" y="1977025"/>
              <a:ext cx="149525" cy="352825"/>
            </a:xfrm>
            <a:custGeom>
              <a:avLst/>
              <a:gdLst/>
              <a:ahLst/>
              <a:cxnLst/>
              <a:rect l="l" t="t" r="r" b="b"/>
              <a:pathLst>
                <a:path w="5981" h="14113" extrusionOk="0">
                  <a:moveTo>
                    <a:pt x="5398" y="0"/>
                  </a:moveTo>
                  <a:lnTo>
                    <a:pt x="4866" y="26"/>
                  </a:lnTo>
                  <a:lnTo>
                    <a:pt x="4333" y="102"/>
                  </a:lnTo>
                  <a:lnTo>
                    <a:pt x="3827" y="254"/>
                  </a:lnTo>
                  <a:lnTo>
                    <a:pt x="3345" y="431"/>
                  </a:lnTo>
                  <a:lnTo>
                    <a:pt x="2889" y="634"/>
                  </a:lnTo>
                  <a:lnTo>
                    <a:pt x="2433" y="912"/>
                  </a:lnTo>
                  <a:lnTo>
                    <a:pt x="2028" y="1191"/>
                  </a:lnTo>
                  <a:lnTo>
                    <a:pt x="1648" y="1546"/>
                  </a:lnTo>
                  <a:lnTo>
                    <a:pt x="1293" y="1901"/>
                  </a:lnTo>
                  <a:lnTo>
                    <a:pt x="989" y="2306"/>
                  </a:lnTo>
                  <a:lnTo>
                    <a:pt x="710" y="2737"/>
                  </a:lnTo>
                  <a:lnTo>
                    <a:pt x="482" y="3193"/>
                  </a:lnTo>
                  <a:lnTo>
                    <a:pt x="305" y="3674"/>
                  </a:lnTo>
                  <a:lnTo>
                    <a:pt x="153" y="4181"/>
                  </a:lnTo>
                  <a:lnTo>
                    <a:pt x="52" y="4688"/>
                  </a:lnTo>
                  <a:lnTo>
                    <a:pt x="1" y="5220"/>
                  </a:lnTo>
                  <a:lnTo>
                    <a:pt x="26" y="5752"/>
                  </a:lnTo>
                  <a:lnTo>
                    <a:pt x="77" y="6258"/>
                  </a:lnTo>
                  <a:lnTo>
                    <a:pt x="153" y="6740"/>
                  </a:lnTo>
                  <a:lnTo>
                    <a:pt x="305" y="7221"/>
                  </a:lnTo>
                  <a:lnTo>
                    <a:pt x="482" y="7677"/>
                  </a:lnTo>
                  <a:lnTo>
                    <a:pt x="710" y="8108"/>
                  </a:lnTo>
                  <a:lnTo>
                    <a:pt x="964" y="8513"/>
                  </a:lnTo>
                  <a:lnTo>
                    <a:pt x="1242" y="8893"/>
                  </a:lnTo>
                  <a:lnTo>
                    <a:pt x="1673" y="9451"/>
                  </a:lnTo>
                  <a:lnTo>
                    <a:pt x="2053" y="10034"/>
                  </a:lnTo>
                  <a:lnTo>
                    <a:pt x="2383" y="10667"/>
                  </a:lnTo>
                  <a:lnTo>
                    <a:pt x="2636" y="11300"/>
                  </a:lnTo>
                  <a:lnTo>
                    <a:pt x="2864" y="11959"/>
                  </a:lnTo>
                  <a:lnTo>
                    <a:pt x="2940" y="12289"/>
                  </a:lnTo>
                  <a:lnTo>
                    <a:pt x="3016" y="12643"/>
                  </a:lnTo>
                  <a:lnTo>
                    <a:pt x="3067" y="12973"/>
                  </a:lnTo>
                  <a:lnTo>
                    <a:pt x="3117" y="13327"/>
                  </a:lnTo>
                  <a:lnTo>
                    <a:pt x="3117" y="13682"/>
                  </a:lnTo>
                  <a:lnTo>
                    <a:pt x="3143" y="14012"/>
                  </a:lnTo>
                  <a:lnTo>
                    <a:pt x="3143" y="14113"/>
                  </a:lnTo>
                  <a:lnTo>
                    <a:pt x="4207" y="14113"/>
                  </a:lnTo>
                  <a:lnTo>
                    <a:pt x="4207" y="14012"/>
                  </a:lnTo>
                  <a:lnTo>
                    <a:pt x="4207" y="13682"/>
                  </a:lnTo>
                  <a:lnTo>
                    <a:pt x="4181" y="13327"/>
                  </a:lnTo>
                  <a:lnTo>
                    <a:pt x="4131" y="12973"/>
                  </a:lnTo>
                  <a:lnTo>
                    <a:pt x="4080" y="12643"/>
                  </a:lnTo>
                  <a:lnTo>
                    <a:pt x="4004" y="12289"/>
                  </a:lnTo>
                  <a:lnTo>
                    <a:pt x="3928" y="11959"/>
                  </a:lnTo>
                  <a:lnTo>
                    <a:pt x="3725" y="11300"/>
                  </a:lnTo>
                  <a:lnTo>
                    <a:pt x="3447" y="10667"/>
                  </a:lnTo>
                  <a:lnTo>
                    <a:pt x="3117" y="10034"/>
                  </a:lnTo>
                  <a:lnTo>
                    <a:pt x="2763" y="9451"/>
                  </a:lnTo>
                  <a:lnTo>
                    <a:pt x="2332" y="8893"/>
                  </a:lnTo>
                  <a:lnTo>
                    <a:pt x="2028" y="8513"/>
                  </a:lnTo>
                  <a:lnTo>
                    <a:pt x="1774" y="8108"/>
                  </a:lnTo>
                  <a:lnTo>
                    <a:pt x="1572" y="7677"/>
                  </a:lnTo>
                  <a:lnTo>
                    <a:pt x="1369" y="7221"/>
                  </a:lnTo>
                  <a:lnTo>
                    <a:pt x="1242" y="6740"/>
                  </a:lnTo>
                  <a:lnTo>
                    <a:pt x="1141" y="6258"/>
                  </a:lnTo>
                  <a:lnTo>
                    <a:pt x="1090" y="5752"/>
                  </a:lnTo>
                  <a:lnTo>
                    <a:pt x="1090" y="5220"/>
                  </a:lnTo>
                  <a:lnTo>
                    <a:pt x="1116" y="4738"/>
                  </a:lnTo>
                  <a:lnTo>
                    <a:pt x="1217" y="4232"/>
                  </a:lnTo>
                  <a:lnTo>
                    <a:pt x="1344" y="3750"/>
                  </a:lnTo>
                  <a:lnTo>
                    <a:pt x="1521" y="3294"/>
                  </a:lnTo>
                  <a:lnTo>
                    <a:pt x="1724" y="2863"/>
                  </a:lnTo>
                  <a:lnTo>
                    <a:pt x="1977" y="2458"/>
                  </a:lnTo>
                  <a:lnTo>
                    <a:pt x="2256" y="2078"/>
                  </a:lnTo>
                  <a:lnTo>
                    <a:pt x="2560" y="1698"/>
                  </a:lnTo>
                  <a:lnTo>
                    <a:pt x="2915" y="1368"/>
                  </a:lnTo>
                  <a:lnTo>
                    <a:pt x="3269" y="1064"/>
                  </a:lnTo>
                  <a:lnTo>
                    <a:pt x="3675" y="811"/>
                  </a:lnTo>
                  <a:lnTo>
                    <a:pt x="4105" y="558"/>
                  </a:lnTo>
                  <a:lnTo>
                    <a:pt x="4536" y="380"/>
                  </a:lnTo>
                  <a:lnTo>
                    <a:pt x="4992" y="203"/>
                  </a:lnTo>
                  <a:lnTo>
                    <a:pt x="5474" y="102"/>
                  </a:lnTo>
                  <a:lnTo>
                    <a:pt x="5980" y="26"/>
                  </a:lnTo>
                  <a:lnTo>
                    <a:pt x="5676" y="0"/>
                  </a:lnTo>
                  <a:close/>
                </a:path>
              </a:pathLst>
            </a:custGeom>
            <a:solidFill>
              <a:srgbClr val="E2A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7979;p73">
              <a:extLst>
                <a:ext uri="{FF2B5EF4-FFF2-40B4-BE49-F238E27FC236}">
                  <a16:creationId xmlns:a16="http://schemas.microsoft.com/office/drawing/2014/main" id="{D9D691BA-E911-C1F4-39C8-CAB099973E65}"/>
                </a:ext>
              </a:extLst>
            </p:cNvPr>
            <p:cNvSpPr/>
            <p:nvPr/>
          </p:nvSpPr>
          <p:spPr>
            <a:xfrm>
              <a:off x="5596250" y="2170200"/>
              <a:ext cx="150150" cy="135600"/>
            </a:xfrm>
            <a:custGeom>
              <a:avLst/>
              <a:gdLst/>
              <a:ahLst/>
              <a:cxnLst/>
              <a:rect l="l" t="t" r="r" b="b"/>
              <a:pathLst>
                <a:path w="6006" h="5424" extrusionOk="0">
                  <a:moveTo>
                    <a:pt x="1166" y="533"/>
                  </a:moveTo>
                  <a:lnTo>
                    <a:pt x="1267" y="558"/>
                  </a:lnTo>
                  <a:lnTo>
                    <a:pt x="1368" y="609"/>
                  </a:lnTo>
                  <a:lnTo>
                    <a:pt x="1444" y="685"/>
                  </a:lnTo>
                  <a:lnTo>
                    <a:pt x="1520" y="761"/>
                  </a:lnTo>
                  <a:lnTo>
                    <a:pt x="1571" y="862"/>
                  </a:lnTo>
                  <a:lnTo>
                    <a:pt x="1596" y="964"/>
                  </a:lnTo>
                  <a:lnTo>
                    <a:pt x="1622" y="1065"/>
                  </a:lnTo>
                  <a:lnTo>
                    <a:pt x="1622" y="1623"/>
                  </a:lnTo>
                  <a:lnTo>
                    <a:pt x="1064" y="1623"/>
                  </a:lnTo>
                  <a:lnTo>
                    <a:pt x="963" y="1597"/>
                  </a:lnTo>
                  <a:lnTo>
                    <a:pt x="862" y="1572"/>
                  </a:lnTo>
                  <a:lnTo>
                    <a:pt x="760" y="1521"/>
                  </a:lnTo>
                  <a:lnTo>
                    <a:pt x="684" y="1445"/>
                  </a:lnTo>
                  <a:lnTo>
                    <a:pt x="608" y="1369"/>
                  </a:lnTo>
                  <a:lnTo>
                    <a:pt x="558" y="1293"/>
                  </a:lnTo>
                  <a:lnTo>
                    <a:pt x="532" y="1192"/>
                  </a:lnTo>
                  <a:lnTo>
                    <a:pt x="532" y="1065"/>
                  </a:lnTo>
                  <a:lnTo>
                    <a:pt x="532" y="964"/>
                  </a:lnTo>
                  <a:lnTo>
                    <a:pt x="558" y="862"/>
                  </a:lnTo>
                  <a:lnTo>
                    <a:pt x="608" y="761"/>
                  </a:lnTo>
                  <a:lnTo>
                    <a:pt x="684" y="685"/>
                  </a:lnTo>
                  <a:lnTo>
                    <a:pt x="760" y="609"/>
                  </a:lnTo>
                  <a:lnTo>
                    <a:pt x="862" y="558"/>
                  </a:lnTo>
                  <a:lnTo>
                    <a:pt x="963" y="533"/>
                  </a:lnTo>
                  <a:close/>
                  <a:moveTo>
                    <a:pt x="5042" y="533"/>
                  </a:moveTo>
                  <a:lnTo>
                    <a:pt x="5144" y="558"/>
                  </a:lnTo>
                  <a:lnTo>
                    <a:pt x="5245" y="609"/>
                  </a:lnTo>
                  <a:lnTo>
                    <a:pt x="5321" y="685"/>
                  </a:lnTo>
                  <a:lnTo>
                    <a:pt x="5372" y="761"/>
                  </a:lnTo>
                  <a:lnTo>
                    <a:pt x="5422" y="862"/>
                  </a:lnTo>
                  <a:lnTo>
                    <a:pt x="5473" y="964"/>
                  </a:lnTo>
                  <a:lnTo>
                    <a:pt x="5473" y="1065"/>
                  </a:lnTo>
                  <a:lnTo>
                    <a:pt x="5473" y="1192"/>
                  </a:lnTo>
                  <a:lnTo>
                    <a:pt x="5422" y="1293"/>
                  </a:lnTo>
                  <a:lnTo>
                    <a:pt x="5372" y="1369"/>
                  </a:lnTo>
                  <a:lnTo>
                    <a:pt x="5321" y="1445"/>
                  </a:lnTo>
                  <a:lnTo>
                    <a:pt x="5245" y="1521"/>
                  </a:lnTo>
                  <a:lnTo>
                    <a:pt x="5144" y="1572"/>
                  </a:lnTo>
                  <a:lnTo>
                    <a:pt x="5042" y="1597"/>
                  </a:lnTo>
                  <a:lnTo>
                    <a:pt x="4916" y="1623"/>
                  </a:lnTo>
                  <a:lnTo>
                    <a:pt x="4383" y="1623"/>
                  </a:lnTo>
                  <a:lnTo>
                    <a:pt x="4383" y="1065"/>
                  </a:lnTo>
                  <a:lnTo>
                    <a:pt x="4383" y="964"/>
                  </a:lnTo>
                  <a:lnTo>
                    <a:pt x="4434" y="862"/>
                  </a:lnTo>
                  <a:lnTo>
                    <a:pt x="4485" y="761"/>
                  </a:lnTo>
                  <a:lnTo>
                    <a:pt x="4535" y="685"/>
                  </a:lnTo>
                  <a:lnTo>
                    <a:pt x="4611" y="609"/>
                  </a:lnTo>
                  <a:lnTo>
                    <a:pt x="4713" y="558"/>
                  </a:lnTo>
                  <a:lnTo>
                    <a:pt x="4814" y="533"/>
                  </a:lnTo>
                  <a:close/>
                  <a:moveTo>
                    <a:pt x="1064" y="1"/>
                  </a:moveTo>
                  <a:lnTo>
                    <a:pt x="862" y="26"/>
                  </a:lnTo>
                  <a:lnTo>
                    <a:pt x="659" y="77"/>
                  </a:lnTo>
                  <a:lnTo>
                    <a:pt x="482" y="178"/>
                  </a:lnTo>
                  <a:lnTo>
                    <a:pt x="304" y="305"/>
                  </a:lnTo>
                  <a:lnTo>
                    <a:pt x="178" y="482"/>
                  </a:lnTo>
                  <a:lnTo>
                    <a:pt x="76" y="660"/>
                  </a:lnTo>
                  <a:lnTo>
                    <a:pt x="26" y="862"/>
                  </a:lnTo>
                  <a:lnTo>
                    <a:pt x="0" y="1065"/>
                  </a:lnTo>
                  <a:lnTo>
                    <a:pt x="26" y="1293"/>
                  </a:lnTo>
                  <a:lnTo>
                    <a:pt x="76" y="1496"/>
                  </a:lnTo>
                  <a:lnTo>
                    <a:pt x="178" y="1673"/>
                  </a:lnTo>
                  <a:lnTo>
                    <a:pt x="304" y="1825"/>
                  </a:lnTo>
                  <a:lnTo>
                    <a:pt x="482" y="1952"/>
                  </a:lnTo>
                  <a:lnTo>
                    <a:pt x="659" y="2053"/>
                  </a:lnTo>
                  <a:lnTo>
                    <a:pt x="862" y="2104"/>
                  </a:lnTo>
                  <a:lnTo>
                    <a:pt x="1064" y="2129"/>
                  </a:lnTo>
                  <a:lnTo>
                    <a:pt x="1622" y="2129"/>
                  </a:lnTo>
                  <a:lnTo>
                    <a:pt x="1622" y="5170"/>
                  </a:lnTo>
                  <a:lnTo>
                    <a:pt x="1622" y="5271"/>
                  </a:lnTo>
                  <a:lnTo>
                    <a:pt x="1698" y="5347"/>
                  </a:lnTo>
                  <a:lnTo>
                    <a:pt x="1774" y="5423"/>
                  </a:lnTo>
                  <a:lnTo>
                    <a:pt x="1976" y="5423"/>
                  </a:lnTo>
                  <a:lnTo>
                    <a:pt x="2052" y="5347"/>
                  </a:lnTo>
                  <a:lnTo>
                    <a:pt x="2103" y="5271"/>
                  </a:lnTo>
                  <a:lnTo>
                    <a:pt x="2128" y="5170"/>
                  </a:lnTo>
                  <a:lnTo>
                    <a:pt x="2128" y="2129"/>
                  </a:lnTo>
                  <a:lnTo>
                    <a:pt x="3851" y="2129"/>
                  </a:lnTo>
                  <a:lnTo>
                    <a:pt x="3851" y="5170"/>
                  </a:lnTo>
                  <a:lnTo>
                    <a:pt x="3877" y="5271"/>
                  </a:lnTo>
                  <a:lnTo>
                    <a:pt x="3927" y="5347"/>
                  </a:lnTo>
                  <a:lnTo>
                    <a:pt x="4029" y="5423"/>
                  </a:lnTo>
                  <a:lnTo>
                    <a:pt x="4231" y="5423"/>
                  </a:lnTo>
                  <a:lnTo>
                    <a:pt x="4307" y="5347"/>
                  </a:lnTo>
                  <a:lnTo>
                    <a:pt x="4358" y="5271"/>
                  </a:lnTo>
                  <a:lnTo>
                    <a:pt x="4383" y="5170"/>
                  </a:lnTo>
                  <a:lnTo>
                    <a:pt x="4383" y="2129"/>
                  </a:lnTo>
                  <a:lnTo>
                    <a:pt x="4916" y="2129"/>
                  </a:lnTo>
                  <a:lnTo>
                    <a:pt x="5144" y="2104"/>
                  </a:lnTo>
                  <a:lnTo>
                    <a:pt x="5346" y="2053"/>
                  </a:lnTo>
                  <a:lnTo>
                    <a:pt x="5524" y="1952"/>
                  </a:lnTo>
                  <a:lnTo>
                    <a:pt x="5676" y="1825"/>
                  </a:lnTo>
                  <a:lnTo>
                    <a:pt x="5802" y="1673"/>
                  </a:lnTo>
                  <a:lnTo>
                    <a:pt x="5904" y="1496"/>
                  </a:lnTo>
                  <a:lnTo>
                    <a:pt x="5980" y="1293"/>
                  </a:lnTo>
                  <a:lnTo>
                    <a:pt x="6005" y="1065"/>
                  </a:lnTo>
                  <a:lnTo>
                    <a:pt x="5980" y="862"/>
                  </a:lnTo>
                  <a:lnTo>
                    <a:pt x="5904" y="660"/>
                  </a:lnTo>
                  <a:lnTo>
                    <a:pt x="5802" y="482"/>
                  </a:lnTo>
                  <a:lnTo>
                    <a:pt x="5676" y="305"/>
                  </a:lnTo>
                  <a:lnTo>
                    <a:pt x="5524" y="178"/>
                  </a:lnTo>
                  <a:lnTo>
                    <a:pt x="5346" y="77"/>
                  </a:lnTo>
                  <a:lnTo>
                    <a:pt x="5144" y="26"/>
                  </a:lnTo>
                  <a:lnTo>
                    <a:pt x="4916" y="1"/>
                  </a:lnTo>
                  <a:lnTo>
                    <a:pt x="4713" y="26"/>
                  </a:lnTo>
                  <a:lnTo>
                    <a:pt x="4510" y="77"/>
                  </a:lnTo>
                  <a:lnTo>
                    <a:pt x="4333" y="178"/>
                  </a:lnTo>
                  <a:lnTo>
                    <a:pt x="4181" y="305"/>
                  </a:lnTo>
                  <a:lnTo>
                    <a:pt x="4054" y="482"/>
                  </a:lnTo>
                  <a:lnTo>
                    <a:pt x="3953" y="660"/>
                  </a:lnTo>
                  <a:lnTo>
                    <a:pt x="3877" y="862"/>
                  </a:lnTo>
                  <a:lnTo>
                    <a:pt x="3851" y="1065"/>
                  </a:lnTo>
                  <a:lnTo>
                    <a:pt x="3851" y="1623"/>
                  </a:lnTo>
                  <a:lnTo>
                    <a:pt x="2128" y="1623"/>
                  </a:lnTo>
                  <a:lnTo>
                    <a:pt x="2128" y="1065"/>
                  </a:lnTo>
                  <a:lnTo>
                    <a:pt x="2103" y="862"/>
                  </a:lnTo>
                  <a:lnTo>
                    <a:pt x="2052" y="660"/>
                  </a:lnTo>
                  <a:lnTo>
                    <a:pt x="1951" y="482"/>
                  </a:lnTo>
                  <a:lnTo>
                    <a:pt x="1824" y="305"/>
                  </a:lnTo>
                  <a:lnTo>
                    <a:pt x="1672" y="178"/>
                  </a:lnTo>
                  <a:lnTo>
                    <a:pt x="1470" y="77"/>
                  </a:lnTo>
                  <a:lnTo>
                    <a:pt x="1292" y="26"/>
                  </a:lnTo>
                  <a:lnTo>
                    <a:pt x="1064" y="1"/>
                  </a:lnTo>
                  <a:close/>
                </a:path>
              </a:pathLst>
            </a:custGeom>
            <a:solidFill>
              <a:srgbClr val="E2A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7980;p73">
              <a:extLst>
                <a:ext uri="{FF2B5EF4-FFF2-40B4-BE49-F238E27FC236}">
                  <a16:creationId xmlns:a16="http://schemas.microsoft.com/office/drawing/2014/main" id="{B9412C81-061B-2030-3AD8-AC91279D0BBF}"/>
                </a:ext>
              </a:extLst>
            </p:cNvPr>
            <p:cNvSpPr/>
            <p:nvPr/>
          </p:nvSpPr>
          <p:spPr>
            <a:xfrm>
              <a:off x="5586750" y="2299425"/>
              <a:ext cx="168500" cy="60850"/>
            </a:xfrm>
            <a:custGeom>
              <a:avLst/>
              <a:gdLst/>
              <a:ahLst/>
              <a:cxnLst/>
              <a:rect l="l" t="t" r="r" b="b"/>
              <a:pathLst>
                <a:path w="6740" h="2434" extrusionOk="0">
                  <a:moveTo>
                    <a:pt x="1216" y="1"/>
                  </a:moveTo>
                  <a:lnTo>
                    <a:pt x="988" y="26"/>
                  </a:lnTo>
                  <a:lnTo>
                    <a:pt x="760" y="102"/>
                  </a:lnTo>
                  <a:lnTo>
                    <a:pt x="532" y="203"/>
                  </a:lnTo>
                  <a:lnTo>
                    <a:pt x="355" y="355"/>
                  </a:lnTo>
                  <a:lnTo>
                    <a:pt x="203" y="533"/>
                  </a:lnTo>
                  <a:lnTo>
                    <a:pt x="101" y="761"/>
                  </a:lnTo>
                  <a:lnTo>
                    <a:pt x="25" y="989"/>
                  </a:lnTo>
                  <a:lnTo>
                    <a:pt x="0" y="1217"/>
                  </a:lnTo>
                  <a:lnTo>
                    <a:pt x="25" y="1470"/>
                  </a:lnTo>
                  <a:lnTo>
                    <a:pt x="101" y="1698"/>
                  </a:lnTo>
                  <a:lnTo>
                    <a:pt x="203" y="1901"/>
                  </a:lnTo>
                  <a:lnTo>
                    <a:pt x="355" y="2078"/>
                  </a:lnTo>
                  <a:lnTo>
                    <a:pt x="532" y="2230"/>
                  </a:lnTo>
                  <a:lnTo>
                    <a:pt x="760" y="2332"/>
                  </a:lnTo>
                  <a:lnTo>
                    <a:pt x="988" y="2408"/>
                  </a:lnTo>
                  <a:lnTo>
                    <a:pt x="1216" y="2433"/>
                  </a:lnTo>
                  <a:lnTo>
                    <a:pt x="5524" y="2433"/>
                  </a:lnTo>
                  <a:lnTo>
                    <a:pt x="5777" y="2408"/>
                  </a:lnTo>
                  <a:lnTo>
                    <a:pt x="6005" y="2332"/>
                  </a:lnTo>
                  <a:lnTo>
                    <a:pt x="6208" y="2230"/>
                  </a:lnTo>
                  <a:lnTo>
                    <a:pt x="6385" y="2078"/>
                  </a:lnTo>
                  <a:lnTo>
                    <a:pt x="6537" y="1901"/>
                  </a:lnTo>
                  <a:lnTo>
                    <a:pt x="6664" y="1698"/>
                  </a:lnTo>
                  <a:lnTo>
                    <a:pt x="6714" y="1470"/>
                  </a:lnTo>
                  <a:lnTo>
                    <a:pt x="6740" y="1217"/>
                  </a:lnTo>
                  <a:lnTo>
                    <a:pt x="6714" y="989"/>
                  </a:lnTo>
                  <a:lnTo>
                    <a:pt x="6664" y="761"/>
                  </a:lnTo>
                  <a:lnTo>
                    <a:pt x="6537" y="533"/>
                  </a:lnTo>
                  <a:lnTo>
                    <a:pt x="6385" y="355"/>
                  </a:lnTo>
                  <a:lnTo>
                    <a:pt x="6208" y="203"/>
                  </a:lnTo>
                  <a:lnTo>
                    <a:pt x="6005" y="102"/>
                  </a:lnTo>
                  <a:lnTo>
                    <a:pt x="5777" y="26"/>
                  </a:lnTo>
                  <a:lnTo>
                    <a:pt x="5524" y="1"/>
                  </a:lnTo>
                  <a:close/>
                </a:path>
              </a:pathLst>
            </a:custGeom>
            <a:solidFill>
              <a:srgbClr val="6C83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7981;p73">
              <a:extLst>
                <a:ext uri="{FF2B5EF4-FFF2-40B4-BE49-F238E27FC236}">
                  <a16:creationId xmlns:a16="http://schemas.microsoft.com/office/drawing/2014/main" id="{9D3BC0B2-8F00-6670-490F-ED8CA3F7DD2F}"/>
                </a:ext>
              </a:extLst>
            </p:cNvPr>
            <p:cNvSpPr/>
            <p:nvPr/>
          </p:nvSpPr>
          <p:spPr>
            <a:xfrm>
              <a:off x="5586750" y="2299425"/>
              <a:ext cx="57650" cy="60850"/>
            </a:xfrm>
            <a:custGeom>
              <a:avLst/>
              <a:gdLst/>
              <a:ahLst/>
              <a:cxnLst/>
              <a:rect l="l" t="t" r="r" b="b"/>
              <a:pathLst>
                <a:path w="2306" h="2434" extrusionOk="0">
                  <a:moveTo>
                    <a:pt x="1216" y="1"/>
                  </a:moveTo>
                  <a:lnTo>
                    <a:pt x="988" y="26"/>
                  </a:lnTo>
                  <a:lnTo>
                    <a:pt x="760" y="102"/>
                  </a:lnTo>
                  <a:lnTo>
                    <a:pt x="532" y="203"/>
                  </a:lnTo>
                  <a:lnTo>
                    <a:pt x="355" y="355"/>
                  </a:lnTo>
                  <a:lnTo>
                    <a:pt x="203" y="533"/>
                  </a:lnTo>
                  <a:lnTo>
                    <a:pt x="101" y="761"/>
                  </a:lnTo>
                  <a:lnTo>
                    <a:pt x="25" y="989"/>
                  </a:lnTo>
                  <a:lnTo>
                    <a:pt x="0" y="1217"/>
                  </a:lnTo>
                  <a:lnTo>
                    <a:pt x="25" y="1470"/>
                  </a:lnTo>
                  <a:lnTo>
                    <a:pt x="101" y="1698"/>
                  </a:lnTo>
                  <a:lnTo>
                    <a:pt x="203" y="1901"/>
                  </a:lnTo>
                  <a:lnTo>
                    <a:pt x="355" y="2078"/>
                  </a:lnTo>
                  <a:lnTo>
                    <a:pt x="532" y="2230"/>
                  </a:lnTo>
                  <a:lnTo>
                    <a:pt x="760" y="2332"/>
                  </a:lnTo>
                  <a:lnTo>
                    <a:pt x="988" y="2408"/>
                  </a:lnTo>
                  <a:lnTo>
                    <a:pt x="1216" y="2433"/>
                  </a:lnTo>
                  <a:lnTo>
                    <a:pt x="2306" y="2433"/>
                  </a:lnTo>
                  <a:lnTo>
                    <a:pt x="2052" y="2408"/>
                  </a:lnTo>
                  <a:lnTo>
                    <a:pt x="1824" y="2332"/>
                  </a:lnTo>
                  <a:lnTo>
                    <a:pt x="1622" y="2230"/>
                  </a:lnTo>
                  <a:lnTo>
                    <a:pt x="1444" y="2078"/>
                  </a:lnTo>
                  <a:lnTo>
                    <a:pt x="1292" y="1901"/>
                  </a:lnTo>
                  <a:lnTo>
                    <a:pt x="1166" y="1698"/>
                  </a:lnTo>
                  <a:lnTo>
                    <a:pt x="1115" y="1470"/>
                  </a:lnTo>
                  <a:lnTo>
                    <a:pt x="1090" y="1217"/>
                  </a:lnTo>
                  <a:lnTo>
                    <a:pt x="1115" y="989"/>
                  </a:lnTo>
                  <a:lnTo>
                    <a:pt x="1166" y="761"/>
                  </a:lnTo>
                  <a:lnTo>
                    <a:pt x="1292" y="533"/>
                  </a:lnTo>
                  <a:lnTo>
                    <a:pt x="1444" y="355"/>
                  </a:lnTo>
                  <a:lnTo>
                    <a:pt x="1622" y="203"/>
                  </a:lnTo>
                  <a:lnTo>
                    <a:pt x="1824" y="102"/>
                  </a:lnTo>
                  <a:lnTo>
                    <a:pt x="2052" y="26"/>
                  </a:lnTo>
                  <a:lnTo>
                    <a:pt x="2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7982;p73">
              <a:extLst>
                <a:ext uri="{FF2B5EF4-FFF2-40B4-BE49-F238E27FC236}">
                  <a16:creationId xmlns:a16="http://schemas.microsoft.com/office/drawing/2014/main" id="{9A18A871-57CE-7B0F-00D0-224DE0490932}"/>
                </a:ext>
              </a:extLst>
            </p:cNvPr>
            <p:cNvSpPr/>
            <p:nvPr/>
          </p:nvSpPr>
          <p:spPr>
            <a:xfrm>
              <a:off x="5586750" y="2360250"/>
              <a:ext cx="168500" cy="60825"/>
            </a:xfrm>
            <a:custGeom>
              <a:avLst/>
              <a:gdLst/>
              <a:ahLst/>
              <a:cxnLst/>
              <a:rect l="l" t="t" r="r" b="b"/>
              <a:pathLst>
                <a:path w="6740" h="2433" extrusionOk="0">
                  <a:moveTo>
                    <a:pt x="1216" y="0"/>
                  </a:moveTo>
                  <a:lnTo>
                    <a:pt x="988" y="25"/>
                  </a:lnTo>
                  <a:lnTo>
                    <a:pt x="760" y="101"/>
                  </a:lnTo>
                  <a:lnTo>
                    <a:pt x="532" y="203"/>
                  </a:lnTo>
                  <a:lnTo>
                    <a:pt x="355" y="355"/>
                  </a:lnTo>
                  <a:lnTo>
                    <a:pt x="203" y="532"/>
                  </a:lnTo>
                  <a:lnTo>
                    <a:pt x="101" y="760"/>
                  </a:lnTo>
                  <a:lnTo>
                    <a:pt x="25" y="988"/>
                  </a:lnTo>
                  <a:lnTo>
                    <a:pt x="0" y="1216"/>
                  </a:lnTo>
                  <a:lnTo>
                    <a:pt x="25" y="1470"/>
                  </a:lnTo>
                  <a:lnTo>
                    <a:pt x="101" y="1698"/>
                  </a:lnTo>
                  <a:lnTo>
                    <a:pt x="203" y="1900"/>
                  </a:lnTo>
                  <a:lnTo>
                    <a:pt x="355" y="2078"/>
                  </a:lnTo>
                  <a:lnTo>
                    <a:pt x="532" y="2230"/>
                  </a:lnTo>
                  <a:lnTo>
                    <a:pt x="760" y="2356"/>
                  </a:lnTo>
                  <a:lnTo>
                    <a:pt x="988" y="2407"/>
                  </a:lnTo>
                  <a:lnTo>
                    <a:pt x="1216" y="2432"/>
                  </a:lnTo>
                  <a:lnTo>
                    <a:pt x="5524" y="2432"/>
                  </a:lnTo>
                  <a:lnTo>
                    <a:pt x="5777" y="2407"/>
                  </a:lnTo>
                  <a:lnTo>
                    <a:pt x="6005" y="2356"/>
                  </a:lnTo>
                  <a:lnTo>
                    <a:pt x="6208" y="2230"/>
                  </a:lnTo>
                  <a:lnTo>
                    <a:pt x="6385" y="2078"/>
                  </a:lnTo>
                  <a:lnTo>
                    <a:pt x="6537" y="1900"/>
                  </a:lnTo>
                  <a:lnTo>
                    <a:pt x="6664" y="1698"/>
                  </a:lnTo>
                  <a:lnTo>
                    <a:pt x="6714" y="1470"/>
                  </a:lnTo>
                  <a:lnTo>
                    <a:pt x="6740" y="1216"/>
                  </a:lnTo>
                  <a:lnTo>
                    <a:pt x="6714" y="988"/>
                  </a:lnTo>
                  <a:lnTo>
                    <a:pt x="6664" y="760"/>
                  </a:lnTo>
                  <a:lnTo>
                    <a:pt x="6537" y="532"/>
                  </a:lnTo>
                  <a:lnTo>
                    <a:pt x="6385" y="355"/>
                  </a:lnTo>
                  <a:lnTo>
                    <a:pt x="6208" y="203"/>
                  </a:lnTo>
                  <a:lnTo>
                    <a:pt x="6005" y="101"/>
                  </a:lnTo>
                  <a:lnTo>
                    <a:pt x="5777" y="25"/>
                  </a:lnTo>
                  <a:lnTo>
                    <a:pt x="5524" y="0"/>
                  </a:lnTo>
                  <a:close/>
                </a:path>
              </a:pathLst>
            </a:custGeom>
            <a:solidFill>
              <a:srgbClr val="6C83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7983;p73">
              <a:extLst>
                <a:ext uri="{FF2B5EF4-FFF2-40B4-BE49-F238E27FC236}">
                  <a16:creationId xmlns:a16="http://schemas.microsoft.com/office/drawing/2014/main" id="{144AAC96-1399-D32B-2F0A-52DF6942EC98}"/>
                </a:ext>
              </a:extLst>
            </p:cNvPr>
            <p:cNvSpPr/>
            <p:nvPr/>
          </p:nvSpPr>
          <p:spPr>
            <a:xfrm>
              <a:off x="5586750" y="2360250"/>
              <a:ext cx="57650" cy="60825"/>
            </a:xfrm>
            <a:custGeom>
              <a:avLst/>
              <a:gdLst/>
              <a:ahLst/>
              <a:cxnLst/>
              <a:rect l="l" t="t" r="r" b="b"/>
              <a:pathLst>
                <a:path w="2306" h="2433" extrusionOk="0">
                  <a:moveTo>
                    <a:pt x="1216" y="0"/>
                  </a:moveTo>
                  <a:lnTo>
                    <a:pt x="988" y="25"/>
                  </a:lnTo>
                  <a:lnTo>
                    <a:pt x="760" y="101"/>
                  </a:lnTo>
                  <a:lnTo>
                    <a:pt x="532" y="203"/>
                  </a:lnTo>
                  <a:lnTo>
                    <a:pt x="355" y="355"/>
                  </a:lnTo>
                  <a:lnTo>
                    <a:pt x="203" y="532"/>
                  </a:lnTo>
                  <a:lnTo>
                    <a:pt x="101" y="760"/>
                  </a:lnTo>
                  <a:lnTo>
                    <a:pt x="25" y="988"/>
                  </a:lnTo>
                  <a:lnTo>
                    <a:pt x="0" y="1216"/>
                  </a:lnTo>
                  <a:lnTo>
                    <a:pt x="25" y="1470"/>
                  </a:lnTo>
                  <a:lnTo>
                    <a:pt x="101" y="1698"/>
                  </a:lnTo>
                  <a:lnTo>
                    <a:pt x="203" y="1900"/>
                  </a:lnTo>
                  <a:lnTo>
                    <a:pt x="355" y="2078"/>
                  </a:lnTo>
                  <a:lnTo>
                    <a:pt x="532" y="2230"/>
                  </a:lnTo>
                  <a:lnTo>
                    <a:pt x="760" y="2356"/>
                  </a:lnTo>
                  <a:lnTo>
                    <a:pt x="988" y="2407"/>
                  </a:lnTo>
                  <a:lnTo>
                    <a:pt x="1216" y="2432"/>
                  </a:lnTo>
                  <a:lnTo>
                    <a:pt x="2306" y="2432"/>
                  </a:lnTo>
                  <a:lnTo>
                    <a:pt x="2052" y="2407"/>
                  </a:lnTo>
                  <a:lnTo>
                    <a:pt x="1824" y="2356"/>
                  </a:lnTo>
                  <a:lnTo>
                    <a:pt x="1622" y="2230"/>
                  </a:lnTo>
                  <a:lnTo>
                    <a:pt x="1444" y="2078"/>
                  </a:lnTo>
                  <a:lnTo>
                    <a:pt x="1292" y="1900"/>
                  </a:lnTo>
                  <a:lnTo>
                    <a:pt x="1166" y="1698"/>
                  </a:lnTo>
                  <a:lnTo>
                    <a:pt x="1115" y="1470"/>
                  </a:lnTo>
                  <a:lnTo>
                    <a:pt x="1090" y="1216"/>
                  </a:lnTo>
                  <a:lnTo>
                    <a:pt x="1115" y="988"/>
                  </a:lnTo>
                  <a:lnTo>
                    <a:pt x="1166" y="760"/>
                  </a:lnTo>
                  <a:lnTo>
                    <a:pt x="1292" y="532"/>
                  </a:lnTo>
                  <a:lnTo>
                    <a:pt x="1444" y="355"/>
                  </a:lnTo>
                  <a:lnTo>
                    <a:pt x="1622" y="203"/>
                  </a:lnTo>
                  <a:lnTo>
                    <a:pt x="1824" y="101"/>
                  </a:lnTo>
                  <a:lnTo>
                    <a:pt x="2052" y="25"/>
                  </a:lnTo>
                  <a:lnTo>
                    <a:pt x="2306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77559850-402A-F9BA-312A-E2D48F8917CB}"/>
              </a:ext>
            </a:extLst>
          </p:cNvPr>
          <p:cNvSpPr txBox="1"/>
          <p:nvPr/>
        </p:nvSpPr>
        <p:spPr>
          <a:xfrm>
            <a:off x="1947905" y="2210827"/>
            <a:ext cx="5919280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6000" dirty="0">
                <a:ln w="0"/>
                <a:solidFill>
                  <a:schemeClr val="accent2">
                    <a:lumMod val="50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Cat</a:t>
            </a:r>
            <a:r>
              <a:rPr lang="en-US" sz="6000" dirty="0">
                <a:ln w="0"/>
                <a:solidFill>
                  <a:srgbClr val="E62222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s</a:t>
            </a:r>
            <a:endParaRPr lang="en-SA" sz="6000" dirty="0"/>
          </a:p>
        </p:txBody>
      </p:sp>
      <p:pic>
        <p:nvPicPr>
          <p:cNvPr id="22" name="Picture 21">
            <a:extLst>
              <a:ext uri="{FF2B5EF4-FFF2-40B4-BE49-F238E27FC236}">
                <a16:creationId xmlns:a16="http://schemas.microsoft.com/office/drawing/2014/main" id="{8480239A-A47D-890F-5191-D4042B1ED70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74695" y="109145"/>
            <a:ext cx="1927901" cy="858794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79EA47F6-5190-034E-326E-03CF2D159EFC}"/>
              </a:ext>
            </a:extLst>
          </p:cNvPr>
          <p:cNvSpPr txBox="1"/>
          <p:nvPr/>
        </p:nvSpPr>
        <p:spPr>
          <a:xfrm>
            <a:off x="4572000" y="2401101"/>
            <a:ext cx="5677988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SA" sz="4400" dirty="0"/>
              <a:t>✅</a:t>
            </a:r>
          </a:p>
        </p:txBody>
      </p:sp>
    </p:spTree>
    <p:extLst>
      <p:ext uri="{BB962C8B-B14F-4D97-AF65-F5344CB8AC3E}">
        <p14:creationId xmlns:p14="http://schemas.microsoft.com/office/powerpoint/2010/main" val="20038360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5" name="Google Shape;4985;p57"/>
          <p:cNvSpPr/>
          <p:nvPr/>
        </p:nvSpPr>
        <p:spPr>
          <a:xfrm>
            <a:off x="1698280" y="492923"/>
            <a:ext cx="5747441" cy="568656"/>
          </a:xfrm>
          <a:custGeom>
            <a:avLst/>
            <a:gdLst/>
            <a:ahLst/>
            <a:cxnLst/>
            <a:rect l="l" t="t" r="r" b="b"/>
            <a:pathLst>
              <a:path w="54156" h="9156" extrusionOk="0">
                <a:moveTo>
                  <a:pt x="4389" y="4119"/>
                </a:moveTo>
                <a:lnTo>
                  <a:pt x="4389" y="4119"/>
                </a:lnTo>
                <a:lnTo>
                  <a:pt x="4137" y="4011"/>
                </a:lnTo>
                <a:lnTo>
                  <a:pt x="3490" y="3705"/>
                </a:lnTo>
                <a:lnTo>
                  <a:pt x="2626" y="3274"/>
                </a:lnTo>
                <a:lnTo>
                  <a:pt x="2141" y="3022"/>
                </a:lnTo>
                <a:lnTo>
                  <a:pt x="1673" y="2752"/>
                </a:lnTo>
                <a:lnTo>
                  <a:pt x="1224" y="2482"/>
                </a:lnTo>
                <a:lnTo>
                  <a:pt x="810" y="2195"/>
                </a:lnTo>
                <a:lnTo>
                  <a:pt x="630" y="2051"/>
                </a:lnTo>
                <a:lnTo>
                  <a:pt x="468" y="1907"/>
                </a:lnTo>
                <a:lnTo>
                  <a:pt x="324" y="1763"/>
                </a:lnTo>
                <a:lnTo>
                  <a:pt x="216" y="1619"/>
                </a:lnTo>
                <a:lnTo>
                  <a:pt x="108" y="1475"/>
                </a:lnTo>
                <a:lnTo>
                  <a:pt x="55" y="1349"/>
                </a:lnTo>
                <a:lnTo>
                  <a:pt x="19" y="1223"/>
                </a:lnTo>
                <a:lnTo>
                  <a:pt x="1" y="1098"/>
                </a:lnTo>
                <a:lnTo>
                  <a:pt x="37" y="972"/>
                </a:lnTo>
                <a:lnTo>
                  <a:pt x="108" y="864"/>
                </a:lnTo>
                <a:lnTo>
                  <a:pt x="234" y="774"/>
                </a:lnTo>
                <a:lnTo>
                  <a:pt x="378" y="666"/>
                </a:lnTo>
                <a:lnTo>
                  <a:pt x="378" y="666"/>
                </a:lnTo>
                <a:lnTo>
                  <a:pt x="504" y="630"/>
                </a:lnTo>
                <a:lnTo>
                  <a:pt x="666" y="576"/>
                </a:lnTo>
                <a:lnTo>
                  <a:pt x="1188" y="504"/>
                </a:lnTo>
                <a:lnTo>
                  <a:pt x="1907" y="432"/>
                </a:lnTo>
                <a:lnTo>
                  <a:pt x="2806" y="360"/>
                </a:lnTo>
                <a:lnTo>
                  <a:pt x="3885" y="288"/>
                </a:lnTo>
                <a:lnTo>
                  <a:pt x="5144" y="234"/>
                </a:lnTo>
                <a:lnTo>
                  <a:pt x="6547" y="180"/>
                </a:lnTo>
                <a:lnTo>
                  <a:pt x="8076" y="126"/>
                </a:lnTo>
                <a:lnTo>
                  <a:pt x="11511" y="54"/>
                </a:lnTo>
                <a:lnTo>
                  <a:pt x="15342" y="18"/>
                </a:lnTo>
                <a:lnTo>
                  <a:pt x="19443" y="0"/>
                </a:lnTo>
                <a:lnTo>
                  <a:pt x="23724" y="18"/>
                </a:lnTo>
                <a:lnTo>
                  <a:pt x="28076" y="54"/>
                </a:lnTo>
                <a:lnTo>
                  <a:pt x="32357" y="126"/>
                </a:lnTo>
                <a:lnTo>
                  <a:pt x="36511" y="216"/>
                </a:lnTo>
                <a:lnTo>
                  <a:pt x="40396" y="360"/>
                </a:lnTo>
                <a:lnTo>
                  <a:pt x="42213" y="432"/>
                </a:lnTo>
                <a:lnTo>
                  <a:pt x="43903" y="522"/>
                </a:lnTo>
                <a:lnTo>
                  <a:pt x="45504" y="612"/>
                </a:lnTo>
                <a:lnTo>
                  <a:pt x="46943" y="720"/>
                </a:lnTo>
                <a:lnTo>
                  <a:pt x="48256" y="828"/>
                </a:lnTo>
                <a:lnTo>
                  <a:pt x="49407" y="954"/>
                </a:lnTo>
                <a:lnTo>
                  <a:pt x="50378" y="1080"/>
                </a:lnTo>
                <a:lnTo>
                  <a:pt x="51170" y="1205"/>
                </a:lnTo>
                <a:lnTo>
                  <a:pt x="51170" y="1205"/>
                </a:lnTo>
                <a:lnTo>
                  <a:pt x="51817" y="1349"/>
                </a:lnTo>
                <a:lnTo>
                  <a:pt x="52375" y="1493"/>
                </a:lnTo>
                <a:lnTo>
                  <a:pt x="52842" y="1637"/>
                </a:lnTo>
                <a:lnTo>
                  <a:pt x="53238" y="1799"/>
                </a:lnTo>
                <a:lnTo>
                  <a:pt x="53544" y="1943"/>
                </a:lnTo>
                <a:lnTo>
                  <a:pt x="53795" y="2105"/>
                </a:lnTo>
                <a:lnTo>
                  <a:pt x="53975" y="2249"/>
                </a:lnTo>
                <a:lnTo>
                  <a:pt x="54029" y="2321"/>
                </a:lnTo>
                <a:lnTo>
                  <a:pt x="54083" y="2411"/>
                </a:lnTo>
                <a:lnTo>
                  <a:pt x="54119" y="2482"/>
                </a:lnTo>
                <a:lnTo>
                  <a:pt x="54137" y="2554"/>
                </a:lnTo>
                <a:lnTo>
                  <a:pt x="54155" y="2626"/>
                </a:lnTo>
                <a:lnTo>
                  <a:pt x="54137" y="2698"/>
                </a:lnTo>
                <a:lnTo>
                  <a:pt x="54137" y="2788"/>
                </a:lnTo>
                <a:lnTo>
                  <a:pt x="54101" y="2860"/>
                </a:lnTo>
                <a:lnTo>
                  <a:pt x="54011" y="3004"/>
                </a:lnTo>
                <a:lnTo>
                  <a:pt x="53885" y="3148"/>
                </a:lnTo>
                <a:lnTo>
                  <a:pt x="53723" y="3292"/>
                </a:lnTo>
                <a:lnTo>
                  <a:pt x="53526" y="3436"/>
                </a:lnTo>
                <a:lnTo>
                  <a:pt x="53310" y="3562"/>
                </a:lnTo>
                <a:lnTo>
                  <a:pt x="53076" y="3705"/>
                </a:lnTo>
                <a:lnTo>
                  <a:pt x="52806" y="3831"/>
                </a:lnTo>
                <a:lnTo>
                  <a:pt x="52267" y="4065"/>
                </a:lnTo>
                <a:lnTo>
                  <a:pt x="51691" y="4281"/>
                </a:lnTo>
                <a:lnTo>
                  <a:pt x="51152" y="4461"/>
                </a:lnTo>
                <a:lnTo>
                  <a:pt x="50666" y="4605"/>
                </a:lnTo>
                <a:lnTo>
                  <a:pt x="50288" y="4713"/>
                </a:lnTo>
                <a:lnTo>
                  <a:pt x="49929" y="4803"/>
                </a:lnTo>
                <a:lnTo>
                  <a:pt x="49929" y="4803"/>
                </a:lnTo>
                <a:lnTo>
                  <a:pt x="50162" y="4946"/>
                </a:lnTo>
                <a:lnTo>
                  <a:pt x="50774" y="5324"/>
                </a:lnTo>
                <a:lnTo>
                  <a:pt x="51170" y="5576"/>
                </a:lnTo>
                <a:lnTo>
                  <a:pt x="51601" y="5864"/>
                </a:lnTo>
                <a:lnTo>
                  <a:pt x="52051" y="6188"/>
                </a:lnTo>
                <a:lnTo>
                  <a:pt x="52482" y="6529"/>
                </a:lnTo>
                <a:lnTo>
                  <a:pt x="52896" y="6871"/>
                </a:lnTo>
                <a:lnTo>
                  <a:pt x="53274" y="7213"/>
                </a:lnTo>
                <a:lnTo>
                  <a:pt x="53436" y="7393"/>
                </a:lnTo>
                <a:lnTo>
                  <a:pt x="53580" y="7554"/>
                </a:lnTo>
                <a:lnTo>
                  <a:pt x="53688" y="7734"/>
                </a:lnTo>
                <a:lnTo>
                  <a:pt x="53795" y="7896"/>
                </a:lnTo>
                <a:lnTo>
                  <a:pt x="53867" y="8040"/>
                </a:lnTo>
                <a:lnTo>
                  <a:pt x="53903" y="8184"/>
                </a:lnTo>
                <a:lnTo>
                  <a:pt x="53921" y="8328"/>
                </a:lnTo>
                <a:lnTo>
                  <a:pt x="53903" y="8472"/>
                </a:lnTo>
                <a:lnTo>
                  <a:pt x="53849" y="8580"/>
                </a:lnTo>
                <a:lnTo>
                  <a:pt x="53759" y="8705"/>
                </a:lnTo>
                <a:lnTo>
                  <a:pt x="53616" y="8795"/>
                </a:lnTo>
                <a:lnTo>
                  <a:pt x="53454" y="8885"/>
                </a:lnTo>
                <a:lnTo>
                  <a:pt x="53454" y="8885"/>
                </a:lnTo>
                <a:lnTo>
                  <a:pt x="53220" y="8957"/>
                </a:lnTo>
                <a:lnTo>
                  <a:pt x="52896" y="9011"/>
                </a:lnTo>
                <a:lnTo>
                  <a:pt x="52518" y="9065"/>
                </a:lnTo>
                <a:lnTo>
                  <a:pt x="52069" y="9101"/>
                </a:lnTo>
                <a:lnTo>
                  <a:pt x="51565" y="9119"/>
                </a:lnTo>
                <a:lnTo>
                  <a:pt x="51008" y="9137"/>
                </a:lnTo>
                <a:lnTo>
                  <a:pt x="49695" y="9155"/>
                </a:lnTo>
                <a:lnTo>
                  <a:pt x="48202" y="9119"/>
                </a:lnTo>
                <a:lnTo>
                  <a:pt x="46547" y="9065"/>
                </a:lnTo>
                <a:lnTo>
                  <a:pt x="44731" y="8993"/>
                </a:lnTo>
                <a:lnTo>
                  <a:pt x="42824" y="8885"/>
                </a:lnTo>
                <a:lnTo>
                  <a:pt x="38742" y="8670"/>
                </a:lnTo>
                <a:lnTo>
                  <a:pt x="34533" y="8454"/>
                </a:lnTo>
                <a:lnTo>
                  <a:pt x="32447" y="8364"/>
                </a:lnTo>
                <a:lnTo>
                  <a:pt x="30396" y="8274"/>
                </a:lnTo>
                <a:lnTo>
                  <a:pt x="28436" y="8220"/>
                </a:lnTo>
                <a:lnTo>
                  <a:pt x="26583" y="8184"/>
                </a:lnTo>
                <a:lnTo>
                  <a:pt x="26583" y="8184"/>
                </a:lnTo>
                <a:lnTo>
                  <a:pt x="22914" y="8166"/>
                </a:lnTo>
                <a:lnTo>
                  <a:pt x="19587" y="8184"/>
                </a:lnTo>
                <a:lnTo>
                  <a:pt x="16601" y="8220"/>
                </a:lnTo>
                <a:lnTo>
                  <a:pt x="13921" y="8274"/>
                </a:lnTo>
                <a:lnTo>
                  <a:pt x="11547" y="8328"/>
                </a:lnTo>
                <a:lnTo>
                  <a:pt x="9479" y="8400"/>
                </a:lnTo>
                <a:lnTo>
                  <a:pt x="6134" y="8490"/>
                </a:lnTo>
                <a:lnTo>
                  <a:pt x="4839" y="8508"/>
                </a:lnTo>
                <a:lnTo>
                  <a:pt x="3778" y="8508"/>
                </a:lnTo>
                <a:lnTo>
                  <a:pt x="3328" y="8508"/>
                </a:lnTo>
                <a:lnTo>
                  <a:pt x="2950" y="8472"/>
                </a:lnTo>
                <a:lnTo>
                  <a:pt x="2608" y="8436"/>
                </a:lnTo>
                <a:lnTo>
                  <a:pt x="2321" y="8400"/>
                </a:lnTo>
                <a:lnTo>
                  <a:pt x="2087" y="8346"/>
                </a:lnTo>
                <a:lnTo>
                  <a:pt x="1907" y="8274"/>
                </a:lnTo>
                <a:lnTo>
                  <a:pt x="1763" y="8184"/>
                </a:lnTo>
                <a:lnTo>
                  <a:pt x="1655" y="8094"/>
                </a:lnTo>
                <a:lnTo>
                  <a:pt x="1637" y="8040"/>
                </a:lnTo>
                <a:lnTo>
                  <a:pt x="1601" y="7968"/>
                </a:lnTo>
                <a:lnTo>
                  <a:pt x="1601" y="7842"/>
                </a:lnTo>
                <a:lnTo>
                  <a:pt x="1619" y="7698"/>
                </a:lnTo>
                <a:lnTo>
                  <a:pt x="1691" y="7518"/>
                </a:lnTo>
                <a:lnTo>
                  <a:pt x="1691" y="7518"/>
                </a:lnTo>
                <a:lnTo>
                  <a:pt x="1889" y="7123"/>
                </a:lnTo>
                <a:lnTo>
                  <a:pt x="2105" y="6727"/>
                </a:lnTo>
                <a:lnTo>
                  <a:pt x="2321" y="6385"/>
                </a:lnTo>
                <a:lnTo>
                  <a:pt x="2555" y="6044"/>
                </a:lnTo>
                <a:lnTo>
                  <a:pt x="2770" y="5738"/>
                </a:lnTo>
                <a:lnTo>
                  <a:pt x="3004" y="5468"/>
                </a:lnTo>
                <a:lnTo>
                  <a:pt x="3220" y="5198"/>
                </a:lnTo>
                <a:lnTo>
                  <a:pt x="3436" y="4982"/>
                </a:lnTo>
                <a:lnTo>
                  <a:pt x="3814" y="4605"/>
                </a:lnTo>
                <a:lnTo>
                  <a:pt x="4119" y="4335"/>
                </a:lnTo>
                <a:lnTo>
                  <a:pt x="4389" y="4119"/>
                </a:lnTo>
                <a:lnTo>
                  <a:pt x="4389" y="4119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dist="57150" dir="5400000" algn="bl" rotWithShape="0">
              <a:srgbClr val="B9E7F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6" name="Google Shape;4986;p57"/>
          <p:cNvSpPr txBox="1">
            <a:spLocks noGrp="1"/>
          </p:cNvSpPr>
          <p:nvPr>
            <p:ph type="title"/>
          </p:nvPr>
        </p:nvSpPr>
        <p:spPr>
          <a:xfrm>
            <a:off x="720000" y="54864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ln>
                  <a:solidFill>
                    <a:schemeClr val="tx1"/>
                  </a:solidFill>
                </a:ln>
                <a:solidFill>
                  <a:schemeClr val="bg1"/>
                </a:solidFill>
                <a:latin typeface="Cooper Black" panose="0208090404030B020404" pitchFamily="18" charset="77"/>
              </a:rPr>
              <a:t>C</a:t>
            </a:r>
            <a:r>
              <a:rPr lang="en" dirty="0">
                <a:ln>
                  <a:solidFill>
                    <a:schemeClr val="tx1"/>
                  </a:solidFill>
                </a:ln>
                <a:solidFill>
                  <a:schemeClr val="bg1"/>
                </a:solidFill>
                <a:latin typeface="Cooper Black" panose="0208090404030B020404" pitchFamily="18" charset="77"/>
              </a:rPr>
              <a:t>lass rules</a:t>
            </a:r>
            <a:endParaRPr dirty="0">
              <a:ln>
                <a:solidFill>
                  <a:schemeClr val="tx1"/>
                </a:solidFill>
              </a:ln>
              <a:solidFill>
                <a:schemeClr val="bg1"/>
              </a:solidFill>
              <a:latin typeface="Cooper Black" panose="0208090404030B020404" pitchFamily="18" charset="77"/>
            </a:endParaRPr>
          </a:p>
        </p:txBody>
      </p:sp>
      <p:sp>
        <p:nvSpPr>
          <p:cNvPr id="4988" name="Google Shape;4988;p57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9" name="Google Shape;4989;p57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0" name="Google Shape;4990;p57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91" name="Google Shape;4991;p57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4992" name="Google Shape;4992;p57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57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57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57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57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57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98" name="Google Shape;4998;p57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99" name="Google Shape;4999;p57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5000" name="Google Shape;5000;p57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57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57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57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57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57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06" name="Google Shape;5006;p57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0" name="Google Shape;5010;p57"/>
          <p:cNvSpPr/>
          <p:nvPr/>
        </p:nvSpPr>
        <p:spPr>
          <a:xfrm>
            <a:off x="2055058" y="320925"/>
            <a:ext cx="647930" cy="350082"/>
          </a:xfrm>
          <a:custGeom>
            <a:avLst/>
            <a:gdLst/>
            <a:ahLst/>
            <a:cxnLst/>
            <a:rect l="l" t="t" r="r" b="b"/>
            <a:pathLst>
              <a:path w="47756" h="25803" extrusionOk="0">
                <a:moveTo>
                  <a:pt x="35648" y="0"/>
                </a:moveTo>
                <a:lnTo>
                  <a:pt x="35126" y="19"/>
                </a:lnTo>
                <a:lnTo>
                  <a:pt x="34603" y="77"/>
                </a:lnTo>
                <a:lnTo>
                  <a:pt x="34100" y="174"/>
                </a:lnTo>
                <a:lnTo>
                  <a:pt x="33617" y="290"/>
                </a:lnTo>
                <a:lnTo>
                  <a:pt x="33133" y="445"/>
                </a:lnTo>
                <a:lnTo>
                  <a:pt x="32650" y="619"/>
                </a:lnTo>
                <a:lnTo>
                  <a:pt x="32205" y="812"/>
                </a:lnTo>
                <a:lnTo>
                  <a:pt x="31760" y="1044"/>
                </a:lnTo>
                <a:lnTo>
                  <a:pt x="31315" y="1296"/>
                </a:lnTo>
                <a:lnTo>
                  <a:pt x="30909" y="1567"/>
                </a:lnTo>
                <a:lnTo>
                  <a:pt x="30503" y="1876"/>
                </a:lnTo>
                <a:lnTo>
                  <a:pt x="30116" y="2205"/>
                </a:lnTo>
                <a:lnTo>
                  <a:pt x="29768" y="2534"/>
                </a:lnTo>
                <a:lnTo>
                  <a:pt x="29400" y="2398"/>
                </a:lnTo>
                <a:lnTo>
                  <a:pt x="29033" y="2282"/>
                </a:lnTo>
                <a:lnTo>
                  <a:pt x="28646" y="2166"/>
                </a:lnTo>
                <a:lnTo>
                  <a:pt x="28259" y="2089"/>
                </a:lnTo>
                <a:lnTo>
                  <a:pt x="27969" y="2050"/>
                </a:lnTo>
                <a:lnTo>
                  <a:pt x="27679" y="2031"/>
                </a:lnTo>
                <a:lnTo>
                  <a:pt x="27408" y="2012"/>
                </a:lnTo>
                <a:lnTo>
                  <a:pt x="27118" y="2012"/>
                </a:lnTo>
                <a:lnTo>
                  <a:pt x="26847" y="2031"/>
                </a:lnTo>
                <a:lnTo>
                  <a:pt x="26577" y="2050"/>
                </a:lnTo>
                <a:lnTo>
                  <a:pt x="26306" y="2070"/>
                </a:lnTo>
                <a:lnTo>
                  <a:pt x="26035" y="2128"/>
                </a:lnTo>
                <a:lnTo>
                  <a:pt x="25764" y="2186"/>
                </a:lnTo>
                <a:lnTo>
                  <a:pt x="25493" y="2244"/>
                </a:lnTo>
                <a:lnTo>
                  <a:pt x="24990" y="2418"/>
                </a:lnTo>
                <a:lnTo>
                  <a:pt x="24488" y="2611"/>
                </a:lnTo>
                <a:lnTo>
                  <a:pt x="24023" y="2863"/>
                </a:lnTo>
                <a:lnTo>
                  <a:pt x="23579" y="3153"/>
                </a:lnTo>
                <a:lnTo>
                  <a:pt x="23153" y="3482"/>
                </a:lnTo>
                <a:lnTo>
                  <a:pt x="22747" y="3830"/>
                </a:lnTo>
                <a:lnTo>
                  <a:pt x="22379" y="4236"/>
                </a:lnTo>
                <a:lnTo>
                  <a:pt x="22051" y="4642"/>
                </a:lnTo>
                <a:lnTo>
                  <a:pt x="21760" y="5106"/>
                </a:lnTo>
                <a:lnTo>
                  <a:pt x="21625" y="5338"/>
                </a:lnTo>
                <a:lnTo>
                  <a:pt x="21490" y="5570"/>
                </a:lnTo>
                <a:lnTo>
                  <a:pt x="21374" y="5822"/>
                </a:lnTo>
                <a:lnTo>
                  <a:pt x="21277" y="6093"/>
                </a:lnTo>
                <a:lnTo>
                  <a:pt x="21045" y="5977"/>
                </a:lnTo>
                <a:lnTo>
                  <a:pt x="20793" y="5899"/>
                </a:lnTo>
                <a:lnTo>
                  <a:pt x="20561" y="5822"/>
                </a:lnTo>
                <a:lnTo>
                  <a:pt x="20290" y="5764"/>
                </a:lnTo>
                <a:lnTo>
                  <a:pt x="20078" y="5745"/>
                </a:lnTo>
                <a:lnTo>
                  <a:pt x="19865" y="5725"/>
                </a:lnTo>
                <a:lnTo>
                  <a:pt x="19652" y="5725"/>
                </a:lnTo>
                <a:lnTo>
                  <a:pt x="19439" y="5745"/>
                </a:lnTo>
                <a:lnTo>
                  <a:pt x="19227" y="5764"/>
                </a:lnTo>
                <a:lnTo>
                  <a:pt x="19014" y="5803"/>
                </a:lnTo>
                <a:lnTo>
                  <a:pt x="18820" y="5841"/>
                </a:lnTo>
                <a:lnTo>
                  <a:pt x="18608" y="5899"/>
                </a:lnTo>
                <a:lnTo>
                  <a:pt x="18414" y="5977"/>
                </a:lnTo>
                <a:lnTo>
                  <a:pt x="18240" y="6054"/>
                </a:lnTo>
                <a:lnTo>
                  <a:pt x="18047" y="6151"/>
                </a:lnTo>
                <a:lnTo>
                  <a:pt x="17873" y="6247"/>
                </a:lnTo>
                <a:lnTo>
                  <a:pt x="17699" y="6363"/>
                </a:lnTo>
                <a:lnTo>
                  <a:pt x="17525" y="6480"/>
                </a:lnTo>
                <a:lnTo>
                  <a:pt x="17370" y="6615"/>
                </a:lnTo>
                <a:lnTo>
                  <a:pt x="17215" y="6750"/>
                </a:lnTo>
                <a:lnTo>
                  <a:pt x="17060" y="6441"/>
                </a:lnTo>
                <a:lnTo>
                  <a:pt x="16867" y="6151"/>
                </a:lnTo>
                <a:lnTo>
                  <a:pt x="16654" y="5880"/>
                </a:lnTo>
                <a:lnTo>
                  <a:pt x="16441" y="5609"/>
                </a:lnTo>
                <a:lnTo>
                  <a:pt x="16209" y="5358"/>
                </a:lnTo>
                <a:lnTo>
                  <a:pt x="15958" y="5126"/>
                </a:lnTo>
                <a:lnTo>
                  <a:pt x="15706" y="4893"/>
                </a:lnTo>
                <a:lnTo>
                  <a:pt x="15416" y="4681"/>
                </a:lnTo>
                <a:lnTo>
                  <a:pt x="15145" y="4487"/>
                </a:lnTo>
                <a:lnTo>
                  <a:pt x="14836" y="4294"/>
                </a:lnTo>
                <a:lnTo>
                  <a:pt x="14527" y="4139"/>
                </a:lnTo>
                <a:lnTo>
                  <a:pt x="14198" y="3984"/>
                </a:lnTo>
                <a:lnTo>
                  <a:pt x="13869" y="3868"/>
                </a:lnTo>
                <a:lnTo>
                  <a:pt x="13521" y="3752"/>
                </a:lnTo>
                <a:lnTo>
                  <a:pt x="13173" y="3656"/>
                </a:lnTo>
                <a:lnTo>
                  <a:pt x="12805" y="3578"/>
                </a:lnTo>
                <a:lnTo>
                  <a:pt x="12496" y="3540"/>
                </a:lnTo>
                <a:lnTo>
                  <a:pt x="12186" y="3520"/>
                </a:lnTo>
                <a:lnTo>
                  <a:pt x="11877" y="3501"/>
                </a:lnTo>
                <a:lnTo>
                  <a:pt x="11567" y="3501"/>
                </a:lnTo>
                <a:lnTo>
                  <a:pt x="11277" y="3520"/>
                </a:lnTo>
                <a:lnTo>
                  <a:pt x="10968" y="3559"/>
                </a:lnTo>
                <a:lnTo>
                  <a:pt x="10677" y="3617"/>
                </a:lnTo>
                <a:lnTo>
                  <a:pt x="10387" y="3675"/>
                </a:lnTo>
                <a:lnTo>
                  <a:pt x="10097" y="3752"/>
                </a:lnTo>
                <a:lnTo>
                  <a:pt x="9807" y="3849"/>
                </a:lnTo>
                <a:lnTo>
                  <a:pt x="9536" y="3946"/>
                </a:lnTo>
                <a:lnTo>
                  <a:pt x="9266" y="4062"/>
                </a:lnTo>
                <a:lnTo>
                  <a:pt x="8995" y="4197"/>
                </a:lnTo>
                <a:lnTo>
                  <a:pt x="8743" y="4333"/>
                </a:lnTo>
                <a:lnTo>
                  <a:pt x="8492" y="4487"/>
                </a:lnTo>
                <a:lnTo>
                  <a:pt x="8240" y="4661"/>
                </a:lnTo>
                <a:lnTo>
                  <a:pt x="8008" y="4835"/>
                </a:lnTo>
                <a:lnTo>
                  <a:pt x="7776" y="5010"/>
                </a:lnTo>
                <a:lnTo>
                  <a:pt x="7563" y="5222"/>
                </a:lnTo>
                <a:lnTo>
                  <a:pt x="7351" y="5435"/>
                </a:lnTo>
                <a:lnTo>
                  <a:pt x="7157" y="5648"/>
                </a:lnTo>
                <a:lnTo>
                  <a:pt x="6964" y="5880"/>
                </a:lnTo>
                <a:lnTo>
                  <a:pt x="6790" y="6112"/>
                </a:lnTo>
                <a:lnTo>
                  <a:pt x="6635" y="6363"/>
                </a:lnTo>
                <a:lnTo>
                  <a:pt x="6480" y="6615"/>
                </a:lnTo>
                <a:lnTo>
                  <a:pt x="6326" y="6886"/>
                </a:lnTo>
                <a:lnTo>
                  <a:pt x="6210" y="7156"/>
                </a:lnTo>
                <a:lnTo>
                  <a:pt x="6093" y="7447"/>
                </a:lnTo>
                <a:lnTo>
                  <a:pt x="5977" y="7737"/>
                </a:lnTo>
                <a:lnTo>
                  <a:pt x="5900" y="8027"/>
                </a:lnTo>
                <a:lnTo>
                  <a:pt x="5823" y="8336"/>
                </a:lnTo>
                <a:lnTo>
                  <a:pt x="5765" y="8646"/>
                </a:lnTo>
                <a:lnTo>
                  <a:pt x="5726" y="8994"/>
                </a:lnTo>
                <a:lnTo>
                  <a:pt x="5687" y="9323"/>
                </a:lnTo>
                <a:lnTo>
                  <a:pt x="5687" y="9671"/>
                </a:lnTo>
                <a:lnTo>
                  <a:pt x="5687" y="10019"/>
                </a:lnTo>
                <a:lnTo>
                  <a:pt x="5552" y="9980"/>
                </a:lnTo>
                <a:lnTo>
                  <a:pt x="5300" y="9942"/>
                </a:lnTo>
                <a:lnTo>
                  <a:pt x="5049" y="9922"/>
                </a:lnTo>
                <a:lnTo>
                  <a:pt x="4585" y="9922"/>
                </a:lnTo>
                <a:lnTo>
                  <a:pt x="4333" y="9942"/>
                </a:lnTo>
                <a:lnTo>
                  <a:pt x="4101" y="9961"/>
                </a:lnTo>
                <a:lnTo>
                  <a:pt x="3656" y="10058"/>
                </a:lnTo>
                <a:lnTo>
                  <a:pt x="3212" y="10174"/>
                </a:lnTo>
                <a:lnTo>
                  <a:pt x="2786" y="10348"/>
                </a:lnTo>
                <a:lnTo>
                  <a:pt x="2380" y="10561"/>
                </a:lnTo>
                <a:lnTo>
                  <a:pt x="1993" y="10812"/>
                </a:lnTo>
                <a:lnTo>
                  <a:pt x="1626" y="11102"/>
                </a:lnTo>
                <a:lnTo>
                  <a:pt x="1297" y="11412"/>
                </a:lnTo>
                <a:lnTo>
                  <a:pt x="1007" y="11760"/>
                </a:lnTo>
                <a:lnTo>
                  <a:pt x="736" y="12147"/>
                </a:lnTo>
                <a:lnTo>
                  <a:pt x="504" y="12553"/>
                </a:lnTo>
                <a:lnTo>
                  <a:pt x="407" y="12766"/>
                </a:lnTo>
                <a:lnTo>
                  <a:pt x="310" y="12978"/>
                </a:lnTo>
                <a:lnTo>
                  <a:pt x="233" y="13211"/>
                </a:lnTo>
                <a:lnTo>
                  <a:pt x="156" y="13443"/>
                </a:lnTo>
                <a:lnTo>
                  <a:pt x="117" y="13675"/>
                </a:lnTo>
                <a:lnTo>
                  <a:pt x="59" y="13907"/>
                </a:lnTo>
                <a:lnTo>
                  <a:pt x="20" y="14158"/>
                </a:lnTo>
                <a:lnTo>
                  <a:pt x="1" y="14390"/>
                </a:lnTo>
                <a:lnTo>
                  <a:pt x="1" y="14642"/>
                </a:lnTo>
                <a:lnTo>
                  <a:pt x="1" y="14874"/>
                </a:lnTo>
                <a:lnTo>
                  <a:pt x="20" y="15106"/>
                </a:lnTo>
                <a:lnTo>
                  <a:pt x="39" y="15338"/>
                </a:lnTo>
                <a:lnTo>
                  <a:pt x="136" y="15802"/>
                </a:lnTo>
                <a:lnTo>
                  <a:pt x="252" y="16247"/>
                </a:lnTo>
                <a:lnTo>
                  <a:pt x="426" y="16673"/>
                </a:lnTo>
                <a:lnTo>
                  <a:pt x="639" y="17079"/>
                </a:lnTo>
                <a:lnTo>
                  <a:pt x="891" y="17466"/>
                </a:lnTo>
                <a:lnTo>
                  <a:pt x="1181" y="17833"/>
                </a:lnTo>
                <a:lnTo>
                  <a:pt x="1490" y="18162"/>
                </a:lnTo>
                <a:lnTo>
                  <a:pt x="1838" y="18452"/>
                </a:lnTo>
                <a:lnTo>
                  <a:pt x="2225" y="18723"/>
                </a:lnTo>
                <a:lnTo>
                  <a:pt x="2631" y="18955"/>
                </a:lnTo>
                <a:lnTo>
                  <a:pt x="2844" y="19052"/>
                </a:lnTo>
                <a:lnTo>
                  <a:pt x="3057" y="19148"/>
                </a:lnTo>
                <a:lnTo>
                  <a:pt x="3289" y="19226"/>
                </a:lnTo>
                <a:lnTo>
                  <a:pt x="3521" y="19284"/>
                </a:lnTo>
                <a:lnTo>
                  <a:pt x="3753" y="19342"/>
                </a:lnTo>
                <a:lnTo>
                  <a:pt x="3985" y="19400"/>
                </a:lnTo>
                <a:lnTo>
                  <a:pt x="4314" y="19439"/>
                </a:lnTo>
                <a:lnTo>
                  <a:pt x="4643" y="19458"/>
                </a:lnTo>
                <a:lnTo>
                  <a:pt x="4952" y="19458"/>
                </a:lnTo>
                <a:lnTo>
                  <a:pt x="5262" y="19439"/>
                </a:lnTo>
                <a:lnTo>
                  <a:pt x="5571" y="19381"/>
                </a:lnTo>
                <a:lnTo>
                  <a:pt x="5881" y="19323"/>
                </a:lnTo>
                <a:lnTo>
                  <a:pt x="6171" y="19245"/>
                </a:lnTo>
                <a:lnTo>
                  <a:pt x="6461" y="19148"/>
                </a:lnTo>
                <a:lnTo>
                  <a:pt x="6577" y="19632"/>
                </a:lnTo>
                <a:lnTo>
                  <a:pt x="6732" y="20116"/>
                </a:lnTo>
                <a:lnTo>
                  <a:pt x="6925" y="20580"/>
                </a:lnTo>
                <a:lnTo>
                  <a:pt x="7138" y="21025"/>
                </a:lnTo>
                <a:lnTo>
                  <a:pt x="7389" y="21450"/>
                </a:lnTo>
                <a:lnTo>
                  <a:pt x="7680" y="21856"/>
                </a:lnTo>
                <a:lnTo>
                  <a:pt x="7989" y="22243"/>
                </a:lnTo>
                <a:lnTo>
                  <a:pt x="8337" y="22611"/>
                </a:lnTo>
                <a:lnTo>
                  <a:pt x="8705" y="22939"/>
                </a:lnTo>
                <a:lnTo>
                  <a:pt x="9091" y="23249"/>
                </a:lnTo>
                <a:lnTo>
                  <a:pt x="9517" y="23539"/>
                </a:lnTo>
                <a:lnTo>
                  <a:pt x="9962" y="23771"/>
                </a:lnTo>
                <a:lnTo>
                  <a:pt x="10426" y="24003"/>
                </a:lnTo>
                <a:lnTo>
                  <a:pt x="10910" y="24177"/>
                </a:lnTo>
                <a:lnTo>
                  <a:pt x="11412" y="24332"/>
                </a:lnTo>
                <a:lnTo>
                  <a:pt x="11915" y="24429"/>
                </a:lnTo>
                <a:lnTo>
                  <a:pt x="12341" y="24487"/>
                </a:lnTo>
                <a:lnTo>
                  <a:pt x="12747" y="24506"/>
                </a:lnTo>
                <a:lnTo>
                  <a:pt x="13153" y="24526"/>
                </a:lnTo>
                <a:lnTo>
                  <a:pt x="13559" y="24506"/>
                </a:lnTo>
                <a:lnTo>
                  <a:pt x="13946" y="24448"/>
                </a:lnTo>
                <a:lnTo>
                  <a:pt x="14333" y="24390"/>
                </a:lnTo>
                <a:lnTo>
                  <a:pt x="14720" y="24293"/>
                </a:lnTo>
                <a:lnTo>
                  <a:pt x="15107" y="24177"/>
                </a:lnTo>
                <a:lnTo>
                  <a:pt x="15474" y="24042"/>
                </a:lnTo>
                <a:lnTo>
                  <a:pt x="15822" y="23887"/>
                </a:lnTo>
                <a:lnTo>
                  <a:pt x="16171" y="23713"/>
                </a:lnTo>
                <a:lnTo>
                  <a:pt x="16499" y="23520"/>
                </a:lnTo>
                <a:lnTo>
                  <a:pt x="16828" y="23307"/>
                </a:lnTo>
                <a:lnTo>
                  <a:pt x="17138" y="23075"/>
                </a:lnTo>
                <a:lnTo>
                  <a:pt x="17447" y="22823"/>
                </a:lnTo>
                <a:lnTo>
                  <a:pt x="17718" y="22572"/>
                </a:lnTo>
                <a:lnTo>
                  <a:pt x="18047" y="22649"/>
                </a:lnTo>
                <a:lnTo>
                  <a:pt x="18395" y="22707"/>
                </a:lnTo>
                <a:lnTo>
                  <a:pt x="18743" y="22765"/>
                </a:lnTo>
                <a:lnTo>
                  <a:pt x="19091" y="22785"/>
                </a:lnTo>
                <a:lnTo>
                  <a:pt x="19420" y="22804"/>
                </a:lnTo>
                <a:lnTo>
                  <a:pt x="19768" y="22804"/>
                </a:lnTo>
                <a:lnTo>
                  <a:pt x="20097" y="22785"/>
                </a:lnTo>
                <a:lnTo>
                  <a:pt x="20445" y="22746"/>
                </a:lnTo>
                <a:lnTo>
                  <a:pt x="20774" y="22688"/>
                </a:lnTo>
                <a:lnTo>
                  <a:pt x="21083" y="22611"/>
                </a:lnTo>
                <a:lnTo>
                  <a:pt x="21412" y="22533"/>
                </a:lnTo>
                <a:lnTo>
                  <a:pt x="21722" y="22437"/>
                </a:lnTo>
                <a:lnTo>
                  <a:pt x="22031" y="22321"/>
                </a:lnTo>
                <a:lnTo>
                  <a:pt x="22321" y="22185"/>
                </a:lnTo>
                <a:lnTo>
                  <a:pt x="22631" y="22050"/>
                </a:lnTo>
                <a:lnTo>
                  <a:pt x="22902" y="21895"/>
                </a:lnTo>
                <a:lnTo>
                  <a:pt x="23192" y="21721"/>
                </a:lnTo>
                <a:lnTo>
                  <a:pt x="23462" y="21528"/>
                </a:lnTo>
                <a:lnTo>
                  <a:pt x="23637" y="21914"/>
                </a:lnTo>
                <a:lnTo>
                  <a:pt x="23830" y="22263"/>
                </a:lnTo>
                <a:lnTo>
                  <a:pt x="24062" y="22611"/>
                </a:lnTo>
                <a:lnTo>
                  <a:pt x="24294" y="22959"/>
                </a:lnTo>
                <a:lnTo>
                  <a:pt x="24565" y="23268"/>
                </a:lnTo>
                <a:lnTo>
                  <a:pt x="24836" y="23578"/>
                </a:lnTo>
                <a:lnTo>
                  <a:pt x="25145" y="23868"/>
                </a:lnTo>
                <a:lnTo>
                  <a:pt x="25455" y="24139"/>
                </a:lnTo>
                <a:lnTo>
                  <a:pt x="25803" y="24371"/>
                </a:lnTo>
                <a:lnTo>
                  <a:pt x="26151" y="24603"/>
                </a:lnTo>
                <a:lnTo>
                  <a:pt x="26518" y="24816"/>
                </a:lnTo>
                <a:lnTo>
                  <a:pt x="26905" y="24990"/>
                </a:lnTo>
                <a:lnTo>
                  <a:pt x="27292" y="25164"/>
                </a:lnTo>
                <a:lnTo>
                  <a:pt x="27698" y="25299"/>
                </a:lnTo>
                <a:lnTo>
                  <a:pt x="28124" y="25415"/>
                </a:lnTo>
                <a:lnTo>
                  <a:pt x="28569" y="25493"/>
                </a:lnTo>
                <a:lnTo>
                  <a:pt x="28936" y="25551"/>
                </a:lnTo>
                <a:lnTo>
                  <a:pt x="29304" y="25570"/>
                </a:lnTo>
                <a:lnTo>
                  <a:pt x="29691" y="25589"/>
                </a:lnTo>
                <a:lnTo>
                  <a:pt x="30058" y="25570"/>
                </a:lnTo>
                <a:lnTo>
                  <a:pt x="30406" y="25551"/>
                </a:lnTo>
                <a:lnTo>
                  <a:pt x="30774" y="25493"/>
                </a:lnTo>
                <a:lnTo>
                  <a:pt x="31122" y="25435"/>
                </a:lnTo>
                <a:lnTo>
                  <a:pt x="31470" y="25338"/>
                </a:lnTo>
                <a:lnTo>
                  <a:pt x="31818" y="25241"/>
                </a:lnTo>
                <a:lnTo>
                  <a:pt x="32147" y="25125"/>
                </a:lnTo>
                <a:lnTo>
                  <a:pt x="32476" y="24970"/>
                </a:lnTo>
                <a:lnTo>
                  <a:pt x="32805" y="24816"/>
                </a:lnTo>
                <a:lnTo>
                  <a:pt x="33114" y="24642"/>
                </a:lnTo>
                <a:lnTo>
                  <a:pt x="33404" y="24467"/>
                </a:lnTo>
                <a:lnTo>
                  <a:pt x="33694" y="24255"/>
                </a:lnTo>
                <a:lnTo>
                  <a:pt x="33984" y="24042"/>
                </a:lnTo>
                <a:lnTo>
                  <a:pt x="34333" y="24351"/>
                </a:lnTo>
                <a:lnTo>
                  <a:pt x="34719" y="24642"/>
                </a:lnTo>
                <a:lnTo>
                  <a:pt x="35126" y="24893"/>
                </a:lnTo>
                <a:lnTo>
                  <a:pt x="35532" y="25125"/>
                </a:lnTo>
                <a:lnTo>
                  <a:pt x="35977" y="25319"/>
                </a:lnTo>
                <a:lnTo>
                  <a:pt x="36441" y="25493"/>
                </a:lnTo>
                <a:lnTo>
                  <a:pt x="36924" y="25628"/>
                </a:lnTo>
                <a:lnTo>
                  <a:pt x="37408" y="25725"/>
                </a:lnTo>
                <a:lnTo>
                  <a:pt x="37756" y="25763"/>
                </a:lnTo>
                <a:lnTo>
                  <a:pt x="38085" y="25802"/>
                </a:lnTo>
                <a:lnTo>
                  <a:pt x="38762" y="25802"/>
                </a:lnTo>
                <a:lnTo>
                  <a:pt x="39091" y="25783"/>
                </a:lnTo>
                <a:lnTo>
                  <a:pt x="39420" y="25744"/>
                </a:lnTo>
                <a:lnTo>
                  <a:pt x="39748" y="25705"/>
                </a:lnTo>
                <a:lnTo>
                  <a:pt x="40058" y="25628"/>
                </a:lnTo>
                <a:lnTo>
                  <a:pt x="40367" y="25551"/>
                </a:lnTo>
                <a:lnTo>
                  <a:pt x="40677" y="25454"/>
                </a:lnTo>
                <a:lnTo>
                  <a:pt x="40986" y="25338"/>
                </a:lnTo>
                <a:lnTo>
                  <a:pt x="41276" y="25202"/>
                </a:lnTo>
                <a:lnTo>
                  <a:pt x="41566" y="25067"/>
                </a:lnTo>
                <a:lnTo>
                  <a:pt x="41837" y="24912"/>
                </a:lnTo>
                <a:lnTo>
                  <a:pt x="42108" y="24738"/>
                </a:lnTo>
                <a:lnTo>
                  <a:pt x="42379" y="24564"/>
                </a:lnTo>
                <a:lnTo>
                  <a:pt x="42630" y="24371"/>
                </a:lnTo>
                <a:lnTo>
                  <a:pt x="42882" y="24158"/>
                </a:lnTo>
                <a:lnTo>
                  <a:pt x="43114" y="23945"/>
                </a:lnTo>
                <a:lnTo>
                  <a:pt x="43346" y="23713"/>
                </a:lnTo>
                <a:lnTo>
                  <a:pt x="43559" y="23481"/>
                </a:lnTo>
                <a:lnTo>
                  <a:pt x="43771" y="23230"/>
                </a:lnTo>
                <a:lnTo>
                  <a:pt x="43946" y="22978"/>
                </a:lnTo>
                <a:lnTo>
                  <a:pt x="44139" y="22707"/>
                </a:lnTo>
                <a:lnTo>
                  <a:pt x="44294" y="22417"/>
                </a:lnTo>
                <a:lnTo>
                  <a:pt x="44448" y="22146"/>
                </a:lnTo>
                <a:lnTo>
                  <a:pt x="44603" y="21837"/>
                </a:lnTo>
                <a:lnTo>
                  <a:pt x="44719" y="21528"/>
                </a:lnTo>
                <a:lnTo>
                  <a:pt x="44835" y="21218"/>
                </a:lnTo>
                <a:lnTo>
                  <a:pt x="44932" y="20889"/>
                </a:lnTo>
                <a:lnTo>
                  <a:pt x="45009" y="20560"/>
                </a:lnTo>
                <a:lnTo>
                  <a:pt x="45067" y="20232"/>
                </a:lnTo>
                <a:lnTo>
                  <a:pt x="45145" y="19690"/>
                </a:lnTo>
                <a:lnTo>
                  <a:pt x="45164" y="19168"/>
                </a:lnTo>
                <a:lnTo>
                  <a:pt x="45145" y="18646"/>
                </a:lnTo>
                <a:lnTo>
                  <a:pt x="45087" y="18123"/>
                </a:lnTo>
                <a:lnTo>
                  <a:pt x="45338" y="18027"/>
                </a:lnTo>
                <a:lnTo>
                  <a:pt x="45570" y="17911"/>
                </a:lnTo>
                <a:lnTo>
                  <a:pt x="45802" y="17756"/>
                </a:lnTo>
                <a:lnTo>
                  <a:pt x="46015" y="17620"/>
                </a:lnTo>
                <a:lnTo>
                  <a:pt x="46228" y="17446"/>
                </a:lnTo>
                <a:lnTo>
                  <a:pt x="46441" y="17272"/>
                </a:lnTo>
                <a:lnTo>
                  <a:pt x="46634" y="17079"/>
                </a:lnTo>
                <a:lnTo>
                  <a:pt x="46808" y="16885"/>
                </a:lnTo>
                <a:lnTo>
                  <a:pt x="46963" y="16673"/>
                </a:lnTo>
                <a:lnTo>
                  <a:pt x="47118" y="16441"/>
                </a:lnTo>
                <a:lnTo>
                  <a:pt x="47253" y="16209"/>
                </a:lnTo>
                <a:lnTo>
                  <a:pt x="47369" y="15957"/>
                </a:lnTo>
                <a:lnTo>
                  <a:pt x="47485" y="15706"/>
                </a:lnTo>
                <a:lnTo>
                  <a:pt x="47582" y="15435"/>
                </a:lnTo>
                <a:lnTo>
                  <a:pt x="47659" y="15164"/>
                </a:lnTo>
                <a:lnTo>
                  <a:pt x="47698" y="14893"/>
                </a:lnTo>
                <a:lnTo>
                  <a:pt x="47756" y="14468"/>
                </a:lnTo>
                <a:lnTo>
                  <a:pt x="47756" y="14042"/>
                </a:lnTo>
                <a:lnTo>
                  <a:pt x="47717" y="13617"/>
                </a:lnTo>
                <a:lnTo>
                  <a:pt x="47640" y="13211"/>
                </a:lnTo>
                <a:lnTo>
                  <a:pt x="47524" y="12824"/>
                </a:lnTo>
                <a:lnTo>
                  <a:pt x="47388" y="12456"/>
                </a:lnTo>
                <a:lnTo>
                  <a:pt x="47195" y="12089"/>
                </a:lnTo>
                <a:lnTo>
                  <a:pt x="46982" y="11741"/>
                </a:lnTo>
                <a:lnTo>
                  <a:pt x="46731" y="11431"/>
                </a:lnTo>
                <a:lnTo>
                  <a:pt x="46441" y="11141"/>
                </a:lnTo>
                <a:lnTo>
                  <a:pt x="46131" y="10870"/>
                </a:lnTo>
                <a:lnTo>
                  <a:pt x="45802" y="10638"/>
                </a:lnTo>
                <a:lnTo>
                  <a:pt x="45435" y="10445"/>
                </a:lnTo>
                <a:lnTo>
                  <a:pt x="45048" y="10271"/>
                </a:lnTo>
                <a:lnTo>
                  <a:pt x="44661" y="10135"/>
                </a:lnTo>
                <a:lnTo>
                  <a:pt x="44236" y="10038"/>
                </a:lnTo>
                <a:lnTo>
                  <a:pt x="44255" y="9922"/>
                </a:lnTo>
                <a:lnTo>
                  <a:pt x="44313" y="9478"/>
                </a:lnTo>
                <a:lnTo>
                  <a:pt x="44352" y="9052"/>
                </a:lnTo>
                <a:lnTo>
                  <a:pt x="44371" y="8626"/>
                </a:lnTo>
                <a:lnTo>
                  <a:pt x="44371" y="8201"/>
                </a:lnTo>
                <a:lnTo>
                  <a:pt x="44332" y="7775"/>
                </a:lnTo>
                <a:lnTo>
                  <a:pt x="44294" y="7350"/>
                </a:lnTo>
                <a:lnTo>
                  <a:pt x="44216" y="6944"/>
                </a:lnTo>
                <a:lnTo>
                  <a:pt x="44139" y="6538"/>
                </a:lnTo>
                <a:lnTo>
                  <a:pt x="44023" y="6131"/>
                </a:lnTo>
                <a:lnTo>
                  <a:pt x="43907" y="5745"/>
                </a:lnTo>
                <a:lnTo>
                  <a:pt x="43752" y="5358"/>
                </a:lnTo>
                <a:lnTo>
                  <a:pt x="43597" y="4971"/>
                </a:lnTo>
                <a:lnTo>
                  <a:pt x="43404" y="4603"/>
                </a:lnTo>
                <a:lnTo>
                  <a:pt x="43211" y="4255"/>
                </a:lnTo>
                <a:lnTo>
                  <a:pt x="42998" y="3888"/>
                </a:lnTo>
                <a:lnTo>
                  <a:pt x="42766" y="3559"/>
                </a:lnTo>
                <a:lnTo>
                  <a:pt x="42514" y="3230"/>
                </a:lnTo>
                <a:lnTo>
                  <a:pt x="42263" y="2921"/>
                </a:lnTo>
                <a:lnTo>
                  <a:pt x="41992" y="2611"/>
                </a:lnTo>
                <a:lnTo>
                  <a:pt x="41702" y="2321"/>
                </a:lnTo>
                <a:lnTo>
                  <a:pt x="41392" y="2050"/>
                </a:lnTo>
                <a:lnTo>
                  <a:pt x="41064" y="1799"/>
                </a:lnTo>
                <a:lnTo>
                  <a:pt x="40735" y="1547"/>
                </a:lnTo>
                <a:lnTo>
                  <a:pt x="40387" y="1315"/>
                </a:lnTo>
                <a:lnTo>
                  <a:pt x="40038" y="1102"/>
                </a:lnTo>
                <a:lnTo>
                  <a:pt x="39671" y="909"/>
                </a:lnTo>
                <a:lnTo>
                  <a:pt x="39284" y="716"/>
                </a:lnTo>
                <a:lnTo>
                  <a:pt x="38897" y="561"/>
                </a:lnTo>
                <a:lnTo>
                  <a:pt x="38491" y="426"/>
                </a:lnTo>
                <a:lnTo>
                  <a:pt x="38085" y="290"/>
                </a:lnTo>
                <a:lnTo>
                  <a:pt x="37659" y="193"/>
                </a:lnTo>
                <a:lnTo>
                  <a:pt x="37215" y="116"/>
                </a:lnTo>
                <a:lnTo>
                  <a:pt x="36692" y="39"/>
                </a:lnTo>
                <a:lnTo>
                  <a:pt x="3617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1" name="Google Shape;5011;p57"/>
          <p:cNvSpPr/>
          <p:nvPr/>
        </p:nvSpPr>
        <p:spPr>
          <a:xfrm>
            <a:off x="6503649" y="407984"/>
            <a:ext cx="479056" cy="26301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12" name="Google Shape;5012;p57"/>
          <p:cNvGrpSpPr/>
          <p:nvPr/>
        </p:nvGrpSpPr>
        <p:grpSpPr>
          <a:xfrm>
            <a:off x="5331347" y="3023223"/>
            <a:ext cx="625471" cy="618114"/>
            <a:chOff x="5149750" y="3034050"/>
            <a:chExt cx="952300" cy="941100"/>
          </a:xfrm>
        </p:grpSpPr>
        <p:sp>
          <p:nvSpPr>
            <p:cNvPr id="5013" name="Google Shape;5013;p57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57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57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57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57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57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57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57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57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57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57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57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57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57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57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57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57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57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57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57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57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57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57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57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57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57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57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57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57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57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57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57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57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57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57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57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57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57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57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57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57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57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57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57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57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57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57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57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57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57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57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57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65" name="Google Shape;5065;p57"/>
          <p:cNvGrpSpPr/>
          <p:nvPr/>
        </p:nvGrpSpPr>
        <p:grpSpPr>
          <a:xfrm>
            <a:off x="204799" y="844671"/>
            <a:ext cx="764197" cy="618868"/>
            <a:chOff x="11012875" y="132313"/>
            <a:chExt cx="1119375" cy="906500"/>
          </a:xfrm>
        </p:grpSpPr>
        <p:sp>
          <p:nvSpPr>
            <p:cNvPr id="5066" name="Google Shape;5066;p57"/>
            <p:cNvSpPr/>
            <p:nvPr/>
          </p:nvSpPr>
          <p:spPr>
            <a:xfrm>
              <a:off x="11012875" y="132313"/>
              <a:ext cx="994700" cy="906500"/>
            </a:xfrm>
            <a:custGeom>
              <a:avLst/>
              <a:gdLst/>
              <a:ahLst/>
              <a:cxnLst/>
              <a:rect l="l" t="t" r="r" b="b"/>
              <a:pathLst>
                <a:path w="39788" h="36260" extrusionOk="0">
                  <a:moveTo>
                    <a:pt x="28370" y="0"/>
                  </a:moveTo>
                  <a:lnTo>
                    <a:pt x="27863" y="20"/>
                  </a:lnTo>
                  <a:lnTo>
                    <a:pt x="27356" y="59"/>
                  </a:lnTo>
                  <a:lnTo>
                    <a:pt x="26850" y="137"/>
                  </a:lnTo>
                  <a:lnTo>
                    <a:pt x="26363" y="234"/>
                  </a:lnTo>
                  <a:lnTo>
                    <a:pt x="25895" y="351"/>
                  </a:lnTo>
                  <a:lnTo>
                    <a:pt x="25447" y="487"/>
                  </a:lnTo>
                  <a:lnTo>
                    <a:pt x="25077" y="604"/>
                  </a:lnTo>
                  <a:lnTo>
                    <a:pt x="24707" y="760"/>
                  </a:lnTo>
                  <a:lnTo>
                    <a:pt x="24336" y="916"/>
                  </a:lnTo>
                  <a:lnTo>
                    <a:pt x="23986" y="1091"/>
                  </a:lnTo>
                  <a:lnTo>
                    <a:pt x="23635" y="1286"/>
                  </a:lnTo>
                  <a:lnTo>
                    <a:pt x="23206" y="1540"/>
                  </a:lnTo>
                  <a:lnTo>
                    <a:pt x="22778" y="1832"/>
                  </a:lnTo>
                  <a:lnTo>
                    <a:pt x="22368" y="2124"/>
                  </a:lnTo>
                  <a:lnTo>
                    <a:pt x="21959" y="2455"/>
                  </a:lnTo>
                  <a:lnTo>
                    <a:pt x="21570" y="2806"/>
                  </a:lnTo>
                  <a:lnTo>
                    <a:pt x="21180" y="3157"/>
                  </a:lnTo>
                  <a:lnTo>
                    <a:pt x="20829" y="3546"/>
                  </a:lnTo>
                  <a:lnTo>
                    <a:pt x="20479" y="3936"/>
                  </a:lnTo>
                  <a:lnTo>
                    <a:pt x="20128" y="4384"/>
                  </a:lnTo>
                  <a:lnTo>
                    <a:pt x="19797" y="4852"/>
                  </a:lnTo>
                  <a:lnTo>
                    <a:pt x="19485" y="5319"/>
                  </a:lnTo>
                  <a:lnTo>
                    <a:pt x="19193" y="5807"/>
                  </a:lnTo>
                  <a:lnTo>
                    <a:pt x="18881" y="6352"/>
                  </a:lnTo>
                  <a:lnTo>
                    <a:pt x="18608" y="6917"/>
                  </a:lnTo>
                  <a:lnTo>
                    <a:pt x="18355" y="7521"/>
                  </a:lnTo>
                  <a:lnTo>
                    <a:pt x="18140" y="8125"/>
                  </a:lnTo>
                  <a:lnTo>
                    <a:pt x="17692" y="7696"/>
                  </a:lnTo>
                  <a:lnTo>
                    <a:pt x="17205" y="7287"/>
                  </a:lnTo>
                  <a:lnTo>
                    <a:pt x="16699" y="6898"/>
                  </a:lnTo>
                  <a:lnTo>
                    <a:pt x="16173" y="6547"/>
                  </a:lnTo>
                  <a:lnTo>
                    <a:pt x="15705" y="6255"/>
                  </a:lnTo>
                  <a:lnTo>
                    <a:pt x="15198" y="5982"/>
                  </a:lnTo>
                  <a:lnTo>
                    <a:pt x="14692" y="5729"/>
                  </a:lnTo>
                  <a:lnTo>
                    <a:pt x="14166" y="5495"/>
                  </a:lnTo>
                  <a:lnTo>
                    <a:pt x="13679" y="5300"/>
                  </a:lnTo>
                  <a:lnTo>
                    <a:pt x="13192" y="5125"/>
                  </a:lnTo>
                  <a:lnTo>
                    <a:pt x="12685" y="4969"/>
                  </a:lnTo>
                  <a:lnTo>
                    <a:pt x="12178" y="4852"/>
                  </a:lnTo>
                  <a:lnTo>
                    <a:pt x="11672" y="4735"/>
                  </a:lnTo>
                  <a:lnTo>
                    <a:pt x="11165" y="4657"/>
                  </a:lnTo>
                  <a:lnTo>
                    <a:pt x="10659" y="4599"/>
                  </a:lnTo>
                  <a:lnTo>
                    <a:pt x="10152" y="4579"/>
                  </a:lnTo>
                  <a:lnTo>
                    <a:pt x="9762" y="4560"/>
                  </a:lnTo>
                  <a:lnTo>
                    <a:pt x="9373" y="4579"/>
                  </a:lnTo>
                  <a:lnTo>
                    <a:pt x="8964" y="4599"/>
                  </a:lnTo>
                  <a:lnTo>
                    <a:pt x="8574" y="4638"/>
                  </a:lnTo>
                  <a:lnTo>
                    <a:pt x="8165" y="4696"/>
                  </a:lnTo>
                  <a:lnTo>
                    <a:pt x="7697" y="4774"/>
                  </a:lnTo>
                  <a:lnTo>
                    <a:pt x="7229" y="4891"/>
                  </a:lnTo>
                  <a:lnTo>
                    <a:pt x="6762" y="5027"/>
                  </a:lnTo>
                  <a:lnTo>
                    <a:pt x="6294" y="5203"/>
                  </a:lnTo>
                  <a:lnTo>
                    <a:pt x="5866" y="5378"/>
                  </a:lnTo>
                  <a:lnTo>
                    <a:pt x="5437" y="5573"/>
                  </a:lnTo>
                  <a:lnTo>
                    <a:pt x="5008" y="5807"/>
                  </a:lnTo>
                  <a:lnTo>
                    <a:pt x="4599" y="6040"/>
                  </a:lnTo>
                  <a:lnTo>
                    <a:pt x="4209" y="6313"/>
                  </a:lnTo>
                  <a:lnTo>
                    <a:pt x="3820" y="6605"/>
                  </a:lnTo>
                  <a:lnTo>
                    <a:pt x="3469" y="6917"/>
                  </a:lnTo>
                  <a:lnTo>
                    <a:pt x="3118" y="7248"/>
                  </a:lnTo>
                  <a:lnTo>
                    <a:pt x="2768" y="7619"/>
                  </a:lnTo>
                  <a:lnTo>
                    <a:pt x="2436" y="8008"/>
                  </a:lnTo>
                  <a:lnTo>
                    <a:pt x="2125" y="8417"/>
                  </a:lnTo>
                  <a:lnTo>
                    <a:pt x="1852" y="8846"/>
                  </a:lnTo>
                  <a:lnTo>
                    <a:pt x="1579" y="9294"/>
                  </a:lnTo>
                  <a:lnTo>
                    <a:pt x="1326" y="9762"/>
                  </a:lnTo>
                  <a:lnTo>
                    <a:pt x="1092" y="10249"/>
                  </a:lnTo>
                  <a:lnTo>
                    <a:pt x="878" y="10755"/>
                  </a:lnTo>
                  <a:lnTo>
                    <a:pt x="702" y="11262"/>
                  </a:lnTo>
                  <a:lnTo>
                    <a:pt x="546" y="11788"/>
                  </a:lnTo>
                  <a:lnTo>
                    <a:pt x="410" y="12334"/>
                  </a:lnTo>
                  <a:lnTo>
                    <a:pt x="293" y="12879"/>
                  </a:lnTo>
                  <a:lnTo>
                    <a:pt x="196" y="13464"/>
                  </a:lnTo>
                  <a:lnTo>
                    <a:pt x="118" y="14068"/>
                  </a:lnTo>
                  <a:lnTo>
                    <a:pt x="59" y="14691"/>
                  </a:lnTo>
                  <a:lnTo>
                    <a:pt x="20" y="15334"/>
                  </a:lnTo>
                  <a:lnTo>
                    <a:pt x="1" y="15899"/>
                  </a:lnTo>
                  <a:lnTo>
                    <a:pt x="1" y="16445"/>
                  </a:lnTo>
                  <a:lnTo>
                    <a:pt x="40" y="17010"/>
                  </a:lnTo>
                  <a:lnTo>
                    <a:pt x="79" y="17555"/>
                  </a:lnTo>
                  <a:lnTo>
                    <a:pt x="137" y="18120"/>
                  </a:lnTo>
                  <a:lnTo>
                    <a:pt x="215" y="18666"/>
                  </a:lnTo>
                  <a:lnTo>
                    <a:pt x="313" y="19212"/>
                  </a:lnTo>
                  <a:lnTo>
                    <a:pt x="410" y="19757"/>
                  </a:lnTo>
                  <a:lnTo>
                    <a:pt x="546" y="20283"/>
                  </a:lnTo>
                  <a:lnTo>
                    <a:pt x="683" y="20790"/>
                  </a:lnTo>
                  <a:lnTo>
                    <a:pt x="839" y="21296"/>
                  </a:lnTo>
                  <a:lnTo>
                    <a:pt x="1014" y="21803"/>
                  </a:lnTo>
                  <a:lnTo>
                    <a:pt x="1209" y="22309"/>
                  </a:lnTo>
                  <a:lnTo>
                    <a:pt x="1423" y="22797"/>
                  </a:lnTo>
                  <a:lnTo>
                    <a:pt x="1638" y="23303"/>
                  </a:lnTo>
                  <a:lnTo>
                    <a:pt x="1891" y="23771"/>
                  </a:lnTo>
                  <a:lnTo>
                    <a:pt x="2125" y="24238"/>
                  </a:lnTo>
                  <a:lnTo>
                    <a:pt x="2378" y="24687"/>
                  </a:lnTo>
                  <a:lnTo>
                    <a:pt x="2651" y="25135"/>
                  </a:lnTo>
                  <a:lnTo>
                    <a:pt x="2943" y="25563"/>
                  </a:lnTo>
                  <a:lnTo>
                    <a:pt x="3235" y="26011"/>
                  </a:lnTo>
                  <a:lnTo>
                    <a:pt x="3547" y="26440"/>
                  </a:lnTo>
                  <a:lnTo>
                    <a:pt x="3878" y="26869"/>
                  </a:lnTo>
                  <a:lnTo>
                    <a:pt x="4209" y="27278"/>
                  </a:lnTo>
                  <a:lnTo>
                    <a:pt x="4560" y="27687"/>
                  </a:lnTo>
                  <a:lnTo>
                    <a:pt x="4930" y="28096"/>
                  </a:lnTo>
                  <a:lnTo>
                    <a:pt x="5301" y="28486"/>
                  </a:lnTo>
                  <a:lnTo>
                    <a:pt x="5690" y="28876"/>
                  </a:lnTo>
                  <a:lnTo>
                    <a:pt x="6080" y="29265"/>
                  </a:lnTo>
                  <a:lnTo>
                    <a:pt x="6489" y="29635"/>
                  </a:lnTo>
                  <a:lnTo>
                    <a:pt x="6918" y="29986"/>
                  </a:lnTo>
                  <a:lnTo>
                    <a:pt x="7346" y="30337"/>
                  </a:lnTo>
                  <a:lnTo>
                    <a:pt x="8204" y="30999"/>
                  </a:lnTo>
                  <a:lnTo>
                    <a:pt x="9080" y="31623"/>
                  </a:lnTo>
                  <a:lnTo>
                    <a:pt x="9996" y="32227"/>
                  </a:lnTo>
                  <a:lnTo>
                    <a:pt x="10951" y="32772"/>
                  </a:lnTo>
                  <a:lnTo>
                    <a:pt x="11925" y="33279"/>
                  </a:lnTo>
                  <a:lnTo>
                    <a:pt x="12919" y="33766"/>
                  </a:lnTo>
                  <a:lnTo>
                    <a:pt x="13951" y="34214"/>
                  </a:lnTo>
                  <a:lnTo>
                    <a:pt x="14984" y="34604"/>
                  </a:lnTo>
                  <a:lnTo>
                    <a:pt x="16056" y="34974"/>
                  </a:lnTo>
                  <a:lnTo>
                    <a:pt x="17108" y="35286"/>
                  </a:lnTo>
                  <a:lnTo>
                    <a:pt x="18179" y="35559"/>
                  </a:lnTo>
                  <a:lnTo>
                    <a:pt x="19271" y="35792"/>
                  </a:lnTo>
                  <a:lnTo>
                    <a:pt x="20342" y="35968"/>
                  </a:lnTo>
                  <a:lnTo>
                    <a:pt x="21414" y="36104"/>
                  </a:lnTo>
                  <a:lnTo>
                    <a:pt x="22505" y="36202"/>
                  </a:lnTo>
                  <a:lnTo>
                    <a:pt x="23576" y="36260"/>
                  </a:lnTo>
                  <a:lnTo>
                    <a:pt x="24843" y="36260"/>
                  </a:lnTo>
                  <a:lnTo>
                    <a:pt x="24921" y="36240"/>
                  </a:lnTo>
                  <a:lnTo>
                    <a:pt x="24999" y="36202"/>
                  </a:lnTo>
                  <a:lnTo>
                    <a:pt x="25057" y="36202"/>
                  </a:lnTo>
                  <a:lnTo>
                    <a:pt x="25116" y="36163"/>
                  </a:lnTo>
                  <a:lnTo>
                    <a:pt x="25700" y="35890"/>
                  </a:lnTo>
                  <a:lnTo>
                    <a:pt x="26226" y="35598"/>
                  </a:lnTo>
                  <a:lnTo>
                    <a:pt x="27162" y="35052"/>
                  </a:lnTo>
                  <a:lnTo>
                    <a:pt x="28077" y="34467"/>
                  </a:lnTo>
                  <a:lnTo>
                    <a:pt x="28974" y="33863"/>
                  </a:lnTo>
                  <a:lnTo>
                    <a:pt x="29850" y="33201"/>
                  </a:lnTo>
                  <a:lnTo>
                    <a:pt x="30708" y="32500"/>
                  </a:lnTo>
                  <a:lnTo>
                    <a:pt x="31526" y="31759"/>
                  </a:lnTo>
                  <a:lnTo>
                    <a:pt x="32344" y="30999"/>
                  </a:lnTo>
                  <a:lnTo>
                    <a:pt x="33104" y="30200"/>
                  </a:lnTo>
                  <a:lnTo>
                    <a:pt x="33864" y="29343"/>
                  </a:lnTo>
                  <a:lnTo>
                    <a:pt x="34565" y="28486"/>
                  </a:lnTo>
                  <a:lnTo>
                    <a:pt x="35228" y="27609"/>
                  </a:lnTo>
                  <a:lnTo>
                    <a:pt x="35871" y="26693"/>
                  </a:lnTo>
                  <a:lnTo>
                    <a:pt x="36455" y="25778"/>
                  </a:lnTo>
                  <a:lnTo>
                    <a:pt x="37001" y="24842"/>
                  </a:lnTo>
                  <a:lnTo>
                    <a:pt x="37488" y="23868"/>
                  </a:lnTo>
                  <a:lnTo>
                    <a:pt x="37956" y="22894"/>
                  </a:lnTo>
                  <a:lnTo>
                    <a:pt x="38170" y="22387"/>
                  </a:lnTo>
                  <a:lnTo>
                    <a:pt x="38384" y="21861"/>
                  </a:lnTo>
                  <a:lnTo>
                    <a:pt x="38560" y="21355"/>
                  </a:lnTo>
                  <a:lnTo>
                    <a:pt x="38754" y="20829"/>
                  </a:lnTo>
                  <a:lnTo>
                    <a:pt x="38910" y="20303"/>
                  </a:lnTo>
                  <a:lnTo>
                    <a:pt x="39066" y="19777"/>
                  </a:lnTo>
                  <a:lnTo>
                    <a:pt x="39203" y="19270"/>
                  </a:lnTo>
                  <a:lnTo>
                    <a:pt x="39320" y="18744"/>
                  </a:lnTo>
                  <a:lnTo>
                    <a:pt x="39436" y="18218"/>
                  </a:lnTo>
                  <a:lnTo>
                    <a:pt x="39534" y="17692"/>
                  </a:lnTo>
                  <a:lnTo>
                    <a:pt x="39612" y="17166"/>
                  </a:lnTo>
                  <a:lnTo>
                    <a:pt x="39670" y="16640"/>
                  </a:lnTo>
                  <a:lnTo>
                    <a:pt x="39729" y="16114"/>
                  </a:lnTo>
                  <a:lnTo>
                    <a:pt x="39768" y="15587"/>
                  </a:lnTo>
                  <a:lnTo>
                    <a:pt x="39787" y="15061"/>
                  </a:lnTo>
                  <a:lnTo>
                    <a:pt x="39787" y="14555"/>
                  </a:lnTo>
                  <a:lnTo>
                    <a:pt x="39787" y="14009"/>
                  </a:lnTo>
                  <a:lnTo>
                    <a:pt x="39748" y="13483"/>
                  </a:lnTo>
                  <a:lnTo>
                    <a:pt x="39709" y="12938"/>
                  </a:lnTo>
                  <a:lnTo>
                    <a:pt x="39651" y="12412"/>
                  </a:lnTo>
                  <a:lnTo>
                    <a:pt x="39573" y="11866"/>
                  </a:lnTo>
                  <a:lnTo>
                    <a:pt x="39475" y="11340"/>
                  </a:lnTo>
                  <a:lnTo>
                    <a:pt x="39378" y="10833"/>
                  </a:lnTo>
                  <a:lnTo>
                    <a:pt x="39242" y="10307"/>
                  </a:lnTo>
                  <a:lnTo>
                    <a:pt x="39105" y="9781"/>
                  </a:lnTo>
                  <a:lnTo>
                    <a:pt x="38930" y="9255"/>
                  </a:lnTo>
                  <a:lnTo>
                    <a:pt x="38754" y="8729"/>
                  </a:lnTo>
                  <a:lnTo>
                    <a:pt x="38540" y="8203"/>
                  </a:lnTo>
                  <a:lnTo>
                    <a:pt x="38326" y="7696"/>
                  </a:lnTo>
                  <a:lnTo>
                    <a:pt x="38092" y="7190"/>
                  </a:lnTo>
                  <a:lnTo>
                    <a:pt x="37839" y="6683"/>
                  </a:lnTo>
                  <a:lnTo>
                    <a:pt x="37566" y="6196"/>
                  </a:lnTo>
                  <a:lnTo>
                    <a:pt x="37254" y="5651"/>
                  </a:lnTo>
                  <a:lnTo>
                    <a:pt x="36923" y="5125"/>
                  </a:lnTo>
                  <a:lnTo>
                    <a:pt x="36572" y="4618"/>
                  </a:lnTo>
                  <a:lnTo>
                    <a:pt x="36222" y="4150"/>
                  </a:lnTo>
                  <a:lnTo>
                    <a:pt x="35851" y="3702"/>
                  </a:lnTo>
                  <a:lnTo>
                    <a:pt x="35481" y="3274"/>
                  </a:lnTo>
                  <a:lnTo>
                    <a:pt x="35111" y="2884"/>
                  </a:lnTo>
                  <a:lnTo>
                    <a:pt x="34721" y="2533"/>
                  </a:lnTo>
                  <a:lnTo>
                    <a:pt x="34293" y="2163"/>
                  </a:lnTo>
                  <a:lnTo>
                    <a:pt x="33864" y="1832"/>
                  </a:lnTo>
                  <a:lnTo>
                    <a:pt x="33416" y="1540"/>
                  </a:lnTo>
                  <a:lnTo>
                    <a:pt x="32968" y="1267"/>
                  </a:lnTo>
                  <a:lnTo>
                    <a:pt x="32520" y="1013"/>
                  </a:lnTo>
                  <a:lnTo>
                    <a:pt x="32071" y="799"/>
                  </a:lnTo>
                  <a:lnTo>
                    <a:pt x="31604" y="604"/>
                  </a:lnTo>
                  <a:lnTo>
                    <a:pt x="31117" y="429"/>
                  </a:lnTo>
                  <a:lnTo>
                    <a:pt x="30786" y="332"/>
                  </a:lnTo>
                  <a:lnTo>
                    <a:pt x="30435" y="254"/>
                  </a:lnTo>
                  <a:lnTo>
                    <a:pt x="30104" y="176"/>
                  </a:lnTo>
                  <a:lnTo>
                    <a:pt x="29753" y="117"/>
                  </a:lnTo>
                  <a:lnTo>
                    <a:pt x="29402" y="59"/>
                  </a:lnTo>
                  <a:lnTo>
                    <a:pt x="29051" y="39"/>
                  </a:lnTo>
                  <a:lnTo>
                    <a:pt x="28701" y="20"/>
                  </a:lnTo>
                  <a:lnTo>
                    <a:pt x="283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57"/>
            <p:cNvSpPr/>
            <p:nvPr/>
          </p:nvSpPr>
          <p:spPr>
            <a:xfrm>
              <a:off x="11012875" y="132313"/>
              <a:ext cx="994700" cy="906500"/>
            </a:xfrm>
            <a:custGeom>
              <a:avLst/>
              <a:gdLst/>
              <a:ahLst/>
              <a:cxnLst/>
              <a:rect l="l" t="t" r="r" b="b"/>
              <a:pathLst>
                <a:path w="39788" h="36260" fill="none" extrusionOk="0">
                  <a:moveTo>
                    <a:pt x="28370" y="0"/>
                  </a:moveTo>
                  <a:lnTo>
                    <a:pt x="28370" y="0"/>
                  </a:lnTo>
                  <a:lnTo>
                    <a:pt x="27863" y="20"/>
                  </a:lnTo>
                  <a:lnTo>
                    <a:pt x="27356" y="59"/>
                  </a:lnTo>
                  <a:lnTo>
                    <a:pt x="27356" y="59"/>
                  </a:lnTo>
                  <a:lnTo>
                    <a:pt x="26850" y="137"/>
                  </a:lnTo>
                  <a:lnTo>
                    <a:pt x="26363" y="234"/>
                  </a:lnTo>
                  <a:lnTo>
                    <a:pt x="25895" y="351"/>
                  </a:lnTo>
                  <a:lnTo>
                    <a:pt x="25447" y="487"/>
                  </a:lnTo>
                  <a:lnTo>
                    <a:pt x="25447" y="487"/>
                  </a:lnTo>
                  <a:lnTo>
                    <a:pt x="25077" y="604"/>
                  </a:lnTo>
                  <a:lnTo>
                    <a:pt x="24707" y="760"/>
                  </a:lnTo>
                  <a:lnTo>
                    <a:pt x="24336" y="916"/>
                  </a:lnTo>
                  <a:lnTo>
                    <a:pt x="23986" y="1091"/>
                  </a:lnTo>
                  <a:lnTo>
                    <a:pt x="23986" y="1091"/>
                  </a:lnTo>
                  <a:lnTo>
                    <a:pt x="23635" y="1286"/>
                  </a:lnTo>
                  <a:lnTo>
                    <a:pt x="23635" y="1286"/>
                  </a:lnTo>
                  <a:lnTo>
                    <a:pt x="23206" y="1540"/>
                  </a:lnTo>
                  <a:lnTo>
                    <a:pt x="22778" y="1832"/>
                  </a:lnTo>
                  <a:lnTo>
                    <a:pt x="22368" y="2124"/>
                  </a:lnTo>
                  <a:lnTo>
                    <a:pt x="21959" y="2455"/>
                  </a:lnTo>
                  <a:lnTo>
                    <a:pt x="21570" y="2806"/>
                  </a:lnTo>
                  <a:lnTo>
                    <a:pt x="21180" y="3157"/>
                  </a:lnTo>
                  <a:lnTo>
                    <a:pt x="20829" y="3546"/>
                  </a:lnTo>
                  <a:lnTo>
                    <a:pt x="20479" y="3936"/>
                  </a:lnTo>
                  <a:lnTo>
                    <a:pt x="20479" y="3936"/>
                  </a:lnTo>
                  <a:lnTo>
                    <a:pt x="20128" y="4384"/>
                  </a:lnTo>
                  <a:lnTo>
                    <a:pt x="19797" y="4852"/>
                  </a:lnTo>
                  <a:lnTo>
                    <a:pt x="19485" y="5319"/>
                  </a:lnTo>
                  <a:lnTo>
                    <a:pt x="19193" y="5807"/>
                  </a:lnTo>
                  <a:lnTo>
                    <a:pt x="19193" y="5807"/>
                  </a:lnTo>
                  <a:lnTo>
                    <a:pt x="18881" y="6352"/>
                  </a:lnTo>
                  <a:lnTo>
                    <a:pt x="18608" y="6917"/>
                  </a:lnTo>
                  <a:lnTo>
                    <a:pt x="18355" y="7521"/>
                  </a:lnTo>
                  <a:lnTo>
                    <a:pt x="18140" y="8125"/>
                  </a:lnTo>
                  <a:lnTo>
                    <a:pt x="18140" y="8125"/>
                  </a:lnTo>
                  <a:lnTo>
                    <a:pt x="17692" y="7696"/>
                  </a:lnTo>
                  <a:lnTo>
                    <a:pt x="17205" y="7287"/>
                  </a:lnTo>
                  <a:lnTo>
                    <a:pt x="16699" y="6898"/>
                  </a:lnTo>
                  <a:lnTo>
                    <a:pt x="16173" y="6547"/>
                  </a:lnTo>
                  <a:lnTo>
                    <a:pt x="16173" y="6547"/>
                  </a:lnTo>
                  <a:lnTo>
                    <a:pt x="15705" y="6255"/>
                  </a:lnTo>
                  <a:lnTo>
                    <a:pt x="15198" y="5982"/>
                  </a:lnTo>
                  <a:lnTo>
                    <a:pt x="14692" y="5729"/>
                  </a:lnTo>
                  <a:lnTo>
                    <a:pt x="14166" y="5495"/>
                  </a:lnTo>
                  <a:lnTo>
                    <a:pt x="14166" y="5495"/>
                  </a:lnTo>
                  <a:lnTo>
                    <a:pt x="13679" y="5300"/>
                  </a:lnTo>
                  <a:lnTo>
                    <a:pt x="13192" y="5125"/>
                  </a:lnTo>
                  <a:lnTo>
                    <a:pt x="12685" y="4969"/>
                  </a:lnTo>
                  <a:lnTo>
                    <a:pt x="12178" y="4852"/>
                  </a:lnTo>
                  <a:lnTo>
                    <a:pt x="11672" y="4735"/>
                  </a:lnTo>
                  <a:lnTo>
                    <a:pt x="11165" y="4657"/>
                  </a:lnTo>
                  <a:lnTo>
                    <a:pt x="10659" y="4599"/>
                  </a:lnTo>
                  <a:lnTo>
                    <a:pt x="10152" y="4579"/>
                  </a:lnTo>
                  <a:lnTo>
                    <a:pt x="10152" y="4579"/>
                  </a:lnTo>
                  <a:lnTo>
                    <a:pt x="9762" y="4560"/>
                  </a:lnTo>
                  <a:lnTo>
                    <a:pt x="9762" y="4560"/>
                  </a:lnTo>
                  <a:lnTo>
                    <a:pt x="9373" y="4579"/>
                  </a:lnTo>
                  <a:lnTo>
                    <a:pt x="8964" y="4599"/>
                  </a:lnTo>
                  <a:lnTo>
                    <a:pt x="8574" y="4638"/>
                  </a:lnTo>
                  <a:lnTo>
                    <a:pt x="8165" y="4696"/>
                  </a:lnTo>
                  <a:lnTo>
                    <a:pt x="8165" y="4696"/>
                  </a:lnTo>
                  <a:lnTo>
                    <a:pt x="7697" y="4774"/>
                  </a:lnTo>
                  <a:lnTo>
                    <a:pt x="7229" y="4891"/>
                  </a:lnTo>
                  <a:lnTo>
                    <a:pt x="6762" y="5027"/>
                  </a:lnTo>
                  <a:lnTo>
                    <a:pt x="6294" y="5203"/>
                  </a:lnTo>
                  <a:lnTo>
                    <a:pt x="6294" y="5203"/>
                  </a:lnTo>
                  <a:lnTo>
                    <a:pt x="5866" y="5378"/>
                  </a:lnTo>
                  <a:lnTo>
                    <a:pt x="5437" y="5573"/>
                  </a:lnTo>
                  <a:lnTo>
                    <a:pt x="5008" y="5807"/>
                  </a:lnTo>
                  <a:lnTo>
                    <a:pt x="4599" y="6040"/>
                  </a:lnTo>
                  <a:lnTo>
                    <a:pt x="4209" y="6313"/>
                  </a:lnTo>
                  <a:lnTo>
                    <a:pt x="3820" y="6605"/>
                  </a:lnTo>
                  <a:lnTo>
                    <a:pt x="3469" y="6917"/>
                  </a:lnTo>
                  <a:lnTo>
                    <a:pt x="3118" y="7248"/>
                  </a:lnTo>
                  <a:lnTo>
                    <a:pt x="3118" y="7248"/>
                  </a:lnTo>
                  <a:lnTo>
                    <a:pt x="2768" y="7619"/>
                  </a:lnTo>
                  <a:lnTo>
                    <a:pt x="2436" y="8008"/>
                  </a:lnTo>
                  <a:lnTo>
                    <a:pt x="2125" y="8417"/>
                  </a:lnTo>
                  <a:lnTo>
                    <a:pt x="1852" y="8846"/>
                  </a:lnTo>
                  <a:lnTo>
                    <a:pt x="1852" y="8846"/>
                  </a:lnTo>
                  <a:lnTo>
                    <a:pt x="1579" y="9294"/>
                  </a:lnTo>
                  <a:lnTo>
                    <a:pt x="1326" y="9762"/>
                  </a:lnTo>
                  <a:lnTo>
                    <a:pt x="1092" y="10249"/>
                  </a:lnTo>
                  <a:lnTo>
                    <a:pt x="878" y="10755"/>
                  </a:lnTo>
                  <a:lnTo>
                    <a:pt x="878" y="10755"/>
                  </a:lnTo>
                  <a:lnTo>
                    <a:pt x="702" y="11262"/>
                  </a:lnTo>
                  <a:lnTo>
                    <a:pt x="546" y="11788"/>
                  </a:lnTo>
                  <a:lnTo>
                    <a:pt x="410" y="12334"/>
                  </a:lnTo>
                  <a:lnTo>
                    <a:pt x="293" y="12879"/>
                  </a:lnTo>
                  <a:lnTo>
                    <a:pt x="196" y="13464"/>
                  </a:lnTo>
                  <a:lnTo>
                    <a:pt x="118" y="14068"/>
                  </a:lnTo>
                  <a:lnTo>
                    <a:pt x="59" y="14691"/>
                  </a:lnTo>
                  <a:lnTo>
                    <a:pt x="20" y="15334"/>
                  </a:lnTo>
                  <a:lnTo>
                    <a:pt x="20" y="15334"/>
                  </a:lnTo>
                  <a:lnTo>
                    <a:pt x="1" y="15899"/>
                  </a:lnTo>
                  <a:lnTo>
                    <a:pt x="1" y="16445"/>
                  </a:lnTo>
                  <a:lnTo>
                    <a:pt x="40" y="17010"/>
                  </a:lnTo>
                  <a:lnTo>
                    <a:pt x="79" y="17555"/>
                  </a:lnTo>
                  <a:lnTo>
                    <a:pt x="137" y="18120"/>
                  </a:lnTo>
                  <a:lnTo>
                    <a:pt x="215" y="18666"/>
                  </a:lnTo>
                  <a:lnTo>
                    <a:pt x="313" y="19212"/>
                  </a:lnTo>
                  <a:lnTo>
                    <a:pt x="410" y="19757"/>
                  </a:lnTo>
                  <a:lnTo>
                    <a:pt x="410" y="19757"/>
                  </a:lnTo>
                  <a:lnTo>
                    <a:pt x="546" y="20283"/>
                  </a:lnTo>
                  <a:lnTo>
                    <a:pt x="683" y="20790"/>
                  </a:lnTo>
                  <a:lnTo>
                    <a:pt x="839" y="21296"/>
                  </a:lnTo>
                  <a:lnTo>
                    <a:pt x="1014" y="21803"/>
                  </a:lnTo>
                  <a:lnTo>
                    <a:pt x="1209" y="22309"/>
                  </a:lnTo>
                  <a:lnTo>
                    <a:pt x="1423" y="22797"/>
                  </a:lnTo>
                  <a:lnTo>
                    <a:pt x="1638" y="23303"/>
                  </a:lnTo>
                  <a:lnTo>
                    <a:pt x="1891" y="23771"/>
                  </a:lnTo>
                  <a:lnTo>
                    <a:pt x="1891" y="23771"/>
                  </a:lnTo>
                  <a:lnTo>
                    <a:pt x="2125" y="24238"/>
                  </a:lnTo>
                  <a:lnTo>
                    <a:pt x="2378" y="24687"/>
                  </a:lnTo>
                  <a:lnTo>
                    <a:pt x="2651" y="25135"/>
                  </a:lnTo>
                  <a:lnTo>
                    <a:pt x="2943" y="25563"/>
                  </a:lnTo>
                  <a:lnTo>
                    <a:pt x="3235" y="26011"/>
                  </a:lnTo>
                  <a:lnTo>
                    <a:pt x="3547" y="26440"/>
                  </a:lnTo>
                  <a:lnTo>
                    <a:pt x="3878" y="26869"/>
                  </a:lnTo>
                  <a:lnTo>
                    <a:pt x="4209" y="27278"/>
                  </a:lnTo>
                  <a:lnTo>
                    <a:pt x="4560" y="27687"/>
                  </a:lnTo>
                  <a:lnTo>
                    <a:pt x="4930" y="28096"/>
                  </a:lnTo>
                  <a:lnTo>
                    <a:pt x="5301" y="28486"/>
                  </a:lnTo>
                  <a:lnTo>
                    <a:pt x="5690" y="28876"/>
                  </a:lnTo>
                  <a:lnTo>
                    <a:pt x="6080" y="29265"/>
                  </a:lnTo>
                  <a:lnTo>
                    <a:pt x="6489" y="29635"/>
                  </a:lnTo>
                  <a:lnTo>
                    <a:pt x="6918" y="29986"/>
                  </a:lnTo>
                  <a:lnTo>
                    <a:pt x="7346" y="30337"/>
                  </a:lnTo>
                  <a:lnTo>
                    <a:pt x="7346" y="30337"/>
                  </a:lnTo>
                  <a:lnTo>
                    <a:pt x="8204" y="30999"/>
                  </a:lnTo>
                  <a:lnTo>
                    <a:pt x="9080" y="31623"/>
                  </a:lnTo>
                  <a:lnTo>
                    <a:pt x="9996" y="32227"/>
                  </a:lnTo>
                  <a:lnTo>
                    <a:pt x="10951" y="32772"/>
                  </a:lnTo>
                  <a:lnTo>
                    <a:pt x="11925" y="33279"/>
                  </a:lnTo>
                  <a:lnTo>
                    <a:pt x="12919" y="33766"/>
                  </a:lnTo>
                  <a:lnTo>
                    <a:pt x="13951" y="34214"/>
                  </a:lnTo>
                  <a:lnTo>
                    <a:pt x="14984" y="34604"/>
                  </a:lnTo>
                  <a:lnTo>
                    <a:pt x="14984" y="34604"/>
                  </a:lnTo>
                  <a:lnTo>
                    <a:pt x="16056" y="34974"/>
                  </a:lnTo>
                  <a:lnTo>
                    <a:pt x="17108" y="35286"/>
                  </a:lnTo>
                  <a:lnTo>
                    <a:pt x="18179" y="35559"/>
                  </a:lnTo>
                  <a:lnTo>
                    <a:pt x="19271" y="35792"/>
                  </a:lnTo>
                  <a:lnTo>
                    <a:pt x="20342" y="35968"/>
                  </a:lnTo>
                  <a:lnTo>
                    <a:pt x="21414" y="36104"/>
                  </a:lnTo>
                  <a:lnTo>
                    <a:pt x="22505" y="36202"/>
                  </a:lnTo>
                  <a:lnTo>
                    <a:pt x="23576" y="36260"/>
                  </a:lnTo>
                  <a:lnTo>
                    <a:pt x="23576" y="36260"/>
                  </a:lnTo>
                  <a:lnTo>
                    <a:pt x="24200" y="36260"/>
                  </a:lnTo>
                  <a:lnTo>
                    <a:pt x="24200" y="36260"/>
                  </a:lnTo>
                  <a:lnTo>
                    <a:pt x="24843" y="36260"/>
                  </a:lnTo>
                  <a:lnTo>
                    <a:pt x="24843" y="36260"/>
                  </a:lnTo>
                  <a:lnTo>
                    <a:pt x="24921" y="36240"/>
                  </a:lnTo>
                  <a:lnTo>
                    <a:pt x="24999" y="36202"/>
                  </a:lnTo>
                  <a:lnTo>
                    <a:pt x="24999" y="36202"/>
                  </a:lnTo>
                  <a:lnTo>
                    <a:pt x="24999" y="36202"/>
                  </a:lnTo>
                  <a:lnTo>
                    <a:pt x="25057" y="36202"/>
                  </a:lnTo>
                  <a:lnTo>
                    <a:pt x="25116" y="36163"/>
                  </a:lnTo>
                  <a:lnTo>
                    <a:pt x="25116" y="36163"/>
                  </a:lnTo>
                  <a:lnTo>
                    <a:pt x="25700" y="35890"/>
                  </a:lnTo>
                  <a:lnTo>
                    <a:pt x="26226" y="35598"/>
                  </a:lnTo>
                  <a:lnTo>
                    <a:pt x="26226" y="35598"/>
                  </a:lnTo>
                  <a:lnTo>
                    <a:pt x="27162" y="35052"/>
                  </a:lnTo>
                  <a:lnTo>
                    <a:pt x="28077" y="34467"/>
                  </a:lnTo>
                  <a:lnTo>
                    <a:pt x="28974" y="33863"/>
                  </a:lnTo>
                  <a:lnTo>
                    <a:pt x="29850" y="33201"/>
                  </a:lnTo>
                  <a:lnTo>
                    <a:pt x="30708" y="32500"/>
                  </a:lnTo>
                  <a:lnTo>
                    <a:pt x="31526" y="31759"/>
                  </a:lnTo>
                  <a:lnTo>
                    <a:pt x="32344" y="30999"/>
                  </a:lnTo>
                  <a:lnTo>
                    <a:pt x="33104" y="30200"/>
                  </a:lnTo>
                  <a:lnTo>
                    <a:pt x="33104" y="30200"/>
                  </a:lnTo>
                  <a:lnTo>
                    <a:pt x="33864" y="29343"/>
                  </a:lnTo>
                  <a:lnTo>
                    <a:pt x="34565" y="28486"/>
                  </a:lnTo>
                  <a:lnTo>
                    <a:pt x="35228" y="27609"/>
                  </a:lnTo>
                  <a:lnTo>
                    <a:pt x="35871" y="26693"/>
                  </a:lnTo>
                  <a:lnTo>
                    <a:pt x="36455" y="25778"/>
                  </a:lnTo>
                  <a:lnTo>
                    <a:pt x="37001" y="24842"/>
                  </a:lnTo>
                  <a:lnTo>
                    <a:pt x="37488" y="23868"/>
                  </a:lnTo>
                  <a:lnTo>
                    <a:pt x="37956" y="22894"/>
                  </a:lnTo>
                  <a:lnTo>
                    <a:pt x="37956" y="22894"/>
                  </a:lnTo>
                  <a:lnTo>
                    <a:pt x="38170" y="22387"/>
                  </a:lnTo>
                  <a:lnTo>
                    <a:pt x="38384" y="21861"/>
                  </a:lnTo>
                  <a:lnTo>
                    <a:pt x="38560" y="21355"/>
                  </a:lnTo>
                  <a:lnTo>
                    <a:pt x="38754" y="20829"/>
                  </a:lnTo>
                  <a:lnTo>
                    <a:pt x="38910" y="20303"/>
                  </a:lnTo>
                  <a:lnTo>
                    <a:pt x="39066" y="19777"/>
                  </a:lnTo>
                  <a:lnTo>
                    <a:pt x="39203" y="19270"/>
                  </a:lnTo>
                  <a:lnTo>
                    <a:pt x="39320" y="18744"/>
                  </a:lnTo>
                  <a:lnTo>
                    <a:pt x="39436" y="18218"/>
                  </a:lnTo>
                  <a:lnTo>
                    <a:pt x="39534" y="17692"/>
                  </a:lnTo>
                  <a:lnTo>
                    <a:pt x="39612" y="17166"/>
                  </a:lnTo>
                  <a:lnTo>
                    <a:pt x="39670" y="16640"/>
                  </a:lnTo>
                  <a:lnTo>
                    <a:pt x="39729" y="16114"/>
                  </a:lnTo>
                  <a:lnTo>
                    <a:pt x="39768" y="15587"/>
                  </a:lnTo>
                  <a:lnTo>
                    <a:pt x="39787" y="15061"/>
                  </a:lnTo>
                  <a:lnTo>
                    <a:pt x="39787" y="14555"/>
                  </a:lnTo>
                  <a:lnTo>
                    <a:pt x="39787" y="14555"/>
                  </a:lnTo>
                  <a:lnTo>
                    <a:pt x="39787" y="14009"/>
                  </a:lnTo>
                  <a:lnTo>
                    <a:pt x="39748" y="13483"/>
                  </a:lnTo>
                  <a:lnTo>
                    <a:pt x="39709" y="12938"/>
                  </a:lnTo>
                  <a:lnTo>
                    <a:pt x="39651" y="12412"/>
                  </a:lnTo>
                  <a:lnTo>
                    <a:pt x="39573" y="11866"/>
                  </a:lnTo>
                  <a:lnTo>
                    <a:pt x="39475" y="11340"/>
                  </a:lnTo>
                  <a:lnTo>
                    <a:pt x="39378" y="10833"/>
                  </a:lnTo>
                  <a:lnTo>
                    <a:pt x="39242" y="10307"/>
                  </a:lnTo>
                  <a:lnTo>
                    <a:pt x="39242" y="10307"/>
                  </a:lnTo>
                  <a:lnTo>
                    <a:pt x="39105" y="9781"/>
                  </a:lnTo>
                  <a:lnTo>
                    <a:pt x="38930" y="9255"/>
                  </a:lnTo>
                  <a:lnTo>
                    <a:pt x="38754" y="8729"/>
                  </a:lnTo>
                  <a:lnTo>
                    <a:pt x="38540" y="8203"/>
                  </a:lnTo>
                  <a:lnTo>
                    <a:pt x="38326" y="7696"/>
                  </a:lnTo>
                  <a:lnTo>
                    <a:pt x="38092" y="7190"/>
                  </a:lnTo>
                  <a:lnTo>
                    <a:pt x="37839" y="6683"/>
                  </a:lnTo>
                  <a:lnTo>
                    <a:pt x="37566" y="6196"/>
                  </a:lnTo>
                  <a:lnTo>
                    <a:pt x="37566" y="6196"/>
                  </a:lnTo>
                  <a:lnTo>
                    <a:pt x="37254" y="5651"/>
                  </a:lnTo>
                  <a:lnTo>
                    <a:pt x="36923" y="5125"/>
                  </a:lnTo>
                  <a:lnTo>
                    <a:pt x="36572" y="4618"/>
                  </a:lnTo>
                  <a:lnTo>
                    <a:pt x="36222" y="4150"/>
                  </a:lnTo>
                  <a:lnTo>
                    <a:pt x="35851" y="3702"/>
                  </a:lnTo>
                  <a:lnTo>
                    <a:pt x="35481" y="3274"/>
                  </a:lnTo>
                  <a:lnTo>
                    <a:pt x="35111" y="2884"/>
                  </a:lnTo>
                  <a:lnTo>
                    <a:pt x="34721" y="2533"/>
                  </a:lnTo>
                  <a:lnTo>
                    <a:pt x="34721" y="2533"/>
                  </a:lnTo>
                  <a:lnTo>
                    <a:pt x="34293" y="2163"/>
                  </a:lnTo>
                  <a:lnTo>
                    <a:pt x="33864" y="1832"/>
                  </a:lnTo>
                  <a:lnTo>
                    <a:pt x="33416" y="1540"/>
                  </a:lnTo>
                  <a:lnTo>
                    <a:pt x="32968" y="1267"/>
                  </a:lnTo>
                  <a:lnTo>
                    <a:pt x="32968" y="1267"/>
                  </a:lnTo>
                  <a:lnTo>
                    <a:pt x="32520" y="1013"/>
                  </a:lnTo>
                  <a:lnTo>
                    <a:pt x="32071" y="799"/>
                  </a:lnTo>
                  <a:lnTo>
                    <a:pt x="31604" y="604"/>
                  </a:lnTo>
                  <a:lnTo>
                    <a:pt x="31117" y="429"/>
                  </a:lnTo>
                  <a:lnTo>
                    <a:pt x="31117" y="429"/>
                  </a:lnTo>
                  <a:lnTo>
                    <a:pt x="30786" y="332"/>
                  </a:lnTo>
                  <a:lnTo>
                    <a:pt x="30435" y="254"/>
                  </a:lnTo>
                  <a:lnTo>
                    <a:pt x="30104" y="176"/>
                  </a:lnTo>
                  <a:lnTo>
                    <a:pt x="29753" y="117"/>
                  </a:lnTo>
                  <a:lnTo>
                    <a:pt x="29402" y="59"/>
                  </a:lnTo>
                  <a:lnTo>
                    <a:pt x="29051" y="39"/>
                  </a:lnTo>
                  <a:lnTo>
                    <a:pt x="28701" y="20"/>
                  </a:lnTo>
                  <a:lnTo>
                    <a:pt x="2837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57"/>
            <p:cNvSpPr/>
            <p:nvPr/>
          </p:nvSpPr>
          <p:spPr>
            <a:xfrm>
              <a:off x="11150250" y="132313"/>
              <a:ext cx="857325" cy="821275"/>
            </a:xfrm>
            <a:custGeom>
              <a:avLst/>
              <a:gdLst/>
              <a:ahLst/>
              <a:cxnLst/>
              <a:rect l="l" t="t" r="r" b="b"/>
              <a:pathLst>
                <a:path w="34293" h="32851" extrusionOk="0">
                  <a:moveTo>
                    <a:pt x="22875" y="0"/>
                  </a:moveTo>
                  <a:lnTo>
                    <a:pt x="22368" y="20"/>
                  </a:lnTo>
                  <a:lnTo>
                    <a:pt x="21861" y="59"/>
                  </a:lnTo>
                  <a:lnTo>
                    <a:pt x="21355" y="137"/>
                  </a:lnTo>
                  <a:lnTo>
                    <a:pt x="20868" y="234"/>
                  </a:lnTo>
                  <a:lnTo>
                    <a:pt x="20400" y="351"/>
                  </a:lnTo>
                  <a:lnTo>
                    <a:pt x="19952" y="487"/>
                  </a:lnTo>
                  <a:lnTo>
                    <a:pt x="19582" y="604"/>
                  </a:lnTo>
                  <a:lnTo>
                    <a:pt x="19212" y="760"/>
                  </a:lnTo>
                  <a:lnTo>
                    <a:pt x="18841" y="916"/>
                  </a:lnTo>
                  <a:lnTo>
                    <a:pt x="18491" y="1091"/>
                  </a:lnTo>
                  <a:lnTo>
                    <a:pt x="18140" y="1286"/>
                  </a:lnTo>
                  <a:lnTo>
                    <a:pt x="17711" y="1540"/>
                  </a:lnTo>
                  <a:lnTo>
                    <a:pt x="17283" y="1832"/>
                  </a:lnTo>
                  <a:lnTo>
                    <a:pt x="16873" y="2124"/>
                  </a:lnTo>
                  <a:lnTo>
                    <a:pt x="16464" y="2455"/>
                  </a:lnTo>
                  <a:lnTo>
                    <a:pt x="16075" y="2806"/>
                  </a:lnTo>
                  <a:lnTo>
                    <a:pt x="15685" y="3157"/>
                  </a:lnTo>
                  <a:lnTo>
                    <a:pt x="15334" y="3546"/>
                  </a:lnTo>
                  <a:lnTo>
                    <a:pt x="14984" y="3936"/>
                  </a:lnTo>
                  <a:lnTo>
                    <a:pt x="14633" y="4384"/>
                  </a:lnTo>
                  <a:lnTo>
                    <a:pt x="14302" y="4852"/>
                  </a:lnTo>
                  <a:lnTo>
                    <a:pt x="13990" y="5319"/>
                  </a:lnTo>
                  <a:lnTo>
                    <a:pt x="13698" y="5807"/>
                  </a:lnTo>
                  <a:lnTo>
                    <a:pt x="13386" y="6352"/>
                  </a:lnTo>
                  <a:lnTo>
                    <a:pt x="13113" y="6917"/>
                  </a:lnTo>
                  <a:lnTo>
                    <a:pt x="12860" y="7521"/>
                  </a:lnTo>
                  <a:lnTo>
                    <a:pt x="12645" y="8125"/>
                  </a:lnTo>
                  <a:lnTo>
                    <a:pt x="12197" y="7696"/>
                  </a:lnTo>
                  <a:lnTo>
                    <a:pt x="11710" y="7287"/>
                  </a:lnTo>
                  <a:lnTo>
                    <a:pt x="11204" y="6898"/>
                  </a:lnTo>
                  <a:lnTo>
                    <a:pt x="10678" y="6547"/>
                  </a:lnTo>
                  <a:lnTo>
                    <a:pt x="10210" y="6255"/>
                  </a:lnTo>
                  <a:lnTo>
                    <a:pt x="9703" y="5982"/>
                  </a:lnTo>
                  <a:lnTo>
                    <a:pt x="9197" y="5729"/>
                  </a:lnTo>
                  <a:lnTo>
                    <a:pt x="8671" y="5495"/>
                  </a:lnTo>
                  <a:lnTo>
                    <a:pt x="8184" y="5300"/>
                  </a:lnTo>
                  <a:lnTo>
                    <a:pt x="7697" y="5125"/>
                  </a:lnTo>
                  <a:lnTo>
                    <a:pt x="7190" y="4969"/>
                  </a:lnTo>
                  <a:lnTo>
                    <a:pt x="6683" y="4852"/>
                  </a:lnTo>
                  <a:lnTo>
                    <a:pt x="6177" y="4735"/>
                  </a:lnTo>
                  <a:lnTo>
                    <a:pt x="5670" y="4657"/>
                  </a:lnTo>
                  <a:lnTo>
                    <a:pt x="5164" y="4599"/>
                  </a:lnTo>
                  <a:lnTo>
                    <a:pt x="4657" y="4579"/>
                  </a:lnTo>
                  <a:lnTo>
                    <a:pt x="4267" y="4560"/>
                  </a:lnTo>
                  <a:lnTo>
                    <a:pt x="3917" y="4579"/>
                  </a:lnTo>
                  <a:lnTo>
                    <a:pt x="3546" y="4599"/>
                  </a:lnTo>
                  <a:lnTo>
                    <a:pt x="3176" y="4618"/>
                  </a:lnTo>
                  <a:lnTo>
                    <a:pt x="2826" y="4676"/>
                  </a:lnTo>
                  <a:lnTo>
                    <a:pt x="2631" y="4813"/>
                  </a:lnTo>
                  <a:lnTo>
                    <a:pt x="2416" y="5008"/>
                  </a:lnTo>
                  <a:lnTo>
                    <a:pt x="2222" y="5222"/>
                  </a:lnTo>
                  <a:lnTo>
                    <a:pt x="1968" y="5514"/>
                  </a:lnTo>
                  <a:lnTo>
                    <a:pt x="1734" y="5826"/>
                  </a:lnTo>
                  <a:lnTo>
                    <a:pt x="1540" y="6138"/>
                  </a:lnTo>
                  <a:lnTo>
                    <a:pt x="1345" y="6469"/>
                  </a:lnTo>
                  <a:lnTo>
                    <a:pt x="1189" y="6761"/>
                  </a:lnTo>
                  <a:lnTo>
                    <a:pt x="1053" y="7073"/>
                  </a:lnTo>
                  <a:lnTo>
                    <a:pt x="819" y="7677"/>
                  </a:lnTo>
                  <a:lnTo>
                    <a:pt x="624" y="8300"/>
                  </a:lnTo>
                  <a:lnTo>
                    <a:pt x="449" y="8943"/>
                  </a:lnTo>
                  <a:lnTo>
                    <a:pt x="312" y="9567"/>
                  </a:lnTo>
                  <a:lnTo>
                    <a:pt x="215" y="10210"/>
                  </a:lnTo>
                  <a:lnTo>
                    <a:pt x="117" y="10833"/>
                  </a:lnTo>
                  <a:lnTo>
                    <a:pt x="59" y="11476"/>
                  </a:lnTo>
                  <a:lnTo>
                    <a:pt x="20" y="12100"/>
                  </a:lnTo>
                  <a:lnTo>
                    <a:pt x="0" y="12704"/>
                  </a:lnTo>
                  <a:lnTo>
                    <a:pt x="0" y="13308"/>
                  </a:lnTo>
                  <a:lnTo>
                    <a:pt x="0" y="13912"/>
                  </a:lnTo>
                  <a:lnTo>
                    <a:pt x="59" y="14847"/>
                  </a:lnTo>
                  <a:lnTo>
                    <a:pt x="98" y="15315"/>
                  </a:lnTo>
                  <a:lnTo>
                    <a:pt x="156" y="15782"/>
                  </a:lnTo>
                  <a:lnTo>
                    <a:pt x="293" y="16542"/>
                  </a:lnTo>
                  <a:lnTo>
                    <a:pt x="449" y="17302"/>
                  </a:lnTo>
                  <a:lnTo>
                    <a:pt x="624" y="18023"/>
                  </a:lnTo>
                  <a:lnTo>
                    <a:pt x="838" y="18763"/>
                  </a:lnTo>
                  <a:lnTo>
                    <a:pt x="1033" y="19348"/>
                  </a:lnTo>
                  <a:lnTo>
                    <a:pt x="1247" y="19952"/>
                  </a:lnTo>
                  <a:lnTo>
                    <a:pt x="1481" y="20536"/>
                  </a:lnTo>
                  <a:lnTo>
                    <a:pt x="1734" y="21101"/>
                  </a:lnTo>
                  <a:lnTo>
                    <a:pt x="2007" y="21666"/>
                  </a:lnTo>
                  <a:lnTo>
                    <a:pt x="2299" y="22212"/>
                  </a:lnTo>
                  <a:lnTo>
                    <a:pt x="2611" y="22758"/>
                  </a:lnTo>
                  <a:lnTo>
                    <a:pt x="2942" y="23303"/>
                  </a:lnTo>
                  <a:lnTo>
                    <a:pt x="3274" y="23810"/>
                  </a:lnTo>
                  <a:lnTo>
                    <a:pt x="3624" y="24316"/>
                  </a:lnTo>
                  <a:lnTo>
                    <a:pt x="3995" y="24803"/>
                  </a:lnTo>
                  <a:lnTo>
                    <a:pt x="4384" y="25271"/>
                  </a:lnTo>
                  <a:lnTo>
                    <a:pt x="4774" y="25739"/>
                  </a:lnTo>
                  <a:lnTo>
                    <a:pt x="5203" y="26167"/>
                  </a:lnTo>
                  <a:lnTo>
                    <a:pt x="5612" y="26596"/>
                  </a:lnTo>
                  <a:lnTo>
                    <a:pt x="6060" y="27025"/>
                  </a:lnTo>
                  <a:lnTo>
                    <a:pt x="6040" y="27005"/>
                  </a:lnTo>
                  <a:lnTo>
                    <a:pt x="6040" y="27005"/>
                  </a:lnTo>
                  <a:lnTo>
                    <a:pt x="6508" y="27434"/>
                  </a:lnTo>
                  <a:lnTo>
                    <a:pt x="6995" y="27823"/>
                  </a:lnTo>
                  <a:lnTo>
                    <a:pt x="7482" y="28213"/>
                  </a:lnTo>
                  <a:lnTo>
                    <a:pt x="7989" y="28583"/>
                  </a:lnTo>
                  <a:lnTo>
                    <a:pt x="8534" y="28934"/>
                  </a:lnTo>
                  <a:lnTo>
                    <a:pt x="9080" y="29285"/>
                  </a:lnTo>
                  <a:lnTo>
                    <a:pt x="9645" y="29616"/>
                  </a:lnTo>
                  <a:lnTo>
                    <a:pt x="10210" y="29928"/>
                  </a:lnTo>
                  <a:lnTo>
                    <a:pt x="10229" y="29947"/>
                  </a:lnTo>
                  <a:lnTo>
                    <a:pt x="10229" y="29928"/>
                  </a:lnTo>
                  <a:lnTo>
                    <a:pt x="10931" y="30298"/>
                  </a:lnTo>
                  <a:lnTo>
                    <a:pt x="11652" y="30649"/>
                  </a:lnTo>
                  <a:lnTo>
                    <a:pt x="12392" y="30960"/>
                  </a:lnTo>
                  <a:lnTo>
                    <a:pt x="13133" y="31253"/>
                  </a:lnTo>
                  <a:lnTo>
                    <a:pt x="13873" y="31506"/>
                  </a:lnTo>
                  <a:lnTo>
                    <a:pt x="14613" y="31740"/>
                  </a:lnTo>
                  <a:lnTo>
                    <a:pt x="15354" y="31954"/>
                  </a:lnTo>
                  <a:lnTo>
                    <a:pt x="16114" y="32149"/>
                  </a:lnTo>
                  <a:lnTo>
                    <a:pt x="16990" y="32344"/>
                  </a:lnTo>
                  <a:lnTo>
                    <a:pt x="17867" y="32500"/>
                  </a:lnTo>
                  <a:lnTo>
                    <a:pt x="18763" y="32636"/>
                  </a:lnTo>
                  <a:lnTo>
                    <a:pt x="19660" y="32733"/>
                  </a:lnTo>
                  <a:lnTo>
                    <a:pt x="20556" y="32792"/>
                  </a:lnTo>
                  <a:lnTo>
                    <a:pt x="21452" y="32831"/>
                  </a:lnTo>
                  <a:lnTo>
                    <a:pt x="22368" y="32850"/>
                  </a:lnTo>
                  <a:lnTo>
                    <a:pt x="23264" y="32831"/>
                  </a:lnTo>
                  <a:lnTo>
                    <a:pt x="23245" y="32831"/>
                  </a:lnTo>
                  <a:lnTo>
                    <a:pt x="24102" y="32792"/>
                  </a:lnTo>
                  <a:lnTo>
                    <a:pt x="24940" y="32714"/>
                  </a:lnTo>
                  <a:lnTo>
                    <a:pt x="25641" y="32129"/>
                  </a:lnTo>
                  <a:lnTo>
                    <a:pt x="26323" y="31506"/>
                  </a:lnTo>
                  <a:lnTo>
                    <a:pt x="26966" y="30863"/>
                  </a:lnTo>
                  <a:lnTo>
                    <a:pt x="27609" y="30200"/>
                  </a:lnTo>
                  <a:lnTo>
                    <a:pt x="28369" y="29343"/>
                  </a:lnTo>
                  <a:lnTo>
                    <a:pt x="29070" y="28486"/>
                  </a:lnTo>
                  <a:lnTo>
                    <a:pt x="29733" y="27609"/>
                  </a:lnTo>
                  <a:lnTo>
                    <a:pt x="30376" y="26693"/>
                  </a:lnTo>
                  <a:lnTo>
                    <a:pt x="30960" y="25778"/>
                  </a:lnTo>
                  <a:lnTo>
                    <a:pt x="31506" y="24842"/>
                  </a:lnTo>
                  <a:lnTo>
                    <a:pt x="31993" y="23868"/>
                  </a:lnTo>
                  <a:lnTo>
                    <a:pt x="32461" y="22894"/>
                  </a:lnTo>
                  <a:lnTo>
                    <a:pt x="32675" y="22387"/>
                  </a:lnTo>
                  <a:lnTo>
                    <a:pt x="32889" y="21861"/>
                  </a:lnTo>
                  <a:lnTo>
                    <a:pt x="33065" y="21355"/>
                  </a:lnTo>
                  <a:lnTo>
                    <a:pt x="33259" y="20829"/>
                  </a:lnTo>
                  <a:lnTo>
                    <a:pt x="33415" y="20303"/>
                  </a:lnTo>
                  <a:lnTo>
                    <a:pt x="33571" y="19777"/>
                  </a:lnTo>
                  <a:lnTo>
                    <a:pt x="33708" y="19270"/>
                  </a:lnTo>
                  <a:lnTo>
                    <a:pt x="33825" y="18744"/>
                  </a:lnTo>
                  <a:lnTo>
                    <a:pt x="33941" y="18218"/>
                  </a:lnTo>
                  <a:lnTo>
                    <a:pt x="34039" y="17692"/>
                  </a:lnTo>
                  <a:lnTo>
                    <a:pt x="34117" y="17166"/>
                  </a:lnTo>
                  <a:lnTo>
                    <a:pt x="34175" y="16640"/>
                  </a:lnTo>
                  <a:lnTo>
                    <a:pt x="34234" y="16114"/>
                  </a:lnTo>
                  <a:lnTo>
                    <a:pt x="34273" y="15587"/>
                  </a:lnTo>
                  <a:lnTo>
                    <a:pt x="34292" y="15081"/>
                  </a:lnTo>
                  <a:lnTo>
                    <a:pt x="34292" y="14555"/>
                  </a:lnTo>
                  <a:lnTo>
                    <a:pt x="34292" y="14009"/>
                  </a:lnTo>
                  <a:lnTo>
                    <a:pt x="34253" y="13483"/>
                  </a:lnTo>
                  <a:lnTo>
                    <a:pt x="34214" y="12938"/>
                  </a:lnTo>
                  <a:lnTo>
                    <a:pt x="34156" y="12412"/>
                  </a:lnTo>
                  <a:lnTo>
                    <a:pt x="34078" y="11866"/>
                  </a:lnTo>
                  <a:lnTo>
                    <a:pt x="33980" y="11340"/>
                  </a:lnTo>
                  <a:lnTo>
                    <a:pt x="33883" y="10833"/>
                  </a:lnTo>
                  <a:lnTo>
                    <a:pt x="33747" y="10307"/>
                  </a:lnTo>
                  <a:lnTo>
                    <a:pt x="33610" y="9781"/>
                  </a:lnTo>
                  <a:lnTo>
                    <a:pt x="33435" y="9255"/>
                  </a:lnTo>
                  <a:lnTo>
                    <a:pt x="33259" y="8729"/>
                  </a:lnTo>
                  <a:lnTo>
                    <a:pt x="33045" y="8203"/>
                  </a:lnTo>
                  <a:lnTo>
                    <a:pt x="32831" y="7696"/>
                  </a:lnTo>
                  <a:lnTo>
                    <a:pt x="32597" y="7190"/>
                  </a:lnTo>
                  <a:lnTo>
                    <a:pt x="32344" y="6683"/>
                  </a:lnTo>
                  <a:lnTo>
                    <a:pt x="32071" y="6196"/>
                  </a:lnTo>
                  <a:lnTo>
                    <a:pt x="31759" y="5651"/>
                  </a:lnTo>
                  <a:lnTo>
                    <a:pt x="31428" y="5125"/>
                  </a:lnTo>
                  <a:lnTo>
                    <a:pt x="31077" y="4618"/>
                  </a:lnTo>
                  <a:lnTo>
                    <a:pt x="30727" y="4150"/>
                  </a:lnTo>
                  <a:lnTo>
                    <a:pt x="30356" y="3702"/>
                  </a:lnTo>
                  <a:lnTo>
                    <a:pt x="29986" y="3274"/>
                  </a:lnTo>
                  <a:lnTo>
                    <a:pt x="29616" y="2884"/>
                  </a:lnTo>
                  <a:lnTo>
                    <a:pt x="29226" y="2533"/>
                  </a:lnTo>
                  <a:lnTo>
                    <a:pt x="28798" y="2163"/>
                  </a:lnTo>
                  <a:lnTo>
                    <a:pt x="28369" y="1832"/>
                  </a:lnTo>
                  <a:lnTo>
                    <a:pt x="27921" y="1540"/>
                  </a:lnTo>
                  <a:lnTo>
                    <a:pt x="27473" y="1267"/>
                  </a:lnTo>
                  <a:lnTo>
                    <a:pt x="27025" y="1013"/>
                  </a:lnTo>
                  <a:lnTo>
                    <a:pt x="26576" y="799"/>
                  </a:lnTo>
                  <a:lnTo>
                    <a:pt x="26109" y="604"/>
                  </a:lnTo>
                  <a:lnTo>
                    <a:pt x="25622" y="429"/>
                  </a:lnTo>
                  <a:lnTo>
                    <a:pt x="25291" y="332"/>
                  </a:lnTo>
                  <a:lnTo>
                    <a:pt x="24940" y="254"/>
                  </a:lnTo>
                  <a:lnTo>
                    <a:pt x="24609" y="176"/>
                  </a:lnTo>
                  <a:lnTo>
                    <a:pt x="24258" y="117"/>
                  </a:lnTo>
                  <a:lnTo>
                    <a:pt x="23907" y="59"/>
                  </a:lnTo>
                  <a:lnTo>
                    <a:pt x="23556" y="39"/>
                  </a:lnTo>
                  <a:lnTo>
                    <a:pt x="23206" y="20"/>
                  </a:lnTo>
                  <a:lnTo>
                    <a:pt x="228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57"/>
            <p:cNvSpPr/>
            <p:nvPr/>
          </p:nvSpPr>
          <p:spPr>
            <a:xfrm>
              <a:off x="11150250" y="132313"/>
              <a:ext cx="857325" cy="821275"/>
            </a:xfrm>
            <a:custGeom>
              <a:avLst/>
              <a:gdLst/>
              <a:ahLst/>
              <a:cxnLst/>
              <a:rect l="l" t="t" r="r" b="b"/>
              <a:pathLst>
                <a:path w="34293" h="32851" fill="none" extrusionOk="0">
                  <a:moveTo>
                    <a:pt x="21861" y="59"/>
                  </a:moveTo>
                  <a:lnTo>
                    <a:pt x="21861" y="59"/>
                  </a:lnTo>
                  <a:lnTo>
                    <a:pt x="21355" y="137"/>
                  </a:lnTo>
                  <a:lnTo>
                    <a:pt x="20868" y="234"/>
                  </a:lnTo>
                  <a:lnTo>
                    <a:pt x="20400" y="351"/>
                  </a:lnTo>
                  <a:lnTo>
                    <a:pt x="19952" y="487"/>
                  </a:lnTo>
                  <a:lnTo>
                    <a:pt x="19952" y="487"/>
                  </a:lnTo>
                  <a:lnTo>
                    <a:pt x="19582" y="604"/>
                  </a:lnTo>
                  <a:lnTo>
                    <a:pt x="19212" y="760"/>
                  </a:lnTo>
                  <a:lnTo>
                    <a:pt x="18841" y="916"/>
                  </a:lnTo>
                  <a:lnTo>
                    <a:pt x="18491" y="1091"/>
                  </a:lnTo>
                  <a:lnTo>
                    <a:pt x="18491" y="1091"/>
                  </a:lnTo>
                  <a:lnTo>
                    <a:pt x="18140" y="1286"/>
                  </a:lnTo>
                  <a:lnTo>
                    <a:pt x="18140" y="1286"/>
                  </a:lnTo>
                  <a:lnTo>
                    <a:pt x="17711" y="1540"/>
                  </a:lnTo>
                  <a:lnTo>
                    <a:pt x="17283" y="1832"/>
                  </a:lnTo>
                  <a:lnTo>
                    <a:pt x="16873" y="2124"/>
                  </a:lnTo>
                  <a:lnTo>
                    <a:pt x="16464" y="2455"/>
                  </a:lnTo>
                  <a:lnTo>
                    <a:pt x="16075" y="2806"/>
                  </a:lnTo>
                  <a:lnTo>
                    <a:pt x="15685" y="3157"/>
                  </a:lnTo>
                  <a:lnTo>
                    <a:pt x="15334" y="3546"/>
                  </a:lnTo>
                  <a:lnTo>
                    <a:pt x="14984" y="3936"/>
                  </a:lnTo>
                  <a:lnTo>
                    <a:pt x="14984" y="3936"/>
                  </a:lnTo>
                  <a:lnTo>
                    <a:pt x="14633" y="4384"/>
                  </a:lnTo>
                  <a:lnTo>
                    <a:pt x="14302" y="4852"/>
                  </a:lnTo>
                  <a:lnTo>
                    <a:pt x="13990" y="5319"/>
                  </a:lnTo>
                  <a:lnTo>
                    <a:pt x="13698" y="5807"/>
                  </a:lnTo>
                  <a:lnTo>
                    <a:pt x="13698" y="5807"/>
                  </a:lnTo>
                  <a:lnTo>
                    <a:pt x="13386" y="6352"/>
                  </a:lnTo>
                  <a:lnTo>
                    <a:pt x="13113" y="6917"/>
                  </a:lnTo>
                  <a:lnTo>
                    <a:pt x="12860" y="7521"/>
                  </a:lnTo>
                  <a:lnTo>
                    <a:pt x="12645" y="8125"/>
                  </a:lnTo>
                  <a:lnTo>
                    <a:pt x="12645" y="8125"/>
                  </a:lnTo>
                  <a:lnTo>
                    <a:pt x="12197" y="7696"/>
                  </a:lnTo>
                  <a:lnTo>
                    <a:pt x="11710" y="7287"/>
                  </a:lnTo>
                  <a:lnTo>
                    <a:pt x="11204" y="6898"/>
                  </a:lnTo>
                  <a:lnTo>
                    <a:pt x="10678" y="6547"/>
                  </a:lnTo>
                  <a:lnTo>
                    <a:pt x="10678" y="6547"/>
                  </a:lnTo>
                  <a:lnTo>
                    <a:pt x="10210" y="6255"/>
                  </a:lnTo>
                  <a:lnTo>
                    <a:pt x="9703" y="5982"/>
                  </a:lnTo>
                  <a:lnTo>
                    <a:pt x="9197" y="5729"/>
                  </a:lnTo>
                  <a:lnTo>
                    <a:pt x="8671" y="5495"/>
                  </a:lnTo>
                  <a:lnTo>
                    <a:pt x="8671" y="5495"/>
                  </a:lnTo>
                  <a:lnTo>
                    <a:pt x="8184" y="5300"/>
                  </a:lnTo>
                  <a:lnTo>
                    <a:pt x="7697" y="5125"/>
                  </a:lnTo>
                  <a:lnTo>
                    <a:pt x="7190" y="4969"/>
                  </a:lnTo>
                  <a:lnTo>
                    <a:pt x="6683" y="4852"/>
                  </a:lnTo>
                  <a:lnTo>
                    <a:pt x="6177" y="4735"/>
                  </a:lnTo>
                  <a:lnTo>
                    <a:pt x="5670" y="4657"/>
                  </a:lnTo>
                  <a:lnTo>
                    <a:pt x="5164" y="4599"/>
                  </a:lnTo>
                  <a:lnTo>
                    <a:pt x="4657" y="4579"/>
                  </a:lnTo>
                  <a:lnTo>
                    <a:pt x="4657" y="4579"/>
                  </a:lnTo>
                  <a:lnTo>
                    <a:pt x="4267" y="4560"/>
                  </a:lnTo>
                  <a:lnTo>
                    <a:pt x="4267" y="4560"/>
                  </a:lnTo>
                  <a:lnTo>
                    <a:pt x="3917" y="4579"/>
                  </a:lnTo>
                  <a:lnTo>
                    <a:pt x="3546" y="4599"/>
                  </a:lnTo>
                  <a:lnTo>
                    <a:pt x="3176" y="4618"/>
                  </a:lnTo>
                  <a:lnTo>
                    <a:pt x="2826" y="4676"/>
                  </a:lnTo>
                  <a:lnTo>
                    <a:pt x="2826" y="4676"/>
                  </a:lnTo>
                  <a:lnTo>
                    <a:pt x="2631" y="4813"/>
                  </a:lnTo>
                  <a:lnTo>
                    <a:pt x="2631" y="4813"/>
                  </a:lnTo>
                  <a:lnTo>
                    <a:pt x="2416" y="5008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0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1968" y="5514"/>
                  </a:lnTo>
                  <a:lnTo>
                    <a:pt x="1734" y="5826"/>
                  </a:lnTo>
                  <a:lnTo>
                    <a:pt x="1540" y="6138"/>
                  </a:lnTo>
                  <a:lnTo>
                    <a:pt x="1345" y="6469"/>
                  </a:lnTo>
                  <a:lnTo>
                    <a:pt x="1345" y="6469"/>
                  </a:lnTo>
                  <a:lnTo>
                    <a:pt x="1189" y="6761"/>
                  </a:lnTo>
                  <a:lnTo>
                    <a:pt x="1053" y="7073"/>
                  </a:lnTo>
                  <a:lnTo>
                    <a:pt x="819" y="7677"/>
                  </a:lnTo>
                  <a:lnTo>
                    <a:pt x="624" y="8300"/>
                  </a:lnTo>
                  <a:lnTo>
                    <a:pt x="449" y="8943"/>
                  </a:lnTo>
                  <a:lnTo>
                    <a:pt x="449" y="8943"/>
                  </a:lnTo>
                  <a:lnTo>
                    <a:pt x="449" y="8943"/>
                  </a:lnTo>
                  <a:lnTo>
                    <a:pt x="312" y="9567"/>
                  </a:lnTo>
                  <a:lnTo>
                    <a:pt x="215" y="10210"/>
                  </a:lnTo>
                  <a:lnTo>
                    <a:pt x="117" y="10833"/>
                  </a:lnTo>
                  <a:lnTo>
                    <a:pt x="59" y="11476"/>
                  </a:lnTo>
                  <a:lnTo>
                    <a:pt x="59" y="11476"/>
                  </a:lnTo>
                  <a:lnTo>
                    <a:pt x="20" y="12100"/>
                  </a:lnTo>
                  <a:lnTo>
                    <a:pt x="0" y="12704"/>
                  </a:lnTo>
                  <a:lnTo>
                    <a:pt x="0" y="13308"/>
                  </a:lnTo>
                  <a:lnTo>
                    <a:pt x="0" y="13931"/>
                  </a:lnTo>
                  <a:lnTo>
                    <a:pt x="0" y="13912"/>
                  </a:lnTo>
                  <a:lnTo>
                    <a:pt x="0" y="13912"/>
                  </a:lnTo>
                  <a:lnTo>
                    <a:pt x="59" y="14847"/>
                  </a:lnTo>
                  <a:lnTo>
                    <a:pt x="98" y="15315"/>
                  </a:lnTo>
                  <a:lnTo>
                    <a:pt x="156" y="15782"/>
                  </a:lnTo>
                  <a:lnTo>
                    <a:pt x="156" y="15782"/>
                  </a:lnTo>
                  <a:lnTo>
                    <a:pt x="293" y="16542"/>
                  </a:lnTo>
                  <a:lnTo>
                    <a:pt x="449" y="17302"/>
                  </a:lnTo>
                  <a:lnTo>
                    <a:pt x="449" y="17302"/>
                  </a:lnTo>
                  <a:lnTo>
                    <a:pt x="624" y="18023"/>
                  </a:lnTo>
                  <a:lnTo>
                    <a:pt x="838" y="18763"/>
                  </a:lnTo>
                  <a:lnTo>
                    <a:pt x="838" y="18763"/>
                  </a:lnTo>
                  <a:lnTo>
                    <a:pt x="838" y="18763"/>
                  </a:lnTo>
                  <a:lnTo>
                    <a:pt x="1033" y="19348"/>
                  </a:lnTo>
                  <a:lnTo>
                    <a:pt x="1247" y="19952"/>
                  </a:lnTo>
                  <a:lnTo>
                    <a:pt x="1481" y="20536"/>
                  </a:lnTo>
                  <a:lnTo>
                    <a:pt x="1734" y="21101"/>
                  </a:lnTo>
                  <a:lnTo>
                    <a:pt x="1734" y="21101"/>
                  </a:lnTo>
                  <a:lnTo>
                    <a:pt x="2007" y="21666"/>
                  </a:lnTo>
                  <a:lnTo>
                    <a:pt x="2299" y="22212"/>
                  </a:lnTo>
                  <a:lnTo>
                    <a:pt x="2611" y="22758"/>
                  </a:lnTo>
                  <a:lnTo>
                    <a:pt x="2942" y="23303"/>
                  </a:lnTo>
                  <a:lnTo>
                    <a:pt x="2942" y="23303"/>
                  </a:lnTo>
                  <a:lnTo>
                    <a:pt x="3274" y="23810"/>
                  </a:lnTo>
                  <a:lnTo>
                    <a:pt x="3624" y="24316"/>
                  </a:lnTo>
                  <a:lnTo>
                    <a:pt x="3995" y="24803"/>
                  </a:lnTo>
                  <a:lnTo>
                    <a:pt x="4384" y="25271"/>
                  </a:lnTo>
                  <a:lnTo>
                    <a:pt x="4384" y="25271"/>
                  </a:lnTo>
                  <a:lnTo>
                    <a:pt x="4774" y="25739"/>
                  </a:lnTo>
                  <a:lnTo>
                    <a:pt x="5203" y="26167"/>
                  </a:lnTo>
                  <a:lnTo>
                    <a:pt x="5612" y="26596"/>
                  </a:lnTo>
                  <a:lnTo>
                    <a:pt x="6060" y="27025"/>
                  </a:lnTo>
                  <a:lnTo>
                    <a:pt x="6040" y="27005"/>
                  </a:lnTo>
                  <a:lnTo>
                    <a:pt x="6040" y="27005"/>
                  </a:lnTo>
                  <a:lnTo>
                    <a:pt x="6508" y="27434"/>
                  </a:lnTo>
                  <a:lnTo>
                    <a:pt x="6995" y="27823"/>
                  </a:lnTo>
                  <a:lnTo>
                    <a:pt x="7482" y="28213"/>
                  </a:lnTo>
                  <a:lnTo>
                    <a:pt x="7989" y="28583"/>
                  </a:lnTo>
                  <a:lnTo>
                    <a:pt x="7989" y="28583"/>
                  </a:lnTo>
                  <a:lnTo>
                    <a:pt x="8534" y="28934"/>
                  </a:lnTo>
                  <a:lnTo>
                    <a:pt x="9080" y="29285"/>
                  </a:lnTo>
                  <a:lnTo>
                    <a:pt x="9645" y="29616"/>
                  </a:lnTo>
                  <a:lnTo>
                    <a:pt x="10210" y="29928"/>
                  </a:lnTo>
                  <a:lnTo>
                    <a:pt x="10210" y="29928"/>
                  </a:lnTo>
                  <a:lnTo>
                    <a:pt x="10229" y="29947"/>
                  </a:lnTo>
                  <a:lnTo>
                    <a:pt x="10229" y="29928"/>
                  </a:lnTo>
                  <a:lnTo>
                    <a:pt x="10229" y="29928"/>
                  </a:lnTo>
                  <a:lnTo>
                    <a:pt x="10931" y="30298"/>
                  </a:lnTo>
                  <a:lnTo>
                    <a:pt x="11652" y="30649"/>
                  </a:lnTo>
                  <a:lnTo>
                    <a:pt x="12392" y="30960"/>
                  </a:lnTo>
                  <a:lnTo>
                    <a:pt x="13133" y="31253"/>
                  </a:lnTo>
                  <a:lnTo>
                    <a:pt x="13133" y="31253"/>
                  </a:lnTo>
                  <a:lnTo>
                    <a:pt x="13873" y="31506"/>
                  </a:lnTo>
                  <a:lnTo>
                    <a:pt x="14613" y="31740"/>
                  </a:lnTo>
                  <a:lnTo>
                    <a:pt x="15354" y="31954"/>
                  </a:lnTo>
                  <a:lnTo>
                    <a:pt x="16114" y="32149"/>
                  </a:lnTo>
                  <a:lnTo>
                    <a:pt x="16114" y="32149"/>
                  </a:lnTo>
                  <a:lnTo>
                    <a:pt x="16114" y="32149"/>
                  </a:lnTo>
                  <a:lnTo>
                    <a:pt x="16114" y="32149"/>
                  </a:lnTo>
                  <a:lnTo>
                    <a:pt x="16114" y="32149"/>
                  </a:lnTo>
                  <a:lnTo>
                    <a:pt x="16990" y="32344"/>
                  </a:lnTo>
                  <a:lnTo>
                    <a:pt x="17867" y="32500"/>
                  </a:lnTo>
                  <a:lnTo>
                    <a:pt x="18763" y="32636"/>
                  </a:lnTo>
                  <a:lnTo>
                    <a:pt x="19660" y="32733"/>
                  </a:lnTo>
                  <a:lnTo>
                    <a:pt x="19660" y="32733"/>
                  </a:lnTo>
                  <a:lnTo>
                    <a:pt x="20556" y="32792"/>
                  </a:lnTo>
                  <a:lnTo>
                    <a:pt x="21452" y="32831"/>
                  </a:lnTo>
                  <a:lnTo>
                    <a:pt x="22368" y="32850"/>
                  </a:lnTo>
                  <a:lnTo>
                    <a:pt x="23264" y="32831"/>
                  </a:lnTo>
                  <a:lnTo>
                    <a:pt x="23245" y="32831"/>
                  </a:lnTo>
                  <a:lnTo>
                    <a:pt x="23245" y="32831"/>
                  </a:lnTo>
                  <a:lnTo>
                    <a:pt x="24102" y="32792"/>
                  </a:lnTo>
                  <a:lnTo>
                    <a:pt x="24940" y="32714"/>
                  </a:lnTo>
                  <a:lnTo>
                    <a:pt x="24940" y="32714"/>
                  </a:lnTo>
                  <a:lnTo>
                    <a:pt x="25641" y="32129"/>
                  </a:lnTo>
                  <a:lnTo>
                    <a:pt x="26323" y="31506"/>
                  </a:lnTo>
                  <a:lnTo>
                    <a:pt x="26966" y="30863"/>
                  </a:lnTo>
                  <a:lnTo>
                    <a:pt x="27609" y="30200"/>
                  </a:lnTo>
                  <a:lnTo>
                    <a:pt x="27609" y="30200"/>
                  </a:lnTo>
                  <a:lnTo>
                    <a:pt x="28369" y="29343"/>
                  </a:lnTo>
                  <a:lnTo>
                    <a:pt x="29070" y="28486"/>
                  </a:lnTo>
                  <a:lnTo>
                    <a:pt x="29733" y="27609"/>
                  </a:lnTo>
                  <a:lnTo>
                    <a:pt x="30376" y="26693"/>
                  </a:lnTo>
                  <a:lnTo>
                    <a:pt x="30960" y="25778"/>
                  </a:lnTo>
                  <a:lnTo>
                    <a:pt x="31506" y="24842"/>
                  </a:lnTo>
                  <a:lnTo>
                    <a:pt x="31993" y="23868"/>
                  </a:lnTo>
                  <a:lnTo>
                    <a:pt x="32461" y="22894"/>
                  </a:lnTo>
                  <a:lnTo>
                    <a:pt x="32461" y="22894"/>
                  </a:lnTo>
                  <a:lnTo>
                    <a:pt x="32675" y="22387"/>
                  </a:lnTo>
                  <a:lnTo>
                    <a:pt x="32889" y="21861"/>
                  </a:lnTo>
                  <a:lnTo>
                    <a:pt x="33065" y="21355"/>
                  </a:lnTo>
                  <a:lnTo>
                    <a:pt x="33259" y="20829"/>
                  </a:lnTo>
                  <a:lnTo>
                    <a:pt x="33415" y="20303"/>
                  </a:lnTo>
                  <a:lnTo>
                    <a:pt x="33571" y="19777"/>
                  </a:lnTo>
                  <a:lnTo>
                    <a:pt x="33708" y="19270"/>
                  </a:lnTo>
                  <a:lnTo>
                    <a:pt x="33825" y="18744"/>
                  </a:lnTo>
                  <a:lnTo>
                    <a:pt x="33941" y="18218"/>
                  </a:lnTo>
                  <a:lnTo>
                    <a:pt x="34039" y="17692"/>
                  </a:lnTo>
                  <a:lnTo>
                    <a:pt x="34117" y="17166"/>
                  </a:lnTo>
                  <a:lnTo>
                    <a:pt x="34175" y="16640"/>
                  </a:lnTo>
                  <a:lnTo>
                    <a:pt x="34234" y="16114"/>
                  </a:lnTo>
                  <a:lnTo>
                    <a:pt x="34273" y="15587"/>
                  </a:lnTo>
                  <a:lnTo>
                    <a:pt x="34292" y="15081"/>
                  </a:lnTo>
                  <a:lnTo>
                    <a:pt x="34292" y="14555"/>
                  </a:lnTo>
                  <a:lnTo>
                    <a:pt x="34292" y="14555"/>
                  </a:lnTo>
                  <a:lnTo>
                    <a:pt x="34292" y="14009"/>
                  </a:lnTo>
                  <a:lnTo>
                    <a:pt x="34253" y="13483"/>
                  </a:lnTo>
                  <a:lnTo>
                    <a:pt x="34214" y="12938"/>
                  </a:lnTo>
                  <a:lnTo>
                    <a:pt x="34156" y="12412"/>
                  </a:lnTo>
                  <a:lnTo>
                    <a:pt x="34078" y="11866"/>
                  </a:lnTo>
                  <a:lnTo>
                    <a:pt x="33980" y="11340"/>
                  </a:lnTo>
                  <a:lnTo>
                    <a:pt x="33883" y="10833"/>
                  </a:lnTo>
                  <a:lnTo>
                    <a:pt x="33747" y="10307"/>
                  </a:lnTo>
                  <a:lnTo>
                    <a:pt x="33747" y="10307"/>
                  </a:lnTo>
                  <a:lnTo>
                    <a:pt x="33610" y="9781"/>
                  </a:lnTo>
                  <a:lnTo>
                    <a:pt x="33435" y="9255"/>
                  </a:lnTo>
                  <a:lnTo>
                    <a:pt x="33259" y="8729"/>
                  </a:lnTo>
                  <a:lnTo>
                    <a:pt x="33045" y="8203"/>
                  </a:lnTo>
                  <a:lnTo>
                    <a:pt x="32831" y="7696"/>
                  </a:lnTo>
                  <a:lnTo>
                    <a:pt x="32597" y="7190"/>
                  </a:lnTo>
                  <a:lnTo>
                    <a:pt x="32344" y="6683"/>
                  </a:lnTo>
                  <a:lnTo>
                    <a:pt x="32071" y="6196"/>
                  </a:lnTo>
                  <a:lnTo>
                    <a:pt x="32071" y="6196"/>
                  </a:lnTo>
                  <a:lnTo>
                    <a:pt x="31759" y="5651"/>
                  </a:lnTo>
                  <a:lnTo>
                    <a:pt x="31428" y="5125"/>
                  </a:lnTo>
                  <a:lnTo>
                    <a:pt x="31077" y="4618"/>
                  </a:lnTo>
                  <a:lnTo>
                    <a:pt x="30727" y="4150"/>
                  </a:lnTo>
                  <a:lnTo>
                    <a:pt x="30356" y="3702"/>
                  </a:lnTo>
                  <a:lnTo>
                    <a:pt x="29986" y="3274"/>
                  </a:lnTo>
                  <a:lnTo>
                    <a:pt x="29616" y="2884"/>
                  </a:lnTo>
                  <a:lnTo>
                    <a:pt x="29226" y="2533"/>
                  </a:lnTo>
                  <a:lnTo>
                    <a:pt x="29226" y="2533"/>
                  </a:lnTo>
                  <a:lnTo>
                    <a:pt x="28798" y="2163"/>
                  </a:lnTo>
                  <a:lnTo>
                    <a:pt x="28369" y="1832"/>
                  </a:lnTo>
                  <a:lnTo>
                    <a:pt x="27921" y="1540"/>
                  </a:lnTo>
                  <a:lnTo>
                    <a:pt x="27473" y="1267"/>
                  </a:lnTo>
                  <a:lnTo>
                    <a:pt x="27473" y="1267"/>
                  </a:lnTo>
                  <a:lnTo>
                    <a:pt x="27025" y="1013"/>
                  </a:lnTo>
                  <a:lnTo>
                    <a:pt x="26576" y="799"/>
                  </a:lnTo>
                  <a:lnTo>
                    <a:pt x="26109" y="604"/>
                  </a:lnTo>
                  <a:lnTo>
                    <a:pt x="25622" y="429"/>
                  </a:lnTo>
                  <a:lnTo>
                    <a:pt x="25622" y="429"/>
                  </a:lnTo>
                  <a:lnTo>
                    <a:pt x="25291" y="332"/>
                  </a:lnTo>
                  <a:lnTo>
                    <a:pt x="24940" y="254"/>
                  </a:lnTo>
                  <a:lnTo>
                    <a:pt x="24609" y="176"/>
                  </a:lnTo>
                  <a:lnTo>
                    <a:pt x="24258" y="117"/>
                  </a:lnTo>
                  <a:lnTo>
                    <a:pt x="23907" y="59"/>
                  </a:lnTo>
                  <a:lnTo>
                    <a:pt x="23556" y="39"/>
                  </a:lnTo>
                  <a:lnTo>
                    <a:pt x="23206" y="20"/>
                  </a:lnTo>
                  <a:lnTo>
                    <a:pt x="22875" y="0"/>
                  </a:lnTo>
                  <a:lnTo>
                    <a:pt x="22875" y="0"/>
                  </a:lnTo>
                  <a:lnTo>
                    <a:pt x="22368" y="20"/>
                  </a:lnTo>
                  <a:lnTo>
                    <a:pt x="2186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57"/>
            <p:cNvSpPr/>
            <p:nvPr/>
          </p:nvSpPr>
          <p:spPr>
            <a:xfrm>
              <a:off x="11170700" y="600888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fill="none" extrusionOk="0">
                  <a:moveTo>
                    <a:pt x="1" y="1"/>
                  </a:moveTo>
                  <a:lnTo>
                    <a:pt x="20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57"/>
            <p:cNvSpPr/>
            <p:nvPr/>
          </p:nvSpPr>
          <p:spPr>
            <a:xfrm>
              <a:off x="11301725" y="8079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57"/>
            <p:cNvSpPr/>
            <p:nvPr/>
          </p:nvSpPr>
          <p:spPr>
            <a:xfrm>
              <a:off x="11405475" y="880488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57"/>
            <p:cNvSpPr/>
            <p:nvPr/>
          </p:nvSpPr>
          <p:spPr>
            <a:xfrm>
              <a:off x="11552600" y="9360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57"/>
            <p:cNvSpPr/>
            <p:nvPr/>
          </p:nvSpPr>
          <p:spPr>
            <a:xfrm>
              <a:off x="11669000" y="164463"/>
              <a:ext cx="233350" cy="167575"/>
            </a:xfrm>
            <a:custGeom>
              <a:avLst/>
              <a:gdLst/>
              <a:ahLst/>
              <a:cxnLst/>
              <a:rect l="l" t="t" r="r" b="b"/>
              <a:pathLst>
                <a:path w="9334" h="6703" extrusionOk="0">
                  <a:moveTo>
                    <a:pt x="1813" y="0"/>
                  </a:moveTo>
                  <a:lnTo>
                    <a:pt x="1540" y="20"/>
                  </a:lnTo>
                  <a:lnTo>
                    <a:pt x="1365" y="39"/>
                  </a:lnTo>
                  <a:lnTo>
                    <a:pt x="1170" y="78"/>
                  </a:lnTo>
                  <a:lnTo>
                    <a:pt x="975" y="137"/>
                  </a:lnTo>
                  <a:lnTo>
                    <a:pt x="780" y="195"/>
                  </a:lnTo>
                  <a:lnTo>
                    <a:pt x="605" y="293"/>
                  </a:lnTo>
                  <a:lnTo>
                    <a:pt x="449" y="390"/>
                  </a:lnTo>
                  <a:lnTo>
                    <a:pt x="313" y="526"/>
                  </a:lnTo>
                  <a:lnTo>
                    <a:pt x="196" y="663"/>
                  </a:lnTo>
                  <a:lnTo>
                    <a:pt x="137" y="780"/>
                  </a:lnTo>
                  <a:lnTo>
                    <a:pt x="79" y="897"/>
                  </a:lnTo>
                  <a:lnTo>
                    <a:pt x="40" y="1033"/>
                  </a:lnTo>
                  <a:lnTo>
                    <a:pt x="20" y="1169"/>
                  </a:lnTo>
                  <a:lnTo>
                    <a:pt x="1" y="1306"/>
                  </a:lnTo>
                  <a:lnTo>
                    <a:pt x="20" y="1462"/>
                  </a:lnTo>
                  <a:lnTo>
                    <a:pt x="59" y="1598"/>
                  </a:lnTo>
                  <a:lnTo>
                    <a:pt x="98" y="1715"/>
                  </a:lnTo>
                  <a:lnTo>
                    <a:pt x="215" y="1968"/>
                  </a:lnTo>
                  <a:lnTo>
                    <a:pt x="371" y="2202"/>
                  </a:lnTo>
                  <a:lnTo>
                    <a:pt x="546" y="2416"/>
                  </a:lnTo>
                  <a:lnTo>
                    <a:pt x="741" y="2631"/>
                  </a:lnTo>
                  <a:lnTo>
                    <a:pt x="955" y="2825"/>
                  </a:lnTo>
                  <a:lnTo>
                    <a:pt x="1189" y="3020"/>
                  </a:lnTo>
                  <a:lnTo>
                    <a:pt x="1443" y="3215"/>
                  </a:lnTo>
                  <a:lnTo>
                    <a:pt x="1715" y="3410"/>
                  </a:lnTo>
                  <a:lnTo>
                    <a:pt x="2280" y="3780"/>
                  </a:lnTo>
                  <a:lnTo>
                    <a:pt x="2845" y="4111"/>
                  </a:lnTo>
                  <a:lnTo>
                    <a:pt x="3410" y="4423"/>
                  </a:lnTo>
                  <a:lnTo>
                    <a:pt x="4092" y="4813"/>
                  </a:lnTo>
                  <a:lnTo>
                    <a:pt x="4638" y="5241"/>
                  </a:lnTo>
                  <a:lnTo>
                    <a:pt x="5184" y="5670"/>
                  </a:lnTo>
                  <a:lnTo>
                    <a:pt x="5612" y="5962"/>
                  </a:lnTo>
                  <a:lnTo>
                    <a:pt x="6041" y="6216"/>
                  </a:lnTo>
                  <a:lnTo>
                    <a:pt x="6430" y="6410"/>
                  </a:lnTo>
                  <a:lnTo>
                    <a:pt x="6820" y="6547"/>
                  </a:lnTo>
                  <a:lnTo>
                    <a:pt x="7054" y="6625"/>
                  </a:lnTo>
                  <a:lnTo>
                    <a:pt x="7249" y="6664"/>
                  </a:lnTo>
                  <a:lnTo>
                    <a:pt x="7483" y="6683"/>
                  </a:lnTo>
                  <a:lnTo>
                    <a:pt x="7677" y="6703"/>
                  </a:lnTo>
                  <a:lnTo>
                    <a:pt x="7716" y="6703"/>
                  </a:lnTo>
                  <a:lnTo>
                    <a:pt x="7872" y="6683"/>
                  </a:lnTo>
                  <a:lnTo>
                    <a:pt x="8067" y="6644"/>
                  </a:lnTo>
                  <a:lnTo>
                    <a:pt x="8301" y="6586"/>
                  </a:lnTo>
                  <a:lnTo>
                    <a:pt x="8535" y="6488"/>
                  </a:lnTo>
                  <a:lnTo>
                    <a:pt x="8730" y="6391"/>
                  </a:lnTo>
                  <a:lnTo>
                    <a:pt x="8885" y="6274"/>
                  </a:lnTo>
                  <a:lnTo>
                    <a:pt x="9041" y="6118"/>
                  </a:lnTo>
                  <a:lnTo>
                    <a:pt x="9100" y="6021"/>
                  </a:lnTo>
                  <a:lnTo>
                    <a:pt x="9158" y="5943"/>
                  </a:lnTo>
                  <a:lnTo>
                    <a:pt x="9178" y="5904"/>
                  </a:lnTo>
                  <a:lnTo>
                    <a:pt x="9256" y="5729"/>
                  </a:lnTo>
                  <a:lnTo>
                    <a:pt x="9314" y="5553"/>
                  </a:lnTo>
                  <a:lnTo>
                    <a:pt x="9334" y="5358"/>
                  </a:lnTo>
                  <a:lnTo>
                    <a:pt x="9334" y="5144"/>
                  </a:lnTo>
                  <a:lnTo>
                    <a:pt x="9334" y="5008"/>
                  </a:lnTo>
                  <a:lnTo>
                    <a:pt x="9295" y="4832"/>
                  </a:lnTo>
                  <a:lnTo>
                    <a:pt x="9256" y="4618"/>
                  </a:lnTo>
                  <a:lnTo>
                    <a:pt x="9178" y="4404"/>
                  </a:lnTo>
                  <a:lnTo>
                    <a:pt x="9100" y="4209"/>
                  </a:lnTo>
                  <a:lnTo>
                    <a:pt x="9022" y="4014"/>
                  </a:lnTo>
                  <a:lnTo>
                    <a:pt x="8827" y="3663"/>
                  </a:lnTo>
                  <a:lnTo>
                    <a:pt x="8632" y="3352"/>
                  </a:lnTo>
                  <a:lnTo>
                    <a:pt x="8418" y="3059"/>
                  </a:lnTo>
                  <a:lnTo>
                    <a:pt x="8184" y="2767"/>
                  </a:lnTo>
                  <a:lnTo>
                    <a:pt x="7931" y="2494"/>
                  </a:lnTo>
                  <a:lnTo>
                    <a:pt x="7619" y="2182"/>
                  </a:lnTo>
                  <a:lnTo>
                    <a:pt x="7210" y="1871"/>
                  </a:lnTo>
                  <a:lnTo>
                    <a:pt x="6742" y="1559"/>
                  </a:lnTo>
                  <a:lnTo>
                    <a:pt x="6236" y="1228"/>
                  </a:lnTo>
                  <a:lnTo>
                    <a:pt x="5749" y="974"/>
                  </a:lnTo>
                  <a:lnTo>
                    <a:pt x="5222" y="721"/>
                  </a:lnTo>
                  <a:lnTo>
                    <a:pt x="4696" y="526"/>
                  </a:lnTo>
                  <a:lnTo>
                    <a:pt x="4092" y="331"/>
                  </a:lnTo>
                  <a:lnTo>
                    <a:pt x="3703" y="234"/>
                  </a:lnTo>
                  <a:lnTo>
                    <a:pt x="3313" y="156"/>
                  </a:lnTo>
                  <a:lnTo>
                    <a:pt x="2923" y="98"/>
                  </a:lnTo>
                  <a:lnTo>
                    <a:pt x="2534" y="78"/>
                  </a:lnTo>
                  <a:lnTo>
                    <a:pt x="2436" y="59"/>
                  </a:lnTo>
                  <a:lnTo>
                    <a:pt x="2125" y="20"/>
                  </a:lnTo>
                  <a:lnTo>
                    <a:pt x="181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57"/>
            <p:cNvSpPr/>
            <p:nvPr/>
          </p:nvSpPr>
          <p:spPr>
            <a:xfrm>
              <a:off x="11669000" y="164463"/>
              <a:ext cx="233350" cy="167575"/>
            </a:xfrm>
            <a:custGeom>
              <a:avLst/>
              <a:gdLst/>
              <a:ahLst/>
              <a:cxnLst/>
              <a:rect l="l" t="t" r="r" b="b"/>
              <a:pathLst>
                <a:path w="9334" h="6703" fill="none" extrusionOk="0">
                  <a:moveTo>
                    <a:pt x="1813" y="0"/>
                  </a:moveTo>
                  <a:lnTo>
                    <a:pt x="1813" y="0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365" y="39"/>
                  </a:lnTo>
                  <a:lnTo>
                    <a:pt x="1170" y="78"/>
                  </a:lnTo>
                  <a:lnTo>
                    <a:pt x="1170" y="78"/>
                  </a:lnTo>
                  <a:lnTo>
                    <a:pt x="975" y="137"/>
                  </a:lnTo>
                  <a:lnTo>
                    <a:pt x="780" y="195"/>
                  </a:lnTo>
                  <a:lnTo>
                    <a:pt x="780" y="195"/>
                  </a:lnTo>
                  <a:lnTo>
                    <a:pt x="605" y="293"/>
                  </a:lnTo>
                  <a:lnTo>
                    <a:pt x="449" y="390"/>
                  </a:lnTo>
                  <a:lnTo>
                    <a:pt x="313" y="526"/>
                  </a:lnTo>
                  <a:lnTo>
                    <a:pt x="196" y="663"/>
                  </a:lnTo>
                  <a:lnTo>
                    <a:pt x="196" y="663"/>
                  </a:lnTo>
                  <a:lnTo>
                    <a:pt x="137" y="780"/>
                  </a:lnTo>
                  <a:lnTo>
                    <a:pt x="79" y="897"/>
                  </a:lnTo>
                  <a:lnTo>
                    <a:pt x="40" y="1033"/>
                  </a:lnTo>
                  <a:lnTo>
                    <a:pt x="20" y="1169"/>
                  </a:lnTo>
                  <a:lnTo>
                    <a:pt x="20" y="1169"/>
                  </a:lnTo>
                  <a:lnTo>
                    <a:pt x="1" y="1306"/>
                  </a:lnTo>
                  <a:lnTo>
                    <a:pt x="20" y="1462"/>
                  </a:lnTo>
                  <a:lnTo>
                    <a:pt x="59" y="1598"/>
                  </a:lnTo>
                  <a:lnTo>
                    <a:pt x="98" y="1715"/>
                  </a:lnTo>
                  <a:lnTo>
                    <a:pt x="215" y="1968"/>
                  </a:lnTo>
                  <a:lnTo>
                    <a:pt x="371" y="2202"/>
                  </a:lnTo>
                  <a:lnTo>
                    <a:pt x="371" y="2202"/>
                  </a:lnTo>
                  <a:lnTo>
                    <a:pt x="546" y="2416"/>
                  </a:lnTo>
                  <a:lnTo>
                    <a:pt x="741" y="2631"/>
                  </a:lnTo>
                  <a:lnTo>
                    <a:pt x="741" y="2631"/>
                  </a:lnTo>
                  <a:lnTo>
                    <a:pt x="955" y="2825"/>
                  </a:lnTo>
                  <a:lnTo>
                    <a:pt x="1189" y="3020"/>
                  </a:lnTo>
                  <a:lnTo>
                    <a:pt x="1189" y="3020"/>
                  </a:lnTo>
                  <a:lnTo>
                    <a:pt x="1443" y="3215"/>
                  </a:lnTo>
                  <a:lnTo>
                    <a:pt x="1715" y="3410"/>
                  </a:lnTo>
                  <a:lnTo>
                    <a:pt x="2280" y="3780"/>
                  </a:lnTo>
                  <a:lnTo>
                    <a:pt x="2280" y="3780"/>
                  </a:lnTo>
                  <a:lnTo>
                    <a:pt x="2845" y="4111"/>
                  </a:lnTo>
                  <a:lnTo>
                    <a:pt x="3410" y="4423"/>
                  </a:lnTo>
                  <a:lnTo>
                    <a:pt x="3410" y="4423"/>
                  </a:lnTo>
                  <a:lnTo>
                    <a:pt x="4092" y="4813"/>
                  </a:lnTo>
                  <a:lnTo>
                    <a:pt x="4092" y="4813"/>
                  </a:lnTo>
                  <a:lnTo>
                    <a:pt x="4638" y="5241"/>
                  </a:lnTo>
                  <a:lnTo>
                    <a:pt x="5184" y="5670"/>
                  </a:lnTo>
                  <a:lnTo>
                    <a:pt x="5184" y="5670"/>
                  </a:lnTo>
                  <a:lnTo>
                    <a:pt x="5612" y="5962"/>
                  </a:lnTo>
                  <a:lnTo>
                    <a:pt x="6041" y="6216"/>
                  </a:lnTo>
                  <a:lnTo>
                    <a:pt x="6041" y="6216"/>
                  </a:lnTo>
                  <a:lnTo>
                    <a:pt x="6430" y="6410"/>
                  </a:lnTo>
                  <a:lnTo>
                    <a:pt x="6820" y="6547"/>
                  </a:lnTo>
                  <a:lnTo>
                    <a:pt x="6820" y="6547"/>
                  </a:lnTo>
                  <a:lnTo>
                    <a:pt x="7054" y="6625"/>
                  </a:lnTo>
                  <a:lnTo>
                    <a:pt x="7249" y="6664"/>
                  </a:lnTo>
                  <a:lnTo>
                    <a:pt x="7249" y="6664"/>
                  </a:lnTo>
                  <a:lnTo>
                    <a:pt x="7483" y="6683"/>
                  </a:lnTo>
                  <a:lnTo>
                    <a:pt x="7677" y="6703"/>
                  </a:lnTo>
                  <a:lnTo>
                    <a:pt x="7716" y="6703"/>
                  </a:lnTo>
                  <a:lnTo>
                    <a:pt x="7716" y="6703"/>
                  </a:lnTo>
                  <a:lnTo>
                    <a:pt x="7872" y="6683"/>
                  </a:lnTo>
                  <a:lnTo>
                    <a:pt x="8067" y="6644"/>
                  </a:lnTo>
                  <a:lnTo>
                    <a:pt x="8067" y="6644"/>
                  </a:lnTo>
                  <a:lnTo>
                    <a:pt x="8301" y="6586"/>
                  </a:lnTo>
                  <a:lnTo>
                    <a:pt x="8535" y="6488"/>
                  </a:lnTo>
                  <a:lnTo>
                    <a:pt x="8535" y="6488"/>
                  </a:lnTo>
                  <a:lnTo>
                    <a:pt x="8730" y="6391"/>
                  </a:lnTo>
                  <a:lnTo>
                    <a:pt x="8885" y="6274"/>
                  </a:lnTo>
                  <a:lnTo>
                    <a:pt x="8885" y="6274"/>
                  </a:lnTo>
                  <a:lnTo>
                    <a:pt x="9041" y="6118"/>
                  </a:lnTo>
                  <a:lnTo>
                    <a:pt x="9041" y="6118"/>
                  </a:lnTo>
                  <a:lnTo>
                    <a:pt x="9100" y="6021"/>
                  </a:lnTo>
                  <a:lnTo>
                    <a:pt x="9158" y="5943"/>
                  </a:lnTo>
                  <a:lnTo>
                    <a:pt x="9178" y="5904"/>
                  </a:lnTo>
                  <a:lnTo>
                    <a:pt x="9178" y="5904"/>
                  </a:lnTo>
                  <a:lnTo>
                    <a:pt x="9256" y="5729"/>
                  </a:lnTo>
                  <a:lnTo>
                    <a:pt x="9314" y="5553"/>
                  </a:lnTo>
                  <a:lnTo>
                    <a:pt x="9314" y="5553"/>
                  </a:lnTo>
                  <a:lnTo>
                    <a:pt x="9334" y="5358"/>
                  </a:lnTo>
                  <a:lnTo>
                    <a:pt x="9334" y="5144"/>
                  </a:lnTo>
                  <a:lnTo>
                    <a:pt x="9334" y="5144"/>
                  </a:lnTo>
                  <a:lnTo>
                    <a:pt x="9334" y="5008"/>
                  </a:lnTo>
                  <a:lnTo>
                    <a:pt x="9295" y="4832"/>
                  </a:lnTo>
                  <a:lnTo>
                    <a:pt x="9295" y="4832"/>
                  </a:lnTo>
                  <a:lnTo>
                    <a:pt x="9256" y="4618"/>
                  </a:lnTo>
                  <a:lnTo>
                    <a:pt x="9178" y="4404"/>
                  </a:lnTo>
                  <a:lnTo>
                    <a:pt x="9178" y="4404"/>
                  </a:lnTo>
                  <a:lnTo>
                    <a:pt x="9100" y="4209"/>
                  </a:lnTo>
                  <a:lnTo>
                    <a:pt x="9022" y="4014"/>
                  </a:lnTo>
                  <a:lnTo>
                    <a:pt x="8827" y="3663"/>
                  </a:lnTo>
                  <a:lnTo>
                    <a:pt x="8827" y="3663"/>
                  </a:lnTo>
                  <a:lnTo>
                    <a:pt x="8632" y="3352"/>
                  </a:lnTo>
                  <a:lnTo>
                    <a:pt x="8418" y="3059"/>
                  </a:lnTo>
                  <a:lnTo>
                    <a:pt x="8184" y="2767"/>
                  </a:lnTo>
                  <a:lnTo>
                    <a:pt x="7931" y="2494"/>
                  </a:lnTo>
                  <a:lnTo>
                    <a:pt x="7931" y="2494"/>
                  </a:lnTo>
                  <a:lnTo>
                    <a:pt x="7619" y="2182"/>
                  </a:lnTo>
                  <a:lnTo>
                    <a:pt x="7210" y="1871"/>
                  </a:lnTo>
                  <a:lnTo>
                    <a:pt x="7210" y="1871"/>
                  </a:lnTo>
                  <a:lnTo>
                    <a:pt x="6742" y="1559"/>
                  </a:lnTo>
                  <a:lnTo>
                    <a:pt x="6236" y="1228"/>
                  </a:lnTo>
                  <a:lnTo>
                    <a:pt x="6236" y="1228"/>
                  </a:lnTo>
                  <a:lnTo>
                    <a:pt x="5749" y="974"/>
                  </a:lnTo>
                  <a:lnTo>
                    <a:pt x="5222" y="721"/>
                  </a:lnTo>
                  <a:lnTo>
                    <a:pt x="5222" y="721"/>
                  </a:lnTo>
                  <a:lnTo>
                    <a:pt x="4696" y="526"/>
                  </a:lnTo>
                  <a:lnTo>
                    <a:pt x="4092" y="331"/>
                  </a:lnTo>
                  <a:lnTo>
                    <a:pt x="4092" y="331"/>
                  </a:lnTo>
                  <a:lnTo>
                    <a:pt x="3703" y="234"/>
                  </a:lnTo>
                  <a:lnTo>
                    <a:pt x="3313" y="156"/>
                  </a:lnTo>
                  <a:lnTo>
                    <a:pt x="2923" y="98"/>
                  </a:lnTo>
                  <a:lnTo>
                    <a:pt x="2534" y="78"/>
                  </a:lnTo>
                  <a:lnTo>
                    <a:pt x="2534" y="78"/>
                  </a:lnTo>
                  <a:lnTo>
                    <a:pt x="2436" y="59"/>
                  </a:lnTo>
                  <a:lnTo>
                    <a:pt x="2436" y="59"/>
                  </a:lnTo>
                  <a:lnTo>
                    <a:pt x="2125" y="20"/>
                  </a:lnTo>
                  <a:lnTo>
                    <a:pt x="181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57"/>
            <p:cNvSpPr/>
            <p:nvPr/>
          </p:nvSpPr>
          <p:spPr>
            <a:xfrm>
              <a:off x="11877975" y="334463"/>
              <a:ext cx="65300" cy="76000"/>
            </a:xfrm>
            <a:custGeom>
              <a:avLst/>
              <a:gdLst/>
              <a:ahLst/>
              <a:cxnLst/>
              <a:rect l="l" t="t" r="r" b="b"/>
              <a:pathLst>
                <a:path w="2612" h="3040" extrusionOk="0">
                  <a:moveTo>
                    <a:pt x="955" y="0"/>
                  </a:moveTo>
                  <a:lnTo>
                    <a:pt x="838" y="20"/>
                  </a:lnTo>
                  <a:lnTo>
                    <a:pt x="643" y="59"/>
                  </a:lnTo>
                  <a:lnTo>
                    <a:pt x="526" y="98"/>
                  </a:lnTo>
                  <a:lnTo>
                    <a:pt x="449" y="137"/>
                  </a:lnTo>
                  <a:lnTo>
                    <a:pt x="351" y="195"/>
                  </a:lnTo>
                  <a:lnTo>
                    <a:pt x="234" y="331"/>
                  </a:lnTo>
                  <a:lnTo>
                    <a:pt x="137" y="487"/>
                  </a:lnTo>
                  <a:lnTo>
                    <a:pt x="78" y="643"/>
                  </a:lnTo>
                  <a:lnTo>
                    <a:pt x="20" y="799"/>
                  </a:lnTo>
                  <a:lnTo>
                    <a:pt x="0" y="955"/>
                  </a:lnTo>
                  <a:lnTo>
                    <a:pt x="0" y="1130"/>
                  </a:lnTo>
                  <a:lnTo>
                    <a:pt x="20" y="1286"/>
                  </a:lnTo>
                  <a:lnTo>
                    <a:pt x="39" y="1442"/>
                  </a:lnTo>
                  <a:lnTo>
                    <a:pt x="78" y="1598"/>
                  </a:lnTo>
                  <a:lnTo>
                    <a:pt x="117" y="1773"/>
                  </a:lnTo>
                  <a:lnTo>
                    <a:pt x="195" y="1929"/>
                  </a:lnTo>
                  <a:lnTo>
                    <a:pt x="273" y="2104"/>
                  </a:lnTo>
                  <a:lnTo>
                    <a:pt x="351" y="2260"/>
                  </a:lnTo>
                  <a:lnTo>
                    <a:pt x="468" y="2416"/>
                  </a:lnTo>
                  <a:lnTo>
                    <a:pt x="585" y="2572"/>
                  </a:lnTo>
                  <a:lnTo>
                    <a:pt x="721" y="2708"/>
                  </a:lnTo>
                  <a:lnTo>
                    <a:pt x="858" y="2806"/>
                  </a:lnTo>
                  <a:lnTo>
                    <a:pt x="1014" y="2903"/>
                  </a:lnTo>
                  <a:lnTo>
                    <a:pt x="1169" y="2981"/>
                  </a:lnTo>
                  <a:lnTo>
                    <a:pt x="1325" y="3020"/>
                  </a:lnTo>
                  <a:lnTo>
                    <a:pt x="1423" y="3040"/>
                  </a:lnTo>
                  <a:lnTo>
                    <a:pt x="1657" y="3040"/>
                  </a:lnTo>
                  <a:lnTo>
                    <a:pt x="1773" y="3020"/>
                  </a:lnTo>
                  <a:lnTo>
                    <a:pt x="1890" y="3001"/>
                  </a:lnTo>
                  <a:lnTo>
                    <a:pt x="2007" y="2962"/>
                  </a:lnTo>
                  <a:lnTo>
                    <a:pt x="2144" y="2884"/>
                  </a:lnTo>
                  <a:lnTo>
                    <a:pt x="2261" y="2786"/>
                  </a:lnTo>
                  <a:lnTo>
                    <a:pt x="2280" y="2786"/>
                  </a:lnTo>
                  <a:lnTo>
                    <a:pt x="2416" y="2650"/>
                  </a:lnTo>
                  <a:lnTo>
                    <a:pt x="2514" y="2475"/>
                  </a:lnTo>
                  <a:lnTo>
                    <a:pt x="2572" y="2358"/>
                  </a:lnTo>
                  <a:lnTo>
                    <a:pt x="2611" y="2202"/>
                  </a:lnTo>
                  <a:lnTo>
                    <a:pt x="2611" y="2065"/>
                  </a:lnTo>
                  <a:lnTo>
                    <a:pt x="2611" y="1929"/>
                  </a:lnTo>
                  <a:lnTo>
                    <a:pt x="2592" y="1773"/>
                  </a:lnTo>
                  <a:lnTo>
                    <a:pt x="2572" y="1617"/>
                  </a:lnTo>
                  <a:lnTo>
                    <a:pt x="2475" y="1384"/>
                  </a:lnTo>
                  <a:lnTo>
                    <a:pt x="2377" y="1169"/>
                  </a:lnTo>
                  <a:lnTo>
                    <a:pt x="2261" y="935"/>
                  </a:lnTo>
                  <a:lnTo>
                    <a:pt x="2144" y="760"/>
                  </a:lnTo>
                  <a:lnTo>
                    <a:pt x="2027" y="585"/>
                  </a:lnTo>
                  <a:lnTo>
                    <a:pt x="1871" y="429"/>
                  </a:lnTo>
                  <a:lnTo>
                    <a:pt x="1715" y="292"/>
                  </a:lnTo>
                  <a:lnTo>
                    <a:pt x="1579" y="176"/>
                  </a:lnTo>
                  <a:lnTo>
                    <a:pt x="1403" y="98"/>
                  </a:lnTo>
                  <a:lnTo>
                    <a:pt x="1228" y="3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57"/>
            <p:cNvSpPr/>
            <p:nvPr/>
          </p:nvSpPr>
          <p:spPr>
            <a:xfrm>
              <a:off x="11877975" y="334463"/>
              <a:ext cx="65300" cy="76000"/>
            </a:xfrm>
            <a:custGeom>
              <a:avLst/>
              <a:gdLst/>
              <a:ahLst/>
              <a:cxnLst/>
              <a:rect l="l" t="t" r="r" b="b"/>
              <a:pathLst>
                <a:path w="2612" h="3040" fill="none" extrusionOk="0">
                  <a:moveTo>
                    <a:pt x="955" y="0"/>
                  </a:moveTo>
                  <a:lnTo>
                    <a:pt x="955" y="0"/>
                  </a:lnTo>
                  <a:lnTo>
                    <a:pt x="838" y="20"/>
                  </a:lnTo>
                  <a:lnTo>
                    <a:pt x="838" y="20"/>
                  </a:lnTo>
                  <a:lnTo>
                    <a:pt x="643" y="59"/>
                  </a:lnTo>
                  <a:lnTo>
                    <a:pt x="643" y="59"/>
                  </a:lnTo>
                  <a:lnTo>
                    <a:pt x="526" y="98"/>
                  </a:lnTo>
                  <a:lnTo>
                    <a:pt x="526" y="98"/>
                  </a:lnTo>
                  <a:lnTo>
                    <a:pt x="449" y="137"/>
                  </a:lnTo>
                  <a:lnTo>
                    <a:pt x="351" y="195"/>
                  </a:lnTo>
                  <a:lnTo>
                    <a:pt x="351" y="195"/>
                  </a:lnTo>
                  <a:lnTo>
                    <a:pt x="234" y="331"/>
                  </a:lnTo>
                  <a:lnTo>
                    <a:pt x="137" y="487"/>
                  </a:lnTo>
                  <a:lnTo>
                    <a:pt x="137" y="487"/>
                  </a:lnTo>
                  <a:lnTo>
                    <a:pt x="78" y="643"/>
                  </a:lnTo>
                  <a:lnTo>
                    <a:pt x="20" y="799"/>
                  </a:lnTo>
                  <a:lnTo>
                    <a:pt x="20" y="799"/>
                  </a:lnTo>
                  <a:lnTo>
                    <a:pt x="0" y="955"/>
                  </a:lnTo>
                  <a:lnTo>
                    <a:pt x="0" y="1130"/>
                  </a:lnTo>
                  <a:lnTo>
                    <a:pt x="0" y="1130"/>
                  </a:lnTo>
                  <a:lnTo>
                    <a:pt x="20" y="1286"/>
                  </a:lnTo>
                  <a:lnTo>
                    <a:pt x="39" y="1442"/>
                  </a:lnTo>
                  <a:lnTo>
                    <a:pt x="39" y="1442"/>
                  </a:lnTo>
                  <a:lnTo>
                    <a:pt x="78" y="1598"/>
                  </a:lnTo>
                  <a:lnTo>
                    <a:pt x="117" y="1773"/>
                  </a:lnTo>
                  <a:lnTo>
                    <a:pt x="195" y="1929"/>
                  </a:lnTo>
                  <a:lnTo>
                    <a:pt x="273" y="2104"/>
                  </a:lnTo>
                  <a:lnTo>
                    <a:pt x="273" y="2104"/>
                  </a:lnTo>
                  <a:lnTo>
                    <a:pt x="351" y="2260"/>
                  </a:lnTo>
                  <a:lnTo>
                    <a:pt x="468" y="2416"/>
                  </a:lnTo>
                  <a:lnTo>
                    <a:pt x="468" y="2416"/>
                  </a:lnTo>
                  <a:lnTo>
                    <a:pt x="585" y="2572"/>
                  </a:lnTo>
                  <a:lnTo>
                    <a:pt x="721" y="2708"/>
                  </a:lnTo>
                  <a:lnTo>
                    <a:pt x="721" y="2708"/>
                  </a:lnTo>
                  <a:lnTo>
                    <a:pt x="858" y="2806"/>
                  </a:lnTo>
                  <a:lnTo>
                    <a:pt x="1014" y="2903"/>
                  </a:lnTo>
                  <a:lnTo>
                    <a:pt x="1014" y="2903"/>
                  </a:lnTo>
                  <a:lnTo>
                    <a:pt x="1169" y="2981"/>
                  </a:lnTo>
                  <a:lnTo>
                    <a:pt x="1325" y="3020"/>
                  </a:lnTo>
                  <a:lnTo>
                    <a:pt x="1325" y="3020"/>
                  </a:lnTo>
                  <a:lnTo>
                    <a:pt x="1423" y="3040"/>
                  </a:lnTo>
                  <a:lnTo>
                    <a:pt x="1520" y="3040"/>
                  </a:lnTo>
                  <a:lnTo>
                    <a:pt x="1520" y="3040"/>
                  </a:lnTo>
                  <a:lnTo>
                    <a:pt x="1657" y="3040"/>
                  </a:lnTo>
                  <a:lnTo>
                    <a:pt x="1657" y="3040"/>
                  </a:lnTo>
                  <a:lnTo>
                    <a:pt x="1773" y="3020"/>
                  </a:lnTo>
                  <a:lnTo>
                    <a:pt x="1773" y="3020"/>
                  </a:lnTo>
                  <a:lnTo>
                    <a:pt x="1890" y="3001"/>
                  </a:lnTo>
                  <a:lnTo>
                    <a:pt x="2007" y="2962"/>
                  </a:lnTo>
                  <a:lnTo>
                    <a:pt x="2007" y="2962"/>
                  </a:lnTo>
                  <a:lnTo>
                    <a:pt x="2144" y="2884"/>
                  </a:lnTo>
                  <a:lnTo>
                    <a:pt x="2261" y="2786"/>
                  </a:lnTo>
                  <a:lnTo>
                    <a:pt x="2280" y="2786"/>
                  </a:lnTo>
                  <a:lnTo>
                    <a:pt x="2280" y="2786"/>
                  </a:lnTo>
                  <a:lnTo>
                    <a:pt x="2416" y="2650"/>
                  </a:lnTo>
                  <a:lnTo>
                    <a:pt x="2514" y="2475"/>
                  </a:lnTo>
                  <a:lnTo>
                    <a:pt x="2514" y="2475"/>
                  </a:lnTo>
                  <a:lnTo>
                    <a:pt x="2572" y="2358"/>
                  </a:lnTo>
                  <a:lnTo>
                    <a:pt x="2611" y="2202"/>
                  </a:lnTo>
                  <a:lnTo>
                    <a:pt x="2611" y="2065"/>
                  </a:lnTo>
                  <a:lnTo>
                    <a:pt x="2611" y="1929"/>
                  </a:lnTo>
                  <a:lnTo>
                    <a:pt x="2611" y="1929"/>
                  </a:lnTo>
                  <a:lnTo>
                    <a:pt x="2592" y="1773"/>
                  </a:lnTo>
                  <a:lnTo>
                    <a:pt x="2572" y="1617"/>
                  </a:lnTo>
                  <a:lnTo>
                    <a:pt x="2572" y="1617"/>
                  </a:lnTo>
                  <a:lnTo>
                    <a:pt x="2475" y="1384"/>
                  </a:lnTo>
                  <a:lnTo>
                    <a:pt x="2475" y="1384"/>
                  </a:lnTo>
                  <a:lnTo>
                    <a:pt x="2377" y="1169"/>
                  </a:lnTo>
                  <a:lnTo>
                    <a:pt x="2377" y="1169"/>
                  </a:lnTo>
                  <a:lnTo>
                    <a:pt x="2261" y="935"/>
                  </a:lnTo>
                  <a:lnTo>
                    <a:pt x="2261" y="935"/>
                  </a:lnTo>
                  <a:lnTo>
                    <a:pt x="2144" y="760"/>
                  </a:lnTo>
                  <a:lnTo>
                    <a:pt x="2027" y="585"/>
                  </a:lnTo>
                  <a:lnTo>
                    <a:pt x="1871" y="429"/>
                  </a:lnTo>
                  <a:lnTo>
                    <a:pt x="1715" y="292"/>
                  </a:lnTo>
                  <a:lnTo>
                    <a:pt x="1715" y="292"/>
                  </a:lnTo>
                  <a:lnTo>
                    <a:pt x="1579" y="176"/>
                  </a:lnTo>
                  <a:lnTo>
                    <a:pt x="1403" y="98"/>
                  </a:lnTo>
                  <a:lnTo>
                    <a:pt x="1228" y="39"/>
                  </a:lnTo>
                  <a:lnTo>
                    <a:pt x="1033" y="0"/>
                  </a:lnTo>
                  <a:lnTo>
                    <a:pt x="1033" y="0"/>
                  </a:lnTo>
                  <a:lnTo>
                    <a:pt x="95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57"/>
            <p:cNvSpPr/>
            <p:nvPr/>
          </p:nvSpPr>
          <p:spPr>
            <a:xfrm>
              <a:off x="11166800" y="619888"/>
              <a:ext cx="824700" cy="306900"/>
            </a:xfrm>
            <a:custGeom>
              <a:avLst/>
              <a:gdLst/>
              <a:ahLst/>
              <a:cxnLst/>
              <a:rect l="l" t="t" r="r" b="b"/>
              <a:pathLst>
                <a:path w="32988" h="12276" extrusionOk="0">
                  <a:moveTo>
                    <a:pt x="32987" y="1"/>
                  </a:moveTo>
                  <a:lnTo>
                    <a:pt x="32383" y="390"/>
                  </a:lnTo>
                  <a:lnTo>
                    <a:pt x="31779" y="780"/>
                  </a:lnTo>
                  <a:lnTo>
                    <a:pt x="31039" y="1228"/>
                  </a:lnTo>
                  <a:lnTo>
                    <a:pt x="30318" y="1657"/>
                  </a:lnTo>
                  <a:lnTo>
                    <a:pt x="29577" y="2066"/>
                  </a:lnTo>
                  <a:lnTo>
                    <a:pt x="28837" y="2475"/>
                  </a:lnTo>
                  <a:lnTo>
                    <a:pt x="28097" y="2845"/>
                  </a:lnTo>
                  <a:lnTo>
                    <a:pt x="27356" y="3196"/>
                  </a:lnTo>
                  <a:lnTo>
                    <a:pt x="26596" y="3547"/>
                  </a:lnTo>
                  <a:lnTo>
                    <a:pt x="25856" y="3878"/>
                  </a:lnTo>
                  <a:lnTo>
                    <a:pt x="24219" y="4580"/>
                  </a:lnTo>
                  <a:lnTo>
                    <a:pt x="22602" y="5242"/>
                  </a:lnTo>
                  <a:lnTo>
                    <a:pt x="20946" y="5885"/>
                  </a:lnTo>
                  <a:lnTo>
                    <a:pt x="19290" y="6489"/>
                  </a:lnTo>
                  <a:lnTo>
                    <a:pt x="17614" y="7054"/>
                  </a:lnTo>
                  <a:lnTo>
                    <a:pt x="15919" y="7600"/>
                  </a:lnTo>
                  <a:lnTo>
                    <a:pt x="15062" y="7833"/>
                  </a:lnTo>
                  <a:lnTo>
                    <a:pt x="14205" y="8067"/>
                  </a:lnTo>
                  <a:lnTo>
                    <a:pt x="13347" y="8301"/>
                  </a:lnTo>
                  <a:lnTo>
                    <a:pt x="12471" y="8515"/>
                  </a:lnTo>
                  <a:lnTo>
                    <a:pt x="11613" y="8710"/>
                  </a:lnTo>
                  <a:lnTo>
                    <a:pt x="10756" y="8885"/>
                  </a:lnTo>
                  <a:lnTo>
                    <a:pt x="9899" y="9061"/>
                  </a:lnTo>
                  <a:lnTo>
                    <a:pt x="9041" y="9197"/>
                  </a:lnTo>
                  <a:lnTo>
                    <a:pt x="8165" y="9353"/>
                  </a:lnTo>
                  <a:lnTo>
                    <a:pt x="7307" y="9470"/>
                  </a:lnTo>
                  <a:lnTo>
                    <a:pt x="6431" y="9567"/>
                  </a:lnTo>
                  <a:lnTo>
                    <a:pt x="5554" y="9665"/>
                  </a:lnTo>
                  <a:lnTo>
                    <a:pt x="4677" y="9743"/>
                  </a:lnTo>
                  <a:lnTo>
                    <a:pt x="3781" y="9801"/>
                  </a:lnTo>
                  <a:lnTo>
                    <a:pt x="2904" y="9840"/>
                  </a:lnTo>
                  <a:lnTo>
                    <a:pt x="2027" y="9860"/>
                  </a:lnTo>
                  <a:lnTo>
                    <a:pt x="1014" y="9860"/>
                  </a:lnTo>
                  <a:lnTo>
                    <a:pt x="1" y="9821"/>
                  </a:lnTo>
                  <a:lnTo>
                    <a:pt x="585" y="10347"/>
                  </a:lnTo>
                  <a:lnTo>
                    <a:pt x="1189" y="10834"/>
                  </a:lnTo>
                  <a:lnTo>
                    <a:pt x="2008" y="11477"/>
                  </a:lnTo>
                  <a:lnTo>
                    <a:pt x="2865" y="12081"/>
                  </a:lnTo>
                  <a:lnTo>
                    <a:pt x="3859" y="12178"/>
                  </a:lnTo>
                  <a:lnTo>
                    <a:pt x="4833" y="12237"/>
                  </a:lnTo>
                  <a:lnTo>
                    <a:pt x="5827" y="12276"/>
                  </a:lnTo>
                  <a:lnTo>
                    <a:pt x="6801" y="12276"/>
                  </a:lnTo>
                  <a:lnTo>
                    <a:pt x="8028" y="12237"/>
                  </a:lnTo>
                  <a:lnTo>
                    <a:pt x="9256" y="12178"/>
                  </a:lnTo>
                  <a:lnTo>
                    <a:pt x="10444" y="12061"/>
                  </a:lnTo>
                  <a:lnTo>
                    <a:pt x="11613" y="11925"/>
                  </a:lnTo>
                  <a:lnTo>
                    <a:pt x="11594" y="11925"/>
                  </a:lnTo>
                  <a:lnTo>
                    <a:pt x="12938" y="11730"/>
                  </a:lnTo>
                  <a:lnTo>
                    <a:pt x="14244" y="11477"/>
                  </a:lnTo>
                  <a:lnTo>
                    <a:pt x="15159" y="11301"/>
                  </a:lnTo>
                  <a:lnTo>
                    <a:pt x="16056" y="11087"/>
                  </a:lnTo>
                  <a:lnTo>
                    <a:pt x="16952" y="10873"/>
                  </a:lnTo>
                  <a:lnTo>
                    <a:pt x="17829" y="10639"/>
                  </a:lnTo>
                  <a:lnTo>
                    <a:pt x="19309" y="10210"/>
                  </a:lnTo>
                  <a:lnTo>
                    <a:pt x="20771" y="9782"/>
                  </a:lnTo>
                  <a:lnTo>
                    <a:pt x="22271" y="9275"/>
                  </a:lnTo>
                  <a:lnTo>
                    <a:pt x="23771" y="8769"/>
                  </a:lnTo>
                  <a:lnTo>
                    <a:pt x="25233" y="8204"/>
                  </a:lnTo>
                  <a:lnTo>
                    <a:pt x="26694" y="7619"/>
                  </a:lnTo>
                  <a:lnTo>
                    <a:pt x="26674" y="7619"/>
                  </a:lnTo>
                  <a:lnTo>
                    <a:pt x="27668" y="7190"/>
                  </a:lnTo>
                  <a:lnTo>
                    <a:pt x="28642" y="6742"/>
                  </a:lnTo>
                  <a:lnTo>
                    <a:pt x="29616" y="6275"/>
                  </a:lnTo>
                  <a:lnTo>
                    <a:pt x="30571" y="5788"/>
                  </a:lnTo>
                  <a:lnTo>
                    <a:pt x="30902" y="5203"/>
                  </a:lnTo>
                  <a:lnTo>
                    <a:pt x="31214" y="4599"/>
                  </a:lnTo>
                  <a:lnTo>
                    <a:pt x="31526" y="3995"/>
                  </a:lnTo>
                  <a:lnTo>
                    <a:pt x="31799" y="3391"/>
                  </a:lnTo>
                  <a:lnTo>
                    <a:pt x="32149" y="2553"/>
                  </a:lnTo>
                  <a:lnTo>
                    <a:pt x="32461" y="1715"/>
                  </a:lnTo>
                  <a:lnTo>
                    <a:pt x="32734" y="858"/>
                  </a:lnTo>
                  <a:lnTo>
                    <a:pt x="329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57"/>
            <p:cNvSpPr/>
            <p:nvPr/>
          </p:nvSpPr>
          <p:spPr>
            <a:xfrm>
              <a:off x="11166800" y="619888"/>
              <a:ext cx="824700" cy="306900"/>
            </a:xfrm>
            <a:custGeom>
              <a:avLst/>
              <a:gdLst/>
              <a:ahLst/>
              <a:cxnLst/>
              <a:rect l="l" t="t" r="r" b="b"/>
              <a:pathLst>
                <a:path w="32988" h="12276" fill="none" extrusionOk="0">
                  <a:moveTo>
                    <a:pt x="31779" y="780"/>
                  </a:moveTo>
                  <a:lnTo>
                    <a:pt x="31779" y="780"/>
                  </a:lnTo>
                  <a:lnTo>
                    <a:pt x="31039" y="1228"/>
                  </a:lnTo>
                  <a:lnTo>
                    <a:pt x="30318" y="1657"/>
                  </a:lnTo>
                  <a:lnTo>
                    <a:pt x="29577" y="2066"/>
                  </a:lnTo>
                  <a:lnTo>
                    <a:pt x="28837" y="2475"/>
                  </a:lnTo>
                  <a:lnTo>
                    <a:pt x="28837" y="2475"/>
                  </a:lnTo>
                  <a:lnTo>
                    <a:pt x="28097" y="2845"/>
                  </a:lnTo>
                  <a:lnTo>
                    <a:pt x="27356" y="3196"/>
                  </a:lnTo>
                  <a:lnTo>
                    <a:pt x="27356" y="3196"/>
                  </a:lnTo>
                  <a:lnTo>
                    <a:pt x="26596" y="3547"/>
                  </a:lnTo>
                  <a:lnTo>
                    <a:pt x="25856" y="3878"/>
                  </a:lnTo>
                  <a:lnTo>
                    <a:pt x="25856" y="3878"/>
                  </a:lnTo>
                  <a:lnTo>
                    <a:pt x="24219" y="4580"/>
                  </a:lnTo>
                  <a:lnTo>
                    <a:pt x="22602" y="5242"/>
                  </a:lnTo>
                  <a:lnTo>
                    <a:pt x="20946" y="5885"/>
                  </a:lnTo>
                  <a:lnTo>
                    <a:pt x="19290" y="6489"/>
                  </a:lnTo>
                  <a:lnTo>
                    <a:pt x="19290" y="6489"/>
                  </a:lnTo>
                  <a:lnTo>
                    <a:pt x="17614" y="7054"/>
                  </a:lnTo>
                  <a:lnTo>
                    <a:pt x="15919" y="7600"/>
                  </a:lnTo>
                  <a:lnTo>
                    <a:pt x="15062" y="7833"/>
                  </a:lnTo>
                  <a:lnTo>
                    <a:pt x="14205" y="8067"/>
                  </a:lnTo>
                  <a:lnTo>
                    <a:pt x="13347" y="8301"/>
                  </a:lnTo>
                  <a:lnTo>
                    <a:pt x="12471" y="8515"/>
                  </a:lnTo>
                  <a:lnTo>
                    <a:pt x="12471" y="8515"/>
                  </a:lnTo>
                  <a:lnTo>
                    <a:pt x="11613" y="8710"/>
                  </a:lnTo>
                  <a:lnTo>
                    <a:pt x="10756" y="8885"/>
                  </a:lnTo>
                  <a:lnTo>
                    <a:pt x="9899" y="9061"/>
                  </a:lnTo>
                  <a:lnTo>
                    <a:pt x="9041" y="9197"/>
                  </a:lnTo>
                  <a:lnTo>
                    <a:pt x="8165" y="9353"/>
                  </a:lnTo>
                  <a:lnTo>
                    <a:pt x="7307" y="9470"/>
                  </a:lnTo>
                  <a:lnTo>
                    <a:pt x="6431" y="9567"/>
                  </a:lnTo>
                  <a:lnTo>
                    <a:pt x="5554" y="9665"/>
                  </a:lnTo>
                  <a:lnTo>
                    <a:pt x="5554" y="9665"/>
                  </a:lnTo>
                  <a:lnTo>
                    <a:pt x="4677" y="9743"/>
                  </a:lnTo>
                  <a:lnTo>
                    <a:pt x="3781" y="9801"/>
                  </a:lnTo>
                  <a:lnTo>
                    <a:pt x="2904" y="9840"/>
                  </a:lnTo>
                  <a:lnTo>
                    <a:pt x="2027" y="9860"/>
                  </a:lnTo>
                  <a:lnTo>
                    <a:pt x="2027" y="9860"/>
                  </a:lnTo>
                  <a:lnTo>
                    <a:pt x="1014" y="9860"/>
                  </a:lnTo>
                  <a:lnTo>
                    <a:pt x="1" y="9821"/>
                  </a:lnTo>
                  <a:lnTo>
                    <a:pt x="1" y="9821"/>
                  </a:lnTo>
                  <a:lnTo>
                    <a:pt x="585" y="10347"/>
                  </a:lnTo>
                  <a:lnTo>
                    <a:pt x="1189" y="10834"/>
                  </a:lnTo>
                  <a:lnTo>
                    <a:pt x="1189" y="10834"/>
                  </a:lnTo>
                  <a:lnTo>
                    <a:pt x="2008" y="11477"/>
                  </a:lnTo>
                  <a:lnTo>
                    <a:pt x="2865" y="12081"/>
                  </a:lnTo>
                  <a:lnTo>
                    <a:pt x="2865" y="12081"/>
                  </a:lnTo>
                  <a:lnTo>
                    <a:pt x="3859" y="12178"/>
                  </a:lnTo>
                  <a:lnTo>
                    <a:pt x="4833" y="12237"/>
                  </a:lnTo>
                  <a:lnTo>
                    <a:pt x="5827" y="12276"/>
                  </a:lnTo>
                  <a:lnTo>
                    <a:pt x="6801" y="12276"/>
                  </a:lnTo>
                  <a:lnTo>
                    <a:pt x="6801" y="12276"/>
                  </a:lnTo>
                  <a:lnTo>
                    <a:pt x="8028" y="12237"/>
                  </a:lnTo>
                  <a:lnTo>
                    <a:pt x="9256" y="12178"/>
                  </a:lnTo>
                  <a:lnTo>
                    <a:pt x="9256" y="12178"/>
                  </a:lnTo>
                  <a:lnTo>
                    <a:pt x="10444" y="12061"/>
                  </a:lnTo>
                  <a:lnTo>
                    <a:pt x="11613" y="11925"/>
                  </a:lnTo>
                  <a:lnTo>
                    <a:pt x="11594" y="11925"/>
                  </a:lnTo>
                  <a:lnTo>
                    <a:pt x="11594" y="11925"/>
                  </a:lnTo>
                  <a:lnTo>
                    <a:pt x="12938" y="11730"/>
                  </a:lnTo>
                  <a:lnTo>
                    <a:pt x="14244" y="11477"/>
                  </a:lnTo>
                  <a:lnTo>
                    <a:pt x="14244" y="11477"/>
                  </a:lnTo>
                  <a:lnTo>
                    <a:pt x="15159" y="11301"/>
                  </a:lnTo>
                  <a:lnTo>
                    <a:pt x="16056" y="11087"/>
                  </a:lnTo>
                  <a:lnTo>
                    <a:pt x="16952" y="10873"/>
                  </a:lnTo>
                  <a:lnTo>
                    <a:pt x="17829" y="10639"/>
                  </a:lnTo>
                  <a:lnTo>
                    <a:pt x="17829" y="10639"/>
                  </a:lnTo>
                  <a:lnTo>
                    <a:pt x="19309" y="10210"/>
                  </a:lnTo>
                  <a:lnTo>
                    <a:pt x="20771" y="9782"/>
                  </a:lnTo>
                  <a:lnTo>
                    <a:pt x="20771" y="9782"/>
                  </a:lnTo>
                  <a:lnTo>
                    <a:pt x="22271" y="9275"/>
                  </a:lnTo>
                  <a:lnTo>
                    <a:pt x="23771" y="8769"/>
                  </a:lnTo>
                  <a:lnTo>
                    <a:pt x="25233" y="8204"/>
                  </a:lnTo>
                  <a:lnTo>
                    <a:pt x="26694" y="7619"/>
                  </a:lnTo>
                  <a:lnTo>
                    <a:pt x="26674" y="7619"/>
                  </a:lnTo>
                  <a:lnTo>
                    <a:pt x="26674" y="7619"/>
                  </a:lnTo>
                  <a:lnTo>
                    <a:pt x="27668" y="7190"/>
                  </a:lnTo>
                  <a:lnTo>
                    <a:pt x="28642" y="6742"/>
                  </a:lnTo>
                  <a:lnTo>
                    <a:pt x="29616" y="6275"/>
                  </a:lnTo>
                  <a:lnTo>
                    <a:pt x="30571" y="5788"/>
                  </a:lnTo>
                  <a:lnTo>
                    <a:pt x="30571" y="5788"/>
                  </a:lnTo>
                  <a:lnTo>
                    <a:pt x="30902" y="5203"/>
                  </a:lnTo>
                  <a:lnTo>
                    <a:pt x="31214" y="4599"/>
                  </a:lnTo>
                  <a:lnTo>
                    <a:pt x="31526" y="3995"/>
                  </a:lnTo>
                  <a:lnTo>
                    <a:pt x="31799" y="3391"/>
                  </a:lnTo>
                  <a:lnTo>
                    <a:pt x="31799" y="3391"/>
                  </a:lnTo>
                  <a:lnTo>
                    <a:pt x="32149" y="2553"/>
                  </a:lnTo>
                  <a:lnTo>
                    <a:pt x="32461" y="1715"/>
                  </a:lnTo>
                  <a:lnTo>
                    <a:pt x="32734" y="858"/>
                  </a:lnTo>
                  <a:lnTo>
                    <a:pt x="32987" y="1"/>
                  </a:lnTo>
                  <a:lnTo>
                    <a:pt x="32987" y="1"/>
                  </a:lnTo>
                  <a:lnTo>
                    <a:pt x="32383" y="390"/>
                  </a:lnTo>
                  <a:lnTo>
                    <a:pt x="31779" y="78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57"/>
            <p:cNvSpPr/>
            <p:nvPr/>
          </p:nvSpPr>
          <p:spPr>
            <a:xfrm>
              <a:off x="11808800" y="766988"/>
              <a:ext cx="275725" cy="266475"/>
            </a:xfrm>
            <a:custGeom>
              <a:avLst/>
              <a:gdLst/>
              <a:ahLst/>
              <a:cxnLst/>
              <a:rect l="l" t="t" r="r" b="b"/>
              <a:pathLst>
                <a:path w="11029" h="10659" extrusionOk="0">
                  <a:moveTo>
                    <a:pt x="2787" y="1092"/>
                  </a:moveTo>
                  <a:lnTo>
                    <a:pt x="2475" y="1754"/>
                  </a:lnTo>
                  <a:lnTo>
                    <a:pt x="2436" y="1852"/>
                  </a:lnTo>
                  <a:lnTo>
                    <a:pt x="2241" y="2261"/>
                  </a:lnTo>
                  <a:lnTo>
                    <a:pt x="1974" y="2858"/>
                  </a:lnTo>
                  <a:lnTo>
                    <a:pt x="2046" y="2670"/>
                  </a:lnTo>
                  <a:lnTo>
                    <a:pt x="2300" y="2027"/>
                  </a:lnTo>
                  <a:lnTo>
                    <a:pt x="2397" y="1793"/>
                  </a:lnTo>
                  <a:lnTo>
                    <a:pt x="2514" y="1560"/>
                  </a:lnTo>
                  <a:lnTo>
                    <a:pt x="2631" y="1306"/>
                  </a:lnTo>
                  <a:lnTo>
                    <a:pt x="2787" y="1092"/>
                  </a:lnTo>
                  <a:close/>
                  <a:moveTo>
                    <a:pt x="4813" y="1"/>
                  </a:moveTo>
                  <a:lnTo>
                    <a:pt x="4638" y="40"/>
                  </a:lnTo>
                  <a:lnTo>
                    <a:pt x="4540" y="59"/>
                  </a:lnTo>
                  <a:lnTo>
                    <a:pt x="4462" y="98"/>
                  </a:lnTo>
                  <a:lnTo>
                    <a:pt x="4385" y="157"/>
                  </a:lnTo>
                  <a:lnTo>
                    <a:pt x="4307" y="215"/>
                  </a:lnTo>
                  <a:lnTo>
                    <a:pt x="4209" y="352"/>
                  </a:lnTo>
                  <a:lnTo>
                    <a:pt x="4151" y="430"/>
                  </a:lnTo>
                  <a:lnTo>
                    <a:pt x="3995" y="332"/>
                  </a:lnTo>
                  <a:lnTo>
                    <a:pt x="3839" y="235"/>
                  </a:lnTo>
                  <a:lnTo>
                    <a:pt x="3722" y="196"/>
                  </a:lnTo>
                  <a:lnTo>
                    <a:pt x="3625" y="157"/>
                  </a:lnTo>
                  <a:lnTo>
                    <a:pt x="3391" y="137"/>
                  </a:lnTo>
                  <a:lnTo>
                    <a:pt x="3235" y="137"/>
                  </a:lnTo>
                  <a:lnTo>
                    <a:pt x="3079" y="176"/>
                  </a:lnTo>
                  <a:lnTo>
                    <a:pt x="2923" y="235"/>
                  </a:lnTo>
                  <a:lnTo>
                    <a:pt x="2787" y="313"/>
                  </a:lnTo>
                  <a:lnTo>
                    <a:pt x="2650" y="410"/>
                  </a:lnTo>
                  <a:lnTo>
                    <a:pt x="2514" y="546"/>
                  </a:lnTo>
                  <a:lnTo>
                    <a:pt x="2397" y="702"/>
                  </a:lnTo>
                  <a:lnTo>
                    <a:pt x="2261" y="878"/>
                  </a:lnTo>
                  <a:lnTo>
                    <a:pt x="2144" y="1073"/>
                  </a:lnTo>
                  <a:lnTo>
                    <a:pt x="2046" y="1267"/>
                  </a:lnTo>
                  <a:lnTo>
                    <a:pt x="1891" y="1657"/>
                  </a:lnTo>
                  <a:lnTo>
                    <a:pt x="1735" y="2066"/>
                  </a:lnTo>
                  <a:lnTo>
                    <a:pt x="1618" y="2456"/>
                  </a:lnTo>
                  <a:lnTo>
                    <a:pt x="1540" y="2729"/>
                  </a:lnTo>
                  <a:lnTo>
                    <a:pt x="1540" y="2748"/>
                  </a:lnTo>
                  <a:lnTo>
                    <a:pt x="1520" y="2787"/>
                  </a:lnTo>
                  <a:lnTo>
                    <a:pt x="1423" y="3099"/>
                  </a:lnTo>
                  <a:lnTo>
                    <a:pt x="1423" y="3157"/>
                  </a:lnTo>
                  <a:lnTo>
                    <a:pt x="1442" y="3235"/>
                  </a:lnTo>
                  <a:lnTo>
                    <a:pt x="1501" y="3313"/>
                  </a:lnTo>
                  <a:lnTo>
                    <a:pt x="1579" y="3352"/>
                  </a:lnTo>
                  <a:lnTo>
                    <a:pt x="1676" y="3352"/>
                  </a:lnTo>
                  <a:lnTo>
                    <a:pt x="1735" y="3333"/>
                  </a:lnTo>
                  <a:lnTo>
                    <a:pt x="1793" y="3274"/>
                  </a:lnTo>
                  <a:lnTo>
                    <a:pt x="1540" y="3839"/>
                  </a:lnTo>
                  <a:lnTo>
                    <a:pt x="1287" y="4443"/>
                  </a:lnTo>
                  <a:lnTo>
                    <a:pt x="800" y="5671"/>
                  </a:lnTo>
                  <a:lnTo>
                    <a:pt x="585" y="6255"/>
                  </a:lnTo>
                  <a:lnTo>
                    <a:pt x="390" y="6879"/>
                  </a:lnTo>
                  <a:lnTo>
                    <a:pt x="234" y="7463"/>
                  </a:lnTo>
                  <a:lnTo>
                    <a:pt x="98" y="8009"/>
                  </a:lnTo>
                  <a:lnTo>
                    <a:pt x="59" y="8282"/>
                  </a:lnTo>
                  <a:lnTo>
                    <a:pt x="20" y="8535"/>
                  </a:lnTo>
                  <a:lnTo>
                    <a:pt x="1" y="8788"/>
                  </a:lnTo>
                  <a:lnTo>
                    <a:pt x="1" y="9041"/>
                  </a:lnTo>
                  <a:lnTo>
                    <a:pt x="1" y="9256"/>
                  </a:lnTo>
                  <a:lnTo>
                    <a:pt x="40" y="9509"/>
                  </a:lnTo>
                  <a:lnTo>
                    <a:pt x="79" y="9684"/>
                  </a:lnTo>
                  <a:lnTo>
                    <a:pt x="137" y="9860"/>
                  </a:lnTo>
                  <a:lnTo>
                    <a:pt x="234" y="10055"/>
                  </a:lnTo>
                  <a:lnTo>
                    <a:pt x="293" y="10152"/>
                  </a:lnTo>
                  <a:lnTo>
                    <a:pt x="371" y="10249"/>
                  </a:lnTo>
                  <a:lnTo>
                    <a:pt x="507" y="10386"/>
                  </a:lnTo>
                  <a:lnTo>
                    <a:pt x="683" y="10503"/>
                  </a:lnTo>
                  <a:lnTo>
                    <a:pt x="838" y="10561"/>
                  </a:lnTo>
                  <a:lnTo>
                    <a:pt x="1014" y="10620"/>
                  </a:lnTo>
                  <a:lnTo>
                    <a:pt x="1189" y="10659"/>
                  </a:lnTo>
                  <a:lnTo>
                    <a:pt x="1579" y="10659"/>
                  </a:lnTo>
                  <a:lnTo>
                    <a:pt x="1871" y="10620"/>
                  </a:lnTo>
                  <a:lnTo>
                    <a:pt x="2163" y="10542"/>
                  </a:lnTo>
                  <a:lnTo>
                    <a:pt x="2475" y="10444"/>
                  </a:lnTo>
                  <a:lnTo>
                    <a:pt x="2767" y="10327"/>
                  </a:lnTo>
                  <a:lnTo>
                    <a:pt x="2962" y="10211"/>
                  </a:lnTo>
                  <a:lnTo>
                    <a:pt x="3177" y="10035"/>
                  </a:lnTo>
                  <a:lnTo>
                    <a:pt x="3371" y="9840"/>
                  </a:lnTo>
                  <a:lnTo>
                    <a:pt x="3527" y="9626"/>
                  </a:lnTo>
                  <a:lnTo>
                    <a:pt x="3683" y="9431"/>
                  </a:lnTo>
                  <a:lnTo>
                    <a:pt x="3820" y="9197"/>
                  </a:lnTo>
                  <a:lnTo>
                    <a:pt x="3956" y="8944"/>
                  </a:lnTo>
                  <a:lnTo>
                    <a:pt x="4073" y="8671"/>
                  </a:lnTo>
                  <a:lnTo>
                    <a:pt x="4209" y="8360"/>
                  </a:lnTo>
                  <a:lnTo>
                    <a:pt x="4326" y="8048"/>
                  </a:lnTo>
                  <a:lnTo>
                    <a:pt x="4424" y="7736"/>
                  </a:lnTo>
                  <a:lnTo>
                    <a:pt x="4521" y="7405"/>
                  </a:lnTo>
                  <a:lnTo>
                    <a:pt x="4696" y="6703"/>
                  </a:lnTo>
                  <a:lnTo>
                    <a:pt x="4833" y="5944"/>
                  </a:lnTo>
                  <a:lnTo>
                    <a:pt x="4930" y="5184"/>
                  </a:lnTo>
                  <a:lnTo>
                    <a:pt x="4989" y="4443"/>
                  </a:lnTo>
                  <a:lnTo>
                    <a:pt x="5008" y="3722"/>
                  </a:lnTo>
                  <a:lnTo>
                    <a:pt x="4989" y="3040"/>
                  </a:lnTo>
                  <a:lnTo>
                    <a:pt x="4989" y="2982"/>
                  </a:lnTo>
                  <a:lnTo>
                    <a:pt x="4989" y="2924"/>
                  </a:lnTo>
                  <a:lnTo>
                    <a:pt x="5144" y="3352"/>
                  </a:lnTo>
                  <a:lnTo>
                    <a:pt x="5320" y="3761"/>
                  </a:lnTo>
                  <a:lnTo>
                    <a:pt x="5515" y="4151"/>
                  </a:lnTo>
                  <a:lnTo>
                    <a:pt x="5709" y="4521"/>
                  </a:lnTo>
                  <a:lnTo>
                    <a:pt x="5982" y="4950"/>
                  </a:lnTo>
                  <a:lnTo>
                    <a:pt x="6255" y="5359"/>
                  </a:lnTo>
                  <a:lnTo>
                    <a:pt x="6567" y="5729"/>
                  </a:lnTo>
                  <a:lnTo>
                    <a:pt x="6879" y="6060"/>
                  </a:lnTo>
                  <a:lnTo>
                    <a:pt x="7229" y="6372"/>
                  </a:lnTo>
                  <a:lnTo>
                    <a:pt x="7619" y="6645"/>
                  </a:lnTo>
                  <a:lnTo>
                    <a:pt x="7833" y="6762"/>
                  </a:lnTo>
                  <a:lnTo>
                    <a:pt x="8048" y="6879"/>
                  </a:lnTo>
                  <a:lnTo>
                    <a:pt x="8262" y="6976"/>
                  </a:lnTo>
                  <a:lnTo>
                    <a:pt x="8476" y="7054"/>
                  </a:lnTo>
                  <a:lnTo>
                    <a:pt x="8788" y="7113"/>
                  </a:lnTo>
                  <a:lnTo>
                    <a:pt x="9100" y="7132"/>
                  </a:lnTo>
                  <a:lnTo>
                    <a:pt x="9295" y="7132"/>
                  </a:lnTo>
                  <a:lnTo>
                    <a:pt x="9489" y="7113"/>
                  </a:lnTo>
                  <a:lnTo>
                    <a:pt x="9704" y="7054"/>
                  </a:lnTo>
                  <a:lnTo>
                    <a:pt x="9918" y="6976"/>
                  </a:lnTo>
                  <a:lnTo>
                    <a:pt x="10113" y="6879"/>
                  </a:lnTo>
                  <a:lnTo>
                    <a:pt x="10308" y="6742"/>
                  </a:lnTo>
                  <a:lnTo>
                    <a:pt x="10483" y="6606"/>
                  </a:lnTo>
                  <a:lnTo>
                    <a:pt x="10639" y="6431"/>
                  </a:lnTo>
                  <a:lnTo>
                    <a:pt x="10756" y="6236"/>
                  </a:lnTo>
                  <a:lnTo>
                    <a:pt x="10853" y="6060"/>
                  </a:lnTo>
                  <a:lnTo>
                    <a:pt x="10951" y="5827"/>
                  </a:lnTo>
                  <a:lnTo>
                    <a:pt x="11009" y="5593"/>
                  </a:lnTo>
                  <a:lnTo>
                    <a:pt x="11029" y="5359"/>
                  </a:lnTo>
                  <a:lnTo>
                    <a:pt x="11009" y="5106"/>
                  </a:lnTo>
                  <a:lnTo>
                    <a:pt x="10990" y="4891"/>
                  </a:lnTo>
                  <a:lnTo>
                    <a:pt x="10931" y="4677"/>
                  </a:lnTo>
                  <a:lnTo>
                    <a:pt x="10853" y="4463"/>
                  </a:lnTo>
                  <a:lnTo>
                    <a:pt x="10756" y="4248"/>
                  </a:lnTo>
                  <a:lnTo>
                    <a:pt x="10639" y="4015"/>
                  </a:lnTo>
                  <a:lnTo>
                    <a:pt x="10483" y="3800"/>
                  </a:lnTo>
                  <a:lnTo>
                    <a:pt x="10308" y="3566"/>
                  </a:lnTo>
                  <a:lnTo>
                    <a:pt x="10113" y="3333"/>
                  </a:lnTo>
                  <a:lnTo>
                    <a:pt x="9918" y="3138"/>
                  </a:lnTo>
                  <a:lnTo>
                    <a:pt x="9723" y="2924"/>
                  </a:lnTo>
                  <a:lnTo>
                    <a:pt x="9314" y="2573"/>
                  </a:lnTo>
                  <a:lnTo>
                    <a:pt x="8885" y="2242"/>
                  </a:lnTo>
                  <a:lnTo>
                    <a:pt x="8476" y="1930"/>
                  </a:lnTo>
                  <a:lnTo>
                    <a:pt x="8067" y="1638"/>
                  </a:lnTo>
                  <a:lnTo>
                    <a:pt x="7658" y="1365"/>
                  </a:lnTo>
                  <a:lnTo>
                    <a:pt x="6898" y="878"/>
                  </a:lnTo>
                  <a:lnTo>
                    <a:pt x="6723" y="761"/>
                  </a:lnTo>
                  <a:lnTo>
                    <a:pt x="6236" y="469"/>
                  </a:lnTo>
                  <a:lnTo>
                    <a:pt x="6041" y="352"/>
                  </a:lnTo>
                  <a:lnTo>
                    <a:pt x="5846" y="254"/>
                  </a:lnTo>
                  <a:lnTo>
                    <a:pt x="5632" y="157"/>
                  </a:lnTo>
                  <a:lnTo>
                    <a:pt x="5437" y="79"/>
                  </a:lnTo>
                  <a:lnTo>
                    <a:pt x="5242" y="40"/>
                  </a:lnTo>
                  <a:lnTo>
                    <a:pt x="5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57"/>
            <p:cNvSpPr/>
            <p:nvPr/>
          </p:nvSpPr>
          <p:spPr>
            <a:xfrm>
              <a:off x="11808800" y="766988"/>
              <a:ext cx="275725" cy="266475"/>
            </a:xfrm>
            <a:custGeom>
              <a:avLst/>
              <a:gdLst/>
              <a:ahLst/>
              <a:cxnLst/>
              <a:rect l="l" t="t" r="r" b="b"/>
              <a:pathLst>
                <a:path w="11029" h="10659" fill="none" extrusionOk="0">
                  <a:moveTo>
                    <a:pt x="4911" y="1"/>
                  </a:moveTo>
                  <a:lnTo>
                    <a:pt x="4911" y="1"/>
                  </a:lnTo>
                  <a:lnTo>
                    <a:pt x="4813" y="1"/>
                  </a:lnTo>
                  <a:lnTo>
                    <a:pt x="4813" y="1"/>
                  </a:lnTo>
                  <a:lnTo>
                    <a:pt x="4638" y="40"/>
                  </a:lnTo>
                  <a:lnTo>
                    <a:pt x="4638" y="40"/>
                  </a:lnTo>
                  <a:lnTo>
                    <a:pt x="4540" y="59"/>
                  </a:lnTo>
                  <a:lnTo>
                    <a:pt x="4462" y="98"/>
                  </a:lnTo>
                  <a:lnTo>
                    <a:pt x="4462" y="98"/>
                  </a:lnTo>
                  <a:lnTo>
                    <a:pt x="4385" y="157"/>
                  </a:lnTo>
                  <a:lnTo>
                    <a:pt x="4307" y="215"/>
                  </a:lnTo>
                  <a:lnTo>
                    <a:pt x="4209" y="352"/>
                  </a:lnTo>
                  <a:lnTo>
                    <a:pt x="4209" y="352"/>
                  </a:lnTo>
                  <a:lnTo>
                    <a:pt x="4151" y="430"/>
                  </a:lnTo>
                  <a:lnTo>
                    <a:pt x="4151" y="430"/>
                  </a:lnTo>
                  <a:lnTo>
                    <a:pt x="3995" y="332"/>
                  </a:lnTo>
                  <a:lnTo>
                    <a:pt x="3839" y="235"/>
                  </a:lnTo>
                  <a:lnTo>
                    <a:pt x="3839" y="235"/>
                  </a:lnTo>
                  <a:lnTo>
                    <a:pt x="3722" y="196"/>
                  </a:lnTo>
                  <a:lnTo>
                    <a:pt x="3625" y="157"/>
                  </a:lnTo>
                  <a:lnTo>
                    <a:pt x="3625" y="157"/>
                  </a:lnTo>
                  <a:lnTo>
                    <a:pt x="3391" y="137"/>
                  </a:lnTo>
                  <a:lnTo>
                    <a:pt x="3391" y="137"/>
                  </a:lnTo>
                  <a:lnTo>
                    <a:pt x="3235" y="137"/>
                  </a:lnTo>
                  <a:lnTo>
                    <a:pt x="3079" y="176"/>
                  </a:lnTo>
                  <a:lnTo>
                    <a:pt x="2923" y="235"/>
                  </a:lnTo>
                  <a:lnTo>
                    <a:pt x="2787" y="313"/>
                  </a:lnTo>
                  <a:lnTo>
                    <a:pt x="2787" y="313"/>
                  </a:lnTo>
                  <a:lnTo>
                    <a:pt x="2650" y="410"/>
                  </a:lnTo>
                  <a:lnTo>
                    <a:pt x="2514" y="546"/>
                  </a:lnTo>
                  <a:lnTo>
                    <a:pt x="2397" y="702"/>
                  </a:lnTo>
                  <a:lnTo>
                    <a:pt x="2261" y="878"/>
                  </a:lnTo>
                  <a:lnTo>
                    <a:pt x="2261" y="878"/>
                  </a:lnTo>
                  <a:lnTo>
                    <a:pt x="2144" y="1073"/>
                  </a:lnTo>
                  <a:lnTo>
                    <a:pt x="2046" y="1267"/>
                  </a:lnTo>
                  <a:lnTo>
                    <a:pt x="1891" y="1657"/>
                  </a:lnTo>
                  <a:lnTo>
                    <a:pt x="1891" y="1657"/>
                  </a:lnTo>
                  <a:lnTo>
                    <a:pt x="1735" y="2066"/>
                  </a:lnTo>
                  <a:lnTo>
                    <a:pt x="1618" y="2456"/>
                  </a:lnTo>
                  <a:lnTo>
                    <a:pt x="1618" y="2456"/>
                  </a:lnTo>
                  <a:lnTo>
                    <a:pt x="1540" y="2729"/>
                  </a:lnTo>
                  <a:lnTo>
                    <a:pt x="1540" y="2748"/>
                  </a:lnTo>
                  <a:lnTo>
                    <a:pt x="1520" y="2787"/>
                  </a:lnTo>
                  <a:lnTo>
                    <a:pt x="1520" y="2787"/>
                  </a:lnTo>
                  <a:lnTo>
                    <a:pt x="1423" y="3099"/>
                  </a:lnTo>
                  <a:lnTo>
                    <a:pt x="1423" y="3099"/>
                  </a:lnTo>
                  <a:lnTo>
                    <a:pt x="1423" y="3157"/>
                  </a:lnTo>
                  <a:lnTo>
                    <a:pt x="1442" y="3235"/>
                  </a:lnTo>
                  <a:lnTo>
                    <a:pt x="1442" y="3235"/>
                  </a:lnTo>
                  <a:lnTo>
                    <a:pt x="1501" y="3313"/>
                  </a:lnTo>
                  <a:lnTo>
                    <a:pt x="1579" y="3352"/>
                  </a:lnTo>
                  <a:lnTo>
                    <a:pt x="1579" y="3352"/>
                  </a:lnTo>
                  <a:lnTo>
                    <a:pt x="1637" y="3352"/>
                  </a:lnTo>
                  <a:lnTo>
                    <a:pt x="1637" y="3352"/>
                  </a:lnTo>
                  <a:lnTo>
                    <a:pt x="1676" y="3352"/>
                  </a:lnTo>
                  <a:lnTo>
                    <a:pt x="1735" y="3333"/>
                  </a:lnTo>
                  <a:lnTo>
                    <a:pt x="1735" y="3333"/>
                  </a:lnTo>
                  <a:lnTo>
                    <a:pt x="1793" y="3274"/>
                  </a:lnTo>
                  <a:lnTo>
                    <a:pt x="1793" y="3274"/>
                  </a:lnTo>
                  <a:lnTo>
                    <a:pt x="1540" y="3839"/>
                  </a:lnTo>
                  <a:lnTo>
                    <a:pt x="1287" y="4443"/>
                  </a:lnTo>
                  <a:lnTo>
                    <a:pt x="1287" y="4443"/>
                  </a:lnTo>
                  <a:lnTo>
                    <a:pt x="800" y="5671"/>
                  </a:lnTo>
                  <a:lnTo>
                    <a:pt x="800" y="5671"/>
                  </a:lnTo>
                  <a:lnTo>
                    <a:pt x="585" y="6255"/>
                  </a:lnTo>
                  <a:lnTo>
                    <a:pt x="390" y="6879"/>
                  </a:lnTo>
                  <a:lnTo>
                    <a:pt x="390" y="6879"/>
                  </a:lnTo>
                  <a:lnTo>
                    <a:pt x="234" y="7463"/>
                  </a:lnTo>
                  <a:lnTo>
                    <a:pt x="98" y="8009"/>
                  </a:lnTo>
                  <a:lnTo>
                    <a:pt x="98" y="8009"/>
                  </a:lnTo>
                  <a:lnTo>
                    <a:pt x="59" y="8282"/>
                  </a:lnTo>
                  <a:lnTo>
                    <a:pt x="20" y="8535"/>
                  </a:lnTo>
                  <a:lnTo>
                    <a:pt x="1" y="8788"/>
                  </a:lnTo>
                  <a:lnTo>
                    <a:pt x="1" y="9041"/>
                  </a:lnTo>
                  <a:lnTo>
                    <a:pt x="1" y="9041"/>
                  </a:lnTo>
                  <a:lnTo>
                    <a:pt x="1" y="9256"/>
                  </a:lnTo>
                  <a:lnTo>
                    <a:pt x="40" y="9509"/>
                  </a:lnTo>
                  <a:lnTo>
                    <a:pt x="40" y="9509"/>
                  </a:lnTo>
                  <a:lnTo>
                    <a:pt x="79" y="9684"/>
                  </a:lnTo>
                  <a:lnTo>
                    <a:pt x="137" y="9860"/>
                  </a:lnTo>
                  <a:lnTo>
                    <a:pt x="137" y="9860"/>
                  </a:lnTo>
                  <a:lnTo>
                    <a:pt x="234" y="10055"/>
                  </a:lnTo>
                  <a:lnTo>
                    <a:pt x="234" y="10055"/>
                  </a:lnTo>
                  <a:lnTo>
                    <a:pt x="293" y="10152"/>
                  </a:lnTo>
                  <a:lnTo>
                    <a:pt x="371" y="10249"/>
                  </a:lnTo>
                  <a:lnTo>
                    <a:pt x="371" y="10249"/>
                  </a:lnTo>
                  <a:lnTo>
                    <a:pt x="507" y="10386"/>
                  </a:lnTo>
                  <a:lnTo>
                    <a:pt x="683" y="10503"/>
                  </a:lnTo>
                  <a:lnTo>
                    <a:pt x="683" y="10503"/>
                  </a:lnTo>
                  <a:lnTo>
                    <a:pt x="838" y="10561"/>
                  </a:lnTo>
                  <a:lnTo>
                    <a:pt x="1014" y="10620"/>
                  </a:lnTo>
                  <a:lnTo>
                    <a:pt x="1189" y="10659"/>
                  </a:lnTo>
                  <a:lnTo>
                    <a:pt x="1384" y="10659"/>
                  </a:lnTo>
                  <a:lnTo>
                    <a:pt x="1384" y="10659"/>
                  </a:lnTo>
                  <a:lnTo>
                    <a:pt x="1579" y="10659"/>
                  </a:lnTo>
                  <a:lnTo>
                    <a:pt x="1579" y="10659"/>
                  </a:lnTo>
                  <a:lnTo>
                    <a:pt x="1871" y="10620"/>
                  </a:lnTo>
                  <a:lnTo>
                    <a:pt x="2163" y="10542"/>
                  </a:lnTo>
                  <a:lnTo>
                    <a:pt x="2163" y="10542"/>
                  </a:lnTo>
                  <a:lnTo>
                    <a:pt x="2475" y="10444"/>
                  </a:lnTo>
                  <a:lnTo>
                    <a:pt x="2767" y="10327"/>
                  </a:lnTo>
                  <a:lnTo>
                    <a:pt x="2767" y="10327"/>
                  </a:lnTo>
                  <a:lnTo>
                    <a:pt x="2962" y="10211"/>
                  </a:lnTo>
                  <a:lnTo>
                    <a:pt x="3177" y="10035"/>
                  </a:lnTo>
                  <a:lnTo>
                    <a:pt x="3177" y="10035"/>
                  </a:lnTo>
                  <a:lnTo>
                    <a:pt x="3371" y="9840"/>
                  </a:lnTo>
                  <a:lnTo>
                    <a:pt x="3527" y="9626"/>
                  </a:lnTo>
                  <a:lnTo>
                    <a:pt x="3527" y="9626"/>
                  </a:lnTo>
                  <a:lnTo>
                    <a:pt x="3683" y="9431"/>
                  </a:lnTo>
                  <a:lnTo>
                    <a:pt x="3820" y="9197"/>
                  </a:lnTo>
                  <a:lnTo>
                    <a:pt x="3956" y="8944"/>
                  </a:lnTo>
                  <a:lnTo>
                    <a:pt x="4073" y="8671"/>
                  </a:lnTo>
                  <a:lnTo>
                    <a:pt x="4073" y="8671"/>
                  </a:lnTo>
                  <a:lnTo>
                    <a:pt x="4209" y="8360"/>
                  </a:lnTo>
                  <a:lnTo>
                    <a:pt x="4326" y="8048"/>
                  </a:lnTo>
                  <a:lnTo>
                    <a:pt x="4424" y="7736"/>
                  </a:lnTo>
                  <a:lnTo>
                    <a:pt x="4521" y="7405"/>
                  </a:lnTo>
                  <a:lnTo>
                    <a:pt x="4696" y="6703"/>
                  </a:lnTo>
                  <a:lnTo>
                    <a:pt x="4833" y="5944"/>
                  </a:lnTo>
                  <a:lnTo>
                    <a:pt x="4833" y="5944"/>
                  </a:lnTo>
                  <a:lnTo>
                    <a:pt x="4930" y="5184"/>
                  </a:lnTo>
                  <a:lnTo>
                    <a:pt x="4989" y="4443"/>
                  </a:lnTo>
                  <a:lnTo>
                    <a:pt x="5008" y="3722"/>
                  </a:lnTo>
                  <a:lnTo>
                    <a:pt x="4989" y="3040"/>
                  </a:lnTo>
                  <a:lnTo>
                    <a:pt x="4989" y="2982"/>
                  </a:lnTo>
                  <a:lnTo>
                    <a:pt x="4989" y="2924"/>
                  </a:lnTo>
                  <a:lnTo>
                    <a:pt x="4989" y="2924"/>
                  </a:lnTo>
                  <a:lnTo>
                    <a:pt x="5144" y="3352"/>
                  </a:lnTo>
                  <a:lnTo>
                    <a:pt x="5320" y="3761"/>
                  </a:lnTo>
                  <a:lnTo>
                    <a:pt x="5515" y="4151"/>
                  </a:lnTo>
                  <a:lnTo>
                    <a:pt x="5709" y="4521"/>
                  </a:lnTo>
                  <a:lnTo>
                    <a:pt x="5709" y="4521"/>
                  </a:lnTo>
                  <a:lnTo>
                    <a:pt x="5982" y="4950"/>
                  </a:lnTo>
                  <a:lnTo>
                    <a:pt x="6255" y="5359"/>
                  </a:lnTo>
                  <a:lnTo>
                    <a:pt x="6567" y="5729"/>
                  </a:lnTo>
                  <a:lnTo>
                    <a:pt x="6879" y="6060"/>
                  </a:lnTo>
                  <a:lnTo>
                    <a:pt x="6879" y="6060"/>
                  </a:lnTo>
                  <a:lnTo>
                    <a:pt x="7229" y="6372"/>
                  </a:lnTo>
                  <a:lnTo>
                    <a:pt x="7619" y="6645"/>
                  </a:lnTo>
                  <a:lnTo>
                    <a:pt x="7619" y="6645"/>
                  </a:lnTo>
                  <a:lnTo>
                    <a:pt x="7833" y="6762"/>
                  </a:lnTo>
                  <a:lnTo>
                    <a:pt x="8048" y="6879"/>
                  </a:lnTo>
                  <a:lnTo>
                    <a:pt x="8262" y="6976"/>
                  </a:lnTo>
                  <a:lnTo>
                    <a:pt x="8476" y="7054"/>
                  </a:lnTo>
                  <a:lnTo>
                    <a:pt x="8476" y="7054"/>
                  </a:lnTo>
                  <a:lnTo>
                    <a:pt x="8788" y="7113"/>
                  </a:lnTo>
                  <a:lnTo>
                    <a:pt x="9100" y="7132"/>
                  </a:lnTo>
                  <a:lnTo>
                    <a:pt x="9100" y="7132"/>
                  </a:lnTo>
                  <a:lnTo>
                    <a:pt x="9295" y="7132"/>
                  </a:lnTo>
                  <a:lnTo>
                    <a:pt x="9489" y="7113"/>
                  </a:lnTo>
                  <a:lnTo>
                    <a:pt x="9489" y="7113"/>
                  </a:lnTo>
                  <a:lnTo>
                    <a:pt x="9704" y="7054"/>
                  </a:lnTo>
                  <a:lnTo>
                    <a:pt x="9918" y="6976"/>
                  </a:lnTo>
                  <a:lnTo>
                    <a:pt x="10113" y="6879"/>
                  </a:lnTo>
                  <a:lnTo>
                    <a:pt x="10308" y="6742"/>
                  </a:lnTo>
                  <a:lnTo>
                    <a:pt x="10308" y="6742"/>
                  </a:lnTo>
                  <a:lnTo>
                    <a:pt x="10483" y="6606"/>
                  </a:lnTo>
                  <a:lnTo>
                    <a:pt x="10639" y="6431"/>
                  </a:lnTo>
                  <a:lnTo>
                    <a:pt x="10756" y="6236"/>
                  </a:lnTo>
                  <a:lnTo>
                    <a:pt x="10853" y="6060"/>
                  </a:lnTo>
                  <a:lnTo>
                    <a:pt x="10853" y="6060"/>
                  </a:lnTo>
                  <a:lnTo>
                    <a:pt x="10951" y="5827"/>
                  </a:lnTo>
                  <a:lnTo>
                    <a:pt x="11009" y="5593"/>
                  </a:lnTo>
                  <a:lnTo>
                    <a:pt x="11029" y="5359"/>
                  </a:lnTo>
                  <a:lnTo>
                    <a:pt x="11009" y="5106"/>
                  </a:lnTo>
                  <a:lnTo>
                    <a:pt x="11009" y="5106"/>
                  </a:lnTo>
                  <a:lnTo>
                    <a:pt x="10990" y="4891"/>
                  </a:lnTo>
                  <a:lnTo>
                    <a:pt x="10931" y="4677"/>
                  </a:lnTo>
                  <a:lnTo>
                    <a:pt x="10853" y="4463"/>
                  </a:lnTo>
                  <a:lnTo>
                    <a:pt x="10756" y="4248"/>
                  </a:lnTo>
                  <a:lnTo>
                    <a:pt x="10639" y="4015"/>
                  </a:lnTo>
                  <a:lnTo>
                    <a:pt x="10483" y="3800"/>
                  </a:lnTo>
                  <a:lnTo>
                    <a:pt x="10308" y="3566"/>
                  </a:lnTo>
                  <a:lnTo>
                    <a:pt x="10113" y="3333"/>
                  </a:lnTo>
                  <a:lnTo>
                    <a:pt x="10113" y="3333"/>
                  </a:lnTo>
                  <a:lnTo>
                    <a:pt x="9918" y="3138"/>
                  </a:lnTo>
                  <a:lnTo>
                    <a:pt x="9723" y="2924"/>
                  </a:lnTo>
                  <a:lnTo>
                    <a:pt x="9314" y="2573"/>
                  </a:lnTo>
                  <a:lnTo>
                    <a:pt x="8885" y="2242"/>
                  </a:lnTo>
                  <a:lnTo>
                    <a:pt x="8476" y="1930"/>
                  </a:lnTo>
                  <a:lnTo>
                    <a:pt x="8476" y="1930"/>
                  </a:lnTo>
                  <a:lnTo>
                    <a:pt x="8067" y="1638"/>
                  </a:lnTo>
                  <a:lnTo>
                    <a:pt x="7658" y="1365"/>
                  </a:lnTo>
                  <a:lnTo>
                    <a:pt x="6898" y="878"/>
                  </a:lnTo>
                  <a:lnTo>
                    <a:pt x="6723" y="761"/>
                  </a:lnTo>
                  <a:lnTo>
                    <a:pt x="6723" y="761"/>
                  </a:lnTo>
                  <a:lnTo>
                    <a:pt x="6236" y="469"/>
                  </a:lnTo>
                  <a:lnTo>
                    <a:pt x="6236" y="469"/>
                  </a:lnTo>
                  <a:lnTo>
                    <a:pt x="6041" y="352"/>
                  </a:lnTo>
                  <a:lnTo>
                    <a:pt x="5846" y="254"/>
                  </a:lnTo>
                  <a:lnTo>
                    <a:pt x="5632" y="157"/>
                  </a:lnTo>
                  <a:lnTo>
                    <a:pt x="5437" y="79"/>
                  </a:lnTo>
                  <a:lnTo>
                    <a:pt x="5437" y="79"/>
                  </a:lnTo>
                  <a:lnTo>
                    <a:pt x="5242" y="40"/>
                  </a:lnTo>
                  <a:lnTo>
                    <a:pt x="5066" y="1"/>
                  </a:lnTo>
                  <a:lnTo>
                    <a:pt x="5066" y="1"/>
                  </a:lnTo>
                  <a:lnTo>
                    <a:pt x="491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57"/>
            <p:cNvSpPr/>
            <p:nvPr/>
          </p:nvSpPr>
          <p:spPr>
            <a:xfrm>
              <a:off x="11856550" y="794288"/>
              <a:ext cx="21925" cy="47750"/>
            </a:xfrm>
            <a:custGeom>
              <a:avLst/>
              <a:gdLst/>
              <a:ahLst/>
              <a:cxnLst/>
              <a:rect l="l" t="t" r="r" b="b"/>
              <a:pathLst>
                <a:path w="877" h="1910" fill="none" extrusionOk="0">
                  <a:moveTo>
                    <a:pt x="0" y="1909"/>
                  </a:moveTo>
                  <a:lnTo>
                    <a:pt x="0" y="1909"/>
                  </a:lnTo>
                  <a:lnTo>
                    <a:pt x="39" y="1832"/>
                  </a:lnTo>
                  <a:lnTo>
                    <a:pt x="39" y="1832"/>
                  </a:lnTo>
                  <a:lnTo>
                    <a:pt x="136" y="1578"/>
                  </a:lnTo>
                  <a:lnTo>
                    <a:pt x="136" y="1578"/>
                  </a:lnTo>
                  <a:lnTo>
                    <a:pt x="390" y="935"/>
                  </a:lnTo>
                  <a:lnTo>
                    <a:pt x="390" y="935"/>
                  </a:lnTo>
                  <a:lnTo>
                    <a:pt x="487" y="701"/>
                  </a:lnTo>
                  <a:lnTo>
                    <a:pt x="604" y="468"/>
                  </a:lnTo>
                  <a:lnTo>
                    <a:pt x="721" y="214"/>
                  </a:lnTo>
                  <a:lnTo>
                    <a:pt x="877" y="0"/>
                  </a:lnTo>
                  <a:lnTo>
                    <a:pt x="877" y="0"/>
                  </a:lnTo>
                  <a:lnTo>
                    <a:pt x="565" y="662"/>
                  </a:lnTo>
                  <a:lnTo>
                    <a:pt x="526" y="760"/>
                  </a:lnTo>
                  <a:lnTo>
                    <a:pt x="331" y="1169"/>
                  </a:lnTo>
                  <a:lnTo>
                    <a:pt x="331" y="1169"/>
                  </a:lnTo>
                  <a:lnTo>
                    <a:pt x="0" y="190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57"/>
            <p:cNvSpPr/>
            <p:nvPr/>
          </p:nvSpPr>
          <p:spPr>
            <a:xfrm>
              <a:off x="11874075" y="445038"/>
              <a:ext cx="258175" cy="393100"/>
            </a:xfrm>
            <a:custGeom>
              <a:avLst/>
              <a:gdLst/>
              <a:ahLst/>
              <a:cxnLst/>
              <a:rect l="l" t="t" r="r" b="b"/>
              <a:pathLst>
                <a:path w="10327" h="15724" extrusionOk="0">
                  <a:moveTo>
                    <a:pt x="4423" y="0"/>
                  </a:moveTo>
                  <a:lnTo>
                    <a:pt x="4170" y="20"/>
                  </a:lnTo>
                  <a:lnTo>
                    <a:pt x="3917" y="78"/>
                  </a:lnTo>
                  <a:lnTo>
                    <a:pt x="3644" y="136"/>
                  </a:lnTo>
                  <a:lnTo>
                    <a:pt x="3391" y="234"/>
                  </a:lnTo>
                  <a:lnTo>
                    <a:pt x="3118" y="331"/>
                  </a:lnTo>
                  <a:lnTo>
                    <a:pt x="2865" y="468"/>
                  </a:lnTo>
                  <a:lnTo>
                    <a:pt x="2592" y="624"/>
                  </a:lnTo>
                  <a:lnTo>
                    <a:pt x="2319" y="799"/>
                  </a:lnTo>
                  <a:lnTo>
                    <a:pt x="2085" y="974"/>
                  </a:lnTo>
                  <a:lnTo>
                    <a:pt x="1890" y="1169"/>
                  </a:lnTo>
                  <a:lnTo>
                    <a:pt x="1696" y="1364"/>
                  </a:lnTo>
                  <a:lnTo>
                    <a:pt x="1540" y="1539"/>
                  </a:lnTo>
                  <a:lnTo>
                    <a:pt x="1384" y="1734"/>
                  </a:lnTo>
                  <a:lnTo>
                    <a:pt x="1228" y="1948"/>
                  </a:lnTo>
                  <a:lnTo>
                    <a:pt x="1072" y="2182"/>
                  </a:lnTo>
                  <a:lnTo>
                    <a:pt x="936" y="2436"/>
                  </a:lnTo>
                  <a:lnTo>
                    <a:pt x="799" y="2689"/>
                  </a:lnTo>
                  <a:lnTo>
                    <a:pt x="682" y="2942"/>
                  </a:lnTo>
                  <a:lnTo>
                    <a:pt x="468" y="3468"/>
                  </a:lnTo>
                  <a:lnTo>
                    <a:pt x="293" y="4053"/>
                  </a:lnTo>
                  <a:lnTo>
                    <a:pt x="156" y="4676"/>
                  </a:lnTo>
                  <a:lnTo>
                    <a:pt x="59" y="5241"/>
                  </a:lnTo>
                  <a:lnTo>
                    <a:pt x="20" y="5826"/>
                  </a:lnTo>
                  <a:lnTo>
                    <a:pt x="1" y="6430"/>
                  </a:lnTo>
                  <a:lnTo>
                    <a:pt x="20" y="7053"/>
                  </a:lnTo>
                  <a:lnTo>
                    <a:pt x="78" y="7618"/>
                  </a:lnTo>
                  <a:lnTo>
                    <a:pt x="195" y="8164"/>
                  </a:lnTo>
                  <a:lnTo>
                    <a:pt x="332" y="8690"/>
                  </a:lnTo>
                  <a:lnTo>
                    <a:pt x="507" y="9177"/>
                  </a:lnTo>
                  <a:lnTo>
                    <a:pt x="585" y="9372"/>
                  </a:lnTo>
                  <a:lnTo>
                    <a:pt x="643" y="9430"/>
                  </a:lnTo>
                  <a:lnTo>
                    <a:pt x="682" y="9469"/>
                  </a:lnTo>
                  <a:lnTo>
                    <a:pt x="760" y="9508"/>
                  </a:lnTo>
                  <a:lnTo>
                    <a:pt x="838" y="9528"/>
                  </a:lnTo>
                  <a:lnTo>
                    <a:pt x="916" y="9878"/>
                  </a:lnTo>
                  <a:lnTo>
                    <a:pt x="1053" y="10404"/>
                  </a:lnTo>
                  <a:lnTo>
                    <a:pt x="1247" y="10989"/>
                  </a:lnTo>
                  <a:lnTo>
                    <a:pt x="1579" y="11846"/>
                  </a:lnTo>
                  <a:lnTo>
                    <a:pt x="1657" y="12022"/>
                  </a:lnTo>
                  <a:lnTo>
                    <a:pt x="1774" y="12333"/>
                  </a:lnTo>
                  <a:lnTo>
                    <a:pt x="1851" y="12528"/>
                  </a:lnTo>
                  <a:lnTo>
                    <a:pt x="1890" y="12606"/>
                  </a:lnTo>
                  <a:lnTo>
                    <a:pt x="1910" y="12665"/>
                  </a:lnTo>
                  <a:lnTo>
                    <a:pt x="1949" y="12762"/>
                  </a:lnTo>
                  <a:lnTo>
                    <a:pt x="2085" y="13035"/>
                  </a:lnTo>
                  <a:lnTo>
                    <a:pt x="2124" y="13093"/>
                  </a:lnTo>
                  <a:lnTo>
                    <a:pt x="2163" y="13152"/>
                  </a:lnTo>
                  <a:lnTo>
                    <a:pt x="2222" y="13171"/>
                  </a:lnTo>
                  <a:lnTo>
                    <a:pt x="2280" y="13210"/>
                  </a:lnTo>
                  <a:lnTo>
                    <a:pt x="2455" y="13405"/>
                  </a:lnTo>
                  <a:lnTo>
                    <a:pt x="2494" y="13444"/>
                  </a:lnTo>
                  <a:lnTo>
                    <a:pt x="2709" y="13678"/>
                  </a:lnTo>
                  <a:lnTo>
                    <a:pt x="2943" y="13912"/>
                  </a:lnTo>
                  <a:lnTo>
                    <a:pt x="3235" y="14165"/>
                  </a:lnTo>
                  <a:lnTo>
                    <a:pt x="3508" y="14399"/>
                  </a:lnTo>
                  <a:lnTo>
                    <a:pt x="3780" y="14613"/>
                  </a:lnTo>
                  <a:lnTo>
                    <a:pt x="4053" y="14808"/>
                  </a:lnTo>
                  <a:lnTo>
                    <a:pt x="4365" y="15003"/>
                  </a:lnTo>
                  <a:lnTo>
                    <a:pt x="4677" y="15178"/>
                  </a:lnTo>
                  <a:lnTo>
                    <a:pt x="5008" y="15334"/>
                  </a:lnTo>
                  <a:lnTo>
                    <a:pt x="5320" y="15451"/>
                  </a:lnTo>
                  <a:lnTo>
                    <a:pt x="5670" y="15568"/>
                  </a:lnTo>
                  <a:lnTo>
                    <a:pt x="6002" y="15646"/>
                  </a:lnTo>
                  <a:lnTo>
                    <a:pt x="6352" y="15704"/>
                  </a:lnTo>
                  <a:lnTo>
                    <a:pt x="6664" y="15724"/>
                  </a:lnTo>
                  <a:lnTo>
                    <a:pt x="7034" y="15704"/>
                  </a:lnTo>
                  <a:lnTo>
                    <a:pt x="7385" y="15626"/>
                  </a:lnTo>
                  <a:lnTo>
                    <a:pt x="7736" y="15529"/>
                  </a:lnTo>
                  <a:lnTo>
                    <a:pt x="8067" y="15392"/>
                  </a:lnTo>
                  <a:lnTo>
                    <a:pt x="8340" y="15236"/>
                  </a:lnTo>
                  <a:lnTo>
                    <a:pt x="8612" y="15042"/>
                  </a:lnTo>
                  <a:lnTo>
                    <a:pt x="8866" y="14827"/>
                  </a:lnTo>
                  <a:lnTo>
                    <a:pt x="9119" y="14555"/>
                  </a:lnTo>
                  <a:lnTo>
                    <a:pt x="9294" y="14360"/>
                  </a:lnTo>
                  <a:lnTo>
                    <a:pt x="9450" y="14126"/>
                  </a:lnTo>
                  <a:lnTo>
                    <a:pt x="9587" y="13912"/>
                  </a:lnTo>
                  <a:lnTo>
                    <a:pt x="9723" y="13658"/>
                  </a:lnTo>
                  <a:lnTo>
                    <a:pt x="9840" y="13405"/>
                  </a:lnTo>
                  <a:lnTo>
                    <a:pt x="9957" y="13132"/>
                  </a:lnTo>
                  <a:lnTo>
                    <a:pt x="10035" y="12840"/>
                  </a:lnTo>
                  <a:lnTo>
                    <a:pt x="10113" y="12548"/>
                  </a:lnTo>
                  <a:lnTo>
                    <a:pt x="10230" y="11983"/>
                  </a:lnTo>
                  <a:lnTo>
                    <a:pt x="10308" y="11398"/>
                  </a:lnTo>
                  <a:lnTo>
                    <a:pt x="10327" y="10775"/>
                  </a:lnTo>
                  <a:lnTo>
                    <a:pt x="10327" y="10132"/>
                  </a:lnTo>
                  <a:lnTo>
                    <a:pt x="10288" y="9567"/>
                  </a:lnTo>
                  <a:lnTo>
                    <a:pt x="10249" y="8982"/>
                  </a:lnTo>
                  <a:lnTo>
                    <a:pt x="10171" y="8359"/>
                  </a:lnTo>
                  <a:lnTo>
                    <a:pt x="10074" y="7735"/>
                  </a:lnTo>
                  <a:lnTo>
                    <a:pt x="9898" y="6800"/>
                  </a:lnTo>
                  <a:lnTo>
                    <a:pt x="9781" y="6313"/>
                  </a:lnTo>
                  <a:lnTo>
                    <a:pt x="9645" y="5806"/>
                  </a:lnTo>
                  <a:lnTo>
                    <a:pt x="9509" y="5280"/>
                  </a:lnTo>
                  <a:lnTo>
                    <a:pt x="9333" y="4774"/>
                  </a:lnTo>
                  <a:lnTo>
                    <a:pt x="9138" y="4287"/>
                  </a:lnTo>
                  <a:lnTo>
                    <a:pt x="8924" y="3780"/>
                  </a:lnTo>
                  <a:lnTo>
                    <a:pt x="8671" y="3273"/>
                  </a:lnTo>
                  <a:lnTo>
                    <a:pt x="8398" y="2786"/>
                  </a:lnTo>
                  <a:lnTo>
                    <a:pt x="8125" y="2338"/>
                  </a:lnTo>
                  <a:lnTo>
                    <a:pt x="7814" y="1890"/>
                  </a:lnTo>
                  <a:lnTo>
                    <a:pt x="7463" y="1481"/>
                  </a:lnTo>
                  <a:lnTo>
                    <a:pt x="7112" y="1091"/>
                  </a:lnTo>
                  <a:lnTo>
                    <a:pt x="6917" y="935"/>
                  </a:lnTo>
                  <a:lnTo>
                    <a:pt x="6742" y="779"/>
                  </a:lnTo>
                  <a:lnTo>
                    <a:pt x="6547" y="643"/>
                  </a:lnTo>
                  <a:lnTo>
                    <a:pt x="6352" y="507"/>
                  </a:lnTo>
                  <a:lnTo>
                    <a:pt x="6138" y="390"/>
                  </a:lnTo>
                  <a:lnTo>
                    <a:pt x="5904" y="273"/>
                  </a:lnTo>
                  <a:lnTo>
                    <a:pt x="5690" y="195"/>
                  </a:lnTo>
                  <a:lnTo>
                    <a:pt x="5456" y="117"/>
                  </a:lnTo>
                  <a:lnTo>
                    <a:pt x="5242" y="58"/>
                  </a:lnTo>
                  <a:lnTo>
                    <a:pt x="5027" y="20"/>
                  </a:lnTo>
                  <a:lnTo>
                    <a:pt x="481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57"/>
            <p:cNvSpPr/>
            <p:nvPr/>
          </p:nvSpPr>
          <p:spPr>
            <a:xfrm>
              <a:off x="11874075" y="445038"/>
              <a:ext cx="258175" cy="393100"/>
            </a:xfrm>
            <a:custGeom>
              <a:avLst/>
              <a:gdLst/>
              <a:ahLst/>
              <a:cxnLst/>
              <a:rect l="l" t="t" r="r" b="b"/>
              <a:pathLst>
                <a:path w="10327" h="15724" fill="none" extrusionOk="0">
                  <a:moveTo>
                    <a:pt x="4599" y="0"/>
                  </a:moveTo>
                  <a:lnTo>
                    <a:pt x="4599" y="0"/>
                  </a:lnTo>
                  <a:lnTo>
                    <a:pt x="4423" y="0"/>
                  </a:lnTo>
                  <a:lnTo>
                    <a:pt x="4423" y="0"/>
                  </a:lnTo>
                  <a:lnTo>
                    <a:pt x="4170" y="20"/>
                  </a:lnTo>
                  <a:lnTo>
                    <a:pt x="3917" y="78"/>
                  </a:lnTo>
                  <a:lnTo>
                    <a:pt x="3644" y="136"/>
                  </a:lnTo>
                  <a:lnTo>
                    <a:pt x="3391" y="234"/>
                  </a:lnTo>
                  <a:lnTo>
                    <a:pt x="3118" y="331"/>
                  </a:lnTo>
                  <a:lnTo>
                    <a:pt x="2865" y="468"/>
                  </a:lnTo>
                  <a:lnTo>
                    <a:pt x="2592" y="624"/>
                  </a:lnTo>
                  <a:lnTo>
                    <a:pt x="2319" y="799"/>
                  </a:lnTo>
                  <a:lnTo>
                    <a:pt x="2319" y="799"/>
                  </a:lnTo>
                  <a:lnTo>
                    <a:pt x="2085" y="974"/>
                  </a:lnTo>
                  <a:lnTo>
                    <a:pt x="1890" y="1169"/>
                  </a:lnTo>
                  <a:lnTo>
                    <a:pt x="1696" y="1364"/>
                  </a:lnTo>
                  <a:lnTo>
                    <a:pt x="1540" y="1539"/>
                  </a:lnTo>
                  <a:lnTo>
                    <a:pt x="1540" y="1539"/>
                  </a:lnTo>
                  <a:lnTo>
                    <a:pt x="1384" y="1734"/>
                  </a:lnTo>
                  <a:lnTo>
                    <a:pt x="1228" y="1948"/>
                  </a:lnTo>
                  <a:lnTo>
                    <a:pt x="1072" y="2182"/>
                  </a:lnTo>
                  <a:lnTo>
                    <a:pt x="936" y="2436"/>
                  </a:lnTo>
                  <a:lnTo>
                    <a:pt x="936" y="2436"/>
                  </a:lnTo>
                  <a:lnTo>
                    <a:pt x="799" y="2689"/>
                  </a:lnTo>
                  <a:lnTo>
                    <a:pt x="682" y="2942"/>
                  </a:lnTo>
                  <a:lnTo>
                    <a:pt x="468" y="3468"/>
                  </a:lnTo>
                  <a:lnTo>
                    <a:pt x="293" y="4053"/>
                  </a:lnTo>
                  <a:lnTo>
                    <a:pt x="156" y="4676"/>
                  </a:lnTo>
                  <a:lnTo>
                    <a:pt x="156" y="4676"/>
                  </a:lnTo>
                  <a:lnTo>
                    <a:pt x="59" y="5241"/>
                  </a:lnTo>
                  <a:lnTo>
                    <a:pt x="20" y="5826"/>
                  </a:lnTo>
                  <a:lnTo>
                    <a:pt x="1" y="6430"/>
                  </a:lnTo>
                  <a:lnTo>
                    <a:pt x="20" y="7053"/>
                  </a:lnTo>
                  <a:lnTo>
                    <a:pt x="20" y="7053"/>
                  </a:lnTo>
                  <a:lnTo>
                    <a:pt x="78" y="7618"/>
                  </a:lnTo>
                  <a:lnTo>
                    <a:pt x="195" y="8164"/>
                  </a:lnTo>
                  <a:lnTo>
                    <a:pt x="332" y="8690"/>
                  </a:lnTo>
                  <a:lnTo>
                    <a:pt x="507" y="9177"/>
                  </a:lnTo>
                  <a:lnTo>
                    <a:pt x="507" y="9177"/>
                  </a:lnTo>
                  <a:lnTo>
                    <a:pt x="585" y="9372"/>
                  </a:lnTo>
                  <a:lnTo>
                    <a:pt x="585" y="9372"/>
                  </a:lnTo>
                  <a:lnTo>
                    <a:pt x="643" y="9430"/>
                  </a:lnTo>
                  <a:lnTo>
                    <a:pt x="682" y="9469"/>
                  </a:lnTo>
                  <a:lnTo>
                    <a:pt x="760" y="9508"/>
                  </a:lnTo>
                  <a:lnTo>
                    <a:pt x="838" y="9528"/>
                  </a:lnTo>
                  <a:lnTo>
                    <a:pt x="838" y="9528"/>
                  </a:lnTo>
                  <a:lnTo>
                    <a:pt x="916" y="9878"/>
                  </a:lnTo>
                  <a:lnTo>
                    <a:pt x="916" y="9878"/>
                  </a:lnTo>
                  <a:lnTo>
                    <a:pt x="1053" y="10404"/>
                  </a:lnTo>
                  <a:lnTo>
                    <a:pt x="1247" y="10989"/>
                  </a:lnTo>
                  <a:lnTo>
                    <a:pt x="1247" y="10989"/>
                  </a:lnTo>
                  <a:lnTo>
                    <a:pt x="1579" y="11846"/>
                  </a:lnTo>
                  <a:lnTo>
                    <a:pt x="1657" y="12022"/>
                  </a:lnTo>
                  <a:lnTo>
                    <a:pt x="1657" y="12022"/>
                  </a:lnTo>
                  <a:lnTo>
                    <a:pt x="1774" y="12333"/>
                  </a:lnTo>
                  <a:lnTo>
                    <a:pt x="1851" y="12528"/>
                  </a:lnTo>
                  <a:lnTo>
                    <a:pt x="1890" y="12606"/>
                  </a:lnTo>
                  <a:lnTo>
                    <a:pt x="1910" y="12665"/>
                  </a:lnTo>
                  <a:lnTo>
                    <a:pt x="1910" y="12665"/>
                  </a:lnTo>
                  <a:lnTo>
                    <a:pt x="1949" y="12762"/>
                  </a:lnTo>
                  <a:lnTo>
                    <a:pt x="1949" y="12762"/>
                  </a:lnTo>
                  <a:lnTo>
                    <a:pt x="2085" y="13035"/>
                  </a:lnTo>
                  <a:lnTo>
                    <a:pt x="2085" y="13035"/>
                  </a:lnTo>
                  <a:lnTo>
                    <a:pt x="2124" y="13093"/>
                  </a:lnTo>
                  <a:lnTo>
                    <a:pt x="2163" y="13152"/>
                  </a:lnTo>
                  <a:lnTo>
                    <a:pt x="2222" y="13171"/>
                  </a:lnTo>
                  <a:lnTo>
                    <a:pt x="2280" y="13210"/>
                  </a:lnTo>
                  <a:lnTo>
                    <a:pt x="2280" y="13210"/>
                  </a:lnTo>
                  <a:lnTo>
                    <a:pt x="2455" y="13405"/>
                  </a:lnTo>
                  <a:lnTo>
                    <a:pt x="2494" y="13444"/>
                  </a:lnTo>
                  <a:lnTo>
                    <a:pt x="2494" y="13444"/>
                  </a:lnTo>
                  <a:lnTo>
                    <a:pt x="2709" y="13678"/>
                  </a:lnTo>
                  <a:lnTo>
                    <a:pt x="2943" y="13912"/>
                  </a:lnTo>
                  <a:lnTo>
                    <a:pt x="2943" y="13912"/>
                  </a:lnTo>
                  <a:lnTo>
                    <a:pt x="3235" y="14165"/>
                  </a:lnTo>
                  <a:lnTo>
                    <a:pt x="3508" y="14399"/>
                  </a:lnTo>
                  <a:lnTo>
                    <a:pt x="3780" y="14613"/>
                  </a:lnTo>
                  <a:lnTo>
                    <a:pt x="4053" y="14808"/>
                  </a:lnTo>
                  <a:lnTo>
                    <a:pt x="4053" y="14808"/>
                  </a:lnTo>
                  <a:lnTo>
                    <a:pt x="4365" y="15003"/>
                  </a:lnTo>
                  <a:lnTo>
                    <a:pt x="4677" y="15178"/>
                  </a:lnTo>
                  <a:lnTo>
                    <a:pt x="5008" y="15334"/>
                  </a:lnTo>
                  <a:lnTo>
                    <a:pt x="5320" y="15451"/>
                  </a:lnTo>
                  <a:lnTo>
                    <a:pt x="5320" y="15451"/>
                  </a:lnTo>
                  <a:lnTo>
                    <a:pt x="5670" y="15568"/>
                  </a:lnTo>
                  <a:lnTo>
                    <a:pt x="6002" y="15646"/>
                  </a:lnTo>
                  <a:lnTo>
                    <a:pt x="6352" y="15704"/>
                  </a:lnTo>
                  <a:lnTo>
                    <a:pt x="6664" y="15724"/>
                  </a:lnTo>
                  <a:lnTo>
                    <a:pt x="6664" y="15724"/>
                  </a:lnTo>
                  <a:lnTo>
                    <a:pt x="7034" y="15704"/>
                  </a:lnTo>
                  <a:lnTo>
                    <a:pt x="7385" y="15626"/>
                  </a:lnTo>
                  <a:lnTo>
                    <a:pt x="7736" y="15529"/>
                  </a:lnTo>
                  <a:lnTo>
                    <a:pt x="8067" y="15392"/>
                  </a:lnTo>
                  <a:lnTo>
                    <a:pt x="8067" y="15392"/>
                  </a:lnTo>
                  <a:lnTo>
                    <a:pt x="8340" y="15236"/>
                  </a:lnTo>
                  <a:lnTo>
                    <a:pt x="8612" y="15042"/>
                  </a:lnTo>
                  <a:lnTo>
                    <a:pt x="8866" y="14827"/>
                  </a:lnTo>
                  <a:lnTo>
                    <a:pt x="9119" y="14555"/>
                  </a:lnTo>
                  <a:lnTo>
                    <a:pt x="9119" y="14555"/>
                  </a:lnTo>
                  <a:lnTo>
                    <a:pt x="9294" y="14360"/>
                  </a:lnTo>
                  <a:lnTo>
                    <a:pt x="9450" y="14126"/>
                  </a:lnTo>
                  <a:lnTo>
                    <a:pt x="9587" y="13912"/>
                  </a:lnTo>
                  <a:lnTo>
                    <a:pt x="9723" y="13658"/>
                  </a:lnTo>
                  <a:lnTo>
                    <a:pt x="9840" y="13405"/>
                  </a:lnTo>
                  <a:lnTo>
                    <a:pt x="9957" y="13132"/>
                  </a:lnTo>
                  <a:lnTo>
                    <a:pt x="10035" y="12840"/>
                  </a:lnTo>
                  <a:lnTo>
                    <a:pt x="10113" y="12548"/>
                  </a:lnTo>
                  <a:lnTo>
                    <a:pt x="10113" y="12548"/>
                  </a:lnTo>
                  <a:lnTo>
                    <a:pt x="10230" y="11983"/>
                  </a:lnTo>
                  <a:lnTo>
                    <a:pt x="10308" y="11398"/>
                  </a:lnTo>
                  <a:lnTo>
                    <a:pt x="10327" y="10775"/>
                  </a:lnTo>
                  <a:lnTo>
                    <a:pt x="10327" y="10132"/>
                  </a:lnTo>
                  <a:lnTo>
                    <a:pt x="10327" y="10132"/>
                  </a:lnTo>
                  <a:lnTo>
                    <a:pt x="10288" y="9567"/>
                  </a:lnTo>
                  <a:lnTo>
                    <a:pt x="10249" y="8982"/>
                  </a:lnTo>
                  <a:lnTo>
                    <a:pt x="10171" y="8359"/>
                  </a:lnTo>
                  <a:lnTo>
                    <a:pt x="10074" y="7735"/>
                  </a:lnTo>
                  <a:lnTo>
                    <a:pt x="10074" y="7735"/>
                  </a:lnTo>
                  <a:lnTo>
                    <a:pt x="9898" y="6800"/>
                  </a:lnTo>
                  <a:lnTo>
                    <a:pt x="9781" y="6313"/>
                  </a:lnTo>
                  <a:lnTo>
                    <a:pt x="9645" y="5806"/>
                  </a:lnTo>
                  <a:lnTo>
                    <a:pt x="9645" y="5806"/>
                  </a:lnTo>
                  <a:lnTo>
                    <a:pt x="9509" y="5280"/>
                  </a:lnTo>
                  <a:lnTo>
                    <a:pt x="9333" y="4774"/>
                  </a:lnTo>
                  <a:lnTo>
                    <a:pt x="9138" y="4287"/>
                  </a:lnTo>
                  <a:lnTo>
                    <a:pt x="8924" y="3780"/>
                  </a:lnTo>
                  <a:lnTo>
                    <a:pt x="8924" y="3780"/>
                  </a:lnTo>
                  <a:lnTo>
                    <a:pt x="8671" y="3273"/>
                  </a:lnTo>
                  <a:lnTo>
                    <a:pt x="8398" y="2786"/>
                  </a:lnTo>
                  <a:lnTo>
                    <a:pt x="8125" y="2338"/>
                  </a:lnTo>
                  <a:lnTo>
                    <a:pt x="7814" y="1890"/>
                  </a:lnTo>
                  <a:lnTo>
                    <a:pt x="7814" y="1890"/>
                  </a:lnTo>
                  <a:lnTo>
                    <a:pt x="7463" y="1481"/>
                  </a:lnTo>
                  <a:lnTo>
                    <a:pt x="7112" y="1091"/>
                  </a:lnTo>
                  <a:lnTo>
                    <a:pt x="6917" y="935"/>
                  </a:lnTo>
                  <a:lnTo>
                    <a:pt x="6742" y="779"/>
                  </a:lnTo>
                  <a:lnTo>
                    <a:pt x="6547" y="643"/>
                  </a:lnTo>
                  <a:lnTo>
                    <a:pt x="6352" y="507"/>
                  </a:lnTo>
                  <a:lnTo>
                    <a:pt x="6352" y="507"/>
                  </a:lnTo>
                  <a:lnTo>
                    <a:pt x="6138" y="390"/>
                  </a:lnTo>
                  <a:lnTo>
                    <a:pt x="5904" y="273"/>
                  </a:lnTo>
                  <a:lnTo>
                    <a:pt x="5690" y="195"/>
                  </a:lnTo>
                  <a:lnTo>
                    <a:pt x="5456" y="117"/>
                  </a:lnTo>
                  <a:lnTo>
                    <a:pt x="5456" y="117"/>
                  </a:lnTo>
                  <a:lnTo>
                    <a:pt x="5242" y="58"/>
                  </a:lnTo>
                  <a:lnTo>
                    <a:pt x="5027" y="20"/>
                  </a:lnTo>
                  <a:lnTo>
                    <a:pt x="4813" y="0"/>
                  </a:lnTo>
                  <a:lnTo>
                    <a:pt x="45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57"/>
            <p:cNvSpPr/>
            <p:nvPr/>
          </p:nvSpPr>
          <p:spPr>
            <a:xfrm>
              <a:off x="11556475" y="581913"/>
              <a:ext cx="332725" cy="381400"/>
            </a:xfrm>
            <a:custGeom>
              <a:avLst/>
              <a:gdLst/>
              <a:ahLst/>
              <a:cxnLst/>
              <a:rect l="l" t="t" r="r" b="b"/>
              <a:pathLst>
                <a:path w="13309" h="15256" extrusionOk="0">
                  <a:moveTo>
                    <a:pt x="4248" y="0"/>
                  </a:moveTo>
                  <a:lnTo>
                    <a:pt x="3917" y="39"/>
                  </a:lnTo>
                  <a:lnTo>
                    <a:pt x="3606" y="97"/>
                  </a:lnTo>
                  <a:lnTo>
                    <a:pt x="3274" y="195"/>
                  </a:lnTo>
                  <a:lnTo>
                    <a:pt x="3021" y="273"/>
                  </a:lnTo>
                  <a:lnTo>
                    <a:pt x="2787" y="370"/>
                  </a:lnTo>
                  <a:lnTo>
                    <a:pt x="2534" y="507"/>
                  </a:lnTo>
                  <a:lnTo>
                    <a:pt x="2300" y="643"/>
                  </a:lnTo>
                  <a:lnTo>
                    <a:pt x="2066" y="799"/>
                  </a:lnTo>
                  <a:lnTo>
                    <a:pt x="1852" y="955"/>
                  </a:lnTo>
                  <a:lnTo>
                    <a:pt x="1638" y="1150"/>
                  </a:lnTo>
                  <a:lnTo>
                    <a:pt x="1443" y="1344"/>
                  </a:lnTo>
                  <a:lnTo>
                    <a:pt x="1248" y="1539"/>
                  </a:lnTo>
                  <a:lnTo>
                    <a:pt x="1073" y="1773"/>
                  </a:lnTo>
                  <a:lnTo>
                    <a:pt x="897" y="2007"/>
                  </a:lnTo>
                  <a:lnTo>
                    <a:pt x="741" y="2260"/>
                  </a:lnTo>
                  <a:lnTo>
                    <a:pt x="605" y="2533"/>
                  </a:lnTo>
                  <a:lnTo>
                    <a:pt x="469" y="2825"/>
                  </a:lnTo>
                  <a:lnTo>
                    <a:pt x="352" y="3117"/>
                  </a:lnTo>
                  <a:lnTo>
                    <a:pt x="235" y="3429"/>
                  </a:lnTo>
                  <a:lnTo>
                    <a:pt x="157" y="3721"/>
                  </a:lnTo>
                  <a:lnTo>
                    <a:pt x="98" y="4033"/>
                  </a:lnTo>
                  <a:lnTo>
                    <a:pt x="59" y="4364"/>
                  </a:lnTo>
                  <a:lnTo>
                    <a:pt x="20" y="4715"/>
                  </a:lnTo>
                  <a:lnTo>
                    <a:pt x="1" y="5007"/>
                  </a:lnTo>
                  <a:lnTo>
                    <a:pt x="1" y="5319"/>
                  </a:lnTo>
                  <a:lnTo>
                    <a:pt x="20" y="5650"/>
                  </a:lnTo>
                  <a:lnTo>
                    <a:pt x="59" y="5982"/>
                  </a:lnTo>
                  <a:lnTo>
                    <a:pt x="157" y="6605"/>
                  </a:lnTo>
                  <a:lnTo>
                    <a:pt x="293" y="7229"/>
                  </a:lnTo>
                  <a:lnTo>
                    <a:pt x="488" y="7872"/>
                  </a:lnTo>
                  <a:lnTo>
                    <a:pt x="722" y="8553"/>
                  </a:lnTo>
                  <a:lnTo>
                    <a:pt x="936" y="9119"/>
                  </a:lnTo>
                  <a:lnTo>
                    <a:pt x="1209" y="9684"/>
                  </a:lnTo>
                  <a:lnTo>
                    <a:pt x="1501" y="10268"/>
                  </a:lnTo>
                  <a:lnTo>
                    <a:pt x="1813" y="10853"/>
                  </a:lnTo>
                  <a:lnTo>
                    <a:pt x="2105" y="11359"/>
                  </a:lnTo>
                  <a:lnTo>
                    <a:pt x="2417" y="11827"/>
                  </a:lnTo>
                  <a:lnTo>
                    <a:pt x="2768" y="12314"/>
                  </a:lnTo>
                  <a:lnTo>
                    <a:pt x="3157" y="12762"/>
                  </a:lnTo>
                  <a:lnTo>
                    <a:pt x="3567" y="13230"/>
                  </a:lnTo>
                  <a:lnTo>
                    <a:pt x="3995" y="13639"/>
                  </a:lnTo>
                  <a:lnTo>
                    <a:pt x="4443" y="14009"/>
                  </a:lnTo>
                  <a:lnTo>
                    <a:pt x="4911" y="14360"/>
                  </a:lnTo>
                  <a:lnTo>
                    <a:pt x="5164" y="14516"/>
                  </a:lnTo>
                  <a:lnTo>
                    <a:pt x="5418" y="14652"/>
                  </a:lnTo>
                  <a:lnTo>
                    <a:pt x="5671" y="14788"/>
                  </a:lnTo>
                  <a:lnTo>
                    <a:pt x="5924" y="14905"/>
                  </a:lnTo>
                  <a:lnTo>
                    <a:pt x="6177" y="15003"/>
                  </a:lnTo>
                  <a:lnTo>
                    <a:pt x="6450" y="15081"/>
                  </a:lnTo>
                  <a:lnTo>
                    <a:pt x="6703" y="15159"/>
                  </a:lnTo>
                  <a:lnTo>
                    <a:pt x="6957" y="15217"/>
                  </a:lnTo>
                  <a:lnTo>
                    <a:pt x="7288" y="15256"/>
                  </a:lnTo>
                  <a:lnTo>
                    <a:pt x="7853" y="15256"/>
                  </a:lnTo>
                  <a:lnTo>
                    <a:pt x="8087" y="15236"/>
                  </a:lnTo>
                  <a:lnTo>
                    <a:pt x="8399" y="15178"/>
                  </a:lnTo>
                  <a:lnTo>
                    <a:pt x="8671" y="15120"/>
                  </a:lnTo>
                  <a:lnTo>
                    <a:pt x="8964" y="15022"/>
                  </a:lnTo>
                  <a:lnTo>
                    <a:pt x="9256" y="14925"/>
                  </a:lnTo>
                  <a:lnTo>
                    <a:pt x="9509" y="14788"/>
                  </a:lnTo>
                  <a:lnTo>
                    <a:pt x="9762" y="14652"/>
                  </a:lnTo>
                  <a:lnTo>
                    <a:pt x="10016" y="14496"/>
                  </a:lnTo>
                  <a:lnTo>
                    <a:pt x="10250" y="14321"/>
                  </a:lnTo>
                  <a:lnTo>
                    <a:pt x="10503" y="14145"/>
                  </a:lnTo>
                  <a:lnTo>
                    <a:pt x="10717" y="13951"/>
                  </a:lnTo>
                  <a:lnTo>
                    <a:pt x="10931" y="13736"/>
                  </a:lnTo>
                  <a:lnTo>
                    <a:pt x="11146" y="13502"/>
                  </a:lnTo>
                  <a:lnTo>
                    <a:pt x="11321" y="13288"/>
                  </a:lnTo>
                  <a:lnTo>
                    <a:pt x="11497" y="13054"/>
                  </a:lnTo>
                  <a:lnTo>
                    <a:pt x="11633" y="12840"/>
                  </a:lnTo>
                  <a:lnTo>
                    <a:pt x="11789" y="12606"/>
                  </a:lnTo>
                  <a:lnTo>
                    <a:pt x="12042" y="12119"/>
                  </a:lnTo>
                  <a:lnTo>
                    <a:pt x="12256" y="11632"/>
                  </a:lnTo>
                  <a:lnTo>
                    <a:pt x="12432" y="11106"/>
                  </a:lnTo>
                  <a:lnTo>
                    <a:pt x="12607" y="10599"/>
                  </a:lnTo>
                  <a:lnTo>
                    <a:pt x="12743" y="10073"/>
                  </a:lnTo>
                  <a:lnTo>
                    <a:pt x="12860" y="9567"/>
                  </a:lnTo>
                  <a:lnTo>
                    <a:pt x="13094" y="8476"/>
                  </a:lnTo>
                  <a:lnTo>
                    <a:pt x="13231" y="7813"/>
                  </a:lnTo>
                  <a:lnTo>
                    <a:pt x="13270" y="7716"/>
                  </a:lnTo>
                  <a:lnTo>
                    <a:pt x="13270" y="7618"/>
                  </a:lnTo>
                  <a:lnTo>
                    <a:pt x="13289" y="7540"/>
                  </a:lnTo>
                  <a:lnTo>
                    <a:pt x="13309" y="7462"/>
                  </a:lnTo>
                  <a:lnTo>
                    <a:pt x="13309" y="7404"/>
                  </a:lnTo>
                  <a:lnTo>
                    <a:pt x="13289" y="7345"/>
                  </a:lnTo>
                  <a:lnTo>
                    <a:pt x="13250" y="7287"/>
                  </a:lnTo>
                  <a:lnTo>
                    <a:pt x="13192" y="7248"/>
                  </a:lnTo>
                  <a:lnTo>
                    <a:pt x="13075" y="6780"/>
                  </a:lnTo>
                  <a:lnTo>
                    <a:pt x="12919" y="6371"/>
                  </a:lnTo>
                  <a:lnTo>
                    <a:pt x="12763" y="5923"/>
                  </a:lnTo>
                  <a:lnTo>
                    <a:pt x="12451" y="5280"/>
                  </a:lnTo>
                  <a:lnTo>
                    <a:pt x="12159" y="4676"/>
                  </a:lnTo>
                  <a:lnTo>
                    <a:pt x="12178" y="4618"/>
                  </a:lnTo>
                  <a:lnTo>
                    <a:pt x="12178" y="4540"/>
                  </a:lnTo>
                  <a:lnTo>
                    <a:pt x="12159" y="4423"/>
                  </a:lnTo>
                  <a:lnTo>
                    <a:pt x="12120" y="4306"/>
                  </a:lnTo>
                  <a:lnTo>
                    <a:pt x="12042" y="4228"/>
                  </a:lnTo>
                  <a:lnTo>
                    <a:pt x="11652" y="3780"/>
                  </a:lnTo>
                  <a:lnTo>
                    <a:pt x="11224" y="3351"/>
                  </a:lnTo>
                  <a:lnTo>
                    <a:pt x="10737" y="2903"/>
                  </a:lnTo>
                  <a:lnTo>
                    <a:pt x="10172" y="2455"/>
                  </a:lnTo>
                  <a:lnTo>
                    <a:pt x="9626" y="2046"/>
                  </a:lnTo>
                  <a:lnTo>
                    <a:pt x="9061" y="1656"/>
                  </a:lnTo>
                  <a:lnTo>
                    <a:pt x="8515" y="1325"/>
                  </a:lnTo>
                  <a:lnTo>
                    <a:pt x="7950" y="1013"/>
                  </a:lnTo>
                  <a:lnTo>
                    <a:pt x="7366" y="721"/>
                  </a:lnTo>
                  <a:lnTo>
                    <a:pt x="6703" y="448"/>
                  </a:lnTo>
                  <a:lnTo>
                    <a:pt x="6392" y="331"/>
                  </a:lnTo>
                  <a:lnTo>
                    <a:pt x="6080" y="234"/>
                  </a:lnTo>
                  <a:lnTo>
                    <a:pt x="5807" y="156"/>
                  </a:lnTo>
                  <a:lnTo>
                    <a:pt x="5534" y="97"/>
                  </a:lnTo>
                  <a:lnTo>
                    <a:pt x="5301" y="58"/>
                  </a:lnTo>
                  <a:lnTo>
                    <a:pt x="5047" y="20"/>
                  </a:lnTo>
                  <a:lnTo>
                    <a:pt x="481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57"/>
            <p:cNvSpPr/>
            <p:nvPr/>
          </p:nvSpPr>
          <p:spPr>
            <a:xfrm>
              <a:off x="11556475" y="581913"/>
              <a:ext cx="332725" cy="381400"/>
            </a:xfrm>
            <a:custGeom>
              <a:avLst/>
              <a:gdLst/>
              <a:ahLst/>
              <a:cxnLst/>
              <a:rect l="l" t="t" r="r" b="b"/>
              <a:pathLst>
                <a:path w="13309" h="15256" fill="none" extrusionOk="0">
                  <a:moveTo>
                    <a:pt x="4580" y="0"/>
                  </a:moveTo>
                  <a:lnTo>
                    <a:pt x="4580" y="0"/>
                  </a:lnTo>
                  <a:lnTo>
                    <a:pt x="4248" y="0"/>
                  </a:lnTo>
                  <a:lnTo>
                    <a:pt x="3917" y="39"/>
                  </a:lnTo>
                  <a:lnTo>
                    <a:pt x="3606" y="97"/>
                  </a:lnTo>
                  <a:lnTo>
                    <a:pt x="3274" y="195"/>
                  </a:lnTo>
                  <a:lnTo>
                    <a:pt x="3274" y="195"/>
                  </a:lnTo>
                  <a:lnTo>
                    <a:pt x="3021" y="273"/>
                  </a:lnTo>
                  <a:lnTo>
                    <a:pt x="2787" y="370"/>
                  </a:lnTo>
                  <a:lnTo>
                    <a:pt x="2534" y="507"/>
                  </a:lnTo>
                  <a:lnTo>
                    <a:pt x="2300" y="643"/>
                  </a:lnTo>
                  <a:lnTo>
                    <a:pt x="2066" y="799"/>
                  </a:lnTo>
                  <a:lnTo>
                    <a:pt x="1852" y="955"/>
                  </a:lnTo>
                  <a:lnTo>
                    <a:pt x="1638" y="1150"/>
                  </a:lnTo>
                  <a:lnTo>
                    <a:pt x="1443" y="1344"/>
                  </a:lnTo>
                  <a:lnTo>
                    <a:pt x="1443" y="1344"/>
                  </a:lnTo>
                  <a:lnTo>
                    <a:pt x="1248" y="1539"/>
                  </a:lnTo>
                  <a:lnTo>
                    <a:pt x="1073" y="1773"/>
                  </a:lnTo>
                  <a:lnTo>
                    <a:pt x="897" y="2007"/>
                  </a:lnTo>
                  <a:lnTo>
                    <a:pt x="741" y="2260"/>
                  </a:lnTo>
                  <a:lnTo>
                    <a:pt x="741" y="2260"/>
                  </a:lnTo>
                  <a:lnTo>
                    <a:pt x="605" y="2533"/>
                  </a:lnTo>
                  <a:lnTo>
                    <a:pt x="469" y="2825"/>
                  </a:lnTo>
                  <a:lnTo>
                    <a:pt x="352" y="3117"/>
                  </a:lnTo>
                  <a:lnTo>
                    <a:pt x="235" y="3429"/>
                  </a:lnTo>
                  <a:lnTo>
                    <a:pt x="235" y="3429"/>
                  </a:lnTo>
                  <a:lnTo>
                    <a:pt x="157" y="3721"/>
                  </a:lnTo>
                  <a:lnTo>
                    <a:pt x="98" y="4033"/>
                  </a:lnTo>
                  <a:lnTo>
                    <a:pt x="59" y="4364"/>
                  </a:lnTo>
                  <a:lnTo>
                    <a:pt x="20" y="4715"/>
                  </a:lnTo>
                  <a:lnTo>
                    <a:pt x="20" y="4715"/>
                  </a:lnTo>
                  <a:lnTo>
                    <a:pt x="1" y="5007"/>
                  </a:lnTo>
                  <a:lnTo>
                    <a:pt x="1" y="5319"/>
                  </a:lnTo>
                  <a:lnTo>
                    <a:pt x="20" y="5650"/>
                  </a:lnTo>
                  <a:lnTo>
                    <a:pt x="59" y="5982"/>
                  </a:lnTo>
                  <a:lnTo>
                    <a:pt x="59" y="5982"/>
                  </a:lnTo>
                  <a:lnTo>
                    <a:pt x="157" y="6605"/>
                  </a:lnTo>
                  <a:lnTo>
                    <a:pt x="293" y="7229"/>
                  </a:lnTo>
                  <a:lnTo>
                    <a:pt x="488" y="7872"/>
                  </a:lnTo>
                  <a:lnTo>
                    <a:pt x="722" y="8553"/>
                  </a:lnTo>
                  <a:lnTo>
                    <a:pt x="722" y="8553"/>
                  </a:lnTo>
                  <a:lnTo>
                    <a:pt x="936" y="9119"/>
                  </a:lnTo>
                  <a:lnTo>
                    <a:pt x="1209" y="9684"/>
                  </a:lnTo>
                  <a:lnTo>
                    <a:pt x="1501" y="10268"/>
                  </a:lnTo>
                  <a:lnTo>
                    <a:pt x="1813" y="10853"/>
                  </a:lnTo>
                  <a:lnTo>
                    <a:pt x="1813" y="10853"/>
                  </a:lnTo>
                  <a:lnTo>
                    <a:pt x="2105" y="11359"/>
                  </a:lnTo>
                  <a:lnTo>
                    <a:pt x="2417" y="11827"/>
                  </a:lnTo>
                  <a:lnTo>
                    <a:pt x="2768" y="12314"/>
                  </a:lnTo>
                  <a:lnTo>
                    <a:pt x="3157" y="12762"/>
                  </a:lnTo>
                  <a:lnTo>
                    <a:pt x="3157" y="12762"/>
                  </a:lnTo>
                  <a:lnTo>
                    <a:pt x="3567" y="13230"/>
                  </a:lnTo>
                  <a:lnTo>
                    <a:pt x="3995" y="13639"/>
                  </a:lnTo>
                  <a:lnTo>
                    <a:pt x="4443" y="14009"/>
                  </a:lnTo>
                  <a:lnTo>
                    <a:pt x="4911" y="14360"/>
                  </a:lnTo>
                  <a:lnTo>
                    <a:pt x="4911" y="14360"/>
                  </a:lnTo>
                  <a:lnTo>
                    <a:pt x="5164" y="14516"/>
                  </a:lnTo>
                  <a:lnTo>
                    <a:pt x="5418" y="14652"/>
                  </a:lnTo>
                  <a:lnTo>
                    <a:pt x="5671" y="14788"/>
                  </a:lnTo>
                  <a:lnTo>
                    <a:pt x="5924" y="14905"/>
                  </a:lnTo>
                  <a:lnTo>
                    <a:pt x="6177" y="15003"/>
                  </a:lnTo>
                  <a:lnTo>
                    <a:pt x="6450" y="15081"/>
                  </a:lnTo>
                  <a:lnTo>
                    <a:pt x="6703" y="15159"/>
                  </a:lnTo>
                  <a:lnTo>
                    <a:pt x="6957" y="15217"/>
                  </a:lnTo>
                  <a:lnTo>
                    <a:pt x="6957" y="15217"/>
                  </a:lnTo>
                  <a:lnTo>
                    <a:pt x="7288" y="15256"/>
                  </a:lnTo>
                  <a:lnTo>
                    <a:pt x="7619" y="15256"/>
                  </a:lnTo>
                  <a:lnTo>
                    <a:pt x="7619" y="15256"/>
                  </a:lnTo>
                  <a:lnTo>
                    <a:pt x="7853" y="15256"/>
                  </a:lnTo>
                  <a:lnTo>
                    <a:pt x="8087" y="15236"/>
                  </a:lnTo>
                  <a:lnTo>
                    <a:pt x="8087" y="15236"/>
                  </a:lnTo>
                  <a:lnTo>
                    <a:pt x="8399" y="15178"/>
                  </a:lnTo>
                  <a:lnTo>
                    <a:pt x="8671" y="15120"/>
                  </a:lnTo>
                  <a:lnTo>
                    <a:pt x="8964" y="15022"/>
                  </a:lnTo>
                  <a:lnTo>
                    <a:pt x="9256" y="14925"/>
                  </a:lnTo>
                  <a:lnTo>
                    <a:pt x="9256" y="14925"/>
                  </a:lnTo>
                  <a:lnTo>
                    <a:pt x="9509" y="14788"/>
                  </a:lnTo>
                  <a:lnTo>
                    <a:pt x="9762" y="14652"/>
                  </a:lnTo>
                  <a:lnTo>
                    <a:pt x="10016" y="14496"/>
                  </a:lnTo>
                  <a:lnTo>
                    <a:pt x="10250" y="14321"/>
                  </a:lnTo>
                  <a:lnTo>
                    <a:pt x="10503" y="14145"/>
                  </a:lnTo>
                  <a:lnTo>
                    <a:pt x="10717" y="13951"/>
                  </a:lnTo>
                  <a:lnTo>
                    <a:pt x="10931" y="13736"/>
                  </a:lnTo>
                  <a:lnTo>
                    <a:pt x="11146" y="13502"/>
                  </a:lnTo>
                  <a:lnTo>
                    <a:pt x="11146" y="13502"/>
                  </a:lnTo>
                  <a:lnTo>
                    <a:pt x="11321" y="13288"/>
                  </a:lnTo>
                  <a:lnTo>
                    <a:pt x="11497" y="13054"/>
                  </a:lnTo>
                  <a:lnTo>
                    <a:pt x="11633" y="12840"/>
                  </a:lnTo>
                  <a:lnTo>
                    <a:pt x="11789" y="12606"/>
                  </a:lnTo>
                  <a:lnTo>
                    <a:pt x="12042" y="12119"/>
                  </a:lnTo>
                  <a:lnTo>
                    <a:pt x="12256" y="11632"/>
                  </a:lnTo>
                  <a:lnTo>
                    <a:pt x="12432" y="11106"/>
                  </a:lnTo>
                  <a:lnTo>
                    <a:pt x="12607" y="10599"/>
                  </a:lnTo>
                  <a:lnTo>
                    <a:pt x="12743" y="10073"/>
                  </a:lnTo>
                  <a:lnTo>
                    <a:pt x="12860" y="9567"/>
                  </a:lnTo>
                  <a:lnTo>
                    <a:pt x="12860" y="9567"/>
                  </a:lnTo>
                  <a:lnTo>
                    <a:pt x="13094" y="8476"/>
                  </a:lnTo>
                  <a:lnTo>
                    <a:pt x="13094" y="8476"/>
                  </a:lnTo>
                  <a:lnTo>
                    <a:pt x="13231" y="7813"/>
                  </a:lnTo>
                  <a:lnTo>
                    <a:pt x="13231" y="7813"/>
                  </a:lnTo>
                  <a:lnTo>
                    <a:pt x="13270" y="7716"/>
                  </a:lnTo>
                  <a:lnTo>
                    <a:pt x="13270" y="7618"/>
                  </a:lnTo>
                  <a:lnTo>
                    <a:pt x="13289" y="7540"/>
                  </a:lnTo>
                  <a:lnTo>
                    <a:pt x="13309" y="7462"/>
                  </a:lnTo>
                  <a:lnTo>
                    <a:pt x="13309" y="7462"/>
                  </a:lnTo>
                  <a:lnTo>
                    <a:pt x="13309" y="7404"/>
                  </a:lnTo>
                  <a:lnTo>
                    <a:pt x="13289" y="7345"/>
                  </a:lnTo>
                  <a:lnTo>
                    <a:pt x="13250" y="7287"/>
                  </a:lnTo>
                  <a:lnTo>
                    <a:pt x="13192" y="7248"/>
                  </a:lnTo>
                  <a:lnTo>
                    <a:pt x="13192" y="7248"/>
                  </a:lnTo>
                  <a:lnTo>
                    <a:pt x="13075" y="6780"/>
                  </a:lnTo>
                  <a:lnTo>
                    <a:pt x="13075" y="6780"/>
                  </a:lnTo>
                  <a:lnTo>
                    <a:pt x="12919" y="6371"/>
                  </a:lnTo>
                  <a:lnTo>
                    <a:pt x="12763" y="5923"/>
                  </a:lnTo>
                  <a:lnTo>
                    <a:pt x="12763" y="5923"/>
                  </a:lnTo>
                  <a:lnTo>
                    <a:pt x="12451" y="5280"/>
                  </a:lnTo>
                  <a:lnTo>
                    <a:pt x="12159" y="4676"/>
                  </a:lnTo>
                  <a:lnTo>
                    <a:pt x="12159" y="4676"/>
                  </a:lnTo>
                  <a:lnTo>
                    <a:pt x="12178" y="4618"/>
                  </a:lnTo>
                  <a:lnTo>
                    <a:pt x="12178" y="4540"/>
                  </a:lnTo>
                  <a:lnTo>
                    <a:pt x="12178" y="4540"/>
                  </a:lnTo>
                  <a:lnTo>
                    <a:pt x="12159" y="4423"/>
                  </a:lnTo>
                  <a:lnTo>
                    <a:pt x="12159" y="4423"/>
                  </a:lnTo>
                  <a:lnTo>
                    <a:pt x="12120" y="4306"/>
                  </a:lnTo>
                  <a:lnTo>
                    <a:pt x="12042" y="4228"/>
                  </a:lnTo>
                  <a:lnTo>
                    <a:pt x="12042" y="4228"/>
                  </a:lnTo>
                  <a:lnTo>
                    <a:pt x="11652" y="3780"/>
                  </a:lnTo>
                  <a:lnTo>
                    <a:pt x="11224" y="3351"/>
                  </a:lnTo>
                  <a:lnTo>
                    <a:pt x="10737" y="2903"/>
                  </a:lnTo>
                  <a:lnTo>
                    <a:pt x="10172" y="2455"/>
                  </a:lnTo>
                  <a:lnTo>
                    <a:pt x="10172" y="2455"/>
                  </a:lnTo>
                  <a:lnTo>
                    <a:pt x="9626" y="2046"/>
                  </a:lnTo>
                  <a:lnTo>
                    <a:pt x="9061" y="1656"/>
                  </a:lnTo>
                  <a:lnTo>
                    <a:pt x="8515" y="1325"/>
                  </a:lnTo>
                  <a:lnTo>
                    <a:pt x="7950" y="1013"/>
                  </a:lnTo>
                  <a:lnTo>
                    <a:pt x="7950" y="1013"/>
                  </a:lnTo>
                  <a:lnTo>
                    <a:pt x="7366" y="721"/>
                  </a:lnTo>
                  <a:lnTo>
                    <a:pt x="6703" y="448"/>
                  </a:lnTo>
                  <a:lnTo>
                    <a:pt x="6703" y="448"/>
                  </a:lnTo>
                  <a:lnTo>
                    <a:pt x="6392" y="331"/>
                  </a:lnTo>
                  <a:lnTo>
                    <a:pt x="6080" y="234"/>
                  </a:lnTo>
                  <a:lnTo>
                    <a:pt x="5807" y="156"/>
                  </a:lnTo>
                  <a:lnTo>
                    <a:pt x="5534" y="97"/>
                  </a:lnTo>
                  <a:lnTo>
                    <a:pt x="5534" y="97"/>
                  </a:lnTo>
                  <a:lnTo>
                    <a:pt x="5301" y="58"/>
                  </a:lnTo>
                  <a:lnTo>
                    <a:pt x="5047" y="20"/>
                  </a:lnTo>
                  <a:lnTo>
                    <a:pt x="4814" y="0"/>
                  </a:lnTo>
                  <a:lnTo>
                    <a:pt x="45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57"/>
            <p:cNvSpPr/>
            <p:nvPr/>
          </p:nvSpPr>
          <p:spPr>
            <a:xfrm>
              <a:off x="11645625" y="708538"/>
              <a:ext cx="222150" cy="80900"/>
            </a:xfrm>
            <a:custGeom>
              <a:avLst/>
              <a:gdLst/>
              <a:ahLst/>
              <a:cxnLst/>
              <a:rect l="l" t="t" r="r" b="b"/>
              <a:pathLst>
                <a:path w="8886" h="3236" extrusionOk="0">
                  <a:moveTo>
                    <a:pt x="8535" y="1"/>
                  </a:moveTo>
                  <a:lnTo>
                    <a:pt x="8437" y="20"/>
                  </a:lnTo>
                  <a:lnTo>
                    <a:pt x="8340" y="59"/>
                  </a:lnTo>
                  <a:lnTo>
                    <a:pt x="8262" y="137"/>
                  </a:lnTo>
                  <a:lnTo>
                    <a:pt x="8203" y="215"/>
                  </a:lnTo>
                  <a:lnTo>
                    <a:pt x="8028" y="566"/>
                  </a:lnTo>
                  <a:lnTo>
                    <a:pt x="7892" y="761"/>
                  </a:lnTo>
                  <a:lnTo>
                    <a:pt x="7755" y="956"/>
                  </a:lnTo>
                  <a:lnTo>
                    <a:pt x="7599" y="1131"/>
                  </a:lnTo>
                  <a:lnTo>
                    <a:pt x="7443" y="1306"/>
                  </a:lnTo>
                  <a:lnTo>
                    <a:pt x="7229" y="1482"/>
                  </a:lnTo>
                  <a:lnTo>
                    <a:pt x="7015" y="1676"/>
                  </a:lnTo>
                  <a:lnTo>
                    <a:pt x="6781" y="1832"/>
                  </a:lnTo>
                  <a:lnTo>
                    <a:pt x="6528" y="1988"/>
                  </a:lnTo>
                  <a:lnTo>
                    <a:pt x="6119" y="2183"/>
                  </a:lnTo>
                  <a:lnTo>
                    <a:pt x="5709" y="2358"/>
                  </a:lnTo>
                  <a:lnTo>
                    <a:pt x="5261" y="2514"/>
                  </a:lnTo>
                  <a:lnTo>
                    <a:pt x="4813" y="2651"/>
                  </a:lnTo>
                  <a:lnTo>
                    <a:pt x="4872" y="2631"/>
                  </a:lnTo>
                  <a:lnTo>
                    <a:pt x="4560" y="2709"/>
                  </a:lnTo>
                  <a:lnTo>
                    <a:pt x="4248" y="2768"/>
                  </a:lnTo>
                  <a:lnTo>
                    <a:pt x="3644" y="2846"/>
                  </a:lnTo>
                  <a:lnTo>
                    <a:pt x="3021" y="2884"/>
                  </a:lnTo>
                  <a:lnTo>
                    <a:pt x="2408" y="2903"/>
                  </a:lnTo>
                  <a:lnTo>
                    <a:pt x="2408" y="2903"/>
                  </a:lnTo>
                  <a:lnTo>
                    <a:pt x="1852" y="2884"/>
                  </a:lnTo>
                  <a:lnTo>
                    <a:pt x="1267" y="2826"/>
                  </a:lnTo>
                  <a:lnTo>
                    <a:pt x="702" y="2729"/>
                  </a:lnTo>
                  <a:lnTo>
                    <a:pt x="137" y="2612"/>
                  </a:lnTo>
                  <a:lnTo>
                    <a:pt x="98" y="2612"/>
                  </a:lnTo>
                  <a:lnTo>
                    <a:pt x="59" y="2631"/>
                  </a:lnTo>
                  <a:lnTo>
                    <a:pt x="20" y="2651"/>
                  </a:lnTo>
                  <a:lnTo>
                    <a:pt x="1" y="2709"/>
                  </a:lnTo>
                  <a:lnTo>
                    <a:pt x="20" y="2748"/>
                  </a:lnTo>
                  <a:lnTo>
                    <a:pt x="40" y="2787"/>
                  </a:lnTo>
                  <a:lnTo>
                    <a:pt x="59" y="2807"/>
                  </a:lnTo>
                  <a:lnTo>
                    <a:pt x="98" y="2826"/>
                  </a:lnTo>
                  <a:lnTo>
                    <a:pt x="507" y="2923"/>
                  </a:lnTo>
                  <a:lnTo>
                    <a:pt x="916" y="3021"/>
                  </a:lnTo>
                  <a:lnTo>
                    <a:pt x="1325" y="3099"/>
                  </a:lnTo>
                  <a:lnTo>
                    <a:pt x="1754" y="3157"/>
                  </a:lnTo>
                  <a:lnTo>
                    <a:pt x="2163" y="3196"/>
                  </a:lnTo>
                  <a:lnTo>
                    <a:pt x="2592" y="3216"/>
                  </a:lnTo>
                  <a:lnTo>
                    <a:pt x="3001" y="3235"/>
                  </a:lnTo>
                  <a:lnTo>
                    <a:pt x="3430" y="3235"/>
                  </a:lnTo>
                  <a:lnTo>
                    <a:pt x="3878" y="3216"/>
                  </a:lnTo>
                  <a:lnTo>
                    <a:pt x="4326" y="3177"/>
                  </a:lnTo>
                  <a:lnTo>
                    <a:pt x="4755" y="3118"/>
                  </a:lnTo>
                  <a:lnTo>
                    <a:pt x="5203" y="3060"/>
                  </a:lnTo>
                  <a:lnTo>
                    <a:pt x="5651" y="2962"/>
                  </a:lnTo>
                  <a:lnTo>
                    <a:pt x="6080" y="2826"/>
                  </a:lnTo>
                  <a:lnTo>
                    <a:pt x="6489" y="2670"/>
                  </a:lnTo>
                  <a:lnTo>
                    <a:pt x="6859" y="2495"/>
                  </a:lnTo>
                  <a:lnTo>
                    <a:pt x="7171" y="2339"/>
                  </a:lnTo>
                  <a:lnTo>
                    <a:pt x="7463" y="2144"/>
                  </a:lnTo>
                  <a:lnTo>
                    <a:pt x="7755" y="1930"/>
                  </a:lnTo>
                  <a:lnTo>
                    <a:pt x="8008" y="1696"/>
                  </a:lnTo>
                  <a:lnTo>
                    <a:pt x="8262" y="1443"/>
                  </a:lnTo>
                  <a:lnTo>
                    <a:pt x="8476" y="1170"/>
                  </a:lnTo>
                  <a:lnTo>
                    <a:pt x="8690" y="839"/>
                  </a:lnTo>
                  <a:lnTo>
                    <a:pt x="8866" y="507"/>
                  </a:lnTo>
                  <a:lnTo>
                    <a:pt x="8885" y="449"/>
                  </a:lnTo>
                  <a:lnTo>
                    <a:pt x="8885" y="371"/>
                  </a:lnTo>
                  <a:lnTo>
                    <a:pt x="8885" y="293"/>
                  </a:lnTo>
                  <a:lnTo>
                    <a:pt x="8866" y="235"/>
                  </a:lnTo>
                  <a:lnTo>
                    <a:pt x="8827" y="176"/>
                  </a:lnTo>
                  <a:lnTo>
                    <a:pt x="8788" y="118"/>
                  </a:lnTo>
                  <a:lnTo>
                    <a:pt x="8729" y="79"/>
                  </a:lnTo>
                  <a:lnTo>
                    <a:pt x="8671" y="40"/>
                  </a:lnTo>
                  <a:lnTo>
                    <a:pt x="8612" y="20"/>
                  </a:lnTo>
                  <a:lnTo>
                    <a:pt x="8535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57"/>
            <p:cNvSpPr/>
            <p:nvPr/>
          </p:nvSpPr>
          <p:spPr>
            <a:xfrm>
              <a:off x="11832175" y="740213"/>
              <a:ext cx="525" cy="500"/>
            </a:xfrm>
            <a:custGeom>
              <a:avLst/>
              <a:gdLst/>
              <a:ahLst/>
              <a:cxnLst/>
              <a:rect l="l" t="t" r="r" b="b"/>
              <a:pathLst>
                <a:path w="21" h="20" fill="none" extrusionOk="0">
                  <a:moveTo>
                    <a:pt x="20" y="0"/>
                  </a:moveTo>
                  <a:lnTo>
                    <a:pt x="1" y="2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57"/>
            <p:cNvSpPr/>
            <p:nvPr/>
          </p:nvSpPr>
          <p:spPr>
            <a:xfrm>
              <a:off x="11807350" y="758713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57"/>
            <p:cNvSpPr/>
            <p:nvPr/>
          </p:nvSpPr>
          <p:spPr>
            <a:xfrm>
              <a:off x="11757650" y="757738"/>
              <a:ext cx="117900" cy="118400"/>
            </a:xfrm>
            <a:custGeom>
              <a:avLst/>
              <a:gdLst/>
              <a:ahLst/>
              <a:cxnLst/>
              <a:rect l="l" t="t" r="r" b="b"/>
              <a:pathLst>
                <a:path w="4716" h="4736" extrusionOk="0">
                  <a:moveTo>
                    <a:pt x="4346" y="1"/>
                  </a:moveTo>
                  <a:lnTo>
                    <a:pt x="4287" y="20"/>
                  </a:lnTo>
                  <a:lnTo>
                    <a:pt x="4209" y="59"/>
                  </a:lnTo>
                  <a:lnTo>
                    <a:pt x="4151" y="118"/>
                  </a:lnTo>
                  <a:lnTo>
                    <a:pt x="4112" y="196"/>
                  </a:lnTo>
                  <a:lnTo>
                    <a:pt x="4092" y="274"/>
                  </a:lnTo>
                  <a:lnTo>
                    <a:pt x="3995" y="605"/>
                  </a:lnTo>
                  <a:lnTo>
                    <a:pt x="3898" y="897"/>
                  </a:lnTo>
                  <a:lnTo>
                    <a:pt x="3800" y="1170"/>
                  </a:lnTo>
                  <a:lnTo>
                    <a:pt x="3664" y="1462"/>
                  </a:lnTo>
                  <a:lnTo>
                    <a:pt x="3508" y="1754"/>
                  </a:lnTo>
                  <a:lnTo>
                    <a:pt x="3313" y="2066"/>
                  </a:lnTo>
                  <a:lnTo>
                    <a:pt x="3079" y="2358"/>
                  </a:lnTo>
                  <a:lnTo>
                    <a:pt x="2865" y="2651"/>
                  </a:lnTo>
                  <a:lnTo>
                    <a:pt x="2612" y="2904"/>
                  </a:lnTo>
                  <a:lnTo>
                    <a:pt x="2242" y="3255"/>
                  </a:lnTo>
                  <a:lnTo>
                    <a:pt x="1832" y="3566"/>
                  </a:lnTo>
                  <a:lnTo>
                    <a:pt x="1423" y="3839"/>
                  </a:lnTo>
                  <a:lnTo>
                    <a:pt x="975" y="4112"/>
                  </a:lnTo>
                  <a:lnTo>
                    <a:pt x="527" y="4346"/>
                  </a:lnTo>
                  <a:lnTo>
                    <a:pt x="40" y="4560"/>
                  </a:lnTo>
                  <a:lnTo>
                    <a:pt x="20" y="4579"/>
                  </a:lnTo>
                  <a:lnTo>
                    <a:pt x="1" y="4599"/>
                  </a:lnTo>
                  <a:lnTo>
                    <a:pt x="1" y="4638"/>
                  </a:lnTo>
                  <a:lnTo>
                    <a:pt x="1" y="4677"/>
                  </a:lnTo>
                  <a:lnTo>
                    <a:pt x="20" y="4696"/>
                  </a:lnTo>
                  <a:lnTo>
                    <a:pt x="40" y="4716"/>
                  </a:lnTo>
                  <a:lnTo>
                    <a:pt x="79" y="4735"/>
                  </a:lnTo>
                  <a:lnTo>
                    <a:pt x="118" y="4716"/>
                  </a:lnTo>
                  <a:lnTo>
                    <a:pt x="839" y="4404"/>
                  </a:lnTo>
                  <a:lnTo>
                    <a:pt x="1228" y="4229"/>
                  </a:lnTo>
                  <a:lnTo>
                    <a:pt x="1579" y="4034"/>
                  </a:lnTo>
                  <a:lnTo>
                    <a:pt x="1930" y="3839"/>
                  </a:lnTo>
                  <a:lnTo>
                    <a:pt x="2261" y="3605"/>
                  </a:lnTo>
                  <a:lnTo>
                    <a:pt x="2573" y="3371"/>
                  </a:lnTo>
                  <a:lnTo>
                    <a:pt x="2884" y="3138"/>
                  </a:lnTo>
                  <a:lnTo>
                    <a:pt x="3177" y="2865"/>
                  </a:lnTo>
                  <a:lnTo>
                    <a:pt x="3450" y="2592"/>
                  </a:lnTo>
                  <a:lnTo>
                    <a:pt x="3703" y="2280"/>
                  </a:lnTo>
                  <a:lnTo>
                    <a:pt x="3937" y="1969"/>
                  </a:lnTo>
                  <a:lnTo>
                    <a:pt x="4170" y="1618"/>
                  </a:lnTo>
                  <a:lnTo>
                    <a:pt x="4365" y="1248"/>
                  </a:lnTo>
                  <a:lnTo>
                    <a:pt x="4560" y="858"/>
                  </a:lnTo>
                  <a:lnTo>
                    <a:pt x="4696" y="449"/>
                  </a:lnTo>
                  <a:lnTo>
                    <a:pt x="4716" y="371"/>
                  </a:lnTo>
                  <a:lnTo>
                    <a:pt x="4716" y="293"/>
                  </a:lnTo>
                  <a:lnTo>
                    <a:pt x="4696" y="196"/>
                  </a:lnTo>
                  <a:lnTo>
                    <a:pt x="4677" y="137"/>
                  </a:lnTo>
                  <a:lnTo>
                    <a:pt x="4638" y="98"/>
                  </a:lnTo>
                  <a:lnTo>
                    <a:pt x="4580" y="59"/>
                  </a:lnTo>
                  <a:lnTo>
                    <a:pt x="4521" y="20"/>
                  </a:lnTo>
                  <a:lnTo>
                    <a:pt x="446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57"/>
            <p:cNvSpPr/>
            <p:nvPr/>
          </p:nvSpPr>
          <p:spPr>
            <a:xfrm>
              <a:off x="11858000" y="770888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57"/>
            <p:cNvSpPr/>
            <p:nvPr/>
          </p:nvSpPr>
          <p:spPr>
            <a:xfrm>
              <a:off x="11844850" y="802063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0" y="1"/>
                  </a:move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57"/>
            <p:cNvSpPr/>
            <p:nvPr/>
          </p:nvSpPr>
          <p:spPr>
            <a:xfrm>
              <a:off x="11920825" y="582863"/>
              <a:ext cx="126675" cy="120850"/>
            </a:xfrm>
            <a:custGeom>
              <a:avLst/>
              <a:gdLst/>
              <a:ahLst/>
              <a:cxnLst/>
              <a:rect l="l" t="t" r="r" b="b"/>
              <a:pathLst>
                <a:path w="5067" h="4834" extrusionOk="0">
                  <a:moveTo>
                    <a:pt x="4891" y="1"/>
                  </a:moveTo>
                  <a:lnTo>
                    <a:pt x="4833" y="20"/>
                  </a:lnTo>
                  <a:lnTo>
                    <a:pt x="4794" y="40"/>
                  </a:lnTo>
                  <a:lnTo>
                    <a:pt x="4755" y="79"/>
                  </a:lnTo>
                  <a:lnTo>
                    <a:pt x="4716" y="118"/>
                  </a:lnTo>
                  <a:lnTo>
                    <a:pt x="4599" y="410"/>
                  </a:lnTo>
                  <a:lnTo>
                    <a:pt x="4463" y="683"/>
                  </a:lnTo>
                  <a:lnTo>
                    <a:pt x="4171" y="1228"/>
                  </a:lnTo>
                  <a:lnTo>
                    <a:pt x="4190" y="1190"/>
                  </a:lnTo>
                  <a:lnTo>
                    <a:pt x="3917" y="1618"/>
                  </a:lnTo>
                  <a:lnTo>
                    <a:pt x="3625" y="2027"/>
                  </a:lnTo>
                  <a:lnTo>
                    <a:pt x="3294" y="2417"/>
                  </a:lnTo>
                  <a:lnTo>
                    <a:pt x="2943" y="2787"/>
                  </a:lnTo>
                  <a:lnTo>
                    <a:pt x="2670" y="3040"/>
                  </a:lnTo>
                  <a:lnTo>
                    <a:pt x="2398" y="3255"/>
                  </a:lnTo>
                  <a:lnTo>
                    <a:pt x="2105" y="3469"/>
                  </a:lnTo>
                  <a:lnTo>
                    <a:pt x="1793" y="3664"/>
                  </a:lnTo>
                  <a:lnTo>
                    <a:pt x="1501" y="3820"/>
                  </a:lnTo>
                  <a:lnTo>
                    <a:pt x="1209" y="3956"/>
                  </a:lnTo>
                  <a:lnTo>
                    <a:pt x="897" y="4073"/>
                  </a:lnTo>
                  <a:lnTo>
                    <a:pt x="585" y="4171"/>
                  </a:lnTo>
                  <a:lnTo>
                    <a:pt x="254" y="4229"/>
                  </a:lnTo>
                  <a:lnTo>
                    <a:pt x="137" y="4268"/>
                  </a:lnTo>
                  <a:lnTo>
                    <a:pt x="59" y="4346"/>
                  </a:lnTo>
                  <a:lnTo>
                    <a:pt x="1" y="4443"/>
                  </a:lnTo>
                  <a:lnTo>
                    <a:pt x="1" y="4502"/>
                  </a:lnTo>
                  <a:lnTo>
                    <a:pt x="1" y="4560"/>
                  </a:lnTo>
                  <a:lnTo>
                    <a:pt x="40" y="4677"/>
                  </a:lnTo>
                  <a:lnTo>
                    <a:pt x="98" y="4775"/>
                  </a:lnTo>
                  <a:lnTo>
                    <a:pt x="215" y="4814"/>
                  </a:lnTo>
                  <a:lnTo>
                    <a:pt x="274" y="4833"/>
                  </a:lnTo>
                  <a:lnTo>
                    <a:pt x="332" y="4833"/>
                  </a:lnTo>
                  <a:lnTo>
                    <a:pt x="741" y="4716"/>
                  </a:lnTo>
                  <a:lnTo>
                    <a:pt x="1151" y="4599"/>
                  </a:lnTo>
                  <a:lnTo>
                    <a:pt x="1560" y="4404"/>
                  </a:lnTo>
                  <a:lnTo>
                    <a:pt x="1930" y="4210"/>
                  </a:lnTo>
                  <a:lnTo>
                    <a:pt x="2300" y="3976"/>
                  </a:lnTo>
                  <a:lnTo>
                    <a:pt x="2631" y="3722"/>
                  </a:lnTo>
                  <a:lnTo>
                    <a:pt x="2943" y="3430"/>
                  </a:lnTo>
                  <a:lnTo>
                    <a:pt x="3255" y="3138"/>
                  </a:lnTo>
                  <a:lnTo>
                    <a:pt x="3547" y="2826"/>
                  </a:lnTo>
                  <a:lnTo>
                    <a:pt x="3800" y="2495"/>
                  </a:lnTo>
                  <a:lnTo>
                    <a:pt x="4054" y="2144"/>
                  </a:lnTo>
                  <a:lnTo>
                    <a:pt x="4287" y="1794"/>
                  </a:lnTo>
                  <a:lnTo>
                    <a:pt x="4502" y="1423"/>
                  </a:lnTo>
                  <a:lnTo>
                    <a:pt x="4697" y="1034"/>
                  </a:lnTo>
                  <a:lnTo>
                    <a:pt x="4891" y="663"/>
                  </a:lnTo>
                  <a:lnTo>
                    <a:pt x="5047" y="254"/>
                  </a:lnTo>
                  <a:lnTo>
                    <a:pt x="5067" y="196"/>
                  </a:lnTo>
                  <a:lnTo>
                    <a:pt x="5047" y="118"/>
                  </a:lnTo>
                  <a:lnTo>
                    <a:pt x="5008" y="59"/>
                  </a:lnTo>
                  <a:lnTo>
                    <a:pt x="4950" y="20"/>
                  </a:lnTo>
                  <a:lnTo>
                    <a:pt x="489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57"/>
            <p:cNvSpPr/>
            <p:nvPr/>
          </p:nvSpPr>
          <p:spPr>
            <a:xfrm>
              <a:off x="11994400" y="652038"/>
              <a:ext cx="500" cy="525"/>
            </a:xfrm>
            <a:custGeom>
              <a:avLst/>
              <a:gdLst/>
              <a:ahLst/>
              <a:cxnLst/>
              <a:rect l="l" t="t" r="r" b="b"/>
              <a:pathLst>
                <a:path w="20" h="21" fill="none" extrusionOk="0">
                  <a:moveTo>
                    <a:pt x="20" y="1"/>
                  </a:moveTo>
                  <a:lnTo>
                    <a:pt x="0" y="20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57"/>
            <p:cNvSpPr/>
            <p:nvPr/>
          </p:nvSpPr>
          <p:spPr>
            <a:xfrm>
              <a:off x="11966125" y="673488"/>
              <a:ext cx="1000" cy="975"/>
            </a:xfrm>
            <a:custGeom>
              <a:avLst/>
              <a:gdLst/>
              <a:ahLst/>
              <a:cxnLst/>
              <a:rect l="l" t="t" r="r" b="b"/>
              <a:pathLst>
                <a:path w="40" h="39" fill="none" extrusionOk="0">
                  <a:moveTo>
                    <a:pt x="40" y="0"/>
                  </a:moveTo>
                  <a:lnTo>
                    <a:pt x="40" y="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57"/>
            <p:cNvSpPr/>
            <p:nvPr/>
          </p:nvSpPr>
          <p:spPr>
            <a:xfrm>
              <a:off x="11938850" y="715363"/>
              <a:ext cx="117425" cy="38500"/>
            </a:xfrm>
            <a:custGeom>
              <a:avLst/>
              <a:gdLst/>
              <a:ahLst/>
              <a:cxnLst/>
              <a:rect l="l" t="t" r="r" b="b"/>
              <a:pathLst>
                <a:path w="4697" h="1540" extrusionOk="0">
                  <a:moveTo>
                    <a:pt x="4482" y="1"/>
                  </a:moveTo>
                  <a:lnTo>
                    <a:pt x="4443" y="20"/>
                  </a:lnTo>
                  <a:lnTo>
                    <a:pt x="4170" y="215"/>
                  </a:lnTo>
                  <a:lnTo>
                    <a:pt x="3898" y="390"/>
                  </a:lnTo>
                  <a:lnTo>
                    <a:pt x="3586" y="566"/>
                  </a:lnTo>
                  <a:lnTo>
                    <a:pt x="3255" y="702"/>
                  </a:lnTo>
                  <a:lnTo>
                    <a:pt x="2923" y="819"/>
                  </a:lnTo>
                  <a:lnTo>
                    <a:pt x="2573" y="916"/>
                  </a:lnTo>
                  <a:lnTo>
                    <a:pt x="2631" y="897"/>
                  </a:lnTo>
                  <a:lnTo>
                    <a:pt x="2631" y="897"/>
                  </a:lnTo>
                  <a:lnTo>
                    <a:pt x="2261" y="994"/>
                  </a:lnTo>
                  <a:lnTo>
                    <a:pt x="1891" y="1053"/>
                  </a:lnTo>
                  <a:lnTo>
                    <a:pt x="1501" y="1072"/>
                  </a:lnTo>
                  <a:lnTo>
                    <a:pt x="1160" y="1089"/>
                  </a:lnTo>
                  <a:lnTo>
                    <a:pt x="1160" y="1089"/>
                  </a:lnTo>
                  <a:lnTo>
                    <a:pt x="722" y="1053"/>
                  </a:lnTo>
                  <a:lnTo>
                    <a:pt x="274" y="994"/>
                  </a:lnTo>
                  <a:lnTo>
                    <a:pt x="176" y="994"/>
                  </a:lnTo>
                  <a:lnTo>
                    <a:pt x="98" y="1053"/>
                  </a:lnTo>
                  <a:lnTo>
                    <a:pt x="40" y="1111"/>
                  </a:lnTo>
                  <a:lnTo>
                    <a:pt x="1" y="1209"/>
                  </a:lnTo>
                  <a:lnTo>
                    <a:pt x="1" y="1306"/>
                  </a:lnTo>
                  <a:lnTo>
                    <a:pt x="40" y="1384"/>
                  </a:lnTo>
                  <a:lnTo>
                    <a:pt x="118" y="1462"/>
                  </a:lnTo>
                  <a:lnTo>
                    <a:pt x="215" y="1481"/>
                  </a:lnTo>
                  <a:lnTo>
                    <a:pt x="488" y="1520"/>
                  </a:lnTo>
                  <a:lnTo>
                    <a:pt x="780" y="1540"/>
                  </a:lnTo>
                  <a:lnTo>
                    <a:pt x="1365" y="1540"/>
                  </a:lnTo>
                  <a:lnTo>
                    <a:pt x="1657" y="1520"/>
                  </a:lnTo>
                  <a:lnTo>
                    <a:pt x="1969" y="1481"/>
                  </a:lnTo>
                  <a:lnTo>
                    <a:pt x="2261" y="1423"/>
                  </a:lnTo>
                  <a:lnTo>
                    <a:pt x="2553" y="1345"/>
                  </a:lnTo>
                  <a:lnTo>
                    <a:pt x="2846" y="1267"/>
                  </a:lnTo>
                  <a:lnTo>
                    <a:pt x="3118" y="1170"/>
                  </a:lnTo>
                  <a:lnTo>
                    <a:pt x="3391" y="1053"/>
                  </a:lnTo>
                  <a:lnTo>
                    <a:pt x="3644" y="936"/>
                  </a:lnTo>
                  <a:lnTo>
                    <a:pt x="3917" y="799"/>
                  </a:lnTo>
                  <a:lnTo>
                    <a:pt x="4170" y="644"/>
                  </a:lnTo>
                  <a:lnTo>
                    <a:pt x="4404" y="488"/>
                  </a:lnTo>
                  <a:lnTo>
                    <a:pt x="4638" y="293"/>
                  </a:lnTo>
                  <a:lnTo>
                    <a:pt x="4677" y="254"/>
                  </a:lnTo>
                  <a:lnTo>
                    <a:pt x="4697" y="195"/>
                  </a:lnTo>
                  <a:lnTo>
                    <a:pt x="4697" y="118"/>
                  </a:lnTo>
                  <a:lnTo>
                    <a:pt x="4677" y="59"/>
                  </a:lnTo>
                  <a:lnTo>
                    <a:pt x="4619" y="20"/>
                  </a:lnTo>
                  <a:lnTo>
                    <a:pt x="454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57"/>
            <p:cNvSpPr/>
            <p:nvPr/>
          </p:nvSpPr>
          <p:spPr>
            <a:xfrm>
              <a:off x="11909625" y="483513"/>
              <a:ext cx="95025" cy="184150"/>
            </a:xfrm>
            <a:custGeom>
              <a:avLst/>
              <a:gdLst/>
              <a:ahLst/>
              <a:cxnLst/>
              <a:rect l="l" t="t" r="r" b="b"/>
              <a:pathLst>
                <a:path w="3801" h="7366" extrusionOk="0">
                  <a:moveTo>
                    <a:pt x="2923" y="0"/>
                  </a:moveTo>
                  <a:lnTo>
                    <a:pt x="2787" y="20"/>
                  </a:lnTo>
                  <a:lnTo>
                    <a:pt x="2651" y="39"/>
                  </a:lnTo>
                  <a:lnTo>
                    <a:pt x="2456" y="98"/>
                  </a:lnTo>
                  <a:lnTo>
                    <a:pt x="2300" y="176"/>
                  </a:lnTo>
                  <a:lnTo>
                    <a:pt x="2164" y="273"/>
                  </a:lnTo>
                  <a:lnTo>
                    <a:pt x="2008" y="409"/>
                  </a:lnTo>
                  <a:lnTo>
                    <a:pt x="1891" y="546"/>
                  </a:lnTo>
                  <a:lnTo>
                    <a:pt x="1774" y="741"/>
                  </a:lnTo>
                  <a:lnTo>
                    <a:pt x="1657" y="935"/>
                  </a:lnTo>
                  <a:lnTo>
                    <a:pt x="1579" y="1130"/>
                  </a:lnTo>
                  <a:lnTo>
                    <a:pt x="1443" y="1520"/>
                  </a:lnTo>
                  <a:lnTo>
                    <a:pt x="1326" y="1968"/>
                  </a:lnTo>
                  <a:lnTo>
                    <a:pt x="1248" y="2436"/>
                  </a:lnTo>
                  <a:lnTo>
                    <a:pt x="1228" y="2475"/>
                  </a:lnTo>
                  <a:lnTo>
                    <a:pt x="1170" y="2845"/>
                  </a:lnTo>
                  <a:lnTo>
                    <a:pt x="1131" y="3020"/>
                  </a:lnTo>
                  <a:lnTo>
                    <a:pt x="956" y="3839"/>
                  </a:lnTo>
                  <a:lnTo>
                    <a:pt x="780" y="4598"/>
                  </a:lnTo>
                  <a:lnTo>
                    <a:pt x="585" y="5378"/>
                  </a:lnTo>
                  <a:lnTo>
                    <a:pt x="371" y="6196"/>
                  </a:lnTo>
                  <a:lnTo>
                    <a:pt x="98" y="6995"/>
                  </a:lnTo>
                  <a:lnTo>
                    <a:pt x="79" y="7073"/>
                  </a:lnTo>
                  <a:lnTo>
                    <a:pt x="20" y="7131"/>
                  </a:lnTo>
                  <a:lnTo>
                    <a:pt x="1" y="7190"/>
                  </a:lnTo>
                  <a:lnTo>
                    <a:pt x="1" y="7248"/>
                  </a:lnTo>
                  <a:lnTo>
                    <a:pt x="20" y="7287"/>
                  </a:lnTo>
                  <a:lnTo>
                    <a:pt x="79" y="7346"/>
                  </a:lnTo>
                  <a:lnTo>
                    <a:pt x="137" y="7365"/>
                  </a:lnTo>
                  <a:lnTo>
                    <a:pt x="176" y="7365"/>
                  </a:lnTo>
                  <a:lnTo>
                    <a:pt x="215" y="7346"/>
                  </a:lnTo>
                  <a:lnTo>
                    <a:pt x="449" y="7170"/>
                  </a:lnTo>
                  <a:lnTo>
                    <a:pt x="683" y="7014"/>
                  </a:lnTo>
                  <a:lnTo>
                    <a:pt x="917" y="6820"/>
                  </a:lnTo>
                  <a:lnTo>
                    <a:pt x="1131" y="6625"/>
                  </a:lnTo>
                  <a:lnTo>
                    <a:pt x="1345" y="6410"/>
                  </a:lnTo>
                  <a:lnTo>
                    <a:pt x="1560" y="6196"/>
                  </a:lnTo>
                  <a:lnTo>
                    <a:pt x="1969" y="5709"/>
                  </a:lnTo>
                  <a:lnTo>
                    <a:pt x="2300" y="5241"/>
                  </a:lnTo>
                  <a:lnTo>
                    <a:pt x="2631" y="4735"/>
                  </a:lnTo>
                  <a:lnTo>
                    <a:pt x="2807" y="4423"/>
                  </a:lnTo>
                  <a:lnTo>
                    <a:pt x="3021" y="3936"/>
                  </a:lnTo>
                  <a:lnTo>
                    <a:pt x="3255" y="3371"/>
                  </a:lnTo>
                  <a:lnTo>
                    <a:pt x="3488" y="2689"/>
                  </a:lnTo>
                  <a:lnTo>
                    <a:pt x="3664" y="2066"/>
                  </a:lnTo>
                  <a:lnTo>
                    <a:pt x="3722" y="1734"/>
                  </a:lnTo>
                  <a:lnTo>
                    <a:pt x="3761" y="1423"/>
                  </a:lnTo>
                  <a:lnTo>
                    <a:pt x="3800" y="1130"/>
                  </a:lnTo>
                  <a:lnTo>
                    <a:pt x="3781" y="858"/>
                  </a:lnTo>
                  <a:lnTo>
                    <a:pt x="3742" y="604"/>
                  </a:lnTo>
                  <a:lnTo>
                    <a:pt x="3703" y="487"/>
                  </a:lnTo>
                  <a:lnTo>
                    <a:pt x="3664" y="390"/>
                  </a:lnTo>
                  <a:lnTo>
                    <a:pt x="3605" y="293"/>
                  </a:lnTo>
                  <a:lnTo>
                    <a:pt x="3547" y="215"/>
                  </a:lnTo>
                  <a:lnTo>
                    <a:pt x="3469" y="137"/>
                  </a:lnTo>
                  <a:lnTo>
                    <a:pt x="3372" y="78"/>
                  </a:lnTo>
                  <a:lnTo>
                    <a:pt x="3294" y="39"/>
                  </a:lnTo>
                  <a:lnTo>
                    <a:pt x="3177" y="20"/>
                  </a:lnTo>
                  <a:lnTo>
                    <a:pt x="300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57"/>
            <p:cNvSpPr/>
            <p:nvPr/>
          </p:nvSpPr>
          <p:spPr>
            <a:xfrm>
              <a:off x="11909625" y="483513"/>
              <a:ext cx="95025" cy="184150"/>
            </a:xfrm>
            <a:custGeom>
              <a:avLst/>
              <a:gdLst/>
              <a:ahLst/>
              <a:cxnLst/>
              <a:rect l="l" t="t" r="r" b="b"/>
              <a:pathLst>
                <a:path w="3801" h="7366" fill="none" extrusionOk="0">
                  <a:moveTo>
                    <a:pt x="3001" y="0"/>
                  </a:moveTo>
                  <a:lnTo>
                    <a:pt x="3001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787" y="20"/>
                  </a:lnTo>
                  <a:lnTo>
                    <a:pt x="2651" y="39"/>
                  </a:lnTo>
                  <a:lnTo>
                    <a:pt x="2651" y="39"/>
                  </a:lnTo>
                  <a:lnTo>
                    <a:pt x="2456" y="98"/>
                  </a:lnTo>
                  <a:lnTo>
                    <a:pt x="2300" y="176"/>
                  </a:lnTo>
                  <a:lnTo>
                    <a:pt x="2300" y="176"/>
                  </a:lnTo>
                  <a:lnTo>
                    <a:pt x="2164" y="273"/>
                  </a:lnTo>
                  <a:lnTo>
                    <a:pt x="2008" y="409"/>
                  </a:lnTo>
                  <a:lnTo>
                    <a:pt x="2008" y="409"/>
                  </a:lnTo>
                  <a:lnTo>
                    <a:pt x="1891" y="546"/>
                  </a:lnTo>
                  <a:lnTo>
                    <a:pt x="1774" y="741"/>
                  </a:lnTo>
                  <a:lnTo>
                    <a:pt x="1774" y="741"/>
                  </a:lnTo>
                  <a:lnTo>
                    <a:pt x="1657" y="935"/>
                  </a:lnTo>
                  <a:lnTo>
                    <a:pt x="1579" y="1130"/>
                  </a:lnTo>
                  <a:lnTo>
                    <a:pt x="1443" y="1520"/>
                  </a:lnTo>
                  <a:lnTo>
                    <a:pt x="1443" y="1520"/>
                  </a:lnTo>
                  <a:lnTo>
                    <a:pt x="1326" y="1968"/>
                  </a:lnTo>
                  <a:lnTo>
                    <a:pt x="1248" y="2436"/>
                  </a:lnTo>
                  <a:lnTo>
                    <a:pt x="1228" y="2475"/>
                  </a:lnTo>
                  <a:lnTo>
                    <a:pt x="1228" y="2475"/>
                  </a:lnTo>
                  <a:lnTo>
                    <a:pt x="1170" y="2845"/>
                  </a:lnTo>
                  <a:lnTo>
                    <a:pt x="1131" y="3020"/>
                  </a:lnTo>
                  <a:lnTo>
                    <a:pt x="1131" y="3020"/>
                  </a:lnTo>
                  <a:lnTo>
                    <a:pt x="956" y="3839"/>
                  </a:lnTo>
                  <a:lnTo>
                    <a:pt x="956" y="3839"/>
                  </a:lnTo>
                  <a:lnTo>
                    <a:pt x="780" y="4598"/>
                  </a:lnTo>
                  <a:lnTo>
                    <a:pt x="585" y="5378"/>
                  </a:lnTo>
                  <a:lnTo>
                    <a:pt x="371" y="6196"/>
                  </a:lnTo>
                  <a:lnTo>
                    <a:pt x="98" y="6995"/>
                  </a:lnTo>
                  <a:lnTo>
                    <a:pt x="98" y="6995"/>
                  </a:lnTo>
                  <a:lnTo>
                    <a:pt x="79" y="7073"/>
                  </a:lnTo>
                  <a:lnTo>
                    <a:pt x="79" y="7073"/>
                  </a:lnTo>
                  <a:lnTo>
                    <a:pt x="20" y="7131"/>
                  </a:lnTo>
                  <a:lnTo>
                    <a:pt x="1" y="7190"/>
                  </a:lnTo>
                  <a:lnTo>
                    <a:pt x="1" y="7248"/>
                  </a:lnTo>
                  <a:lnTo>
                    <a:pt x="20" y="7287"/>
                  </a:lnTo>
                  <a:lnTo>
                    <a:pt x="20" y="7287"/>
                  </a:lnTo>
                  <a:lnTo>
                    <a:pt x="79" y="7346"/>
                  </a:lnTo>
                  <a:lnTo>
                    <a:pt x="137" y="7365"/>
                  </a:lnTo>
                  <a:lnTo>
                    <a:pt x="137" y="7365"/>
                  </a:lnTo>
                  <a:lnTo>
                    <a:pt x="176" y="7365"/>
                  </a:lnTo>
                  <a:lnTo>
                    <a:pt x="215" y="7346"/>
                  </a:lnTo>
                  <a:lnTo>
                    <a:pt x="215" y="7346"/>
                  </a:lnTo>
                  <a:lnTo>
                    <a:pt x="449" y="7170"/>
                  </a:lnTo>
                  <a:lnTo>
                    <a:pt x="683" y="7014"/>
                  </a:lnTo>
                  <a:lnTo>
                    <a:pt x="917" y="6820"/>
                  </a:lnTo>
                  <a:lnTo>
                    <a:pt x="1131" y="6625"/>
                  </a:lnTo>
                  <a:lnTo>
                    <a:pt x="1345" y="6410"/>
                  </a:lnTo>
                  <a:lnTo>
                    <a:pt x="1560" y="6196"/>
                  </a:lnTo>
                  <a:lnTo>
                    <a:pt x="1969" y="5709"/>
                  </a:lnTo>
                  <a:lnTo>
                    <a:pt x="1969" y="5709"/>
                  </a:lnTo>
                  <a:lnTo>
                    <a:pt x="2300" y="5241"/>
                  </a:lnTo>
                  <a:lnTo>
                    <a:pt x="2631" y="4735"/>
                  </a:lnTo>
                  <a:lnTo>
                    <a:pt x="2631" y="4735"/>
                  </a:lnTo>
                  <a:lnTo>
                    <a:pt x="2807" y="4423"/>
                  </a:lnTo>
                  <a:lnTo>
                    <a:pt x="2807" y="4423"/>
                  </a:lnTo>
                  <a:lnTo>
                    <a:pt x="3021" y="3936"/>
                  </a:lnTo>
                  <a:lnTo>
                    <a:pt x="3255" y="3371"/>
                  </a:lnTo>
                  <a:lnTo>
                    <a:pt x="3255" y="3371"/>
                  </a:lnTo>
                  <a:lnTo>
                    <a:pt x="3488" y="2689"/>
                  </a:lnTo>
                  <a:lnTo>
                    <a:pt x="3664" y="2066"/>
                  </a:lnTo>
                  <a:lnTo>
                    <a:pt x="3664" y="2066"/>
                  </a:lnTo>
                  <a:lnTo>
                    <a:pt x="3722" y="1734"/>
                  </a:lnTo>
                  <a:lnTo>
                    <a:pt x="3761" y="1423"/>
                  </a:lnTo>
                  <a:lnTo>
                    <a:pt x="3761" y="1423"/>
                  </a:lnTo>
                  <a:lnTo>
                    <a:pt x="3800" y="1130"/>
                  </a:lnTo>
                  <a:lnTo>
                    <a:pt x="3781" y="858"/>
                  </a:lnTo>
                  <a:lnTo>
                    <a:pt x="3781" y="858"/>
                  </a:lnTo>
                  <a:lnTo>
                    <a:pt x="3742" y="604"/>
                  </a:lnTo>
                  <a:lnTo>
                    <a:pt x="3703" y="487"/>
                  </a:lnTo>
                  <a:lnTo>
                    <a:pt x="3664" y="390"/>
                  </a:lnTo>
                  <a:lnTo>
                    <a:pt x="3664" y="390"/>
                  </a:lnTo>
                  <a:lnTo>
                    <a:pt x="3605" y="293"/>
                  </a:lnTo>
                  <a:lnTo>
                    <a:pt x="3547" y="215"/>
                  </a:lnTo>
                  <a:lnTo>
                    <a:pt x="3469" y="137"/>
                  </a:lnTo>
                  <a:lnTo>
                    <a:pt x="3372" y="78"/>
                  </a:lnTo>
                  <a:lnTo>
                    <a:pt x="3372" y="78"/>
                  </a:lnTo>
                  <a:lnTo>
                    <a:pt x="3294" y="39"/>
                  </a:lnTo>
                  <a:lnTo>
                    <a:pt x="3177" y="20"/>
                  </a:lnTo>
                  <a:lnTo>
                    <a:pt x="3177" y="20"/>
                  </a:lnTo>
                  <a:lnTo>
                    <a:pt x="300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57"/>
            <p:cNvSpPr/>
            <p:nvPr/>
          </p:nvSpPr>
          <p:spPr>
            <a:xfrm>
              <a:off x="11606175" y="638888"/>
              <a:ext cx="241625" cy="89175"/>
            </a:xfrm>
            <a:custGeom>
              <a:avLst/>
              <a:gdLst/>
              <a:ahLst/>
              <a:cxnLst/>
              <a:rect l="l" t="t" r="r" b="b"/>
              <a:pathLst>
                <a:path w="9665" h="3567" extrusionOk="0">
                  <a:moveTo>
                    <a:pt x="1618" y="1"/>
                  </a:moveTo>
                  <a:lnTo>
                    <a:pt x="1364" y="20"/>
                  </a:lnTo>
                  <a:lnTo>
                    <a:pt x="1150" y="59"/>
                  </a:lnTo>
                  <a:lnTo>
                    <a:pt x="975" y="118"/>
                  </a:lnTo>
                  <a:lnTo>
                    <a:pt x="780" y="195"/>
                  </a:lnTo>
                  <a:lnTo>
                    <a:pt x="624" y="273"/>
                  </a:lnTo>
                  <a:lnTo>
                    <a:pt x="448" y="390"/>
                  </a:lnTo>
                  <a:lnTo>
                    <a:pt x="332" y="488"/>
                  </a:lnTo>
                  <a:lnTo>
                    <a:pt x="234" y="605"/>
                  </a:lnTo>
                  <a:lnTo>
                    <a:pt x="137" y="722"/>
                  </a:lnTo>
                  <a:lnTo>
                    <a:pt x="59" y="877"/>
                  </a:lnTo>
                  <a:lnTo>
                    <a:pt x="20" y="994"/>
                  </a:lnTo>
                  <a:lnTo>
                    <a:pt x="0" y="1150"/>
                  </a:lnTo>
                  <a:lnTo>
                    <a:pt x="0" y="1306"/>
                  </a:lnTo>
                  <a:lnTo>
                    <a:pt x="20" y="1481"/>
                  </a:lnTo>
                  <a:lnTo>
                    <a:pt x="59" y="1618"/>
                  </a:lnTo>
                  <a:lnTo>
                    <a:pt x="137" y="1774"/>
                  </a:lnTo>
                  <a:lnTo>
                    <a:pt x="234" y="1930"/>
                  </a:lnTo>
                  <a:lnTo>
                    <a:pt x="351" y="2085"/>
                  </a:lnTo>
                  <a:lnTo>
                    <a:pt x="468" y="2222"/>
                  </a:lnTo>
                  <a:lnTo>
                    <a:pt x="643" y="2378"/>
                  </a:lnTo>
                  <a:lnTo>
                    <a:pt x="838" y="2534"/>
                  </a:lnTo>
                  <a:lnTo>
                    <a:pt x="1052" y="2670"/>
                  </a:lnTo>
                  <a:lnTo>
                    <a:pt x="1267" y="2806"/>
                  </a:lnTo>
                  <a:lnTo>
                    <a:pt x="1520" y="2923"/>
                  </a:lnTo>
                  <a:lnTo>
                    <a:pt x="1793" y="3040"/>
                  </a:lnTo>
                  <a:lnTo>
                    <a:pt x="2105" y="3157"/>
                  </a:lnTo>
                  <a:lnTo>
                    <a:pt x="2377" y="3235"/>
                  </a:lnTo>
                  <a:lnTo>
                    <a:pt x="2650" y="3313"/>
                  </a:lnTo>
                  <a:lnTo>
                    <a:pt x="3235" y="3449"/>
                  </a:lnTo>
                  <a:lnTo>
                    <a:pt x="3800" y="3527"/>
                  </a:lnTo>
                  <a:lnTo>
                    <a:pt x="4443" y="3566"/>
                  </a:lnTo>
                  <a:lnTo>
                    <a:pt x="5242" y="3566"/>
                  </a:lnTo>
                  <a:lnTo>
                    <a:pt x="5670" y="3547"/>
                  </a:lnTo>
                  <a:lnTo>
                    <a:pt x="6099" y="3508"/>
                  </a:lnTo>
                  <a:lnTo>
                    <a:pt x="6527" y="3449"/>
                  </a:lnTo>
                  <a:lnTo>
                    <a:pt x="6976" y="3371"/>
                  </a:lnTo>
                  <a:lnTo>
                    <a:pt x="7443" y="3293"/>
                  </a:lnTo>
                  <a:lnTo>
                    <a:pt x="7911" y="3196"/>
                  </a:lnTo>
                  <a:lnTo>
                    <a:pt x="8398" y="3079"/>
                  </a:lnTo>
                  <a:lnTo>
                    <a:pt x="8905" y="2943"/>
                  </a:lnTo>
                  <a:lnTo>
                    <a:pt x="9411" y="2787"/>
                  </a:lnTo>
                  <a:lnTo>
                    <a:pt x="9470" y="2748"/>
                  </a:lnTo>
                  <a:lnTo>
                    <a:pt x="9547" y="2748"/>
                  </a:lnTo>
                  <a:lnTo>
                    <a:pt x="9586" y="2728"/>
                  </a:lnTo>
                  <a:lnTo>
                    <a:pt x="9625" y="2689"/>
                  </a:lnTo>
                  <a:lnTo>
                    <a:pt x="9645" y="2650"/>
                  </a:lnTo>
                  <a:lnTo>
                    <a:pt x="9664" y="2592"/>
                  </a:lnTo>
                  <a:lnTo>
                    <a:pt x="9645" y="2514"/>
                  </a:lnTo>
                  <a:lnTo>
                    <a:pt x="9606" y="2475"/>
                  </a:lnTo>
                  <a:lnTo>
                    <a:pt x="9547" y="2456"/>
                  </a:lnTo>
                  <a:lnTo>
                    <a:pt x="8924" y="2280"/>
                  </a:lnTo>
                  <a:lnTo>
                    <a:pt x="8320" y="2066"/>
                  </a:lnTo>
                  <a:lnTo>
                    <a:pt x="7697" y="1832"/>
                  </a:lnTo>
                  <a:lnTo>
                    <a:pt x="7034" y="1579"/>
                  </a:lnTo>
                  <a:lnTo>
                    <a:pt x="6527" y="1365"/>
                  </a:lnTo>
                  <a:lnTo>
                    <a:pt x="5807" y="1072"/>
                  </a:lnTo>
                  <a:lnTo>
                    <a:pt x="5144" y="819"/>
                  </a:lnTo>
                  <a:lnTo>
                    <a:pt x="4540" y="605"/>
                  </a:lnTo>
                  <a:lnTo>
                    <a:pt x="3917" y="410"/>
                  </a:lnTo>
                  <a:lnTo>
                    <a:pt x="3274" y="234"/>
                  </a:lnTo>
                  <a:lnTo>
                    <a:pt x="2689" y="98"/>
                  </a:lnTo>
                  <a:lnTo>
                    <a:pt x="2377" y="40"/>
                  </a:lnTo>
                  <a:lnTo>
                    <a:pt x="208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57"/>
            <p:cNvSpPr/>
            <p:nvPr/>
          </p:nvSpPr>
          <p:spPr>
            <a:xfrm>
              <a:off x="11606175" y="638888"/>
              <a:ext cx="241625" cy="89175"/>
            </a:xfrm>
            <a:custGeom>
              <a:avLst/>
              <a:gdLst/>
              <a:ahLst/>
              <a:cxnLst/>
              <a:rect l="l" t="t" r="r" b="b"/>
              <a:pathLst>
                <a:path w="9665" h="3567" fill="none" extrusionOk="0">
                  <a:moveTo>
                    <a:pt x="1832" y="1"/>
                  </a:moveTo>
                  <a:lnTo>
                    <a:pt x="1832" y="1"/>
                  </a:lnTo>
                  <a:lnTo>
                    <a:pt x="1618" y="1"/>
                  </a:lnTo>
                  <a:lnTo>
                    <a:pt x="1618" y="1"/>
                  </a:lnTo>
                  <a:lnTo>
                    <a:pt x="1364" y="20"/>
                  </a:lnTo>
                  <a:lnTo>
                    <a:pt x="1150" y="59"/>
                  </a:lnTo>
                  <a:lnTo>
                    <a:pt x="1150" y="59"/>
                  </a:lnTo>
                  <a:lnTo>
                    <a:pt x="975" y="118"/>
                  </a:lnTo>
                  <a:lnTo>
                    <a:pt x="780" y="195"/>
                  </a:lnTo>
                  <a:lnTo>
                    <a:pt x="780" y="195"/>
                  </a:lnTo>
                  <a:lnTo>
                    <a:pt x="624" y="273"/>
                  </a:lnTo>
                  <a:lnTo>
                    <a:pt x="448" y="390"/>
                  </a:lnTo>
                  <a:lnTo>
                    <a:pt x="448" y="390"/>
                  </a:lnTo>
                  <a:lnTo>
                    <a:pt x="332" y="488"/>
                  </a:lnTo>
                  <a:lnTo>
                    <a:pt x="234" y="605"/>
                  </a:lnTo>
                  <a:lnTo>
                    <a:pt x="137" y="722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20" y="994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306"/>
                  </a:lnTo>
                  <a:lnTo>
                    <a:pt x="20" y="1481"/>
                  </a:lnTo>
                  <a:lnTo>
                    <a:pt x="20" y="1481"/>
                  </a:lnTo>
                  <a:lnTo>
                    <a:pt x="59" y="1618"/>
                  </a:lnTo>
                  <a:lnTo>
                    <a:pt x="137" y="1774"/>
                  </a:lnTo>
                  <a:lnTo>
                    <a:pt x="234" y="1930"/>
                  </a:lnTo>
                  <a:lnTo>
                    <a:pt x="351" y="2085"/>
                  </a:lnTo>
                  <a:lnTo>
                    <a:pt x="351" y="2085"/>
                  </a:lnTo>
                  <a:lnTo>
                    <a:pt x="468" y="2222"/>
                  </a:lnTo>
                  <a:lnTo>
                    <a:pt x="643" y="2378"/>
                  </a:lnTo>
                  <a:lnTo>
                    <a:pt x="643" y="2378"/>
                  </a:lnTo>
                  <a:lnTo>
                    <a:pt x="838" y="2534"/>
                  </a:lnTo>
                  <a:lnTo>
                    <a:pt x="1052" y="2670"/>
                  </a:lnTo>
                  <a:lnTo>
                    <a:pt x="1052" y="2670"/>
                  </a:lnTo>
                  <a:lnTo>
                    <a:pt x="1267" y="2806"/>
                  </a:lnTo>
                  <a:lnTo>
                    <a:pt x="1520" y="2923"/>
                  </a:lnTo>
                  <a:lnTo>
                    <a:pt x="1793" y="3040"/>
                  </a:lnTo>
                  <a:lnTo>
                    <a:pt x="2105" y="3157"/>
                  </a:lnTo>
                  <a:lnTo>
                    <a:pt x="2105" y="3157"/>
                  </a:lnTo>
                  <a:lnTo>
                    <a:pt x="2377" y="3235"/>
                  </a:lnTo>
                  <a:lnTo>
                    <a:pt x="2650" y="3313"/>
                  </a:lnTo>
                  <a:lnTo>
                    <a:pt x="3235" y="3449"/>
                  </a:lnTo>
                  <a:lnTo>
                    <a:pt x="3235" y="3449"/>
                  </a:lnTo>
                  <a:lnTo>
                    <a:pt x="3800" y="3527"/>
                  </a:lnTo>
                  <a:lnTo>
                    <a:pt x="4443" y="3566"/>
                  </a:lnTo>
                  <a:lnTo>
                    <a:pt x="4443" y="3566"/>
                  </a:lnTo>
                  <a:lnTo>
                    <a:pt x="4832" y="3566"/>
                  </a:lnTo>
                  <a:lnTo>
                    <a:pt x="4832" y="3566"/>
                  </a:lnTo>
                  <a:lnTo>
                    <a:pt x="5242" y="3566"/>
                  </a:lnTo>
                  <a:lnTo>
                    <a:pt x="5670" y="3547"/>
                  </a:lnTo>
                  <a:lnTo>
                    <a:pt x="5670" y="3547"/>
                  </a:lnTo>
                  <a:lnTo>
                    <a:pt x="6099" y="3508"/>
                  </a:lnTo>
                  <a:lnTo>
                    <a:pt x="6527" y="3449"/>
                  </a:lnTo>
                  <a:lnTo>
                    <a:pt x="6976" y="3371"/>
                  </a:lnTo>
                  <a:lnTo>
                    <a:pt x="7443" y="3293"/>
                  </a:lnTo>
                  <a:lnTo>
                    <a:pt x="7911" y="3196"/>
                  </a:lnTo>
                  <a:lnTo>
                    <a:pt x="8398" y="3079"/>
                  </a:lnTo>
                  <a:lnTo>
                    <a:pt x="8905" y="2943"/>
                  </a:lnTo>
                  <a:lnTo>
                    <a:pt x="9411" y="2787"/>
                  </a:lnTo>
                  <a:lnTo>
                    <a:pt x="9411" y="2787"/>
                  </a:lnTo>
                  <a:lnTo>
                    <a:pt x="9470" y="2748"/>
                  </a:lnTo>
                  <a:lnTo>
                    <a:pt x="9470" y="2748"/>
                  </a:lnTo>
                  <a:lnTo>
                    <a:pt x="9509" y="2748"/>
                  </a:lnTo>
                  <a:lnTo>
                    <a:pt x="9509" y="2748"/>
                  </a:lnTo>
                  <a:lnTo>
                    <a:pt x="9547" y="2748"/>
                  </a:lnTo>
                  <a:lnTo>
                    <a:pt x="9586" y="2728"/>
                  </a:lnTo>
                  <a:lnTo>
                    <a:pt x="9625" y="2689"/>
                  </a:lnTo>
                  <a:lnTo>
                    <a:pt x="9645" y="2650"/>
                  </a:lnTo>
                  <a:lnTo>
                    <a:pt x="9645" y="2650"/>
                  </a:lnTo>
                  <a:lnTo>
                    <a:pt x="9664" y="2592"/>
                  </a:lnTo>
                  <a:lnTo>
                    <a:pt x="9645" y="2514"/>
                  </a:lnTo>
                  <a:lnTo>
                    <a:pt x="9645" y="2514"/>
                  </a:lnTo>
                  <a:lnTo>
                    <a:pt x="9606" y="2475"/>
                  </a:lnTo>
                  <a:lnTo>
                    <a:pt x="9547" y="2456"/>
                  </a:lnTo>
                  <a:lnTo>
                    <a:pt x="9547" y="2456"/>
                  </a:lnTo>
                  <a:lnTo>
                    <a:pt x="8924" y="2280"/>
                  </a:lnTo>
                  <a:lnTo>
                    <a:pt x="8320" y="2066"/>
                  </a:lnTo>
                  <a:lnTo>
                    <a:pt x="7697" y="1832"/>
                  </a:lnTo>
                  <a:lnTo>
                    <a:pt x="7034" y="1579"/>
                  </a:lnTo>
                  <a:lnTo>
                    <a:pt x="7034" y="1579"/>
                  </a:lnTo>
                  <a:lnTo>
                    <a:pt x="6527" y="1365"/>
                  </a:lnTo>
                  <a:lnTo>
                    <a:pt x="6527" y="1365"/>
                  </a:lnTo>
                  <a:lnTo>
                    <a:pt x="5807" y="1072"/>
                  </a:lnTo>
                  <a:lnTo>
                    <a:pt x="5807" y="1072"/>
                  </a:lnTo>
                  <a:lnTo>
                    <a:pt x="5144" y="819"/>
                  </a:lnTo>
                  <a:lnTo>
                    <a:pt x="4540" y="605"/>
                  </a:lnTo>
                  <a:lnTo>
                    <a:pt x="4540" y="605"/>
                  </a:lnTo>
                  <a:lnTo>
                    <a:pt x="3917" y="410"/>
                  </a:lnTo>
                  <a:lnTo>
                    <a:pt x="3274" y="234"/>
                  </a:lnTo>
                  <a:lnTo>
                    <a:pt x="3274" y="234"/>
                  </a:lnTo>
                  <a:lnTo>
                    <a:pt x="2689" y="98"/>
                  </a:lnTo>
                  <a:lnTo>
                    <a:pt x="2377" y="40"/>
                  </a:lnTo>
                  <a:lnTo>
                    <a:pt x="2085" y="1"/>
                  </a:lnTo>
                  <a:lnTo>
                    <a:pt x="2085" y="1"/>
                  </a:lnTo>
                  <a:lnTo>
                    <a:pt x="183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57"/>
            <p:cNvSpPr/>
            <p:nvPr/>
          </p:nvSpPr>
          <p:spPr>
            <a:xfrm>
              <a:off x="11825850" y="637438"/>
              <a:ext cx="137400" cy="181225"/>
            </a:xfrm>
            <a:custGeom>
              <a:avLst/>
              <a:gdLst/>
              <a:ahLst/>
              <a:cxnLst/>
              <a:rect l="l" t="t" r="r" b="b"/>
              <a:pathLst>
                <a:path w="5496" h="7249" extrusionOk="0">
                  <a:moveTo>
                    <a:pt x="2027" y="0"/>
                  </a:moveTo>
                  <a:lnTo>
                    <a:pt x="1832" y="39"/>
                  </a:lnTo>
                  <a:lnTo>
                    <a:pt x="1676" y="78"/>
                  </a:lnTo>
                  <a:lnTo>
                    <a:pt x="1520" y="137"/>
                  </a:lnTo>
                  <a:lnTo>
                    <a:pt x="1364" y="215"/>
                  </a:lnTo>
                  <a:lnTo>
                    <a:pt x="1209" y="292"/>
                  </a:lnTo>
                  <a:lnTo>
                    <a:pt x="1053" y="409"/>
                  </a:lnTo>
                  <a:lnTo>
                    <a:pt x="916" y="526"/>
                  </a:lnTo>
                  <a:lnTo>
                    <a:pt x="780" y="643"/>
                  </a:lnTo>
                  <a:lnTo>
                    <a:pt x="644" y="780"/>
                  </a:lnTo>
                  <a:lnTo>
                    <a:pt x="507" y="935"/>
                  </a:lnTo>
                  <a:lnTo>
                    <a:pt x="390" y="1111"/>
                  </a:lnTo>
                  <a:lnTo>
                    <a:pt x="293" y="1325"/>
                  </a:lnTo>
                  <a:lnTo>
                    <a:pt x="195" y="1520"/>
                  </a:lnTo>
                  <a:lnTo>
                    <a:pt x="137" y="1695"/>
                  </a:lnTo>
                  <a:lnTo>
                    <a:pt x="79" y="1890"/>
                  </a:lnTo>
                  <a:lnTo>
                    <a:pt x="40" y="2104"/>
                  </a:lnTo>
                  <a:lnTo>
                    <a:pt x="20" y="2358"/>
                  </a:lnTo>
                  <a:lnTo>
                    <a:pt x="1" y="2553"/>
                  </a:lnTo>
                  <a:lnTo>
                    <a:pt x="1" y="2747"/>
                  </a:lnTo>
                  <a:lnTo>
                    <a:pt x="20" y="3196"/>
                  </a:lnTo>
                  <a:lnTo>
                    <a:pt x="98" y="3663"/>
                  </a:lnTo>
                  <a:lnTo>
                    <a:pt x="215" y="4111"/>
                  </a:lnTo>
                  <a:lnTo>
                    <a:pt x="351" y="4540"/>
                  </a:lnTo>
                  <a:lnTo>
                    <a:pt x="527" y="4930"/>
                  </a:lnTo>
                  <a:lnTo>
                    <a:pt x="741" y="5280"/>
                  </a:lnTo>
                  <a:lnTo>
                    <a:pt x="975" y="5612"/>
                  </a:lnTo>
                  <a:lnTo>
                    <a:pt x="1170" y="5923"/>
                  </a:lnTo>
                  <a:lnTo>
                    <a:pt x="1306" y="6118"/>
                  </a:lnTo>
                  <a:lnTo>
                    <a:pt x="1462" y="6332"/>
                  </a:lnTo>
                  <a:lnTo>
                    <a:pt x="1657" y="6527"/>
                  </a:lnTo>
                  <a:lnTo>
                    <a:pt x="1852" y="6722"/>
                  </a:lnTo>
                  <a:lnTo>
                    <a:pt x="2066" y="6878"/>
                  </a:lnTo>
                  <a:lnTo>
                    <a:pt x="2319" y="7034"/>
                  </a:lnTo>
                  <a:lnTo>
                    <a:pt x="2592" y="7151"/>
                  </a:lnTo>
                  <a:lnTo>
                    <a:pt x="2728" y="7190"/>
                  </a:lnTo>
                  <a:lnTo>
                    <a:pt x="2865" y="7229"/>
                  </a:lnTo>
                  <a:lnTo>
                    <a:pt x="3040" y="7248"/>
                  </a:lnTo>
                  <a:lnTo>
                    <a:pt x="3410" y="7248"/>
                  </a:lnTo>
                  <a:lnTo>
                    <a:pt x="3586" y="7209"/>
                  </a:lnTo>
                  <a:lnTo>
                    <a:pt x="3780" y="7170"/>
                  </a:lnTo>
                  <a:lnTo>
                    <a:pt x="3975" y="7092"/>
                  </a:lnTo>
                  <a:lnTo>
                    <a:pt x="4268" y="6956"/>
                  </a:lnTo>
                  <a:lnTo>
                    <a:pt x="4540" y="6781"/>
                  </a:lnTo>
                  <a:lnTo>
                    <a:pt x="4677" y="6664"/>
                  </a:lnTo>
                  <a:lnTo>
                    <a:pt x="4794" y="6566"/>
                  </a:lnTo>
                  <a:lnTo>
                    <a:pt x="4930" y="6430"/>
                  </a:lnTo>
                  <a:lnTo>
                    <a:pt x="5027" y="6274"/>
                  </a:lnTo>
                  <a:lnTo>
                    <a:pt x="5105" y="6157"/>
                  </a:lnTo>
                  <a:lnTo>
                    <a:pt x="5183" y="6021"/>
                  </a:lnTo>
                  <a:lnTo>
                    <a:pt x="5320" y="5709"/>
                  </a:lnTo>
                  <a:lnTo>
                    <a:pt x="5378" y="5534"/>
                  </a:lnTo>
                  <a:lnTo>
                    <a:pt x="5417" y="5358"/>
                  </a:lnTo>
                  <a:lnTo>
                    <a:pt x="5476" y="5027"/>
                  </a:lnTo>
                  <a:lnTo>
                    <a:pt x="5495" y="4715"/>
                  </a:lnTo>
                  <a:lnTo>
                    <a:pt x="5495" y="4384"/>
                  </a:lnTo>
                  <a:lnTo>
                    <a:pt x="5476" y="4014"/>
                  </a:lnTo>
                  <a:lnTo>
                    <a:pt x="5398" y="3624"/>
                  </a:lnTo>
                  <a:lnTo>
                    <a:pt x="5320" y="3273"/>
                  </a:lnTo>
                  <a:lnTo>
                    <a:pt x="5222" y="2923"/>
                  </a:lnTo>
                  <a:lnTo>
                    <a:pt x="5086" y="2572"/>
                  </a:lnTo>
                  <a:lnTo>
                    <a:pt x="4930" y="2221"/>
                  </a:lnTo>
                  <a:lnTo>
                    <a:pt x="4774" y="1890"/>
                  </a:lnTo>
                  <a:lnTo>
                    <a:pt x="4579" y="1578"/>
                  </a:lnTo>
                  <a:lnTo>
                    <a:pt x="4384" y="1286"/>
                  </a:lnTo>
                  <a:lnTo>
                    <a:pt x="4151" y="994"/>
                  </a:lnTo>
                  <a:lnTo>
                    <a:pt x="3917" y="780"/>
                  </a:lnTo>
                  <a:lnTo>
                    <a:pt x="3683" y="565"/>
                  </a:lnTo>
                  <a:lnTo>
                    <a:pt x="3430" y="390"/>
                  </a:lnTo>
                  <a:lnTo>
                    <a:pt x="3293" y="292"/>
                  </a:lnTo>
                  <a:lnTo>
                    <a:pt x="3138" y="215"/>
                  </a:lnTo>
                  <a:lnTo>
                    <a:pt x="2826" y="98"/>
                  </a:lnTo>
                  <a:lnTo>
                    <a:pt x="2670" y="59"/>
                  </a:lnTo>
                  <a:lnTo>
                    <a:pt x="2534" y="20"/>
                  </a:lnTo>
                  <a:lnTo>
                    <a:pt x="23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57"/>
            <p:cNvSpPr/>
            <p:nvPr/>
          </p:nvSpPr>
          <p:spPr>
            <a:xfrm>
              <a:off x="11825850" y="637438"/>
              <a:ext cx="137400" cy="181225"/>
            </a:xfrm>
            <a:custGeom>
              <a:avLst/>
              <a:gdLst/>
              <a:ahLst/>
              <a:cxnLst/>
              <a:rect l="l" t="t" r="r" b="b"/>
              <a:pathLst>
                <a:path w="5496" h="7249" fill="none" extrusionOk="0">
                  <a:moveTo>
                    <a:pt x="2222" y="0"/>
                  </a:moveTo>
                  <a:lnTo>
                    <a:pt x="2202" y="0"/>
                  </a:lnTo>
                  <a:lnTo>
                    <a:pt x="2202" y="0"/>
                  </a:lnTo>
                  <a:lnTo>
                    <a:pt x="2027" y="0"/>
                  </a:lnTo>
                  <a:lnTo>
                    <a:pt x="1832" y="39"/>
                  </a:lnTo>
                  <a:lnTo>
                    <a:pt x="1832" y="39"/>
                  </a:lnTo>
                  <a:lnTo>
                    <a:pt x="1676" y="78"/>
                  </a:lnTo>
                  <a:lnTo>
                    <a:pt x="1520" y="137"/>
                  </a:lnTo>
                  <a:lnTo>
                    <a:pt x="1364" y="215"/>
                  </a:lnTo>
                  <a:lnTo>
                    <a:pt x="1209" y="292"/>
                  </a:lnTo>
                  <a:lnTo>
                    <a:pt x="1209" y="292"/>
                  </a:lnTo>
                  <a:lnTo>
                    <a:pt x="1053" y="409"/>
                  </a:lnTo>
                  <a:lnTo>
                    <a:pt x="916" y="526"/>
                  </a:lnTo>
                  <a:lnTo>
                    <a:pt x="916" y="526"/>
                  </a:lnTo>
                  <a:lnTo>
                    <a:pt x="780" y="643"/>
                  </a:lnTo>
                  <a:lnTo>
                    <a:pt x="644" y="780"/>
                  </a:lnTo>
                  <a:lnTo>
                    <a:pt x="644" y="780"/>
                  </a:lnTo>
                  <a:lnTo>
                    <a:pt x="507" y="935"/>
                  </a:lnTo>
                  <a:lnTo>
                    <a:pt x="390" y="1111"/>
                  </a:lnTo>
                  <a:lnTo>
                    <a:pt x="390" y="1111"/>
                  </a:lnTo>
                  <a:lnTo>
                    <a:pt x="293" y="1325"/>
                  </a:lnTo>
                  <a:lnTo>
                    <a:pt x="195" y="1520"/>
                  </a:lnTo>
                  <a:lnTo>
                    <a:pt x="195" y="1520"/>
                  </a:lnTo>
                  <a:lnTo>
                    <a:pt x="137" y="1695"/>
                  </a:lnTo>
                  <a:lnTo>
                    <a:pt x="79" y="1890"/>
                  </a:lnTo>
                  <a:lnTo>
                    <a:pt x="40" y="2104"/>
                  </a:lnTo>
                  <a:lnTo>
                    <a:pt x="20" y="2358"/>
                  </a:lnTo>
                  <a:lnTo>
                    <a:pt x="20" y="2358"/>
                  </a:lnTo>
                  <a:lnTo>
                    <a:pt x="1" y="2553"/>
                  </a:lnTo>
                  <a:lnTo>
                    <a:pt x="1" y="2747"/>
                  </a:lnTo>
                  <a:lnTo>
                    <a:pt x="20" y="3196"/>
                  </a:lnTo>
                  <a:lnTo>
                    <a:pt x="20" y="3196"/>
                  </a:lnTo>
                  <a:lnTo>
                    <a:pt x="98" y="3663"/>
                  </a:lnTo>
                  <a:lnTo>
                    <a:pt x="215" y="4111"/>
                  </a:lnTo>
                  <a:lnTo>
                    <a:pt x="215" y="4111"/>
                  </a:lnTo>
                  <a:lnTo>
                    <a:pt x="351" y="4540"/>
                  </a:lnTo>
                  <a:lnTo>
                    <a:pt x="527" y="4930"/>
                  </a:lnTo>
                  <a:lnTo>
                    <a:pt x="741" y="5280"/>
                  </a:lnTo>
                  <a:lnTo>
                    <a:pt x="975" y="5612"/>
                  </a:lnTo>
                  <a:lnTo>
                    <a:pt x="975" y="5612"/>
                  </a:lnTo>
                  <a:lnTo>
                    <a:pt x="1170" y="5923"/>
                  </a:lnTo>
                  <a:lnTo>
                    <a:pt x="1170" y="5923"/>
                  </a:lnTo>
                  <a:lnTo>
                    <a:pt x="1306" y="6118"/>
                  </a:lnTo>
                  <a:lnTo>
                    <a:pt x="1462" y="6332"/>
                  </a:lnTo>
                  <a:lnTo>
                    <a:pt x="1657" y="6527"/>
                  </a:lnTo>
                  <a:lnTo>
                    <a:pt x="1852" y="6722"/>
                  </a:lnTo>
                  <a:lnTo>
                    <a:pt x="2066" y="6878"/>
                  </a:lnTo>
                  <a:lnTo>
                    <a:pt x="2319" y="7034"/>
                  </a:lnTo>
                  <a:lnTo>
                    <a:pt x="2592" y="7151"/>
                  </a:lnTo>
                  <a:lnTo>
                    <a:pt x="2728" y="7190"/>
                  </a:lnTo>
                  <a:lnTo>
                    <a:pt x="2865" y="7229"/>
                  </a:lnTo>
                  <a:lnTo>
                    <a:pt x="2865" y="7229"/>
                  </a:lnTo>
                  <a:lnTo>
                    <a:pt x="3040" y="7248"/>
                  </a:lnTo>
                  <a:lnTo>
                    <a:pt x="3215" y="7248"/>
                  </a:lnTo>
                  <a:lnTo>
                    <a:pt x="3215" y="7248"/>
                  </a:lnTo>
                  <a:lnTo>
                    <a:pt x="3410" y="7248"/>
                  </a:lnTo>
                  <a:lnTo>
                    <a:pt x="3586" y="7209"/>
                  </a:lnTo>
                  <a:lnTo>
                    <a:pt x="3780" y="7170"/>
                  </a:lnTo>
                  <a:lnTo>
                    <a:pt x="3975" y="7092"/>
                  </a:lnTo>
                  <a:lnTo>
                    <a:pt x="3975" y="7092"/>
                  </a:lnTo>
                  <a:lnTo>
                    <a:pt x="4268" y="6956"/>
                  </a:lnTo>
                  <a:lnTo>
                    <a:pt x="4540" y="6781"/>
                  </a:lnTo>
                  <a:lnTo>
                    <a:pt x="4540" y="6781"/>
                  </a:lnTo>
                  <a:lnTo>
                    <a:pt x="4677" y="6664"/>
                  </a:lnTo>
                  <a:lnTo>
                    <a:pt x="4794" y="6566"/>
                  </a:lnTo>
                  <a:lnTo>
                    <a:pt x="4794" y="6566"/>
                  </a:lnTo>
                  <a:lnTo>
                    <a:pt x="4930" y="6430"/>
                  </a:lnTo>
                  <a:lnTo>
                    <a:pt x="5027" y="6274"/>
                  </a:lnTo>
                  <a:lnTo>
                    <a:pt x="5027" y="6274"/>
                  </a:lnTo>
                  <a:lnTo>
                    <a:pt x="5105" y="6157"/>
                  </a:lnTo>
                  <a:lnTo>
                    <a:pt x="5183" y="6021"/>
                  </a:lnTo>
                  <a:lnTo>
                    <a:pt x="5320" y="5709"/>
                  </a:lnTo>
                  <a:lnTo>
                    <a:pt x="5320" y="5709"/>
                  </a:lnTo>
                  <a:lnTo>
                    <a:pt x="5378" y="5534"/>
                  </a:lnTo>
                  <a:lnTo>
                    <a:pt x="5417" y="5358"/>
                  </a:lnTo>
                  <a:lnTo>
                    <a:pt x="5476" y="5027"/>
                  </a:lnTo>
                  <a:lnTo>
                    <a:pt x="5476" y="5027"/>
                  </a:lnTo>
                  <a:lnTo>
                    <a:pt x="5495" y="4715"/>
                  </a:lnTo>
                  <a:lnTo>
                    <a:pt x="5495" y="4384"/>
                  </a:lnTo>
                  <a:lnTo>
                    <a:pt x="5476" y="4014"/>
                  </a:lnTo>
                  <a:lnTo>
                    <a:pt x="5398" y="3624"/>
                  </a:lnTo>
                  <a:lnTo>
                    <a:pt x="5398" y="3624"/>
                  </a:lnTo>
                  <a:lnTo>
                    <a:pt x="5320" y="3273"/>
                  </a:lnTo>
                  <a:lnTo>
                    <a:pt x="5222" y="2923"/>
                  </a:lnTo>
                  <a:lnTo>
                    <a:pt x="5086" y="2572"/>
                  </a:lnTo>
                  <a:lnTo>
                    <a:pt x="4930" y="2221"/>
                  </a:lnTo>
                  <a:lnTo>
                    <a:pt x="4930" y="2221"/>
                  </a:lnTo>
                  <a:lnTo>
                    <a:pt x="4774" y="1890"/>
                  </a:lnTo>
                  <a:lnTo>
                    <a:pt x="4579" y="1578"/>
                  </a:lnTo>
                  <a:lnTo>
                    <a:pt x="4384" y="1286"/>
                  </a:lnTo>
                  <a:lnTo>
                    <a:pt x="4151" y="994"/>
                  </a:lnTo>
                  <a:lnTo>
                    <a:pt x="4151" y="994"/>
                  </a:lnTo>
                  <a:lnTo>
                    <a:pt x="3917" y="780"/>
                  </a:lnTo>
                  <a:lnTo>
                    <a:pt x="3683" y="565"/>
                  </a:lnTo>
                  <a:lnTo>
                    <a:pt x="3683" y="565"/>
                  </a:lnTo>
                  <a:lnTo>
                    <a:pt x="3430" y="390"/>
                  </a:lnTo>
                  <a:lnTo>
                    <a:pt x="3293" y="292"/>
                  </a:lnTo>
                  <a:lnTo>
                    <a:pt x="3138" y="215"/>
                  </a:lnTo>
                  <a:lnTo>
                    <a:pt x="3138" y="215"/>
                  </a:lnTo>
                  <a:lnTo>
                    <a:pt x="2826" y="98"/>
                  </a:lnTo>
                  <a:lnTo>
                    <a:pt x="2670" y="59"/>
                  </a:lnTo>
                  <a:lnTo>
                    <a:pt x="2534" y="20"/>
                  </a:lnTo>
                  <a:lnTo>
                    <a:pt x="2534" y="20"/>
                  </a:lnTo>
                  <a:lnTo>
                    <a:pt x="2378" y="0"/>
                  </a:lnTo>
                  <a:lnTo>
                    <a:pt x="22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57"/>
            <p:cNvSpPr/>
            <p:nvPr/>
          </p:nvSpPr>
          <p:spPr>
            <a:xfrm>
              <a:off x="11233550" y="382688"/>
              <a:ext cx="177325" cy="227975"/>
            </a:xfrm>
            <a:custGeom>
              <a:avLst/>
              <a:gdLst/>
              <a:ahLst/>
              <a:cxnLst/>
              <a:rect l="l" t="t" r="r" b="b"/>
              <a:pathLst>
                <a:path w="7093" h="9119" extrusionOk="0">
                  <a:moveTo>
                    <a:pt x="3955" y="0"/>
                  </a:moveTo>
                  <a:lnTo>
                    <a:pt x="3702" y="20"/>
                  </a:lnTo>
                  <a:lnTo>
                    <a:pt x="3468" y="39"/>
                  </a:lnTo>
                  <a:lnTo>
                    <a:pt x="3215" y="78"/>
                  </a:lnTo>
                  <a:lnTo>
                    <a:pt x="2981" y="136"/>
                  </a:lnTo>
                  <a:lnTo>
                    <a:pt x="2767" y="195"/>
                  </a:lnTo>
                  <a:lnTo>
                    <a:pt x="2572" y="273"/>
                  </a:lnTo>
                  <a:lnTo>
                    <a:pt x="2202" y="448"/>
                  </a:lnTo>
                  <a:lnTo>
                    <a:pt x="1851" y="663"/>
                  </a:lnTo>
                  <a:lnTo>
                    <a:pt x="1520" y="896"/>
                  </a:lnTo>
                  <a:lnTo>
                    <a:pt x="1208" y="1189"/>
                  </a:lnTo>
                  <a:lnTo>
                    <a:pt x="955" y="1500"/>
                  </a:lnTo>
                  <a:lnTo>
                    <a:pt x="702" y="1832"/>
                  </a:lnTo>
                  <a:lnTo>
                    <a:pt x="507" y="2202"/>
                  </a:lnTo>
                  <a:lnTo>
                    <a:pt x="331" y="2572"/>
                  </a:lnTo>
                  <a:lnTo>
                    <a:pt x="195" y="2981"/>
                  </a:lnTo>
                  <a:lnTo>
                    <a:pt x="78" y="3410"/>
                  </a:lnTo>
                  <a:lnTo>
                    <a:pt x="20" y="3838"/>
                  </a:lnTo>
                  <a:lnTo>
                    <a:pt x="0" y="4287"/>
                  </a:lnTo>
                  <a:lnTo>
                    <a:pt x="20" y="4735"/>
                  </a:lnTo>
                  <a:lnTo>
                    <a:pt x="78" y="5183"/>
                  </a:lnTo>
                  <a:lnTo>
                    <a:pt x="175" y="5650"/>
                  </a:lnTo>
                  <a:lnTo>
                    <a:pt x="312" y="6099"/>
                  </a:lnTo>
                  <a:lnTo>
                    <a:pt x="487" y="6508"/>
                  </a:lnTo>
                  <a:lnTo>
                    <a:pt x="702" y="6917"/>
                  </a:lnTo>
                  <a:lnTo>
                    <a:pt x="955" y="7287"/>
                  </a:lnTo>
                  <a:lnTo>
                    <a:pt x="1228" y="7618"/>
                  </a:lnTo>
                  <a:lnTo>
                    <a:pt x="1520" y="7930"/>
                  </a:lnTo>
                  <a:lnTo>
                    <a:pt x="1851" y="8203"/>
                  </a:lnTo>
                  <a:lnTo>
                    <a:pt x="2182" y="8456"/>
                  </a:lnTo>
                  <a:lnTo>
                    <a:pt x="2553" y="8670"/>
                  </a:lnTo>
                  <a:lnTo>
                    <a:pt x="2923" y="8846"/>
                  </a:lnTo>
                  <a:lnTo>
                    <a:pt x="3312" y="8963"/>
                  </a:lnTo>
                  <a:lnTo>
                    <a:pt x="3722" y="9060"/>
                  </a:lnTo>
                  <a:lnTo>
                    <a:pt x="4111" y="9119"/>
                  </a:lnTo>
                  <a:lnTo>
                    <a:pt x="4540" y="9119"/>
                  </a:lnTo>
                  <a:lnTo>
                    <a:pt x="4949" y="9080"/>
                  </a:lnTo>
                  <a:lnTo>
                    <a:pt x="5144" y="9041"/>
                  </a:lnTo>
                  <a:lnTo>
                    <a:pt x="5358" y="9002"/>
                  </a:lnTo>
                  <a:lnTo>
                    <a:pt x="5612" y="8924"/>
                  </a:lnTo>
                  <a:lnTo>
                    <a:pt x="5845" y="8826"/>
                  </a:lnTo>
                  <a:lnTo>
                    <a:pt x="6079" y="8709"/>
                  </a:lnTo>
                  <a:lnTo>
                    <a:pt x="6313" y="8593"/>
                  </a:lnTo>
                  <a:lnTo>
                    <a:pt x="6527" y="8456"/>
                  </a:lnTo>
                  <a:lnTo>
                    <a:pt x="6722" y="8300"/>
                  </a:lnTo>
                  <a:lnTo>
                    <a:pt x="6917" y="8144"/>
                  </a:lnTo>
                  <a:lnTo>
                    <a:pt x="7092" y="7969"/>
                  </a:lnTo>
                  <a:lnTo>
                    <a:pt x="6858" y="7989"/>
                  </a:lnTo>
                  <a:lnTo>
                    <a:pt x="6605" y="8008"/>
                  </a:lnTo>
                  <a:lnTo>
                    <a:pt x="6352" y="7989"/>
                  </a:lnTo>
                  <a:lnTo>
                    <a:pt x="6079" y="7950"/>
                  </a:lnTo>
                  <a:lnTo>
                    <a:pt x="5845" y="7891"/>
                  </a:lnTo>
                  <a:lnTo>
                    <a:pt x="5592" y="7813"/>
                  </a:lnTo>
                  <a:lnTo>
                    <a:pt x="5358" y="7716"/>
                  </a:lnTo>
                  <a:lnTo>
                    <a:pt x="5124" y="7599"/>
                  </a:lnTo>
                  <a:lnTo>
                    <a:pt x="4910" y="7462"/>
                  </a:lnTo>
                  <a:lnTo>
                    <a:pt x="4696" y="7326"/>
                  </a:lnTo>
                  <a:lnTo>
                    <a:pt x="4481" y="7151"/>
                  </a:lnTo>
                  <a:lnTo>
                    <a:pt x="4287" y="6975"/>
                  </a:lnTo>
                  <a:lnTo>
                    <a:pt x="4111" y="6800"/>
                  </a:lnTo>
                  <a:lnTo>
                    <a:pt x="3936" y="6586"/>
                  </a:lnTo>
                  <a:lnTo>
                    <a:pt x="3761" y="6371"/>
                  </a:lnTo>
                  <a:lnTo>
                    <a:pt x="3624" y="6138"/>
                  </a:lnTo>
                  <a:lnTo>
                    <a:pt x="3468" y="5923"/>
                  </a:lnTo>
                  <a:lnTo>
                    <a:pt x="3351" y="5670"/>
                  </a:lnTo>
                  <a:lnTo>
                    <a:pt x="3234" y="5436"/>
                  </a:lnTo>
                  <a:lnTo>
                    <a:pt x="3137" y="5183"/>
                  </a:lnTo>
                  <a:lnTo>
                    <a:pt x="3040" y="4930"/>
                  </a:lnTo>
                  <a:lnTo>
                    <a:pt x="2962" y="4657"/>
                  </a:lnTo>
                  <a:lnTo>
                    <a:pt x="2903" y="4403"/>
                  </a:lnTo>
                  <a:lnTo>
                    <a:pt x="2845" y="4131"/>
                  </a:lnTo>
                  <a:lnTo>
                    <a:pt x="2806" y="3858"/>
                  </a:lnTo>
                  <a:lnTo>
                    <a:pt x="2786" y="3585"/>
                  </a:lnTo>
                  <a:lnTo>
                    <a:pt x="2786" y="3332"/>
                  </a:lnTo>
                  <a:lnTo>
                    <a:pt x="2786" y="3059"/>
                  </a:lnTo>
                  <a:lnTo>
                    <a:pt x="2825" y="2806"/>
                  </a:lnTo>
                  <a:lnTo>
                    <a:pt x="2864" y="2552"/>
                  </a:lnTo>
                  <a:lnTo>
                    <a:pt x="2923" y="2299"/>
                  </a:lnTo>
                  <a:lnTo>
                    <a:pt x="3001" y="2046"/>
                  </a:lnTo>
                  <a:lnTo>
                    <a:pt x="3098" y="1812"/>
                  </a:lnTo>
                  <a:lnTo>
                    <a:pt x="3215" y="1578"/>
                  </a:lnTo>
                  <a:lnTo>
                    <a:pt x="3351" y="1364"/>
                  </a:lnTo>
                  <a:lnTo>
                    <a:pt x="3488" y="1150"/>
                  </a:lnTo>
                  <a:lnTo>
                    <a:pt x="3663" y="955"/>
                  </a:lnTo>
                  <a:lnTo>
                    <a:pt x="3858" y="760"/>
                  </a:lnTo>
                  <a:lnTo>
                    <a:pt x="4072" y="585"/>
                  </a:lnTo>
                  <a:lnTo>
                    <a:pt x="4287" y="429"/>
                  </a:lnTo>
                  <a:lnTo>
                    <a:pt x="4598" y="273"/>
                  </a:lnTo>
                  <a:lnTo>
                    <a:pt x="4910" y="136"/>
                  </a:lnTo>
                  <a:lnTo>
                    <a:pt x="4676" y="78"/>
                  </a:lnTo>
                  <a:lnTo>
                    <a:pt x="4442" y="39"/>
                  </a:lnTo>
                  <a:lnTo>
                    <a:pt x="4189" y="20"/>
                  </a:lnTo>
                  <a:lnTo>
                    <a:pt x="395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57"/>
            <p:cNvSpPr/>
            <p:nvPr/>
          </p:nvSpPr>
          <p:spPr>
            <a:xfrm>
              <a:off x="11233550" y="382688"/>
              <a:ext cx="177325" cy="227975"/>
            </a:xfrm>
            <a:custGeom>
              <a:avLst/>
              <a:gdLst/>
              <a:ahLst/>
              <a:cxnLst/>
              <a:rect l="l" t="t" r="r" b="b"/>
              <a:pathLst>
                <a:path w="7093" h="9119" fill="none" extrusionOk="0">
                  <a:moveTo>
                    <a:pt x="175" y="5650"/>
                  </a:moveTo>
                  <a:lnTo>
                    <a:pt x="175" y="5650"/>
                  </a:lnTo>
                  <a:lnTo>
                    <a:pt x="312" y="6099"/>
                  </a:lnTo>
                  <a:lnTo>
                    <a:pt x="487" y="6508"/>
                  </a:lnTo>
                  <a:lnTo>
                    <a:pt x="702" y="6917"/>
                  </a:lnTo>
                  <a:lnTo>
                    <a:pt x="955" y="7287"/>
                  </a:lnTo>
                  <a:lnTo>
                    <a:pt x="1228" y="7618"/>
                  </a:lnTo>
                  <a:lnTo>
                    <a:pt x="1520" y="7930"/>
                  </a:lnTo>
                  <a:lnTo>
                    <a:pt x="1851" y="8203"/>
                  </a:lnTo>
                  <a:lnTo>
                    <a:pt x="2182" y="8456"/>
                  </a:lnTo>
                  <a:lnTo>
                    <a:pt x="2553" y="8670"/>
                  </a:lnTo>
                  <a:lnTo>
                    <a:pt x="2923" y="8846"/>
                  </a:lnTo>
                  <a:lnTo>
                    <a:pt x="3312" y="8963"/>
                  </a:lnTo>
                  <a:lnTo>
                    <a:pt x="3722" y="9060"/>
                  </a:lnTo>
                  <a:lnTo>
                    <a:pt x="4111" y="9119"/>
                  </a:lnTo>
                  <a:lnTo>
                    <a:pt x="4540" y="9119"/>
                  </a:lnTo>
                  <a:lnTo>
                    <a:pt x="4949" y="9080"/>
                  </a:lnTo>
                  <a:lnTo>
                    <a:pt x="5144" y="9041"/>
                  </a:lnTo>
                  <a:lnTo>
                    <a:pt x="5358" y="9002"/>
                  </a:lnTo>
                  <a:lnTo>
                    <a:pt x="5358" y="9002"/>
                  </a:lnTo>
                  <a:lnTo>
                    <a:pt x="5612" y="8924"/>
                  </a:lnTo>
                  <a:lnTo>
                    <a:pt x="5845" y="8826"/>
                  </a:lnTo>
                  <a:lnTo>
                    <a:pt x="6079" y="8709"/>
                  </a:lnTo>
                  <a:lnTo>
                    <a:pt x="6313" y="8593"/>
                  </a:lnTo>
                  <a:lnTo>
                    <a:pt x="6527" y="8456"/>
                  </a:lnTo>
                  <a:lnTo>
                    <a:pt x="6722" y="8300"/>
                  </a:lnTo>
                  <a:lnTo>
                    <a:pt x="6917" y="8144"/>
                  </a:lnTo>
                  <a:lnTo>
                    <a:pt x="7092" y="7969"/>
                  </a:lnTo>
                  <a:lnTo>
                    <a:pt x="7092" y="7969"/>
                  </a:lnTo>
                  <a:lnTo>
                    <a:pt x="6858" y="7989"/>
                  </a:lnTo>
                  <a:lnTo>
                    <a:pt x="6605" y="8008"/>
                  </a:lnTo>
                  <a:lnTo>
                    <a:pt x="6605" y="8008"/>
                  </a:lnTo>
                  <a:lnTo>
                    <a:pt x="6352" y="7989"/>
                  </a:lnTo>
                  <a:lnTo>
                    <a:pt x="6079" y="7950"/>
                  </a:lnTo>
                  <a:lnTo>
                    <a:pt x="6079" y="7950"/>
                  </a:lnTo>
                  <a:lnTo>
                    <a:pt x="5845" y="7891"/>
                  </a:lnTo>
                  <a:lnTo>
                    <a:pt x="5592" y="7813"/>
                  </a:lnTo>
                  <a:lnTo>
                    <a:pt x="5358" y="7716"/>
                  </a:lnTo>
                  <a:lnTo>
                    <a:pt x="5124" y="7599"/>
                  </a:lnTo>
                  <a:lnTo>
                    <a:pt x="5124" y="7599"/>
                  </a:lnTo>
                  <a:lnTo>
                    <a:pt x="4910" y="7462"/>
                  </a:lnTo>
                  <a:lnTo>
                    <a:pt x="4696" y="7326"/>
                  </a:lnTo>
                  <a:lnTo>
                    <a:pt x="4481" y="7151"/>
                  </a:lnTo>
                  <a:lnTo>
                    <a:pt x="4287" y="6975"/>
                  </a:lnTo>
                  <a:lnTo>
                    <a:pt x="4287" y="6975"/>
                  </a:lnTo>
                  <a:lnTo>
                    <a:pt x="4111" y="6800"/>
                  </a:lnTo>
                  <a:lnTo>
                    <a:pt x="3936" y="6586"/>
                  </a:lnTo>
                  <a:lnTo>
                    <a:pt x="3761" y="6371"/>
                  </a:lnTo>
                  <a:lnTo>
                    <a:pt x="3624" y="6138"/>
                  </a:lnTo>
                  <a:lnTo>
                    <a:pt x="3468" y="5923"/>
                  </a:lnTo>
                  <a:lnTo>
                    <a:pt x="3351" y="5670"/>
                  </a:lnTo>
                  <a:lnTo>
                    <a:pt x="3234" y="5436"/>
                  </a:lnTo>
                  <a:lnTo>
                    <a:pt x="3137" y="5183"/>
                  </a:lnTo>
                  <a:lnTo>
                    <a:pt x="3137" y="5183"/>
                  </a:lnTo>
                  <a:lnTo>
                    <a:pt x="3040" y="4930"/>
                  </a:lnTo>
                  <a:lnTo>
                    <a:pt x="2962" y="4657"/>
                  </a:lnTo>
                  <a:lnTo>
                    <a:pt x="2903" y="4403"/>
                  </a:lnTo>
                  <a:lnTo>
                    <a:pt x="2845" y="4131"/>
                  </a:lnTo>
                  <a:lnTo>
                    <a:pt x="2845" y="4131"/>
                  </a:lnTo>
                  <a:lnTo>
                    <a:pt x="2806" y="3858"/>
                  </a:lnTo>
                  <a:lnTo>
                    <a:pt x="2786" y="3585"/>
                  </a:lnTo>
                  <a:lnTo>
                    <a:pt x="2786" y="3332"/>
                  </a:lnTo>
                  <a:lnTo>
                    <a:pt x="2786" y="3059"/>
                  </a:lnTo>
                  <a:lnTo>
                    <a:pt x="2786" y="3059"/>
                  </a:lnTo>
                  <a:lnTo>
                    <a:pt x="2825" y="2806"/>
                  </a:lnTo>
                  <a:lnTo>
                    <a:pt x="2864" y="2552"/>
                  </a:lnTo>
                  <a:lnTo>
                    <a:pt x="2923" y="2299"/>
                  </a:lnTo>
                  <a:lnTo>
                    <a:pt x="3001" y="2046"/>
                  </a:lnTo>
                  <a:lnTo>
                    <a:pt x="3001" y="2046"/>
                  </a:lnTo>
                  <a:lnTo>
                    <a:pt x="3098" y="1812"/>
                  </a:lnTo>
                  <a:lnTo>
                    <a:pt x="3215" y="1578"/>
                  </a:lnTo>
                  <a:lnTo>
                    <a:pt x="3351" y="1364"/>
                  </a:lnTo>
                  <a:lnTo>
                    <a:pt x="3488" y="1150"/>
                  </a:lnTo>
                  <a:lnTo>
                    <a:pt x="3488" y="1150"/>
                  </a:lnTo>
                  <a:lnTo>
                    <a:pt x="3663" y="955"/>
                  </a:lnTo>
                  <a:lnTo>
                    <a:pt x="3858" y="760"/>
                  </a:lnTo>
                  <a:lnTo>
                    <a:pt x="4072" y="585"/>
                  </a:lnTo>
                  <a:lnTo>
                    <a:pt x="4287" y="429"/>
                  </a:lnTo>
                  <a:lnTo>
                    <a:pt x="4287" y="429"/>
                  </a:lnTo>
                  <a:lnTo>
                    <a:pt x="4598" y="273"/>
                  </a:lnTo>
                  <a:lnTo>
                    <a:pt x="4910" y="136"/>
                  </a:lnTo>
                  <a:lnTo>
                    <a:pt x="4910" y="136"/>
                  </a:lnTo>
                  <a:lnTo>
                    <a:pt x="4676" y="78"/>
                  </a:lnTo>
                  <a:lnTo>
                    <a:pt x="4442" y="39"/>
                  </a:lnTo>
                  <a:lnTo>
                    <a:pt x="4189" y="20"/>
                  </a:lnTo>
                  <a:lnTo>
                    <a:pt x="3955" y="0"/>
                  </a:lnTo>
                  <a:lnTo>
                    <a:pt x="3702" y="20"/>
                  </a:lnTo>
                  <a:lnTo>
                    <a:pt x="3468" y="39"/>
                  </a:lnTo>
                  <a:lnTo>
                    <a:pt x="3215" y="78"/>
                  </a:lnTo>
                  <a:lnTo>
                    <a:pt x="2981" y="136"/>
                  </a:lnTo>
                  <a:lnTo>
                    <a:pt x="2981" y="136"/>
                  </a:lnTo>
                  <a:lnTo>
                    <a:pt x="2767" y="195"/>
                  </a:lnTo>
                  <a:lnTo>
                    <a:pt x="2572" y="273"/>
                  </a:lnTo>
                  <a:lnTo>
                    <a:pt x="2202" y="448"/>
                  </a:lnTo>
                  <a:lnTo>
                    <a:pt x="1851" y="663"/>
                  </a:lnTo>
                  <a:lnTo>
                    <a:pt x="1520" y="896"/>
                  </a:lnTo>
                  <a:lnTo>
                    <a:pt x="1208" y="1189"/>
                  </a:lnTo>
                  <a:lnTo>
                    <a:pt x="955" y="1500"/>
                  </a:lnTo>
                  <a:lnTo>
                    <a:pt x="702" y="1832"/>
                  </a:lnTo>
                  <a:lnTo>
                    <a:pt x="507" y="2202"/>
                  </a:lnTo>
                  <a:lnTo>
                    <a:pt x="331" y="2572"/>
                  </a:lnTo>
                  <a:lnTo>
                    <a:pt x="195" y="2981"/>
                  </a:lnTo>
                  <a:lnTo>
                    <a:pt x="78" y="3410"/>
                  </a:lnTo>
                  <a:lnTo>
                    <a:pt x="20" y="3838"/>
                  </a:lnTo>
                  <a:lnTo>
                    <a:pt x="0" y="4287"/>
                  </a:lnTo>
                  <a:lnTo>
                    <a:pt x="20" y="4735"/>
                  </a:lnTo>
                  <a:lnTo>
                    <a:pt x="78" y="5183"/>
                  </a:lnTo>
                  <a:lnTo>
                    <a:pt x="175" y="5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57"/>
            <p:cNvSpPr/>
            <p:nvPr/>
          </p:nvSpPr>
          <p:spPr>
            <a:xfrm>
              <a:off x="11286625" y="384638"/>
              <a:ext cx="155425" cy="206550"/>
            </a:xfrm>
            <a:custGeom>
              <a:avLst/>
              <a:gdLst/>
              <a:ahLst/>
              <a:cxnLst/>
              <a:rect l="l" t="t" r="r" b="b"/>
              <a:pathLst>
                <a:path w="6217" h="8262" extrusionOk="0">
                  <a:moveTo>
                    <a:pt x="2573" y="0"/>
                  </a:moveTo>
                  <a:lnTo>
                    <a:pt x="2358" y="58"/>
                  </a:lnTo>
                  <a:lnTo>
                    <a:pt x="2339" y="58"/>
                  </a:lnTo>
                  <a:lnTo>
                    <a:pt x="2008" y="175"/>
                  </a:lnTo>
                  <a:lnTo>
                    <a:pt x="1949" y="195"/>
                  </a:lnTo>
                  <a:lnTo>
                    <a:pt x="1930" y="214"/>
                  </a:lnTo>
                  <a:lnTo>
                    <a:pt x="1891" y="214"/>
                  </a:lnTo>
                  <a:lnTo>
                    <a:pt x="1677" y="331"/>
                  </a:lnTo>
                  <a:lnTo>
                    <a:pt x="1482" y="468"/>
                  </a:lnTo>
                  <a:lnTo>
                    <a:pt x="1462" y="468"/>
                  </a:lnTo>
                  <a:lnTo>
                    <a:pt x="1443" y="487"/>
                  </a:lnTo>
                  <a:lnTo>
                    <a:pt x="1423" y="507"/>
                  </a:lnTo>
                  <a:lnTo>
                    <a:pt x="1404" y="526"/>
                  </a:lnTo>
                  <a:lnTo>
                    <a:pt x="1384" y="526"/>
                  </a:lnTo>
                  <a:lnTo>
                    <a:pt x="1345" y="546"/>
                  </a:lnTo>
                  <a:lnTo>
                    <a:pt x="1365" y="546"/>
                  </a:lnTo>
                  <a:lnTo>
                    <a:pt x="1131" y="740"/>
                  </a:lnTo>
                  <a:lnTo>
                    <a:pt x="1111" y="760"/>
                  </a:lnTo>
                  <a:lnTo>
                    <a:pt x="1111" y="779"/>
                  </a:lnTo>
                  <a:lnTo>
                    <a:pt x="1073" y="799"/>
                  </a:lnTo>
                  <a:lnTo>
                    <a:pt x="1034" y="838"/>
                  </a:lnTo>
                  <a:lnTo>
                    <a:pt x="917" y="974"/>
                  </a:lnTo>
                  <a:lnTo>
                    <a:pt x="800" y="1130"/>
                  </a:lnTo>
                  <a:lnTo>
                    <a:pt x="741" y="1189"/>
                  </a:lnTo>
                  <a:lnTo>
                    <a:pt x="624" y="1364"/>
                  </a:lnTo>
                  <a:lnTo>
                    <a:pt x="624" y="1383"/>
                  </a:lnTo>
                  <a:lnTo>
                    <a:pt x="527" y="1520"/>
                  </a:lnTo>
                  <a:lnTo>
                    <a:pt x="410" y="1754"/>
                  </a:lnTo>
                  <a:lnTo>
                    <a:pt x="332" y="1929"/>
                  </a:lnTo>
                  <a:lnTo>
                    <a:pt x="332" y="1948"/>
                  </a:lnTo>
                  <a:lnTo>
                    <a:pt x="313" y="2007"/>
                  </a:lnTo>
                  <a:lnTo>
                    <a:pt x="215" y="2241"/>
                  </a:lnTo>
                  <a:lnTo>
                    <a:pt x="157" y="2494"/>
                  </a:lnTo>
                  <a:lnTo>
                    <a:pt x="98" y="2728"/>
                  </a:lnTo>
                  <a:lnTo>
                    <a:pt x="59" y="2962"/>
                  </a:lnTo>
                  <a:lnTo>
                    <a:pt x="59" y="2981"/>
                  </a:lnTo>
                  <a:lnTo>
                    <a:pt x="40" y="3020"/>
                  </a:lnTo>
                  <a:lnTo>
                    <a:pt x="1" y="3488"/>
                  </a:lnTo>
                  <a:lnTo>
                    <a:pt x="1" y="3546"/>
                  </a:lnTo>
                  <a:lnTo>
                    <a:pt x="20" y="3838"/>
                  </a:lnTo>
                  <a:lnTo>
                    <a:pt x="40" y="4267"/>
                  </a:lnTo>
                  <a:lnTo>
                    <a:pt x="98" y="4637"/>
                  </a:lnTo>
                  <a:lnTo>
                    <a:pt x="176" y="4988"/>
                  </a:lnTo>
                  <a:lnTo>
                    <a:pt x="293" y="5339"/>
                  </a:lnTo>
                  <a:lnTo>
                    <a:pt x="410" y="5670"/>
                  </a:lnTo>
                  <a:lnTo>
                    <a:pt x="410" y="5650"/>
                  </a:lnTo>
                  <a:lnTo>
                    <a:pt x="546" y="5943"/>
                  </a:lnTo>
                  <a:lnTo>
                    <a:pt x="702" y="6235"/>
                  </a:lnTo>
                  <a:lnTo>
                    <a:pt x="878" y="6508"/>
                  </a:lnTo>
                  <a:lnTo>
                    <a:pt x="1073" y="6780"/>
                  </a:lnTo>
                  <a:lnTo>
                    <a:pt x="1053" y="6761"/>
                  </a:lnTo>
                  <a:lnTo>
                    <a:pt x="1248" y="6995"/>
                  </a:lnTo>
                  <a:lnTo>
                    <a:pt x="1443" y="7209"/>
                  </a:lnTo>
                  <a:lnTo>
                    <a:pt x="1638" y="7384"/>
                  </a:lnTo>
                  <a:lnTo>
                    <a:pt x="1852" y="7540"/>
                  </a:lnTo>
                  <a:lnTo>
                    <a:pt x="1832" y="7540"/>
                  </a:lnTo>
                  <a:lnTo>
                    <a:pt x="1852" y="7560"/>
                  </a:lnTo>
                  <a:lnTo>
                    <a:pt x="2047" y="7696"/>
                  </a:lnTo>
                  <a:lnTo>
                    <a:pt x="2242" y="7813"/>
                  </a:lnTo>
                  <a:lnTo>
                    <a:pt x="2436" y="7930"/>
                  </a:lnTo>
                  <a:lnTo>
                    <a:pt x="2631" y="8008"/>
                  </a:lnTo>
                  <a:lnTo>
                    <a:pt x="2651" y="8027"/>
                  </a:lnTo>
                  <a:lnTo>
                    <a:pt x="2846" y="8086"/>
                  </a:lnTo>
                  <a:lnTo>
                    <a:pt x="3040" y="8164"/>
                  </a:lnTo>
                  <a:lnTo>
                    <a:pt x="3235" y="8203"/>
                  </a:lnTo>
                  <a:lnTo>
                    <a:pt x="3430" y="8242"/>
                  </a:lnTo>
                  <a:lnTo>
                    <a:pt x="3411" y="8242"/>
                  </a:lnTo>
                  <a:lnTo>
                    <a:pt x="3605" y="8261"/>
                  </a:lnTo>
                  <a:lnTo>
                    <a:pt x="3820" y="8261"/>
                  </a:lnTo>
                  <a:lnTo>
                    <a:pt x="4170" y="8242"/>
                  </a:lnTo>
                  <a:lnTo>
                    <a:pt x="4346" y="8203"/>
                  </a:lnTo>
                  <a:lnTo>
                    <a:pt x="4521" y="8164"/>
                  </a:lnTo>
                  <a:lnTo>
                    <a:pt x="4774" y="8086"/>
                  </a:lnTo>
                  <a:lnTo>
                    <a:pt x="4989" y="7872"/>
                  </a:lnTo>
                  <a:lnTo>
                    <a:pt x="5184" y="7657"/>
                  </a:lnTo>
                  <a:lnTo>
                    <a:pt x="5378" y="7404"/>
                  </a:lnTo>
                  <a:lnTo>
                    <a:pt x="5534" y="7151"/>
                  </a:lnTo>
                  <a:lnTo>
                    <a:pt x="5690" y="6897"/>
                  </a:lnTo>
                  <a:lnTo>
                    <a:pt x="5827" y="6605"/>
                  </a:lnTo>
                  <a:lnTo>
                    <a:pt x="5943" y="6313"/>
                  </a:lnTo>
                  <a:lnTo>
                    <a:pt x="6041" y="6021"/>
                  </a:lnTo>
                  <a:lnTo>
                    <a:pt x="6119" y="5709"/>
                  </a:lnTo>
                  <a:lnTo>
                    <a:pt x="6177" y="5397"/>
                  </a:lnTo>
                  <a:lnTo>
                    <a:pt x="6197" y="5085"/>
                  </a:lnTo>
                  <a:lnTo>
                    <a:pt x="6216" y="4754"/>
                  </a:lnTo>
                  <a:lnTo>
                    <a:pt x="6197" y="4423"/>
                  </a:lnTo>
                  <a:lnTo>
                    <a:pt x="6177" y="4092"/>
                  </a:lnTo>
                  <a:lnTo>
                    <a:pt x="6119" y="3741"/>
                  </a:lnTo>
                  <a:lnTo>
                    <a:pt x="6041" y="3410"/>
                  </a:lnTo>
                  <a:lnTo>
                    <a:pt x="5943" y="3078"/>
                  </a:lnTo>
                  <a:lnTo>
                    <a:pt x="5827" y="2767"/>
                  </a:lnTo>
                  <a:lnTo>
                    <a:pt x="5671" y="2455"/>
                  </a:lnTo>
                  <a:lnTo>
                    <a:pt x="5515" y="2163"/>
                  </a:lnTo>
                  <a:lnTo>
                    <a:pt x="5339" y="1890"/>
                  </a:lnTo>
                  <a:lnTo>
                    <a:pt x="5145" y="1617"/>
                  </a:lnTo>
                  <a:lnTo>
                    <a:pt x="4950" y="1383"/>
                  </a:lnTo>
                  <a:lnTo>
                    <a:pt x="4716" y="1150"/>
                  </a:lnTo>
                  <a:lnTo>
                    <a:pt x="4482" y="935"/>
                  </a:lnTo>
                  <a:lnTo>
                    <a:pt x="4248" y="740"/>
                  </a:lnTo>
                  <a:lnTo>
                    <a:pt x="3976" y="565"/>
                  </a:lnTo>
                  <a:lnTo>
                    <a:pt x="3722" y="409"/>
                  </a:lnTo>
                  <a:lnTo>
                    <a:pt x="3450" y="273"/>
                  </a:lnTo>
                  <a:lnTo>
                    <a:pt x="3157" y="175"/>
                  </a:lnTo>
                  <a:lnTo>
                    <a:pt x="2865" y="78"/>
                  </a:lnTo>
                  <a:lnTo>
                    <a:pt x="257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57"/>
            <p:cNvSpPr/>
            <p:nvPr/>
          </p:nvSpPr>
          <p:spPr>
            <a:xfrm>
              <a:off x="11286625" y="384638"/>
              <a:ext cx="155425" cy="206550"/>
            </a:xfrm>
            <a:custGeom>
              <a:avLst/>
              <a:gdLst/>
              <a:ahLst/>
              <a:cxnLst/>
              <a:rect l="l" t="t" r="r" b="b"/>
              <a:pathLst>
                <a:path w="6217" h="8262" fill="none" extrusionOk="0">
                  <a:moveTo>
                    <a:pt x="2339" y="58"/>
                  </a:moveTo>
                  <a:lnTo>
                    <a:pt x="2339" y="58"/>
                  </a:lnTo>
                  <a:lnTo>
                    <a:pt x="2008" y="175"/>
                  </a:lnTo>
                  <a:lnTo>
                    <a:pt x="2008" y="175"/>
                  </a:lnTo>
                  <a:lnTo>
                    <a:pt x="1949" y="195"/>
                  </a:lnTo>
                  <a:lnTo>
                    <a:pt x="1949" y="195"/>
                  </a:lnTo>
                  <a:lnTo>
                    <a:pt x="1930" y="214"/>
                  </a:lnTo>
                  <a:lnTo>
                    <a:pt x="1930" y="214"/>
                  </a:lnTo>
                  <a:lnTo>
                    <a:pt x="1891" y="214"/>
                  </a:lnTo>
                  <a:lnTo>
                    <a:pt x="1891" y="214"/>
                  </a:lnTo>
                  <a:lnTo>
                    <a:pt x="1891" y="214"/>
                  </a:lnTo>
                  <a:lnTo>
                    <a:pt x="1677" y="331"/>
                  </a:lnTo>
                  <a:lnTo>
                    <a:pt x="1677" y="331"/>
                  </a:lnTo>
                  <a:lnTo>
                    <a:pt x="1482" y="468"/>
                  </a:lnTo>
                  <a:lnTo>
                    <a:pt x="1462" y="468"/>
                  </a:lnTo>
                  <a:lnTo>
                    <a:pt x="1462" y="468"/>
                  </a:lnTo>
                  <a:lnTo>
                    <a:pt x="1443" y="487"/>
                  </a:lnTo>
                  <a:lnTo>
                    <a:pt x="1423" y="507"/>
                  </a:lnTo>
                  <a:lnTo>
                    <a:pt x="1423" y="507"/>
                  </a:lnTo>
                  <a:lnTo>
                    <a:pt x="1404" y="526"/>
                  </a:lnTo>
                  <a:lnTo>
                    <a:pt x="1384" y="526"/>
                  </a:lnTo>
                  <a:lnTo>
                    <a:pt x="1384" y="526"/>
                  </a:lnTo>
                  <a:lnTo>
                    <a:pt x="1345" y="546"/>
                  </a:lnTo>
                  <a:lnTo>
                    <a:pt x="1365" y="546"/>
                  </a:lnTo>
                  <a:lnTo>
                    <a:pt x="1365" y="546"/>
                  </a:lnTo>
                  <a:lnTo>
                    <a:pt x="1365" y="546"/>
                  </a:lnTo>
                  <a:lnTo>
                    <a:pt x="1365" y="546"/>
                  </a:lnTo>
                  <a:lnTo>
                    <a:pt x="1131" y="740"/>
                  </a:lnTo>
                  <a:lnTo>
                    <a:pt x="1111" y="760"/>
                  </a:lnTo>
                  <a:lnTo>
                    <a:pt x="1111" y="779"/>
                  </a:lnTo>
                  <a:lnTo>
                    <a:pt x="1073" y="799"/>
                  </a:lnTo>
                  <a:lnTo>
                    <a:pt x="1073" y="799"/>
                  </a:lnTo>
                  <a:lnTo>
                    <a:pt x="1034" y="838"/>
                  </a:lnTo>
                  <a:lnTo>
                    <a:pt x="1034" y="838"/>
                  </a:lnTo>
                  <a:lnTo>
                    <a:pt x="917" y="974"/>
                  </a:lnTo>
                  <a:lnTo>
                    <a:pt x="917" y="974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741" y="1189"/>
                  </a:lnTo>
                  <a:lnTo>
                    <a:pt x="741" y="1189"/>
                  </a:lnTo>
                  <a:lnTo>
                    <a:pt x="624" y="1364"/>
                  </a:lnTo>
                  <a:lnTo>
                    <a:pt x="624" y="1364"/>
                  </a:lnTo>
                  <a:lnTo>
                    <a:pt x="624" y="1364"/>
                  </a:lnTo>
                  <a:lnTo>
                    <a:pt x="624" y="1383"/>
                  </a:lnTo>
                  <a:lnTo>
                    <a:pt x="624" y="1383"/>
                  </a:lnTo>
                  <a:lnTo>
                    <a:pt x="527" y="1520"/>
                  </a:lnTo>
                  <a:lnTo>
                    <a:pt x="527" y="1520"/>
                  </a:lnTo>
                  <a:lnTo>
                    <a:pt x="410" y="1754"/>
                  </a:lnTo>
                  <a:lnTo>
                    <a:pt x="410" y="1754"/>
                  </a:lnTo>
                  <a:lnTo>
                    <a:pt x="332" y="1929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13" y="2007"/>
                  </a:lnTo>
                  <a:lnTo>
                    <a:pt x="313" y="2007"/>
                  </a:lnTo>
                  <a:lnTo>
                    <a:pt x="215" y="2241"/>
                  </a:lnTo>
                  <a:lnTo>
                    <a:pt x="215" y="2241"/>
                  </a:lnTo>
                  <a:lnTo>
                    <a:pt x="157" y="2494"/>
                  </a:lnTo>
                  <a:lnTo>
                    <a:pt x="157" y="2494"/>
                  </a:lnTo>
                  <a:lnTo>
                    <a:pt x="98" y="2728"/>
                  </a:lnTo>
                  <a:lnTo>
                    <a:pt x="59" y="2962"/>
                  </a:lnTo>
                  <a:lnTo>
                    <a:pt x="59" y="2962"/>
                  </a:lnTo>
                  <a:lnTo>
                    <a:pt x="59" y="2981"/>
                  </a:lnTo>
                  <a:lnTo>
                    <a:pt x="59" y="2981"/>
                  </a:lnTo>
                  <a:lnTo>
                    <a:pt x="40" y="3020"/>
                  </a:lnTo>
                  <a:lnTo>
                    <a:pt x="40" y="3020"/>
                  </a:lnTo>
                  <a:lnTo>
                    <a:pt x="40" y="3020"/>
                  </a:lnTo>
                  <a:lnTo>
                    <a:pt x="40" y="3020"/>
                  </a:lnTo>
                  <a:lnTo>
                    <a:pt x="40" y="3020"/>
                  </a:lnTo>
                  <a:lnTo>
                    <a:pt x="1" y="3488"/>
                  </a:lnTo>
                  <a:lnTo>
                    <a:pt x="1" y="3546"/>
                  </a:lnTo>
                  <a:lnTo>
                    <a:pt x="1" y="3546"/>
                  </a:lnTo>
                  <a:lnTo>
                    <a:pt x="20" y="3838"/>
                  </a:lnTo>
                  <a:lnTo>
                    <a:pt x="20" y="3838"/>
                  </a:lnTo>
                  <a:lnTo>
                    <a:pt x="40" y="4267"/>
                  </a:lnTo>
                  <a:lnTo>
                    <a:pt x="40" y="4286"/>
                  </a:lnTo>
                  <a:lnTo>
                    <a:pt x="40" y="4267"/>
                  </a:lnTo>
                  <a:lnTo>
                    <a:pt x="40" y="4267"/>
                  </a:lnTo>
                  <a:lnTo>
                    <a:pt x="40" y="4267"/>
                  </a:lnTo>
                  <a:lnTo>
                    <a:pt x="98" y="4637"/>
                  </a:lnTo>
                  <a:lnTo>
                    <a:pt x="176" y="4988"/>
                  </a:lnTo>
                  <a:lnTo>
                    <a:pt x="176" y="4988"/>
                  </a:lnTo>
                  <a:lnTo>
                    <a:pt x="293" y="5339"/>
                  </a:lnTo>
                  <a:lnTo>
                    <a:pt x="410" y="5670"/>
                  </a:lnTo>
                  <a:lnTo>
                    <a:pt x="410" y="5650"/>
                  </a:lnTo>
                  <a:lnTo>
                    <a:pt x="410" y="5650"/>
                  </a:lnTo>
                  <a:lnTo>
                    <a:pt x="546" y="5943"/>
                  </a:lnTo>
                  <a:lnTo>
                    <a:pt x="702" y="6235"/>
                  </a:lnTo>
                  <a:lnTo>
                    <a:pt x="702" y="6235"/>
                  </a:lnTo>
                  <a:lnTo>
                    <a:pt x="878" y="6508"/>
                  </a:lnTo>
                  <a:lnTo>
                    <a:pt x="1073" y="6780"/>
                  </a:lnTo>
                  <a:lnTo>
                    <a:pt x="1073" y="6780"/>
                  </a:lnTo>
                  <a:lnTo>
                    <a:pt x="1073" y="6780"/>
                  </a:lnTo>
                  <a:lnTo>
                    <a:pt x="1053" y="6761"/>
                  </a:lnTo>
                  <a:lnTo>
                    <a:pt x="1053" y="6761"/>
                  </a:lnTo>
                  <a:lnTo>
                    <a:pt x="1248" y="6995"/>
                  </a:lnTo>
                  <a:lnTo>
                    <a:pt x="1443" y="7209"/>
                  </a:lnTo>
                  <a:lnTo>
                    <a:pt x="1443" y="7209"/>
                  </a:lnTo>
                  <a:lnTo>
                    <a:pt x="1638" y="7384"/>
                  </a:lnTo>
                  <a:lnTo>
                    <a:pt x="1852" y="7540"/>
                  </a:lnTo>
                  <a:lnTo>
                    <a:pt x="1832" y="7540"/>
                  </a:lnTo>
                  <a:lnTo>
                    <a:pt x="1852" y="7560"/>
                  </a:lnTo>
                  <a:lnTo>
                    <a:pt x="1852" y="754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2047" y="7696"/>
                  </a:lnTo>
                  <a:lnTo>
                    <a:pt x="2242" y="7813"/>
                  </a:lnTo>
                  <a:lnTo>
                    <a:pt x="2242" y="7813"/>
                  </a:lnTo>
                  <a:lnTo>
                    <a:pt x="2436" y="7930"/>
                  </a:lnTo>
                  <a:lnTo>
                    <a:pt x="2631" y="8008"/>
                  </a:lnTo>
                  <a:lnTo>
                    <a:pt x="2651" y="8008"/>
                  </a:lnTo>
                  <a:lnTo>
                    <a:pt x="2631" y="8008"/>
                  </a:lnTo>
                  <a:lnTo>
                    <a:pt x="2631" y="8008"/>
                  </a:lnTo>
                  <a:lnTo>
                    <a:pt x="2651" y="8027"/>
                  </a:lnTo>
                  <a:lnTo>
                    <a:pt x="2651" y="8027"/>
                  </a:lnTo>
                  <a:lnTo>
                    <a:pt x="2846" y="8086"/>
                  </a:lnTo>
                  <a:lnTo>
                    <a:pt x="3040" y="8164"/>
                  </a:lnTo>
                  <a:lnTo>
                    <a:pt x="3040" y="8164"/>
                  </a:lnTo>
                  <a:lnTo>
                    <a:pt x="3235" y="8203"/>
                  </a:lnTo>
                  <a:lnTo>
                    <a:pt x="3430" y="8242"/>
                  </a:lnTo>
                  <a:lnTo>
                    <a:pt x="3411" y="8242"/>
                  </a:lnTo>
                  <a:lnTo>
                    <a:pt x="3411" y="8242"/>
                  </a:lnTo>
                  <a:lnTo>
                    <a:pt x="3605" y="8261"/>
                  </a:lnTo>
                  <a:lnTo>
                    <a:pt x="3820" y="8261"/>
                  </a:lnTo>
                  <a:lnTo>
                    <a:pt x="3820" y="8261"/>
                  </a:lnTo>
                  <a:lnTo>
                    <a:pt x="4170" y="8242"/>
                  </a:lnTo>
                  <a:lnTo>
                    <a:pt x="4170" y="8242"/>
                  </a:lnTo>
                  <a:lnTo>
                    <a:pt x="4170" y="8242"/>
                  </a:lnTo>
                  <a:lnTo>
                    <a:pt x="4346" y="8203"/>
                  </a:lnTo>
                  <a:lnTo>
                    <a:pt x="4521" y="8164"/>
                  </a:lnTo>
                  <a:lnTo>
                    <a:pt x="4521" y="8164"/>
                  </a:lnTo>
                  <a:lnTo>
                    <a:pt x="4774" y="8086"/>
                  </a:lnTo>
                  <a:lnTo>
                    <a:pt x="4774" y="8086"/>
                  </a:lnTo>
                  <a:lnTo>
                    <a:pt x="4989" y="7872"/>
                  </a:lnTo>
                  <a:lnTo>
                    <a:pt x="5184" y="7657"/>
                  </a:lnTo>
                  <a:lnTo>
                    <a:pt x="5378" y="7404"/>
                  </a:lnTo>
                  <a:lnTo>
                    <a:pt x="5534" y="7151"/>
                  </a:lnTo>
                  <a:lnTo>
                    <a:pt x="5690" y="6897"/>
                  </a:lnTo>
                  <a:lnTo>
                    <a:pt x="5827" y="6605"/>
                  </a:lnTo>
                  <a:lnTo>
                    <a:pt x="5943" y="6313"/>
                  </a:lnTo>
                  <a:lnTo>
                    <a:pt x="6041" y="6021"/>
                  </a:lnTo>
                  <a:lnTo>
                    <a:pt x="6119" y="5709"/>
                  </a:lnTo>
                  <a:lnTo>
                    <a:pt x="6177" y="5397"/>
                  </a:lnTo>
                  <a:lnTo>
                    <a:pt x="6197" y="5085"/>
                  </a:lnTo>
                  <a:lnTo>
                    <a:pt x="6216" y="4754"/>
                  </a:lnTo>
                  <a:lnTo>
                    <a:pt x="6197" y="4423"/>
                  </a:lnTo>
                  <a:lnTo>
                    <a:pt x="6177" y="4092"/>
                  </a:lnTo>
                  <a:lnTo>
                    <a:pt x="6119" y="3741"/>
                  </a:lnTo>
                  <a:lnTo>
                    <a:pt x="6041" y="3410"/>
                  </a:lnTo>
                  <a:lnTo>
                    <a:pt x="6041" y="3410"/>
                  </a:lnTo>
                  <a:lnTo>
                    <a:pt x="5943" y="3078"/>
                  </a:lnTo>
                  <a:lnTo>
                    <a:pt x="5827" y="2767"/>
                  </a:lnTo>
                  <a:lnTo>
                    <a:pt x="5671" y="2455"/>
                  </a:lnTo>
                  <a:lnTo>
                    <a:pt x="5515" y="2163"/>
                  </a:lnTo>
                  <a:lnTo>
                    <a:pt x="5339" y="1890"/>
                  </a:lnTo>
                  <a:lnTo>
                    <a:pt x="5145" y="1617"/>
                  </a:lnTo>
                  <a:lnTo>
                    <a:pt x="4950" y="1383"/>
                  </a:lnTo>
                  <a:lnTo>
                    <a:pt x="4716" y="1150"/>
                  </a:lnTo>
                  <a:lnTo>
                    <a:pt x="4482" y="935"/>
                  </a:lnTo>
                  <a:lnTo>
                    <a:pt x="4248" y="740"/>
                  </a:lnTo>
                  <a:lnTo>
                    <a:pt x="3976" y="565"/>
                  </a:lnTo>
                  <a:lnTo>
                    <a:pt x="3722" y="409"/>
                  </a:lnTo>
                  <a:lnTo>
                    <a:pt x="3450" y="273"/>
                  </a:lnTo>
                  <a:lnTo>
                    <a:pt x="3157" y="175"/>
                  </a:lnTo>
                  <a:lnTo>
                    <a:pt x="2865" y="78"/>
                  </a:lnTo>
                  <a:lnTo>
                    <a:pt x="2573" y="0"/>
                  </a:lnTo>
                  <a:lnTo>
                    <a:pt x="2573" y="0"/>
                  </a:lnTo>
                  <a:lnTo>
                    <a:pt x="2358" y="58"/>
                  </a:lnTo>
                  <a:lnTo>
                    <a:pt x="2339" y="5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57"/>
            <p:cNvSpPr/>
            <p:nvPr/>
          </p:nvSpPr>
          <p:spPr>
            <a:xfrm>
              <a:off x="11313425" y="5541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57"/>
            <p:cNvSpPr/>
            <p:nvPr/>
          </p:nvSpPr>
          <p:spPr>
            <a:xfrm>
              <a:off x="11352875" y="584813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57"/>
            <p:cNvSpPr/>
            <p:nvPr/>
          </p:nvSpPr>
          <p:spPr>
            <a:xfrm>
              <a:off x="11261800" y="493238"/>
              <a:ext cx="60900" cy="30225"/>
            </a:xfrm>
            <a:custGeom>
              <a:avLst/>
              <a:gdLst/>
              <a:ahLst/>
              <a:cxnLst/>
              <a:rect l="l" t="t" r="r" b="b"/>
              <a:pathLst>
                <a:path w="2436" h="1209" extrusionOk="0">
                  <a:moveTo>
                    <a:pt x="1793" y="1"/>
                  </a:moveTo>
                  <a:lnTo>
                    <a:pt x="1578" y="20"/>
                  </a:lnTo>
                  <a:lnTo>
                    <a:pt x="1345" y="59"/>
                  </a:lnTo>
                  <a:lnTo>
                    <a:pt x="1091" y="98"/>
                  </a:lnTo>
                  <a:lnTo>
                    <a:pt x="838" y="176"/>
                  </a:lnTo>
                  <a:lnTo>
                    <a:pt x="624" y="274"/>
                  </a:lnTo>
                  <a:lnTo>
                    <a:pt x="429" y="371"/>
                  </a:lnTo>
                  <a:lnTo>
                    <a:pt x="273" y="488"/>
                  </a:lnTo>
                  <a:lnTo>
                    <a:pt x="137" y="605"/>
                  </a:lnTo>
                  <a:lnTo>
                    <a:pt x="59" y="722"/>
                  </a:lnTo>
                  <a:lnTo>
                    <a:pt x="0" y="819"/>
                  </a:lnTo>
                  <a:lnTo>
                    <a:pt x="0" y="878"/>
                  </a:lnTo>
                  <a:lnTo>
                    <a:pt x="20" y="936"/>
                  </a:lnTo>
                  <a:lnTo>
                    <a:pt x="39" y="995"/>
                  </a:lnTo>
                  <a:lnTo>
                    <a:pt x="59" y="1034"/>
                  </a:lnTo>
                  <a:lnTo>
                    <a:pt x="156" y="1112"/>
                  </a:lnTo>
                  <a:lnTo>
                    <a:pt x="292" y="1170"/>
                  </a:lnTo>
                  <a:lnTo>
                    <a:pt x="468" y="1189"/>
                  </a:lnTo>
                  <a:lnTo>
                    <a:pt x="663" y="1209"/>
                  </a:lnTo>
                  <a:lnTo>
                    <a:pt x="877" y="1209"/>
                  </a:lnTo>
                  <a:lnTo>
                    <a:pt x="1111" y="1170"/>
                  </a:lnTo>
                  <a:lnTo>
                    <a:pt x="1364" y="1112"/>
                  </a:lnTo>
                  <a:lnTo>
                    <a:pt x="1598" y="1034"/>
                  </a:lnTo>
                  <a:lnTo>
                    <a:pt x="1812" y="956"/>
                  </a:lnTo>
                  <a:lnTo>
                    <a:pt x="2007" y="839"/>
                  </a:lnTo>
                  <a:lnTo>
                    <a:pt x="2182" y="741"/>
                  </a:lnTo>
                  <a:lnTo>
                    <a:pt x="2299" y="624"/>
                  </a:lnTo>
                  <a:lnTo>
                    <a:pt x="2397" y="508"/>
                  </a:lnTo>
                  <a:lnTo>
                    <a:pt x="2436" y="391"/>
                  </a:lnTo>
                  <a:lnTo>
                    <a:pt x="2436" y="332"/>
                  </a:lnTo>
                  <a:lnTo>
                    <a:pt x="2436" y="274"/>
                  </a:lnTo>
                  <a:lnTo>
                    <a:pt x="2416" y="235"/>
                  </a:lnTo>
                  <a:lnTo>
                    <a:pt x="2377" y="196"/>
                  </a:lnTo>
                  <a:lnTo>
                    <a:pt x="2280" y="118"/>
                  </a:lnTo>
                  <a:lnTo>
                    <a:pt x="2163" y="59"/>
                  </a:lnTo>
                  <a:lnTo>
                    <a:pt x="1988" y="20"/>
                  </a:lnTo>
                  <a:lnTo>
                    <a:pt x="1793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57"/>
            <p:cNvSpPr/>
            <p:nvPr/>
          </p:nvSpPr>
          <p:spPr>
            <a:xfrm>
              <a:off x="11261800" y="493238"/>
              <a:ext cx="60900" cy="30225"/>
            </a:xfrm>
            <a:custGeom>
              <a:avLst/>
              <a:gdLst/>
              <a:ahLst/>
              <a:cxnLst/>
              <a:rect l="l" t="t" r="r" b="b"/>
              <a:pathLst>
                <a:path w="2436" h="1209" fill="none" extrusionOk="0">
                  <a:moveTo>
                    <a:pt x="20" y="936"/>
                  </a:moveTo>
                  <a:lnTo>
                    <a:pt x="20" y="936"/>
                  </a:lnTo>
                  <a:lnTo>
                    <a:pt x="39" y="995"/>
                  </a:lnTo>
                  <a:lnTo>
                    <a:pt x="59" y="1034"/>
                  </a:lnTo>
                  <a:lnTo>
                    <a:pt x="156" y="1112"/>
                  </a:lnTo>
                  <a:lnTo>
                    <a:pt x="292" y="1170"/>
                  </a:lnTo>
                  <a:lnTo>
                    <a:pt x="468" y="1189"/>
                  </a:lnTo>
                  <a:lnTo>
                    <a:pt x="663" y="1209"/>
                  </a:lnTo>
                  <a:lnTo>
                    <a:pt x="877" y="1209"/>
                  </a:lnTo>
                  <a:lnTo>
                    <a:pt x="1111" y="1170"/>
                  </a:lnTo>
                  <a:lnTo>
                    <a:pt x="1364" y="1112"/>
                  </a:lnTo>
                  <a:lnTo>
                    <a:pt x="1364" y="1112"/>
                  </a:lnTo>
                  <a:lnTo>
                    <a:pt x="1598" y="1034"/>
                  </a:lnTo>
                  <a:lnTo>
                    <a:pt x="1812" y="956"/>
                  </a:lnTo>
                  <a:lnTo>
                    <a:pt x="2007" y="839"/>
                  </a:lnTo>
                  <a:lnTo>
                    <a:pt x="2182" y="741"/>
                  </a:lnTo>
                  <a:lnTo>
                    <a:pt x="2299" y="624"/>
                  </a:lnTo>
                  <a:lnTo>
                    <a:pt x="2397" y="508"/>
                  </a:lnTo>
                  <a:lnTo>
                    <a:pt x="2436" y="391"/>
                  </a:lnTo>
                  <a:lnTo>
                    <a:pt x="2436" y="332"/>
                  </a:lnTo>
                  <a:lnTo>
                    <a:pt x="2436" y="274"/>
                  </a:lnTo>
                  <a:lnTo>
                    <a:pt x="2436" y="274"/>
                  </a:lnTo>
                  <a:lnTo>
                    <a:pt x="2416" y="235"/>
                  </a:lnTo>
                  <a:lnTo>
                    <a:pt x="2377" y="196"/>
                  </a:lnTo>
                  <a:lnTo>
                    <a:pt x="2280" y="118"/>
                  </a:lnTo>
                  <a:lnTo>
                    <a:pt x="2163" y="59"/>
                  </a:lnTo>
                  <a:lnTo>
                    <a:pt x="1988" y="20"/>
                  </a:lnTo>
                  <a:lnTo>
                    <a:pt x="1793" y="1"/>
                  </a:lnTo>
                  <a:lnTo>
                    <a:pt x="1578" y="20"/>
                  </a:lnTo>
                  <a:lnTo>
                    <a:pt x="1345" y="59"/>
                  </a:lnTo>
                  <a:lnTo>
                    <a:pt x="1091" y="98"/>
                  </a:lnTo>
                  <a:lnTo>
                    <a:pt x="1091" y="98"/>
                  </a:lnTo>
                  <a:lnTo>
                    <a:pt x="838" y="176"/>
                  </a:lnTo>
                  <a:lnTo>
                    <a:pt x="624" y="274"/>
                  </a:lnTo>
                  <a:lnTo>
                    <a:pt x="429" y="371"/>
                  </a:lnTo>
                  <a:lnTo>
                    <a:pt x="273" y="488"/>
                  </a:lnTo>
                  <a:lnTo>
                    <a:pt x="137" y="605"/>
                  </a:lnTo>
                  <a:lnTo>
                    <a:pt x="59" y="722"/>
                  </a:lnTo>
                  <a:lnTo>
                    <a:pt x="0" y="819"/>
                  </a:lnTo>
                  <a:lnTo>
                    <a:pt x="0" y="878"/>
                  </a:lnTo>
                  <a:lnTo>
                    <a:pt x="20" y="93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57"/>
            <p:cNvSpPr/>
            <p:nvPr/>
          </p:nvSpPr>
          <p:spPr>
            <a:xfrm>
              <a:off x="11633925" y="280388"/>
              <a:ext cx="175875" cy="227975"/>
            </a:xfrm>
            <a:custGeom>
              <a:avLst/>
              <a:gdLst/>
              <a:ahLst/>
              <a:cxnLst/>
              <a:rect l="l" t="t" r="r" b="b"/>
              <a:pathLst>
                <a:path w="7035" h="9119" extrusionOk="0">
                  <a:moveTo>
                    <a:pt x="2514" y="0"/>
                  </a:moveTo>
                  <a:lnTo>
                    <a:pt x="2086" y="39"/>
                  </a:lnTo>
                  <a:lnTo>
                    <a:pt x="1891" y="78"/>
                  </a:lnTo>
                  <a:lnTo>
                    <a:pt x="1677" y="137"/>
                  </a:lnTo>
                  <a:lnTo>
                    <a:pt x="1443" y="195"/>
                  </a:lnTo>
                  <a:lnTo>
                    <a:pt x="1209" y="293"/>
                  </a:lnTo>
                  <a:lnTo>
                    <a:pt x="995" y="390"/>
                  </a:lnTo>
                  <a:lnTo>
                    <a:pt x="780" y="507"/>
                  </a:lnTo>
                  <a:lnTo>
                    <a:pt x="566" y="643"/>
                  </a:lnTo>
                  <a:lnTo>
                    <a:pt x="371" y="780"/>
                  </a:lnTo>
                  <a:lnTo>
                    <a:pt x="176" y="936"/>
                  </a:lnTo>
                  <a:lnTo>
                    <a:pt x="1" y="1092"/>
                  </a:lnTo>
                  <a:lnTo>
                    <a:pt x="1" y="1092"/>
                  </a:lnTo>
                  <a:lnTo>
                    <a:pt x="352" y="1053"/>
                  </a:lnTo>
                  <a:lnTo>
                    <a:pt x="683" y="1053"/>
                  </a:lnTo>
                  <a:lnTo>
                    <a:pt x="956" y="1072"/>
                  </a:lnTo>
                  <a:lnTo>
                    <a:pt x="1228" y="1111"/>
                  </a:lnTo>
                  <a:lnTo>
                    <a:pt x="1482" y="1169"/>
                  </a:lnTo>
                  <a:lnTo>
                    <a:pt x="1735" y="1267"/>
                  </a:lnTo>
                  <a:lnTo>
                    <a:pt x="1969" y="1364"/>
                  </a:lnTo>
                  <a:lnTo>
                    <a:pt x="2203" y="1501"/>
                  </a:lnTo>
                  <a:lnTo>
                    <a:pt x="2417" y="1637"/>
                  </a:lnTo>
                  <a:lnTo>
                    <a:pt x="2612" y="1793"/>
                  </a:lnTo>
                  <a:lnTo>
                    <a:pt x="2807" y="1968"/>
                  </a:lnTo>
                  <a:lnTo>
                    <a:pt x="2982" y="2163"/>
                  </a:lnTo>
                  <a:lnTo>
                    <a:pt x="3157" y="2358"/>
                  </a:lnTo>
                  <a:lnTo>
                    <a:pt x="3294" y="2572"/>
                  </a:lnTo>
                  <a:lnTo>
                    <a:pt x="3450" y="2787"/>
                  </a:lnTo>
                  <a:lnTo>
                    <a:pt x="3566" y="3020"/>
                  </a:lnTo>
                  <a:lnTo>
                    <a:pt x="3683" y="3274"/>
                  </a:lnTo>
                  <a:lnTo>
                    <a:pt x="3800" y="3508"/>
                  </a:lnTo>
                  <a:lnTo>
                    <a:pt x="3898" y="3761"/>
                  </a:lnTo>
                  <a:lnTo>
                    <a:pt x="3976" y="4034"/>
                  </a:lnTo>
                  <a:lnTo>
                    <a:pt x="4034" y="4306"/>
                  </a:lnTo>
                  <a:lnTo>
                    <a:pt x="4073" y="4560"/>
                  </a:lnTo>
                  <a:lnTo>
                    <a:pt x="4112" y="4832"/>
                  </a:lnTo>
                  <a:lnTo>
                    <a:pt x="4132" y="5105"/>
                  </a:lnTo>
                  <a:lnTo>
                    <a:pt x="4151" y="5378"/>
                  </a:lnTo>
                  <a:lnTo>
                    <a:pt x="4151" y="5651"/>
                  </a:lnTo>
                  <a:lnTo>
                    <a:pt x="4132" y="5924"/>
                  </a:lnTo>
                  <a:lnTo>
                    <a:pt x="4093" y="6177"/>
                  </a:lnTo>
                  <a:lnTo>
                    <a:pt x="4034" y="6450"/>
                  </a:lnTo>
                  <a:lnTo>
                    <a:pt x="3976" y="6703"/>
                  </a:lnTo>
                  <a:lnTo>
                    <a:pt x="3898" y="6956"/>
                  </a:lnTo>
                  <a:lnTo>
                    <a:pt x="3800" y="7210"/>
                  </a:lnTo>
                  <a:lnTo>
                    <a:pt x="3703" y="7443"/>
                  </a:lnTo>
                  <a:lnTo>
                    <a:pt x="3566" y="7658"/>
                  </a:lnTo>
                  <a:lnTo>
                    <a:pt x="3430" y="7872"/>
                  </a:lnTo>
                  <a:lnTo>
                    <a:pt x="3274" y="8086"/>
                  </a:lnTo>
                  <a:lnTo>
                    <a:pt x="3099" y="8281"/>
                  </a:lnTo>
                  <a:lnTo>
                    <a:pt x="2904" y="8456"/>
                  </a:lnTo>
                  <a:lnTo>
                    <a:pt x="2709" y="8612"/>
                  </a:lnTo>
                  <a:lnTo>
                    <a:pt x="2495" y="8749"/>
                  </a:lnTo>
                  <a:lnTo>
                    <a:pt x="2261" y="8866"/>
                  </a:lnTo>
                  <a:lnTo>
                    <a:pt x="2047" y="8963"/>
                  </a:lnTo>
                  <a:lnTo>
                    <a:pt x="2281" y="9022"/>
                  </a:lnTo>
                  <a:lnTo>
                    <a:pt x="2534" y="9080"/>
                  </a:lnTo>
                  <a:lnTo>
                    <a:pt x="2787" y="9099"/>
                  </a:lnTo>
                  <a:lnTo>
                    <a:pt x="3040" y="9119"/>
                  </a:lnTo>
                  <a:lnTo>
                    <a:pt x="3294" y="9099"/>
                  </a:lnTo>
                  <a:lnTo>
                    <a:pt x="3547" y="9080"/>
                  </a:lnTo>
                  <a:lnTo>
                    <a:pt x="3800" y="9041"/>
                  </a:lnTo>
                  <a:lnTo>
                    <a:pt x="4073" y="8983"/>
                  </a:lnTo>
                  <a:lnTo>
                    <a:pt x="4268" y="8924"/>
                  </a:lnTo>
                  <a:lnTo>
                    <a:pt x="4463" y="8846"/>
                  </a:lnTo>
                  <a:lnTo>
                    <a:pt x="4852" y="8671"/>
                  </a:lnTo>
                  <a:lnTo>
                    <a:pt x="5203" y="8476"/>
                  </a:lnTo>
                  <a:lnTo>
                    <a:pt x="5534" y="8223"/>
                  </a:lnTo>
                  <a:lnTo>
                    <a:pt x="5827" y="7930"/>
                  </a:lnTo>
                  <a:lnTo>
                    <a:pt x="6099" y="7619"/>
                  </a:lnTo>
                  <a:lnTo>
                    <a:pt x="6333" y="7287"/>
                  </a:lnTo>
                  <a:lnTo>
                    <a:pt x="6548" y="6917"/>
                  </a:lnTo>
                  <a:lnTo>
                    <a:pt x="6703" y="6547"/>
                  </a:lnTo>
                  <a:lnTo>
                    <a:pt x="6859" y="6138"/>
                  </a:lnTo>
                  <a:lnTo>
                    <a:pt x="6957" y="5729"/>
                  </a:lnTo>
                  <a:lnTo>
                    <a:pt x="7015" y="5281"/>
                  </a:lnTo>
                  <a:lnTo>
                    <a:pt x="7035" y="4852"/>
                  </a:lnTo>
                  <a:lnTo>
                    <a:pt x="7035" y="4404"/>
                  </a:lnTo>
                  <a:lnTo>
                    <a:pt x="6976" y="3936"/>
                  </a:lnTo>
                  <a:lnTo>
                    <a:pt x="6859" y="3488"/>
                  </a:lnTo>
                  <a:lnTo>
                    <a:pt x="6723" y="3040"/>
                  </a:lnTo>
                  <a:lnTo>
                    <a:pt x="6548" y="2611"/>
                  </a:lnTo>
                  <a:lnTo>
                    <a:pt x="6333" y="2222"/>
                  </a:lnTo>
                  <a:lnTo>
                    <a:pt x="6099" y="1851"/>
                  </a:lnTo>
                  <a:lnTo>
                    <a:pt x="5827" y="1501"/>
                  </a:lnTo>
                  <a:lnTo>
                    <a:pt x="5515" y="1189"/>
                  </a:lnTo>
                  <a:lnTo>
                    <a:pt x="5203" y="916"/>
                  </a:lnTo>
                  <a:lnTo>
                    <a:pt x="4852" y="663"/>
                  </a:lnTo>
                  <a:lnTo>
                    <a:pt x="4502" y="449"/>
                  </a:lnTo>
                  <a:lnTo>
                    <a:pt x="4112" y="293"/>
                  </a:lnTo>
                  <a:lnTo>
                    <a:pt x="3722" y="156"/>
                  </a:lnTo>
                  <a:lnTo>
                    <a:pt x="3333" y="59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57"/>
            <p:cNvSpPr/>
            <p:nvPr/>
          </p:nvSpPr>
          <p:spPr>
            <a:xfrm>
              <a:off x="11633925" y="280388"/>
              <a:ext cx="175875" cy="227975"/>
            </a:xfrm>
            <a:custGeom>
              <a:avLst/>
              <a:gdLst/>
              <a:ahLst/>
              <a:cxnLst/>
              <a:rect l="l" t="t" r="r" b="b"/>
              <a:pathLst>
                <a:path w="7035" h="9119" fill="none" extrusionOk="0">
                  <a:moveTo>
                    <a:pt x="6859" y="3488"/>
                  </a:moveTo>
                  <a:lnTo>
                    <a:pt x="6859" y="3488"/>
                  </a:lnTo>
                  <a:lnTo>
                    <a:pt x="6976" y="3936"/>
                  </a:lnTo>
                  <a:lnTo>
                    <a:pt x="7035" y="4404"/>
                  </a:lnTo>
                  <a:lnTo>
                    <a:pt x="7035" y="4852"/>
                  </a:lnTo>
                  <a:lnTo>
                    <a:pt x="7015" y="5281"/>
                  </a:lnTo>
                  <a:lnTo>
                    <a:pt x="6957" y="5729"/>
                  </a:lnTo>
                  <a:lnTo>
                    <a:pt x="6859" y="6138"/>
                  </a:lnTo>
                  <a:lnTo>
                    <a:pt x="6703" y="6547"/>
                  </a:lnTo>
                  <a:lnTo>
                    <a:pt x="6548" y="6917"/>
                  </a:lnTo>
                  <a:lnTo>
                    <a:pt x="6333" y="7287"/>
                  </a:lnTo>
                  <a:lnTo>
                    <a:pt x="6099" y="7619"/>
                  </a:lnTo>
                  <a:lnTo>
                    <a:pt x="5827" y="7930"/>
                  </a:lnTo>
                  <a:lnTo>
                    <a:pt x="5534" y="8223"/>
                  </a:lnTo>
                  <a:lnTo>
                    <a:pt x="5203" y="8476"/>
                  </a:lnTo>
                  <a:lnTo>
                    <a:pt x="4852" y="8671"/>
                  </a:lnTo>
                  <a:lnTo>
                    <a:pt x="4463" y="8846"/>
                  </a:lnTo>
                  <a:lnTo>
                    <a:pt x="4268" y="8924"/>
                  </a:lnTo>
                  <a:lnTo>
                    <a:pt x="4073" y="8983"/>
                  </a:lnTo>
                  <a:lnTo>
                    <a:pt x="4073" y="8983"/>
                  </a:lnTo>
                  <a:lnTo>
                    <a:pt x="3800" y="9041"/>
                  </a:lnTo>
                  <a:lnTo>
                    <a:pt x="3547" y="9080"/>
                  </a:lnTo>
                  <a:lnTo>
                    <a:pt x="3294" y="9099"/>
                  </a:lnTo>
                  <a:lnTo>
                    <a:pt x="3040" y="9119"/>
                  </a:lnTo>
                  <a:lnTo>
                    <a:pt x="2787" y="9099"/>
                  </a:lnTo>
                  <a:lnTo>
                    <a:pt x="2534" y="9080"/>
                  </a:lnTo>
                  <a:lnTo>
                    <a:pt x="2281" y="9022"/>
                  </a:lnTo>
                  <a:lnTo>
                    <a:pt x="2047" y="8963"/>
                  </a:lnTo>
                  <a:lnTo>
                    <a:pt x="2047" y="8963"/>
                  </a:lnTo>
                  <a:lnTo>
                    <a:pt x="2261" y="8866"/>
                  </a:lnTo>
                  <a:lnTo>
                    <a:pt x="2495" y="8749"/>
                  </a:lnTo>
                  <a:lnTo>
                    <a:pt x="2495" y="8749"/>
                  </a:lnTo>
                  <a:lnTo>
                    <a:pt x="2709" y="8612"/>
                  </a:lnTo>
                  <a:lnTo>
                    <a:pt x="2904" y="8456"/>
                  </a:lnTo>
                  <a:lnTo>
                    <a:pt x="2904" y="8456"/>
                  </a:lnTo>
                  <a:lnTo>
                    <a:pt x="3099" y="8281"/>
                  </a:lnTo>
                  <a:lnTo>
                    <a:pt x="3274" y="8086"/>
                  </a:lnTo>
                  <a:lnTo>
                    <a:pt x="3430" y="7872"/>
                  </a:lnTo>
                  <a:lnTo>
                    <a:pt x="3566" y="7658"/>
                  </a:lnTo>
                  <a:lnTo>
                    <a:pt x="3566" y="7658"/>
                  </a:lnTo>
                  <a:lnTo>
                    <a:pt x="3703" y="7443"/>
                  </a:lnTo>
                  <a:lnTo>
                    <a:pt x="3800" y="7210"/>
                  </a:lnTo>
                  <a:lnTo>
                    <a:pt x="3898" y="6956"/>
                  </a:lnTo>
                  <a:lnTo>
                    <a:pt x="3976" y="6703"/>
                  </a:lnTo>
                  <a:lnTo>
                    <a:pt x="3976" y="6703"/>
                  </a:lnTo>
                  <a:lnTo>
                    <a:pt x="4034" y="6450"/>
                  </a:lnTo>
                  <a:lnTo>
                    <a:pt x="4093" y="6177"/>
                  </a:lnTo>
                  <a:lnTo>
                    <a:pt x="4132" y="5924"/>
                  </a:lnTo>
                  <a:lnTo>
                    <a:pt x="4151" y="5651"/>
                  </a:lnTo>
                  <a:lnTo>
                    <a:pt x="4151" y="5378"/>
                  </a:lnTo>
                  <a:lnTo>
                    <a:pt x="4132" y="5105"/>
                  </a:lnTo>
                  <a:lnTo>
                    <a:pt x="4112" y="4832"/>
                  </a:lnTo>
                  <a:lnTo>
                    <a:pt x="4073" y="4560"/>
                  </a:lnTo>
                  <a:lnTo>
                    <a:pt x="4073" y="4560"/>
                  </a:lnTo>
                  <a:lnTo>
                    <a:pt x="4034" y="4306"/>
                  </a:lnTo>
                  <a:lnTo>
                    <a:pt x="3976" y="4034"/>
                  </a:lnTo>
                  <a:lnTo>
                    <a:pt x="3898" y="3761"/>
                  </a:lnTo>
                  <a:lnTo>
                    <a:pt x="3800" y="3508"/>
                  </a:lnTo>
                  <a:lnTo>
                    <a:pt x="3800" y="3508"/>
                  </a:lnTo>
                  <a:lnTo>
                    <a:pt x="3683" y="3274"/>
                  </a:lnTo>
                  <a:lnTo>
                    <a:pt x="3566" y="3020"/>
                  </a:lnTo>
                  <a:lnTo>
                    <a:pt x="3450" y="2787"/>
                  </a:lnTo>
                  <a:lnTo>
                    <a:pt x="3294" y="2572"/>
                  </a:lnTo>
                  <a:lnTo>
                    <a:pt x="3294" y="2572"/>
                  </a:lnTo>
                  <a:lnTo>
                    <a:pt x="3157" y="2358"/>
                  </a:lnTo>
                  <a:lnTo>
                    <a:pt x="2982" y="2163"/>
                  </a:lnTo>
                  <a:lnTo>
                    <a:pt x="2807" y="1968"/>
                  </a:lnTo>
                  <a:lnTo>
                    <a:pt x="2612" y="1793"/>
                  </a:lnTo>
                  <a:lnTo>
                    <a:pt x="2612" y="1793"/>
                  </a:lnTo>
                  <a:lnTo>
                    <a:pt x="2417" y="1637"/>
                  </a:lnTo>
                  <a:lnTo>
                    <a:pt x="2203" y="1501"/>
                  </a:lnTo>
                  <a:lnTo>
                    <a:pt x="1969" y="1364"/>
                  </a:lnTo>
                  <a:lnTo>
                    <a:pt x="1735" y="1267"/>
                  </a:lnTo>
                  <a:lnTo>
                    <a:pt x="1735" y="1267"/>
                  </a:lnTo>
                  <a:lnTo>
                    <a:pt x="1482" y="1169"/>
                  </a:lnTo>
                  <a:lnTo>
                    <a:pt x="1228" y="1111"/>
                  </a:lnTo>
                  <a:lnTo>
                    <a:pt x="956" y="1072"/>
                  </a:lnTo>
                  <a:lnTo>
                    <a:pt x="683" y="1053"/>
                  </a:lnTo>
                  <a:lnTo>
                    <a:pt x="683" y="1053"/>
                  </a:lnTo>
                  <a:lnTo>
                    <a:pt x="352" y="1053"/>
                  </a:lnTo>
                  <a:lnTo>
                    <a:pt x="1" y="1092"/>
                  </a:lnTo>
                  <a:lnTo>
                    <a:pt x="1" y="1092"/>
                  </a:lnTo>
                  <a:lnTo>
                    <a:pt x="176" y="936"/>
                  </a:lnTo>
                  <a:lnTo>
                    <a:pt x="371" y="780"/>
                  </a:lnTo>
                  <a:lnTo>
                    <a:pt x="566" y="643"/>
                  </a:lnTo>
                  <a:lnTo>
                    <a:pt x="780" y="507"/>
                  </a:lnTo>
                  <a:lnTo>
                    <a:pt x="995" y="390"/>
                  </a:lnTo>
                  <a:lnTo>
                    <a:pt x="1209" y="293"/>
                  </a:lnTo>
                  <a:lnTo>
                    <a:pt x="1443" y="195"/>
                  </a:lnTo>
                  <a:lnTo>
                    <a:pt x="1677" y="137"/>
                  </a:lnTo>
                  <a:lnTo>
                    <a:pt x="1677" y="137"/>
                  </a:lnTo>
                  <a:lnTo>
                    <a:pt x="1891" y="78"/>
                  </a:lnTo>
                  <a:lnTo>
                    <a:pt x="2086" y="39"/>
                  </a:lnTo>
                  <a:lnTo>
                    <a:pt x="2514" y="0"/>
                  </a:lnTo>
                  <a:lnTo>
                    <a:pt x="2924" y="0"/>
                  </a:lnTo>
                  <a:lnTo>
                    <a:pt x="3333" y="59"/>
                  </a:lnTo>
                  <a:lnTo>
                    <a:pt x="3722" y="156"/>
                  </a:lnTo>
                  <a:lnTo>
                    <a:pt x="4112" y="293"/>
                  </a:lnTo>
                  <a:lnTo>
                    <a:pt x="4502" y="449"/>
                  </a:lnTo>
                  <a:lnTo>
                    <a:pt x="4852" y="663"/>
                  </a:lnTo>
                  <a:lnTo>
                    <a:pt x="5203" y="916"/>
                  </a:lnTo>
                  <a:lnTo>
                    <a:pt x="5515" y="1189"/>
                  </a:lnTo>
                  <a:lnTo>
                    <a:pt x="5827" y="1501"/>
                  </a:lnTo>
                  <a:lnTo>
                    <a:pt x="6099" y="1851"/>
                  </a:lnTo>
                  <a:lnTo>
                    <a:pt x="6333" y="2222"/>
                  </a:lnTo>
                  <a:lnTo>
                    <a:pt x="6548" y="2611"/>
                  </a:lnTo>
                  <a:lnTo>
                    <a:pt x="6723" y="3040"/>
                  </a:lnTo>
                  <a:lnTo>
                    <a:pt x="6859" y="348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57"/>
            <p:cNvSpPr/>
            <p:nvPr/>
          </p:nvSpPr>
          <p:spPr>
            <a:xfrm>
              <a:off x="11601300" y="299863"/>
              <a:ext cx="155400" cy="206575"/>
            </a:xfrm>
            <a:custGeom>
              <a:avLst/>
              <a:gdLst/>
              <a:ahLst/>
              <a:cxnLst/>
              <a:rect l="l" t="t" r="r" b="b"/>
              <a:pathLst>
                <a:path w="6216" h="8263" extrusionOk="0">
                  <a:moveTo>
                    <a:pt x="2163" y="1"/>
                  </a:moveTo>
                  <a:lnTo>
                    <a:pt x="2124" y="20"/>
                  </a:lnTo>
                  <a:lnTo>
                    <a:pt x="2027" y="20"/>
                  </a:lnTo>
                  <a:lnTo>
                    <a:pt x="1696" y="98"/>
                  </a:lnTo>
                  <a:lnTo>
                    <a:pt x="1676" y="98"/>
                  </a:lnTo>
                  <a:lnTo>
                    <a:pt x="1462" y="157"/>
                  </a:lnTo>
                  <a:lnTo>
                    <a:pt x="1247" y="371"/>
                  </a:lnTo>
                  <a:lnTo>
                    <a:pt x="1053" y="605"/>
                  </a:lnTo>
                  <a:lnTo>
                    <a:pt x="858" y="839"/>
                  </a:lnTo>
                  <a:lnTo>
                    <a:pt x="682" y="1092"/>
                  </a:lnTo>
                  <a:lnTo>
                    <a:pt x="527" y="1365"/>
                  </a:lnTo>
                  <a:lnTo>
                    <a:pt x="410" y="1637"/>
                  </a:lnTo>
                  <a:lnTo>
                    <a:pt x="293" y="1930"/>
                  </a:lnTo>
                  <a:lnTo>
                    <a:pt x="195" y="2241"/>
                  </a:lnTo>
                  <a:lnTo>
                    <a:pt x="117" y="2534"/>
                  </a:lnTo>
                  <a:lnTo>
                    <a:pt x="59" y="2865"/>
                  </a:lnTo>
                  <a:lnTo>
                    <a:pt x="20" y="3177"/>
                  </a:lnTo>
                  <a:lnTo>
                    <a:pt x="1" y="3508"/>
                  </a:lnTo>
                  <a:lnTo>
                    <a:pt x="20" y="3839"/>
                  </a:lnTo>
                  <a:lnTo>
                    <a:pt x="39" y="4170"/>
                  </a:lnTo>
                  <a:lnTo>
                    <a:pt x="98" y="4521"/>
                  </a:lnTo>
                  <a:lnTo>
                    <a:pt x="176" y="4852"/>
                  </a:lnTo>
                  <a:lnTo>
                    <a:pt x="293" y="5184"/>
                  </a:lnTo>
                  <a:lnTo>
                    <a:pt x="410" y="5495"/>
                  </a:lnTo>
                  <a:lnTo>
                    <a:pt x="546" y="5807"/>
                  </a:lnTo>
                  <a:lnTo>
                    <a:pt x="702" y="6099"/>
                  </a:lnTo>
                  <a:lnTo>
                    <a:pt x="877" y="6372"/>
                  </a:lnTo>
                  <a:lnTo>
                    <a:pt x="1072" y="6645"/>
                  </a:lnTo>
                  <a:lnTo>
                    <a:pt x="1267" y="6879"/>
                  </a:lnTo>
                  <a:lnTo>
                    <a:pt x="1501" y="7112"/>
                  </a:lnTo>
                  <a:lnTo>
                    <a:pt x="1735" y="7327"/>
                  </a:lnTo>
                  <a:lnTo>
                    <a:pt x="1968" y="7522"/>
                  </a:lnTo>
                  <a:lnTo>
                    <a:pt x="2222" y="7697"/>
                  </a:lnTo>
                  <a:lnTo>
                    <a:pt x="2494" y="7853"/>
                  </a:lnTo>
                  <a:lnTo>
                    <a:pt x="2767" y="7970"/>
                  </a:lnTo>
                  <a:lnTo>
                    <a:pt x="3040" y="8087"/>
                  </a:lnTo>
                  <a:lnTo>
                    <a:pt x="3332" y="8184"/>
                  </a:lnTo>
                  <a:lnTo>
                    <a:pt x="3625" y="8262"/>
                  </a:lnTo>
                  <a:lnTo>
                    <a:pt x="3878" y="8204"/>
                  </a:lnTo>
                  <a:lnTo>
                    <a:pt x="4053" y="8145"/>
                  </a:lnTo>
                  <a:lnTo>
                    <a:pt x="4229" y="8087"/>
                  </a:lnTo>
                  <a:lnTo>
                    <a:pt x="4540" y="7931"/>
                  </a:lnTo>
                  <a:lnTo>
                    <a:pt x="4716" y="7814"/>
                  </a:lnTo>
                  <a:lnTo>
                    <a:pt x="4871" y="7697"/>
                  </a:lnTo>
                  <a:lnTo>
                    <a:pt x="4871" y="7716"/>
                  </a:lnTo>
                  <a:lnTo>
                    <a:pt x="5144" y="7463"/>
                  </a:lnTo>
                  <a:lnTo>
                    <a:pt x="5300" y="7307"/>
                  </a:lnTo>
                  <a:lnTo>
                    <a:pt x="5437" y="7132"/>
                  </a:lnTo>
                  <a:lnTo>
                    <a:pt x="5553" y="6957"/>
                  </a:lnTo>
                  <a:lnTo>
                    <a:pt x="5670" y="6762"/>
                  </a:lnTo>
                  <a:lnTo>
                    <a:pt x="5787" y="6547"/>
                  </a:lnTo>
                  <a:lnTo>
                    <a:pt x="5885" y="6333"/>
                  </a:lnTo>
                  <a:lnTo>
                    <a:pt x="5982" y="6080"/>
                  </a:lnTo>
                  <a:lnTo>
                    <a:pt x="6060" y="5827"/>
                  </a:lnTo>
                  <a:lnTo>
                    <a:pt x="6118" y="5534"/>
                  </a:lnTo>
                  <a:lnTo>
                    <a:pt x="6177" y="5261"/>
                  </a:lnTo>
                  <a:lnTo>
                    <a:pt x="6196" y="4950"/>
                  </a:lnTo>
                  <a:lnTo>
                    <a:pt x="6216" y="4619"/>
                  </a:lnTo>
                  <a:lnTo>
                    <a:pt x="6196" y="4287"/>
                  </a:lnTo>
                  <a:lnTo>
                    <a:pt x="6177" y="3956"/>
                  </a:lnTo>
                  <a:lnTo>
                    <a:pt x="6177" y="3976"/>
                  </a:lnTo>
                  <a:lnTo>
                    <a:pt x="6118" y="3625"/>
                  </a:lnTo>
                  <a:lnTo>
                    <a:pt x="6041" y="3274"/>
                  </a:lnTo>
                  <a:lnTo>
                    <a:pt x="5924" y="2923"/>
                  </a:lnTo>
                  <a:lnTo>
                    <a:pt x="5807" y="2592"/>
                  </a:lnTo>
                  <a:lnTo>
                    <a:pt x="5612" y="2202"/>
                  </a:lnTo>
                  <a:lnTo>
                    <a:pt x="5456" y="1930"/>
                  </a:lnTo>
                  <a:lnTo>
                    <a:pt x="5437" y="1891"/>
                  </a:lnTo>
                  <a:lnTo>
                    <a:pt x="5164" y="1501"/>
                  </a:lnTo>
                  <a:lnTo>
                    <a:pt x="5144" y="1462"/>
                  </a:lnTo>
                  <a:lnTo>
                    <a:pt x="4988" y="1287"/>
                  </a:lnTo>
                  <a:lnTo>
                    <a:pt x="4813" y="1092"/>
                  </a:lnTo>
                  <a:lnTo>
                    <a:pt x="4638" y="917"/>
                  </a:lnTo>
                  <a:lnTo>
                    <a:pt x="4423" y="761"/>
                  </a:lnTo>
                  <a:lnTo>
                    <a:pt x="4384" y="722"/>
                  </a:lnTo>
                  <a:lnTo>
                    <a:pt x="4384" y="702"/>
                  </a:lnTo>
                  <a:lnTo>
                    <a:pt x="4209" y="585"/>
                  </a:lnTo>
                  <a:lnTo>
                    <a:pt x="3995" y="449"/>
                  </a:lnTo>
                  <a:lnTo>
                    <a:pt x="3858" y="371"/>
                  </a:lnTo>
                  <a:lnTo>
                    <a:pt x="3819" y="371"/>
                  </a:lnTo>
                  <a:lnTo>
                    <a:pt x="3819" y="352"/>
                  </a:lnTo>
                  <a:lnTo>
                    <a:pt x="3644" y="274"/>
                  </a:lnTo>
                  <a:lnTo>
                    <a:pt x="3566" y="235"/>
                  </a:lnTo>
                  <a:lnTo>
                    <a:pt x="3371" y="176"/>
                  </a:lnTo>
                  <a:lnTo>
                    <a:pt x="3215" y="118"/>
                  </a:lnTo>
                  <a:lnTo>
                    <a:pt x="3157" y="98"/>
                  </a:lnTo>
                  <a:lnTo>
                    <a:pt x="3118" y="98"/>
                  </a:lnTo>
                  <a:lnTo>
                    <a:pt x="3118" y="79"/>
                  </a:lnTo>
                  <a:lnTo>
                    <a:pt x="3079" y="79"/>
                  </a:lnTo>
                  <a:lnTo>
                    <a:pt x="2787" y="20"/>
                  </a:lnTo>
                  <a:lnTo>
                    <a:pt x="2709" y="20"/>
                  </a:lnTo>
                  <a:lnTo>
                    <a:pt x="265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57"/>
            <p:cNvSpPr/>
            <p:nvPr/>
          </p:nvSpPr>
          <p:spPr>
            <a:xfrm>
              <a:off x="11601300" y="299863"/>
              <a:ext cx="155400" cy="206575"/>
            </a:xfrm>
            <a:custGeom>
              <a:avLst/>
              <a:gdLst/>
              <a:ahLst/>
              <a:cxnLst/>
              <a:rect l="l" t="t" r="r" b="b"/>
              <a:pathLst>
                <a:path w="6216" h="8263" fill="none" extrusionOk="0">
                  <a:moveTo>
                    <a:pt x="1696" y="98"/>
                  </a:moveTo>
                  <a:lnTo>
                    <a:pt x="1696" y="98"/>
                  </a:lnTo>
                  <a:lnTo>
                    <a:pt x="2027" y="20"/>
                  </a:lnTo>
                  <a:lnTo>
                    <a:pt x="2027" y="20"/>
                  </a:lnTo>
                  <a:lnTo>
                    <a:pt x="2105" y="20"/>
                  </a:lnTo>
                  <a:lnTo>
                    <a:pt x="2105" y="20"/>
                  </a:lnTo>
                  <a:lnTo>
                    <a:pt x="2124" y="20"/>
                  </a:lnTo>
                  <a:lnTo>
                    <a:pt x="2124" y="20"/>
                  </a:lnTo>
                  <a:lnTo>
                    <a:pt x="2163" y="1"/>
                  </a:lnTo>
                  <a:lnTo>
                    <a:pt x="2163" y="1"/>
                  </a:lnTo>
                  <a:lnTo>
                    <a:pt x="2163" y="1"/>
                  </a:lnTo>
                  <a:lnTo>
                    <a:pt x="2397" y="1"/>
                  </a:lnTo>
                  <a:lnTo>
                    <a:pt x="2397" y="1"/>
                  </a:lnTo>
                  <a:lnTo>
                    <a:pt x="2650" y="1"/>
                  </a:lnTo>
                  <a:lnTo>
                    <a:pt x="2650" y="1"/>
                  </a:lnTo>
                  <a:lnTo>
                    <a:pt x="2650" y="1"/>
                  </a:lnTo>
                  <a:lnTo>
                    <a:pt x="2709" y="20"/>
                  </a:lnTo>
                  <a:lnTo>
                    <a:pt x="2709" y="20"/>
                  </a:lnTo>
                  <a:lnTo>
                    <a:pt x="2709" y="20"/>
                  </a:lnTo>
                  <a:lnTo>
                    <a:pt x="2748" y="20"/>
                  </a:lnTo>
                  <a:lnTo>
                    <a:pt x="2767" y="20"/>
                  </a:lnTo>
                  <a:lnTo>
                    <a:pt x="2767" y="20"/>
                  </a:lnTo>
                  <a:lnTo>
                    <a:pt x="2806" y="20"/>
                  </a:lnTo>
                  <a:lnTo>
                    <a:pt x="2787" y="20"/>
                  </a:lnTo>
                  <a:lnTo>
                    <a:pt x="2787" y="20"/>
                  </a:lnTo>
                  <a:lnTo>
                    <a:pt x="2787" y="20"/>
                  </a:lnTo>
                  <a:lnTo>
                    <a:pt x="2787" y="20"/>
                  </a:lnTo>
                  <a:lnTo>
                    <a:pt x="3079" y="79"/>
                  </a:lnTo>
                  <a:lnTo>
                    <a:pt x="3118" y="79"/>
                  </a:lnTo>
                  <a:lnTo>
                    <a:pt x="3118" y="98"/>
                  </a:lnTo>
                  <a:lnTo>
                    <a:pt x="3157" y="98"/>
                  </a:lnTo>
                  <a:lnTo>
                    <a:pt x="3157" y="98"/>
                  </a:lnTo>
                  <a:lnTo>
                    <a:pt x="3215" y="118"/>
                  </a:lnTo>
                  <a:lnTo>
                    <a:pt x="3215" y="118"/>
                  </a:lnTo>
                  <a:lnTo>
                    <a:pt x="3371" y="176"/>
                  </a:lnTo>
                  <a:lnTo>
                    <a:pt x="3371" y="176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644" y="274"/>
                  </a:lnTo>
                  <a:lnTo>
                    <a:pt x="3644" y="274"/>
                  </a:lnTo>
                  <a:lnTo>
                    <a:pt x="3819" y="352"/>
                  </a:lnTo>
                  <a:lnTo>
                    <a:pt x="3819" y="371"/>
                  </a:lnTo>
                  <a:lnTo>
                    <a:pt x="3819" y="371"/>
                  </a:lnTo>
                  <a:lnTo>
                    <a:pt x="3858" y="371"/>
                  </a:lnTo>
                  <a:lnTo>
                    <a:pt x="3858" y="371"/>
                  </a:lnTo>
                  <a:lnTo>
                    <a:pt x="3995" y="449"/>
                  </a:lnTo>
                  <a:lnTo>
                    <a:pt x="3995" y="449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384" y="70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423" y="761"/>
                  </a:lnTo>
                  <a:lnTo>
                    <a:pt x="4423" y="761"/>
                  </a:lnTo>
                  <a:lnTo>
                    <a:pt x="4638" y="917"/>
                  </a:lnTo>
                  <a:lnTo>
                    <a:pt x="4638" y="917"/>
                  </a:lnTo>
                  <a:lnTo>
                    <a:pt x="4813" y="1092"/>
                  </a:lnTo>
                  <a:lnTo>
                    <a:pt x="4813" y="1092"/>
                  </a:lnTo>
                  <a:lnTo>
                    <a:pt x="4988" y="1287"/>
                  </a:lnTo>
                  <a:lnTo>
                    <a:pt x="5144" y="1462"/>
                  </a:lnTo>
                  <a:lnTo>
                    <a:pt x="5144" y="1462"/>
                  </a:lnTo>
                  <a:lnTo>
                    <a:pt x="5144" y="1462"/>
                  </a:lnTo>
                  <a:lnTo>
                    <a:pt x="5144" y="1462"/>
                  </a:lnTo>
                  <a:lnTo>
                    <a:pt x="5164" y="1501"/>
                  </a:lnTo>
                  <a:lnTo>
                    <a:pt x="5164" y="1501"/>
                  </a:lnTo>
                  <a:lnTo>
                    <a:pt x="5164" y="1501"/>
                  </a:lnTo>
                  <a:lnTo>
                    <a:pt x="5164" y="1501"/>
                  </a:lnTo>
                  <a:lnTo>
                    <a:pt x="5164" y="1501"/>
                  </a:lnTo>
                  <a:lnTo>
                    <a:pt x="5437" y="1891"/>
                  </a:lnTo>
                  <a:lnTo>
                    <a:pt x="5456" y="1930"/>
                  </a:lnTo>
                  <a:lnTo>
                    <a:pt x="5456" y="1930"/>
                  </a:lnTo>
                  <a:lnTo>
                    <a:pt x="5612" y="2202"/>
                  </a:lnTo>
                  <a:lnTo>
                    <a:pt x="5612" y="2202"/>
                  </a:lnTo>
                  <a:lnTo>
                    <a:pt x="5807" y="2592"/>
                  </a:lnTo>
                  <a:lnTo>
                    <a:pt x="5807" y="2592"/>
                  </a:lnTo>
                  <a:lnTo>
                    <a:pt x="5807" y="2592"/>
                  </a:lnTo>
                  <a:lnTo>
                    <a:pt x="5807" y="2592"/>
                  </a:lnTo>
                  <a:lnTo>
                    <a:pt x="5807" y="2592"/>
                  </a:lnTo>
                  <a:lnTo>
                    <a:pt x="5924" y="2923"/>
                  </a:lnTo>
                  <a:lnTo>
                    <a:pt x="6041" y="3274"/>
                  </a:lnTo>
                  <a:lnTo>
                    <a:pt x="6041" y="3274"/>
                  </a:lnTo>
                  <a:lnTo>
                    <a:pt x="6118" y="3625"/>
                  </a:lnTo>
                  <a:lnTo>
                    <a:pt x="6177" y="3976"/>
                  </a:lnTo>
                  <a:lnTo>
                    <a:pt x="6177" y="3956"/>
                  </a:lnTo>
                  <a:lnTo>
                    <a:pt x="6177" y="3956"/>
                  </a:lnTo>
                  <a:lnTo>
                    <a:pt x="6196" y="4287"/>
                  </a:lnTo>
                  <a:lnTo>
                    <a:pt x="6216" y="4619"/>
                  </a:lnTo>
                  <a:lnTo>
                    <a:pt x="6216" y="4619"/>
                  </a:lnTo>
                  <a:lnTo>
                    <a:pt x="6196" y="4950"/>
                  </a:lnTo>
                  <a:lnTo>
                    <a:pt x="6177" y="5261"/>
                  </a:lnTo>
                  <a:lnTo>
                    <a:pt x="6177" y="5261"/>
                  </a:lnTo>
                  <a:lnTo>
                    <a:pt x="6177" y="5261"/>
                  </a:lnTo>
                  <a:lnTo>
                    <a:pt x="6177" y="5261"/>
                  </a:lnTo>
                  <a:lnTo>
                    <a:pt x="6177" y="5261"/>
                  </a:lnTo>
                  <a:lnTo>
                    <a:pt x="6118" y="5534"/>
                  </a:lnTo>
                  <a:lnTo>
                    <a:pt x="6060" y="5827"/>
                  </a:lnTo>
                  <a:lnTo>
                    <a:pt x="6060" y="5827"/>
                  </a:lnTo>
                  <a:lnTo>
                    <a:pt x="5982" y="6080"/>
                  </a:lnTo>
                  <a:lnTo>
                    <a:pt x="5885" y="6333"/>
                  </a:lnTo>
                  <a:lnTo>
                    <a:pt x="5885" y="6314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787" y="6547"/>
                  </a:lnTo>
                  <a:lnTo>
                    <a:pt x="5670" y="6762"/>
                  </a:lnTo>
                  <a:lnTo>
                    <a:pt x="5670" y="6762"/>
                  </a:lnTo>
                  <a:lnTo>
                    <a:pt x="5553" y="6957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300" y="7307"/>
                  </a:lnTo>
                  <a:lnTo>
                    <a:pt x="5144" y="7463"/>
                  </a:lnTo>
                  <a:lnTo>
                    <a:pt x="5144" y="7463"/>
                  </a:lnTo>
                  <a:lnTo>
                    <a:pt x="4871" y="7716"/>
                  </a:lnTo>
                  <a:lnTo>
                    <a:pt x="4871" y="7697"/>
                  </a:lnTo>
                  <a:lnTo>
                    <a:pt x="4871" y="7697"/>
                  </a:lnTo>
                  <a:lnTo>
                    <a:pt x="4716" y="7814"/>
                  </a:lnTo>
                  <a:lnTo>
                    <a:pt x="4540" y="7931"/>
                  </a:lnTo>
                  <a:lnTo>
                    <a:pt x="4540" y="7931"/>
                  </a:lnTo>
                  <a:lnTo>
                    <a:pt x="4229" y="8087"/>
                  </a:lnTo>
                  <a:lnTo>
                    <a:pt x="4229" y="8087"/>
                  </a:lnTo>
                  <a:lnTo>
                    <a:pt x="4229" y="8087"/>
                  </a:lnTo>
                  <a:lnTo>
                    <a:pt x="4053" y="8145"/>
                  </a:lnTo>
                  <a:lnTo>
                    <a:pt x="3878" y="8204"/>
                  </a:lnTo>
                  <a:lnTo>
                    <a:pt x="3878" y="8204"/>
                  </a:lnTo>
                  <a:lnTo>
                    <a:pt x="3625" y="8262"/>
                  </a:lnTo>
                  <a:lnTo>
                    <a:pt x="3625" y="8262"/>
                  </a:lnTo>
                  <a:lnTo>
                    <a:pt x="3332" y="8184"/>
                  </a:lnTo>
                  <a:lnTo>
                    <a:pt x="3040" y="8087"/>
                  </a:lnTo>
                  <a:lnTo>
                    <a:pt x="2767" y="7970"/>
                  </a:lnTo>
                  <a:lnTo>
                    <a:pt x="2494" y="7853"/>
                  </a:lnTo>
                  <a:lnTo>
                    <a:pt x="2222" y="7697"/>
                  </a:lnTo>
                  <a:lnTo>
                    <a:pt x="1968" y="7522"/>
                  </a:lnTo>
                  <a:lnTo>
                    <a:pt x="1735" y="7327"/>
                  </a:lnTo>
                  <a:lnTo>
                    <a:pt x="1501" y="7112"/>
                  </a:lnTo>
                  <a:lnTo>
                    <a:pt x="1267" y="6879"/>
                  </a:lnTo>
                  <a:lnTo>
                    <a:pt x="1072" y="6645"/>
                  </a:lnTo>
                  <a:lnTo>
                    <a:pt x="877" y="6372"/>
                  </a:lnTo>
                  <a:lnTo>
                    <a:pt x="702" y="6099"/>
                  </a:lnTo>
                  <a:lnTo>
                    <a:pt x="546" y="5807"/>
                  </a:lnTo>
                  <a:lnTo>
                    <a:pt x="410" y="5495"/>
                  </a:lnTo>
                  <a:lnTo>
                    <a:pt x="293" y="5184"/>
                  </a:lnTo>
                  <a:lnTo>
                    <a:pt x="176" y="4852"/>
                  </a:lnTo>
                  <a:lnTo>
                    <a:pt x="176" y="4852"/>
                  </a:lnTo>
                  <a:lnTo>
                    <a:pt x="98" y="4521"/>
                  </a:lnTo>
                  <a:lnTo>
                    <a:pt x="39" y="4170"/>
                  </a:lnTo>
                  <a:lnTo>
                    <a:pt x="20" y="3839"/>
                  </a:lnTo>
                  <a:lnTo>
                    <a:pt x="1" y="3508"/>
                  </a:lnTo>
                  <a:lnTo>
                    <a:pt x="20" y="3177"/>
                  </a:lnTo>
                  <a:lnTo>
                    <a:pt x="59" y="2865"/>
                  </a:lnTo>
                  <a:lnTo>
                    <a:pt x="117" y="2534"/>
                  </a:lnTo>
                  <a:lnTo>
                    <a:pt x="195" y="2241"/>
                  </a:lnTo>
                  <a:lnTo>
                    <a:pt x="293" y="1930"/>
                  </a:lnTo>
                  <a:lnTo>
                    <a:pt x="410" y="1637"/>
                  </a:lnTo>
                  <a:lnTo>
                    <a:pt x="527" y="1365"/>
                  </a:lnTo>
                  <a:lnTo>
                    <a:pt x="682" y="1092"/>
                  </a:lnTo>
                  <a:lnTo>
                    <a:pt x="858" y="839"/>
                  </a:lnTo>
                  <a:lnTo>
                    <a:pt x="1053" y="605"/>
                  </a:lnTo>
                  <a:lnTo>
                    <a:pt x="1247" y="371"/>
                  </a:lnTo>
                  <a:lnTo>
                    <a:pt x="1462" y="157"/>
                  </a:lnTo>
                  <a:lnTo>
                    <a:pt x="1462" y="157"/>
                  </a:lnTo>
                  <a:lnTo>
                    <a:pt x="1676" y="98"/>
                  </a:lnTo>
                  <a:lnTo>
                    <a:pt x="1696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57"/>
            <p:cNvSpPr/>
            <p:nvPr/>
          </p:nvSpPr>
          <p:spPr>
            <a:xfrm>
              <a:off x="11755700" y="431388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1" y="0"/>
                  </a:moveTo>
                  <a:lnTo>
                    <a:pt x="1" y="2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57"/>
            <p:cNvSpPr/>
            <p:nvPr/>
          </p:nvSpPr>
          <p:spPr>
            <a:xfrm>
              <a:off x="11737200" y="4781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57"/>
            <p:cNvSpPr/>
            <p:nvPr/>
          </p:nvSpPr>
          <p:spPr>
            <a:xfrm>
              <a:off x="11720150" y="366613"/>
              <a:ext cx="61400" cy="30225"/>
            </a:xfrm>
            <a:custGeom>
              <a:avLst/>
              <a:gdLst/>
              <a:ahLst/>
              <a:cxnLst/>
              <a:rect l="l" t="t" r="r" b="b"/>
              <a:pathLst>
                <a:path w="2456" h="1209" extrusionOk="0">
                  <a:moveTo>
                    <a:pt x="1579" y="0"/>
                  </a:moveTo>
                  <a:lnTo>
                    <a:pt x="1345" y="39"/>
                  </a:lnTo>
                  <a:lnTo>
                    <a:pt x="1092" y="98"/>
                  </a:lnTo>
                  <a:lnTo>
                    <a:pt x="858" y="175"/>
                  </a:lnTo>
                  <a:lnTo>
                    <a:pt x="624" y="253"/>
                  </a:lnTo>
                  <a:lnTo>
                    <a:pt x="429" y="370"/>
                  </a:lnTo>
                  <a:lnTo>
                    <a:pt x="273" y="468"/>
                  </a:lnTo>
                  <a:lnTo>
                    <a:pt x="137" y="585"/>
                  </a:lnTo>
                  <a:lnTo>
                    <a:pt x="59" y="702"/>
                  </a:lnTo>
                  <a:lnTo>
                    <a:pt x="1" y="818"/>
                  </a:lnTo>
                  <a:lnTo>
                    <a:pt x="1" y="877"/>
                  </a:lnTo>
                  <a:lnTo>
                    <a:pt x="20" y="935"/>
                  </a:lnTo>
                  <a:lnTo>
                    <a:pt x="40" y="974"/>
                  </a:lnTo>
                  <a:lnTo>
                    <a:pt x="59" y="1013"/>
                  </a:lnTo>
                  <a:lnTo>
                    <a:pt x="156" y="1091"/>
                  </a:lnTo>
                  <a:lnTo>
                    <a:pt x="293" y="1150"/>
                  </a:lnTo>
                  <a:lnTo>
                    <a:pt x="468" y="1189"/>
                  </a:lnTo>
                  <a:lnTo>
                    <a:pt x="663" y="1208"/>
                  </a:lnTo>
                  <a:lnTo>
                    <a:pt x="877" y="1189"/>
                  </a:lnTo>
                  <a:lnTo>
                    <a:pt x="1111" y="1150"/>
                  </a:lnTo>
                  <a:lnTo>
                    <a:pt x="1364" y="1111"/>
                  </a:lnTo>
                  <a:lnTo>
                    <a:pt x="1598" y="1033"/>
                  </a:lnTo>
                  <a:lnTo>
                    <a:pt x="1832" y="935"/>
                  </a:lnTo>
                  <a:lnTo>
                    <a:pt x="2007" y="838"/>
                  </a:lnTo>
                  <a:lnTo>
                    <a:pt x="2183" y="721"/>
                  </a:lnTo>
                  <a:lnTo>
                    <a:pt x="2300" y="604"/>
                  </a:lnTo>
                  <a:lnTo>
                    <a:pt x="2397" y="487"/>
                  </a:lnTo>
                  <a:lnTo>
                    <a:pt x="2436" y="390"/>
                  </a:lnTo>
                  <a:lnTo>
                    <a:pt x="2456" y="331"/>
                  </a:lnTo>
                  <a:lnTo>
                    <a:pt x="2436" y="273"/>
                  </a:lnTo>
                  <a:lnTo>
                    <a:pt x="2417" y="214"/>
                  </a:lnTo>
                  <a:lnTo>
                    <a:pt x="2397" y="175"/>
                  </a:lnTo>
                  <a:lnTo>
                    <a:pt x="2300" y="98"/>
                  </a:lnTo>
                  <a:lnTo>
                    <a:pt x="2163" y="39"/>
                  </a:lnTo>
                  <a:lnTo>
                    <a:pt x="1988" y="20"/>
                  </a:lnTo>
                  <a:lnTo>
                    <a:pt x="179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57"/>
            <p:cNvSpPr/>
            <p:nvPr/>
          </p:nvSpPr>
          <p:spPr>
            <a:xfrm>
              <a:off x="11720150" y="366613"/>
              <a:ext cx="61400" cy="30225"/>
            </a:xfrm>
            <a:custGeom>
              <a:avLst/>
              <a:gdLst/>
              <a:ahLst/>
              <a:cxnLst/>
              <a:rect l="l" t="t" r="r" b="b"/>
              <a:pathLst>
                <a:path w="2456" h="1209" fill="none" extrusionOk="0">
                  <a:moveTo>
                    <a:pt x="2436" y="273"/>
                  </a:moveTo>
                  <a:lnTo>
                    <a:pt x="2436" y="273"/>
                  </a:lnTo>
                  <a:lnTo>
                    <a:pt x="2456" y="331"/>
                  </a:lnTo>
                  <a:lnTo>
                    <a:pt x="2436" y="390"/>
                  </a:lnTo>
                  <a:lnTo>
                    <a:pt x="2397" y="487"/>
                  </a:lnTo>
                  <a:lnTo>
                    <a:pt x="2300" y="604"/>
                  </a:lnTo>
                  <a:lnTo>
                    <a:pt x="2183" y="721"/>
                  </a:lnTo>
                  <a:lnTo>
                    <a:pt x="2007" y="838"/>
                  </a:lnTo>
                  <a:lnTo>
                    <a:pt x="1832" y="935"/>
                  </a:lnTo>
                  <a:lnTo>
                    <a:pt x="1598" y="1033"/>
                  </a:lnTo>
                  <a:lnTo>
                    <a:pt x="1364" y="1111"/>
                  </a:lnTo>
                  <a:lnTo>
                    <a:pt x="1364" y="1111"/>
                  </a:lnTo>
                  <a:lnTo>
                    <a:pt x="1111" y="1150"/>
                  </a:lnTo>
                  <a:lnTo>
                    <a:pt x="877" y="1189"/>
                  </a:lnTo>
                  <a:lnTo>
                    <a:pt x="663" y="1208"/>
                  </a:lnTo>
                  <a:lnTo>
                    <a:pt x="468" y="1189"/>
                  </a:lnTo>
                  <a:lnTo>
                    <a:pt x="293" y="1150"/>
                  </a:lnTo>
                  <a:lnTo>
                    <a:pt x="156" y="1091"/>
                  </a:lnTo>
                  <a:lnTo>
                    <a:pt x="59" y="1013"/>
                  </a:lnTo>
                  <a:lnTo>
                    <a:pt x="40" y="974"/>
                  </a:lnTo>
                  <a:lnTo>
                    <a:pt x="20" y="935"/>
                  </a:lnTo>
                  <a:lnTo>
                    <a:pt x="20" y="935"/>
                  </a:lnTo>
                  <a:lnTo>
                    <a:pt x="1" y="877"/>
                  </a:lnTo>
                  <a:lnTo>
                    <a:pt x="1" y="818"/>
                  </a:lnTo>
                  <a:lnTo>
                    <a:pt x="59" y="702"/>
                  </a:lnTo>
                  <a:lnTo>
                    <a:pt x="137" y="585"/>
                  </a:lnTo>
                  <a:lnTo>
                    <a:pt x="273" y="468"/>
                  </a:lnTo>
                  <a:lnTo>
                    <a:pt x="429" y="370"/>
                  </a:lnTo>
                  <a:lnTo>
                    <a:pt x="624" y="253"/>
                  </a:lnTo>
                  <a:lnTo>
                    <a:pt x="858" y="175"/>
                  </a:lnTo>
                  <a:lnTo>
                    <a:pt x="1092" y="98"/>
                  </a:lnTo>
                  <a:lnTo>
                    <a:pt x="1092" y="98"/>
                  </a:lnTo>
                  <a:lnTo>
                    <a:pt x="1345" y="39"/>
                  </a:lnTo>
                  <a:lnTo>
                    <a:pt x="1579" y="0"/>
                  </a:lnTo>
                  <a:lnTo>
                    <a:pt x="1793" y="0"/>
                  </a:lnTo>
                  <a:lnTo>
                    <a:pt x="1988" y="20"/>
                  </a:lnTo>
                  <a:lnTo>
                    <a:pt x="2163" y="39"/>
                  </a:lnTo>
                  <a:lnTo>
                    <a:pt x="2300" y="98"/>
                  </a:lnTo>
                  <a:lnTo>
                    <a:pt x="2397" y="175"/>
                  </a:lnTo>
                  <a:lnTo>
                    <a:pt x="2417" y="214"/>
                  </a:lnTo>
                  <a:lnTo>
                    <a:pt x="2436" y="27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57"/>
            <p:cNvSpPr/>
            <p:nvPr/>
          </p:nvSpPr>
          <p:spPr>
            <a:xfrm>
              <a:off x="11487800" y="490813"/>
              <a:ext cx="111100" cy="67250"/>
            </a:xfrm>
            <a:custGeom>
              <a:avLst/>
              <a:gdLst/>
              <a:ahLst/>
              <a:cxnLst/>
              <a:rect l="l" t="t" r="r" b="b"/>
              <a:pathLst>
                <a:path w="4444" h="2690" extrusionOk="0">
                  <a:moveTo>
                    <a:pt x="2592" y="1"/>
                  </a:moveTo>
                  <a:lnTo>
                    <a:pt x="2261" y="20"/>
                  </a:lnTo>
                  <a:lnTo>
                    <a:pt x="1930" y="98"/>
                  </a:lnTo>
                  <a:lnTo>
                    <a:pt x="1735" y="156"/>
                  </a:lnTo>
                  <a:lnTo>
                    <a:pt x="1559" y="215"/>
                  </a:lnTo>
                  <a:lnTo>
                    <a:pt x="1384" y="293"/>
                  </a:lnTo>
                  <a:lnTo>
                    <a:pt x="1228" y="390"/>
                  </a:lnTo>
                  <a:lnTo>
                    <a:pt x="1053" y="488"/>
                  </a:lnTo>
                  <a:lnTo>
                    <a:pt x="916" y="585"/>
                  </a:lnTo>
                  <a:lnTo>
                    <a:pt x="780" y="702"/>
                  </a:lnTo>
                  <a:lnTo>
                    <a:pt x="644" y="838"/>
                  </a:lnTo>
                  <a:lnTo>
                    <a:pt x="507" y="975"/>
                  </a:lnTo>
                  <a:lnTo>
                    <a:pt x="332" y="1228"/>
                  </a:lnTo>
                  <a:lnTo>
                    <a:pt x="176" y="1501"/>
                  </a:lnTo>
                  <a:lnTo>
                    <a:pt x="118" y="1657"/>
                  </a:lnTo>
                  <a:lnTo>
                    <a:pt x="59" y="1813"/>
                  </a:lnTo>
                  <a:lnTo>
                    <a:pt x="40" y="1949"/>
                  </a:lnTo>
                  <a:lnTo>
                    <a:pt x="1" y="2124"/>
                  </a:lnTo>
                  <a:lnTo>
                    <a:pt x="1" y="2183"/>
                  </a:lnTo>
                  <a:lnTo>
                    <a:pt x="40" y="2241"/>
                  </a:lnTo>
                  <a:lnTo>
                    <a:pt x="235" y="2397"/>
                  </a:lnTo>
                  <a:lnTo>
                    <a:pt x="468" y="2533"/>
                  </a:lnTo>
                  <a:lnTo>
                    <a:pt x="702" y="2611"/>
                  </a:lnTo>
                  <a:lnTo>
                    <a:pt x="955" y="2670"/>
                  </a:lnTo>
                  <a:lnTo>
                    <a:pt x="1228" y="2689"/>
                  </a:lnTo>
                  <a:lnTo>
                    <a:pt x="1501" y="2689"/>
                  </a:lnTo>
                  <a:lnTo>
                    <a:pt x="1774" y="2670"/>
                  </a:lnTo>
                  <a:lnTo>
                    <a:pt x="2086" y="2592"/>
                  </a:lnTo>
                  <a:lnTo>
                    <a:pt x="2241" y="2572"/>
                  </a:lnTo>
                  <a:lnTo>
                    <a:pt x="2475" y="2494"/>
                  </a:lnTo>
                  <a:lnTo>
                    <a:pt x="2709" y="2417"/>
                  </a:lnTo>
                  <a:lnTo>
                    <a:pt x="2943" y="2300"/>
                  </a:lnTo>
                  <a:lnTo>
                    <a:pt x="3196" y="2183"/>
                  </a:lnTo>
                  <a:lnTo>
                    <a:pt x="3430" y="2066"/>
                  </a:lnTo>
                  <a:lnTo>
                    <a:pt x="3664" y="1929"/>
                  </a:lnTo>
                  <a:lnTo>
                    <a:pt x="3878" y="1774"/>
                  </a:lnTo>
                  <a:lnTo>
                    <a:pt x="4073" y="1618"/>
                  </a:lnTo>
                  <a:lnTo>
                    <a:pt x="4190" y="1520"/>
                  </a:lnTo>
                  <a:lnTo>
                    <a:pt x="4287" y="1403"/>
                  </a:lnTo>
                  <a:lnTo>
                    <a:pt x="4365" y="1286"/>
                  </a:lnTo>
                  <a:lnTo>
                    <a:pt x="4424" y="1131"/>
                  </a:lnTo>
                  <a:lnTo>
                    <a:pt x="4443" y="1014"/>
                  </a:lnTo>
                  <a:lnTo>
                    <a:pt x="4443" y="877"/>
                  </a:lnTo>
                  <a:lnTo>
                    <a:pt x="4404" y="760"/>
                  </a:lnTo>
                  <a:lnTo>
                    <a:pt x="4326" y="643"/>
                  </a:lnTo>
                  <a:lnTo>
                    <a:pt x="4248" y="527"/>
                  </a:lnTo>
                  <a:lnTo>
                    <a:pt x="4151" y="429"/>
                  </a:lnTo>
                  <a:lnTo>
                    <a:pt x="4014" y="351"/>
                  </a:lnTo>
                  <a:lnTo>
                    <a:pt x="3878" y="254"/>
                  </a:lnTo>
                  <a:lnTo>
                    <a:pt x="3722" y="195"/>
                  </a:lnTo>
                  <a:lnTo>
                    <a:pt x="3566" y="137"/>
                  </a:lnTo>
                  <a:lnTo>
                    <a:pt x="3410" y="78"/>
                  </a:lnTo>
                  <a:lnTo>
                    <a:pt x="3235" y="39"/>
                  </a:lnTo>
                  <a:lnTo>
                    <a:pt x="2904" y="1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57"/>
            <p:cNvSpPr/>
            <p:nvPr/>
          </p:nvSpPr>
          <p:spPr>
            <a:xfrm>
              <a:off x="11487800" y="490813"/>
              <a:ext cx="111100" cy="67250"/>
            </a:xfrm>
            <a:custGeom>
              <a:avLst/>
              <a:gdLst/>
              <a:ahLst/>
              <a:cxnLst/>
              <a:rect l="l" t="t" r="r" b="b"/>
              <a:pathLst>
                <a:path w="4444" h="2690" fill="none" extrusionOk="0">
                  <a:moveTo>
                    <a:pt x="1930" y="98"/>
                  </a:moveTo>
                  <a:lnTo>
                    <a:pt x="1930" y="98"/>
                  </a:lnTo>
                  <a:lnTo>
                    <a:pt x="1735" y="156"/>
                  </a:lnTo>
                  <a:lnTo>
                    <a:pt x="1735" y="156"/>
                  </a:lnTo>
                  <a:lnTo>
                    <a:pt x="1559" y="215"/>
                  </a:lnTo>
                  <a:lnTo>
                    <a:pt x="1384" y="293"/>
                  </a:lnTo>
                  <a:lnTo>
                    <a:pt x="1228" y="390"/>
                  </a:lnTo>
                  <a:lnTo>
                    <a:pt x="1053" y="488"/>
                  </a:lnTo>
                  <a:lnTo>
                    <a:pt x="1053" y="488"/>
                  </a:lnTo>
                  <a:lnTo>
                    <a:pt x="916" y="585"/>
                  </a:lnTo>
                  <a:lnTo>
                    <a:pt x="780" y="702"/>
                  </a:lnTo>
                  <a:lnTo>
                    <a:pt x="644" y="838"/>
                  </a:lnTo>
                  <a:lnTo>
                    <a:pt x="507" y="975"/>
                  </a:lnTo>
                  <a:lnTo>
                    <a:pt x="507" y="975"/>
                  </a:lnTo>
                  <a:lnTo>
                    <a:pt x="332" y="1228"/>
                  </a:lnTo>
                  <a:lnTo>
                    <a:pt x="176" y="1501"/>
                  </a:lnTo>
                  <a:lnTo>
                    <a:pt x="176" y="1501"/>
                  </a:lnTo>
                  <a:lnTo>
                    <a:pt x="118" y="1657"/>
                  </a:lnTo>
                  <a:lnTo>
                    <a:pt x="59" y="1813"/>
                  </a:lnTo>
                  <a:lnTo>
                    <a:pt x="59" y="1813"/>
                  </a:lnTo>
                  <a:lnTo>
                    <a:pt x="40" y="1949"/>
                  </a:lnTo>
                  <a:lnTo>
                    <a:pt x="1" y="2124"/>
                  </a:lnTo>
                  <a:lnTo>
                    <a:pt x="1" y="2124"/>
                  </a:lnTo>
                  <a:lnTo>
                    <a:pt x="1" y="2183"/>
                  </a:lnTo>
                  <a:lnTo>
                    <a:pt x="40" y="2241"/>
                  </a:lnTo>
                  <a:lnTo>
                    <a:pt x="40" y="2241"/>
                  </a:lnTo>
                  <a:lnTo>
                    <a:pt x="235" y="2397"/>
                  </a:lnTo>
                  <a:lnTo>
                    <a:pt x="468" y="2533"/>
                  </a:lnTo>
                  <a:lnTo>
                    <a:pt x="468" y="2533"/>
                  </a:lnTo>
                  <a:lnTo>
                    <a:pt x="702" y="2611"/>
                  </a:lnTo>
                  <a:lnTo>
                    <a:pt x="955" y="2670"/>
                  </a:lnTo>
                  <a:lnTo>
                    <a:pt x="955" y="2670"/>
                  </a:lnTo>
                  <a:lnTo>
                    <a:pt x="1228" y="2689"/>
                  </a:lnTo>
                  <a:lnTo>
                    <a:pt x="1501" y="2689"/>
                  </a:lnTo>
                  <a:lnTo>
                    <a:pt x="1774" y="2670"/>
                  </a:lnTo>
                  <a:lnTo>
                    <a:pt x="2086" y="2592"/>
                  </a:lnTo>
                  <a:lnTo>
                    <a:pt x="2086" y="2592"/>
                  </a:lnTo>
                  <a:lnTo>
                    <a:pt x="2241" y="2572"/>
                  </a:lnTo>
                  <a:lnTo>
                    <a:pt x="2241" y="2572"/>
                  </a:lnTo>
                  <a:lnTo>
                    <a:pt x="2475" y="2494"/>
                  </a:lnTo>
                  <a:lnTo>
                    <a:pt x="2709" y="2417"/>
                  </a:lnTo>
                  <a:lnTo>
                    <a:pt x="2943" y="2300"/>
                  </a:lnTo>
                  <a:lnTo>
                    <a:pt x="3196" y="2183"/>
                  </a:lnTo>
                  <a:lnTo>
                    <a:pt x="3196" y="2183"/>
                  </a:lnTo>
                  <a:lnTo>
                    <a:pt x="3430" y="2066"/>
                  </a:lnTo>
                  <a:lnTo>
                    <a:pt x="3664" y="1929"/>
                  </a:lnTo>
                  <a:lnTo>
                    <a:pt x="3878" y="1774"/>
                  </a:lnTo>
                  <a:lnTo>
                    <a:pt x="4073" y="1618"/>
                  </a:lnTo>
                  <a:lnTo>
                    <a:pt x="4073" y="1618"/>
                  </a:lnTo>
                  <a:lnTo>
                    <a:pt x="4190" y="1520"/>
                  </a:lnTo>
                  <a:lnTo>
                    <a:pt x="4287" y="1403"/>
                  </a:lnTo>
                  <a:lnTo>
                    <a:pt x="4287" y="1403"/>
                  </a:lnTo>
                  <a:lnTo>
                    <a:pt x="4365" y="1286"/>
                  </a:lnTo>
                  <a:lnTo>
                    <a:pt x="4424" y="1131"/>
                  </a:lnTo>
                  <a:lnTo>
                    <a:pt x="4424" y="1131"/>
                  </a:lnTo>
                  <a:lnTo>
                    <a:pt x="4443" y="1014"/>
                  </a:lnTo>
                  <a:lnTo>
                    <a:pt x="4443" y="877"/>
                  </a:lnTo>
                  <a:lnTo>
                    <a:pt x="4443" y="877"/>
                  </a:lnTo>
                  <a:lnTo>
                    <a:pt x="4404" y="760"/>
                  </a:lnTo>
                  <a:lnTo>
                    <a:pt x="4404" y="760"/>
                  </a:lnTo>
                  <a:lnTo>
                    <a:pt x="4326" y="643"/>
                  </a:lnTo>
                  <a:lnTo>
                    <a:pt x="4326" y="643"/>
                  </a:lnTo>
                  <a:lnTo>
                    <a:pt x="4248" y="527"/>
                  </a:lnTo>
                  <a:lnTo>
                    <a:pt x="4151" y="429"/>
                  </a:lnTo>
                  <a:lnTo>
                    <a:pt x="4014" y="351"/>
                  </a:lnTo>
                  <a:lnTo>
                    <a:pt x="3878" y="254"/>
                  </a:lnTo>
                  <a:lnTo>
                    <a:pt x="3878" y="254"/>
                  </a:lnTo>
                  <a:lnTo>
                    <a:pt x="3722" y="195"/>
                  </a:lnTo>
                  <a:lnTo>
                    <a:pt x="3566" y="137"/>
                  </a:lnTo>
                  <a:lnTo>
                    <a:pt x="3410" y="78"/>
                  </a:lnTo>
                  <a:lnTo>
                    <a:pt x="3235" y="39"/>
                  </a:lnTo>
                  <a:lnTo>
                    <a:pt x="3235" y="39"/>
                  </a:lnTo>
                  <a:lnTo>
                    <a:pt x="2904" y="1"/>
                  </a:lnTo>
                  <a:lnTo>
                    <a:pt x="2592" y="1"/>
                  </a:lnTo>
                  <a:lnTo>
                    <a:pt x="2261" y="20"/>
                  </a:lnTo>
                  <a:lnTo>
                    <a:pt x="1930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57"/>
            <p:cNvSpPr/>
            <p:nvPr/>
          </p:nvSpPr>
          <p:spPr>
            <a:xfrm>
              <a:off x="11604225" y="50006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extrusionOk="0">
                  <a:moveTo>
                    <a:pt x="0" y="1"/>
                  </a:moveTo>
                  <a:lnTo>
                    <a:pt x="2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57"/>
            <p:cNvSpPr/>
            <p:nvPr/>
          </p:nvSpPr>
          <p:spPr>
            <a:xfrm>
              <a:off x="11604225" y="50006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57"/>
            <p:cNvSpPr/>
            <p:nvPr/>
          </p:nvSpPr>
          <p:spPr>
            <a:xfrm>
              <a:off x="11459550" y="447938"/>
              <a:ext cx="150550" cy="112075"/>
            </a:xfrm>
            <a:custGeom>
              <a:avLst/>
              <a:gdLst/>
              <a:ahLst/>
              <a:cxnLst/>
              <a:rect l="l" t="t" r="r" b="b"/>
              <a:pathLst>
                <a:path w="6022" h="4483" extrusionOk="0">
                  <a:moveTo>
                    <a:pt x="3820" y="1852"/>
                  </a:moveTo>
                  <a:lnTo>
                    <a:pt x="4190" y="1871"/>
                  </a:lnTo>
                  <a:lnTo>
                    <a:pt x="4482" y="1930"/>
                  </a:lnTo>
                  <a:lnTo>
                    <a:pt x="4735" y="2027"/>
                  </a:lnTo>
                  <a:lnTo>
                    <a:pt x="4930" y="2125"/>
                  </a:lnTo>
                  <a:lnTo>
                    <a:pt x="5105" y="2222"/>
                  </a:lnTo>
                  <a:lnTo>
                    <a:pt x="5203" y="2320"/>
                  </a:lnTo>
                  <a:lnTo>
                    <a:pt x="5300" y="2417"/>
                  </a:lnTo>
                  <a:lnTo>
                    <a:pt x="5339" y="2456"/>
                  </a:lnTo>
                  <a:lnTo>
                    <a:pt x="5378" y="2495"/>
                  </a:lnTo>
                  <a:lnTo>
                    <a:pt x="5417" y="2592"/>
                  </a:lnTo>
                  <a:lnTo>
                    <a:pt x="5437" y="2612"/>
                  </a:lnTo>
                  <a:lnTo>
                    <a:pt x="5476" y="2690"/>
                  </a:lnTo>
                  <a:lnTo>
                    <a:pt x="5495" y="2709"/>
                  </a:lnTo>
                  <a:lnTo>
                    <a:pt x="5534" y="2826"/>
                  </a:lnTo>
                  <a:lnTo>
                    <a:pt x="5417" y="2982"/>
                  </a:lnTo>
                  <a:lnTo>
                    <a:pt x="5300" y="3138"/>
                  </a:lnTo>
                  <a:lnTo>
                    <a:pt x="5067" y="3391"/>
                  </a:lnTo>
                  <a:lnTo>
                    <a:pt x="4774" y="3605"/>
                  </a:lnTo>
                  <a:lnTo>
                    <a:pt x="4794" y="3605"/>
                  </a:lnTo>
                  <a:lnTo>
                    <a:pt x="4599" y="3742"/>
                  </a:lnTo>
                  <a:lnTo>
                    <a:pt x="4404" y="3839"/>
                  </a:lnTo>
                  <a:lnTo>
                    <a:pt x="4190" y="3956"/>
                  </a:lnTo>
                  <a:lnTo>
                    <a:pt x="3975" y="4034"/>
                  </a:lnTo>
                  <a:lnTo>
                    <a:pt x="3722" y="4112"/>
                  </a:lnTo>
                  <a:lnTo>
                    <a:pt x="3605" y="4151"/>
                  </a:lnTo>
                  <a:lnTo>
                    <a:pt x="3566" y="4171"/>
                  </a:lnTo>
                  <a:lnTo>
                    <a:pt x="3235" y="4229"/>
                  </a:lnTo>
                  <a:lnTo>
                    <a:pt x="3001" y="4268"/>
                  </a:lnTo>
                  <a:lnTo>
                    <a:pt x="2787" y="4287"/>
                  </a:lnTo>
                  <a:lnTo>
                    <a:pt x="2339" y="4287"/>
                  </a:lnTo>
                  <a:lnTo>
                    <a:pt x="1988" y="4229"/>
                  </a:lnTo>
                  <a:lnTo>
                    <a:pt x="1637" y="4132"/>
                  </a:lnTo>
                  <a:lnTo>
                    <a:pt x="1442" y="4054"/>
                  </a:lnTo>
                  <a:lnTo>
                    <a:pt x="1267" y="3956"/>
                  </a:lnTo>
                  <a:lnTo>
                    <a:pt x="1267" y="3917"/>
                  </a:lnTo>
                  <a:lnTo>
                    <a:pt x="1248" y="3878"/>
                  </a:lnTo>
                  <a:lnTo>
                    <a:pt x="1248" y="3722"/>
                  </a:lnTo>
                  <a:lnTo>
                    <a:pt x="1248" y="3566"/>
                  </a:lnTo>
                  <a:lnTo>
                    <a:pt x="1287" y="3411"/>
                  </a:lnTo>
                  <a:lnTo>
                    <a:pt x="1345" y="3255"/>
                  </a:lnTo>
                  <a:lnTo>
                    <a:pt x="1442" y="3060"/>
                  </a:lnTo>
                  <a:lnTo>
                    <a:pt x="1559" y="2885"/>
                  </a:lnTo>
                  <a:lnTo>
                    <a:pt x="1735" y="2670"/>
                  </a:lnTo>
                  <a:lnTo>
                    <a:pt x="1949" y="2475"/>
                  </a:lnTo>
                  <a:lnTo>
                    <a:pt x="2105" y="2378"/>
                  </a:lnTo>
                  <a:lnTo>
                    <a:pt x="2261" y="2281"/>
                  </a:lnTo>
                  <a:lnTo>
                    <a:pt x="2612" y="2105"/>
                  </a:lnTo>
                  <a:lnTo>
                    <a:pt x="2806" y="2027"/>
                  </a:lnTo>
                  <a:lnTo>
                    <a:pt x="3021" y="1969"/>
                  </a:lnTo>
                  <a:lnTo>
                    <a:pt x="3235" y="1910"/>
                  </a:lnTo>
                  <a:lnTo>
                    <a:pt x="3449" y="1871"/>
                  </a:lnTo>
                  <a:lnTo>
                    <a:pt x="3820" y="1852"/>
                  </a:lnTo>
                  <a:close/>
                  <a:moveTo>
                    <a:pt x="4443" y="1"/>
                  </a:moveTo>
                  <a:lnTo>
                    <a:pt x="4268" y="20"/>
                  </a:lnTo>
                  <a:lnTo>
                    <a:pt x="4092" y="59"/>
                  </a:lnTo>
                  <a:lnTo>
                    <a:pt x="3859" y="137"/>
                  </a:lnTo>
                  <a:lnTo>
                    <a:pt x="3605" y="274"/>
                  </a:lnTo>
                  <a:lnTo>
                    <a:pt x="3371" y="410"/>
                  </a:lnTo>
                  <a:lnTo>
                    <a:pt x="3157" y="566"/>
                  </a:lnTo>
                  <a:lnTo>
                    <a:pt x="3040" y="663"/>
                  </a:lnTo>
                  <a:lnTo>
                    <a:pt x="3021" y="663"/>
                  </a:lnTo>
                  <a:lnTo>
                    <a:pt x="2748" y="839"/>
                  </a:lnTo>
                  <a:lnTo>
                    <a:pt x="2728" y="858"/>
                  </a:lnTo>
                  <a:lnTo>
                    <a:pt x="2689" y="858"/>
                  </a:lnTo>
                  <a:lnTo>
                    <a:pt x="2358" y="839"/>
                  </a:lnTo>
                  <a:lnTo>
                    <a:pt x="2222" y="839"/>
                  </a:lnTo>
                  <a:lnTo>
                    <a:pt x="1949" y="800"/>
                  </a:lnTo>
                  <a:lnTo>
                    <a:pt x="1657" y="800"/>
                  </a:lnTo>
                  <a:lnTo>
                    <a:pt x="1384" y="819"/>
                  </a:lnTo>
                  <a:lnTo>
                    <a:pt x="1150" y="858"/>
                  </a:lnTo>
                  <a:lnTo>
                    <a:pt x="975" y="917"/>
                  </a:lnTo>
                  <a:lnTo>
                    <a:pt x="819" y="995"/>
                  </a:lnTo>
                  <a:lnTo>
                    <a:pt x="663" y="1073"/>
                  </a:lnTo>
                  <a:lnTo>
                    <a:pt x="527" y="1170"/>
                  </a:lnTo>
                  <a:lnTo>
                    <a:pt x="410" y="1267"/>
                  </a:lnTo>
                  <a:lnTo>
                    <a:pt x="312" y="1384"/>
                  </a:lnTo>
                  <a:lnTo>
                    <a:pt x="234" y="1501"/>
                  </a:lnTo>
                  <a:lnTo>
                    <a:pt x="157" y="1618"/>
                  </a:lnTo>
                  <a:lnTo>
                    <a:pt x="98" y="1735"/>
                  </a:lnTo>
                  <a:lnTo>
                    <a:pt x="59" y="1871"/>
                  </a:lnTo>
                  <a:lnTo>
                    <a:pt x="20" y="2008"/>
                  </a:lnTo>
                  <a:lnTo>
                    <a:pt x="1" y="2261"/>
                  </a:lnTo>
                  <a:lnTo>
                    <a:pt x="20" y="2553"/>
                  </a:lnTo>
                  <a:lnTo>
                    <a:pt x="98" y="2826"/>
                  </a:lnTo>
                  <a:lnTo>
                    <a:pt x="215" y="3099"/>
                  </a:lnTo>
                  <a:lnTo>
                    <a:pt x="371" y="3372"/>
                  </a:lnTo>
                  <a:lnTo>
                    <a:pt x="566" y="3625"/>
                  </a:lnTo>
                  <a:lnTo>
                    <a:pt x="780" y="3839"/>
                  </a:lnTo>
                  <a:lnTo>
                    <a:pt x="1014" y="4034"/>
                  </a:lnTo>
                  <a:lnTo>
                    <a:pt x="1287" y="4190"/>
                  </a:lnTo>
                  <a:lnTo>
                    <a:pt x="1579" y="4307"/>
                  </a:lnTo>
                  <a:lnTo>
                    <a:pt x="1871" y="4404"/>
                  </a:lnTo>
                  <a:lnTo>
                    <a:pt x="2183" y="4463"/>
                  </a:lnTo>
                  <a:lnTo>
                    <a:pt x="2475" y="4482"/>
                  </a:lnTo>
                  <a:lnTo>
                    <a:pt x="2787" y="4482"/>
                  </a:lnTo>
                  <a:lnTo>
                    <a:pt x="3118" y="4463"/>
                  </a:lnTo>
                  <a:lnTo>
                    <a:pt x="3332" y="4424"/>
                  </a:lnTo>
                  <a:lnTo>
                    <a:pt x="3566" y="4365"/>
                  </a:lnTo>
                  <a:lnTo>
                    <a:pt x="3664" y="4346"/>
                  </a:lnTo>
                  <a:lnTo>
                    <a:pt x="3936" y="4268"/>
                  </a:lnTo>
                  <a:lnTo>
                    <a:pt x="4190" y="4171"/>
                  </a:lnTo>
                  <a:lnTo>
                    <a:pt x="4482" y="4034"/>
                  </a:lnTo>
                  <a:lnTo>
                    <a:pt x="4755" y="3878"/>
                  </a:lnTo>
                  <a:lnTo>
                    <a:pt x="5008" y="3683"/>
                  </a:lnTo>
                  <a:lnTo>
                    <a:pt x="5242" y="3489"/>
                  </a:lnTo>
                  <a:lnTo>
                    <a:pt x="5456" y="3255"/>
                  </a:lnTo>
                  <a:lnTo>
                    <a:pt x="5632" y="3021"/>
                  </a:lnTo>
                  <a:lnTo>
                    <a:pt x="5787" y="2748"/>
                  </a:lnTo>
                  <a:lnTo>
                    <a:pt x="5904" y="2456"/>
                  </a:lnTo>
                  <a:lnTo>
                    <a:pt x="5982" y="2164"/>
                  </a:lnTo>
                  <a:lnTo>
                    <a:pt x="6021" y="1832"/>
                  </a:lnTo>
                  <a:lnTo>
                    <a:pt x="6021" y="1540"/>
                  </a:lnTo>
                  <a:lnTo>
                    <a:pt x="5982" y="1228"/>
                  </a:lnTo>
                  <a:lnTo>
                    <a:pt x="5904" y="956"/>
                  </a:lnTo>
                  <a:lnTo>
                    <a:pt x="5787" y="702"/>
                  </a:lnTo>
                  <a:lnTo>
                    <a:pt x="5632" y="488"/>
                  </a:lnTo>
                  <a:lnTo>
                    <a:pt x="5554" y="391"/>
                  </a:lnTo>
                  <a:lnTo>
                    <a:pt x="5437" y="293"/>
                  </a:lnTo>
                  <a:lnTo>
                    <a:pt x="5320" y="215"/>
                  </a:lnTo>
                  <a:lnTo>
                    <a:pt x="5203" y="157"/>
                  </a:lnTo>
                  <a:lnTo>
                    <a:pt x="5067" y="98"/>
                  </a:lnTo>
                  <a:lnTo>
                    <a:pt x="4930" y="59"/>
                  </a:lnTo>
                  <a:lnTo>
                    <a:pt x="4774" y="20"/>
                  </a:lnTo>
                  <a:lnTo>
                    <a:pt x="461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57"/>
            <p:cNvSpPr/>
            <p:nvPr/>
          </p:nvSpPr>
          <p:spPr>
            <a:xfrm>
              <a:off x="11459550" y="447938"/>
              <a:ext cx="150550" cy="112075"/>
            </a:xfrm>
            <a:custGeom>
              <a:avLst/>
              <a:gdLst/>
              <a:ahLst/>
              <a:cxnLst/>
              <a:rect l="l" t="t" r="r" b="b"/>
              <a:pathLst>
                <a:path w="6022" h="4483" fill="none" extrusionOk="0">
                  <a:moveTo>
                    <a:pt x="4092" y="59"/>
                  </a:moveTo>
                  <a:lnTo>
                    <a:pt x="4092" y="59"/>
                  </a:lnTo>
                  <a:lnTo>
                    <a:pt x="3859" y="137"/>
                  </a:lnTo>
                  <a:lnTo>
                    <a:pt x="3605" y="274"/>
                  </a:lnTo>
                  <a:lnTo>
                    <a:pt x="3605" y="274"/>
                  </a:lnTo>
                  <a:lnTo>
                    <a:pt x="3371" y="410"/>
                  </a:lnTo>
                  <a:lnTo>
                    <a:pt x="3157" y="566"/>
                  </a:lnTo>
                  <a:lnTo>
                    <a:pt x="3040" y="663"/>
                  </a:lnTo>
                  <a:lnTo>
                    <a:pt x="3040" y="663"/>
                  </a:lnTo>
                  <a:lnTo>
                    <a:pt x="3040" y="663"/>
                  </a:lnTo>
                  <a:lnTo>
                    <a:pt x="3021" y="663"/>
                  </a:lnTo>
                  <a:lnTo>
                    <a:pt x="3021" y="663"/>
                  </a:lnTo>
                  <a:lnTo>
                    <a:pt x="3021" y="663"/>
                  </a:lnTo>
                  <a:lnTo>
                    <a:pt x="3021" y="663"/>
                  </a:lnTo>
                  <a:lnTo>
                    <a:pt x="2748" y="839"/>
                  </a:lnTo>
                  <a:lnTo>
                    <a:pt x="2748" y="839"/>
                  </a:lnTo>
                  <a:lnTo>
                    <a:pt x="2728" y="858"/>
                  </a:lnTo>
                  <a:lnTo>
                    <a:pt x="2728" y="858"/>
                  </a:lnTo>
                  <a:lnTo>
                    <a:pt x="2709" y="858"/>
                  </a:lnTo>
                  <a:lnTo>
                    <a:pt x="2689" y="858"/>
                  </a:lnTo>
                  <a:lnTo>
                    <a:pt x="2689" y="858"/>
                  </a:lnTo>
                  <a:lnTo>
                    <a:pt x="2358" y="839"/>
                  </a:lnTo>
                  <a:lnTo>
                    <a:pt x="2222" y="839"/>
                  </a:lnTo>
                  <a:lnTo>
                    <a:pt x="2222" y="839"/>
                  </a:lnTo>
                  <a:lnTo>
                    <a:pt x="1949" y="800"/>
                  </a:lnTo>
                  <a:lnTo>
                    <a:pt x="1657" y="800"/>
                  </a:lnTo>
                  <a:lnTo>
                    <a:pt x="1657" y="800"/>
                  </a:lnTo>
                  <a:lnTo>
                    <a:pt x="1384" y="819"/>
                  </a:lnTo>
                  <a:lnTo>
                    <a:pt x="1150" y="858"/>
                  </a:lnTo>
                  <a:lnTo>
                    <a:pt x="1150" y="858"/>
                  </a:lnTo>
                  <a:lnTo>
                    <a:pt x="975" y="917"/>
                  </a:lnTo>
                  <a:lnTo>
                    <a:pt x="975" y="917"/>
                  </a:lnTo>
                  <a:lnTo>
                    <a:pt x="819" y="995"/>
                  </a:lnTo>
                  <a:lnTo>
                    <a:pt x="663" y="1073"/>
                  </a:lnTo>
                  <a:lnTo>
                    <a:pt x="527" y="1170"/>
                  </a:lnTo>
                  <a:lnTo>
                    <a:pt x="410" y="1267"/>
                  </a:lnTo>
                  <a:lnTo>
                    <a:pt x="410" y="1267"/>
                  </a:lnTo>
                  <a:lnTo>
                    <a:pt x="312" y="1384"/>
                  </a:lnTo>
                  <a:lnTo>
                    <a:pt x="234" y="1501"/>
                  </a:lnTo>
                  <a:lnTo>
                    <a:pt x="157" y="1618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59" y="1871"/>
                  </a:lnTo>
                  <a:lnTo>
                    <a:pt x="20" y="2008"/>
                  </a:lnTo>
                  <a:lnTo>
                    <a:pt x="20" y="2008"/>
                  </a:lnTo>
                  <a:lnTo>
                    <a:pt x="1" y="2261"/>
                  </a:lnTo>
                  <a:lnTo>
                    <a:pt x="1" y="2261"/>
                  </a:lnTo>
                  <a:lnTo>
                    <a:pt x="20" y="2553"/>
                  </a:lnTo>
                  <a:lnTo>
                    <a:pt x="98" y="2826"/>
                  </a:lnTo>
                  <a:lnTo>
                    <a:pt x="98" y="2826"/>
                  </a:lnTo>
                  <a:lnTo>
                    <a:pt x="215" y="3099"/>
                  </a:lnTo>
                  <a:lnTo>
                    <a:pt x="371" y="3372"/>
                  </a:lnTo>
                  <a:lnTo>
                    <a:pt x="371" y="3372"/>
                  </a:lnTo>
                  <a:lnTo>
                    <a:pt x="566" y="3625"/>
                  </a:lnTo>
                  <a:lnTo>
                    <a:pt x="780" y="3839"/>
                  </a:lnTo>
                  <a:lnTo>
                    <a:pt x="780" y="3839"/>
                  </a:lnTo>
                  <a:lnTo>
                    <a:pt x="1014" y="4034"/>
                  </a:lnTo>
                  <a:lnTo>
                    <a:pt x="1287" y="4190"/>
                  </a:lnTo>
                  <a:lnTo>
                    <a:pt x="1579" y="4307"/>
                  </a:lnTo>
                  <a:lnTo>
                    <a:pt x="1871" y="4404"/>
                  </a:lnTo>
                  <a:lnTo>
                    <a:pt x="1871" y="4404"/>
                  </a:lnTo>
                  <a:lnTo>
                    <a:pt x="2183" y="4463"/>
                  </a:lnTo>
                  <a:lnTo>
                    <a:pt x="2475" y="4482"/>
                  </a:lnTo>
                  <a:lnTo>
                    <a:pt x="2787" y="4482"/>
                  </a:lnTo>
                  <a:lnTo>
                    <a:pt x="3118" y="4463"/>
                  </a:lnTo>
                  <a:lnTo>
                    <a:pt x="3118" y="4463"/>
                  </a:lnTo>
                  <a:lnTo>
                    <a:pt x="3332" y="4424"/>
                  </a:lnTo>
                  <a:lnTo>
                    <a:pt x="3566" y="4365"/>
                  </a:lnTo>
                  <a:lnTo>
                    <a:pt x="3566" y="4365"/>
                  </a:lnTo>
                  <a:lnTo>
                    <a:pt x="3664" y="4346"/>
                  </a:lnTo>
                  <a:lnTo>
                    <a:pt x="3664" y="4346"/>
                  </a:lnTo>
                  <a:lnTo>
                    <a:pt x="3936" y="4268"/>
                  </a:lnTo>
                  <a:lnTo>
                    <a:pt x="4190" y="4171"/>
                  </a:lnTo>
                  <a:lnTo>
                    <a:pt x="4190" y="4171"/>
                  </a:lnTo>
                  <a:lnTo>
                    <a:pt x="4482" y="4034"/>
                  </a:lnTo>
                  <a:lnTo>
                    <a:pt x="4755" y="3878"/>
                  </a:lnTo>
                  <a:lnTo>
                    <a:pt x="5008" y="3683"/>
                  </a:lnTo>
                  <a:lnTo>
                    <a:pt x="5242" y="3489"/>
                  </a:lnTo>
                  <a:lnTo>
                    <a:pt x="5242" y="3489"/>
                  </a:lnTo>
                  <a:lnTo>
                    <a:pt x="5456" y="3255"/>
                  </a:lnTo>
                  <a:lnTo>
                    <a:pt x="5632" y="3021"/>
                  </a:lnTo>
                  <a:lnTo>
                    <a:pt x="5787" y="2748"/>
                  </a:lnTo>
                  <a:lnTo>
                    <a:pt x="5904" y="2456"/>
                  </a:lnTo>
                  <a:lnTo>
                    <a:pt x="5904" y="2456"/>
                  </a:lnTo>
                  <a:lnTo>
                    <a:pt x="5982" y="2164"/>
                  </a:lnTo>
                  <a:lnTo>
                    <a:pt x="6021" y="1832"/>
                  </a:lnTo>
                  <a:lnTo>
                    <a:pt x="6021" y="1832"/>
                  </a:lnTo>
                  <a:lnTo>
                    <a:pt x="6021" y="1540"/>
                  </a:lnTo>
                  <a:lnTo>
                    <a:pt x="5982" y="1228"/>
                  </a:lnTo>
                  <a:lnTo>
                    <a:pt x="5982" y="1228"/>
                  </a:lnTo>
                  <a:lnTo>
                    <a:pt x="5904" y="956"/>
                  </a:lnTo>
                  <a:lnTo>
                    <a:pt x="5787" y="702"/>
                  </a:lnTo>
                  <a:lnTo>
                    <a:pt x="5787" y="702"/>
                  </a:lnTo>
                  <a:lnTo>
                    <a:pt x="5632" y="488"/>
                  </a:lnTo>
                  <a:lnTo>
                    <a:pt x="5632" y="488"/>
                  </a:lnTo>
                  <a:lnTo>
                    <a:pt x="5554" y="391"/>
                  </a:lnTo>
                  <a:lnTo>
                    <a:pt x="5437" y="293"/>
                  </a:lnTo>
                  <a:lnTo>
                    <a:pt x="5437" y="293"/>
                  </a:lnTo>
                  <a:lnTo>
                    <a:pt x="5320" y="215"/>
                  </a:lnTo>
                  <a:lnTo>
                    <a:pt x="5203" y="157"/>
                  </a:lnTo>
                  <a:lnTo>
                    <a:pt x="5067" y="98"/>
                  </a:lnTo>
                  <a:lnTo>
                    <a:pt x="4930" y="59"/>
                  </a:lnTo>
                  <a:lnTo>
                    <a:pt x="4930" y="59"/>
                  </a:lnTo>
                  <a:lnTo>
                    <a:pt x="4774" y="20"/>
                  </a:lnTo>
                  <a:lnTo>
                    <a:pt x="4618" y="1"/>
                  </a:lnTo>
                  <a:lnTo>
                    <a:pt x="4443" y="1"/>
                  </a:lnTo>
                  <a:lnTo>
                    <a:pt x="4268" y="20"/>
                  </a:lnTo>
                  <a:lnTo>
                    <a:pt x="4268" y="20"/>
                  </a:lnTo>
                  <a:lnTo>
                    <a:pt x="4092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57"/>
            <p:cNvSpPr/>
            <p:nvPr/>
          </p:nvSpPr>
          <p:spPr>
            <a:xfrm>
              <a:off x="11490725" y="494213"/>
              <a:ext cx="107200" cy="60925"/>
            </a:xfrm>
            <a:custGeom>
              <a:avLst/>
              <a:gdLst/>
              <a:ahLst/>
              <a:cxnLst/>
              <a:rect l="l" t="t" r="r" b="b"/>
              <a:pathLst>
                <a:path w="4288" h="2437" fill="none" extrusionOk="0">
                  <a:moveTo>
                    <a:pt x="1365" y="254"/>
                  </a:moveTo>
                  <a:lnTo>
                    <a:pt x="1365" y="254"/>
                  </a:lnTo>
                  <a:lnTo>
                    <a:pt x="1559" y="176"/>
                  </a:lnTo>
                  <a:lnTo>
                    <a:pt x="1774" y="118"/>
                  </a:lnTo>
                  <a:lnTo>
                    <a:pt x="1774" y="118"/>
                  </a:lnTo>
                  <a:lnTo>
                    <a:pt x="1774" y="118"/>
                  </a:lnTo>
                  <a:lnTo>
                    <a:pt x="1988" y="59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573" y="1"/>
                  </a:lnTo>
                  <a:lnTo>
                    <a:pt x="2943" y="20"/>
                  </a:lnTo>
                  <a:lnTo>
                    <a:pt x="2943" y="20"/>
                  </a:lnTo>
                  <a:lnTo>
                    <a:pt x="3235" y="79"/>
                  </a:lnTo>
                  <a:lnTo>
                    <a:pt x="3488" y="176"/>
                  </a:lnTo>
                  <a:lnTo>
                    <a:pt x="3488" y="176"/>
                  </a:lnTo>
                  <a:lnTo>
                    <a:pt x="3683" y="274"/>
                  </a:lnTo>
                  <a:lnTo>
                    <a:pt x="3858" y="371"/>
                  </a:lnTo>
                  <a:lnTo>
                    <a:pt x="3858" y="371"/>
                  </a:lnTo>
                  <a:lnTo>
                    <a:pt x="3956" y="469"/>
                  </a:lnTo>
                  <a:lnTo>
                    <a:pt x="4053" y="566"/>
                  </a:lnTo>
                  <a:lnTo>
                    <a:pt x="4053" y="566"/>
                  </a:lnTo>
                  <a:lnTo>
                    <a:pt x="4092" y="605"/>
                  </a:lnTo>
                  <a:lnTo>
                    <a:pt x="4092" y="605"/>
                  </a:lnTo>
                  <a:lnTo>
                    <a:pt x="4092" y="605"/>
                  </a:lnTo>
                  <a:lnTo>
                    <a:pt x="4131" y="644"/>
                  </a:lnTo>
                  <a:lnTo>
                    <a:pt x="4131" y="644"/>
                  </a:lnTo>
                  <a:lnTo>
                    <a:pt x="4170" y="741"/>
                  </a:lnTo>
                  <a:lnTo>
                    <a:pt x="4190" y="761"/>
                  </a:lnTo>
                  <a:lnTo>
                    <a:pt x="4190" y="761"/>
                  </a:lnTo>
                  <a:lnTo>
                    <a:pt x="4190" y="761"/>
                  </a:lnTo>
                  <a:lnTo>
                    <a:pt x="4229" y="839"/>
                  </a:lnTo>
                  <a:lnTo>
                    <a:pt x="4248" y="858"/>
                  </a:lnTo>
                  <a:lnTo>
                    <a:pt x="4248" y="858"/>
                  </a:lnTo>
                  <a:lnTo>
                    <a:pt x="4287" y="975"/>
                  </a:lnTo>
                  <a:lnTo>
                    <a:pt x="4287" y="975"/>
                  </a:lnTo>
                  <a:lnTo>
                    <a:pt x="4170" y="1131"/>
                  </a:lnTo>
                  <a:lnTo>
                    <a:pt x="4053" y="1287"/>
                  </a:lnTo>
                  <a:lnTo>
                    <a:pt x="4053" y="1287"/>
                  </a:lnTo>
                  <a:lnTo>
                    <a:pt x="3820" y="1540"/>
                  </a:lnTo>
                  <a:lnTo>
                    <a:pt x="3527" y="1754"/>
                  </a:lnTo>
                  <a:lnTo>
                    <a:pt x="3547" y="1754"/>
                  </a:lnTo>
                  <a:lnTo>
                    <a:pt x="3547" y="1754"/>
                  </a:lnTo>
                  <a:lnTo>
                    <a:pt x="3352" y="1891"/>
                  </a:lnTo>
                  <a:lnTo>
                    <a:pt x="3157" y="1988"/>
                  </a:lnTo>
                  <a:lnTo>
                    <a:pt x="2943" y="2105"/>
                  </a:lnTo>
                  <a:lnTo>
                    <a:pt x="2728" y="2183"/>
                  </a:lnTo>
                  <a:lnTo>
                    <a:pt x="2728" y="2183"/>
                  </a:lnTo>
                  <a:lnTo>
                    <a:pt x="2475" y="2261"/>
                  </a:lnTo>
                  <a:lnTo>
                    <a:pt x="2475" y="2261"/>
                  </a:lnTo>
                  <a:lnTo>
                    <a:pt x="2358" y="2300"/>
                  </a:lnTo>
                  <a:lnTo>
                    <a:pt x="2319" y="2320"/>
                  </a:lnTo>
                  <a:lnTo>
                    <a:pt x="2319" y="2320"/>
                  </a:lnTo>
                  <a:lnTo>
                    <a:pt x="1988" y="2378"/>
                  </a:lnTo>
                  <a:lnTo>
                    <a:pt x="1988" y="2378"/>
                  </a:lnTo>
                  <a:lnTo>
                    <a:pt x="1754" y="2417"/>
                  </a:lnTo>
                  <a:lnTo>
                    <a:pt x="1540" y="2436"/>
                  </a:lnTo>
                  <a:lnTo>
                    <a:pt x="1306" y="2436"/>
                  </a:lnTo>
                  <a:lnTo>
                    <a:pt x="1092" y="2436"/>
                  </a:lnTo>
                  <a:lnTo>
                    <a:pt x="1092" y="2436"/>
                  </a:lnTo>
                  <a:lnTo>
                    <a:pt x="1092" y="2436"/>
                  </a:lnTo>
                  <a:lnTo>
                    <a:pt x="741" y="2378"/>
                  </a:lnTo>
                  <a:lnTo>
                    <a:pt x="390" y="2281"/>
                  </a:lnTo>
                  <a:lnTo>
                    <a:pt x="390" y="2281"/>
                  </a:lnTo>
                  <a:lnTo>
                    <a:pt x="195" y="2203"/>
                  </a:lnTo>
                  <a:lnTo>
                    <a:pt x="20" y="2105"/>
                  </a:lnTo>
                  <a:lnTo>
                    <a:pt x="20" y="2105"/>
                  </a:lnTo>
                  <a:lnTo>
                    <a:pt x="20" y="2066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71"/>
                  </a:lnTo>
                  <a:lnTo>
                    <a:pt x="1" y="1715"/>
                  </a:lnTo>
                  <a:lnTo>
                    <a:pt x="1" y="1715"/>
                  </a:lnTo>
                  <a:lnTo>
                    <a:pt x="1" y="1715"/>
                  </a:lnTo>
                  <a:lnTo>
                    <a:pt x="1" y="1715"/>
                  </a:lnTo>
                  <a:lnTo>
                    <a:pt x="1" y="1715"/>
                  </a:lnTo>
                  <a:lnTo>
                    <a:pt x="40" y="1560"/>
                  </a:lnTo>
                  <a:lnTo>
                    <a:pt x="98" y="1404"/>
                  </a:lnTo>
                  <a:lnTo>
                    <a:pt x="98" y="1404"/>
                  </a:lnTo>
                  <a:lnTo>
                    <a:pt x="195" y="1209"/>
                  </a:lnTo>
                  <a:lnTo>
                    <a:pt x="312" y="1034"/>
                  </a:lnTo>
                  <a:lnTo>
                    <a:pt x="312" y="1034"/>
                  </a:lnTo>
                  <a:lnTo>
                    <a:pt x="488" y="819"/>
                  </a:lnTo>
                  <a:lnTo>
                    <a:pt x="702" y="624"/>
                  </a:lnTo>
                  <a:lnTo>
                    <a:pt x="702" y="624"/>
                  </a:lnTo>
                  <a:lnTo>
                    <a:pt x="858" y="527"/>
                  </a:lnTo>
                  <a:lnTo>
                    <a:pt x="1014" y="430"/>
                  </a:lnTo>
                  <a:lnTo>
                    <a:pt x="1365" y="254"/>
                  </a:lnTo>
                  <a:lnTo>
                    <a:pt x="1365" y="2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Picture 6">
            <a:extLst>
              <a:ext uri="{FF2B5EF4-FFF2-40B4-BE49-F238E27FC236}">
                <a16:creationId xmlns:a16="http://schemas.microsoft.com/office/drawing/2014/main" id="{6DFB555E-C66B-874C-9C4E-C5D781BD2DD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06592" y="2709620"/>
            <a:ext cx="964209" cy="1426626"/>
          </a:xfrm>
          <a:prstGeom prst="rect">
            <a:avLst/>
          </a:prstGeom>
        </p:spPr>
      </p:pic>
      <p:pic>
        <p:nvPicPr>
          <p:cNvPr id="3" name="Picture 38">
            <a:extLst>
              <a:ext uri="{FF2B5EF4-FFF2-40B4-BE49-F238E27FC236}">
                <a16:creationId xmlns:a16="http://schemas.microsoft.com/office/drawing/2014/main" id="{5B83B004-18FF-3B44-A526-B6D3596C0F4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4740" y="1193295"/>
            <a:ext cx="1180107" cy="1499283"/>
          </a:xfrm>
          <a:prstGeom prst="rect">
            <a:avLst/>
          </a:prstGeom>
        </p:spPr>
      </p:pic>
      <p:pic>
        <p:nvPicPr>
          <p:cNvPr id="4" name="Picture 4">
            <a:extLst>
              <a:ext uri="{FF2B5EF4-FFF2-40B4-BE49-F238E27FC236}">
                <a16:creationId xmlns:a16="http://schemas.microsoft.com/office/drawing/2014/main" id="{59A06228-5DD2-2841-9402-3EE8BC346BF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502906" y="2968585"/>
            <a:ext cx="1023296" cy="1322533"/>
          </a:xfrm>
          <a:prstGeom prst="rect">
            <a:avLst/>
          </a:prstGeom>
        </p:spPr>
      </p:pic>
      <p:pic>
        <p:nvPicPr>
          <p:cNvPr id="5" name="Picture 5">
            <a:extLst>
              <a:ext uri="{FF2B5EF4-FFF2-40B4-BE49-F238E27FC236}">
                <a16:creationId xmlns:a16="http://schemas.microsoft.com/office/drawing/2014/main" id="{9A2B4D6D-D2D7-5E49-B327-7330C4DC25A9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r="3587" b="-3342"/>
          <a:stretch/>
        </p:blipFill>
        <p:spPr>
          <a:xfrm>
            <a:off x="3868975" y="1186660"/>
            <a:ext cx="990416" cy="1366829"/>
          </a:xfrm>
          <a:prstGeom prst="rect">
            <a:avLst/>
          </a:prstGeom>
        </p:spPr>
      </p:pic>
      <p:pic>
        <p:nvPicPr>
          <p:cNvPr id="6" name="Picture 6">
            <a:extLst>
              <a:ext uri="{FF2B5EF4-FFF2-40B4-BE49-F238E27FC236}">
                <a16:creationId xmlns:a16="http://schemas.microsoft.com/office/drawing/2014/main" id="{4F306DB4-7611-B941-AC21-B124D246F885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l="16673" t="7703" r="18480" b="26188"/>
          <a:stretch/>
        </p:blipFill>
        <p:spPr>
          <a:xfrm>
            <a:off x="3592763" y="2950502"/>
            <a:ext cx="990416" cy="1307506"/>
          </a:xfrm>
          <a:prstGeom prst="rect">
            <a:avLst/>
          </a:prstGeom>
        </p:spPr>
      </p:pic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B9C42984-DC0A-1EB5-81F9-5E992CBDC19D}"/>
              </a:ext>
            </a:extLst>
          </p:cNvPr>
          <p:cNvSpPr/>
          <p:nvPr/>
        </p:nvSpPr>
        <p:spPr>
          <a:xfrm>
            <a:off x="63436" y="4053563"/>
            <a:ext cx="2731386" cy="815686"/>
          </a:xfrm>
          <a:custGeom>
            <a:avLst/>
            <a:gdLst>
              <a:gd name="connsiteX0" fmla="*/ 0 w 2731386"/>
              <a:gd name="connsiteY0" fmla="*/ 135950 h 815686"/>
              <a:gd name="connsiteX1" fmla="*/ 135950 w 2731386"/>
              <a:gd name="connsiteY1" fmla="*/ 0 h 815686"/>
              <a:gd name="connsiteX2" fmla="*/ 652442 w 2731386"/>
              <a:gd name="connsiteY2" fmla="*/ 0 h 815686"/>
              <a:gd name="connsiteX3" fmla="*/ 1168934 w 2731386"/>
              <a:gd name="connsiteY3" fmla="*/ 0 h 815686"/>
              <a:gd name="connsiteX4" fmla="*/ 1636236 w 2731386"/>
              <a:gd name="connsiteY4" fmla="*/ 0 h 815686"/>
              <a:gd name="connsiteX5" fmla="*/ 2054349 w 2731386"/>
              <a:gd name="connsiteY5" fmla="*/ 0 h 815686"/>
              <a:gd name="connsiteX6" fmla="*/ 2595436 w 2731386"/>
              <a:gd name="connsiteY6" fmla="*/ 0 h 815686"/>
              <a:gd name="connsiteX7" fmla="*/ 2731386 w 2731386"/>
              <a:gd name="connsiteY7" fmla="*/ 135950 h 815686"/>
              <a:gd name="connsiteX8" fmla="*/ 2731386 w 2731386"/>
              <a:gd name="connsiteY8" fmla="*/ 679736 h 815686"/>
              <a:gd name="connsiteX9" fmla="*/ 2595436 w 2731386"/>
              <a:gd name="connsiteY9" fmla="*/ 815686 h 815686"/>
              <a:gd name="connsiteX10" fmla="*/ 2103539 w 2731386"/>
              <a:gd name="connsiteY10" fmla="*/ 815686 h 815686"/>
              <a:gd name="connsiteX11" fmla="*/ 1562452 w 2731386"/>
              <a:gd name="connsiteY11" fmla="*/ 815686 h 815686"/>
              <a:gd name="connsiteX12" fmla="*/ 1119744 w 2731386"/>
              <a:gd name="connsiteY12" fmla="*/ 815686 h 815686"/>
              <a:gd name="connsiteX13" fmla="*/ 677037 w 2731386"/>
              <a:gd name="connsiteY13" fmla="*/ 815686 h 815686"/>
              <a:gd name="connsiteX14" fmla="*/ 135950 w 2731386"/>
              <a:gd name="connsiteY14" fmla="*/ 815686 h 815686"/>
              <a:gd name="connsiteX15" fmla="*/ 0 w 2731386"/>
              <a:gd name="connsiteY15" fmla="*/ 679736 h 815686"/>
              <a:gd name="connsiteX16" fmla="*/ 0 w 2731386"/>
              <a:gd name="connsiteY16" fmla="*/ 135950 h 815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731386" h="815686" fill="none" extrusionOk="0">
                <a:moveTo>
                  <a:pt x="0" y="135950"/>
                </a:moveTo>
                <a:cubicBezTo>
                  <a:pt x="19751" y="50350"/>
                  <a:pt x="49038" y="13951"/>
                  <a:pt x="135950" y="0"/>
                </a:cubicBezTo>
                <a:cubicBezTo>
                  <a:pt x="247985" y="-43663"/>
                  <a:pt x="479163" y="13021"/>
                  <a:pt x="652442" y="0"/>
                </a:cubicBezTo>
                <a:cubicBezTo>
                  <a:pt x="825721" y="-13021"/>
                  <a:pt x="1063201" y="43305"/>
                  <a:pt x="1168934" y="0"/>
                </a:cubicBezTo>
                <a:cubicBezTo>
                  <a:pt x="1274667" y="-43305"/>
                  <a:pt x="1443048" y="4530"/>
                  <a:pt x="1636236" y="0"/>
                </a:cubicBezTo>
                <a:cubicBezTo>
                  <a:pt x="1829424" y="-4530"/>
                  <a:pt x="1939466" y="32837"/>
                  <a:pt x="2054349" y="0"/>
                </a:cubicBezTo>
                <a:cubicBezTo>
                  <a:pt x="2169232" y="-32837"/>
                  <a:pt x="2425202" y="62256"/>
                  <a:pt x="2595436" y="0"/>
                </a:cubicBezTo>
                <a:cubicBezTo>
                  <a:pt x="2683061" y="3352"/>
                  <a:pt x="2750762" y="63415"/>
                  <a:pt x="2731386" y="135950"/>
                </a:cubicBezTo>
                <a:cubicBezTo>
                  <a:pt x="2761535" y="261452"/>
                  <a:pt x="2667977" y="464811"/>
                  <a:pt x="2731386" y="679736"/>
                </a:cubicBezTo>
                <a:cubicBezTo>
                  <a:pt x="2727739" y="763227"/>
                  <a:pt x="2683109" y="828399"/>
                  <a:pt x="2595436" y="815686"/>
                </a:cubicBezTo>
                <a:cubicBezTo>
                  <a:pt x="2446900" y="861178"/>
                  <a:pt x="2247892" y="764994"/>
                  <a:pt x="2103539" y="815686"/>
                </a:cubicBezTo>
                <a:cubicBezTo>
                  <a:pt x="1959186" y="866378"/>
                  <a:pt x="1773853" y="752696"/>
                  <a:pt x="1562452" y="815686"/>
                </a:cubicBezTo>
                <a:cubicBezTo>
                  <a:pt x="1351051" y="878676"/>
                  <a:pt x="1215418" y="792863"/>
                  <a:pt x="1119744" y="815686"/>
                </a:cubicBezTo>
                <a:cubicBezTo>
                  <a:pt x="1024070" y="838509"/>
                  <a:pt x="861425" y="808215"/>
                  <a:pt x="677037" y="815686"/>
                </a:cubicBezTo>
                <a:cubicBezTo>
                  <a:pt x="492649" y="823157"/>
                  <a:pt x="307592" y="752744"/>
                  <a:pt x="135950" y="815686"/>
                </a:cubicBezTo>
                <a:cubicBezTo>
                  <a:pt x="39409" y="812627"/>
                  <a:pt x="-8064" y="770701"/>
                  <a:pt x="0" y="679736"/>
                </a:cubicBezTo>
                <a:cubicBezTo>
                  <a:pt x="-16194" y="472074"/>
                  <a:pt x="2443" y="355892"/>
                  <a:pt x="0" y="135950"/>
                </a:cubicBezTo>
                <a:close/>
              </a:path>
              <a:path w="2731386" h="815686" stroke="0" extrusionOk="0">
                <a:moveTo>
                  <a:pt x="0" y="135950"/>
                </a:moveTo>
                <a:cubicBezTo>
                  <a:pt x="-5116" y="44440"/>
                  <a:pt x="63605" y="-735"/>
                  <a:pt x="135950" y="0"/>
                </a:cubicBezTo>
                <a:cubicBezTo>
                  <a:pt x="365858" y="-48780"/>
                  <a:pt x="443727" y="32457"/>
                  <a:pt x="603252" y="0"/>
                </a:cubicBezTo>
                <a:cubicBezTo>
                  <a:pt x="762777" y="-32457"/>
                  <a:pt x="864284" y="22606"/>
                  <a:pt x="1119744" y="0"/>
                </a:cubicBezTo>
                <a:cubicBezTo>
                  <a:pt x="1375204" y="-22606"/>
                  <a:pt x="1451186" y="10563"/>
                  <a:pt x="1537857" y="0"/>
                </a:cubicBezTo>
                <a:cubicBezTo>
                  <a:pt x="1624528" y="-10563"/>
                  <a:pt x="1886903" y="39272"/>
                  <a:pt x="1980565" y="0"/>
                </a:cubicBezTo>
                <a:cubicBezTo>
                  <a:pt x="2074227" y="-39272"/>
                  <a:pt x="2443351" y="31074"/>
                  <a:pt x="2595436" y="0"/>
                </a:cubicBezTo>
                <a:cubicBezTo>
                  <a:pt x="2677186" y="-7183"/>
                  <a:pt x="2719471" y="56637"/>
                  <a:pt x="2731386" y="135950"/>
                </a:cubicBezTo>
                <a:cubicBezTo>
                  <a:pt x="2757594" y="374170"/>
                  <a:pt x="2669322" y="475821"/>
                  <a:pt x="2731386" y="679736"/>
                </a:cubicBezTo>
                <a:cubicBezTo>
                  <a:pt x="2734753" y="753347"/>
                  <a:pt x="2657420" y="818981"/>
                  <a:pt x="2595436" y="815686"/>
                </a:cubicBezTo>
                <a:cubicBezTo>
                  <a:pt x="2370987" y="856275"/>
                  <a:pt x="2285709" y="771892"/>
                  <a:pt x="2128134" y="815686"/>
                </a:cubicBezTo>
                <a:cubicBezTo>
                  <a:pt x="1970559" y="859480"/>
                  <a:pt x="1795151" y="781535"/>
                  <a:pt x="1587047" y="815686"/>
                </a:cubicBezTo>
                <a:cubicBezTo>
                  <a:pt x="1378943" y="849837"/>
                  <a:pt x="1268860" y="801912"/>
                  <a:pt x="1119744" y="815686"/>
                </a:cubicBezTo>
                <a:cubicBezTo>
                  <a:pt x="970628" y="829460"/>
                  <a:pt x="837414" y="788007"/>
                  <a:pt x="677037" y="815686"/>
                </a:cubicBezTo>
                <a:cubicBezTo>
                  <a:pt x="516660" y="843365"/>
                  <a:pt x="395027" y="751470"/>
                  <a:pt x="135950" y="815686"/>
                </a:cubicBezTo>
                <a:cubicBezTo>
                  <a:pt x="64457" y="825641"/>
                  <a:pt x="994" y="752390"/>
                  <a:pt x="0" y="679736"/>
                </a:cubicBezTo>
                <a:cubicBezTo>
                  <a:pt x="-15752" y="529698"/>
                  <a:pt x="50827" y="398428"/>
                  <a:pt x="0" y="135950"/>
                </a:cubicBezTo>
                <a:close/>
              </a:path>
            </a:pathLst>
          </a:custGeom>
          <a:solidFill>
            <a:srgbClr val="BDECBE"/>
          </a:solidFill>
          <a:ln w="0"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2833792851">
                  <a:prstGeom prst="round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cap="none" spc="0" dirty="0">
                <a:ln w="0">
                  <a:solidFill>
                    <a:schemeClr val="tx1"/>
                  </a:solidFill>
                </a:ln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Raise your </a:t>
            </a:r>
          </a:p>
          <a:p>
            <a:pPr algn="ctr"/>
            <a:r>
              <a:rPr lang="en-US" sz="2800" cap="none" spc="0" dirty="0">
                <a:ln w="0">
                  <a:solidFill>
                    <a:schemeClr val="tx1"/>
                  </a:solidFill>
                </a:ln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hand to talk.</a:t>
            </a:r>
            <a:endParaRPr lang="en-US" sz="2800" dirty="0">
              <a:ln w="0">
                <a:solidFill>
                  <a:schemeClr val="tx1"/>
                </a:solidFill>
              </a:ln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C00E9756-8594-980A-2789-BBA0A0AA8462}"/>
              </a:ext>
            </a:extLst>
          </p:cNvPr>
          <p:cNvSpPr/>
          <p:nvPr/>
        </p:nvSpPr>
        <p:spPr>
          <a:xfrm>
            <a:off x="3598" y="2304048"/>
            <a:ext cx="2457720" cy="434889"/>
          </a:xfrm>
          <a:custGeom>
            <a:avLst/>
            <a:gdLst>
              <a:gd name="connsiteX0" fmla="*/ 0 w 2457720"/>
              <a:gd name="connsiteY0" fmla="*/ 72483 h 434889"/>
              <a:gd name="connsiteX1" fmla="*/ 72483 w 2457720"/>
              <a:gd name="connsiteY1" fmla="*/ 0 h 434889"/>
              <a:gd name="connsiteX2" fmla="*/ 696927 w 2457720"/>
              <a:gd name="connsiteY2" fmla="*/ 0 h 434889"/>
              <a:gd name="connsiteX3" fmla="*/ 1205732 w 2457720"/>
              <a:gd name="connsiteY3" fmla="*/ 0 h 434889"/>
              <a:gd name="connsiteX4" fmla="*/ 1783921 w 2457720"/>
              <a:gd name="connsiteY4" fmla="*/ 0 h 434889"/>
              <a:gd name="connsiteX5" fmla="*/ 2385237 w 2457720"/>
              <a:gd name="connsiteY5" fmla="*/ 0 h 434889"/>
              <a:gd name="connsiteX6" fmla="*/ 2457720 w 2457720"/>
              <a:gd name="connsiteY6" fmla="*/ 72483 h 434889"/>
              <a:gd name="connsiteX7" fmla="*/ 2457720 w 2457720"/>
              <a:gd name="connsiteY7" fmla="*/ 362406 h 434889"/>
              <a:gd name="connsiteX8" fmla="*/ 2385237 w 2457720"/>
              <a:gd name="connsiteY8" fmla="*/ 434889 h 434889"/>
              <a:gd name="connsiteX9" fmla="*/ 1760793 w 2457720"/>
              <a:gd name="connsiteY9" fmla="*/ 434889 h 434889"/>
              <a:gd name="connsiteX10" fmla="*/ 1251988 w 2457720"/>
              <a:gd name="connsiteY10" fmla="*/ 434889 h 434889"/>
              <a:gd name="connsiteX11" fmla="*/ 696927 w 2457720"/>
              <a:gd name="connsiteY11" fmla="*/ 434889 h 434889"/>
              <a:gd name="connsiteX12" fmla="*/ 72483 w 2457720"/>
              <a:gd name="connsiteY12" fmla="*/ 434889 h 434889"/>
              <a:gd name="connsiteX13" fmla="*/ 0 w 2457720"/>
              <a:gd name="connsiteY13" fmla="*/ 362406 h 434889"/>
              <a:gd name="connsiteX14" fmla="*/ 0 w 2457720"/>
              <a:gd name="connsiteY14" fmla="*/ 72483 h 434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457720" h="434889" fill="none" extrusionOk="0">
                <a:moveTo>
                  <a:pt x="0" y="72483"/>
                </a:moveTo>
                <a:cubicBezTo>
                  <a:pt x="1634" y="30149"/>
                  <a:pt x="36504" y="7732"/>
                  <a:pt x="72483" y="0"/>
                </a:cubicBezTo>
                <a:cubicBezTo>
                  <a:pt x="314195" y="-60387"/>
                  <a:pt x="394423" y="19254"/>
                  <a:pt x="696927" y="0"/>
                </a:cubicBezTo>
                <a:cubicBezTo>
                  <a:pt x="999431" y="-19254"/>
                  <a:pt x="953683" y="47705"/>
                  <a:pt x="1205732" y="0"/>
                </a:cubicBezTo>
                <a:cubicBezTo>
                  <a:pt x="1457781" y="-47705"/>
                  <a:pt x="1659164" y="25069"/>
                  <a:pt x="1783921" y="0"/>
                </a:cubicBezTo>
                <a:cubicBezTo>
                  <a:pt x="1908678" y="-25069"/>
                  <a:pt x="2101315" y="55365"/>
                  <a:pt x="2385237" y="0"/>
                </a:cubicBezTo>
                <a:cubicBezTo>
                  <a:pt x="2427348" y="7446"/>
                  <a:pt x="2457967" y="31101"/>
                  <a:pt x="2457720" y="72483"/>
                </a:cubicBezTo>
                <a:cubicBezTo>
                  <a:pt x="2491932" y="216252"/>
                  <a:pt x="2433588" y="295870"/>
                  <a:pt x="2457720" y="362406"/>
                </a:cubicBezTo>
                <a:cubicBezTo>
                  <a:pt x="2461067" y="404091"/>
                  <a:pt x="2429609" y="438370"/>
                  <a:pt x="2385237" y="434889"/>
                </a:cubicBezTo>
                <a:cubicBezTo>
                  <a:pt x="2204891" y="474123"/>
                  <a:pt x="1956975" y="373224"/>
                  <a:pt x="1760793" y="434889"/>
                </a:cubicBezTo>
                <a:cubicBezTo>
                  <a:pt x="1564611" y="496554"/>
                  <a:pt x="1475132" y="405863"/>
                  <a:pt x="1251988" y="434889"/>
                </a:cubicBezTo>
                <a:cubicBezTo>
                  <a:pt x="1028844" y="463915"/>
                  <a:pt x="841262" y="416369"/>
                  <a:pt x="696927" y="434889"/>
                </a:cubicBezTo>
                <a:cubicBezTo>
                  <a:pt x="552592" y="453409"/>
                  <a:pt x="373032" y="390568"/>
                  <a:pt x="72483" y="434889"/>
                </a:cubicBezTo>
                <a:cubicBezTo>
                  <a:pt x="33313" y="432657"/>
                  <a:pt x="1747" y="401911"/>
                  <a:pt x="0" y="362406"/>
                </a:cubicBezTo>
                <a:cubicBezTo>
                  <a:pt x="-5833" y="288711"/>
                  <a:pt x="20219" y="152857"/>
                  <a:pt x="0" y="72483"/>
                </a:cubicBezTo>
                <a:close/>
              </a:path>
              <a:path w="2457720" h="434889" stroke="0" extrusionOk="0">
                <a:moveTo>
                  <a:pt x="0" y="72483"/>
                </a:moveTo>
                <a:cubicBezTo>
                  <a:pt x="-1981" y="35928"/>
                  <a:pt x="31455" y="-412"/>
                  <a:pt x="72483" y="0"/>
                </a:cubicBezTo>
                <a:cubicBezTo>
                  <a:pt x="340173" y="-40799"/>
                  <a:pt x="466411" y="66550"/>
                  <a:pt x="650672" y="0"/>
                </a:cubicBezTo>
                <a:cubicBezTo>
                  <a:pt x="834933" y="-66550"/>
                  <a:pt x="1059133" y="37286"/>
                  <a:pt x="1275115" y="0"/>
                </a:cubicBezTo>
                <a:cubicBezTo>
                  <a:pt x="1491097" y="-37286"/>
                  <a:pt x="1953343" y="37528"/>
                  <a:pt x="2385237" y="0"/>
                </a:cubicBezTo>
                <a:cubicBezTo>
                  <a:pt x="2425933" y="7817"/>
                  <a:pt x="2456910" y="24785"/>
                  <a:pt x="2457720" y="72483"/>
                </a:cubicBezTo>
                <a:cubicBezTo>
                  <a:pt x="2480983" y="153636"/>
                  <a:pt x="2427935" y="256767"/>
                  <a:pt x="2457720" y="362406"/>
                </a:cubicBezTo>
                <a:cubicBezTo>
                  <a:pt x="2466340" y="403687"/>
                  <a:pt x="2418433" y="431770"/>
                  <a:pt x="2385237" y="434889"/>
                </a:cubicBezTo>
                <a:cubicBezTo>
                  <a:pt x="2133531" y="459036"/>
                  <a:pt x="1953360" y="375635"/>
                  <a:pt x="1830176" y="434889"/>
                </a:cubicBezTo>
                <a:cubicBezTo>
                  <a:pt x="1706992" y="494143"/>
                  <a:pt x="1477573" y="417106"/>
                  <a:pt x="1275115" y="434889"/>
                </a:cubicBezTo>
                <a:cubicBezTo>
                  <a:pt x="1072657" y="452672"/>
                  <a:pt x="882811" y="432983"/>
                  <a:pt x="720054" y="434889"/>
                </a:cubicBezTo>
                <a:cubicBezTo>
                  <a:pt x="557297" y="436795"/>
                  <a:pt x="394862" y="366692"/>
                  <a:pt x="72483" y="434889"/>
                </a:cubicBezTo>
                <a:cubicBezTo>
                  <a:pt x="35439" y="434153"/>
                  <a:pt x="-536" y="403656"/>
                  <a:pt x="0" y="362406"/>
                </a:cubicBezTo>
                <a:cubicBezTo>
                  <a:pt x="-23660" y="249589"/>
                  <a:pt x="26344" y="146658"/>
                  <a:pt x="0" y="72483"/>
                </a:cubicBezTo>
                <a:close/>
              </a:path>
            </a:pathLst>
          </a:custGeom>
          <a:solidFill>
            <a:srgbClr val="BDECBE"/>
          </a:solidFill>
          <a:ln w="6350"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981765707">
                  <a:prstGeom prst="round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Be prepared</a:t>
            </a:r>
          </a:p>
        </p:txBody>
      </p:sp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36974150-1E77-EFA8-EE5D-93A00C98A4DA}"/>
              </a:ext>
            </a:extLst>
          </p:cNvPr>
          <p:cNvSpPr/>
          <p:nvPr/>
        </p:nvSpPr>
        <p:spPr>
          <a:xfrm>
            <a:off x="3295631" y="2159754"/>
            <a:ext cx="3132387" cy="835654"/>
          </a:xfrm>
          <a:custGeom>
            <a:avLst/>
            <a:gdLst>
              <a:gd name="connsiteX0" fmla="*/ 0 w 3132387"/>
              <a:gd name="connsiteY0" fmla="*/ 139278 h 835654"/>
              <a:gd name="connsiteX1" fmla="*/ 139278 w 3132387"/>
              <a:gd name="connsiteY1" fmla="*/ 0 h 835654"/>
              <a:gd name="connsiteX2" fmla="*/ 738583 w 3132387"/>
              <a:gd name="connsiteY2" fmla="*/ 0 h 835654"/>
              <a:gd name="connsiteX3" fmla="*/ 1366425 w 3132387"/>
              <a:gd name="connsiteY3" fmla="*/ 0 h 835654"/>
              <a:gd name="connsiteX4" fmla="*/ 1880115 w 3132387"/>
              <a:gd name="connsiteY4" fmla="*/ 0 h 835654"/>
              <a:gd name="connsiteX5" fmla="*/ 2393804 w 3132387"/>
              <a:gd name="connsiteY5" fmla="*/ 0 h 835654"/>
              <a:gd name="connsiteX6" fmla="*/ 2993109 w 3132387"/>
              <a:gd name="connsiteY6" fmla="*/ 0 h 835654"/>
              <a:gd name="connsiteX7" fmla="*/ 3132387 w 3132387"/>
              <a:gd name="connsiteY7" fmla="*/ 139278 h 835654"/>
              <a:gd name="connsiteX8" fmla="*/ 3132387 w 3132387"/>
              <a:gd name="connsiteY8" fmla="*/ 696376 h 835654"/>
              <a:gd name="connsiteX9" fmla="*/ 2993109 w 3132387"/>
              <a:gd name="connsiteY9" fmla="*/ 835654 h 835654"/>
              <a:gd name="connsiteX10" fmla="*/ 2450881 w 3132387"/>
              <a:gd name="connsiteY10" fmla="*/ 835654 h 835654"/>
              <a:gd name="connsiteX11" fmla="*/ 1851577 w 3132387"/>
              <a:gd name="connsiteY11" fmla="*/ 835654 h 835654"/>
              <a:gd name="connsiteX12" fmla="*/ 1223734 w 3132387"/>
              <a:gd name="connsiteY12" fmla="*/ 835654 h 835654"/>
              <a:gd name="connsiteX13" fmla="*/ 652968 w 3132387"/>
              <a:gd name="connsiteY13" fmla="*/ 835654 h 835654"/>
              <a:gd name="connsiteX14" fmla="*/ 139278 w 3132387"/>
              <a:gd name="connsiteY14" fmla="*/ 835654 h 835654"/>
              <a:gd name="connsiteX15" fmla="*/ 0 w 3132387"/>
              <a:gd name="connsiteY15" fmla="*/ 696376 h 835654"/>
              <a:gd name="connsiteX16" fmla="*/ 0 w 3132387"/>
              <a:gd name="connsiteY16" fmla="*/ 139278 h 835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132387" h="835654" fill="none" extrusionOk="0">
                <a:moveTo>
                  <a:pt x="0" y="139278"/>
                </a:moveTo>
                <a:cubicBezTo>
                  <a:pt x="2400" y="55353"/>
                  <a:pt x="72389" y="-9094"/>
                  <a:pt x="139278" y="0"/>
                </a:cubicBezTo>
                <a:cubicBezTo>
                  <a:pt x="315317" y="-18455"/>
                  <a:pt x="507808" y="37143"/>
                  <a:pt x="738583" y="0"/>
                </a:cubicBezTo>
                <a:cubicBezTo>
                  <a:pt x="969359" y="-37143"/>
                  <a:pt x="1157348" y="52301"/>
                  <a:pt x="1366425" y="0"/>
                </a:cubicBezTo>
                <a:cubicBezTo>
                  <a:pt x="1575502" y="-52301"/>
                  <a:pt x="1706711" y="33451"/>
                  <a:pt x="1880115" y="0"/>
                </a:cubicBezTo>
                <a:cubicBezTo>
                  <a:pt x="2053519" y="-33451"/>
                  <a:pt x="2286882" y="53175"/>
                  <a:pt x="2393804" y="0"/>
                </a:cubicBezTo>
                <a:cubicBezTo>
                  <a:pt x="2500726" y="-53175"/>
                  <a:pt x="2780375" y="53537"/>
                  <a:pt x="2993109" y="0"/>
                </a:cubicBezTo>
                <a:cubicBezTo>
                  <a:pt x="3072081" y="17017"/>
                  <a:pt x="3129263" y="58984"/>
                  <a:pt x="3132387" y="139278"/>
                </a:cubicBezTo>
                <a:cubicBezTo>
                  <a:pt x="3158455" y="340965"/>
                  <a:pt x="3108420" y="553273"/>
                  <a:pt x="3132387" y="696376"/>
                </a:cubicBezTo>
                <a:cubicBezTo>
                  <a:pt x="3146239" y="774350"/>
                  <a:pt x="3092187" y="836452"/>
                  <a:pt x="2993109" y="835654"/>
                </a:cubicBezTo>
                <a:cubicBezTo>
                  <a:pt x="2763296" y="868150"/>
                  <a:pt x="2686575" y="833926"/>
                  <a:pt x="2450881" y="835654"/>
                </a:cubicBezTo>
                <a:cubicBezTo>
                  <a:pt x="2215187" y="837382"/>
                  <a:pt x="2018466" y="767661"/>
                  <a:pt x="1851577" y="835654"/>
                </a:cubicBezTo>
                <a:cubicBezTo>
                  <a:pt x="1684688" y="903647"/>
                  <a:pt x="1373079" y="819001"/>
                  <a:pt x="1223734" y="835654"/>
                </a:cubicBezTo>
                <a:cubicBezTo>
                  <a:pt x="1074389" y="852307"/>
                  <a:pt x="933707" y="820587"/>
                  <a:pt x="652968" y="835654"/>
                </a:cubicBezTo>
                <a:cubicBezTo>
                  <a:pt x="372229" y="850721"/>
                  <a:pt x="268762" y="780430"/>
                  <a:pt x="139278" y="835654"/>
                </a:cubicBezTo>
                <a:cubicBezTo>
                  <a:pt x="56749" y="841842"/>
                  <a:pt x="-6091" y="771470"/>
                  <a:pt x="0" y="696376"/>
                </a:cubicBezTo>
                <a:cubicBezTo>
                  <a:pt x="-37545" y="578875"/>
                  <a:pt x="19194" y="328537"/>
                  <a:pt x="0" y="139278"/>
                </a:cubicBezTo>
                <a:close/>
              </a:path>
              <a:path w="3132387" h="835654" stroke="0" extrusionOk="0">
                <a:moveTo>
                  <a:pt x="0" y="139278"/>
                </a:moveTo>
                <a:cubicBezTo>
                  <a:pt x="-8516" y="54195"/>
                  <a:pt x="54991" y="6266"/>
                  <a:pt x="139278" y="0"/>
                </a:cubicBezTo>
                <a:cubicBezTo>
                  <a:pt x="291680" y="-25673"/>
                  <a:pt x="575737" y="68613"/>
                  <a:pt x="738583" y="0"/>
                </a:cubicBezTo>
                <a:cubicBezTo>
                  <a:pt x="901429" y="-68613"/>
                  <a:pt x="1107620" y="47506"/>
                  <a:pt x="1252272" y="0"/>
                </a:cubicBezTo>
                <a:cubicBezTo>
                  <a:pt x="1396924" y="-47506"/>
                  <a:pt x="1647172" y="13964"/>
                  <a:pt x="1880115" y="0"/>
                </a:cubicBezTo>
                <a:cubicBezTo>
                  <a:pt x="2113058" y="-13964"/>
                  <a:pt x="2232238" y="23615"/>
                  <a:pt x="2422343" y="0"/>
                </a:cubicBezTo>
                <a:cubicBezTo>
                  <a:pt x="2612448" y="-23615"/>
                  <a:pt x="2836507" y="46592"/>
                  <a:pt x="2993109" y="0"/>
                </a:cubicBezTo>
                <a:cubicBezTo>
                  <a:pt x="3055376" y="-4764"/>
                  <a:pt x="3124833" y="62765"/>
                  <a:pt x="3132387" y="139278"/>
                </a:cubicBezTo>
                <a:cubicBezTo>
                  <a:pt x="3157733" y="281429"/>
                  <a:pt x="3080899" y="425101"/>
                  <a:pt x="3132387" y="696376"/>
                </a:cubicBezTo>
                <a:cubicBezTo>
                  <a:pt x="3143903" y="765246"/>
                  <a:pt x="3087576" y="843877"/>
                  <a:pt x="2993109" y="835654"/>
                </a:cubicBezTo>
                <a:cubicBezTo>
                  <a:pt x="2773018" y="851744"/>
                  <a:pt x="2729419" y="800125"/>
                  <a:pt x="2479419" y="835654"/>
                </a:cubicBezTo>
                <a:cubicBezTo>
                  <a:pt x="2229419" y="871183"/>
                  <a:pt x="2174212" y="808950"/>
                  <a:pt x="1908653" y="835654"/>
                </a:cubicBezTo>
                <a:cubicBezTo>
                  <a:pt x="1643094" y="862358"/>
                  <a:pt x="1591794" y="832113"/>
                  <a:pt x="1309349" y="835654"/>
                </a:cubicBezTo>
                <a:cubicBezTo>
                  <a:pt x="1026904" y="839195"/>
                  <a:pt x="949741" y="816704"/>
                  <a:pt x="767121" y="835654"/>
                </a:cubicBezTo>
                <a:cubicBezTo>
                  <a:pt x="584501" y="854604"/>
                  <a:pt x="280757" y="819617"/>
                  <a:pt x="139278" y="835654"/>
                </a:cubicBezTo>
                <a:cubicBezTo>
                  <a:pt x="52470" y="848722"/>
                  <a:pt x="2805" y="786512"/>
                  <a:pt x="0" y="696376"/>
                </a:cubicBezTo>
                <a:cubicBezTo>
                  <a:pt x="-27361" y="492945"/>
                  <a:pt x="16877" y="391969"/>
                  <a:pt x="0" y="139278"/>
                </a:cubicBezTo>
                <a:close/>
              </a:path>
            </a:pathLst>
          </a:custGeom>
          <a:solidFill>
            <a:srgbClr val="BDECBE"/>
          </a:solidFill>
          <a:ln w="6350"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4114996770">
                  <a:prstGeom prst="round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Listen to the teacher.</a:t>
            </a:r>
          </a:p>
        </p:txBody>
      </p:sp>
      <p:sp>
        <p:nvSpPr>
          <p:cNvPr id="10" name="Rounded Rectangle 9">
            <a:extLst>
              <a:ext uri="{FF2B5EF4-FFF2-40B4-BE49-F238E27FC236}">
                <a16:creationId xmlns:a16="http://schemas.microsoft.com/office/drawing/2014/main" id="{6406D6AC-70CD-451B-CAA9-A05ADDAC5C2F}"/>
              </a:ext>
            </a:extLst>
          </p:cNvPr>
          <p:cNvSpPr/>
          <p:nvPr/>
        </p:nvSpPr>
        <p:spPr>
          <a:xfrm>
            <a:off x="3178144" y="4093583"/>
            <a:ext cx="2445939" cy="836536"/>
          </a:xfrm>
          <a:custGeom>
            <a:avLst/>
            <a:gdLst>
              <a:gd name="connsiteX0" fmla="*/ 0 w 2445939"/>
              <a:gd name="connsiteY0" fmla="*/ 139425 h 836536"/>
              <a:gd name="connsiteX1" fmla="*/ 139425 w 2445939"/>
              <a:gd name="connsiteY1" fmla="*/ 0 h 836536"/>
              <a:gd name="connsiteX2" fmla="*/ 616185 w 2445939"/>
              <a:gd name="connsiteY2" fmla="*/ 0 h 836536"/>
              <a:gd name="connsiteX3" fmla="*/ 1201299 w 2445939"/>
              <a:gd name="connsiteY3" fmla="*/ 0 h 836536"/>
              <a:gd name="connsiteX4" fmla="*/ 1743071 w 2445939"/>
              <a:gd name="connsiteY4" fmla="*/ 0 h 836536"/>
              <a:gd name="connsiteX5" fmla="*/ 2306514 w 2445939"/>
              <a:gd name="connsiteY5" fmla="*/ 0 h 836536"/>
              <a:gd name="connsiteX6" fmla="*/ 2445939 w 2445939"/>
              <a:gd name="connsiteY6" fmla="*/ 139425 h 836536"/>
              <a:gd name="connsiteX7" fmla="*/ 2445939 w 2445939"/>
              <a:gd name="connsiteY7" fmla="*/ 697111 h 836536"/>
              <a:gd name="connsiteX8" fmla="*/ 2306514 w 2445939"/>
              <a:gd name="connsiteY8" fmla="*/ 836536 h 836536"/>
              <a:gd name="connsiteX9" fmla="*/ 1786413 w 2445939"/>
              <a:gd name="connsiteY9" fmla="*/ 836536 h 836536"/>
              <a:gd name="connsiteX10" fmla="*/ 1266311 w 2445939"/>
              <a:gd name="connsiteY10" fmla="*/ 836536 h 836536"/>
              <a:gd name="connsiteX11" fmla="*/ 702868 w 2445939"/>
              <a:gd name="connsiteY11" fmla="*/ 836536 h 836536"/>
              <a:gd name="connsiteX12" fmla="*/ 139425 w 2445939"/>
              <a:gd name="connsiteY12" fmla="*/ 836536 h 836536"/>
              <a:gd name="connsiteX13" fmla="*/ 0 w 2445939"/>
              <a:gd name="connsiteY13" fmla="*/ 697111 h 836536"/>
              <a:gd name="connsiteX14" fmla="*/ 0 w 2445939"/>
              <a:gd name="connsiteY14" fmla="*/ 139425 h 836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445939" h="836536" fill="none" extrusionOk="0">
                <a:moveTo>
                  <a:pt x="0" y="139425"/>
                </a:moveTo>
                <a:cubicBezTo>
                  <a:pt x="19514" y="61102"/>
                  <a:pt x="75093" y="-18590"/>
                  <a:pt x="139425" y="0"/>
                </a:cubicBezTo>
                <a:cubicBezTo>
                  <a:pt x="245879" y="-55790"/>
                  <a:pt x="512715" y="27257"/>
                  <a:pt x="616185" y="0"/>
                </a:cubicBezTo>
                <a:cubicBezTo>
                  <a:pt x="719655" y="-27257"/>
                  <a:pt x="1041110" y="60410"/>
                  <a:pt x="1201299" y="0"/>
                </a:cubicBezTo>
                <a:cubicBezTo>
                  <a:pt x="1361488" y="-60410"/>
                  <a:pt x="1506104" y="25417"/>
                  <a:pt x="1743071" y="0"/>
                </a:cubicBezTo>
                <a:cubicBezTo>
                  <a:pt x="1980038" y="-25417"/>
                  <a:pt x="2122535" y="13249"/>
                  <a:pt x="2306514" y="0"/>
                </a:cubicBezTo>
                <a:cubicBezTo>
                  <a:pt x="2386571" y="20341"/>
                  <a:pt x="2428856" y="77911"/>
                  <a:pt x="2445939" y="139425"/>
                </a:cubicBezTo>
                <a:cubicBezTo>
                  <a:pt x="2458701" y="310767"/>
                  <a:pt x="2402332" y="527976"/>
                  <a:pt x="2445939" y="697111"/>
                </a:cubicBezTo>
                <a:cubicBezTo>
                  <a:pt x="2447834" y="764656"/>
                  <a:pt x="2393209" y="838469"/>
                  <a:pt x="2306514" y="836536"/>
                </a:cubicBezTo>
                <a:cubicBezTo>
                  <a:pt x="2136172" y="839956"/>
                  <a:pt x="2006140" y="792808"/>
                  <a:pt x="1786413" y="836536"/>
                </a:cubicBezTo>
                <a:cubicBezTo>
                  <a:pt x="1566686" y="880264"/>
                  <a:pt x="1460339" y="792669"/>
                  <a:pt x="1266311" y="836536"/>
                </a:cubicBezTo>
                <a:cubicBezTo>
                  <a:pt x="1072283" y="880403"/>
                  <a:pt x="958542" y="823696"/>
                  <a:pt x="702868" y="836536"/>
                </a:cubicBezTo>
                <a:cubicBezTo>
                  <a:pt x="447194" y="849376"/>
                  <a:pt x="302362" y="810303"/>
                  <a:pt x="139425" y="836536"/>
                </a:cubicBezTo>
                <a:cubicBezTo>
                  <a:pt x="83397" y="846029"/>
                  <a:pt x="16980" y="764265"/>
                  <a:pt x="0" y="697111"/>
                </a:cubicBezTo>
                <a:cubicBezTo>
                  <a:pt x="-7342" y="574128"/>
                  <a:pt x="8297" y="302499"/>
                  <a:pt x="0" y="139425"/>
                </a:cubicBezTo>
                <a:close/>
              </a:path>
              <a:path w="2445939" h="836536" stroke="0" extrusionOk="0">
                <a:moveTo>
                  <a:pt x="0" y="139425"/>
                </a:moveTo>
                <a:cubicBezTo>
                  <a:pt x="7001" y="76976"/>
                  <a:pt x="84507" y="-3304"/>
                  <a:pt x="139425" y="0"/>
                </a:cubicBezTo>
                <a:cubicBezTo>
                  <a:pt x="383556" y="-50135"/>
                  <a:pt x="488692" y="14587"/>
                  <a:pt x="702868" y="0"/>
                </a:cubicBezTo>
                <a:cubicBezTo>
                  <a:pt x="917044" y="-14587"/>
                  <a:pt x="1040150" y="5944"/>
                  <a:pt x="1179628" y="0"/>
                </a:cubicBezTo>
                <a:cubicBezTo>
                  <a:pt x="1319106" y="-5944"/>
                  <a:pt x="1539191" y="16037"/>
                  <a:pt x="1699729" y="0"/>
                </a:cubicBezTo>
                <a:cubicBezTo>
                  <a:pt x="1860267" y="-16037"/>
                  <a:pt x="2164172" y="21574"/>
                  <a:pt x="2306514" y="0"/>
                </a:cubicBezTo>
                <a:cubicBezTo>
                  <a:pt x="2379309" y="1566"/>
                  <a:pt x="2435030" y="58720"/>
                  <a:pt x="2445939" y="139425"/>
                </a:cubicBezTo>
                <a:cubicBezTo>
                  <a:pt x="2494848" y="392048"/>
                  <a:pt x="2386425" y="441606"/>
                  <a:pt x="2445939" y="697111"/>
                </a:cubicBezTo>
                <a:cubicBezTo>
                  <a:pt x="2437326" y="791142"/>
                  <a:pt x="2384279" y="832401"/>
                  <a:pt x="2306514" y="836536"/>
                </a:cubicBezTo>
                <a:cubicBezTo>
                  <a:pt x="2064611" y="879770"/>
                  <a:pt x="1942316" y="830277"/>
                  <a:pt x="1786413" y="836536"/>
                </a:cubicBezTo>
                <a:cubicBezTo>
                  <a:pt x="1630510" y="842795"/>
                  <a:pt x="1486061" y="803059"/>
                  <a:pt x="1287982" y="836536"/>
                </a:cubicBezTo>
                <a:cubicBezTo>
                  <a:pt x="1089903" y="870013"/>
                  <a:pt x="936623" y="833792"/>
                  <a:pt x="702868" y="836536"/>
                </a:cubicBezTo>
                <a:cubicBezTo>
                  <a:pt x="469113" y="839280"/>
                  <a:pt x="324123" y="801465"/>
                  <a:pt x="139425" y="836536"/>
                </a:cubicBezTo>
                <a:cubicBezTo>
                  <a:pt x="50889" y="821239"/>
                  <a:pt x="-6254" y="773500"/>
                  <a:pt x="0" y="697111"/>
                </a:cubicBezTo>
                <a:cubicBezTo>
                  <a:pt x="-30651" y="471695"/>
                  <a:pt x="19154" y="314227"/>
                  <a:pt x="0" y="139425"/>
                </a:cubicBezTo>
                <a:close/>
              </a:path>
            </a:pathLst>
          </a:custGeom>
          <a:solidFill>
            <a:srgbClr val="BDECBE"/>
          </a:solidFill>
          <a:ln w="6350"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194270326">
                  <a:prstGeom prst="round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2D7E6E63-B4BC-C64B-9EE6-7BD69FD79D06}"/>
              </a:ext>
            </a:extLst>
          </p:cNvPr>
          <p:cNvSpPr txBox="1"/>
          <p:nvPr/>
        </p:nvSpPr>
        <p:spPr>
          <a:xfrm>
            <a:off x="1232458" y="3823105"/>
            <a:ext cx="6446401" cy="116955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400" b="1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 </a:t>
            </a:r>
          </a:p>
          <a:p>
            <a:pPr algn="ctr"/>
            <a:r>
              <a:rPr lang="en-US" sz="2800" b="1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stay in your </a:t>
            </a:r>
          </a:p>
          <a:p>
            <a:pPr algn="ctr"/>
            <a:r>
              <a:rPr lang="en-US" sz="2800" b="1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seat.</a:t>
            </a: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B00BF493-1109-A209-DAE1-97A3CF836A43}"/>
              </a:ext>
            </a:extLst>
          </p:cNvPr>
          <p:cNvSpPr/>
          <p:nvPr/>
        </p:nvSpPr>
        <p:spPr>
          <a:xfrm>
            <a:off x="6007405" y="4069030"/>
            <a:ext cx="2876632" cy="800219"/>
          </a:xfrm>
          <a:custGeom>
            <a:avLst/>
            <a:gdLst>
              <a:gd name="connsiteX0" fmla="*/ 0 w 2876632"/>
              <a:gd name="connsiteY0" fmla="*/ 133373 h 800219"/>
              <a:gd name="connsiteX1" fmla="*/ 133373 w 2876632"/>
              <a:gd name="connsiteY1" fmla="*/ 0 h 800219"/>
              <a:gd name="connsiteX2" fmla="*/ 681449 w 2876632"/>
              <a:gd name="connsiteY2" fmla="*/ 0 h 800219"/>
              <a:gd name="connsiteX3" fmla="*/ 1151229 w 2876632"/>
              <a:gd name="connsiteY3" fmla="*/ 0 h 800219"/>
              <a:gd name="connsiteX4" fmla="*/ 1621008 w 2876632"/>
              <a:gd name="connsiteY4" fmla="*/ 0 h 800219"/>
              <a:gd name="connsiteX5" fmla="*/ 2169084 w 2876632"/>
              <a:gd name="connsiteY5" fmla="*/ 0 h 800219"/>
              <a:gd name="connsiteX6" fmla="*/ 2743259 w 2876632"/>
              <a:gd name="connsiteY6" fmla="*/ 0 h 800219"/>
              <a:gd name="connsiteX7" fmla="*/ 2876632 w 2876632"/>
              <a:gd name="connsiteY7" fmla="*/ 133373 h 800219"/>
              <a:gd name="connsiteX8" fmla="*/ 2876632 w 2876632"/>
              <a:gd name="connsiteY8" fmla="*/ 666846 h 800219"/>
              <a:gd name="connsiteX9" fmla="*/ 2743259 w 2876632"/>
              <a:gd name="connsiteY9" fmla="*/ 800219 h 800219"/>
              <a:gd name="connsiteX10" fmla="*/ 2299578 w 2876632"/>
              <a:gd name="connsiteY10" fmla="*/ 800219 h 800219"/>
              <a:gd name="connsiteX11" fmla="*/ 1829799 w 2876632"/>
              <a:gd name="connsiteY11" fmla="*/ 800219 h 800219"/>
              <a:gd name="connsiteX12" fmla="*/ 1307822 w 2876632"/>
              <a:gd name="connsiteY12" fmla="*/ 800219 h 800219"/>
              <a:gd name="connsiteX13" fmla="*/ 811943 w 2876632"/>
              <a:gd name="connsiteY13" fmla="*/ 800219 h 800219"/>
              <a:gd name="connsiteX14" fmla="*/ 133373 w 2876632"/>
              <a:gd name="connsiteY14" fmla="*/ 800219 h 800219"/>
              <a:gd name="connsiteX15" fmla="*/ 0 w 2876632"/>
              <a:gd name="connsiteY15" fmla="*/ 666846 h 800219"/>
              <a:gd name="connsiteX16" fmla="*/ 0 w 2876632"/>
              <a:gd name="connsiteY16" fmla="*/ 133373 h 800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876632" h="800219" fill="none" extrusionOk="0">
                <a:moveTo>
                  <a:pt x="0" y="133373"/>
                </a:moveTo>
                <a:cubicBezTo>
                  <a:pt x="1478" y="51551"/>
                  <a:pt x="51182" y="-8298"/>
                  <a:pt x="133373" y="0"/>
                </a:cubicBezTo>
                <a:cubicBezTo>
                  <a:pt x="364281" y="-30455"/>
                  <a:pt x="497374" y="64216"/>
                  <a:pt x="681449" y="0"/>
                </a:cubicBezTo>
                <a:cubicBezTo>
                  <a:pt x="865524" y="-64216"/>
                  <a:pt x="1041075" y="46673"/>
                  <a:pt x="1151229" y="0"/>
                </a:cubicBezTo>
                <a:cubicBezTo>
                  <a:pt x="1261383" y="-46673"/>
                  <a:pt x="1440947" y="33949"/>
                  <a:pt x="1621008" y="0"/>
                </a:cubicBezTo>
                <a:cubicBezTo>
                  <a:pt x="1801069" y="-33949"/>
                  <a:pt x="1964065" y="51226"/>
                  <a:pt x="2169084" y="0"/>
                </a:cubicBezTo>
                <a:cubicBezTo>
                  <a:pt x="2374103" y="-51226"/>
                  <a:pt x="2580728" y="20384"/>
                  <a:pt x="2743259" y="0"/>
                </a:cubicBezTo>
                <a:cubicBezTo>
                  <a:pt x="2813365" y="233"/>
                  <a:pt x="2868649" y="68375"/>
                  <a:pt x="2876632" y="133373"/>
                </a:cubicBezTo>
                <a:cubicBezTo>
                  <a:pt x="2882243" y="269882"/>
                  <a:pt x="2858438" y="472788"/>
                  <a:pt x="2876632" y="666846"/>
                </a:cubicBezTo>
                <a:cubicBezTo>
                  <a:pt x="2883567" y="748965"/>
                  <a:pt x="2821082" y="804505"/>
                  <a:pt x="2743259" y="800219"/>
                </a:cubicBezTo>
                <a:cubicBezTo>
                  <a:pt x="2558174" y="811926"/>
                  <a:pt x="2477286" y="797747"/>
                  <a:pt x="2299578" y="800219"/>
                </a:cubicBezTo>
                <a:cubicBezTo>
                  <a:pt x="2121870" y="802691"/>
                  <a:pt x="1930444" y="780315"/>
                  <a:pt x="1829799" y="800219"/>
                </a:cubicBezTo>
                <a:cubicBezTo>
                  <a:pt x="1729154" y="820123"/>
                  <a:pt x="1526336" y="775085"/>
                  <a:pt x="1307822" y="800219"/>
                </a:cubicBezTo>
                <a:cubicBezTo>
                  <a:pt x="1089308" y="825353"/>
                  <a:pt x="1059412" y="764422"/>
                  <a:pt x="811943" y="800219"/>
                </a:cubicBezTo>
                <a:cubicBezTo>
                  <a:pt x="564474" y="836016"/>
                  <a:pt x="351765" y="763301"/>
                  <a:pt x="133373" y="800219"/>
                </a:cubicBezTo>
                <a:cubicBezTo>
                  <a:pt x="65731" y="788999"/>
                  <a:pt x="1923" y="736573"/>
                  <a:pt x="0" y="666846"/>
                </a:cubicBezTo>
                <a:cubicBezTo>
                  <a:pt x="-12376" y="524091"/>
                  <a:pt x="17452" y="245023"/>
                  <a:pt x="0" y="133373"/>
                </a:cubicBezTo>
                <a:close/>
              </a:path>
              <a:path w="2876632" h="800219" stroke="0" extrusionOk="0">
                <a:moveTo>
                  <a:pt x="0" y="133373"/>
                </a:moveTo>
                <a:cubicBezTo>
                  <a:pt x="2510" y="51468"/>
                  <a:pt x="72275" y="10022"/>
                  <a:pt x="133373" y="0"/>
                </a:cubicBezTo>
                <a:cubicBezTo>
                  <a:pt x="321775" y="-5783"/>
                  <a:pt x="499074" y="49498"/>
                  <a:pt x="655350" y="0"/>
                </a:cubicBezTo>
                <a:cubicBezTo>
                  <a:pt x="811626" y="-49498"/>
                  <a:pt x="1037927" y="57440"/>
                  <a:pt x="1177327" y="0"/>
                </a:cubicBezTo>
                <a:cubicBezTo>
                  <a:pt x="1316727" y="-57440"/>
                  <a:pt x="1426690" y="47658"/>
                  <a:pt x="1621008" y="0"/>
                </a:cubicBezTo>
                <a:cubicBezTo>
                  <a:pt x="1815326" y="-47658"/>
                  <a:pt x="1891947" y="22916"/>
                  <a:pt x="2064689" y="0"/>
                </a:cubicBezTo>
                <a:cubicBezTo>
                  <a:pt x="2237431" y="-22916"/>
                  <a:pt x="2412445" y="51318"/>
                  <a:pt x="2743259" y="0"/>
                </a:cubicBezTo>
                <a:cubicBezTo>
                  <a:pt x="2827312" y="8257"/>
                  <a:pt x="2882815" y="66054"/>
                  <a:pt x="2876632" y="133373"/>
                </a:cubicBezTo>
                <a:cubicBezTo>
                  <a:pt x="2908626" y="250818"/>
                  <a:pt x="2860768" y="542935"/>
                  <a:pt x="2876632" y="666846"/>
                </a:cubicBezTo>
                <a:cubicBezTo>
                  <a:pt x="2874845" y="740760"/>
                  <a:pt x="2823053" y="806581"/>
                  <a:pt x="2743259" y="800219"/>
                </a:cubicBezTo>
                <a:cubicBezTo>
                  <a:pt x="2508655" y="840273"/>
                  <a:pt x="2339906" y="767045"/>
                  <a:pt x="2195183" y="800219"/>
                </a:cubicBezTo>
                <a:cubicBezTo>
                  <a:pt x="2050460" y="833393"/>
                  <a:pt x="1841120" y="796760"/>
                  <a:pt x="1621008" y="800219"/>
                </a:cubicBezTo>
                <a:cubicBezTo>
                  <a:pt x="1400897" y="803678"/>
                  <a:pt x="1193391" y="783060"/>
                  <a:pt x="1046833" y="800219"/>
                </a:cubicBezTo>
                <a:cubicBezTo>
                  <a:pt x="900275" y="817378"/>
                  <a:pt x="388030" y="768369"/>
                  <a:pt x="133373" y="800219"/>
                </a:cubicBezTo>
                <a:cubicBezTo>
                  <a:pt x="68469" y="789605"/>
                  <a:pt x="-3893" y="746774"/>
                  <a:pt x="0" y="666846"/>
                </a:cubicBezTo>
                <a:cubicBezTo>
                  <a:pt x="-11308" y="520307"/>
                  <a:pt x="26921" y="251950"/>
                  <a:pt x="0" y="133373"/>
                </a:cubicBezTo>
                <a:close/>
              </a:path>
            </a:pathLst>
          </a:custGeom>
          <a:solidFill>
            <a:srgbClr val="BDECBE"/>
          </a:solidFill>
          <a:ln w="6350"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3546494482">
                  <a:prstGeom prst="round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Be kind and respectful.</a:t>
            </a:r>
          </a:p>
        </p:txBody>
      </p:sp>
      <p:pic>
        <p:nvPicPr>
          <p:cNvPr id="17" name="Picture 16" descr="A picture containing clipart&#10;&#10;Description automatically generated">
            <a:extLst>
              <a:ext uri="{FF2B5EF4-FFF2-40B4-BE49-F238E27FC236}">
                <a16:creationId xmlns:a16="http://schemas.microsoft.com/office/drawing/2014/main" id="{88329968-899D-CE20-1A6F-759FD2ACDF4B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494024" y="1294829"/>
            <a:ext cx="964209" cy="1325992"/>
          </a:xfrm>
          <a:prstGeom prst="rect">
            <a:avLst/>
          </a:prstGeom>
        </p:spPr>
      </p:pic>
      <p:sp>
        <p:nvSpPr>
          <p:cNvPr id="18" name="Rounded Rectangle 17">
            <a:extLst>
              <a:ext uri="{FF2B5EF4-FFF2-40B4-BE49-F238E27FC236}">
                <a16:creationId xmlns:a16="http://schemas.microsoft.com/office/drawing/2014/main" id="{42A975B6-DE22-C50D-72CB-D50A6F79C7DC}"/>
              </a:ext>
            </a:extLst>
          </p:cNvPr>
          <p:cNvSpPr/>
          <p:nvPr/>
        </p:nvSpPr>
        <p:spPr>
          <a:xfrm>
            <a:off x="6742451" y="2304048"/>
            <a:ext cx="2115886" cy="514915"/>
          </a:xfrm>
          <a:custGeom>
            <a:avLst/>
            <a:gdLst>
              <a:gd name="connsiteX0" fmla="*/ 0 w 2115886"/>
              <a:gd name="connsiteY0" fmla="*/ 85821 h 514915"/>
              <a:gd name="connsiteX1" fmla="*/ 85821 w 2115886"/>
              <a:gd name="connsiteY1" fmla="*/ 0 h 514915"/>
              <a:gd name="connsiteX2" fmla="*/ 610767 w 2115886"/>
              <a:gd name="connsiteY2" fmla="*/ 0 h 514915"/>
              <a:gd name="connsiteX3" fmla="*/ 1135713 w 2115886"/>
              <a:gd name="connsiteY3" fmla="*/ 0 h 514915"/>
              <a:gd name="connsiteX4" fmla="*/ 1563446 w 2115886"/>
              <a:gd name="connsiteY4" fmla="*/ 0 h 514915"/>
              <a:gd name="connsiteX5" fmla="*/ 2030065 w 2115886"/>
              <a:gd name="connsiteY5" fmla="*/ 0 h 514915"/>
              <a:gd name="connsiteX6" fmla="*/ 2115886 w 2115886"/>
              <a:gd name="connsiteY6" fmla="*/ 85821 h 514915"/>
              <a:gd name="connsiteX7" fmla="*/ 2115886 w 2115886"/>
              <a:gd name="connsiteY7" fmla="*/ 429094 h 514915"/>
              <a:gd name="connsiteX8" fmla="*/ 2030065 w 2115886"/>
              <a:gd name="connsiteY8" fmla="*/ 514915 h 514915"/>
              <a:gd name="connsiteX9" fmla="*/ 1544004 w 2115886"/>
              <a:gd name="connsiteY9" fmla="*/ 514915 h 514915"/>
              <a:gd name="connsiteX10" fmla="*/ 1096828 w 2115886"/>
              <a:gd name="connsiteY10" fmla="*/ 514915 h 514915"/>
              <a:gd name="connsiteX11" fmla="*/ 571882 w 2115886"/>
              <a:gd name="connsiteY11" fmla="*/ 514915 h 514915"/>
              <a:gd name="connsiteX12" fmla="*/ 85821 w 2115886"/>
              <a:gd name="connsiteY12" fmla="*/ 514915 h 514915"/>
              <a:gd name="connsiteX13" fmla="*/ 0 w 2115886"/>
              <a:gd name="connsiteY13" fmla="*/ 429094 h 514915"/>
              <a:gd name="connsiteX14" fmla="*/ 0 w 2115886"/>
              <a:gd name="connsiteY14" fmla="*/ 85821 h 514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115886" h="514915" fill="none" extrusionOk="0">
                <a:moveTo>
                  <a:pt x="0" y="85821"/>
                </a:moveTo>
                <a:cubicBezTo>
                  <a:pt x="1969" y="48212"/>
                  <a:pt x="42301" y="6279"/>
                  <a:pt x="85821" y="0"/>
                </a:cubicBezTo>
                <a:cubicBezTo>
                  <a:pt x="203133" y="-22463"/>
                  <a:pt x="399396" y="52483"/>
                  <a:pt x="610767" y="0"/>
                </a:cubicBezTo>
                <a:cubicBezTo>
                  <a:pt x="822138" y="-52483"/>
                  <a:pt x="1030293" y="28068"/>
                  <a:pt x="1135713" y="0"/>
                </a:cubicBezTo>
                <a:cubicBezTo>
                  <a:pt x="1241133" y="-28068"/>
                  <a:pt x="1375576" y="9347"/>
                  <a:pt x="1563446" y="0"/>
                </a:cubicBezTo>
                <a:cubicBezTo>
                  <a:pt x="1751316" y="-9347"/>
                  <a:pt x="1828328" y="19935"/>
                  <a:pt x="2030065" y="0"/>
                </a:cubicBezTo>
                <a:cubicBezTo>
                  <a:pt x="2066015" y="-6115"/>
                  <a:pt x="2104220" y="33457"/>
                  <a:pt x="2115886" y="85821"/>
                </a:cubicBezTo>
                <a:cubicBezTo>
                  <a:pt x="2149238" y="155534"/>
                  <a:pt x="2091083" y="265523"/>
                  <a:pt x="2115886" y="429094"/>
                </a:cubicBezTo>
                <a:cubicBezTo>
                  <a:pt x="2121380" y="470954"/>
                  <a:pt x="2087101" y="510753"/>
                  <a:pt x="2030065" y="514915"/>
                </a:cubicBezTo>
                <a:cubicBezTo>
                  <a:pt x="1865515" y="560689"/>
                  <a:pt x="1733195" y="483751"/>
                  <a:pt x="1544004" y="514915"/>
                </a:cubicBezTo>
                <a:cubicBezTo>
                  <a:pt x="1354813" y="546079"/>
                  <a:pt x="1202831" y="485567"/>
                  <a:pt x="1096828" y="514915"/>
                </a:cubicBezTo>
                <a:cubicBezTo>
                  <a:pt x="990825" y="544263"/>
                  <a:pt x="785407" y="487514"/>
                  <a:pt x="571882" y="514915"/>
                </a:cubicBezTo>
                <a:cubicBezTo>
                  <a:pt x="358357" y="542316"/>
                  <a:pt x="240785" y="472542"/>
                  <a:pt x="85821" y="514915"/>
                </a:cubicBezTo>
                <a:cubicBezTo>
                  <a:pt x="29884" y="525818"/>
                  <a:pt x="5139" y="479058"/>
                  <a:pt x="0" y="429094"/>
                </a:cubicBezTo>
                <a:cubicBezTo>
                  <a:pt x="-30200" y="308405"/>
                  <a:pt x="10081" y="229283"/>
                  <a:pt x="0" y="85821"/>
                </a:cubicBezTo>
                <a:close/>
              </a:path>
              <a:path w="2115886" h="514915" stroke="0" extrusionOk="0">
                <a:moveTo>
                  <a:pt x="0" y="85821"/>
                </a:moveTo>
                <a:cubicBezTo>
                  <a:pt x="5472" y="30554"/>
                  <a:pt x="43790" y="11495"/>
                  <a:pt x="85821" y="0"/>
                </a:cubicBezTo>
                <a:cubicBezTo>
                  <a:pt x="283981" y="-164"/>
                  <a:pt x="428047" y="35070"/>
                  <a:pt x="571882" y="0"/>
                </a:cubicBezTo>
                <a:cubicBezTo>
                  <a:pt x="715717" y="-35070"/>
                  <a:pt x="885677" y="21667"/>
                  <a:pt x="1077385" y="0"/>
                </a:cubicBezTo>
                <a:cubicBezTo>
                  <a:pt x="1269093" y="-21667"/>
                  <a:pt x="1406741" y="38595"/>
                  <a:pt x="1602331" y="0"/>
                </a:cubicBezTo>
                <a:cubicBezTo>
                  <a:pt x="1797921" y="-38595"/>
                  <a:pt x="1865946" y="14604"/>
                  <a:pt x="2030065" y="0"/>
                </a:cubicBezTo>
                <a:cubicBezTo>
                  <a:pt x="2069996" y="2898"/>
                  <a:pt x="2115147" y="36349"/>
                  <a:pt x="2115886" y="85821"/>
                </a:cubicBezTo>
                <a:cubicBezTo>
                  <a:pt x="2147569" y="182869"/>
                  <a:pt x="2083098" y="265588"/>
                  <a:pt x="2115886" y="429094"/>
                </a:cubicBezTo>
                <a:cubicBezTo>
                  <a:pt x="2127763" y="471809"/>
                  <a:pt x="2074681" y="517685"/>
                  <a:pt x="2030065" y="514915"/>
                </a:cubicBezTo>
                <a:cubicBezTo>
                  <a:pt x="1869432" y="515419"/>
                  <a:pt x="1804389" y="510032"/>
                  <a:pt x="1582889" y="514915"/>
                </a:cubicBezTo>
                <a:cubicBezTo>
                  <a:pt x="1361389" y="519798"/>
                  <a:pt x="1238756" y="475157"/>
                  <a:pt x="1077385" y="514915"/>
                </a:cubicBezTo>
                <a:cubicBezTo>
                  <a:pt x="916014" y="554673"/>
                  <a:pt x="762001" y="454518"/>
                  <a:pt x="571882" y="514915"/>
                </a:cubicBezTo>
                <a:cubicBezTo>
                  <a:pt x="381763" y="575312"/>
                  <a:pt x="238385" y="495941"/>
                  <a:pt x="85821" y="514915"/>
                </a:cubicBezTo>
                <a:cubicBezTo>
                  <a:pt x="31065" y="520773"/>
                  <a:pt x="-6415" y="480919"/>
                  <a:pt x="0" y="429094"/>
                </a:cubicBezTo>
                <a:cubicBezTo>
                  <a:pt x="-27997" y="352968"/>
                  <a:pt x="15172" y="180321"/>
                  <a:pt x="0" y="85821"/>
                </a:cubicBezTo>
                <a:close/>
              </a:path>
            </a:pathLst>
          </a:custGeom>
          <a:solidFill>
            <a:srgbClr val="BDECBE"/>
          </a:solidFill>
          <a:ln w="6350"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1861811549">
                  <a:prstGeom prst="round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Be quiet</a:t>
            </a:r>
            <a:endParaRPr lang="en-US" sz="280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40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5" name="Google Shape;1935;p40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6" name="Google Shape;1936;p40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37" name="Google Shape;1937;p40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1938" name="Google Shape;1938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44" name="Google Shape;1944;p40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45" name="Google Shape;1945;p40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1946" name="Google Shape;1946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52" name="Google Shape;1952;p40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3" name="Google Shape;1953;p40"/>
          <p:cNvSpPr/>
          <p:nvPr/>
        </p:nvSpPr>
        <p:spPr>
          <a:xfrm>
            <a:off x="1588550" y="1095122"/>
            <a:ext cx="213133" cy="330683"/>
          </a:xfrm>
          <a:custGeom>
            <a:avLst/>
            <a:gdLst/>
            <a:ahLst/>
            <a:cxnLst/>
            <a:rect l="l" t="t" r="r" b="b"/>
            <a:pathLst>
              <a:path w="15397" h="23889" extrusionOk="0">
                <a:moveTo>
                  <a:pt x="8086" y="1"/>
                </a:moveTo>
                <a:lnTo>
                  <a:pt x="8008" y="310"/>
                </a:lnTo>
                <a:lnTo>
                  <a:pt x="7911" y="678"/>
                </a:lnTo>
                <a:lnTo>
                  <a:pt x="7757" y="1181"/>
                </a:lnTo>
                <a:lnTo>
                  <a:pt x="7544" y="1780"/>
                </a:lnTo>
                <a:lnTo>
                  <a:pt x="7254" y="2477"/>
                </a:lnTo>
                <a:lnTo>
                  <a:pt x="6925" y="3231"/>
                </a:lnTo>
                <a:lnTo>
                  <a:pt x="6500" y="4043"/>
                </a:lnTo>
                <a:lnTo>
                  <a:pt x="6267" y="4469"/>
                </a:lnTo>
                <a:lnTo>
                  <a:pt x="6016" y="4914"/>
                </a:lnTo>
                <a:lnTo>
                  <a:pt x="5745" y="5359"/>
                </a:lnTo>
                <a:lnTo>
                  <a:pt x="5436" y="5803"/>
                </a:lnTo>
                <a:lnTo>
                  <a:pt x="5126" y="6248"/>
                </a:lnTo>
                <a:lnTo>
                  <a:pt x="4778" y="6693"/>
                </a:lnTo>
                <a:lnTo>
                  <a:pt x="4430" y="7138"/>
                </a:lnTo>
                <a:lnTo>
                  <a:pt x="4024" y="7583"/>
                </a:lnTo>
                <a:lnTo>
                  <a:pt x="3618" y="8028"/>
                </a:lnTo>
                <a:lnTo>
                  <a:pt x="3192" y="8453"/>
                </a:lnTo>
                <a:lnTo>
                  <a:pt x="2728" y="8859"/>
                </a:lnTo>
                <a:lnTo>
                  <a:pt x="2225" y="9285"/>
                </a:lnTo>
                <a:lnTo>
                  <a:pt x="1722" y="9672"/>
                </a:lnTo>
                <a:lnTo>
                  <a:pt x="1181" y="10059"/>
                </a:lnTo>
                <a:lnTo>
                  <a:pt x="600" y="10407"/>
                </a:lnTo>
                <a:lnTo>
                  <a:pt x="1" y="10755"/>
                </a:lnTo>
                <a:lnTo>
                  <a:pt x="349" y="10948"/>
                </a:lnTo>
                <a:lnTo>
                  <a:pt x="755" y="11200"/>
                </a:lnTo>
                <a:lnTo>
                  <a:pt x="1258" y="11567"/>
                </a:lnTo>
                <a:lnTo>
                  <a:pt x="1877" y="12012"/>
                </a:lnTo>
                <a:lnTo>
                  <a:pt x="2554" y="12573"/>
                </a:lnTo>
                <a:lnTo>
                  <a:pt x="2921" y="12883"/>
                </a:lnTo>
                <a:lnTo>
                  <a:pt x="3289" y="13231"/>
                </a:lnTo>
                <a:lnTo>
                  <a:pt x="3676" y="13598"/>
                </a:lnTo>
                <a:lnTo>
                  <a:pt x="4043" y="13985"/>
                </a:lnTo>
                <a:lnTo>
                  <a:pt x="4430" y="14411"/>
                </a:lnTo>
                <a:lnTo>
                  <a:pt x="4797" y="14855"/>
                </a:lnTo>
                <a:lnTo>
                  <a:pt x="5165" y="15339"/>
                </a:lnTo>
                <a:lnTo>
                  <a:pt x="5532" y="15842"/>
                </a:lnTo>
                <a:lnTo>
                  <a:pt x="5881" y="16364"/>
                </a:lnTo>
                <a:lnTo>
                  <a:pt x="6209" y="16906"/>
                </a:lnTo>
                <a:lnTo>
                  <a:pt x="6538" y="17486"/>
                </a:lnTo>
                <a:lnTo>
                  <a:pt x="6828" y="18085"/>
                </a:lnTo>
                <a:lnTo>
                  <a:pt x="7099" y="18724"/>
                </a:lnTo>
                <a:lnTo>
                  <a:pt x="7351" y="19381"/>
                </a:lnTo>
                <a:lnTo>
                  <a:pt x="7563" y="20058"/>
                </a:lnTo>
                <a:lnTo>
                  <a:pt x="7737" y="20774"/>
                </a:lnTo>
                <a:lnTo>
                  <a:pt x="7892" y="21509"/>
                </a:lnTo>
                <a:lnTo>
                  <a:pt x="8008" y="22283"/>
                </a:lnTo>
                <a:lnTo>
                  <a:pt x="8066" y="23076"/>
                </a:lnTo>
                <a:lnTo>
                  <a:pt x="8086" y="23482"/>
                </a:lnTo>
                <a:lnTo>
                  <a:pt x="8086" y="23888"/>
                </a:lnTo>
                <a:lnTo>
                  <a:pt x="8144" y="23366"/>
                </a:lnTo>
                <a:lnTo>
                  <a:pt x="8221" y="22766"/>
                </a:lnTo>
                <a:lnTo>
                  <a:pt x="8356" y="21993"/>
                </a:lnTo>
                <a:lnTo>
                  <a:pt x="8530" y="21064"/>
                </a:lnTo>
                <a:lnTo>
                  <a:pt x="8743" y="20039"/>
                </a:lnTo>
                <a:lnTo>
                  <a:pt x="8879" y="19478"/>
                </a:lnTo>
                <a:lnTo>
                  <a:pt x="9033" y="18898"/>
                </a:lnTo>
                <a:lnTo>
                  <a:pt x="9207" y="18318"/>
                </a:lnTo>
                <a:lnTo>
                  <a:pt x="9401" y="17737"/>
                </a:lnTo>
                <a:lnTo>
                  <a:pt x="9594" y="17138"/>
                </a:lnTo>
                <a:lnTo>
                  <a:pt x="9826" y="16538"/>
                </a:lnTo>
                <a:lnTo>
                  <a:pt x="10058" y="15958"/>
                </a:lnTo>
                <a:lnTo>
                  <a:pt x="10329" y="15378"/>
                </a:lnTo>
                <a:lnTo>
                  <a:pt x="10619" y="14797"/>
                </a:lnTo>
                <a:lnTo>
                  <a:pt x="10929" y="14236"/>
                </a:lnTo>
                <a:lnTo>
                  <a:pt x="11258" y="13714"/>
                </a:lnTo>
                <a:lnTo>
                  <a:pt x="11606" y="13192"/>
                </a:lnTo>
                <a:lnTo>
                  <a:pt x="11993" y="12728"/>
                </a:lnTo>
                <a:lnTo>
                  <a:pt x="12399" y="12264"/>
                </a:lnTo>
                <a:lnTo>
                  <a:pt x="12612" y="12070"/>
                </a:lnTo>
                <a:lnTo>
                  <a:pt x="12824" y="11857"/>
                </a:lnTo>
                <a:lnTo>
                  <a:pt x="13056" y="11664"/>
                </a:lnTo>
                <a:lnTo>
                  <a:pt x="13289" y="11490"/>
                </a:lnTo>
                <a:lnTo>
                  <a:pt x="13521" y="11316"/>
                </a:lnTo>
                <a:lnTo>
                  <a:pt x="13772" y="11161"/>
                </a:lnTo>
                <a:lnTo>
                  <a:pt x="14024" y="11026"/>
                </a:lnTo>
                <a:lnTo>
                  <a:pt x="14294" y="10890"/>
                </a:lnTo>
                <a:lnTo>
                  <a:pt x="14546" y="10774"/>
                </a:lnTo>
                <a:lnTo>
                  <a:pt x="14836" y="10658"/>
                </a:lnTo>
                <a:lnTo>
                  <a:pt x="15107" y="10581"/>
                </a:lnTo>
                <a:lnTo>
                  <a:pt x="15397" y="10503"/>
                </a:lnTo>
                <a:lnTo>
                  <a:pt x="15126" y="10349"/>
                </a:lnTo>
                <a:lnTo>
                  <a:pt x="14797" y="10136"/>
                </a:lnTo>
                <a:lnTo>
                  <a:pt x="14372" y="9865"/>
                </a:lnTo>
                <a:lnTo>
                  <a:pt x="13869" y="9498"/>
                </a:lnTo>
                <a:lnTo>
                  <a:pt x="13289" y="9072"/>
                </a:lnTo>
                <a:lnTo>
                  <a:pt x="12689" y="8531"/>
                </a:lnTo>
                <a:lnTo>
                  <a:pt x="12360" y="8240"/>
                </a:lnTo>
                <a:lnTo>
                  <a:pt x="12031" y="7931"/>
                </a:lnTo>
                <a:lnTo>
                  <a:pt x="11722" y="7602"/>
                </a:lnTo>
                <a:lnTo>
                  <a:pt x="11393" y="7235"/>
                </a:lnTo>
                <a:lnTo>
                  <a:pt x="11064" y="6867"/>
                </a:lnTo>
                <a:lnTo>
                  <a:pt x="10755" y="6461"/>
                </a:lnTo>
                <a:lnTo>
                  <a:pt x="10445" y="6035"/>
                </a:lnTo>
                <a:lnTo>
                  <a:pt x="10136" y="5591"/>
                </a:lnTo>
                <a:lnTo>
                  <a:pt x="9846" y="5146"/>
                </a:lnTo>
                <a:lnTo>
                  <a:pt x="9556" y="4662"/>
                </a:lnTo>
                <a:lnTo>
                  <a:pt x="9304" y="4140"/>
                </a:lnTo>
                <a:lnTo>
                  <a:pt x="9053" y="3618"/>
                </a:lnTo>
                <a:lnTo>
                  <a:pt x="8840" y="3076"/>
                </a:lnTo>
                <a:lnTo>
                  <a:pt x="8627" y="2496"/>
                </a:lnTo>
                <a:lnTo>
                  <a:pt x="8453" y="1916"/>
                </a:lnTo>
                <a:lnTo>
                  <a:pt x="8298" y="1297"/>
                </a:lnTo>
                <a:lnTo>
                  <a:pt x="8182" y="658"/>
                </a:lnTo>
                <a:lnTo>
                  <a:pt x="808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4" name="Google Shape;1954;p40"/>
          <p:cNvSpPr/>
          <p:nvPr/>
        </p:nvSpPr>
        <p:spPr>
          <a:xfrm flipV="1">
            <a:off x="5473109" y="636161"/>
            <a:ext cx="1668623" cy="916125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55" name="Google Shape;1955;p40"/>
          <p:cNvGrpSpPr/>
          <p:nvPr/>
        </p:nvGrpSpPr>
        <p:grpSpPr>
          <a:xfrm rot="-722961">
            <a:off x="1263887" y="1061975"/>
            <a:ext cx="619687" cy="701070"/>
            <a:chOff x="9501450" y="282563"/>
            <a:chExt cx="827125" cy="935750"/>
          </a:xfrm>
        </p:grpSpPr>
        <p:sp>
          <p:nvSpPr>
            <p:cNvPr id="1956" name="Google Shape;1956;p40"/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40"/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40"/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40"/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40"/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40"/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40"/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40"/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40"/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40"/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40"/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40"/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40"/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40"/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40"/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40"/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40"/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40"/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40"/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40"/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40"/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40"/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40"/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40"/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40"/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40"/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40"/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40"/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40"/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40"/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40"/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40"/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40"/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40"/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40"/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40"/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40"/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93" name="Google Shape;1993;p40"/>
          <p:cNvGrpSpPr/>
          <p:nvPr/>
        </p:nvGrpSpPr>
        <p:grpSpPr>
          <a:xfrm>
            <a:off x="6587618" y="1351788"/>
            <a:ext cx="2781093" cy="2559304"/>
            <a:chOff x="12835100" y="179075"/>
            <a:chExt cx="1213875" cy="946475"/>
          </a:xfrm>
        </p:grpSpPr>
        <p:sp>
          <p:nvSpPr>
            <p:cNvPr id="1994" name="Google Shape;1994;p40"/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extrusionOk="0">
                  <a:moveTo>
                    <a:pt x="702" y="0"/>
                  </a:move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40"/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24" y="20"/>
                  </a:ln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0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40"/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extrusionOk="0">
                  <a:moveTo>
                    <a:pt x="2417" y="1"/>
                  </a:moveTo>
                  <a:lnTo>
                    <a:pt x="2300" y="507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40"/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fill="none" extrusionOk="0">
                  <a:moveTo>
                    <a:pt x="2417" y="1"/>
                  </a:moveTo>
                  <a:lnTo>
                    <a:pt x="2417" y="1"/>
                  </a:lnTo>
                  <a:lnTo>
                    <a:pt x="2417" y="1"/>
                  </a:lnTo>
                  <a:lnTo>
                    <a:pt x="2417" y="1"/>
                  </a:lnTo>
                  <a:lnTo>
                    <a:pt x="2300" y="507"/>
                  </a:lnTo>
                  <a:lnTo>
                    <a:pt x="2163" y="994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lnTo>
                    <a:pt x="241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40"/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extrusionOk="0">
                  <a:moveTo>
                    <a:pt x="2806" y="1"/>
                  </a:moveTo>
                  <a:lnTo>
                    <a:pt x="2806" y="215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40"/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fill="none" extrusionOk="0">
                  <a:moveTo>
                    <a:pt x="2806" y="1"/>
                  </a:moveTo>
                  <a:lnTo>
                    <a:pt x="2806" y="1"/>
                  </a:lnTo>
                  <a:lnTo>
                    <a:pt x="2806" y="1"/>
                  </a:lnTo>
                  <a:lnTo>
                    <a:pt x="2806" y="1"/>
                  </a:lnTo>
                  <a:lnTo>
                    <a:pt x="2806" y="215"/>
                  </a:lnTo>
                  <a:lnTo>
                    <a:pt x="2786" y="449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lnTo>
                    <a:pt x="280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40"/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extrusionOk="0">
                  <a:moveTo>
                    <a:pt x="2280" y="0"/>
                  </a:move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40"/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fill="none" extrusionOk="0">
                  <a:moveTo>
                    <a:pt x="2358" y="0"/>
                  </a:moveTo>
                  <a:lnTo>
                    <a:pt x="2358" y="0"/>
                  </a:lnTo>
                  <a:lnTo>
                    <a:pt x="2280" y="0"/>
                  </a:ln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lnTo>
                    <a:pt x="2416" y="0"/>
                  </a:lnTo>
                  <a:lnTo>
                    <a:pt x="235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40"/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extrusionOk="0">
                  <a:moveTo>
                    <a:pt x="18082" y="1"/>
                  </a:move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40"/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fill="none" extrusionOk="0">
                  <a:moveTo>
                    <a:pt x="18569" y="37118"/>
                  </a:moveTo>
                  <a:lnTo>
                    <a:pt x="18569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lnTo>
                    <a:pt x="18569" y="1"/>
                  </a:lnTo>
                  <a:lnTo>
                    <a:pt x="18569" y="1"/>
                  </a:lnTo>
                  <a:lnTo>
                    <a:pt x="18082" y="1"/>
                  </a:ln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8569" y="37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40"/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extrusionOk="0">
                  <a:moveTo>
                    <a:pt x="15822" y="0"/>
                  </a:move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40"/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fill="none" extrusionOk="0">
                  <a:moveTo>
                    <a:pt x="15822" y="31642"/>
                  </a:move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lnTo>
                    <a:pt x="15822" y="0"/>
                  </a:ln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40"/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extrusionOk="0">
                  <a:moveTo>
                    <a:pt x="429" y="1"/>
                  </a:move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40"/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fill="none" extrusionOk="0">
                  <a:moveTo>
                    <a:pt x="429" y="1"/>
                  </a:moveTo>
                  <a:lnTo>
                    <a:pt x="429" y="1"/>
                  </a:ln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429" y="858"/>
                  </a:lnTo>
                  <a:lnTo>
                    <a:pt x="429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40"/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extrusionOk="0">
                  <a:moveTo>
                    <a:pt x="156" y="0"/>
                  </a:move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40"/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fill="none" extrusionOk="0">
                  <a:moveTo>
                    <a:pt x="156" y="0"/>
                  </a:moveTo>
                  <a:lnTo>
                    <a:pt x="156" y="0"/>
                  </a:ln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5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40"/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extrusionOk="0">
                  <a:moveTo>
                    <a:pt x="10249" y="1"/>
                  </a:move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40"/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fill="none" extrusionOk="0">
                  <a:moveTo>
                    <a:pt x="10600" y="1"/>
                  </a:moveTo>
                  <a:lnTo>
                    <a:pt x="10580" y="1"/>
                  </a:lnTo>
                  <a:lnTo>
                    <a:pt x="10580" y="1"/>
                  </a:lnTo>
                  <a:lnTo>
                    <a:pt x="10249" y="1"/>
                  </a:ln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0931" y="27571"/>
                  </a:lnTo>
                  <a:lnTo>
                    <a:pt x="11360" y="27571"/>
                  </a:lnTo>
                  <a:lnTo>
                    <a:pt x="11360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40"/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extrusionOk="0">
                  <a:moveTo>
                    <a:pt x="3449" y="1"/>
                  </a:moveTo>
                  <a:lnTo>
                    <a:pt x="2650" y="2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399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40"/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fill="none" extrusionOk="0">
                  <a:moveTo>
                    <a:pt x="3449" y="1"/>
                  </a:moveTo>
                  <a:lnTo>
                    <a:pt x="3449" y="1"/>
                  </a:lnTo>
                  <a:lnTo>
                    <a:pt x="2650" y="20"/>
                  </a:lnTo>
                  <a:lnTo>
                    <a:pt x="2650" y="20"/>
                  </a:lnTo>
                  <a:lnTo>
                    <a:pt x="2085" y="4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799" y="98"/>
                  </a:lnTo>
                  <a:lnTo>
                    <a:pt x="449" y="98"/>
                  </a:lnTo>
                  <a:lnTo>
                    <a:pt x="44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4482" y="59"/>
                  </a:lnTo>
                  <a:lnTo>
                    <a:pt x="3995" y="1"/>
                  </a:lnTo>
                  <a:lnTo>
                    <a:pt x="344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40"/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extrusionOk="0">
                  <a:moveTo>
                    <a:pt x="468" y="0"/>
                  </a:move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40"/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fill="none" extrusionOk="0">
                  <a:moveTo>
                    <a:pt x="565" y="0"/>
                  </a:moveTo>
                  <a:lnTo>
                    <a:pt x="565" y="0"/>
                  </a:lnTo>
                  <a:lnTo>
                    <a:pt x="468" y="0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800" y="6352"/>
                  </a:lnTo>
                  <a:lnTo>
                    <a:pt x="6800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877" y="39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5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40"/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extrusionOk="0">
                  <a:moveTo>
                    <a:pt x="585" y="1"/>
                  </a:move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40"/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fill="none" extrusionOk="0">
                  <a:moveTo>
                    <a:pt x="585" y="1"/>
                  </a:moveTo>
                  <a:lnTo>
                    <a:pt x="585" y="1"/>
                  </a:ln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40"/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extrusionOk="0">
                  <a:moveTo>
                    <a:pt x="5358" y="0"/>
                  </a:move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40"/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fill="none" extrusionOk="0">
                  <a:moveTo>
                    <a:pt x="5631" y="11282"/>
                  </a:move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lnTo>
                    <a:pt x="5631" y="0"/>
                  </a:lnTo>
                  <a:lnTo>
                    <a:pt x="5631" y="0"/>
                  </a:lnTo>
                  <a:lnTo>
                    <a:pt x="5358" y="0"/>
                  </a:ln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40"/>
            <p:cNvSpPr/>
            <p:nvPr/>
          </p:nvSpPr>
          <p:spPr>
            <a:xfrm>
              <a:off x="13004125" y="484000"/>
              <a:ext cx="283050" cy="247975"/>
            </a:xfrm>
            <a:custGeom>
              <a:avLst/>
              <a:gdLst/>
              <a:ahLst/>
              <a:cxnLst/>
              <a:rect l="l" t="t" r="r" b="b"/>
              <a:pathLst>
                <a:path w="11322" h="9919" extrusionOk="0">
                  <a:moveTo>
                    <a:pt x="9373" y="1"/>
                  </a:moveTo>
                  <a:lnTo>
                    <a:pt x="9568" y="215"/>
                  </a:lnTo>
                  <a:lnTo>
                    <a:pt x="9743" y="449"/>
                  </a:lnTo>
                  <a:lnTo>
                    <a:pt x="9918" y="722"/>
                  </a:lnTo>
                  <a:lnTo>
                    <a:pt x="10074" y="995"/>
                  </a:lnTo>
                  <a:lnTo>
                    <a:pt x="10230" y="1267"/>
                  </a:lnTo>
                  <a:lnTo>
                    <a:pt x="10347" y="1560"/>
                  </a:lnTo>
                  <a:lnTo>
                    <a:pt x="10464" y="1891"/>
                  </a:lnTo>
                  <a:lnTo>
                    <a:pt x="10561" y="2203"/>
                  </a:lnTo>
                  <a:lnTo>
                    <a:pt x="10639" y="2514"/>
                  </a:lnTo>
                  <a:lnTo>
                    <a:pt x="10698" y="2826"/>
                  </a:lnTo>
                  <a:lnTo>
                    <a:pt x="10737" y="3138"/>
                  </a:lnTo>
                  <a:lnTo>
                    <a:pt x="10737" y="3469"/>
                  </a:lnTo>
                  <a:lnTo>
                    <a:pt x="10737" y="3781"/>
                  </a:lnTo>
                  <a:lnTo>
                    <a:pt x="10717" y="4092"/>
                  </a:lnTo>
                  <a:lnTo>
                    <a:pt x="10678" y="4424"/>
                  </a:lnTo>
                  <a:lnTo>
                    <a:pt x="10620" y="4735"/>
                  </a:lnTo>
                  <a:lnTo>
                    <a:pt x="10542" y="5047"/>
                  </a:lnTo>
                  <a:lnTo>
                    <a:pt x="10444" y="5339"/>
                  </a:lnTo>
                  <a:lnTo>
                    <a:pt x="10308" y="5651"/>
                  </a:lnTo>
                  <a:lnTo>
                    <a:pt x="10172" y="5943"/>
                  </a:lnTo>
                  <a:lnTo>
                    <a:pt x="10016" y="6236"/>
                  </a:lnTo>
                  <a:lnTo>
                    <a:pt x="9860" y="6489"/>
                  </a:lnTo>
                  <a:lnTo>
                    <a:pt x="9665" y="6742"/>
                  </a:lnTo>
                  <a:lnTo>
                    <a:pt x="9470" y="6996"/>
                  </a:lnTo>
                  <a:lnTo>
                    <a:pt x="9275" y="7229"/>
                  </a:lnTo>
                  <a:lnTo>
                    <a:pt x="9061" y="7424"/>
                  </a:lnTo>
                  <a:lnTo>
                    <a:pt x="8827" y="7639"/>
                  </a:lnTo>
                  <a:lnTo>
                    <a:pt x="8574" y="7833"/>
                  </a:lnTo>
                  <a:lnTo>
                    <a:pt x="8340" y="8009"/>
                  </a:lnTo>
                  <a:lnTo>
                    <a:pt x="8087" y="8165"/>
                  </a:lnTo>
                  <a:lnTo>
                    <a:pt x="7795" y="8320"/>
                  </a:lnTo>
                  <a:lnTo>
                    <a:pt x="7502" y="8437"/>
                  </a:lnTo>
                  <a:lnTo>
                    <a:pt x="7210" y="8554"/>
                  </a:lnTo>
                  <a:lnTo>
                    <a:pt x="6937" y="8652"/>
                  </a:lnTo>
                  <a:lnTo>
                    <a:pt x="6606" y="8730"/>
                  </a:lnTo>
                  <a:lnTo>
                    <a:pt x="6294" y="8788"/>
                  </a:lnTo>
                  <a:lnTo>
                    <a:pt x="5982" y="8827"/>
                  </a:lnTo>
                  <a:lnTo>
                    <a:pt x="5671" y="8847"/>
                  </a:lnTo>
                  <a:lnTo>
                    <a:pt x="5456" y="8866"/>
                  </a:lnTo>
                  <a:lnTo>
                    <a:pt x="5184" y="8847"/>
                  </a:lnTo>
                  <a:lnTo>
                    <a:pt x="4911" y="8827"/>
                  </a:lnTo>
                  <a:lnTo>
                    <a:pt x="4638" y="8808"/>
                  </a:lnTo>
                  <a:lnTo>
                    <a:pt x="4385" y="8749"/>
                  </a:lnTo>
                  <a:lnTo>
                    <a:pt x="4054" y="8671"/>
                  </a:lnTo>
                  <a:lnTo>
                    <a:pt x="3742" y="8574"/>
                  </a:lnTo>
                  <a:lnTo>
                    <a:pt x="3450" y="8476"/>
                  </a:lnTo>
                  <a:lnTo>
                    <a:pt x="3157" y="8340"/>
                  </a:lnTo>
                  <a:lnTo>
                    <a:pt x="2885" y="8204"/>
                  </a:lnTo>
                  <a:lnTo>
                    <a:pt x="2612" y="8028"/>
                  </a:lnTo>
                  <a:lnTo>
                    <a:pt x="2339" y="7853"/>
                  </a:lnTo>
                  <a:lnTo>
                    <a:pt x="2086" y="7658"/>
                  </a:lnTo>
                  <a:lnTo>
                    <a:pt x="1852" y="7444"/>
                  </a:lnTo>
                  <a:lnTo>
                    <a:pt x="1618" y="7210"/>
                  </a:lnTo>
                  <a:lnTo>
                    <a:pt x="1404" y="6976"/>
                  </a:lnTo>
                  <a:lnTo>
                    <a:pt x="1209" y="6742"/>
                  </a:lnTo>
                  <a:lnTo>
                    <a:pt x="1014" y="6469"/>
                  </a:lnTo>
                  <a:lnTo>
                    <a:pt x="858" y="6197"/>
                  </a:lnTo>
                  <a:lnTo>
                    <a:pt x="702" y="5924"/>
                  </a:lnTo>
                  <a:lnTo>
                    <a:pt x="566" y="5632"/>
                  </a:lnTo>
                  <a:lnTo>
                    <a:pt x="449" y="5320"/>
                  </a:lnTo>
                  <a:lnTo>
                    <a:pt x="352" y="4989"/>
                  </a:lnTo>
                  <a:lnTo>
                    <a:pt x="274" y="4677"/>
                  </a:lnTo>
                  <a:lnTo>
                    <a:pt x="215" y="4385"/>
                  </a:lnTo>
                  <a:lnTo>
                    <a:pt x="176" y="4053"/>
                  </a:lnTo>
                  <a:lnTo>
                    <a:pt x="157" y="3722"/>
                  </a:lnTo>
                  <a:lnTo>
                    <a:pt x="157" y="3391"/>
                  </a:lnTo>
                  <a:lnTo>
                    <a:pt x="176" y="3099"/>
                  </a:lnTo>
                  <a:lnTo>
                    <a:pt x="196" y="2826"/>
                  </a:lnTo>
                  <a:lnTo>
                    <a:pt x="118" y="3157"/>
                  </a:lnTo>
                  <a:lnTo>
                    <a:pt x="59" y="3527"/>
                  </a:lnTo>
                  <a:lnTo>
                    <a:pt x="20" y="3878"/>
                  </a:lnTo>
                  <a:lnTo>
                    <a:pt x="1" y="4248"/>
                  </a:lnTo>
                  <a:lnTo>
                    <a:pt x="20" y="4541"/>
                  </a:lnTo>
                  <a:lnTo>
                    <a:pt x="40" y="4833"/>
                  </a:lnTo>
                  <a:lnTo>
                    <a:pt x="79" y="5106"/>
                  </a:lnTo>
                  <a:lnTo>
                    <a:pt x="118" y="5398"/>
                  </a:lnTo>
                  <a:lnTo>
                    <a:pt x="176" y="5671"/>
                  </a:lnTo>
                  <a:lnTo>
                    <a:pt x="254" y="5924"/>
                  </a:lnTo>
                  <a:lnTo>
                    <a:pt x="352" y="6197"/>
                  </a:lnTo>
                  <a:lnTo>
                    <a:pt x="449" y="6450"/>
                  </a:lnTo>
                  <a:lnTo>
                    <a:pt x="566" y="6703"/>
                  </a:lnTo>
                  <a:lnTo>
                    <a:pt x="683" y="6937"/>
                  </a:lnTo>
                  <a:lnTo>
                    <a:pt x="819" y="7190"/>
                  </a:lnTo>
                  <a:lnTo>
                    <a:pt x="975" y="7405"/>
                  </a:lnTo>
                  <a:lnTo>
                    <a:pt x="1131" y="7639"/>
                  </a:lnTo>
                  <a:lnTo>
                    <a:pt x="1306" y="7853"/>
                  </a:lnTo>
                  <a:lnTo>
                    <a:pt x="1482" y="8048"/>
                  </a:lnTo>
                  <a:lnTo>
                    <a:pt x="1657" y="8243"/>
                  </a:lnTo>
                  <a:lnTo>
                    <a:pt x="1852" y="8437"/>
                  </a:lnTo>
                  <a:lnTo>
                    <a:pt x="2066" y="8613"/>
                  </a:lnTo>
                  <a:lnTo>
                    <a:pt x="2281" y="8788"/>
                  </a:lnTo>
                  <a:lnTo>
                    <a:pt x="2495" y="8944"/>
                  </a:lnTo>
                  <a:lnTo>
                    <a:pt x="2729" y="9080"/>
                  </a:lnTo>
                  <a:lnTo>
                    <a:pt x="2962" y="9217"/>
                  </a:lnTo>
                  <a:lnTo>
                    <a:pt x="3216" y="9353"/>
                  </a:lnTo>
                  <a:lnTo>
                    <a:pt x="3469" y="9470"/>
                  </a:lnTo>
                  <a:lnTo>
                    <a:pt x="3722" y="9567"/>
                  </a:lnTo>
                  <a:lnTo>
                    <a:pt x="3976" y="9645"/>
                  </a:lnTo>
                  <a:lnTo>
                    <a:pt x="4248" y="9723"/>
                  </a:lnTo>
                  <a:lnTo>
                    <a:pt x="4521" y="9801"/>
                  </a:lnTo>
                  <a:lnTo>
                    <a:pt x="4794" y="9840"/>
                  </a:lnTo>
                  <a:lnTo>
                    <a:pt x="5086" y="9879"/>
                  </a:lnTo>
                  <a:lnTo>
                    <a:pt x="5359" y="9899"/>
                  </a:lnTo>
                  <a:lnTo>
                    <a:pt x="5651" y="9918"/>
                  </a:lnTo>
                  <a:lnTo>
                    <a:pt x="5944" y="9899"/>
                  </a:lnTo>
                  <a:lnTo>
                    <a:pt x="6236" y="9879"/>
                  </a:lnTo>
                  <a:lnTo>
                    <a:pt x="6528" y="9840"/>
                  </a:lnTo>
                  <a:lnTo>
                    <a:pt x="6801" y="9801"/>
                  </a:lnTo>
                  <a:lnTo>
                    <a:pt x="7074" y="9723"/>
                  </a:lnTo>
                  <a:lnTo>
                    <a:pt x="7346" y="9645"/>
                  </a:lnTo>
                  <a:lnTo>
                    <a:pt x="7600" y="9567"/>
                  </a:lnTo>
                  <a:lnTo>
                    <a:pt x="7853" y="9470"/>
                  </a:lnTo>
                  <a:lnTo>
                    <a:pt x="8106" y="9353"/>
                  </a:lnTo>
                  <a:lnTo>
                    <a:pt x="8360" y="9217"/>
                  </a:lnTo>
                  <a:lnTo>
                    <a:pt x="8593" y="9080"/>
                  </a:lnTo>
                  <a:lnTo>
                    <a:pt x="8827" y="8944"/>
                  </a:lnTo>
                  <a:lnTo>
                    <a:pt x="9041" y="8788"/>
                  </a:lnTo>
                  <a:lnTo>
                    <a:pt x="9256" y="8613"/>
                  </a:lnTo>
                  <a:lnTo>
                    <a:pt x="9451" y="8437"/>
                  </a:lnTo>
                  <a:lnTo>
                    <a:pt x="9665" y="8243"/>
                  </a:lnTo>
                  <a:lnTo>
                    <a:pt x="9840" y="8048"/>
                  </a:lnTo>
                  <a:lnTo>
                    <a:pt x="10016" y="7853"/>
                  </a:lnTo>
                  <a:lnTo>
                    <a:pt x="10191" y="7639"/>
                  </a:lnTo>
                  <a:lnTo>
                    <a:pt x="10347" y="7405"/>
                  </a:lnTo>
                  <a:lnTo>
                    <a:pt x="10503" y="7190"/>
                  </a:lnTo>
                  <a:lnTo>
                    <a:pt x="10639" y="6937"/>
                  </a:lnTo>
                  <a:lnTo>
                    <a:pt x="10756" y="6703"/>
                  </a:lnTo>
                  <a:lnTo>
                    <a:pt x="10873" y="6450"/>
                  </a:lnTo>
                  <a:lnTo>
                    <a:pt x="10970" y="6197"/>
                  </a:lnTo>
                  <a:lnTo>
                    <a:pt x="11068" y="5924"/>
                  </a:lnTo>
                  <a:lnTo>
                    <a:pt x="11126" y="5671"/>
                  </a:lnTo>
                  <a:lnTo>
                    <a:pt x="11204" y="5398"/>
                  </a:lnTo>
                  <a:lnTo>
                    <a:pt x="11243" y="5106"/>
                  </a:lnTo>
                  <a:lnTo>
                    <a:pt x="11282" y="4833"/>
                  </a:lnTo>
                  <a:lnTo>
                    <a:pt x="11302" y="4541"/>
                  </a:lnTo>
                  <a:lnTo>
                    <a:pt x="11321" y="4248"/>
                  </a:lnTo>
                  <a:lnTo>
                    <a:pt x="11302" y="3956"/>
                  </a:lnTo>
                  <a:lnTo>
                    <a:pt x="11282" y="3644"/>
                  </a:lnTo>
                  <a:lnTo>
                    <a:pt x="11243" y="3352"/>
                  </a:lnTo>
                  <a:lnTo>
                    <a:pt x="11185" y="3060"/>
                  </a:lnTo>
                  <a:lnTo>
                    <a:pt x="11107" y="2768"/>
                  </a:lnTo>
                  <a:lnTo>
                    <a:pt x="11029" y="2475"/>
                  </a:lnTo>
                  <a:lnTo>
                    <a:pt x="10931" y="2203"/>
                  </a:lnTo>
                  <a:lnTo>
                    <a:pt x="10815" y="1930"/>
                  </a:lnTo>
                  <a:lnTo>
                    <a:pt x="10678" y="1657"/>
                  </a:lnTo>
                  <a:lnTo>
                    <a:pt x="10542" y="1384"/>
                  </a:lnTo>
                  <a:lnTo>
                    <a:pt x="10366" y="1131"/>
                  </a:lnTo>
                  <a:lnTo>
                    <a:pt x="10211" y="897"/>
                  </a:lnTo>
                  <a:lnTo>
                    <a:pt x="10016" y="663"/>
                  </a:lnTo>
                  <a:lnTo>
                    <a:pt x="9821" y="429"/>
                  </a:lnTo>
                  <a:lnTo>
                    <a:pt x="9607" y="215"/>
                  </a:lnTo>
                  <a:lnTo>
                    <a:pt x="939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40"/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extrusionOk="0">
                  <a:moveTo>
                    <a:pt x="429" y="0"/>
                  </a:move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40"/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fill="none" extrusionOk="0">
                  <a:moveTo>
                    <a:pt x="429" y="0"/>
                  </a:moveTo>
                  <a:lnTo>
                    <a:pt x="429" y="0"/>
                  </a:ln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40"/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extrusionOk="0">
                  <a:moveTo>
                    <a:pt x="3255" y="1"/>
                  </a:move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40"/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fill="none" extrusionOk="0">
                  <a:moveTo>
                    <a:pt x="3450" y="1"/>
                  </a:moveTo>
                  <a:lnTo>
                    <a:pt x="3411" y="1"/>
                  </a:lnTo>
                  <a:lnTo>
                    <a:pt x="3411" y="1"/>
                  </a:lnTo>
                  <a:lnTo>
                    <a:pt x="3255" y="1"/>
                  </a:ln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lnTo>
                    <a:pt x="345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40"/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extrusionOk="0">
                  <a:moveTo>
                    <a:pt x="1384" y="1"/>
                  </a:move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676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40"/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fill="none" extrusionOk="0">
                  <a:moveTo>
                    <a:pt x="39" y="1326"/>
                  </a:move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202" y="332"/>
                  </a:lnTo>
                  <a:lnTo>
                    <a:pt x="2319" y="332"/>
                  </a:lnTo>
                  <a:lnTo>
                    <a:pt x="2436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832" y="20"/>
                  </a:lnTo>
                  <a:lnTo>
                    <a:pt x="1676" y="1"/>
                  </a:lnTo>
                  <a:lnTo>
                    <a:pt x="1520" y="1"/>
                  </a:lnTo>
                  <a:lnTo>
                    <a:pt x="1384" y="1"/>
                  </a:ln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40"/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67" y="1"/>
                  </a:moveTo>
                  <a:lnTo>
                    <a:pt x="1170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40"/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520" y="20"/>
                  </a:moveTo>
                  <a:lnTo>
                    <a:pt x="1520" y="20"/>
                  </a:lnTo>
                  <a:lnTo>
                    <a:pt x="1403" y="1"/>
                  </a:lnTo>
                  <a:lnTo>
                    <a:pt x="1403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267" y="1"/>
                  </a:lnTo>
                  <a:lnTo>
                    <a:pt x="1267" y="1"/>
                  </a:lnTo>
                  <a:lnTo>
                    <a:pt x="1170" y="20"/>
                  </a:lnTo>
                  <a:lnTo>
                    <a:pt x="117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1014" y="59"/>
                  </a:lnTo>
                  <a:lnTo>
                    <a:pt x="994" y="59"/>
                  </a:lnTo>
                  <a:lnTo>
                    <a:pt x="975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20" y="196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5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40"/>
            <p:cNvSpPr/>
            <p:nvPr/>
          </p:nvSpPr>
          <p:spPr>
            <a:xfrm>
              <a:off x="13061625" y="566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40"/>
            <p:cNvSpPr/>
            <p:nvPr/>
          </p:nvSpPr>
          <p:spPr>
            <a:xfrm>
              <a:off x="13068925" y="58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40"/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3" y="0"/>
                  </a:move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40"/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1" y="117"/>
                  </a:move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488" y="20"/>
                  </a:lnTo>
                  <a:lnTo>
                    <a:pt x="313" y="0"/>
                  </a:ln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40"/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extrusionOk="0">
                  <a:moveTo>
                    <a:pt x="975" y="1"/>
                  </a:moveTo>
                  <a:lnTo>
                    <a:pt x="799" y="20"/>
                  </a:lnTo>
                  <a:lnTo>
                    <a:pt x="643" y="78"/>
                  </a:lnTo>
                  <a:lnTo>
                    <a:pt x="760" y="117"/>
                  </a:lnTo>
                  <a:lnTo>
                    <a:pt x="858" y="176"/>
                  </a:lnTo>
                  <a:lnTo>
                    <a:pt x="1033" y="273"/>
                  </a:lnTo>
                  <a:lnTo>
                    <a:pt x="1169" y="410"/>
                  </a:lnTo>
                  <a:lnTo>
                    <a:pt x="1267" y="546"/>
                  </a:lnTo>
                  <a:lnTo>
                    <a:pt x="1364" y="721"/>
                  </a:lnTo>
                  <a:lnTo>
                    <a:pt x="1423" y="897"/>
                  </a:lnTo>
                  <a:lnTo>
                    <a:pt x="1442" y="1072"/>
                  </a:lnTo>
                  <a:lnTo>
                    <a:pt x="1462" y="1267"/>
                  </a:lnTo>
                  <a:lnTo>
                    <a:pt x="1462" y="1462"/>
                  </a:lnTo>
                  <a:lnTo>
                    <a:pt x="1423" y="1657"/>
                  </a:lnTo>
                  <a:lnTo>
                    <a:pt x="1364" y="1832"/>
                  </a:lnTo>
                  <a:lnTo>
                    <a:pt x="1306" y="2027"/>
                  </a:lnTo>
                  <a:lnTo>
                    <a:pt x="1208" y="2202"/>
                  </a:lnTo>
                  <a:lnTo>
                    <a:pt x="1111" y="2358"/>
                  </a:lnTo>
                  <a:lnTo>
                    <a:pt x="994" y="2514"/>
                  </a:lnTo>
                  <a:lnTo>
                    <a:pt x="858" y="2631"/>
                  </a:lnTo>
                  <a:lnTo>
                    <a:pt x="702" y="2748"/>
                  </a:lnTo>
                  <a:lnTo>
                    <a:pt x="546" y="2826"/>
                  </a:lnTo>
                  <a:lnTo>
                    <a:pt x="371" y="2884"/>
                  </a:lnTo>
                  <a:lnTo>
                    <a:pt x="176" y="2904"/>
                  </a:lnTo>
                  <a:lnTo>
                    <a:pt x="0" y="2904"/>
                  </a:lnTo>
                  <a:lnTo>
                    <a:pt x="156" y="3021"/>
                  </a:lnTo>
                  <a:lnTo>
                    <a:pt x="312" y="3118"/>
                  </a:lnTo>
                  <a:lnTo>
                    <a:pt x="468" y="3196"/>
                  </a:lnTo>
                  <a:lnTo>
                    <a:pt x="643" y="3235"/>
                  </a:lnTo>
                  <a:lnTo>
                    <a:pt x="799" y="3274"/>
                  </a:lnTo>
                  <a:lnTo>
                    <a:pt x="955" y="3274"/>
                  </a:lnTo>
                  <a:lnTo>
                    <a:pt x="1091" y="3254"/>
                  </a:lnTo>
                  <a:lnTo>
                    <a:pt x="1247" y="3235"/>
                  </a:lnTo>
                  <a:lnTo>
                    <a:pt x="1384" y="3196"/>
                  </a:lnTo>
                  <a:lnTo>
                    <a:pt x="1520" y="3137"/>
                  </a:lnTo>
                  <a:lnTo>
                    <a:pt x="1657" y="3079"/>
                  </a:lnTo>
                  <a:lnTo>
                    <a:pt x="1773" y="2982"/>
                  </a:lnTo>
                  <a:lnTo>
                    <a:pt x="1890" y="2904"/>
                  </a:lnTo>
                  <a:lnTo>
                    <a:pt x="2007" y="2787"/>
                  </a:lnTo>
                  <a:lnTo>
                    <a:pt x="2105" y="2670"/>
                  </a:lnTo>
                  <a:lnTo>
                    <a:pt x="2183" y="2553"/>
                  </a:lnTo>
                  <a:lnTo>
                    <a:pt x="2261" y="2417"/>
                  </a:lnTo>
                  <a:lnTo>
                    <a:pt x="2338" y="2261"/>
                  </a:lnTo>
                  <a:lnTo>
                    <a:pt x="2397" y="2105"/>
                  </a:lnTo>
                  <a:lnTo>
                    <a:pt x="2436" y="1949"/>
                  </a:lnTo>
                  <a:lnTo>
                    <a:pt x="2455" y="1774"/>
                  </a:lnTo>
                  <a:lnTo>
                    <a:pt x="2475" y="1618"/>
                  </a:lnTo>
                  <a:lnTo>
                    <a:pt x="2475" y="1462"/>
                  </a:lnTo>
                  <a:lnTo>
                    <a:pt x="2455" y="1306"/>
                  </a:lnTo>
                  <a:lnTo>
                    <a:pt x="2416" y="1150"/>
                  </a:lnTo>
                  <a:lnTo>
                    <a:pt x="2377" y="994"/>
                  </a:lnTo>
                  <a:lnTo>
                    <a:pt x="2319" y="858"/>
                  </a:lnTo>
                  <a:lnTo>
                    <a:pt x="2261" y="721"/>
                  </a:lnTo>
                  <a:lnTo>
                    <a:pt x="2163" y="605"/>
                  </a:lnTo>
                  <a:lnTo>
                    <a:pt x="2085" y="488"/>
                  </a:lnTo>
                  <a:lnTo>
                    <a:pt x="1968" y="371"/>
                  </a:lnTo>
                  <a:lnTo>
                    <a:pt x="1871" y="273"/>
                  </a:lnTo>
                  <a:lnTo>
                    <a:pt x="1754" y="195"/>
                  </a:lnTo>
                  <a:lnTo>
                    <a:pt x="1618" y="137"/>
                  </a:lnTo>
                  <a:lnTo>
                    <a:pt x="1481" y="78"/>
                  </a:lnTo>
                  <a:lnTo>
                    <a:pt x="1325" y="40"/>
                  </a:lnTo>
                  <a:lnTo>
                    <a:pt x="1150" y="20"/>
                  </a:lnTo>
                  <a:lnTo>
                    <a:pt x="975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40"/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fill="none" extrusionOk="0">
                  <a:moveTo>
                    <a:pt x="2436" y="1949"/>
                  </a:moveTo>
                  <a:lnTo>
                    <a:pt x="2436" y="1949"/>
                  </a:lnTo>
                  <a:lnTo>
                    <a:pt x="2397" y="2105"/>
                  </a:lnTo>
                  <a:lnTo>
                    <a:pt x="2338" y="2261"/>
                  </a:lnTo>
                  <a:lnTo>
                    <a:pt x="2261" y="2417"/>
                  </a:lnTo>
                  <a:lnTo>
                    <a:pt x="2183" y="2553"/>
                  </a:lnTo>
                  <a:lnTo>
                    <a:pt x="2105" y="2670"/>
                  </a:lnTo>
                  <a:lnTo>
                    <a:pt x="2007" y="2787"/>
                  </a:lnTo>
                  <a:lnTo>
                    <a:pt x="1890" y="2904"/>
                  </a:lnTo>
                  <a:lnTo>
                    <a:pt x="1773" y="2982"/>
                  </a:lnTo>
                  <a:lnTo>
                    <a:pt x="1657" y="3079"/>
                  </a:lnTo>
                  <a:lnTo>
                    <a:pt x="1520" y="3137"/>
                  </a:lnTo>
                  <a:lnTo>
                    <a:pt x="1384" y="3196"/>
                  </a:lnTo>
                  <a:lnTo>
                    <a:pt x="1247" y="3235"/>
                  </a:lnTo>
                  <a:lnTo>
                    <a:pt x="1091" y="3254"/>
                  </a:lnTo>
                  <a:lnTo>
                    <a:pt x="955" y="3274"/>
                  </a:lnTo>
                  <a:lnTo>
                    <a:pt x="799" y="3274"/>
                  </a:lnTo>
                  <a:lnTo>
                    <a:pt x="643" y="3235"/>
                  </a:lnTo>
                  <a:lnTo>
                    <a:pt x="643" y="3235"/>
                  </a:lnTo>
                  <a:lnTo>
                    <a:pt x="468" y="3196"/>
                  </a:lnTo>
                  <a:lnTo>
                    <a:pt x="312" y="3118"/>
                  </a:lnTo>
                  <a:lnTo>
                    <a:pt x="156" y="3021"/>
                  </a:lnTo>
                  <a:lnTo>
                    <a:pt x="0" y="2904"/>
                  </a:lnTo>
                  <a:lnTo>
                    <a:pt x="0" y="2904"/>
                  </a:lnTo>
                  <a:lnTo>
                    <a:pt x="176" y="2904"/>
                  </a:lnTo>
                  <a:lnTo>
                    <a:pt x="176" y="2904"/>
                  </a:lnTo>
                  <a:lnTo>
                    <a:pt x="371" y="2884"/>
                  </a:lnTo>
                  <a:lnTo>
                    <a:pt x="371" y="2884"/>
                  </a:lnTo>
                  <a:lnTo>
                    <a:pt x="546" y="2826"/>
                  </a:lnTo>
                  <a:lnTo>
                    <a:pt x="702" y="2748"/>
                  </a:lnTo>
                  <a:lnTo>
                    <a:pt x="702" y="2748"/>
                  </a:lnTo>
                  <a:lnTo>
                    <a:pt x="858" y="2631"/>
                  </a:lnTo>
                  <a:lnTo>
                    <a:pt x="994" y="2514"/>
                  </a:lnTo>
                  <a:lnTo>
                    <a:pt x="994" y="2514"/>
                  </a:lnTo>
                  <a:lnTo>
                    <a:pt x="1111" y="2358"/>
                  </a:lnTo>
                  <a:lnTo>
                    <a:pt x="1208" y="2202"/>
                  </a:lnTo>
                  <a:lnTo>
                    <a:pt x="1306" y="2027"/>
                  </a:lnTo>
                  <a:lnTo>
                    <a:pt x="1364" y="1832"/>
                  </a:lnTo>
                  <a:lnTo>
                    <a:pt x="1364" y="1832"/>
                  </a:lnTo>
                  <a:lnTo>
                    <a:pt x="1423" y="1657"/>
                  </a:lnTo>
                  <a:lnTo>
                    <a:pt x="1462" y="1462"/>
                  </a:lnTo>
                  <a:lnTo>
                    <a:pt x="1462" y="1462"/>
                  </a:lnTo>
                  <a:lnTo>
                    <a:pt x="1462" y="1267"/>
                  </a:lnTo>
                  <a:lnTo>
                    <a:pt x="1442" y="1072"/>
                  </a:lnTo>
                  <a:lnTo>
                    <a:pt x="1442" y="1072"/>
                  </a:lnTo>
                  <a:lnTo>
                    <a:pt x="1423" y="897"/>
                  </a:lnTo>
                  <a:lnTo>
                    <a:pt x="1364" y="721"/>
                  </a:lnTo>
                  <a:lnTo>
                    <a:pt x="1364" y="721"/>
                  </a:lnTo>
                  <a:lnTo>
                    <a:pt x="1267" y="546"/>
                  </a:lnTo>
                  <a:lnTo>
                    <a:pt x="1169" y="410"/>
                  </a:lnTo>
                  <a:lnTo>
                    <a:pt x="1169" y="410"/>
                  </a:lnTo>
                  <a:lnTo>
                    <a:pt x="1033" y="273"/>
                  </a:lnTo>
                  <a:lnTo>
                    <a:pt x="858" y="176"/>
                  </a:lnTo>
                  <a:lnTo>
                    <a:pt x="858" y="176"/>
                  </a:lnTo>
                  <a:lnTo>
                    <a:pt x="760" y="117"/>
                  </a:lnTo>
                  <a:lnTo>
                    <a:pt x="643" y="78"/>
                  </a:lnTo>
                  <a:lnTo>
                    <a:pt x="643" y="78"/>
                  </a:lnTo>
                  <a:lnTo>
                    <a:pt x="799" y="20"/>
                  </a:lnTo>
                  <a:lnTo>
                    <a:pt x="975" y="1"/>
                  </a:lnTo>
                  <a:lnTo>
                    <a:pt x="1150" y="20"/>
                  </a:lnTo>
                  <a:lnTo>
                    <a:pt x="1325" y="40"/>
                  </a:lnTo>
                  <a:lnTo>
                    <a:pt x="1325" y="40"/>
                  </a:lnTo>
                  <a:lnTo>
                    <a:pt x="1481" y="78"/>
                  </a:lnTo>
                  <a:lnTo>
                    <a:pt x="1618" y="137"/>
                  </a:lnTo>
                  <a:lnTo>
                    <a:pt x="1754" y="195"/>
                  </a:lnTo>
                  <a:lnTo>
                    <a:pt x="1871" y="273"/>
                  </a:lnTo>
                  <a:lnTo>
                    <a:pt x="1968" y="371"/>
                  </a:lnTo>
                  <a:lnTo>
                    <a:pt x="2085" y="488"/>
                  </a:lnTo>
                  <a:lnTo>
                    <a:pt x="2163" y="605"/>
                  </a:lnTo>
                  <a:lnTo>
                    <a:pt x="2261" y="721"/>
                  </a:lnTo>
                  <a:lnTo>
                    <a:pt x="2319" y="858"/>
                  </a:lnTo>
                  <a:lnTo>
                    <a:pt x="2377" y="994"/>
                  </a:lnTo>
                  <a:lnTo>
                    <a:pt x="2416" y="1150"/>
                  </a:lnTo>
                  <a:lnTo>
                    <a:pt x="2455" y="1306"/>
                  </a:lnTo>
                  <a:lnTo>
                    <a:pt x="2475" y="1462"/>
                  </a:lnTo>
                  <a:lnTo>
                    <a:pt x="2475" y="1618"/>
                  </a:lnTo>
                  <a:lnTo>
                    <a:pt x="2455" y="1774"/>
                  </a:lnTo>
                  <a:lnTo>
                    <a:pt x="2436" y="19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40"/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08" y="1"/>
                  </a:moveTo>
                  <a:lnTo>
                    <a:pt x="994" y="78"/>
                  </a:lnTo>
                  <a:lnTo>
                    <a:pt x="799" y="176"/>
                  </a:lnTo>
                  <a:lnTo>
                    <a:pt x="624" y="312"/>
                  </a:lnTo>
                  <a:lnTo>
                    <a:pt x="448" y="468"/>
                  </a:lnTo>
                  <a:lnTo>
                    <a:pt x="312" y="643"/>
                  </a:lnTo>
                  <a:lnTo>
                    <a:pt x="195" y="838"/>
                  </a:lnTo>
                  <a:lnTo>
                    <a:pt x="98" y="1053"/>
                  </a:lnTo>
                  <a:lnTo>
                    <a:pt x="39" y="1286"/>
                  </a:lnTo>
                  <a:lnTo>
                    <a:pt x="0" y="1540"/>
                  </a:lnTo>
                  <a:lnTo>
                    <a:pt x="0" y="1774"/>
                  </a:lnTo>
                  <a:lnTo>
                    <a:pt x="20" y="2007"/>
                  </a:lnTo>
                  <a:lnTo>
                    <a:pt x="78" y="2222"/>
                  </a:lnTo>
                  <a:lnTo>
                    <a:pt x="176" y="2436"/>
                  </a:lnTo>
                  <a:lnTo>
                    <a:pt x="273" y="2611"/>
                  </a:lnTo>
                  <a:lnTo>
                    <a:pt x="409" y="2787"/>
                  </a:lnTo>
                  <a:lnTo>
                    <a:pt x="565" y="2943"/>
                  </a:lnTo>
                  <a:lnTo>
                    <a:pt x="663" y="2962"/>
                  </a:lnTo>
                  <a:lnTo>
                    <a:pt x="799" y="2982"/>
                  </a:lnTo>
                  <a:lnTo>
                    <a:pt x="916" y="2982"/>
                  </a:lnTo>
                  <a:lnTo>
                    <a:pt x="1052" y="2962"/>
                  </a:lnTo>
                  <a:lnTo>
                    <a:pt x="1189" y="2923"/>
                  </a:lnTo>
                  <a:lnTo>
                    <a:pt x="1325" y="2865"/>
                  </a:lnTo>
                  <a:lnTo>
                    <a:pt x="1462" y="2787"/>
                  </a:lnTo>
                  <a:lnTo>
                    <a:pt x="1598" y="2689"/>
                  </a:lnTo>
                  <a:lnTo>
                    <a:pt x="1734" y="2553"/>
                  </a:lnTo>
                  <a:lnTo>
                    <a:pt x="1871" y="2397"/>
                  </a:lnTo>
                  <a:lnTo>
                    <a:pt x="1988" y="2202"/>
                  </a:lnTo>
                  <a:lnTo>
                    <a:pt x="2085" y="1988"/>
                  </a:lnTo>
                  <a:lnTo>
                    <a:pt x="2144" y="1735"/>
                  </a:lnTo>
                  <a:lnTo>
                    <a:pt x="2182" y="1481"/>
                  </a:lnTo>
                  <a:lnTo>
                    <a:pt x="2182" y="1325"/>
                  </a:lnTo>
                  <a:lnTo>
                    <a:pt x="2182" y="1228"/>
                  </a:lnTo>
                  <a:lnTo>
                    <a:pt x="2182" y="1209"/>
                  </a:lnTo>
                  <a:lnTo>
                    <a:pt x="2163" y="1033"/>
                  </a:lnTo>
                  <a:lnTo>
                    <a:pt x="2163" y="1014"/>
                  </a:lnTo>
                  <a:lnTo>
                    <a:pt x="2124" y="858"/>
                  </a:lnTo>
                  <a:lnTo>
                    <a:pt x="2085" y="760"/>
                  </a:lnTo>
                  <a:lnTo>
                    <a:pt x="2046" y="682"/>
                  </a:lnTo>
                  <a:lnTo>
                    <a:pt x="2046" y="663"/>
                  </a:lnTo>
                  <a:lnTo>
                    <a:pt x="2007" y="585"/>
                  </a:lnTo>
                  <a:lnTo>
                    <a:pt x="1968" y="507"/>
                  </a:lnTo>
                  <a:lnTo>
                    <a:pt x="1929" y="468"/>
                  </a:lnTo>
                  <a:lnTo>
                    <a:pt x="1929" y="449"/>
                  </a:lnTo>
                  <a:lnTo>
                    <a:pt x="1871" y="410"/>
                  </a:lnTo>
                  <a:lnTo>
                    <a:pt x="1851" y="371"/>
                  </a:lnTo>
                  <a:lnTo>
                    <a:pt x="1812" y="312"/>
                  </a:lnTo>
                  <a:lnTo>
                    <a:pt x="1773" y="273"/>
                  </a:lnTo>
                  <a:lnTo>
                    <a:pt x="1754" y="254"/>
                  </a:lnTo>
                  <a:lnTo>
                    <a:pt x="1734" y="254"/>
                  </a:lnTo>
                  <a:lnTo>
                    <a:pt x="1734" y="234"/>
                  </a:lnTo>
                  <a:lnTo>
                    <a:pt x="1637" y="176"/>
                  </a:lnTo>
                  <a:lnTo>
                    <a:pt x="1617" y="156"/>
                  </a:lnTo>
                  <a:lnTo>
                    <a:pt x="1598" y="156"/>
                  </a:lnTo>
                  <a:lnTo>
                    <a:pt x="1520" y="117"/>
                  </a:lnTo>
                  <a:lnTo>
                    <a:pt x="1442" y="78"/>
                  </a:lnTo>
                  <a:lnTo>
                    <a:pt x="1423" y="59"/>
                  </a:lnTo>
                  <a:lnTo>
                    <a:pt x="1403" y="59"/>
                  </a:lnTo>
                  <a:lnTo>
                    <a:pt x="1286" y="20"/>
                  </a:lnTo>
                  <a:lnTo>
                    <a:pt x="120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40"/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286" y="20"/>
                  </a:moveTo>
                  <a:lnTo>
                    <a:pt x="1286" y="20"/>
                  </a:lnTo>
                  <a:lnTo>
                    <a:pt x="1403" y="59"/>
                  </a:lnTo>
                  <a:lnTo>
                    <a:pt x="1403" y="59"/>
                  </a:lnTo>
                  <a:lnTo>
                    <a:pt x="1423" y="59"/>
                  </a:lnTo>
                  <a:lnTo>
                    <a:pt x="1423" y="59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520" y="117"/>
                  </a:lnTo>
                  <a:lnTo>
                    <a:pt x="1520" y="117"/>
                  </a:lnTo>
                  <a:lnTo>
                    <a:pt x="1598" y="156"/>
                  </a:lnTo>
                  <a:lnTo>
                    <a:pt x="1598" y="156"/>
                  </a:lnTo>
                  <a:lnTo>
                    <a:pt x="1617" y="156"/>
                  </a:lnTo>
                  <a:lnTo>
                    <a:pt x="1617" y="15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56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734" y="234"/>
                  </a:lnTo>
                  <a:lnTo>
                    <a:pt x="1734" y="254"/>
                  </a:lnTo>
                  <a:lnTo>
                    <a:pt x="1734" y="254"/>
                  </a:lnTo>
                  <a:lnTo>
                    <a:pt x="1754" y="254"/>
                  </a:lnTo>
                  <a:lnTo>
                    <a:pt x="1773" y="273"/>
                  </a:lnTo>
                  <a:lnTo>
                    <a:pt x="1773" y="273"/>
                  </a:lnTo>
                  <a:lnTo>
                    <a:pt x="1812" y="312"/>
                  </a:lnTo>
                  <a:lnTo>
                    <a:pt x="1812" y="312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71" y="410"/>
                  </a:lnTo>
                  <a:lnTo>
                    <a:pt x="1871" y="410"/>
                  </a:lnTo>
                  <a:lnTo>
                    <a:pt x="1929" y="449"/>
                  </a:lnTo>
                  <a:lnTo>
                    <a:pt x="1929" y="449"/>
                  </a:lnTo>
                  <a:lnTo>
                    <a:pt x="1929" y="468"/>
                  </a:lnTo>
                  <a:lnTo>
                    <a:pt x="1929" y="468"/>
                  </a:lnTo>
                  <a:lnTo>
                    <a:pt x="1968" y="507"/>
                  </a:lnTo>
                  <a:lnTo>
                    <a:pt x="1968" y="507"/>
                  </a:lnTo>
                  <a:lnTo>
                    <a:pt x="2007" y="585"/>
                  </a:lnTo>
                  <a:lnTo>
                    <a:pt x="2007" y="585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82"/>
                  </a:lnTo>
                  <a:lnTo>
                    <a:pt x="2046" y="682"/>
                  </a:lnTo>
                  <a:lnTo>
                    <a:pt x="2085" y="760"/>
                  </a:lnTo>
                  <a:lnTo>
                    <a:pt x="2085" y="760"/>
                  </a:lnTo>
                  <a:lnTo>
                    <a:pt x="2124" y="858"/>
                  </a:lnTo>
                  <a:lnTo>
                    <a:pt x="2124" y="858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82" y="1209"/>
                  </a:lnTo>
                  <a:lnTo>
                    <a:pt x="2182" y="1228"/>
                  </a:lnTo>
                  <a:lnTo>
                    <a:pt x="2182" y="1228"/>
                  </a:lnTo>
                  <a:lnTo>
                    <a:pt x="2182" y="1325"/>
                  </a:lnTo>
                  <a:lnTo>
                    <a:pt x="2182" y="1325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44" y="1735"/>
                  </a:lnTo>
                  <a:lnTo>
                    <a:pt x="2144" y="1735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1988" y="2202"/>
                  </a:lnTo>
                  <a:lnTo>
                    <a:pt x="1988" y="2202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734" y="2553"/>
                  </a:lnTo>
                  <a:lnTo>
                    <a:pt x="1734" y="2553"/>
                  </a:lnTo>
                  <a:lnTo>
                    <a:pt x="1598" y="2689"/>
                  </a:lnTo>
                  <a:lnTo>
                    <a:pt x="1617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462" y="2787"/>
                  </a:lnTo>
                  <a:lnTo>
                    <a:pt x="1462" y="2787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189" y="2923"/>
                  </a:lnTo>
                  <a:lnTo>
                    <a:pt x="1189" y="2923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916" y="2982"/>
                  </a:lnTo>
                  <a:lnTo>
                    <a:pt x="916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663" y="2962"/>
                  </a:lnTo>
                  <a:lnTo>
                    <a:pt x="663" y="2962"/>
                  </a:lnTo>
                  <a:lnTo>
                    <a:pt x="565" y="2943"/>
                  </a:lnTo>
                  <a:lnTo>
                    <a:pt x="565" y="2943"/>
                  </a:lnTo>
                  <a:lnTo>
                    <a:pt x="409" y="2787"/>
                  </a:lnTo>
                  <a:lnTo>
                    <a:pt x="273" y="2611"/>
                  </a:lnTo>
                  <a:lnTo>
                    <a:pt x="176" y="2436"/>
                  </a:lnTo>
                  <a:lnTo>
                    <a:pt x="78" y="2222"/>
                  </a:lnTo>
                  <a:lnTo>
                    <a:pt x="20" y="2007"/>
                  </a:lnTo>
                  <a:lnTo>
                    <a:pt x="0" y="1774"/>
                  </a:lnTo>
                  <a:lnTo>
                    <a:pt x="0" y="1540"/>
                  </a:lnTo>
                  <a:lnTo>
                    <a:pt x="39" y="1286"/>
                  </a:lnTo>
                  <a:lnTo>
                    <a:pt x="39" y="1286"/>
                  </a:lnTo>
                  <a:lnTo>
                    <a:pt x="98" y="1053"/>
                  </a:lnTo>
                  <a:lnTo>
                    <a:pt x="195" y="838"/>
                  </a:lnTo>
                  <a:lnTo>
                    <a:pt x="312" y="643"/>
                  </a:lnTo>
                  <a:lnTo>
                    <a:pt x="448" y="468"/>
                  </a:lnTo>
                  <a:lnTo>
                    <a:pt x="624" y="312"/>
                  </a:lnTo>
                  <a:lnTo>
                    <a:pt x="799" y="176"/>
                  </a:lnTo>
                  <a:lnTo>
                    <a:pt x="994" y="78"/>
                  </a:lnTo>
                  <a:lnTo>
                    <a:pt x="1208" y="1"/>
                  </a:lnTo>
                  <a:lnTo>
                    <a:pt x="1208" y="1"/>
                  </a:lnTo>
                  <a:lnTo>
                    <a:pt x="1286" y="20"/>
                  </a:lnTo>
                  <a:lnTo>
                    <a:pt x="1286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40"/>
            <p:cNvSpPr/>
            <p:nvPr/>
          </p:nvSpPr>
          <p:spPr>
            <a:xfrm>
              <a:off x="13222350" y="59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40"/>
            <p:cNvSpPr/>
            <p:nvPr/>
          </p:nvSpPr>
          <p:spPr>
            <a:xfrm>
              <a:off x="13208725" y="610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40"/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2" y="0"/>
                  </a:moveTo>
                  <a:lnTo>
                    <a:pt x="156" y="20"/>
                  </a:lnTo>
                  <a:lnTo>
                    <a:pt x="39" y="59"/>
                  </a:lnTo>
                  <a:lnTo>
                    <a:pt x="20" y="78"/>
                  </a:lnTo>
                  <a:lnTo>
                    <a:pt x="0" y="117"/>
                  </a:lnTo>
                  <a:lnTo>
                    <a:pt x="0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4" y="351"/>
                  </a:lnTo>
                  <a:lnTo>
                    <a:pt x="390" y="390"/>
                  </a:lnTo>
                  <a:lnTo>
                    <a:pt x="565" y="409"/>
                  </a:lnTo>
                  <a:lnTo>
                    <a:pt x="721" y="409"/>
                  </a:lnTo>
                  <a:lnTo>
                    <a:pt x="819" y="370"/>
                  </a:lnTo>
                  <a:lnTo>
                    <a:pt x="858" y="331"/>
                  </a:lnTo>
                  <a:lnTo>
                    <a:pt x="877" y="312"/>
                  </a:lnTo>
                  <a:lnTo>
                    <a:pt x="877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3" y="78"/>
                  </a:lnTo>
                  <a:lnTo>
                    <a:pt x="468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40"/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877" y="312"/>
                  </a:moveTo>
                  <a:lnTo>
                    <a:pt x="877" y="312"/>
                  </a:lnTo>
                  <a:lnTo>
                    <a:pt x="858" y="331"/>
                  </a:lnTo>
                  <a:lnTo>
                    <a:pt x="819" y="370"/>
                  </a:lnTo>
                  <a:lnTo>
                    <a:pt x="721" y="409"/>
                  </a:lnTo>
                  <a:lnTo>
                    <a:pt x="565" y="409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234" y="351"/>
                  </a:lnTo>
                  <a:lnTo>
                    <a:pt x="98" y="273"/>
                  </a:lnTo>
                  <a:lnTo>
                    <a:pt x="20" y="195"/>
                  </a:lnTo>
                  <a:lnTo>
                    <a:pt x="0" y="156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20" y="78"/>
                  </a:lnTo>
                  <a:lnTo>
                    <a:pt x="39" y="59"/>
                  </a:lnTo>
                  <a:lnTo>
                    <a:pt x="156" y="20"/>
                  </a:lnTo>
                  <a:lnTo>
                    <a:pt x="312" y="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643" y="78"/>
                  </a:lnTo>
                  <a:lnTo>
                    <a:pt x="780" y="156"/>
                  </a:lnTo>
                  <a:lnTo>
                    <a:pt x="858" y="234"/>
                  </a:lnTo>
                  <a:lnTo>
                    <a:pt x="877" y="273"/>
                  </a:lnTo>
                  <a:lnTo>
                    <a:pt x="877" y="3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40"/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extrusionOk="0">
                  <a:moveTo>
                    <a:pt x="605" y="1"/>
                  </a:moveTo>
                  <a:lnTo>
                    <a:pt x="488" y="20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40"/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fill="none" extrusionOk="0">
                  <a:moveTo>
                    <a:pt x="955" y="20"/>
                  </a:moveTo>
                  <a:lnTo>
                    <a:pt x="955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41" y="1"/>
                  </a:lnTo>
                  <a:lnTo>
                    <a:pt x="605" y="1"/>
                  </a:lnTo>
                  <a:lnTo>
                    <a:pt x="605" y="1"/>
                  </a:lnTo>
                  <a:lnTo>
                    <a:pt x="488" y="20"/>
                  </a:lnTo>
                  <a:lnTo>
                    <a:pt x="351" y="79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40"/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40"/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40"/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extrusionOk="0">
                  <a:moveTo>
                    <a:pt x="917" y="644"/>
                  </a:moveTo>
                  <a:lnTo>
                    <a:pt x="1072" y="663"/>
                  </a:lnTo>
                  <a:lnTo>
                    <a:pt x="1228" y="702"/>
                  </a:lnTo>
                  <a:lnTo>
                    <a:pt x="1345" y="760"/>
                  </a:lnTo>
                  <a:lnTo>
                    <a:pt x="1462" y="838"/>
                  </a:lnTo>
                  <a:lnTo>
                    <a:pt x="1540" y="897"/>
                  </a:lnTo>
                  <a:lnTo>
                    <a:pt x="1618" y="975"/>
                  </a:lnTo>
                  <a:lnTo>
                    <a:pt x="1696" y="1092"/>
                  </a:lnTo>
                  <a:lnTo>
                    <a:pt x="1735" y="1189"/>
                  </a:lnTo>
                  <a:lnTo>
                    <a:pt x="1735" y="1209"/>
                  </a:lnTo>
                  <a:lnTo>
                    <a:pt x="1735" y="1228"/>
                  </a:lnTo>
                  <a:lnTo>
                    <a:pt x="1735" y="1248"/>
                  </a:lnTo>
                  <a:lnTo>
                    <a:pt x="1735" y="1267"/>
                  </a:lnTo>
                  <a:lnTo>
                    <a:pt x="1735" y="1306"/>
                  </a:lnTo>
                  <a:lnTo>
                    <a:pt x="1735" y="1345"/>
                  </a:lnTo>
                  <a:lnTo>
                    <a:pt x="1598" y="1423"/>
                  </a:lnTo>
                  <a:lnTo>
                    <a:pt x="1482" y="1462"/>
                  </a:lnTo>
                  <a:lnTo>
                    <a:pt x="1365" y="1481"/>
                  </a:lnTo>
                  <a:lnTo>
                    <a:pt x="1209" y="1501"/>
                  </a:lnTo>
                  <a:lnTo>
                    <a:pt x="1033" y="1481"/>
                  </a:lnTo>
                  <a:lnTo>
                    <a:pt x="936" y="1462"/>
                  </a:lnTo>
                  <a:lnTo>
                    <a:pt x="897" y="1462"/>
                  </a:lnTo>
                  <a:lnTo>
                    <a:pt x="780" y="1423"/>
                  </a:lnTo>
                  <a:lnTo>
                    <a:pt x="624" y="1364"/>
                  </a:lnTo>
                  <a:lnTo>
                    <a:pt x="468" y="1287"/>
                  </a:lnTo>
                  <a:lnTo>
                    <a:pt x="371" y="1228"/>
                  </a:lnTo>
                  <a:lnTo>
                    <a:pt x="274" y="1131"/>
                  </a:lnTo>
                  <a:lnTo>
                    <a:pt x="196" y="1014"/>
                  </a:lnTo>
                  <a:lnTo>
                    <a:pt x="196" y="994"/>
                  </a:lnTo>
                  <a:lnTo>
                    <a:pt x="254" y="897"/>
                  </a:lnTo>
                  <a:lnTo>
                    <a:pt x="332" y="799"/>
                  </a:lnTo>
                  <a:lnTo>
                    <a:pt x="449" y="721"/>
                  </a:lnTo>
                  <a:lnTo>
                    <a:pt x="546" y="683"/>
                  </a:lnTo>
                  <a:lnTo>
                    <a:pt x="644" y="663"/>
                  </a:lnTo>
                  <a:lnTo>
                    <a:pt x="780" y="644"/>
                  </a:lnTo>
                  <a:close/>
                  <a:moveTo>
                    <a:pt x="468" y="1"/>
                  </a:move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40"/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fill="none" extrusionOk="0">
                  <a:moveTo>
                    <a:pt x="1715" y="234"/>
                  </a:move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663" y="20"/>
                  </a:lnTo>
                  <a:lnTo>
                    <a:pt x="585" y="1"/>
                  </a:lnTo>
                  <a:lnTo>
                    <a:pt x="585" y="1"/>
                  </a:lnTo>
                  <a:lnTo>
                    <a:pt x="468" y="1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93" y="254"/>
                  </a:lnTo>
                  <a:lnTo>
                    <a:pt x="1715" y="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40"/>
            <p:cNvSpPr/>
            <p:nvPr/>
          </p:nvSpPr>
          <p:spPr>
            <a:xfrm>
              <a:off x="13119575" y="583375"/>
              <a:ext cx="38500" cy="21450"/>
            </a:xfrm>
            <a:custGeom>
              <a:avLst/>
              <a:gdLst/>
              <a:ahLst/>
              <a:cxnLst/>
              <a:rect l="l" t="t" r="r" b="b"/>
              <a:pathLst>
                <a:path w="1540" h="858" fill="none" extrusionOk="0">
                  <a:moveTo>
                    <a:pt x="722" y="1"/>
                  </a:moveTo>
                  <a:lnTo>
                    <a:pt x="722" y="1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1150" y="117"/>
                  </a:lnTo>
                  <a:lnTo>
                    <a:pt x="1267" y="195"/>
                  </a:lnTo>
                  <a:lnTo>
                    <a:pt x="1267" y="195"/>
                  </a:lnTo>
                  <a:lnTo>
                    <a:pt x="1345" y="254"/>
                  </a:lnTo>
                  <a:lnTo>
                    <a:pt x="1423" y="332"/>
                  </a:lnTo>
                  <a:lnTo>
                    <a:pt x="1423" y="332"/>
                  </a:lnTo>
                  <a:lnTo>
                    <a:pt x="1501" y="449"/>
                  </a:lnTo>
                  <a:lnTo>
                    <a:pt x="1501" y="449"/>
                  </a:lnTo>
                  <a:lnTo>
                    <a:pt x="1540" y="546"/>
                  </a:lnTo>
                  <a:lnTo>
                    <a:pt x="1540" y="546"/>
                  </a:lnTo>
                  <a:lnTo>
                    <a:pt x="1540" y="566"/>
                  </a:lnTo>
                  <a:lnTo>
                    <a:pt x="1540" y="566"/>
                  </a:lnTo>
                  <a:lnTo>
                    <a:pt x="1540" y="585"/>
                  </a:lnTo>
                  <a:lnTo>
                    <a:pt x="1540" y="585"/>
                  </a:lnTo>
                  <a:lnTo>
                    <a:pt x="1540" y="605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702"/>
                  </a:lnTo>
                  <a:lnTo>
                    <a:pt x="1540" y="702"/>
                  </a:lnTo>
                  <a:lnTo>
                    <a:pt x="1403" y="780"/>
                  </a:lnTo>
                  <a:lnTo>
                    <a:pt x="1403" y="780"/>
                  </a:lnTo>
                  <a:lnTo>
                    <a:pt x="1287" y="819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014" y="858"/>
                  </a:lnTo>
                  <a:lnTo>
                    <a:pt x="838" y="838"/>
                  </a:lnTo>
                  <a:lnTo>
                    <a:pt x="838" y="838"/>
                  </a:lnTo>
                  <a:lnTo>
                    <a:pt x="741" y="819"/>
                  </a:lnTo>
                  <a:lnTo>
                    <a:pt x="741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585" y="780"/>
                  </a:lnTo>
                  <a:lnTo>
                    <a:pt x="585" y="780"/>
                  </a:lnTo>
                  <a:lnTo>
                    <a:pt x="429" y="721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176" y="585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1" y="37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137" y="156"/>
                  </a:lnTo>
                  <a:lnTo>
                    <a:pt x="137" y="156"/>
                  </a:lnTo>
                  <a:lnTo>
                    <a:pt x="254" y="78"/>
                  </a:lnTo>
                  <a:lnTo>
                    <a:pt x="254" y="78"/>
                  </a:lnTo>
                  <a:lnTo>
                    <a:pt x="351" y="40"/>
                  </a:lnTo>
                  <a:lnTo>
                    <a:pt x="449" y="20"/>
                  </a:lnTo>
                  <a:lnTo>
                    <a:pt x="449" y="20"/>
                  </a:lnTo>
                  <a:lnTo>
                    <a:pt x="585" y="1"/>
                  </a:lnTo>
                  <a:lnTo>
                    <a:pt x="722" y="1"/>
                  </a:lnTo>
                  <a:lnTo>
                    <a:pt x="72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40"/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extrusionOk="0">
                  <a:moveTo>
                    <a:pt x="5339" y="1"/>
                  </a:move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40"/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fill="none" extrusionOk="0">
                  <a:moveTo>
                    <a:pt x="5632" y="11282"/>
                  </a:moveTo>
                  <a:lnTo>
                    <a:pt x="5632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lnTo>
                    <a:pt x="5632" y="1"/>
                  </a:lnTo>
                  <a:lnTo>
                    <a:pt x="5632" y="1"/>
                  </a:lnTo>
                  <a:lnTo>
                    <a:pt x="5339" y="1"/>
                  </a:ln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632" y="1128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40"/>
            <p:cNvSpPr/>
            <p:nvPr/>
          </p:nvSpPr>
          <p:spPr>
            <a:xfrm>
              <a:off x="13311500" y="492300"/>
              <a:ext cx="275725" cy="273275"/>
            </a:xfrm>
            <a:custGeom>
              <a:avLst/>
              <a:gdLst/>
              <a:ahLst/>
              <a:cxnLst/>
              <a:rect l="l" t="t" r="r" b="b"/>
              <a:pathLst>
                <a:path w="11029" h="10931" extrusionOk="0">
                  <a:moveTo>
                    <a:pt x="3624" y="0"/>
                  </a:moveTo>
                  <a:lnTo>
                    <a:pt x="3215" y="175"/>
                  </a:lnTo>
                  <a:lnTo>
                    <a:pt x="2845" y="370"/>
                  </a:lnTo>
                  <a:lnTo>
                    <a:pt x="2475" y="604"/>
                  </a:lnTo>
                  <a:lnTo>
                    <a:pt x="2144" y="857"/>
                  </a:lnTo>
                  <a:lnTo>
                    <a:pt x="1812" y="1130"/>
                  </a:lnTo>
                  <a:lnTo>
                    <a:pt x="1520" y="1422"/>
                  </a:lnTo>
                  <a:lnTo>
                    <a:pt x="1247" y="1734"/>
                  </a:lnTo>
                  <a:lnTo>
                    <a:pt x="994" y="2085"/>
                  </a:lnTo>
                  <a:lnTo>
                    <a:pt x="780" y="2436"/>
                  </a:lnTo>
                  <a:lnTo>
                    <a:pt x="585" y="2806"/>
                  </a:lnTo>
                  <a:lnTo>
                    <a:pt x="409" y="3195"/>
                  </a:lnTo>
                  <a:lnTo>
                    <a:pt x="254" y="3585"/>
                  </a:lnTo>
                  <a:lnTo>
                    <a:pt x="156" y="3994"/>
                  </a:lnTo>
                  <a:lnTo>
                    <a:pt x="59" y="4423"/>
                  </a:lnTo>
                  <a:lnTo>
                    <a:pt x="20" y="4832"/>
                  </a:lnTo>
                  <a:lnTo>
                    <a:pt x="0" y="5280"/>
                  </a:lnTo>
                  <a:lnTo>
                    <a:pt x="0" y="5572"/>
                  </a:lnTo>
                  <a:lnTo>
                    <a:pt x="39" y="5845"/>
                  </a:lnTo>
                  <a:lnTo>
                    <a:pt x="59" y="6137"/>
                  </a:lnTo>
                  <a:lnTo>
                    <a:pt x="117" y="6410"/>
                  </a:lnTo>
                  <a:lnTo>
                    <a:pt x="176" y="6683"/>
                  </a:lnTo>
                  <a:lnTo>
                    <a:pt x="254" y="6956"/>
                  </a:lnTo>
                  <a:lnTo>
                    <a:pt x="351" y="7209"/>
                  </a:lnTo>
                  <a:lnTo>
                    <a:pt x="448" y="7482"/>
                  </a:lnTo>
                  <a:lnTo>
                    <a:pt x="565" y="7716"/>
                  </a:lnTo>
                  <a:lnTo>
                    <a:pt x="682" y="7969"/>
                  </a:lnTo>
                  <a:lnTo>
                    <a:pt x="819" y="8203"/>
                  </a:lnTo>
                  <a:lnTo>
                    <a:pt x="974" y="8437"/>
                  </a:lnTo>
                  <a:lnTo>
                    <a:pt x="1130" y="8651"/>
                  </a:lnTo>
                  <a:lnTo>
                    <a:pt x="1286" y="8865"/>
                  </a:lnTo>
                  <a:lnTo>
                    <a:pt x="1481" y="9080"/>
                  </a:lnTo>
                  <a:lnTo>
                    <a:pt x="1656" y="9274"/>
                  </a:lnTo>
                  <a:lnTo>
                    <a:pt x="1851" y="9450"/>
                  </a:lnTo>
                  <a:lnTo>
                    <a:pt x="2066" y="9645"/>
                  </a:lnTo>
                  <a:lnTo>
                    <a:pt x="2280" y="9800"/>
                  </a:lnTo>
                  <a:lnTo>
                    <a:pt x="2494" y="9956"/>
                  </a:lnTo>
                  <a:lnTo>
                    <a:pt x="2728" y="10112"/>
                  </a:lnTo>
                  <a:lnTo>
                    <a:pt x="2962" y="10249"/>
                  </a:lnTo>
                  <a:lnTo>
                    <a:pt x="3215" y="10366"/>
                  </a:lnTo>
                  <a:lnTo>
                    <a:pt x="3449" y="10482"/>
                  </a:lnTo>
                  <a:lnTo>
                    <a:pt x="3722" y="10580"/>
                  </a:lnTo>
                  <a:lnTo>
                    <a:pt x="3975" y="10677"/>
                  </a:lnTo>
                  <a:lnTo>
                    <a:pt x="4248" y="10755"/>
                  </a:lnTo>
                  <a:lnTo>
                    <a:pt x="4521" y="10814"/>
                  </a:lnTo>
                  <a:lnTo>
                    <a:pt x="4793" y="10872"/>
                  </a:lnTo>
                  <a:lnTo>
                    <a:pt x="5086" y="10892"/>
                  </a:lnTo>
                  <a:lnTo>
                    <a:pt x="5358" y="10911"/>
                  </a:lnTo>
                  <a:lnTo>
                    <a:pt x="5651" y="10931"/>
                  </a:lnTo>
                  <a:lnTo>
                    <a:pt x="6118" y="10911"/>
                  </a:lnTo>
                  <a:lnTo>
                    <a:pt x="6566" y="10853"/>
                  </a:lnTo>
                  <a:lnTo>
                    <a:pt x="6995" y="10775"/>
                  </a:lnTo>
                  <a:lnTo>
                    <a:pt x="7424" y="10638"/>
                  </a:lnTo>
                  <a:lnTo>
                    <a:pt x="7833" y="10502"/>
                  </a:lnTo>
                  <a:lnTo>
                    <a:pt x="8242" y="10307"/>
                  </a:lnTo>
                  <a:lnTo>
                    <a:pt x="8612" y="10093"/>
                  </a:lnTo>
                  <a:lnTo>
                    <a:pt x="8982" y="9859"/>
                  </a:lnTo>
                  <a:lnTo>
                    <a:pt x="9314" y="9586"/>
                  </a:lnTo>
                  <a:lnTo>
                    <a:pt x="9645" y="9294"/>
                  </a:lnTo>
                  <a:lnTo>
                    <a:pt x="9937" y="8963"/>
                  </a:lnTo>
                  <a:lnTo>
                    <a:pt x="10210" y="8612"/>
                  </a:lnTo>
                  <a:lnTo>
                    <a:pt x="10463" y="8242"/>
                  </a:lnTo>
                  <a:lnTo>
                    <a:pt x="10677" y="7852"/>
                  </a:lnTo>
                  <a:lnTo>
                    <a:pt x="10872" y="7443"/>
                  </a:lnTo>
                  <a:lnTo>
                    <a:pt x="11028" y="7014"/>
                  </a:lnTo>
                  <a:lnTo>
                    <a:pt x="10970" y="7112"/>
                  </a:lnTo>
                  <a:lnTo>
                    <a:pt x="10794" y="7404"/>
                  </a:lnTo>
                  <a:lnTo>
                    <a:pt x="10619" y="7677"/>
                  </a:lnTo>
                  <a:lnTo>
                    <a:pt x="10424" y="7911"/>
                  </a:lnTo>
                  <a:lnTo>
                    <a:pt x="10229" y="8144"/>
                  </a:lnTo>
                  <a:lnTo>
                    <a:pt x="10015" y="8378"/>
                  </a:lnTo>
                  <a:lnTo>
                    <a:pt x="9781" y="8573"/>
                  </a:lnTo>
                  <a:lnTo>
                    <a:pt x="9547" y="8768"/>
                  </a:lnTo>
                  <a:lnTo>
                    <a:pt x="9294" y="8943"/>
                  </a:lnTo>
                  <a:lnTo>
                    <a:pt x="9021" y="9119"/>
                  </a:lnTo>
                  <a:lnTo>
                    <a:pt x="8749" y="9274"/>
                  </a:lnTo>
                  <a:lnTo>
                    <a:pt x="8476" y="9411"/>
                  </a:lnTo>
                  <a:lnTo>
                    <a:pt x="8184" y="9528"/>
                  </a:lnTo>
                  <a:lnTo>
                    <a:pt x="7872" y="9625"/>
                  </a:lnTo>
                  <a:lnTo>
                    <a:pt x="7560" y="9723"/>
                  </a:lnTo>
                  <a:lnTo>
                    <a:pt x="7248" y="9781"/>
                  </a:lnTo>
                  <a:lnTo>
                    <a:pt x="6937" y="9820"/>
                  </a:lnTo>
                  <a:lnTo>
                    <a:pt x="6625" y="9859"/>
                  </a:lnTo>
                  <a:lnTo>
                    <a:pt x="5962" y="9859"/>
                  </a:lnTo>
                  <a:lnTo>
                    <a:pt x="5592" y="9820"/>
                  </a:lnTo>
                  <a:lnTo>
                    <a:pt x="5222" y="9742"/>
                  </a:lnTo>
                  <a:lnTo>
                    <a:pt x="4891" y="9664"/>
                  </a:lnTo>
                  <a:lnTo>
                    <a:pt x="4579" y="9567"/>
                  </a:lnTo>
                  <a:lnTo>
                    <a:pt x="4267" y="9450"/>
                  </a:lnTo>
                  <a:lnTo>
                    <a:pt x="3975" y="9313"/>
                  </a:lnTo>
                  <a:lnTo>
                    <a:pt x="3683" y="9158"/>
                  </a:lnTo>
                  <a:lnTo>
                    <a:pt x="3429" y="9002"/>
                  </a:lnTo>
                  <a:lnTo>
                    <a:pt x="3157" y="8807"/>
                  </a:lnTo>
                  <a:lnTo>
                    <a:pt x="2903" y="8612"/>
                  </a:lnTo>
                  <a:lnTo>
                    <a:pt x="2670" y="8398"/>
                  </a:lnTo>
                  <a:lnTo>
                    <a:pt x="2436" y="8164"/>
                  </a:lnTo>
                  <a:lnTo>
                    <a:pt x="2241" y="7930"/>
                  </a:lnTo>
                  <a:lnTo>
                    <a:pt x="2046" y="7677"/>
                  </a:lnTo>
                  <a:lnTo>
                    <a:pt x="1871" y="7423"/>
                  </a:lnTo>
                  <a:lnTo>
                    <a:pt x="1695" y="7151"/>
                  </a:lnTo>
                  <a:lnTo>
                    <a:pt x="1559" y="6878"/>
                  </a:lnTo>
                  <a:lnTo>
                    <a:pt x="1423" y="6586"/>
                  </a:lnTo>
                  <a:lnTo>
                    <a:pt x="1325" y="6293"/>
                  </a:lnTo>
                  <a:lnTo>
                    <a:pt x="1228" y="6001"/>
                  </a:lnTo>
                  <a:lnTo>
                    <a:pt x="1150" y="5709"/>
                  </a:lnTo>
                  <a:lnTo>
                    <a:pt x="1091" y="5378"/>
                  </a:lnTo>
                  <a:lnTo>
                    <a:pt x="1052" y="5046"/>
                  </a:lnTo>
                  <a:lnTo>
                    <a:pt x="1033" y="4715"/>
                  </a:lnTo>
                  <a:lnTo>
                    <a:pt x="1033" y="4403"/>
                  </a:lnTo>
                  <a:lnTo>
                    <a:pt x="1052" y="4072"/>
                  </a:lnTo>
                  <a:lnTo>
                    <a:pt x="1091" y="3741"/>
                  </a:lnTo>
                  <a:lnTo>
                    <a:pt x="1150" y="3410"/>
                  </a:lnTo>
                  <a:lnTo>
                    <a:pt x="1228" y="3117"/>
                  </a:lnTo>
                  <a:lnTo>
                    <a:pt x="1325" y="2806"/>
                  </a:lnTo>
                  <a:lnTo>
                    <a:pt x="1442" y="2513"/>
                  </a:lnTo>
                  <a:lnTo>
                    <a:pt x="1578" y="2221"/>
                  </a:lnTo>
                  <a:lnTo>
                    <a:pt x="1715" y="1968"/>
                  </a:lnTo>
                  <a:lnTo>
                    <a:pt x="1929" y="1617"/>
                  </a:lnTo>
                  <a:lnTo>
                    <a:pt x="2007" y="1500"/>
                  </a:lnTo>
                  <a:lnTo>
                    <a:pt x="2182" y="1247"/>
                  </a:lnTo>
                  <a:lnTo>
                    <a:pt x="2377" y="1033"/>
                  </a:lnTo>
                  <a:lnTo>
                    <a:pt x="2611" y="799"/>
                  </a:lnTo>
                  <a:lnTo>
                    <a:pt x="2650" y="740"/>
                  </a:lnTo>
                  <a:lnTo>
                    <a:pt x="2689" y="721"/>
                  </a:lnTo>
                  <a:lnTo>
                    <a:pt x="3059" y="409"/>
                  </a:lnTo>
                  <a:lnTo>
                    <a:pt x="3429" y="117"/>
                  </a:lnTo>
                  <a:lnTo>
                    <a:pt x="362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40"/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extrusionOk="0">
                  <a:moveTo>
                    <a:pt x="371" y="0"/>
                  </a:moveTo>
                  <a:lnTo>
                    <a:pt x="293" y="20"/>
                  </a:lnTo>
                  <a:lnTo>
                    <a:pt x="215" y="39"/>
                  </a:lnTo>
                  <a:lnTo>
                    <a:pt x="137" y="98"/>
                  </a:lnTo>
                  <a:lnTo>
                    <a:pt x="78" y="195"/>
                  </a:lnTo>
                  <a:lnTo>
                    <a:pt x="20" y="312"/>
                  </a:lnTo>
                  <a:lnTo>
                    <a:pt x="0" y="468"/>
                  </a:lnTo>
                  <a:lnTo>
                    <a:pt x="0" y="585"/>
                  </a:lnTo>
                  <a:lnTo>
                    <a:pt x="39" y="721"/>
                  </a:lnTo>
                  <a:lnTo>
                    <a:pt x="59" y="780"/>
                  </a:lnTo>
                  <a:lnTo>
                    <a:pt x="98" y="838"/>
                  </a:lnTo>
                  <a:lnTo>
                    <a:pt x="176" y="935"/>
                  </a:lnTo>
                  <a:lnTo>
                    <a:pt x="254" y="994"/>
                  </a:lnTo>
                  <a:lnTo>
                    <a:pt x="371" y="1033"/>
                  </a:lnTo>
                  <a:lnTo>
                    <a:pt x="585" y="1033"/>
                  </a:lnTo>
                  <a:lnTo>
                    <a:pt x="643" y="1013"/>
                  </a:lnTo>
                  <a:lnTo>
                    <a:pt x="702" y="955"/>
                  </a:lnTo>
                  <a:lnTo>
                    <a:pt x="780" y="897"/>
                  </a:lnTo>
                  <a:lnTo>
                    <a:pt x="819" y="819"/>
                  </a:lnTo>
                  <a:lnTo>
                    <a:pt x="858" y="741"/>
                  </a:lnTo>
                  <a:lnTo>
                    <a:pt x="877" y="643"/>
                  </a:lnTo>
                  <a:lnTo>
                    <a:pt x="897" y="546"/>
                  </a:lnTo>
                  <a:lnTo>
                    <a:pt x="877" y="468"/>
                  </a:lnTo>
                  <a:lnTo>
                    <a:pt x="838" y="331"/>
                  </a:lnTo>
                  <a:lnTo>
                    <a:pt x="780" y="215"/>
                  </a:lnTo>
                  <a:lnTo>
                    <a:pt x="702" y="117"/>
                  </a:lnTo>
                  <a:lnTo>
                    <a:pt x="604" y="39"/>
                  </a:lnTo>
                  <a:lnTo>
                    <a:pt x="526" y="20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40"/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fill="none" extrusionOk="0">
                  <a:moveTo>
                    <a:pt x="293" y="20"/>
                  </a:moveTo>
                  <a:lnTo>
                    <a:pt x="293" y="20"/>
                  </a:lnTo>
                  <a:lnTo>
                    <a:pt x="371" y="0"/>
                  </a:lnTo>
                  <a:lnTo>
                    <a:pt x="449" y="0"/>
                  </a:lnTo>
                  <a:lnTo>
                    <a:pt x="526" y="20"/>
                  </a:lnTo>
                  <a:lnTo>
                    <a:pt x="604" y="39"/>
                  </a:lnTo>
                  <a:lnTo>
                    <a:pt x="604" y="39"/>
                  </a:lnTo>
                  <a:lnTo>
                    <a:pt x="702" y="117"/>
                  </a:lnTo>
                  <a:lnTo>
                    <a:pt x="780" y="215"/>
                  </a:lnTo>
                  <a:lnTo>
                    <a:pt x="838" y="331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97" y="546"/>
                  </a:lnTo>
                  <a:lnTo>
                    <a:pt x="877" y="643"/>
                  </a:lnTo>
                  <a:lnTo>
                    <a:pt x="877" y="643"/>
                  </a:lnTo>
                  <a:lnTo>
                    <a:pt x="858" y="741"/>
                  </a:lnTo>
                  <a:lnTo>
                    <a:pt x="819" y="819"/>
                  </a:lnTo>
                  <a:lnTo>
                    <a:pt x="780" y="897"/>
                  </a:lnTo>
                  <a:lnTo>
                    <a:pt x="702" y="955"/>
                  </a:lnTo>
                  <a:lnTo>
                    <a:pt x="702" y="955"/>
                  </a:lnTo>
                  <a:lnTo>
                    <a:pt x="643" y="1013"/>
                  </a:lnTo>
                  <a:lnTo>
                    <a:pt x="585" y="1033"/>
                  </a:lnTo>
                  <a:lnTo>
                    <a:pt x="585" y="1033"/>
                  </a:lnTo>
                  <a:lnTo>
                    <a:pt x="546" y="1033"/>
                  </a:lnTo>
                  <a:lnTo>
                    <a:pt x="487" y="1033"/>
                  </a:lnTo>
                  <a:lnTo>
                    <a:pt x="487" y="1033"/>
                  </a:lnTo>
                  <a:lnTo>
                    <a:pt x="371" y="1033"/>
                  </a:lnTo>
                  <a:lnTo>
                    <a:pt x="254" y="994"/>
                  </a:lnTo>
                  <a:lnTo>
                    <a:pt x="254" y="994"/>
                  </a:lnTo>
                  <a:lnTo>
                    <a:pt x="176" y="935"/>
                  </a:lnTo>
                  <a:lnTo>
                    <a:pt x="98" y="838"/>
                  </a:lnTo>
                  <a:lnTo>
                    <a:pt x="98" y="838"/>
                  </a:lnTo>
                  <a:lnTo>
                    <a:pt x="59" y="780"/>
                  </a:lnTo>
                  <a:lnTo>
                    <a:pt x="39" y="721"/>
                  </a:lnTo>
                  <a:lnTo>
                    <a:pt x="0" y="585"/>
                  </a:lnTo>
                  <a:lnTo>
                    <a:pt x="0" y="585"/>
                  </a:lnTo>
                  <a:lnTo>
                    <a:pt x="0" y="468"/>
                  </a:lnTo>
                  <a:lnTo>
                    <a:pt x="20" y="312"/>
                  </a:lnTo>
                  <a:lnTo>
                    <a:pt x="20" y="312"/>
                  </a:lnTo>
                  <a:lnTo>
                    <a:pt x="78" y="195"/>
                  </a:lnTo>
                  <a:lnTo>
                    <a:pt x="137" y="98"/>
                  </a:lnTo>
                  <a:lnTo>
                    <a:pt x="137" y="98"/>
                  </a:lnTo>
                  <a:lnTo>
                    <a:pt x="215" y="39"/>
                  </a:lnTo>
                  <a:lnTo>
                    <a:pt x="293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40"/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extrusionOk="0">
                  <a:moveTo>
                    <a:pt x="1774" y="1"/>
                  </a:moveTo>
                  <a:lnTo>
                    <a:pt x="1598" y="20"/>
                  </a:lnTo>
                  <a:lnTo>
                    <a:pt x="1423" y="40"/>
                  </a:lnTo>
                  <a:lnTo>
                    <a:pt x="1248" y="79"/>
                  </a:lnTo>
                  <a:lnTo>
                    <a:pt x="1092" y="118"/>
                  </a:lnTo>
                  <a:lnTo>
                    <a:pt x="1053" y="118"/>
                  </a:lnTo>
                  <a:lnTo>
                    <a:pt x="858" y="196"/>
                  </a:lnTo>
                  <a:lnTo>
                    <a:pt x="702" y="274"/>
                  </a:lnTo>
                  <a:lnTo>
                    <a:pt x="546" y="352"/>
                  </a:lnTo>
                  <a:lnTo>
                    <a:pt x="410" y="449"/>
                  </a:lnTo>
                  <a:lnTo>
                    <a:pt x="254" y="585"/>
                  </a:lnTo>
                  <a:lnTo>
                    <a:pt x="157" y="722"/>
                  </a:lnTo>
                  <a:lnTo>
                    <a:pt x="59" y="858"/>
                  </a:lnTo>
                  <a:lnTo>
                    <a:pt x="20" y="1014"/>
                  </a:lnTo>
                  <a:lnTo>
                    <a:pt x="1" y="1228"/>
                  </a:lnTo>
                  <a:lnTo>
                    <a:pt x="1" y="1306"/>
                  </a:lnTo>
                  <a:lnTo>
                    <a:pt x="20" y="1404"/>
                  </a:lnTo>
                  <a:lnTo>
                    <a:pt x="79" y="1599"/>
                  </a:lnTo>
                  <a:lnTo>
                    <a:pt x="195" y="1774"/>
                  </a:lnTo>
                  <a:lnTo>
                    <a:pt x="254" y="1852"/>
                  </a:lnTo>
                  <a:lnTo>
                    <a:pt x="332" y="1930"/>
                  </a:lnTo>
                  <a:lnTo>
                    <a:pt x="488" y="2047"/>
                  </a:lnTo>
                  <a:lnTo>
                    <a:pt x="644" y="2144"/>
                  </a:lnTo>
                  <a:lnTo>
                    <a:pt x="799" y="2203"/>
                  </a:lnTo>
                  <a:lnTo>
                    <a:pt x="955" y="2242"/>
                  </a:lnTo>
                  <a:lnTo>
                    <a:pt x="1111" y="2280"/>
                  </a:lnTo>
                  <a:lnTo>
                    <a:pt x="1481" y="2339"/>
                  </a:lnTo>
                  <a:lnTo>
                    <a:pt x="1559" y="2358"/>
                  </a:lnTo>
                  <a:lnTo>
                    <a:pt x="1891" y="2417"/>
                  </a:lnTo>
                  <a:lnTo>
                    <a:pt x="2261" y="2475"/>
                  </a:lnTo>
                  <a:lnTo>
                    <a:pt x="2650" y="2573"/>
                  </a:lnTo>
                  <a:lnTo>
                    <a:pt x="2884" y="2651"/>
                  </a:lnTo>
                  <a:lnTo>
                    <a:pt x="3177" y="2748"/>
                  </a:lnTo>
                  <a:lnTo>
                    <a:pt x="3469" y="2884"/>
                  </a:lnTo>
                  <a:lnTo>
                    <a:pt x="3527" y="2904"/>
                  </a:lnTo>
                  <a:lnTo>
                    <a:pt x="3781" y="3060"/>
                  </a:lnTo>
                  <a:lnTo>
                    <a:pt x="4014" y="3216"/>
                  </a:lnTo>
                  <a:lnTo>
                    <a:pt x="4073" y="3235"/>
                  </a:lnTo>
                  <a:lnTo>
                    <a:pt x="4112" y="3255"/>
                  </a:lnTo>
                  <a:lnTo>
                    <a:pt x="4385" y="3372"/>
                  </a:lnTo>
                  <a:lnTo>
                    <a:pt x="4579" y="3430"/>
                  </a:lnTo>
                  <a:lnTo>
                    <a:pt x="4755" y="3450"/>
                  </a:lnTo>
                  <a:lnTo>
                    <a:pt x="4911" y="3450"/>
                  </a:lnTo>
                  <a:lnTo>
                    <a:pt x="5047" y="3430"/>
                  </a:lnTo>
                  <a:lnTo>
                    <a:pt x="5203" y="3352"/>
                  </a:lnTo>
                  <a:lnTo>
                    <a:pt x="5320" y="3255"/>
                  </a:lnTo>
                  <a:lnTo>
                    <a:pt x="5378" y="3196"/>
                  </a:lnTo>
                  <a:lnTo>
                    <a:pt x="5417" y="3118"/>
                  </a:lnTo>
                  <a:lnTo>
                    <a:pt x="5456" y="3040"/>
                  </a:lnTo>
                  <a:lnTo>
                    <a:pt x="5476" y="2962"/>
                  </a:lnTo>
                  <a:lnTo>
                    <a:pt x="5495" y="2865"/>
                  </a:lnTo>
                  <a:lnTo>
                    <a:pt x="5495" y="2787"/>
                  </a:lnTo>
                  <a:lnTo>
                    <a:pt x="5476" y="2573"/>
                  </a:lnTo>
                  <a:lnTo>
                    <a:pt x="5417" y="2358"/>
                  </a:lnTo>
                  <a:lnTo>
                    <a:pt x="5320" y="2125"/>
                  </a:lnTo>
                  <a:lnTo>
                    <a:pt x="5203" y="1891"/>
                  </a:lnTo>
                  <a:lnTo>
                    <a:pt x="5066" y="1657"/>
                  </a:lnTo>
                  <a:lnTo>
                    <a:pt x="4891" y="1443"/>
                  </a:lnTo>
                  <a:lnTo>
                    <a:pt x="4716" y="1248"/>
                  </a:lnTo>
                  <a:lnTo>
                    <a:pt x="4501" y="1053"/>
                  </a:lnTo>
                  <a:lnTo>
                    <a:pt x="4287" y="878"/>
                  </a:lnTo>
                  <a:lnTo>
                    <a:pt x="4073" y="722"/>
                  </a:lnTo>
                  <a:lnTo>
                    <a:pt x="3839" y="585"/>
                  </a:lnTo>
                  <a:lnTo>
                    <a:pt x="3586" y="449"/>
                  </a:lnTo>
                  <a:lnTo>
                    <a:pt x="3313" y="332"/>
                  </a:lnTo>
                  <a:lnTo>
                    <a:pt x="3060" y="235"/>
                  </a:lnTo>
                  <a:lnTo>
                    <a:pt x="2806" y="157"/>
                  </a:lnTo>
                  <a:lnTo>
                    <a:pt x="2534" y="79"/>
                  </a:lnTo>
                  <a:lnTo>
                    <a:pt x="2261" y="40"/>
                  </a:lnTo>
                  <a:lnTo>
                    <a:pt x="2007" y="20"/>
                  </a:lnTo>
                  <a:lnTo>
                    <a:pt x="177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40"/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fill="none" extrusionOk="0">
                  <a:moveTo>
                    <a:pt x="1053" y="118"/>
                  </a:moveTo>
                  <a:lnTo>
                    <a:pt x="1092" y="118"/>
                  </a:lnTo>
                  <a:lnTo>
                    <a:pt x="1092" y="118"/>
                  </a:lnTo>
                  <a:lnTo>
                    <a:pt x="1248" y="79"/>
                  </a:lnTo>
                  <a:lnTo>
                    <a:pt x="1423" y="40"/>
                  </a:lnTo>
                  <a:lnTo>
                    <a:pt x="1598" y="20"/>
                  </a:lnTo>
                  <a:lnTo>
                    <a:pt x="1774" y="1"/>
                  </a:lnTo>
                  <a:lnTo>
                    <a:pt x="1774" y="1"/>
                  </a:lnTo>
                  <a:lnTo>
                    <a:pt x="2007" y="20"/>
                  </a:lnTo>
                  <a:lnTo>
                    <a:pt x="2261" y="40"/>
                  </a:lnTo>
                  <a:lnTo>
                    <a:pt x="2534" y="79"/>
                  </a:lnTo>
                  <a:lnTo>
                    <a:pt x="2806" y="157"/>
                  </a:lnTo>
                  <a:lnTo>
                    <a:pt x="2806" y="157"/>
                  </a:lnTo>
                  <a:lnTo>
                    <a:pt x="3060" y="235"/>
                  </a:lnTo>
                  <a:lnTo>
                    <a:pt x="3313" y="332"/>
                  </a:lnTo>
                  <a:lnTo>
                    <a:pt x="3586" y="449"/>
                  </a:lnTo>
                  <a:lnTo>
                    <a:pt x="3839" y="585"/>
                  </a:lnTo>
                  <a:lnTo>
                    <a:pt x="3839" y="585"/>
                  </a:lnTo>
                  <a:lnTo>
                    <a:pt x="4073" y="722"/>
                  </a:lnTo>
                  <a:lnTo>
                    <a:pt x="4287" y="878"/>
                  </a:lnTo>
                  <a:lnTo>
                    <a:pt x="4501" y="1053"/>
                  </a:lnTo>
                  <a:lnTo>
                    <a:pt x="4716" y="1248"/>
                  </a:lnTo>
                  <a:lnTo>
                    <a:pt x="4716" y="1248"/>
                  </a:lnTo>
                  <a:lnTo>
                    <a:pt x="4891" y="1443"/>
                  </a:lnTo>
                  <a:lnTo>
                    <a:pt x="5066" y="1657"/>
                  </a:lnTo>
                  <a:lnTo>
                    <a:pt x="5203" y="1891"/>
                  </a:lnTo>
                  <a:lnTo>
                    <a:pt x="5320" y="2125"/>
                  </a:lnTo>
                  <a:lnTo>
                    <a:pt x="5320" y="2125"/>
                  </a:lnTo>
                  <a:lnTo>
                    <a:pt x="5417" y="2358"/>
                  </a:lnTo>
                  <a:lnTo>
                    <a:pt x="5476" y="2573"/>
                  </a:lnTo>
                  <a:lnTo>
                    <a:pt x="5476" y="2573"/>
                  </a:lnTo>
                  <a:lnTo>
                    <a:pt x="5495" y="2787"/>
                  </a:lnTo>
                  <a:lnTo>
                    <a:pt x="5495" y="2787"/>
                  </a:lnTo>
                  <a:lnTo>
                    <a:pt x="5495" y="2865"/>
                  </a:lnTo>
                  <a:lnTo>
                    <a:pt x="5476" y="2962"/>
                  </a:lnTo>
                  <a:lnTo>
                    <a:pt x="5476" y="2962"/>
                  </a:lnTo>
                  <a:lnTo>
                    <a:pt x="5456" y="3040"/>
                  </a:lnTo>
                  <a:lnTo>
                    <a:pt x="5417" y="3118"/>
                  </a:lnTo>
                  <a:lnTo>
                    <a:pt x="5378" y="3196"/>
                  </a:lnTo>
                  <a:lnTo>
                    <a:pt x="5320" y="3255"/>
                  </a:lnTo>
                  <a:lnTo>
                    <a:pt x="5320" y="3255"/>
                  </a:lnTo>
                  <a:lnTo>
                    <a:pt x="5203" y="3352"/>
                  </a:lnTo>
                  <a:lnTo>
                    <a:pt x="5047" y="3430"/>
                  </a:lnTo>
                  <a:lnTo>
                    <a:pt x="5047" y="3430"/>
                  </a:lnTo>
                  <a:lnTo>
                    <a:pt x="4911" y="3450"/>
                  </a:lnTo>
                  <a:lnTo>
                    <a:pt x="4755" y="3450"/>
                  </a:lnTo>
                  <a:lnTo>
                    <a:pt x="4755" y="3450"/>
                  </a:lnTo>
                  <a:lnTo>
                    <a:pt x="4579" y="3430"/>
                  </a:lnTo>
                  <a:lnTo>
                    <a:pt x="4385" y="3372"/>
                  </a:lnTo>
                  <a:lnTo>
                    <a:pt x="4385" y="3372"/>
                  </a:lnTo>
                  <a:lnTo>
                    <a:pt x="4112" y="3255"/>
                  </a:lnTo>
                  <a:lnTo>
                    <a:pt x="4112" y="3255"/>
                  </a:lnTo>
                  <a:lnTo>
                    <a:pt x="4073" y="3235"/>
                  </a:lnTo>
                  <a:lnTo>
                    <a:pt x="4014" y="3216"/>
                  </a:lnTo>
                  <a:lnTo>
                    <a:pt x="4014" y="3216"/>
                  </a:lnTo>
                  <a:lnTo>
                    <a:pt x="3781" y="3060"/>
                  </a:lnTo>
                  <a:lnTo>
                    <a:pt x="3527" y="2904"/>
                  </a:lnTo>
                  <a:lnTo>
                    <a:pt x="3469" y="2884"/>
                  </a:lnTo>
                  <a:lnTo>
                    <a:pt x="3469" y="2884"/>
                  </a:lnTo>
                  <a:lnTo>
                    <a:pt x="3177" y="2748"/>
                  </a:lnTo>
                  <a:lnTo>
                    <a:pt x="2884" y="2651"/>
                  </a:lnTo>
                  <a:lnTo>
                    <a:pt x="2884" y="2651"/>
                  </a:lnTo>
                  <a:lnTo>
                    <a:pt x="2650" y="2573"/>
                  </a:lnTo>
                  <a:lnTo>
                    <a:pt x="2650" y="2573"/>
                  </a:lnTo>
                  <a:lnTo>
                    <a:pt x="2261" y="2475"/>
                  </a:lnTo>
                  <a:lnTo>
                    <a:pt x="1891" y="2417"/>
                  </a:lnTo>
                  <a:lnTo>
                    <a:pt x="1559" y="2358"/>
                  </a:lnTo>
                  <a:lnTo>
                    <a:pt x="1481" y="2339"/>
                  </a:lnTo>
                  <a:lnTo>
                    <a:pt x="1481" y="2339"/>
                  </a:lnTo>
                  <a:lnTo>
                    <a:pt x="1111" y="2280"/>
                  </a:lnTo>
                  <a:lnTo>
                    <a:pt x="955" y="2242"/>
                  </a:lnTo>
                  <a:lnTo>
                    <a:pt x="799" y="2203"/>
                  </a:lnTo>
                  <a:lnTo>
                    <a:pt x="799" y="2203"/>
                  </a:lnTo>
                  <a:lnTo>
                    <a:pt x="644" y="2144"/>
                  </a:lnTo>
                  <a:lnTo>
                    <a:pt x="488" y="2047"/>
                  </a:lnTo>
                  <a:lnTo>
                    <a:pt x="332" y="1930"/>
                  </a:lnTo>
                  <a:lnTo>
                    <a:pt x="254" y="1852"/>
                  </a:lnTo>
                  <a:lnTo>
                    <a:pt x="195" y="1774"/>
                  </a:lnTo>
                  <a:lnTo>
                    <a:pt x="195" y="1774"/>
                  </a:lnTo>
                  <a:lnTo>
                    <a:pt x="79" y="1599"/>
                  </a:lnTo>
                  <a:lnTo>
                    <a:pt x="20" y="1404"/>
                  </a:lnTo>
                  <a:lnTo>
                    <a:pt x="20" y="1404"/>
                  </a:lnTo>
                  <a:lnTo>
                    <a:pt x="1" y="1306"/>
                  </a:lnTo>
                  <a:lnTo>
                    <a:pt x="1" y="1228"/>
                  </a:lnTo>
                  <a:lnTo>
                    <a:pt x="20" y="1014"/>
                  </a:lnTo>
                  <a:lnTo>
                    <a:pt x="20" y="1014"/>
                  </a:lnTo>
                  <a:lnTo>
                    <a:pt x="59" y="858"/>
                  </a:lnTo>
                  <a:lnTo>
                    <a:pt x="157" y="722"/>
                  </a:lnTo>
                  <a:lnTo>
                    <a:pt x="157" y="722"/>
                  </a:lnTo>
                  <a:lnTo>
                    <a:pt x="254" y="585"/>
                  </a:lnTo>
                  <a:lnTo>
                    <a:pt x="410" y="449"/>
                  </a:lnTo>
                  <a:lnTo>
                    <a:pt x="410" y="449"/>
                  </a:lnTo>
                  <a:lnTo>
                    <a:pt x="546" y="352"/>
                  </a:lnTo>
                  <a:lnTo>
                    <a:pt x="702" y="274"/>
                  </a:lnTo>
                  <a:lnTo>
                    <a:pt x="858" y="196"/>
                  </a:lnTo>
                  <a:lnTo>
                    <a:pt x="1053" y="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40"/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extrusionOk="0">
                  <a:moveTo>
                    <a:pt x="1189" y="1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40"/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fill="none" extrusionOk="0">
                  <a:moveTo>
                    <a:pt x="1111" y="20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lnTo>
                    <a:pt x="1228" y="1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11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40"/>
            <p:cNvSpPr/>
            <p:nvPr/>
          </p:nvSpPr>
          <p:spPr>
            <a:xfrm>
              <a:off x="13452275" y="59702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40"/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extrusionOk="0">
                  <a:moveTo>
                    <a:pt x="1676" y="1"/>
                  </a:move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79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40"/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fill="none" extrusionOk="0">
                  <a:moveTo>
                    <a:pt x="1735" y="1"/>
                  </a:moveTo>
                  <a:lnTo>
                    <a:pt x="1735" y="1"/>
                  </a:lnTo>
                  <a:lnTo>
                    <a:pt x="1676" y="1"/>
                  </a:lnTo>
                  <a:lnTo>
                    <a:pt x="1638" y="40"/>
                  </a:ln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832" y="40"/>
                  </a:lnTo>
                  <a:lnTo>
                    <a:pt x="1793" y="1"/>
                  </a:lnTo>
                  <a:lnTo>
                    <a:pt x="1735" y="1"/>
                  </a:lnTo>
                  <a:lnTo>
                    <a:pt x="173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40"/>
            <p:cNvSpPr/>
            <p:nvPr/>
          </p:nvSpPr>
          <p:spPr>
            <a:xfrm>
              <a:off x="13382125" y="598975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40"/>
            <p:cNvSpPr/>
            <p:nvPr/>
          </p:nvSpPr>
          <p:spPr>
            <a:xfrm>
              <a:off x="13379200" y="6496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40" y="0"/>
                  </a:moveTo>
                  <a:lnTo>
                    <a:pt x="4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40"/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extrusionOk="0">
                  <a:moveTo>
                    <a:pt x="1599" y="0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40"/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fill="none" extrusionOk="0">
                  <a:moveTo>
                    <a:pt x="1560" y="39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975" y="206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54" y="39"/>
                  </a:lnTo>
                  <a:lnTo>
                    <a:pt x="1715" y="0"/>
                  </a:lnTo>
                  <a:lnTo>
                    <a:pt x="1657" y="0"/>
                  </a:lnTo>
                  <a:lnTo>
                    <a:pt x="1657" y="0"/>
                  </a:lnTo>
                  <a:lnTo>
                    <a:pt x="1599" y="0"/>
                  </a:lnTo>
                  <a:lnTo>
                    <a:pt x="156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40"/>
            <p:cNvSpPr/>
            <p:nvPr/>
          </p:nvSpPr>
          <p:spPr>
            <a:xfrm>
              <a:off x="13488800" y="569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40"/>
            <p:cNvSpPr/>
            <p:nvPr/>
          </p:nvSpPr>
          <p:spPr>
            <a:xfrm>
              <a:off x="13469800" y="5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4248229E-B15D-FD4E-AC3B-A2A9F7A6D71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-589539" y="1632523"/>
            <a:ext cx="7617627" cy="1983300"/>
          </a:xfrm>
        </p:spPr>
        <p:txBody>
          <a:bodyPr/>
          <a:lstStyle/>
          <a:p>
            <a:r>
              <a:rPr lang="en-GB" sz="9600" b="1" dirty="0">
                <a:ln>
                  <a:solidFill>
                    <a:srgbClr val="000000"/>
                  </a:solidFill>
                </a:ln>
                <a:solidFill>
                  <a:schemeClr val="tx1"/>
                </a:solidFill>
                <a:latin typeface="Cooper Black" panose="0208090404030B020404" pitchFamily="18" charset="77"/>
              </a:rPr>
              <a:t>Work</a:t>
            </a:r>
            <a:r>
              <a:rPr lang="en-GB" sz="7200" b="1" dirty="0">
                <a:ln>
                  <a:solidFill>
                    <a:srgbClr val="000000"/>
                  </a:solidFill>
                </a:ln>
                <a:solidFill>
                  <a:schemeClr val="tx1"/>
                </a:solidFill>
                <a:latin typeface="Cooper Black" panose="0208090404030B020404" pitchFamily="18" charset="77"/>
              </a:rPr>
              <a:t> </a:t>
            </a:r>
            <a:r>
              <a:rPr lang="en-GB" sz="7200" b="1" dirty="0">
                <a:ln w="3175">
                  <a:solidFill>
                    <a:srgbClr val="000000"/>
                  </a:solidFill>
                  <a:prstDash val="solid"/>
                </a:ln>
                <a:solidFill>
                  <a:schemeClr val="tx1"/>
                </a:solidFill>
                <a:latin typeface="Cooper Black" panose="0208090404030B020404" pitchFamily="18" charset="77"/>
              </a:rPr>
              <a:t>sheet</a:t>
            </a:r>
            <a:endParaRPr lang="en-SA" sz="7200" b="1" dirty="0">
              <a:ln w="3175">
                <a:solidFill>
                  <a:srgbClr val="000000"/>
                </a:solidFill>
                <a:prstDash val="solid"/>
              </a:ln>
              <a:solidFill>
                <a:schemeClr val="tx1"/>
              </a:solidFill>
              <a:latin typeface="Cooper Black" panose="0208090404030B020404" pitchFamily="18" charset="77"/>
            </a:endParaRPr>
          </a:p>
        </p:txBody>
      </p:sp>
      <p:sp>
        <p:nvSpPr>
          <p:cNvPr id="5" name="Subtitle 2">
            <a:extLst>
              <a:ext uri="{FF2B5EF4-FFF2-40B4-BE49-F238E27FC236}">
                <a16:creationId xmlns:a16="http://schemas.microsoft.com/office/drawing/2014/main" id="{26269324-B3D7-2608-2D0D-A3D85443011D}"/>
              </a:ext>
            </a:extLst>
          </p:cNvPr>
          <p:cNvSpPr txBox="1">
            <a:spLocks/>
          </p:cNvSpPr>
          <p:nvPr/>
        </p:nvSpPr>
        <p:spPr>
          <a:xfrm>
            <a:off x="-583787" y="1679027"/>
            <a:ext cx="7617627" cy="19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30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9pPr>
          </a:lstStyle>
          <a:p>
            <a:r>
              <a:rPr lang="en-GB" sz="9600" b="1" dirty="0">
                <a:ln>
                  <a:solidFill>
                    <a:srgbClr val="000000"/>
                  </a:solidFill>
                </a:ln>
                <a:solidFill>
                  <a:schemeClr val="accent3">
                    <a:lumMod val="60000"/>
                    <a:lumOff val="40000"/>
                  </a:schemeClr>
                </a:solidFill>
                <a:latin typeface="Cooper Black" panose="0208090404030B020404" pitchFamily="18" charset="77"/>
              </a:rPr>
              <a:t>Work</a:t>
            </a:r>
            <a:r>
              <a:rPr lang="en-GB" sz="7200" b="1" dirty="0">
                <a:ln>
                  <a:solidFill>
                    <a:srgbClr val="000000"/>
                  </a:solidFill>
                </a:ln>
                <a:latin typeface="Cooper Black" panose="0208090404030B020404" pitchFamily="18" charset="77"/>
              </a:rPr>
              <a:t> </a:t>
            </a:r>
            <a:r>
              <a:rPr lang="en-GB" sz="7200" b="1" dirty="0">
                <a:ln w="3175">
                  <a:solidFill>
                    <a:srgbClr val="000000"/>
                  </a:solidFill>
                  <a:prstDash val="solid"/>
                </a:ln>
                <a:solidFill>
                  <a:srgbClr val="FFCB51"/>
                </a:solidFill>
                <a:latin typeface="Cooper Black" panose="0208090404030B020404" pitchFamily="18" charset="77"/>
              </a:rPr>
              <a:t>sheet</a:t>
            </a:r>
            <a:endParaRPr lang="en-SA" sz="7200" b="1" dirty="0">
              <a:ln w="3175">
                <a:solidFill>
                  <a:srgbClr val="000000"/>
                </a:solidFill>
                <a:prstDash val="solid"/>
              </a:ln>
              <a:solidFill>
                <a:srgbClr val="FFCB51"/>
              </a:solidFill>
              <a:latin typeface="Cooper Black" panose="0208090404030B020404" pitchFamily="18" charset="77"/>
            </a:endParaRPr>
          </a:p>
        </p:txBody>
      </p:sp>
      <p:grpSp>
        <p:nvGrpSpPr>
          <p:cNvPr id="7" name="Google Shape;7897;p73">
            <a:extLst>
              <a:ext uri="{FF2B5EF4-FFF2-40B4-BE49-F238E27FC236}">
                <a16:creationId xmlns:a16="http://schemas.microsoft.com/office/drawing/2014/main" id="{22636337-1E97-CFCD-7FF2-5EC17E61D7D7}"/>
              </a:ext>
            </a:extLst>
          </p:cNvPr>
          <p:cNvGrpSpPr/>
          <p:nvPr/>
        </p:nvGrpSpPr>
        <p:grpSpPr>
          <a:xfrm rot="19093124">
            <a:off x="3050530" y="1054940"/>
            <a:ext cx="1252615" cy="819880"/>
            <a:chOff x="982375" y="2051125"/>
            <a:chExt cx="444700" cy="296475"/>
          </a:xfrm>
        </p:grpSpPr>
        <p:sp>
          <p:nvSpPr>
            <p:cNvPr id="8" name="Google Shape;7898;p73">
              <a:extLst>
                <a:ext uri="{FF2B5EF4-FFF2-40B4-BE49-F238E27FC236}">
                  <a16:creationId xmlns:a16="http://schemas.microsoft.com/office/drawing/2014/main" id="{4A8BF897-37A3-A93D-25DB-052BE541FDD9}"/>
                </a:ext>
              </a:extLst>
            </p:cNvPr>
            <p:cNvSpPr/>
            <p:nvPr/>
          </p:nvSpPr>
          <p:spPr>
            <a:xfrm>
              <a:off x="982375" y="2063175"/>
              <a:ext cx="444700" cy="275550"/>
            </a:xfrm>
            <a:custGeom>
              <a:avLst/>
              <a:gdLst/>
              <a:ahLst/>
              <a:cxnLst/>
              <a:rect l="l" t="t" r="r" b="b"/>
              <a:pathLst>
                <a:path w="17788" h="11022" extrusionOk="0">
                  <a:moveTo>
                    <a:pt x="812" y="0"/>
                  </a:moveTo>
                  <a:lnTo>
                    <a:pt x="660" y="25"/>
                  </a:lnTo>
                  <a:lnTo>
                    <a:pt x="508" y="76"/>
                  </a:lnTo>
                  <a:lnTo>
                    <a:pt x="356" y="127"/>
                  </a:lnTo>
                  <a:lnTo>
                    <a:pt x="254" y="228"/>
                  </a:lnTo>
                  <a:lnTo>
                    <a:pt x="153" y="355"/>
                  </a:lnTo>
                  <a:lnTo>
                    <a:pt x="77" y="481"/>
                  </a:lnTo>
                  <a:lnTo>
                    <a:pt x="26" y="633"/>
                  </a:lnTo>
                  <a:lnTo>
                    <a:pt x="1" y="811"/>
                  </a:lnTo>
                  <a:lnTo>
                    <a:pt x="1" y="8995"/>
                  </a:lnTo>
                  <a:lnTo>
                    <a:pt x="26" y="9248"/>
                  </a:lnTo>
                  <a:lnTo>
                    <a:pt x="102" y="9501"/>
                  </a:lnTo>
                  <a:lnTo>
                    <a:pt x="229" y="9729"/>
                  </a:lnTo>
                  <a:lnTo>
                    <a:pt x="406" y="9932"/>
                  </a:lnTo>
                  <a:lnTo>
                    <a:pt x="584" y="10084"/>
                  </a:lnTo>
                  <a:lnTo>
                    <a:pt x="812" y="10211"/>
                  </a:lnTo>
                  <a:lnTo>
                    <a:pt x="1065" y="10287"/>
                  </a:lnTo>
                  <a:lnTo>
                    <a:pt x="1344" y="10312"/>
                  </a:lnTo>
                  <a:lnTo>
                    <a:pt x="8134" y="10312"/>
                  </a:lnTo>
                  <a:lnTo>
                    <a:pt x="8159" y="10464"/>
                  </a:lnTo>
                  <a:lnTo>
                    <a:pt x="8210" y="10591"/>
                  </a:lnTo>
                  <a:lnTo>
                    <a:pt x="8286" y="10718"/>
                  </a:lnTo>
                  <a:lnTo>
                    <a:pt x="8362" y="10819"/>
                  </a:lnTo>
                  <a:lnTo>
                    <a:pt x="8489" y="10895"/>
                  </a:lnTo>
                  <a:lnTo>
                    <a:pt x="8615" y="10971"/>
                  </a:lnTo>
                  <a:lnTo>
                    <a:pt x="8742" y="10996"/>
                  </a:lnTo>
                  <a:lnTo>
                    <a:pt x="8894" y="11022"/>
                  </a:lnTo>
                  <a:lnTo>
                    <a:pt x="9046" y="10996"/>
                  </a:lnTo>
                  <a:lnTo>
                    <a:pt x="9173" y="10971"/>
                  </a:lnTo>
                  <a:lnTo>
                    <a:pt x="9300" y="10895"/>
                  </a:lnTo>
                  <a:lnTo>
                    <a:pt x="9401" y="10819"/>
                  </a:lnTo>
                  <a:lnTo>
                    <a:pt x="9502" y="10718"/>
                  </a:lnTo>
                  <a:lnTo>
                    <a:pt x="9578" y="10591"/>
                  </a:lnTo>
                  <a:lnTo>
                    <a:pt x="9629" y="10464"/>
                  </a:lnTo>
                  <a:lnTo>
                    <a:pt x="9654" y="10312"/>
                  </a:lnTo>
                  <a:lnTo>
                    <a:pt x="16445" y="10312"/>
                  </a:lnTo>
                  <a:lnTo>
                    <a:pt x="16723" y="10287"/>
                  </a:lnTo>
                  <a:lnTo>
                    <a:pt x="16977" y="10211"/>
                  </a:lnTo>
                  <a:lnTo>
                    <a:pt x="17205" y="10084"/>
                  </a:lnTo>
                  <a:lnTo>
                    <a:pt x="17382" y="9932"/>
                  </a:lnTo>
                  <a:lnTo>
                    <a:pt x="17559" y="9729"/>
                  </a:lnTo>
                  <a:lnTo>
                    <a:pt x="17686" y="9501"/>
                  </a:lnTo>
                  <a:lnTo>
                    <a:pt x="17762" y="9248"/>
                  </a:lnTo>
                  <a:lnTo>
                    <a:pt x="17787" y="8995"/>
                  </a:lnTo>
                  <a:lnTo>
                    <a:pt x="17787" y="811"/>
                  </a:lnTo>
                  <a:lnTo>
                    <a:pt x="17762" y="633"/>
                  </a:lnTo>
                  <a:lnTo>
                    <a:pt x="17711" y="481"/>
                  </a:lnTo>
                  <a:lnTo>
                    <a:pt x="17635" y="355"/>
                  </a:lnTo>
                  <a:lnTo>
                    <a:pt x="17534" y="228"/>
                  </a:lnTo>
                  <a:lnTo>
                    <a:pt x="17433" y="127"/>
                  </a:lnTo>
                  <a:lnTo>
                    <a:pt x="17281" y="76"/>
                  </a:lnTo>
                  <a:lnTo>
                    <a:pt x="17129" y="25"/>
                  </a:lnTo>
                  <a:lnTo>
                    <a:pt x="16977" y="0"/>
                  </a:lnTo>
                  <a:close/>
                </a:path>
              </a:pathLst>
            </a:custGeom>
            <a:solidFill>
              <a:srgbClr val="BDEC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7899;p73">
              <a:extLst>
                <a:ext uri="{FF2B5EF4-FFF2-40B4-BE49-F238E27FC236}">
                  <a16:creationId xmlns:a16="http://schemas.microsoft.com/office/drawing/2014/main" id="{CDDABCB8-5281-7EB1-AA9D-2177A0F73C9B}"/>
                </a:ext>
              </a:extLst>
            </p:cNvPr>
            <p:cNvSpPr/>
            <p:nvPr/>
          </p:nvSpPr>
          <p:spPr>
            <a:xfrm>
              <a:off x="982375" y="2063175"/>
              <a:ext cx="222375" cy="275550"/>
            </a:xfrm>
            <a:custGeom>
              <a:avLst/>
              <a:gdLst/>
              <a:ahLst/>
              <a:cxnLst/>
              <a:rect l="l" t="t" r="r" b="b"/>
              <a:pathLst>
                <a:path w="8895" h="11022" extrusionOk="0">
                  <a:moveTo>
                    <a:pt x="812" y="0"/>
                  </a:moveTo>
                  <a:lnTo>
                    <a:pt x="660" y="25"/>
                  </a:lnTo>
                  <a:lnTo>
                    <a:pt x="508" y="76"/>
                  </a:lnTo>
                  <a:lnTo>
                    <a:pt x="356" y="127"/>
                  </a:lnTo>
                  <a:lnTo>
                    <a:pt x="254" y="228"/>
                  </a:lnTo>
                  <a:lnTo>
                    <a:pt x="153" y="355"/>
                  </a:lnTo>
                  <a:lnTo>
                    <a:pt x="77" y="481"/>
                  </a:lnTo>
                  <a:lnTo>
                    <a:pt x="26" y="633"/>
                  </a:lnTo>
                  <a:lnTo>
                    <a:pt x="1" y="811"/>
                  </a:lnTo>
                  <a:lnTo>
                    <a:pt x="1" y="8995"/>
                  </a:lnTo>
                  <a:lnTo>
                    <a:pt x="26" y="9248"/>
                  </a:lnTo>
                  <a:lnTo>
                    <a:pt x="102" y="9501"/>
                  </a:lnTo>
                  <a:lnTo>
                    <a:pt x="229" y="9729"/>
                  </a:lnTo>
                  <a:lnTo>
                    <a:pt x="406" y="9932"/>
                  </a:lnTo>
                  <a:lnTo>
                    <a:pt x="584" y="10084"/>
                  </a:lnTo>
                  <a:lnTo>
                    <a:pt x="812" y="10211"/>
                  </a:lnTo>
                  <a:lnTo>
                    <a:pt x="1065" y="10287"/>
                  </a:lnTo>
                  <a:lnTo>
                    <a:pt x="1344" y="10312"/>
                  </a:lnTo>
                  <a:lnTo>
                    <a:pt x="8134" y="10312"/>
                  </a:lnTo>
                  <a:lnTo>
                    <a:pt x="8159" y="10464"/>
                  </a:lnTo>
                  <a:lnTo>
                    <a:pt x="8210" y="10591"/>
                  </a:lnTo>
                  <a:lnTo>
                    <a:pt x="8286" y="10718"/>
                  </a:lnTo>
                  <a:lnTo>
                    <a:pt x="8362" y="10819"/>
                  </a:lnTo>
                  <a:lnTo>
                    <a:pt x="8489" y="10895"/>
                  </a:lnTo>
                  <a:lnTo>
                    <a:pt x="8615" y="10971"/>
                  </a:lnTo>
                  <a:lnTo>
                    <a:pt x="8742" y="10996"/>
                  </a:lnTo>
                  <a:lnTo>
                    <a:pt x="8894" y="11022"/>
                  </a:lnTo>
                  <a:lnTo>
                    <a:pt x="8894" y="0"/>
                  </a:lnTo>
                  <a:close/>
                </a:path>
              </a:pathLst>
            </a:custGeom>
            <a:solidFill>
              <a:srgbClr val="AFDD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7900;p73">
              <a:extLst>
                <a:ext uri="{FF2B5EF4-FFF2-40B4-BE49-F238E27FC236}">
                  <a16:creationId xmlns:a16="http://schemas.microsoft.com/office/drawing/2014/main" id="{E3515D8C-9EE5-9E20-9A2C-61D49C37F6DE}"/>
                </a:ext>
              </a:extLst>
            </p:cNvPr>
            <p:cNvSpPr/>
            <p:nvPr/>
          </p:nvSpPr>
          <p:spPr>
            <a:xfrm>
              <a:off x="1005200" y="2051125"/>
              <a:ext cx="199550" cy="245175"/>
            </a:xfrm>
            <a:custGeom>
              <a:avLst/>
              <a:gdLst/>
              <a:ahLst/>
              <a:cxnLst/>
              <a:rect l="l" t="t" r="r" b="b"/>
              <a:pathLst>
                <a:path w="7982" h="9807" extrusionOk="0">
                  <a:moveTo>
                    <a:pt x="583" y="1"/>
                  </a:moveTo>
                  <a:lnTo>
                    <a:pt x="456" y="51"/>
                  </a:lnTo>
                  <a:lnTo>
                    <a:pt x="329" y="127"/>
                  </a:lnTo>
                  <a:lnTo>
                    <a:pt x="228" y="203"/>
                  </a:lnTo>
                  <a:lnTo>
                    <a:pt x="127" y="305"/>
                  </a:lnTo>
                  <a:lnTo>
                    <a:pt x="51" y="431"/>
                  </a:lnTo>
                  <a:lnTo>
                    <a:pt x="25" y="558"/>
                  </a:lnTo>
                  <a:lnTo>
                    <a:pt x="0" y="710"/>
                  </a:lnTo>
                  <a:lnTo>
                    <a:pt x="0" y="9097"/>
                  </a:lnTo>
                  <a:lnTo>
                    <a:pt x="25" y="9249"/>
                  </a:lnTo>
                  <a:lnTo>
                    <a:pt x="51" y="9375"/>
                  </a:lnTo>
                  <a:lnTo>
                    <a:pt x="127" y="9502"/>
                  </a:lnTo>
                  <a:lnTo>
                    <a:pt x="228" y="9603"/>
                  </a:lnTo>
                  <a:lnTo>
                    <a:pt x="329" y="9679"/>
                  </a:lnTo>
                  <a:lnTo>
                    <a:pt x="456" y="9755"/>
                  </a:lnTo>
                  <a:lnTo>
                    <a:pt x="583" y="9806"/>
                  </a:lnTo>
                  <a:lnTo>
                    <a:pt x="7981" y="9806"/>
                  </a:lnTo>
                  <a:lnTo>
                    <a:pt x="7981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7901;p73">
              <a:extLst>
                <a:ext uri="{FF2B5EF4-FFF2-40B4-BE49-F238E27FC236}">
                  <a16:creationId xmlns:a16="http://schemas.microsoft.com/office/drawing/2014/main" id="{ACA47B4B-B23A-DD0F-0665-95682AD511B2}"/>
                </a:ext>
              </a:extLst>
            </p:cNvPr>
            <p:cNvSpPr/>
            <p:nvPr/>
          </p:nvSpPr>
          <p:spPr>
            <a:xfrm>
              <a:off x="1033700" y="2094825"/>
              <a:ext cx="100725" cy="13325"/>
            </a:xfrm>
            <a:custGeom>
              <a:avLst/>
              <a:gdLst/>
              <a:ahLst/>
              <a:cxnLst/>
              <a:rect l="l" t="t" r="r" b="b"/>
              <a:pathLst>
                <a:path w="4029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26" y="153"/>
                  </a:lnTo>
                  <a:lnTo>
                    <a:pt x="0" y="254"/>
                  </a:lnTo>
                  <a:lnTo>
                    <a:pt x="26" y="356"/>
                  </a:lnTo>
                  <a:lnTo>
                    <a:pt x="76" y="457"/>
                  </a:lnTo>
                  <a:lnTo>
                    <a:pt x="152" y="508"/>
                  </a:lnTo>
                  <a:lnTo>
                    <a:pt x="254" y="533"/>
                  </a:lnTo>
                  <a:lnTo>
                    <a:pt x="3775" y="533"/>
                  </a:lnTo>
                  <a:lnTo>
                    <a:pt x="3877" y="508"/>
                  </a:lnTo>
                  <a:lnTo>
                    <a:pt x="3953" y="457"/>
                  </a:lnTo>
                  <a:lnTo>
                    <a:pt x="4029" y="356"/>
                  </a:lnTo>
                  <a:lnTo>
                    <a:pt x="4029" y="254"/>
                  </a:lnTo>
                  <a:lnTo>
                    <a:pt x="4029" y="153"/>
                  </a:lnTo>
                  <a:lnTo>
                    <a:pt x="3953" y="77"/>
                  </a:lnTo>
                  <a:lnTo>
                    <a:pt x="3877" y="26"/>
                  </a:lnTo>
                  <a:lnTo>
                    <a:pt x="3775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7902;p73">
              <a:extLst>
                <a:ext uri="{FF2B5EF4-FFF2-40B4-BE49-F238E27FC236}">
                  <a16:creationId xmlns:a16="http://schemas.microsoft.com/office/drawing/2014/main" id="{E2CA9CB4-64CC-47A0-3984-19BF76F48EEF}"/>
                </a:ext>
              </a:extLst>
            </p:cNvPr>
            <p:cNvSpPr/>
            <p:nvPr/>
          </p:nvSpPr>
          <p:spPr>
            <a:xfrm>
              <a:off x="1033700" y="2142975"/>
              <a:ext cx="100725" cy="13325"/>
            </a:xfrm>
            <a:custGeom>
              <a:avLst/>
              <a:gdLst/>
              <a:ahLst/>
              <a:cxnLst/>
              <a:rect l="l" t="t" r="r" b="b"/>
              <a:pathLst>
                <a:path w="4029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26" y="153"/>
                  </a:lnTo>
                  <a:lnTo>
                    <a:pt x="0" y="254"/>
                  </a:lnTo>
                  <a:lnTo>
                    <a:pt x="26" y="355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3775" y="533"/>
                  </a:lnTo>
                  <a:lnTo>
                    <a:pt x="3877" y="507"/>
                  </a:lnTo>
                  <a:lnTo>
                    <a:pt x="3953" y="457"/>
                  </a:lnTo>
                  <a:lnTo>
                    <a:pt x="4029" y="355"/>
                  </a:lnTo>
                  <a:lnTo>
                    <a:pt x="4029" y="254"/>
                  </a:lnTo>
                  <a:lnTo>
                    <a:pt x="4029" y="153"/>
                  </a:lnTo>
                  <a:lnTo>
                    <a:pt x="3953" y="77"/>
                  </a:lnTo>
                  <a:lnTo>
                    <a:pt x="3877" y="26"/>
                  </a:lnTo>
                  <a:lnTo>
                    <a:pt x="3775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7903;p73">
              <a:extLst>
                <a:ext uri="{FF2B5EF4-FFF2-40B4-BE49-F238E27FC236}">
                  <a16:creationId xmlns:a16="http://schemas.microsoft.com/office/drawing/2014/main" id="{3AAC6B45-AA4F-9B6D-2E8C-0E279AEBDE43}"/>
                </a:ext>
              </a:extLst>
            </p:cNvPr>
            <p:cNvSpPr/>
            <p:nvPr/>
          </p:nvSpPr>
          <p:spPr>
            <a:xfrm>
              <a:off x="1033700" y="2191125"/>
              <a:ext cx="100725" cy="13325"/>
            </a:xfrm>
            <a:custGeom>
              <a:avLst/>
              <a:gdLst/>
              <a:ahLst/>
              <a:cxnLst/>
              <a:rect l="l" t="t" r="r" b="b"/>
              <a:pathLst>
                <a:path w="4029" h="533" extrusionOk="0">
                  <a:moveTo>
                    <a:pt x="254" y="0"/>
                  </a:moveTo>
                  <a:lnTo>
                    <a:pt x="152" y="25"/>
                  </a:lnTo>
                  <a:lnTo>
                    <a:pt x="76" y="76"/>
                  </a:lnTo>
                  <a:lnTo>
                    <a:pt x="26" y="177"/>
                  </a:lnTo>
                  <a:lnTo>
                    <a:pt x="0" y="279"/>
                  </a:lnTo>
                  <a:lnTo>
                    <a:pt x="26" y="380"/>
                  </a:lnTo>
                  <a:lnTo>
                    <a:pt x="76" y="456"/>
                  </a:lnTo>
                  <a:lnTo>
                    <a:pt x="152" y="507"/>
                  </a:lnTo>
                  <a:lnTo>
                    <a:pt x="254" y="532"/>
                  </a:lnTo>
                  <a:lnTo>
                    <a:pt x="3775" y="532"/>
                  </a:lnTo>
                  <a:lnTo>
                    <a:pt x="3877" y="507"/>
                  </a:lnTo>
                  <a:lnTo>
                    <a:pt x="3953" y="456"/>
                  </a:lnTo>
                  <a:lnTo>
                    <a:pt x="4029" y="380"/>
                  </a:lnTo>
                  <a:lnTo>
                    <a:pt x="4029" y="279"/>
                  </a:lnTo>
                  <a:lnTo>
                    <a:pt x="4029" y="177"/>
                  </a:lnTo>
                  <a:lnTo>
                    <a:pt x="3953" y="76"/>
                  </a:lnTo>
                  <a:lnTo>
                    <a:pt x="3877" y="25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7904;p73">
              <a:extLst>
                <a:ext uri="{FF2B5EF4-FFF2-40B4-BE49-F238E27FC236}">
                  <a16:creationId xmlns:a16="http://schemas.microsoft.com/office/drawing/2014/main" id="{9BB30BA8-ED94-71BF-C0BD-36B12D66D347}"/>
                </a:ext>
              </a:extLst>
            </p:cNvPr>
            <p:cNvSpPr/>
            <p:nvPr/>
          </p:nvSpPr>
          <p:spPr>
            <a:xfrm>
              <a:off x="1033700" y="2239250"/>
              <a:ext cx="100725" cy="13325"/>
            </a:xfrm>
            <a:custGeom>
              <a:avLst/>
              <a:gdLst/>
              <a:ahLst/>
              <a:cxnLst/>
              <a:rect l="l" t="t" r="r" b="b"/>
              <a:pathLst>
                <a:path w="4029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26" y="178"/>
                  </a:lnTo>
                  <a:lnTo>
                    <a:pt x="0" y="279"/>
                  </a:lnTo>
                  <a:lnTo>
                    <a:pt x="26" y="381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3775" y="533"/>
                  </a:lnTo>
                  <a:lnTo>
                    <a:pt x="3877" y="507"/>
                  </a:lnTo>
                  <a:lnTo>
                    <a:pt x="3953" y="457"/>
                  </a:lnTo>
                  <a:lnTo>
                    <a:pt x="4029" y="381"/>
                  </a:lnTo>
                  <a:lnTo>
                    <a:pt x="4029" y="279"/>
                  </a:lnTo>
                  <a:lnTo>
                    <a:pt x="4029" y="178"/>
                  </a:lnTo>
                  <a:lnTo>
                    <a:pt x="3953" y="77"/>
                  </a:lnTo>
                  <a:lnTo>
                    <a:pt x="3877" y="26"/>
                  </a:lnTo>
                  <a:lnTo>
                    <a:pt x="3775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7905;p73">
              <a:extLst>
                <a:ext uri="{FF2B5EF4-FFF2-40B4-BE49-F238E27FC236}">
                  <a16:creationId xmlns:a16="http://schemas.microsoft.com/office/drawing/2014/main" id="{67B60DFF-0673-8ECB-85D6-8FBF67EF0C4B}"/>
                </a:ext>
              </a:extLst>
            </p:cNvPr>
            <p:cNvSpPr/>
            <p:nvPr/>
          </p:nvSpPr>
          <p:spPr>
            <a:xfrm>
              <a:off x="1204725" y="2051125"/>
              <a:ext cx="199550" cy="245175"/>
            </a:xfrm>
            <a:custGeom>
              <a:avLst/>
              <a:gdLst/>
              <a:ahLst/>
              <a:cxnLst/>
              <a:rect l="l" t="t" r="r" b="b"/>
              <a:pathLst>
                <a:path w="7982" h="9807" extrusionOk="0">
                  <a:moveTo>
                    <a:pt x="0" y="1"/>
                  </a:moveTo>
                  <a:lnTo>
                    <a:pt x="0" y="9806"/>
                  </a:lnTo>
                  <a:lnTo>
                    <a:pt x="7399" y="9806"/>
                  </a:lnTo>
                  <a:lnTo>
                    <a:pt x="7525" y="9755"/>
                  </a:lnTo>
                  <a:lnTo>
                    <a:pt x="7652" y="9679"/>
                  </a:lnTo>
                  <a:lnTo>
                    <a:pt x="7753" y="9603"/>
                  </a:lnTo>
                  <a:lnTo>
                    <a:pt x="7855" y="9502"/>
                  </a:lnTo>
                  <a:lnTo>
                    <a:pt x="7905" y="9375"/>
                  </a:lnTo>
                  <a:lnTo>
                    <a:pt x="7956" y="9249"/>
                  </a:lnTo>
                  <a:lnTo>
                    <a:pt x="7981" y="9097"/>
                  </a:lnTo>
                  <a:lnTo>
                    <a:pt x="7981" y="710"/>
                  </a:lnTo>
                  <a:lnTo>
                    <a:pt x="7956" y="558"/>
                  </a:lnTo>
                  <a:lnTo>
                    <a:pt x="7905" y="431"/>
                  </a:lnTo>
                  <a:lnTo>
                    <a:pt x="7855" y="305"/>
                  </a:lnTo>
                  <a:lnTo>
                    <a:pt x="7753" y="203"/>
                  </a:lnTo>
                  <a:lnTo>
                    <a:pt x="7652" y="127"/>
                  </a:lnTo>
                  <a:lnTo>
                    <a:pt x="7525" y="51"/>
                  </a:lnTo>
                  <a:lnTo>
                    <a:pt x="7399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7906;p73">
              <a:extLst>
                <a:ext uri="{FF2B5EF4-FFF2-40B4-BE49-F238E27FC236}">
                  <a16:creationId xmlns:a16="http://schemas.microsoft.com/office/drawing/2014/main" id="{3ABE521C-91FC-C6C9-D401-850279663A6C}"/>
                </a:ext>
              </a:extLst>
            </p:cNvPr>
            <p:cNvSpPr/>
            <p:nvPr/>
          </p:nvSpPr>
          <p:spPr>
            <a:xfrm>
              <a:off x="1122375" y="2051125"/>
              <a:ext cx="50700" cy="296475"/>
            </a:xfrm>
            <a:custGeom>
              <a:avLst/>
              <a:gdLst/>
              <a:ahLst/>
              <a:cxnLst/>
              <a:rect l="l" t="t" r="r" b="b"/>
              <a:pathLst>
                <a:path w="2028" h="11859" extrusionOk="0">
                  <a:moveTo>
                    <a:pt x="0" y="1"/>
                  </a:moveTo>
                  <a:lnTo>
                    <a:pt x="0" y="11858"/>
                  </a:lnTo>
                  <a:lnTo>
                    <a:pt x="1014" y="11149"/>
                  </a:lnTo>
                  <a:lnTo>
                    <a:pt x="2027" y="11858"/>
                  </a:lnTo>
                  <a:lnTo>
                    <a:pt x="2027" y="1"/>
                  </a:lnTo>
                  <a:close/>
                </a:path>
              </a:pathLst>
            </a:custGeom>
            <a:solidFill>
              <a:srgbClr val="FF81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7907;p73">
              <a:extLst>
                <a:ext uri="{FF2B5EF4-FFF2-40B4-BE49-F238E27FC236}">
                  <a16:creationId xmlns:a16="http://schemas.microsoft.com/office/drawing/2014/main" id="{C80D8B8E-81B0-3BE5-332F-D78F93166A83}"/>
                </a:ext>
              </a:extLst>
            </p:cNvPr>
            <p:cNvSpPr/>
            <p:nvPr/>
          </p:nvSpPr>
          <p:spPr>
            <a:xfrm>
              <a:off x="1122375" y="2051125"/>
              <a:ext cx="17125" cy="296475"/>
            </a:xfrm>
            <a:custGeom>
              <a:avLst/>
              <a:gdLst/>
              <a:ahLst/>
              <a:cxnLst/>
              <a:rect l="l" t="t" r="r" b="b"/>
              <a:pathLst>
                <a:path w="685" h="11859" extrusionOk="0">
                  <a:moveTo>
                    <a:pt x="0" y="1"/>
                  </a:moveTo>
                  <a:lnTo>
                    <a:pt x="0" y="11858"/>
                  </a:lnTo>
                  <a:lnTo>
                    <a:pt x="684" y="11377"/>
                  </a:lnTo>
                  <a:lnTo>
                    <a:pt x="684" y="1"/>
                  </a:lnTo>
                  <a:close/>
                </a:path>
              </a:pathLst>
            </a:custGeom>
            <a:solidFill>
              <a:srgbClr val="E26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7908;p73">
              <a:extLst>
                <a:ext uri="{FF2B5EF4-FFF2-40B4-BE49-F238E27FC236}">
                  <a16:creationId xmlns:a16="http://schemas.microsoft.com/office/drawing/2014/main" id="{95432905-C440-5AED-E46A-75A4B85AC9AB}"/>
                </a:ext>
              </a:extLst>
            </p:cNvPr>
            <p:cNvSpPr/>
            <p:nvPr/>
          </p:nvSpPr>
          <p:spPr>
            <a:xfrm>
              <a:off x="1233225" y="2094825"/>
              <a:ext cx="142550" cy="13325"/>
            </a:xfrm>
            <a:custGeom>
              <a:avLst/>
              <a:gdLst/>
              <a:ahLst/>
              <a:cxnLst/>
              <a:rect l="l" t="t" r="r" b="b"/>
              <a:pathLst>
                <a:path w="5702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0" y="153"/>
                  </a:lnTo>
                  <a:lnTo>
                    <a:pt x="0" y="254"/>
                  </a:lnTo>
                  <a:lnTo>
                    <a:pt x="0" y="356"/>
                  </a:lnTo>
                  <a:lnTo>
                    <a:pt x="76" y="457"/>
                  </a:lnTo>
                  <a:lnTo>
                    <a:pt x="152" y="508"/>
                  </a:lnTo>
                  <a:lnTo>
                    <a:pt x="254" y="533"/>
                  </a:lnTo>
                  <a:lnTo>
                    <a:pt x="5448" y="533"/>
                  </a:lnTo>
                  <a:lnTo>
                    <a:pt x="5549" y="508"/>
                  </a:lnTo>
                  <a:lnTo>
                    <a:pt x="5625" y="457"/>
                  </a:lnTo>
                  <a:lnTo>
                    <a:pt x="5676" y="356"/>
                  </a:lnTo>
                  <a:lnTo>
                    <a:pt x="5701" y="254"/>
                  </a:lnTo>
                  <a:lnTo>
                    <a:pt x="5676" y="153"/>
                  </a:lnTo>
                  <a:lnTo>
                    <a:pt x="5625" y="77"/>
                  </a:lnTo>
                  <a:lnTo>
                    <a:pt x="5549" y="26"/>
                  </a:lnTo>
                  <a:lnTo>
                    <a:pt x="5448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7909;p73">
              <a:extLst>
                <a:ext uri="{FF2B5EF4-FFF2-40B4-BE49-F238E27FC236}">
                  <a16:creationId xmlns:a16="http://schemas.microsoft.com/office/drawing/2014/main" id="{132818EE-7D02-F91F-2AAA-B577888FAD8A}"/>
                </a:ext>
              </a:extLst>
            </p:cNvPr>
            <p:cNvSpPr/>
            <p:nvPr/>
          </p:nvSpPr>
          <p:spPr>
            <a:xfrm>
              <a:off x="1233225" y="2142975"/>
              <a:ext cx="142550" cy="13325"/>
            </a:xfrm>
            <a:custGeom>
              <a:avLst/>
              <a:gdLst/>
              <a:ahLst/>
              <a:cxnLst/>
              <a:rect l="l" t="t" r="r" b="b"/>
              <a:pathLst>
                <a:path w="5702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0" y="153"/>
                  </a:lnTo>
                  <a:lnTo>
                    <a:pt x="0" y="254"/>
                  </a:lnTo>
                  <a:lnTo>
                    <a:pt x="0" y="355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5448" y="533"/>
                  </a:lnTo>
                  <a:lnTo>
                    <a:pt x="5549" y="507"/>
                  </a:lnTo>
                  <a:lnTo>
                    <a:pt x="5625" y="457"/>
                  </a:lnTo>
                  <a:lnTo>
                    <a:pt x="5676" y="355"/>
                  </a:lnTo>
                  <a:lnTo>
                    <a:pt x="5701" y="254"/>
                  </a:lnTo>
                  <a:lnTo>
                    <a:pt x="5676" y="153"/>
                  </a:lnTo>
                  <a:lnTo>
                    <a:pt x="5625" y="77"/>
                  </a:lnTo>
                  <a:lnTo>
                    <a:pt x="5549" y="26"/>
                  </a:lnTo>
                  <a:lnTo>
                    <a:pt x="5448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7910;p73">
              <a:extLst>
                <a:ext uri="{FF2B5EF4-FFF2-40B4-BE49-F238E27FC236}">
                  <a16:creationId xmlns:a16="http://schemas.microsoft.com/office/drawing/2014/main" id="{8764385F-8DBA-F797-1EE3-8A574986AA4E}"/>
                </a:ext>
              </a:extLst>
            </p:cNvPr>
            <p:cNvSpPr/>
            <p:nvPr/>
          </p:nvSpPr>
          <p:spPr>
            <a:xfrm>
              <a:off x="1233225" y="2191125"/>
              <a:ext cx="142550" cy="13325"/>
            </a:xfrm>
            <a:custGeom>
              <a:avLst/>
              <a:gdLst/>
              <a:ahLst/>
              <a:cxnLst/>
              <a:rect l="l" t="t" r="r" b="b"/>
              <a:pathLst>
                <a:path w="5702" h="533" extrusionOk="0">
                  <a:moveTo>
                    <a:pt x="254" y="0"/>
                  </a:moveTo>
                  <a:lnTo>
                    <a:pt x="152" y="25"/>
                  </a:lnTo>
                  <a:lnTo>
                    <a:pt x="76" y="76"/>
                  </a:lnTo>
                  <a:lnTo>
                    <a:pt x="0" y="177"/>
                  </a:lnTo>
                  <a:lnTo>
                    <a:pt x="0" y="279"/>
                  </a:lnTo>
                  <a:lnTo>
                    <a:pt x="0" y="380"/>
                  </a:lnTo>
                  <a:lnTo>
                    <a:pt x="76" y="456"/>
                  </a:lnTo>
                  <a:lnTo>
                    <a:pt x="152" y="507"/>
                  </a:lnTo>
                  <a:lnTo>
                    <a:pt x="254" y="532"/>
                  </a:lnTo>
                  <a:lnTo>
                    <a:pt x="5448" y="532"/>
                  </a:lnTo>
                  <a:lnTo>
                    <a:pt x="5549" y="507"/>
                  </a:lnTo>
                  <a:lnTo>
                    <a:pt x="5625" y="456"/>
                  </a:lnTo>
                  <a:lnTo>
                    <a:pt x="5676" y="380"/>
                  </a:lnTo>
                  <a:lnTo>
                    <a:pt x="5701" y="279"/>
                  </a:lnTo>
                  <a:lnTo>
                    <a:pt x="5676" y="177"/>
                  </a:lnTo>
                  <a:lnTo>
                    <a:pt x="5625" y="76"/>
                  </a:lnTo>
                  <a:lnTo>
                    <a:pt x="5549" y="25"/>
                  </a:lnTo>
                  <a:lnTo>
                    <a:pt x="5448" y="0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7911;p73">
              <a:extLst>
                <a:ext uri="{FF2B5EF4-FFF2-40B4-BE49-F238E27FC236}">
                  <a16:creationId xmlns:a16="http://schemas.microsoft.com/office/drawing/2014/main" id="{2A4B2B93-B0FE-22BC-AA88-289D8C6E53EB}"/>
                </a:ext>
              </a:extLst>
            </p:cNvPr>
            <p:cNvSpPr/>
            <p:nvPr/>
          </p:nvSpPr>
          <p:spPr>
            <a:xfrm>
              <a:off x="1233225" y="2239250"/>
              <a:ext cx="142550" cy="13325"/>
            </a:xfrm>
            <a:custGeom>
              <a:avLst/>
              <a:gdLst/>
              <a:ahLst/>
              <a:cxnLst/>
              <a:rect l="l" t="t" r="r" b="b"/>
              <a:pathLst>
                <a:path w="5702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0" y="178"/>
                  </a:lnTo>
                  <a:lnTo>
                    <a:pt x="0" y="279"/>
                  </a:lnTo>
                  <a:lnTo>
                    <a:pt x="0" y="381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5448" y="533"/>
                  </a:lnTo>
                  <a:lnTo>
                    <a:pt x="5549" y="507"/>
                  </a:lnTo>
                  <a:lnTo>
                    <a:pt x="5625" y="457"/>
                  </a:lnTo>
                  <a:lnTo>
                    <a:pt x="5676" y="381"/>
                  </a:lnTo>
                  <a:lnTo>
                    <a:pt x="5701" y="279"/>
                  </a:lnTo>
                  <a:lnTo>
                    <a:pt x="5676" y="178"/>
                  </a:lnTo>
                  <a:lnTo>
                    <a:pt x="5625" y="77"/>
                  </a:lnTo>
                  <a:lnTo>
                    <a:pt x="5549" y="26"/>
                  </a:lnTo>
                  <a:lnTo>
                    <a:pt x="5448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" name="Google Shape;8353;p73">
            <a:extLst>
              <a:ext uri="{FF2B5EF4-FFF2-40B4-BE49-F238E27FC236}">
                <a16:creationId xmlns:a16="http://schemas.microsoft.com/office/drawing/2014/main" id="{5B2D8A86-2CC9-45F3-33E4-50DE9BC94A0A}"/>
              </a:ext>
            </a:extLst>
          </p:cNvPr>
          <p:cNvGrpSpPr/>
          <p:nvPr/>
        </p:nvGrpSpPr>
        <p:grpSpPr>
          <a:xfrm>
            <a:off x="5008021" y="1564353"/>
            <a:ext cx="444050" cy="444050"/>
            <a:chOff x="238125" y="3993200"/>
            <a:chExt cx="444050" cy="444050"/>
          </a:xfrm>
        </p:grpSpPr>
        <p:sp>
          <p:nvSpPr>
            <p:cNvPr id="24" name="Google Shape;8354;p73">
              <a:extLst>
                <a:ext uri="{FF2B5EF4-FFF2-40B4-BE49-F238E27FC236}">
                  <a16:creationId xmlns:a16="http://schemas.microsoft.com/office/drawing/2014/main" id="{8D105D64-9F95-CB00-EC08-5E439F7AA215}"/>
                </a:ext>
              </a:extLst>
            </p:cNvPr>
            <p:cNvSpPr/>
            <p:nvPr/>
          </p:nvSpPr>
          <p:spPr>
            <a:xfrm>
              <a:off x="238125" y="4283300"/>
              <a:ext cx="154575" cy="153950"/>
            </a:xfrm>
            <a:custGeom>
              <a:avLst/>
              <a:gdLst/>
              <a:ahLst/>
              <a:cxnLst/>
              <a:rect l="l" t="t" r="r" b="b"/>
              <a:pathLst>
                <a:path w="6183" h="6158" extrusionOk="0">
                  <a:moveTo>
                    <a:pt x="2660" y="1"/>
                  </a:moveTo>
                  <a:lnTo>
                    <a:pt x="1419" y="1217"/>
                  </a:lnTo>
                  <a:lnTo>
                    <a:pt x="0" y="5904"/>
                  </a:lnTo>
                  <a:lnTo>
                    <a:pt x="0" y="6031"/>
                  </a:lnTo>
                  <a:lnTo>
                    <a:pt x="51" y="6107"/>
                  </a:lnTo>
                  <a:lnTo>
                    <a:pt x="152" y="6158"/>
                  </a:lnTo>
                  <a:lnTo>
                    <a:pt x="279" y="6158"/>
                  </a:lnTo>
                  <a:lnTo>
                    <a:pt x="4941" y="4764"/>
                  </a:lnTo>
                  <a:lnTo>
                    <a:pt x="6182" y="3523"/>
                  </a:lnTo>
                  <a:lnTo>
                    <a:pt x="26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8355;p73">
              <a:extLst>
                <a:ext uri="{FF2B5EF4-FFF2-40B4-BE49-F238E27FC236}">
                  <a16:creationId xmlns:a16="http://schemas.microsoft.com/office/drawing/2014/main" id="{93315058-7EA5-0EEC-2304-6054D63C15FE}"/>
                </a:ext>
              </a:extLst>
            </p:cNvPr>
            <p:cNvSpPr/>
            <p:nvPr/>
          </p:nvSpPr>
          <p:spPr>
            <a:xfrm>
              <a:off x="238125" y="4283300"/>
              <a:ext cx="85525" cy="153950"/>
            </a:xfrm>
            <a:custGeom>
              <a:avLst/>
              <a:gdLst/>
              <a:ahLst/>
              <a:cxnLst/>
              <a:rect l="l" t="t" r="r" b="b"/>
              <a:pathLst>
                <a:path w="3421" h="6158" extrusionOk="0">
                  <a:moveTo>
                    <a:pt x="2660" y="1"/>
                  </a:moveTo>
                  <a:lnTo>
                    <a:pt x="1419" y="1217"/>
                  </a:lnTo>
                  <a:lnTo>
                    <a:pt x="0" y="5904"/>
                  </a:lnTo>
                  <a:lnTo>
                    <a:pt x="0" y="6031"/>
                  </a:lnTo>
                  <a:lnTo>
                    <a:pt x="51" y="6107"/>
                  </a:lnTo>
                  <a:lnTo>
                    <a:pt x="152" y="6158"/>
                  </a:lnTo>
                  <a:lnTo>
                    <a:pt x="279" y="6158"/>
                  </a:lnTo>
                  <a:lnTo>
                    <a:pt x="988" y="5955"/>
                  </a:lnTo>
                  <a:lnTo>
                    <a:pt x="2179" y="1977"/>
                  </a:lnTo>
                  <a:lnTo>
                    <a:pt x="3420" y="761"/>
                  </a:lnTo>
                  <a:lnTo>
                    <a:pt x="266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8356;p73">
              <a:extLst>
                <a:ext uri="{FF2B5EF4-FFF2-40B4-BE49-F238E27FC236}">
                  <a16:creationId xmlns:a16="http://schemas.microsoft.com/office/drawing/2014/main" id="{9FC98464-2942-53DE-1F13-92726F4312FA}"/>
                </a:ext>
              </a:extLst>
            </p:cNvPr>
            <p:cNvSpPr/>
            <p:nvPr/>
          </p:nvSpPr>
          <p:spPr>
            <a:xfrm>
              <a:off x="273575" y="4048950"/>
              <a:ext cx="353475" cy="353475"/>
            </a:xfrm>
            <a:custGeom>
              <a:avLst/>
              <a:gdLst/>
              <a:ahLst/>
              <a:cxnLst/>
              <a:rect l="l" t="t" r="r" b="b"/>
              <a:pathLst>
                <a:path w="14139" h="14139" extrusionOk="0">
                  <a:moveTo>
                    <a:pt x="10617" y="0"/>
                  </a:moveTo>
                  <a:lnTo>
                    <a:pt x="1" y="10591"/>
                  </a:lnTo>
                  <a:lnTo>
                    <a:pt x="3523" y="14138"/>
                  </a:lnTo>
                  <a:lnTo>
                    <a:pt x="14139" y="3522"/>
                  </a:lnTo>
                  <a:lnTo>
                    <a:pt x="10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8357;p73">
              <a:extLst>
                <a:ext uri="{FF2B5EF4-FFF2-40B4-BE49-F238E27FC236}">
                  <a16:creationId xmlns:a16="http://schemas.microsoft.com/office/drawing/2014/main" id="{1AA9E674-5D4D-1656-5AB0-270BDEB7326F}"/>
                </a:ext>
              </a:extLst>
            </p:cNvPr>
            <p:cNvSpPr/>
            <p:nvPr/>
          </p:nvSpPr>
          <p:spPr>
            <a:xfrm>
              <a:off x="273575" y="4048950"/>
              <a:ext cx="284450" cy="283800"/>
            </a:xfrm>
            <a:custGeom>
              <a:avLst/>
              <a:gdLst/>
              <a:ahLst/>
              <a:cxnLst/>
              <a:rect l="l" t="t" r="r" b="b"/>
              <a:pathLst>
                <a:path w="11378" h="11352" extrusionOk="0">
                  <a:moveTo>
                    <a:pt x="10617" y="0"/>
                  </a:moveTo>
                  <a:lnTo>
                    <a:pt x="1" y="10591"/>
                  </a:lnTo>
                  <a:lnTo>
                    <a:pt x="761" y="11351"/>
                  </a:lnTo>
                  <a:lnTo>
                    <a:pt x="11377" y="760"/>
                  </a:lnTo>
                  <a:lnTo>
                    <a:pt x="1061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8358;p73">
              <a:extLst>
                <a:ext uri="{FF2B5EF4-FFF2-40B4-BE49-F238E27FC236}">
                  <a16:creationId xmlns:a16="http://schemas.microsoft.com/office/drawing/2014/main" id="{B053AF23-A637-DDFF-BC9F-190D8D4C2859}"/>
                </a:ext>
              </a:extLst>
            </p:cNvPr>
            <p:cNvSpPr/>
            <p:nvPr/>
          </p:nvSpPr>
          <p:spPr>
            <a:xfrm>
              <a:off x="359100" y="4109125"/>
              <a:ext cx="207775" cy="207775"/>
            </a:xfrm>
            <a:custGeom>
              <a:avLst/>
              <a:gdLst/>
              <a:ahLst/>
              <a:cxnLst/>
              <a:rect l="l" t="t" r="r" b="b"/>
              <a:pathLst>
                <a:path w="8311" h="8311" extrusionOk="0">
                  <a:moveTo>
                    <a:pt x="6892" y="0"/>
                  </a:moveTo>
                  <a:lnTo>
                    <a:pt x="6613" y="26"/>
                  </a:lnTo>
                  <a:lnTo>
                    <a:pt x="6360" y="102"/>
                  </a:lnTo>
                  <a:lnTo>
                    <a:pt x="6107" y="228"/>
                  </a:lnTo>
                  <a:lnTo>
                    <a:pt x="5879" y="406"/>
                  </a:lnTo>
                  <a:lnTo>
                    <a:pt x="431" y="5878"/>
                  </a:lnTo>
                  <a:lnTo>
                    <a:pt x="228" y="6081"/>
                  </a:lnTo>
                  <a:lnTo>
                    <a:pt x="102" y="6334"/>
                  </a:lnTo>
                  <a:lnTo>
                    <a:pt x="26" y="6613"/>
                  </a:lnTo>
                  <a:lnTo>
                    <a:pt x="0" y="6866"/>
                  </a:lnTo>
                  <a:lnTo>
                    <a:pt x="26" y="7145"/>
                  </a:lnTo>
                  <a:lnTo>
                    <a:pt x="102" y="7399"/>
                  </a:lnTo>
                  <a:lnTo>
                    <a:pt x="228" y="7652"/>
                  </a:lnTo>
                  <a:lnTo>
                    <a:pt x="431" y="7880"/>
                  </a:lnTo>
                  <a:lnTo>
                    <a:pt x="634" y="8057"/>
                  </a:lnTo>
                  <a:lnTo>
                    <a:pt x="887" y="8184"/>
                  </a:lnTo>
                  <a:lnTo>
                    <a:pt x="1166" y="8260"/>
                  </a:lnTo>
                  <a:lnTo>
                    <a:pt x="1419" y="8311"/>
                  </a:lnTo>
                  <a:lnTo>
                    <a:pt x="1698" y="8260"/>
                  </a:lnTo>
                  <a:lnTo>
                    <a:pt x="1977" y="8184"/>
                  </a:lnTo>
                  <a:lnTo>
                    <a:pt x="2205" y="8057"/>
                  </a:lnTo>
                  <a:lnTo>
                    <a:pt x="2433" y="7880"/>
                  </a:lnTo>
                  <a:lnTo>
                    <a:pt x="7880" y="2433"/>
                  </a:lnTo>
                  <a:lnTo>
                    <a:pt x="8083" y="2204"/>
                  </a:lnTo>
                  <a:lnTo>
                    <a:pt x="8210" y="1951"/>
                  </a:lnTo>
                  <a:lnTo>
                    <a:pt x="8286" y="1698"/>
                  </a:lnTo>
                  <a:lnTo>
                    <a:pt x="8311" y="1419"/>
                  </a:lnTo>
                  <a:lnTo>
                    <a:pt x="8286" y="1140"/>
                  </a:lnTo>
                  <a:lnTo>
                    <a:pt x="8210" y="887"/>
                  </a:lnTo>
                  <a:lnTo>
                    <a:pt x="8083" y="634"/>
                  </a:lnTo>
                  <a:lnTo>
                    <a:pt x="7880" y="406"/>
                  </a:lnTo>
                  <a:lnTo>
                    <a:pt x="7677" y="228"/>
                  </a:lnTo>
                  <a:lnTo>
                    <a:pt x="7424" y="102"/>
                  </a:lnTo>
                  <a:lnTo>
                    <a:pt x="7145" y="26"/>
                  </a:lnTo>
                  <a:lnTo>
                    <a:pt x="6892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8359;p73">
              <a:extLst>
                <a:ext uri="{FF2B5EF4-FFF2-40B4-BE49-F238E27FC236}">
                  <a16:creationId xmlns:a16="http://schemas.microsoft.com/office/drawing/2014/main" id="{8276EE38-20B7-E909-199C-AAAE761D5406}"/>
                </a:ext>
              </a:extLst>
            </p:cNvPr>
            <p:cNvSpPr/>
            <p:nvPr/>
          </p:nvSpPr>
          <p:spPr>
            <a:xfrm>
              <a:off x="273575" y="4283300"/>
              <a:ext cx="119125" cy="119125"/>
            </a:xfrm>
            <a:custGeom>
              <a:avLst/>
              <a:gdLst/>
              <a:ahLst/>
              <a:cxnLst/>
              <a:rect l="l" t="t" r="r" b="b"/>
              <a:pathLst>
                <a:path w="4765" h="4765" extrusionOk="0">
                  <a:moveTo>
                    <a:pt x="1242" y="1"/>
                  </a:moveTo>
                  <a:lnTo>
                    <a:pt x="1" y="1217"/>
                  </a:lnTo>
                  <a:lnTo>
                    <a:pt x="3523" y="4764"/>
                  </a:lnTo>
                  <a:lnTo>
                    <a:pt x="4764" y="3523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8360;p73">
              <a:extLst>
                <a:ext uri="{FF2B5EF4-FFF2-40B4-BE49-F238E27FC236}">
                  <a16:creationId xmlns:a16="http://schemas.microsoft.com/office/drawing/2014/main" id="{F9B3AAE1-DFAE-A5A3-47FB-4DC4CE95E770}"/>
                </a:ext>
              </a:extLst>
            </p:cNvPr>
            <p:cNvSpPr/>
            <p:nvPr/>
          </p:nvSpPr>
          <p:spPr>
            <a:xfrm>
              <a:off x="273575" y="4283300"/>
              <a:ext cx="50075" cy="49450"/>
            </a:xfrm>
            <a:custGeom>
              <a:avLst/>
              <a:gdLst/>
              <a:ahLst/>
              <a:cxnLst/>
              <a:rect l="l" t="t" r="r" b="b"/>
              <a:pathLst>
                <a:path w="2003" h="1978" extrusionOk="0">
                  <a:moveTo>
                    <a:pt x="1242" y="1"/>
                  </a:moveTo>
                  <a:lnTo>
                    <a:pt x="1" y="1217"/>
                  </a:lnTo>
                  <a:lnTo>
                    <a:pt x="761" y="1977"/>
                  </a:lnTo>
                  <a:lnTo>
                    <a:pt x="2002" y="761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8361;p73">
              <a:extLst>
                <a:ext uri="{FF2B5EF4-FFF2-40B4-BE49-F238E27FC236}">
                  <a16:creationId xmlns:a16="http://schemas.microsoft.com/office/drawing/2014/main" id="{F208BC87-BEC9-DBD1-41A1-ECC56FDEBB6B}"/>
                </a:ext>
              </a:extLst>
            </p:cNvPr>
            <p:cNvSpPr/>
            <p:nvPr/>
          </p:nvSpPr>
          <p:spPr>
            <a:xfrm>
              <a:off x="539000" y="3993200"/>
              <a:ext cx="143175" cy="143800"/>
            </a:xfrm>
            <a:custGeom>
              <a:avLst/>
              <a:gdLst/>
              <a:ahLst/>
              <a:cxnLst/>
              <a:rect l="l" t="t" r="r" b="b"/>
              <a:pathLst>
                <a:path w="5727" h="5752" extrusionOk="0">
                  <a:moveTo>
                    <a:pt x="2534" y="1"/>
                  </a:moveTo>
                  <a:lnTo>
                    <a:pt x="2382" y="26"/>
                  </a:lnTo>
                  <a:lnTo>
                    <a:pt x="2230" y="77"/>
                  </a:lnTo>
                  <a:lnTo>
                    <a:pt x="2103" y="153"/>
                  </a:lnTo>
                  <a:lnTo>
                    <a:pt x="1976" y="254"/>
                  </a:lnTo>
                  <a:lnTo>
                    <a:pt x="0" y="2230"/>
                  </a:lnTo>
                  <a:lnTo>
                    <a:pt x="3522" y="5752"/>
                  </a:lnTo>
                  <a:lnTo>
                    <a:pt x="5498" y="3776"/>
                  </a:lnTo>
                  <a:lnTo>
                    <a:pt x="5600" y="3649"/>
                  </a:lnTo>
                  <a:lnTo>
                    <a:pt x="5676" y="3497"/>
                  </a:lnTo>
                  <a:lnTo>
                    <a:pt x="5726" y="3370"/>
                  </a:lnTo>
                  <a:lnTo>
                    <a:pt x="5726" y="3193"/>
                  </a:lnTo>
                  <a:lnTo>
                    <a:pt x="5726" y="3041"/>
                  </a:lnTo>
                  <a:lnTo>
                    <a:pt x="5676" y="2914"/>
                  </a:lnTo>
                  <a:lnTo>
                    <a:pt x="5600" y="2762"/>
                  </a:lnTo>
                  <a:lnTo>
                    <a:pt x="5498" y="2636"/>
                  </a:lnTo>
                  <a:lnTo>
                    <a:pt x="3116" y="254"/>
                  </a:lnTo>
                  <a:lnTo>
                    <a:pt x="2990" y="153"/>
                  </a:lnTo>
                  <a:lnTo>
                    <a:pt x="2838" y="77"/>
                  </a:lnTo>
                  <a:lnTo>
                    <a:pt x="2686" y="26"/>
                  </a:lnTo>
                  <a:lnTo>
                    <a:pt x="253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8362;p73">
              <a:extLst>
                <a:ext uri="{FF2B5EF4-FFF2-40B4-BE49-F238E27FC236}">
                  <a16:creationId xmlns:a16="http://schemas.microsoft.com/office/drawing/2014/main" id="{13E25D50-98BF-8FD8-3E3E-BB9D0449CF84}"/>
                </a:ext>
              </a:extLst>
            </p:cNvPr>
            <p:cNvSpPr/>
            <p:nvPr/>
          </p:nvSpPr>
          <p:spPr>
            <a:xfrm>
              <a:off x="539000" y="3993200"/>
              <a:ext cx="94850" cy="74775"/>
            </a:xfrm>
            <a:custGeom>
              <a:avLst/>
              <a:gdLst/>
              <a:ahLst/>
              <a:cxnLst/>
              <a:rect l="l" t="t" r="r" b="b"/>
              <a:pathLst>
                <a:path w="3794" h="2991" extrusionOk="0">
                  <a:moveTo>
                    <a:pt x="2534" y="1"/>
                  </a:moveTo>
                  <a:lnTo>
                    <a:pt x="2382" y="26"/>
                  </a:lnTo>
                  <a:lnTo>
                    <a:pt x="2230" y="77"/>
                  </a:lnTo>
                  <a:lnTo>
                    <a:pt x="2103" y="153"/>
                  </a:lnTo>
                  <a:lnTo>
                    <a:pt x="1976" y="254"/>
                  </a:lnTo>
                  <a:lnTo>
                    <a:pt x="0" y="2230"/>
                  </a:lnTo>
                  <a:lnTo>
                    <a:pt x="760" y="2990"/>
                  </a:lnTo>
                  <a:lnTo>
                    <a:pt x="2736" y="1014"/>
                  </a:lnTo>
                  <a:lnTo>
                    <a:pt x="2863" y="887"/>
                  </a:lnTo>
                  <a:lnTo>
                    <a:pt x="2990" y="837"/>
                  </a:lnTo>
                  <a:lnTo>
                    <a:pt x="3142" y="786"/>
                  </a:lnTo>
                  <a:lnTo>
                    <a:pt x="3294" y="761"/>
                  </a:lnTo>
                  <a:lnTo>
                    <a:pt x="3446" y="786"/>
                  </a:lnTo>
                  <a:lnTo>
                    <a:pt x="3598" y="837"/>
                  </a:lnTo>
                  <a:lnTo>
                    <a:pt x="3750" y="887"/>
                  </a:lnTo>
                  <a:lnTo>
                    <a:pt x="3794" y="931"/>
                  </a:lnTo>
                  <a:lnTo>
                    <a:pt x="3794" y="931"/>
                  </a:lnTo>
                  <a:lnTo>
                    <a:pt x="3116" y="254"/>
                  </a:lnTo>
                  <a:lnTo>
                    <a:pt x="2990" y="153"/>
                  </a:lnTo>
                  <a:lnTo>
                    <a:pt x="2838" y="77"/>
                  </a:lnTo>
                  <a:lnTo>
                    <a:pt x="2686" y="26"/>
                  </a:lnTo>
                  <a:lnTo>
                    <a:pt x="253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8363;p73">
              <a:extLst>
                <a:ext uri="{FF2B5EF4-FFF2-40B4-BE49-F238E27FC236}">
                  <a16:creationId xmlns:a16="http://schemas.microsoft.com/office/drawing/2014/main" id="{78D00250-168E-E0A5-AE2B-91DAFF0014E2}"/>
                </a:ext>
              </a:extLst>
            </p:cNvPr>
            <p:cNvSpPr/>
            <p:nvPr/>
          </p:nvSpPr>
          <p:spPr>
            <a:xfrm>
              <a:off x="539625" y="4016625"/>
              <a:ext cx="119100" cy="119125"/>
            </a:xfrm>
            <a:custGeom>
              <a:avLst/>
              <a:gdLst/>
              <a:ahLst/>
              <a:cxnLst/>
              <a:rect l="l" t="t" r="r" b="b"/>
              <a:pathLst>
                <a:path w="4764" h="4765" extrusionOk="0">
                  <a:moveTo>
                    <a:pt x="1242" y="1"/>
                  </a:moveTo>
                  <a:lnTo>
                    <a:pt x="0" y="1242"/>
                  </a:lnTo>
                  <a:lnTo>
                    <a:pt x="3548" y="4764"/>
                  </a:lnTo>
                  <a:lnTo>
                    <a:pt x="4764" y="3548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8364;p73">
              <a:extLst>
                <a:ext uri="{FF2B5EF4-FFF2-40B4-BE49-F238E27FC236}">
                  <a16:creationId xmlns:a16="http://schemas.microsoft.com/office/drawing/2014/main" id="{FCBA2F1B-7733-65EE-68E4-6755A3B3CF13}"/>
                </a:ext>
              </a:extLst>
            </p:cNvPr>
            <p:cNvSpPr/>
            <p:nvPr/>
          </p:nvSpPr>
          <p:spPr>
            <a:xfrm>
              <a:off x="539625" y="4016625"/>
              <a:ext cx="50075" cy="50075"/>
            </a:xfrm>
            <a:custGeom>
              <a:avLst/>
              <a:gdLst/>
              <a:ahLst/>
              <a:cxnLst/>
              <a:rect l="l" t="t" r="r" b="b"/>
              <a:pathLst>
                <a:path w="2003" h="2003" extrusionOk="0">
                  <a:moveTo>
                    <a:pt x="1242" y="1"/>
                  </a:moveTo>
                  <a:lnTo>
                    <a:pt x="0" y="1242"/>
                  </a:lnTo>
                  <a:lnTo>
                    <a:pt x="760" y="2003"/>
                  </a:lnTo>
                  <a:lnTo>
                    <a:pt x="2002" y="761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" name="Google Shape;2375;p42">
            <a:extLst>
              <a:ext uri="{FF2B5EF4-FFF2-40B4-BE49-F238E27FC236}">
                <a16:creationId xmlns:a16="http://schemas.microsoft.com/office/drawing/2014/main" id="{DF1C0005-3D66-C8E3-8018-79E2FE8656F5}"/>
              </a:ext>
            </a:extLst>
          </p:cNvPr>
          <p:cNvGrpSpPr/>
          <p:nvPr/>
        </p:nvGrpSpPr>
        <p:grpSpPr>
          <a:xfrm>
            <a:off x="4273603" y="3480520"/>
            <a:ext cx="596794" cy="548078"/>
            <a:chOff x="4996825" y="327400"/>
            <a:chExt cx="1034125" cy="949875"/>
          </a:xfrm>
        </p:grpSpPr>
        <p:sp>
          <p:nvSpPr>
            <p:cNvPr id="36" name="Google Shape;2376;p42">
              <a:extLst>
                <a:ext uri="{FF2B5EF4-FFF2-40B4-BE49-F238E27FC236}">
                  <a16:creationId xmlns:a16="http://schemas.microsoft.com/office/drawing/2014/main" id="{710618F8-E947-E357-5A1C-9BDC70205C69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2377;p42">
              <a:extLst>
                <a:ext uri="{FF2B5EF4-FFF2-40B4-BE49-F238E27FC236}">
                  <a16:creationId xmlns:a16="http://schemas.microsoft.com/office/drawing/2014/main" id="{A5911512-9F5F-077B-59FB-22799C73568A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2378;p42">
              <a:extLst>
                <a:ext uri="{FF2B5EF4-FFF2-40B4-BE49-F238E27FC236}">
                  <a16:creationId xmlns:a16="http://schemas.microsoft.com/office/drawing/2014/main" id="{684170CA-7C10-425A-4246-49093B703AF4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2379;p42">
              <a:extLst>
                <a:ext uri="{FF2B5EF4-FFF2-40B4-BE49-F238E27FC236}">
                  <a16:creationId xmlns:a16="http://schemas.microsoft.com/office/drawing/2014/main" id="{745F9462-8AA6-3D89-4C24-B0311AB4BA89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2380;p42">
              <a:extLst>
                <a:ext uri="{FF2B5EF4-FFF2-40B4-BE49-F238E27FC236}">
                  <a16:creationId xmlns:a16="http://schemas.microsoft.com/office/drawing/2014/main" id="{EFF692B8-36A5-75D4-634C-E461240AABAC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2381;p42">
              <a:extLst>
                <a:ext uri="{FF2B5EF4-FFF2-40B4-BE49-F238E27FC236}">
                  <a16:creationId xmlns:a16="http://schemas.microsoft.com/office/drawing/2014/main" id="{99C4F7B0-55C7-4676-F104-4AA3337E1D86}"/>
                </a:ext>
              </a:extLst>
            </p:cNvPr>
            <p:cNvSpPr/>
            <p:nvPr/>
          </p:nvSpPr>
          <p:spPr>
            <a:xfrm>
              <a:off x="5049427" y="754100"/>
              <a:ext cx="922100" cy="522676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2382;p42">
              <a:extLst>
                <a:ext uri="{FF2B5EF4-FFF2-40B4-BE49-F238E27FC236}">
                  <a16:creationId xmlns:a16="http://schemas.microsoft.com/office/drawing/2014/main" id="{4E8F9F3E-2249-E6C7-3925-0FE7A019B082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2383;p42">
              <a:extLst>
                <a:ext uri="{FF2B5EF4-FFF2-40B4-BE49-F238E27FC236}">
                  <a16:creationId xmlns:a16="http://schemas.microsoft.com/office/drawing/2014/main" id="{4FEC80A6-5EE9-9AC9-8781-2616920C1915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2384;p42">
              <a:extLst>
                <a:ext uri="{FF2B5EF4-FFF2-40B4-BE49-F238E27FC236}">
                  <a16:creationId xmlns:a16="http://schemas.microsoft.com/office/drawing/2014/main" id="{558ACC8D-2C29-D302-2FC6-1EBB06AF2464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2385;p42">
              <a:extLst>
                <a:ext uri="{FF2B5EF4-FFF2-40B4-BE49-F238E27FC236}">
                  <a16:creationId xmlns:a16="http://schemas.microsoft.com/office/drawing/2014/main" id="{A9A87F3C-2D42-15A2-DA67-30153E1A3885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2386;p42">
              <a:extLst>
                <a:ext uri="{FF2B5EF4-FFF2-40B4-BE49-F238E27FC236}">
                  <a16:creationId xmlns:a16="http://schemas.microsoft.com/office/drawing/2014/main" id="{A383BDA0-CE59-B462-ED43-1B082985563D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2387;p42">
              <a:extLst>
                <a:ext uri="{FF2B5EF4-FFF2-40B4-BE49-F238E27FC236}">
                  <a16:creationId xmlns:a16="http://schemas.microsoft.com/office/drawing/2014/main" id="{CD674B60-707E-7819-0762-5CA1A9A534BB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2388;p42">
              <a:extLst>
                <a:ext uri="{FF2B5EF4-FFF2-40B4-BE49-F238E27FC236}">
                  <a16:creationId xmlns:a16="http://schemas.microsoft.com/office/drawing/2014/main" id="{42E1EDC5-C208-11EC-1DDD-F6F49BAF1928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2389;p42">
              <a:extLst>
                <a:ext uri="{FF2B5EF4-FFF2-40B4-BE49-F238E27FC236}">
                  <a16:creationId xmlns:a16="http://schemas.microsoft.com/office/drawing/2014/main" id="{ED4C24CB-7625-8F53-8EE2-BC5AA8D3C30E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2390;p42">
              <a:extLst>
                <a:ext uri="{FF2B5EF4-FFF2-40B4-BE49-F238E27FC236}">
                  <a16:creationId xmlns:a16="http://schemas.microsoft.com/office/drawing/2014/main" id="{A57DDF07-7BDE-9EC6-BD0E-B91FD20809C5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2391;p42">
              <a:extLst>
                <a:ext uri="{FF2B5EF4-FFF2-40B4-BE49-F238E27FC236}">
                  <a16:creationId xmlns:a16="http://schemas.microsoft.com/office/drawing/2014/main" id="{46C823F2-79C4-9048-05A3-EE827A33599A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2392;p42">
              <a:extLst>
                <a:ext uri="{FF2B5EF4-FFF2-40B4-BE49-F238E27FC236}">
                  <a16:creationId xmlns:a16="http://schemas.microsoft.com/office/drawing/2014/main" id="{9A310279-5DCD-8EB0-B1A2-D9BEAB54C1FF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2393;p42">
              <a:extLst>
                <a:ext uri="{FF2B5EF4-FFF2-40B4-BE49-F238E27FC236}">
                  <a16:creationId xmlns:a16="http://schemas.microsoft.com/office/drawing/2014/main" id="{2FF2E57D-FC09-1A30-EF8F-3F27C992A967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2394;p42">
              <a:extLst>
                <a:ext uri="{FF2B5EF4-FFF2-40B4-BE49-F238E27FC236}">
                  <a16:creationId xmlns:a16="http://schemas.microsoft.com/office/drawing/2014/main" id="{C64B5841-F8AD-3996-46DA-FE9B753858E9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2395;p42">
              <a:extLst>
                <a:ext uri="{FF2B5EF4-FFF2-40B4-BE49-F238E27FC236}">
                  <a16:creationId xmlns:a16="http://schemas.microsoft.com/office/drawing/2014/main" id="{EC825371-0BA0-5002-4E73-217A92F67186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2396;p42">
              <a:extLst>
                <a:ext uri="{FF2B5EF4-FFF2-40B4-BE49-F238E27FC236}">
                  <a16:creationId xmlns:a16="http://schemas.microsoft.com/office/drawing/2014/main" id="{E373ABC4-4C66-EEE0-7840-265914B07500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2397;p42">
              <a:extLst>
                <a:ext uri="{FF2B5EF4-FFF2-40B4-BE49-F238E27FC236}">
                  <a16:creationId xmlns:a16="http://schemas.microsoft.com/office/drawing/2014/main" id="{AB0EC6EF-3413-D708-CBAD-6B90DE0CA69E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2398;p42">
              <a:extLst>
                <a:ext uri="{FF2B5EF4-FFF2-40B4-BE49-F238E27FC236}">
                  <a16:creationId xmlns:a16="http://schemas.microsoft.com/office/drawing/2014/main" id="{A37FF7FD-1A67-A4A0-EAE6-3D408930021A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2399;p42">
              <a:extLst>
                <a:ext uri="{FF2B5EF4-FFF2-40B4-BE49-F238E27FC236}">
                  <a16:creationId xmlns:a16="http://schemas.microsoft.com/office/drawing/2014/main" id="{1CD50EB1-7F2D-AD40-761B-8122A890BB39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2400;p42">
              <a:extLst>
                <a:ext uri="{FF2B5EF4-FFF2-40B4-BE49-F238E27FC236}">
                  <a16:creationId xmlns:a16="http://schemas.microsoft.com/office/drawing/2014/main" id="{C091FA0F-7627-500D-4478-17F00DD0B705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2401;p42">
              <a:extLst>
                <a:ext uri="{FF2B5EF4-FFF2-40B4-BE49-F238E27FC236}">
                  <a16:creationId xmlns:a16="http://schemas.microsoft.com/office/drawing/2014/main" id="{5036E7BB-ACF6-6061-89E8-2EB911DFABB7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2402;p42">
              <a:extLst>
                <a:ext uri="{FF2B5EF4-FFF2-40B4-BE49-F238E27FC236}">
                  <a16:creationId xmlns:a16="http://schemas.microsoft.com/office/drawing/2014/main" id="{970C0D6B-25D4-79A9-8F92-79A05412BFBB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2403;p42">
              <a:extLst>
                <a:ext uri="{FF2B5EF4-FFF2-40B4-BE49-F238E27FC236}">
                  <a16:creationId xmlns:a16="http://schemas.microsoft.com/office/drawing/2014/main" id="{E11B1563-9B12-B99D-C7CC-CDDDBB678C10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2404;p42">
              <a:extLst>
                <a:ext uri="{FF2B5EF4-FFF2-40B4-BE49-F238E27FC236}">
                  <a16:creationId xmlns:a16="http://schemas.microsoft.com/office/drawing/2014/main" id="{AD86478A-CB38-9F3D-B2C2-A9D3C453678A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2405;p42">
              <a:extLst>
                <a:ext uri="{FF2B5EF4-FFF2-40B4-BE49-F238E27FC236}">
                  <a16:creationId xmlns:a16="http://schemas.microsoft.com/office/drawing/2014/main" id="{FD9A7631-E8D5-9156-A0AF-1ED370AA7595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2406;p42">
              <a:extLst>
                <a:ext uri="{FF2B5EF4-FFF2-40B4-BE49-F238E27FC236}">
                  <a16:creationId xmlns:a16="http://schemas.microsoft.com/office/drawing/2014/main" id="{6D8B3663-FB8C-DEF0-CC96-761D3A078777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2407;p42">
              <a:extLst>
                <a:ext uri="{FF2B5EF4-FFF2-40B4-BE49-F238E27FC236}">
                  <a16:creationId xmlns:a16="http://schemas.microsoft.com/office/drawing/2014/main" id="{0B5908B9-79FB-8609-69D8-164D24DA2E51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2408;p42">
              <a:extLst>
                <a:ext uri="{FF2B5EF4-FFF2-40B4-BE49-F238E27FC236}">
                  <a16:creationId xmlns:a16="http://schemas.microsoft.com/office/drawing/2014/main" id="{AA540DE7-05F2-3EF5-A046-D922FA36687B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2409;p42">
              <a:extLst>
                <a:ext uri="{FF2B5EF4-FFF2-40B4-BE49-F238E27FC236}">
                  <a16:creationId xmlns:a16="http://schemas.microsoft.com/office/drawing/2014/main" id="{575F0123-0958-C285-CC8B-C2BB595DFF1F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2410;p42">
              <a:extLst>
                <a:ext uri="{FF2B5EF4-FFF2-40B4-BE49-F238E27FC236}">
                  <a16:creationId xmlns:a16="http://schemas.microsoft.com/office/drawing/2014/main" id="{330057A6-34E1-EBE7-2FF0-573460B6509B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2411;p42">
              <a:extLst>
                <a:ext uri="{FF2B5EF4-FFF2-40B4-BE49-F238E27FC236}">
                  <a16:creationId xmlns:a16="http://schemas.microsoft.com/office/drawing/2014/main" id="{80DF84D9-A249-DA96-44BC-34773F770FC8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2412;p42">
              <a:extLst>
                <a:ext uri="{FF2B5EF4-FFF2-40B4-BE49-F238E27FC236}">
                  <a16:creationId xmlns:a16="http://schemas.microsoft.com/office/drawing/2014/main" id="{76571BDB-0325-B459-A946-EBD263D6CE2F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2413;p42">
              <a:extLst>
                <a:ext uri="{FF2B5EF4-FFF2-40B4-BE49-F238E27FC236}">
                  <a16:creationId xmlns:a16="http://schemas.microsoft.com/office/drawing/2014/main" id="{CBDEE933-91E4-6AA0-E315-25E355910E99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2414;p42">
              <a:extLst>
                <a:ext uri="{FF2B5EF4-FFF2-40B4-BE49-F238E27FC236}">
                  <a16:creationId xmlns:a16="http://schemas.microsoft.com/office/drawing/2014/main" id="{60D01DD7-FCE4-F30D-7882-E89C77B8B1E4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2415;p42">
              <a:extLst>
                <a:ext uri="{FF2B5EF4-FFF2-40B4-BE49-F238E27FC236}">
                  <a16:creationId xmlns:a16="http://schemas.microsoft.com/office/drawing/2014/main" id="{15B8A49C-DA39-97B5-D74D-412759658988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2416;p42">
              <a:extLst>
                <a:ext uri="{FF2B5EF4-FFF2-40B4-BE49-F238E27FC236}">
                  <a16:creationId xmlns:a16="http://schemas.microsoft.com/office/drawing/2014/main" id="{6949E4FB-75E6-55FA-321E-1BDC40993F16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9" name="Google Shape;2549;p45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0" name="Google Shape;2550;p45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1" name="Google Shape;2551;p45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52" name="Google Shape;2552;p45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2553" name="Google Shape;2553;p45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45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45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45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45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45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9" name="Google Shape;2559;p45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60" name="Google Shape;2560;p45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2561" name="Google Shape;2561;p45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45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45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45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45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45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67" name="Google Shape;2567;p45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8" name="Google Shape;2568;p45"/>
          <p:cNvSpPr/>
          <p:nvPr/>
        </p:nvSpPr>
        <p:spPr>
          <a:xfrm>
            <a:off x="5745850" y="4642727"/>
            <a:ext cx="899302" cy="336852"/>
          </a:xfrm>
          <a:custGeom>
            <a:avLst/>
            <a:gdLst/>
            <a:ahLst/>
            <a:cxnLst/>
            <a:rect l="l" t="t" r="r" b="b"/>
            <a:pathLst>
              <a:path w="77526" h="29039" extrusionOk="0">
                <a:moveTo>
                  <a:pt x="38551" y="1"/>
                </a:moveTo>
                <a:lnTo>
                  <a:pt x="38125" y="39"/>
                </a:lnTo>
                <a:lnTo>
                  <a:pt x="37700" y="97"/>
                </a:lnTo>
                <a:lnTo>
                  <a:pt x="37275" y="175"/>
                </a:lnTo>
                <a:lnTo>
                  <a:pt x="36869" y="291"/>
                </a:lnTo>
                <a:lnTo>
                  <a:pt x="36463" y="445"/>
                </a:lnTo>
                <a:lnTo>
                  <a:pt x="36076" y="619"/>
                </a:lnTo>
                <a:lnTo>
                  <a:pt x="35709" y="813"/>
                </a:lnTo>
                <a:lnTo>
                  <a:pt x="35303" y="1064"/>
                </a:lnTo>
                <a:lnTo>
                  <a:pt x="34916" y="1354"/>
                </a:lnTo>
                <a:lnTo>
                  <a:pt x="34568" y="1663"/>
                </a:lnTo>
                <a:lnTo>
                  <a:pt x="34240" y="2011"/>
                </a:lnTo>
                <a:lnTo>
                  <a:pt x="33930" y="2359"/>
                </a:lnTo>
                <a:lnTo>
                  <a:pt x="33640" y="2746"/>
                </a:lnTo>
                <a:lnTo>
                  <a:pt x="33370" y="3133"/>
                </a:lnTo>
                <a:lnTo>
                  <a:pt x="33118" y="3558"/>
                </a:lnTo>
                <a:lnTo>
                  <a:pt x="32886" y="3983"/>
                </a:lnTo>
                <a:lnTo>
                  <a:pt x="32674" y="4428"/>
                </a:lnTo>
                <a:lnTo>
                  <a:pt x="32480" y="4873"/>
                </a:lnTo>
                <a:lnTo>
                  <a:pt x="32306" y="5317"/>
                </a:lnTo>
                <a:lnTo>
                  <a:pt x="32152" y="5781"/>
                </a:lnTo>
                <a:lnTo>
                  <a:pt x="31997" y="6265"/>
                </a:lnTo>
                <a:lnTo>
                  <a:pt x="31862" y="6729"/>
                </a:lnTo>
                <a:lnTo>
                  <a:pt x="31746" y="7193"/>
                </a:lnTo>
                <a:lnTo>
                  <a:pt x="31494" y="7115"/>
                </a:lnTo>
                <a:lnTo>
                  <a:pt x="31224" y="7057"/>
                </a:lnTo>
                <a:lnTo>
                  <a:pt x="30972" y="6999"/>
                </a:lnTo>
                <a:lnTo>
                  <a:pt x="30450" y="6999"/>
                </a:lnTo>
                <a:lnTo>
                  <a:pt x="30180" y="7019"/>
                </a:lnTo>
                <a:lnTo>
                  <a:pt x="29928" y="7077"/>
                </a:lnTo>
                <a:lnTo>
                  <a:pt x="29658" y="7154"/>
                </a:lnTo>
                <a:lnTo>
                  <a:pt x="29426" y="7231"/>
                </a:lnTo>
                <a:lnTo>
                  <a:pt x="29174" y="7347"/>
                </a:lnTo>
                <a:lnTo>
                  <a:pt x="28942" y="7483"/>
                </a:lnTo>
                <a:lnTo>
                  <a:pt x="28730" y="7637"/>
                </a:lnTo>
                <a:lnTo>
                  <a:pt x="28517" y="7792"/>
                </a:lnTo>
                <a:lnTo>
                  <a:pt x="28324" y="7985"/>
                </a:lnTo>
                <a:lnTo>
                  <a:pt x="28130" y="8179"/>
                </a:lnTo>
                <a:lnTo>
                  <a:pt x="27956" y="8391"/>
                </a:lnTo>
                <a:lnTo>
                  <a:pt x="27802" y="7908"/>
                </a:lnTo>
                <a:lnTo>
                  <a:pt x="27628" y="7425"/>
                </a:lnTo>
                <a:lnTo>
                  <a:pt x="27396" y="6941"/>
                </a:lnTo>
                <a:lnTo>
                  <a:pt x="27164" y="6497"/>
                </a:lnTo>
                <a:lnTo>
                  <a:pt x="26874" y="6052"/>
                </a:lnTo>
                <a:lnTo>
                  <a:pt x="26584" y="5627"/>
                </a:lnTo>
                <a:lnTo>
                  <a:pt x="26255" y="5221"/>
                </a:lnTo>
                <a:lnTo>
                  <a:pt x="25907" y="4834"/>
                </a:lnTo>
                <a:lnTo>
                  <a:pt x="25540" y="4486"/>
                </a:lnTo>
                <a:lnTo>
                  <a:pt x="25153" y="4138"/>
                </a:lnTo>
                <a:lnTo>
                  <a:pt x="24747" y="3829"/>
                </a:lnTo>
                <a:lnTo>
                  <a:pt x="24302" y="3558"/>
                </a:lnTo>
                <a:lnTo>
                  <a:pt x="23858" y="3287"/>
                </a:lnTo>
                <a:lnTo>
                  <a:pt x="23394" y="3075"/>
                </a:lnTo>
                <a:lnTo>
                  <a:pt x="22930" y="2881"/>
                </a:lnTo>
                <a:lnTo>
                  <a:pt x="22427" y="2727"/>
                </a:lnTo>
                <a:lnTo>
                  <a:pt x="21924" y="2611"/>
                </a:lnTo>
                <a:lnTo>
                  <a:pt x="21422" y="2533"/>
                </a:lnTo>
                <a:lnTo>
                  <a:pt x="20900" y="2495"/>
                </a:lnTo>
                <a:lnTo>
                  <a:pt x="20378" y="2495"/>
                </a:lnTo>
                <a:lnTo>
                  <a:pt x="19856" y="2533"/>
                </a:lnTo>
                <a:lnTo>
                  <a:pt x="19353" y="2611"/>
                </a:lnTo>
                <a:lnTo>
                  <a:pt x="18850" y="2727"/>
                </a:lnTo>
                <a:lnTo>
                  <a:pt x="18348" y="2862"/>
                </a:lnTo>
                <a:lnTo>
                  <a:pt x="17865" y="3055"/>
                </a:lnTo>
                <a:lnTo>
                  <a:pt x="17401" y="3268"/>
                </a:lnTo>
                <a:lnTo>
                  <a:pt x="16937" y="3519"/>
                </a:lnTo>
                <a:lnTo>
                  <a:pt x="16511" y="3790"/>
                </a:lnTo>
                <a:lnTo>
                  <a:pt x="16105" y="4119"/>
                </a:lnTo>
                <a:lnTo>
                  <a:pt x="15738" y="4447"/>
                </a:lnTo>
                <a:lnTo>
                  <a:pt x="15390" y="4834"/>
                </a:lnTo>
                <a:lnTo>
                  <a:pt x="15061" y="5240"/>
                </a:lnTo>
                <a:lnTo>
                  <a:pt x="14926" y="5453"/>
                </a:lnTo>
                <a:lnTo>
                  <a:pt x="14791" y="5685"/>
                </a:lnTo>
                <a:lnTo>
                  <a:pt x="14675" y="5897"/>
                </a:lnTo>
                <a:lnTo>
                  <a:pt x="14559" y="6129"/>
                </a:lnTo>
                <a:lnTo>
                  <a:pt x="14462" y="6361"/>
                </a:lnTo>
                <a:lnTo>
                  <a:pt x="14385" y="6613"/>
                </a:lnTo>
                <a:lnTo>
                  <a:pt x="14307" y="6845"/>
                </a:lnTo>
                <a:lnTo>
                  <a:pt x="14249" y="7096"/>
                </a:lnTo>
                <a:lnTo>
                  <a:pt x="14153" y="7599"/>
                </a:lnTo>
                <a:lnTo>
                  <a:pt x="14095" y="8101"/>
                </a:lnTo>
                <a:lnTo>
                  <a:pt x="14075" y="8623"/>
                </a:lnTo>
                <a:lnTo>
                  <a:pt x="14114" y="9126"/>
                </a:lnTo>
                <a:lnTo>
                  <a:pt x="14191" y="9648"/>
                </a:lnTo>
                <a:lnTo>
                  <a:pt x="14307" y="10151"/>
                </a:lnTo>
                <a:lnTo>
                  <a:pt x="14462" y="10634"/>
                </a:lnTo>
                <a:lnTo>
                  <a:pt x="14675" y="11098"/>
                </a:lnTo>
                <a:lnTo>
                  <a:pt x="14907" y="11562"/>
                </a:lnTo>
                <a:lnTo>
                  <a:pt x="15177" y="11987"/>
                </a:lnTo>
                <a:lnTo>
                  <a:pt x="15332" y="12200"/>
                </a:lnTo>
                <a:lnTo>
                  <a:pt x="15487" y="12412"/>
                </a:lnTo>
                <a:lnTo>
                  <a:pt x="15661" y="12606"/>
                </a:lnTo>
                <a:lnTo>
                  <a:pt x="15835" y="12780"/>
                </a:lnTo>
                <a:lnTo>
                  <a:pt x="15641" y="12857"/>
                </a:lnTo>
                <a:lnTo>
                  <a:pt x="15467" y="12954"/>
                </a:lnTo>
                <a:lnTo>
                  <a:pt x="15274" y="13050"/>
                </a:lnTo>
                <a:lnTo>
                  <a:pt x="15100" y="13147"/>
                </a:lnTo>
                <a:lnTo>
                  <a:pt x="14771" y="13398"/>
                </a:lnTo>
                <a:lnTo>
                  <a:pt x="14462" y="13669"/>
                </a:lnTo>
                <a:lnTo>
                  <a:pt x="14191" y="13998"/>
                </a:lnTo>
                <a:lnTo>
                  <a:pt x="13959" y="14326"/>
                </a:lnTo>
                <a:lnTo>
                  <a:pt x="13863" y="14500"/>
                </a:lnTo>
                <a:lnTo>
                  <a:pt x="13766" y="14694"/>
                </a:lnTo>
                <a:lnTo>
                  <a:pt x="13669" y="14887"/>
                </a:lnTo>
                <a:lnTo>
                  <a:pt x="13611" y="15080"/>
                </a:lnTo>
                <a:lnTo>
                  <a:pt x="13495" y="15467"/>
                </a:lnTo>
                <a:lnTo>
                  <a:pt x="13418" y="15873"/>
                </a:lnTo>
                <a:lnTo>
                  <a:pt x="13399" y="16260"/>
                </a:lnTo>
                <a:lnTo>
                  <a:pt x="13418" y="16666"/>
                </a:lnTo>
                <a:lnTo>
                  <a:pt x="13476" y="17052"/>
                </a:lnTo>
                <a:lnTo>
                  <a:pt x="13515" y="17246"/>
                </a:lnTo>
                <a:lnTo>
                  <a:pt x="13573" y="17420"/>
                </a:lnTo>
                <a:lnTo>
                  <a:pt x="13650" y="17613"/>
                </a:lnTo>
                <a:lnTo>
                  <a:pt x="13727" y="17806"/>
                </a:lnTo>
                <a:lnTo>
                  <a:pt x="13824" y="17980"/>
                </a:lnTo>
                <a:lnTo>
                  <a:pt x="13921" y="18154"/>
                </a:lnTo>
                <a:lnTo>
                  <a:pt x="13650" y="17942"/>
                </a:lnTo>
                <a:lnTo>
                  <a:pt x="13360" y="17768"/>
                </a:lnTo>
                <a:lnTo>
                  <a:pt x="13051" y="17632"/>
                </a:lnTo>
                <a:lnTo>
                  <a:pt x="12741" y="17536"/>
                </a:lnTo>
                <a:lnTo>
                  <a:pt x="12393" y="17497"/>
                </a:lnTo>
                <a:lnTo>
                  <a:pt x="12065" y="17478"/>
                </a:lnTo>
                <a:lnTo>
                  <a:pt x="11717" y="17497"/>
                </a:lnTo>
                <a:lnTo>
                  <a:pt x="11388" y="17574"/>
                </a:lnTo>
                <a:lnTo>
                  <a:pt x="11079" y="17690"/>
                </a:lnTo>
                <a:lnTo>
                  <a:pt x="10769" y="17845"/>
                </a:lnTo>
                <a:lnTo>
                  <a:pt x="10499" y="18038"/>
                </a:lnTo>
                <a:lnTo>
                  <a:pt x="10228" y="18251"/>
                </a:lnTo>
                <a:lnTo>
                  <a:pt x="10015" y="18522"/>
                </a:lnTo>
                <a:lnTo>
                  <a:pt x="9822" y="18792"/>
                </a:lnTo>
                <a:lnTo>
                  <a:pt x="9648" y="19082"/>
                </a:lnTo>
                <a:lnTo>
                  <a:pt x="9590" y="19256"/>
                </a:lnTo>
                <a:lnTo>
                  <a:pt x="9532" y="19411"/>
                </a:lnTo>
                <a:lnTo>
                  <a:pt x="9281" y="19102"/>
                </a:lnTo>
                <a:lnTo>
                  <a:pt x="8991" y="18812"/>
                </a:lnTo>
                <a:lnTo>
                  <a:pt x="8662" y="18560"/>
                </a:lnTo>
                <a:lnTo>
                  <a:pt x="8333" y="18328"/>
                </a:lnTo>
                <a:lnTo>
                  <a:pt x="7966" y="18135"/>
                </a:lnTo>
                <a:lnTo>
                  <a:pt x="7599" y="17961"/>
                </a:lnTo>
                <a:lnTo>
                  <a:pt x="7212" y="17806"/>
                </a:lnTo>
                <a:lnTo>
                  <a:pt x="6825" y="17710"/>
                </a:lnTo>
                <a:lnTo>
                  <a:pt x="6419" y="17613"/>
                </a:lnTo>
                <a:lnTo>
                  <a:pt x="6013" y="17574"/>
                </a:lnTo>
                <a:lnTo>
                  <a:pt x="5607" y="17555"/>
                </a:lnTo>
                <a:lnTo>
                  <a:pt x="5182" y="17555"/>
                </a:lnTo>
                <a:lnTo>
                  <a:pt x="4776" y="17613"/>
                </a:lnTo>
                <a:lnTo>
                  <a:pt x="4370" y="17671"/>
                </a:lnTo>
                <a:lnTo>
                  <a:pt x="3983" y="17787"/>
                </a:lnTo>
                <a:lnTo>
                  <a:pt x="3597" y="17922"/>
                </a:lnTo>
                <a:lnTo>
                  <a:pt x="3229" y="18096"/>
                </a:lnTo>
                <a:lnTo>
                  <a:pt x="2862" y="18290"/>
                </a:lnTo>
                <a:lnTo>
                  <a:pt x="2514" y="18522"/>
                </a:lnTo>
                <a:lnTo>
                  <a:pt x="2205" y="18773"/>
                </a:lnTo>
                <a:lnTo>
                  <a:pt x="1896" y="19044"/>
                </a:lnTo>
                <a:lnTo>
                  <a:pt x="1606" y="19334"/>
                </a:lnTo>
                <a:lnTo>
                  <a:pt x="1354" y="19662"/>
                </a:lnTo>
                <a:lnTo>
                  <a:pt x="1103" y="19991"/>
                </a:lnTo>
                <a:lnTo>
                  <a:pt x="871" y="20339"/>
                </a:lnTo>
                <a:lnTo>
                  <a:pt x="678" y="20687"/>
                </a:lnTo>
                <a:lnTo>
                  <a:pt x="504" y="21074"/>
                </a:lnTo>
                <a:lnTo>
                  <a:pt x="349" y="21441"/>
                </a:lnTo>
                <a:lnTo>
                  <a:pt x="233" y="21847"/>
                </a:lnTo>
                <a:lnTo>
                  <a:pt x="136" y="22234"/>
                </a:lnTo>
                <a:lnTo>
                  <a:pt x="59" y="22640"/>
                </a:lnTo>
                <a:lnTo>
                  <a:pt x="20" y="23065"/>
                </a:lnTo>
                <a:lnTo>
                  <a:pt x="1" y="23471"/>
                </a:lnTo>
                <a:lnTo>
                  <a:pt x="1" y="23877"/>
                </a:lnTo>
                <a:lnTo>
                  <a:pt x="40" y="24302"/>
                </a:lnTo>
                <a:lnTo>
                  <a:pt x="98" y="24708"/>
                </a:lnTo>
                <a:lnTo>
                  <a:pt x="194" y="25114"/>
                </a:lnTo>
                <a:lnTo>
                  <a:pt x="291" y="25520"/>
                </a:lnTo>
                <a:lnTo>
                  <a:pt x="426" y="25926"/>
                </a:lnTo>
                <a:lnTo>
                  <a:pt x="581" y="26313"/>
                </a:lnTo>
                <a:lnTo>
                  <a:pt x="755" y="26700"/>
                </a:lnTo>
                <a:lnTo>
                  <a:pt x="948" y="27086"/>
                </a:lnTo>
                <a:lnTo>
                  <a:pt x="1161" y="27434"/>
                </a:lnTo>
                <a:lnTo>
                  <a:pt x="1393" y="27782"/>
                </a:lnTo>
                <a:lnTo>
                  <a:pt x="1644" y="28130"/>
                </a:lnTo>
                <a:lnTo>
                  <a:pt x="1915" y="28440"/>
                </a:lnTo>
                <a:lnTo>
                  <a:pt x="2205" y="28749"/>
                </a:lnTo>
                <a:lnTo>
                  <a:pt x="2495" y="29039"/>
                </a:lnTo>
                <a:lnTo>
                  <a:pt x="76134" y="29039"/>
                </a:lnTo>
                <a:lnTo>
                  <a:pt x="76289" y="28904"/>
                </a:lnTo>
                <a:lnTo>
                  <a:pt x="76424" y="28788"/>
                </a:lnTo>
                <a:lnTo>
                  <a:pt x="76695" y="28498"/>
                </a:lnTo>
                <a:lnTo>
                  <a:pt x="76927" y="28208"/>
                </a:lnTo>
                <a:lnTo>
                  <a:pt x="77101" y="27879"/>
                </a:lnTo>
                <a:lnTo>
                  <a:pt x="77255" y="27531"/>
                </a:lnTo>
                <a:lnTo>
                  <a:pt x="77371" y="27183"/>
                </a:lnTo>
                <a:lnTo>
                  <a:pt x="77468" y="26816"/>
                </a:lnTo>
                <a:lnTo>
                  <a:pt x="77507" y="26429"/>
                </a:lnTo>
                <a:lnTo>
                  <a:pt x="77526" y="26042"/>
                </a:lnTo>
                <a:lnTo>
                  <a:pt x="77507" y="25656"/>
                </a:lnTo>
                <a:lnTo>
                  <a:pt x="77468" y="25269"/>
                </a:lnTo>
                <a:lnTo>
                  <a:pt x="77391" y="24882"/>
                </a:lnTo>
                <a:lnTo>
                  <a:pt x="77275" y="24496"/>
                </a:lnTo>
                <a:lnTo>
                  <a:pt x="77139" y="24109"/>
                </a:lnTo>
                <a:lnTo>
                  <a:pt x="76985" y="23742"/>
                </a:lnTo>
                <a:lnTo>
                  <a:pt x="76791" y="23394"/>
                </a:lnTo>
                <a:lnTo>
                  <a:pt x="76579" y="23065"/>
                </a:lnTo>
                <a:lnTo>
                  <a:pt x="76347" y="22756"/>
                </a:lnTo>
                <a:lnTo>
                  <a:pt x="76076" y="22485"/>
                </a:lnTo>
                <a:lnTo>
                  <a:pt x="75786" y="22234"/>
                </a:lnTo>
                <a:lnTo>
                  <a:pt x="75477" y="22021"/>
                </a:lnTo>
                <a:lnTo>
                  <a:pt x="75148" y="21828"/>
                </a:lnTo>
                <a:lnTo>
                  <a:pt x="74819" y="21673"/>
                </a:lnTo>
                <a:lnTo>
                  <a:pt x="74471" y="21538"/>
                </a:lnTo>
                <a:lnTo>
                  <a:pt x="74104" y="21441"/>
                </a:lnTo>
                <a:lnTo>
                  <a:pt x="73737" y="21383"/>
                </a:lnTo>
                <a:lnTo>
                  <a:pt x="73369" y="21344"/>
                </a:lnTo>
                <a:lnTo>
                  <a:pt x="72983" y="21344"/>
                </a:lnTo>
                <a:lnTo>
                  <a:pt x="72596" y="21383"/>
                </a:lnTo>
                <a:lnTo>
                  <a:pt x="72229" y="21460"/>
                </a:lnTo>
                <a:lnTo>
                  <a:pt x="71842" y="21576"/>
                </a:lnTo>
                <a:lnTo>
                  <a:pt x="71475" y="21712"/>
                </a:lnTo>
                <a:lnTo>
                  <a:pt x="71436" y="21499"/>
                </a:lnTo>
                <a:lnTo>
                  <a:pt x="71397" y="21306"/>
                </a:lnTo>
                <a:lnTo>
                  <a:pt x="71339" y="21112"/>
                </a:lnTo>
                <a:lnTo>
                  <a:pt x="71243" y="20938"/>
                </a:lnTo>
                <a:lnTo>
                  <a:pt x="71146" y="20745"/>
                </a:lnTo>
                <a:lnTo>
                  <a:pt x="71049" y="20571"/>
                </a:lnTo>
                <a:lnTo>
                  <a:pt x="70914" y="20416"/>
                </a:lnTo>
                <a:lnTo>
                  <a:pt x="70779" y="20262"/>
                </a:lnTo>
                <a:lnTo>
                  <a:pt x="70643" y="20107"/>
                </a:lnTo>
                <a:lnTo>
                  <a:pt x="70489" y="19972"/>
                </a:lnTo>
                <a:lnTo>
                  <a:pt x="70334" y="19836"/>
                </a:lnTo>
                <a:lnTo>
                  <a:pt x="70160" y="19701"/>
                </a:lnTo>
                <a:lnTo>
                  <a:pt x="69793" y="19488"/>
                </a:lnTo>
                <a:lnTo>
                  <a:pt x="69425" y="19314"/>
                </a:lnTo>
                <a:lnTo>
                  <a:pt x="69000" y="19121"/>
                </a:lnTo>
                <a:lnTo>
                  <a:pt x="68594" y="18966"/>
                </a:lnTo>
                <a:lnTo>
                  <a:pt x="68382" y="18908"/>
                </a:lnTo>
                <a:lnTo>
                  <a:pt x="68188" y="18850"/>
                </a:lnTo>
                <a:lnTo>
                  <a:pt x="67956" y="18831"/>
                </a:lnTo>
                <a:lnTo>
                  <a:pt x="67744" y="18812"/>
                </a:lnTo>
                <a:lnTo>
                  <a:pt x="67976" y="18290"/>
                </a:lnTo>
                <a:lnTo>
                  <a:pt x="68208" y="17748"/>
                </a:lnTo>
                <a:lnTo>
                  <a:pt x="68382" y="17207"/>
                </a:lnTo>
                <a:lnTo>
                  <a:pt x="68536" y="16646"/>
                </a:lnTo>
                <a:lnTo>
                  <a:pt x="68594" y="16376"/>
                </a:lnTo>
                <a:lnTo>
                  <a:pt x="68652" y="16086"/>
                </a:lnTo>
                <a:lnTo>
                  <a:pt x="68672" y="15815"/>
                </a:lnTo>
                <a:lnTo>
                  <a:pt x="68691" y="15525"/>
                </a:lnTo>
                <a:lnTo>
                  <a:pt x="68710" y="15235"/>
                </a:lnTo>
                <a:lnTo>
                  <a:pt x="68691" y="14964"/>
                </a:lnTo>
                <a:lnTo>
                  <a:pt x="68652" y="14674"/>
                </a:lnTo>
                <a:lnTo>
                  <a:pt x="68594" y="14404"/>
                </a:lnTo>
                <a:lnTo>
                  <a:pt x="68556" y="14172"/>
                </a:lnTo>
                <a:lnTo>
                  <a:pt x="68478" y="13959"/>
                </a:lnTo>
                <a:lnTo>
                  <a:pt x="68304" y="13534"/>
                </a:lnTo>
                <a:lnTo>
                  <a:pt x="68111" y="13128"/>
                </a:lnTo>
                <a:lnTo>
                  <a:pt x="67860" y="12741"/>
                </a:lnTo>
                <a:lnTo>
                  <a:pt x="67589" y="12374"/>
                </a:lnTo>
                <a:lnTo>
                  <a:pt x="67280" y="12026"/>
                </a:lnTo>
                <a:lnTo>
                  <a:pt x="66970" y="11697"/>
                </a:lnTo>
                <a:lnTo>
                  <a:pt x="66622" y="11388"/>
                </a:lnTo>
                <a:lnTo>
                  <a:pt x="66371" y="11175"/>
                </a:lnTo>
                <a:lnTo>
                  <a:pt x="66100" y="10982"/>
                </a:lnTo>
                <a:lnTo>
                  <a:pt x="65830" y="10789"/>
                </a:lnTo>
                <a:lnTo>
                  <a:pt x="65559" y="10595"/>
                </a:lnTo>
                <a:lnTo>
                  <a:pt x="65269" y="10421"/>
                </a:lnTo>
                <a:lnTo>
                  <a:pt x="64979" y="10267"/>
                </a:lnTo>
                <a:lnTo>
                  <a:pt x="64670" y="10131"/>
                </a:lnTo>
                <a:lnTo>
                  <a:pt x="64380" y="9996"/>
                </a:lnTo>
                <a:lnTo>
                  <a:pt x="64070" y="9861"/>
                </a:lnTo>
                <a:lnTo>
                  <a:pt x="63761" y="9764"/>
                </a:lnTo>
                <a:lnTo>
                  <a:pt x="63432" y="9667"/>
                </a:lnTo>
                <a:lnTo>
                  <a:pt x="63104" y="9590"/>
                </a:lnTo>
                <a:lnTo>
                  <a:pt x="62794" y="9513"/>
                </a:lnTo>
                <a:lnTo>
                  <a:pt x="62466" y="9474"/>
                </a:lnTo>
                <a:lnTo>
                  <a:pt x="62137" y="9435"/>
                </a:lnTo>
                <a:lnTo>
                  <a:pt x="61808" y="9416"/>
                </a:lnTo>
                <a:lnTo>
                  <a:pt x="61460" y="9416"/>
                </a:lnTo>
                <a:lnTo>
                  <a:pt x="61132" y="9435"/>
                </a:lnTo>
                <a:lnTo>
                  <a:pt x="60803" y="9474"/>
                </a:lnTo>
                <a:lnTo>
                  <a:pt x="60474" y="9532"/>
                </a:lnTo>
                <a:lnTo>
                  <a:pt x="60146" y="9609"/>
                </a:lnTo>
                <a:lnTo>
                  <a:pt x="59836" y="9687"/>
                </a:lnTo>
                <a:lnTo>
                  <a:pt x="59508" y="9803"/>
                </a:lnTo>
                <a:lnTo>
                  <a:pt x="59198" y="9919"/>
                </a:lnTo>
                <a:lnTo>
                  <a:pt x="58908" y="10054"/>
                </a:lnTo>
                <a:lnTo>
                  <a:pt x="58618" y="10209"/>
                </a:lnTo>
                <a:lnTo>
                  <a:pt x="58328" y="10383"/>
                </a:lnTo>
                <a:lnTo>
                  <a:pt x="58058" y="10576"/>
                </a:lnTo>
                <a:lnTo>
                  <a:pt x="57806" y="10789"/>
                </a:lnTo>
                <a:lnTo>
                  <a:pt x="57555" y="11001"/>
                </a:lnTo>
                <a:lnTo>
                  <a:pt x="57323" y="11233"/>
                </a:lnTo>
                <a:lnTo>
                  <a:pt x="57110" y="11485"/>
                </a:lnTo>
                <a:lnTo>
                  <a:pt x="56917" y="11736"/>
                </a:lnTo>
                <a:lnTo>
                  <a:pt x="56762" y="11987"/>
                </a:lnTo>
                <a:lnTo>
                  <a:pt x="56627" y="12238"/>
                </a:lnTo>
                <a:lnTo>
                  <a:pt x="56492" y="12509"/>
                </a:lnTo>
                <a:lnTo>
                  <a:pt x="56395" y="12780"/>
                </a:lnTo>
                <a:lnTo>
                  <a:pt x="56318" y="13070"/>
                </a:lnTo>
                <a:lnTo>
                  <a:pt x="56240" y="13340"/>
                </a:lnTo>
                <a:lnTo>
                  <a:pt x="56182" y="13650"/>
                </a:lnTo>
                <a:lnTo>
                  <a:pt x="56163" y="13940"/>
                </a:lnTo>
                <a:lnTo>
                  <a:pt x="56144" y="14230"/>
                </a:lnTo>
                <a:lnTo>
                  <a:pt x="56144" y="14539"/>
                </a:lnTo>
                <a:lnTo>
                  <a:pt x="56144" y="14829"/>
                </a:lnTo>
                <a:lnTo>
                  <a:pt x="56182" y="15138"/>
                </a:lnTo>
                <a:lnTo>
                  <a:pt x="56221" y="15428"/>
                </a:lnTo>
                <a:lnTo>
                  <a:pt x="56279" y="15718"/>
                </a:lnTo>
                <a:lnTo>
                  <a:pt x="56356" y="16008"/>
                </a:lnTo>
                <a:lnTo>
                  <a:pt x="56356" y="16008"/>
                </a:lnTo>
                <a:lnTo>
                  <a:pt x="55950" y="15796"/>
                </a:lnTo>
                <a:lnTo>
                  <a:pt x="55544" y="15602"/>
                </a:lnTo>
                <a:lnTo>
                  <a:pt x="55119" y="15428"/>
                </a:lnTo>
                <a:lnTo>
                  <a:pt x="54694" y="15274"/>
                </a:lnTo>
                <a:lnTo>
                  <a:pt x="54249" y="15158"/>
                </a:lnTo>
                <a:lnTo>
                  <a:pt x="53785" y="15080"/>
                </a:lnTo>
                <a:lnTo>
                  <a:pt x="53321" y="15022"/>
                </a:lnTo>
                <a:lnTo>
                  <a:pt x="52857" y="14984"/>
                </a:lnTo>
                <a:lnTo>
                  <a:pt x="52412" y="14984"/>
                </a:lnTo>
                <a:lnTo>
                  <a:pt x="51949" y="15022"/>
                </a:lnTo>
                <a:lnTo>
                  <a:pt x="51485" y="15080"/>
                </a:lnTo>
                <a:lnTo>
                  <a:pt x="51040" y="15158"/>
                </a:lnTo>
                <a:lnTo>
                  <a:pt x="50595" y="15293"/>
                </a:lnTo>
                <a:lnTo>
                  <a:pt x="50170" y="15428"/>
                </a:lnTo>
                <a:lnTo>
                  <a:pt x="49745" y="15602"/>
                </a:lnTo>
                <a:lnTo>
                  <a:pt x="49339" y="15815"/>
                </a:lnTo>
                <a:lnTo>
                  <a:pt x="49339" y="15641"/>
                </a:lnTo>
                <a:lnTo>
                  <a:pt x="49300" y="15467"/>
                </a:lnTo>
                <a:lnTo>
                  <a:pt x="49223" y="15138"/>
                </a:lnTo>
                <a:lnTo>
                  <a:pt x="49107" y="14829"/>
                </a:lnTo>
                <a:lnTo>
                  <a:pt x="48952" y="14520"/>
                </a:lnTo>
                <a:lnTo>
                  <a:pt x="48759" y="14230"/>
                </a:lnTo>
                <a:lnTo>
                  <a:pt x="48546" y="13959"/>
                </a:lnTo>
                <a:lnTo>
                  <a:pt x="48295" y="13708"/>
                </a:lnTo>
                <a:lnTo>
                  <a:pt x="48024" y="13495"/>
                </a:lnTo>
                <a:lnTo>
                  <a:pt x="47734" y="13302"/>
                </a:lnTo>
                <a:lnTo>
                  <a:pt x="47425" y="13147"/>
                </a:lnTo>
                <a:lnTo>
                  <a:pt x="47115" y="13012"/>
                </a:lnTo>
                <a:lnTo>
                  <a:pt x="46787" y="12896"/>
                </a:lnTo>
                <a:lnTo>
                  <a:pt x="46458" y="12799"/>
                </a:lnTo>
                <a:lnTo>
                  <a:pt x="46110" y="12722"/>
                </a:lnTo>
                <a:lnTo>
                  <a:pt x="45762" y="12664"/>
                </a:lnTo>
                <a:lnTo>
                  <a:pt x="45433" y="12644"/>
                </a:lnTo>
                <a:lnTo>
                  <a:pt x="45085" y="12625"/>
                </a:lnTo>
                <a:lnTo>
                  <a:pt x="44447" y="12625"/>
                </a:lnTo>
                <a:lnTo>
                  <a:pt x="44119" y="12664"/>
                </a:lnTo>
                <a:lnTo>
                  <a:pt x="43500" y="12722"/>
                </a:lnTo>
                <a:lnTo>
                  <a:pt x="42823" y="12799"/>
                </a:lnTo>
                <a:lnTo>
                  <a:pt x="42823" y="12799"/>
                </a:lnTo>
                <a:lnTo>
                  <a:pt x="43133" y="12509"/>
                </a:lnTo>
                <a:lnTo>
                  <a:pt x="43423" y="12180"/>
                </a:lnTo>
                <a:lnTo>
                  <a:pt x="43713" y="11852"/>
                </a:lnTo>
                <a:lnTo>
                  <a:pt x="43964" y="11523"/>
                </a:lnTo>
                <a:lnTo>
                  <a:pt x="44196" y="11156"/>
                </a:lnTo>
                <a:lnTo>
                  <a:pt x="44428" y="10789"/>
                </a:lnTo>
                <a:lnTo>
                  <a:pt x="44621" y="10421"/>
                </a:lnTo>
                <a:lnTo>
                  <a:pt x="44795" y="10035"/>
                </a:lnTo>
                <a:lnTo>
                  <a:pt x="44969" y="9629"/>
                </a:lnTo>
                <a:lnTo>
                  <a:pt x="45105" y="9223"/>
                </a:lnTo>
                <a:lnTo>
                  <a:pt x="45221" y="8817"/>
                </a:lnTo>
                <a:lnTo>
                  <a:pt x="45317" y="8391"/>
                </a:lnTo>
                <a:lnTo>
                  <a:pt x="45375" y="7985"/>
                </a:lnTo>
                <a:lnTo>
                  <a:pt x="45433" y="7560"/>
                </a:lnTo>
                <a:lnTo>
                  <a:pt x="45453" y="7135"/>
                </a:lnTo>
                <a:lnTo>
                  <a:pt x="45453" y="6709"/>
                </a:lnTo>
                <a:lnTo>
                  <a:pt x="45414" y="6284"/>
                </a:lnTo>
                <a:lnTo>
                  <a:pt x="45375" y="5859"/>
                </a:lnTo>
                <a:lnTo>
                  <a:pt x="45279" y="5433"/>
                </a:lnTo>
                <a:lnTo>
                  <a:pt x="45182" y="5008"/>
                </a:lnTo>
                <a:lnTo>
                  <a:pt x="45047" y="4602"/>
                </a:lnTo>
                <a:lnTo>
                  <a:pt x="44892" y="4215"/>
                </a:lnTo>
                <a:lnTo>
                  <a:pt x="44718" y="3809"/>
                </a:lnTo>
                <a:lnTo>
                  <a:pt x="44525" y="3442"/>
                </a:lnTo>
                <a:lnTo>
                  <a:pt x="44312" y="3075"/>
                </a:lnTo>
                <a:lnTo>
                  <a:pt x="44061" y="2727"/>
                </a:lnTo>
                <a:lnTo>
                  <a:pt x="43809" y="2379"/>
                </a:lnTo>
                <a:lnTo>
                  <a:pt x="43519" y="2050"/>
                </a:lnTo>
                <a:lnTo>
                  <a:pt x="43229" y="1760"/>
                </a:lnTo>
                <a:lnTo>
                  <a:pt x="42901" y="1470"/>
                </a:lnTo>
                <a:lnTo>
                  <a:pt x="42572" y="1219"/>
                </a:lnTo>
                <a:lnTo>
                  <a:pt x="42224" y="967"/>
                </a:lnTo>
                <a:lnTo>
                  <a:pt x="41837" y="755"/>
                </a:lnTo>
                <a:lnTo>
                  <a:pt x="41470" y="581"/>
                </a:lnTo>
                <a:lnTo>
                  <a:pt x="41064" y="407"/>
                </a:lnTo>
                <a:lnTo>
                  <a:pt x="40658" y="271"/>
                </a:lnTo>
                <a:lnTo>
                  <a:pt x="40252" y="175"/>
                </a:lnTo>
                <a:lnTo>
                  <a:pt x="39827" y="78"/>
                </a:lnTo>
                <a:lnTo>
                  <a:pt x="39401" y="39"/>
                </a:lnTo>
                <a:lnTo>
                  <a:pt x="38976" y="1"/>
                </a:lnTo>
                <a:close/>
              </a:path>
            </a:pathLst>
          </a:custGeom>
          <a:solidFill>
            <a:srgbClr val="9ADD9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4A31E19F-F3EB-0A47-8B9F-3DB80A3EF6B3}"/>
              </a:ext>
            </a:extLst>
          </p:cNvPr>
          <p:cNvSpPr txBox="1"/>
          <p:nvPr/>
        </p:nvSpPr>
        <p:spPr>
          <a:xfrm>
            <a:off x="522766" y="1663916"/>
            <a:ext cx="6469296" cy="1569660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l"/>
            <a:r>
              <a:rPr lang="en-GB" sz="6600" b="1" dirty="0">
                <a:ln w="9525">
                  <a:solidFill>
                    <a:srgbClr val="000000"/>
                  </a:solidFill>
                  <a:prstDash val="solid"/>
                </a:ln>
                <a:latin typeface="Cooper Black" panose="0208090404030B020404" pitchFamily="18" charset="77"/>
              </a:rPr>
              <a:t>Hand writing</a:t>
            </a:r>
            <a:r>
              <a:rPr lang="en-GB" sz="96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tx1"/>
                </a:solidFill>
                <a:effectLst>
                  <a:outerShdw blurRad="12700" dist="38100" dir="2700000" algn="tl" rotWithShape="0">
                    <a:schemeClr val="bg1">
                      <a:lumMod val="50000"/>
                    </a:schemeClr>
                  </a:outerShdw>
                </a:effectLst>
                <a:latin typeface="Comic Sans MS" panose="030F0702030302020204" pitchFamily="66" charset="0"/>
              </a:rPr>
              <a:t> </a:t>
            </a:r>
            <a:endParaRPr lang="en-SA" sz="9600" b="1" dirty="0">
              <a:ln w="9525">
                <a:solidFill>
                  <a:schemeClr val="bg1"/>
                </a:solidFill>
                <a:prstDash val="solid"/>
              </a:ln>
              <a:solidFill>
                <a:schemeClr val="tx1"/>
              </a:solidFill>
              <a:effectLst>
                <a:outerShdw blurRad="12700" dist="38100" dir="2700000" algn="tl" rotWithShape="0">
                  <a:schemeClr val="bg1">
                    <a:lumMod val="5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4" name="Google Shape;5977;p63">
            <a:extLst>
              <a:ext uri="{FF2B5EF4-FFF2-40B4-BE49-F238E27FC236}">
                <a16:creationId xmlns:a16="http://schemas.microsoft.com/office/drawing/2014/main" id="{B0A42C96-A9E7-5C46-B900-23E34FFFAA3A}"/>
              </a:ext>
            </a:extLst>
          </p:cNvPr>
          <p:cNvSpPr/>
          <p:nvPr/>
        </p:nvSpPr>
        <p:spPr>
          <a:xfrm rot="10800000">
            <a:off x="6037707" y="755142"/>
            <a:ext cx="2125645" cy="2168664"/>
          </a:xfrm>
          <a:custGeom>
            <a:avLst/>
            <a:gdLst/>
            <a:ahLst/>
            <a:cxnLst/>
            <a:rect l="l" t="t" r="r" b="b"/>
            <a:pathLst>
              <a:path w="167174" h="156111" extrusionOk="0">
                <a:moveTo>
                  <a:pt x="80188" y="0"/>
                </a:moveTo>
                <a:lnTo>
                  <a:pt x="78702" y="55"/>
                </a:lnTo>
                <a:lnTo>
                  <a:pt x="77244" y="138"/>
                </a:lnTo>
                <a:lnTo>
                  <a:pt x="75785" y="248"/>
                </a:lnTo>
                <a:lnTo>
                  <a:pt x="74299" y="413"/>
                </a:lnTo>
                <a:lnTo>
                  <a:pt x="72841" y="605"/>
                </a:lnTo>
                <a:lnTo>
                  <a:pt x="71410" y="853"/>
                </a:lnTo>
                <a:lnTo>
                  <a:pt x="69952" y="1128"/>
                </a:lnTo>
                <a:lnTo>
                  <a:pt x="68521" y="1431"/>
                </a:lnTo>
                <a:lnTo>
                  <a:pt x="67090" y="1761"/>
                </a:lnTo>
                <a:lnTo>
                  <a:pt x="65686" y="2146"/>
                </a:lnTo>
                <a:lnTo>
                  <a:pt x="64283" y="2559"/>
                </a:lnTo>
                <a:lnTo>
                  <a:pt x="62879" y="2999"/>
                </a:lnTo>
                <a:lnTo>
                  <a:pt x="61476" y="3495"/>
                </a:lnTo>
                <a:lnTo>
                  <a:pt x="60100" y="3990"/>
                </a:lnTo>
                <a:lnTo>
                  <a:pt x="58724" y="4540"/>
                </a:lnTo>
                <a:lnTo>
                  <a:pt x="57348" y="5118"/>
                </a:lnTo>
                <a:lnTo>
                  <a:pt x="56000" y="5724"/>
                </a:lnTo>
                <a:lnTo>
                  <a:pt x="54651" y="6357"/>
                </a:lnTo>
                <a:lnTo>
                  <a:pt x="53330" y="7017"/>
                </a:lnTo>
                <a:lnTo>
                  <a:pt x="51982" y="7705"/>
                </a:lnTo>
                <a:lnTo>
                  <a:pt x="50689" y="8421"/>
                </a:lnTo>
                <a:lnTo>
                  <a:pt x="49395" y="9164"/>
                </a:lnTo>
                <a:lnTo>
                  <a:pt x="48102" y="9907"/>
                </a:lnTo>
                <a:lnTo>
                  <a:pt x="46809" y="10705"/>
                </a:lnTo>
                <a:lnTo>
                  <a:pt x="45543" y="11530"/>
                </a:lnTo>
                <a:lnTo>
                  <a:pt x="44304" y="12356"/>
                </a:lnTo>
                <a:lnTo>
                  <a:pt x="43066" y="13236"/>
                </a:lnTo>
                <a:lnTo>
                  <a:pt x="41828" y="14117"/>
                </a:lnTo>
                <a:lnTo>
                  <a:pt x="40617" y="15025"/>
                </a:lnTo>
                <a:lnTo>
                  <a:pt x="39434" y="15933"/>
                </a:lnTo>
                <a:lnTo>
                  <a:pt x="38223" y="16896"/>
                </a:lnTo>
                <a:lnTo>
                  <a:pt x="37067" y="17859"/>
                </a:lnTo>
                <a:lnTo>
                  <a:pt x="35911" y="18850"/>
                </a:lnTo>
                <a:lnTo>
                  <a:pt x="34756" y="19841"/>
                </a:lnTo>
                <a:lnTo>
                  <a:pt x="33655" y="20859"/>
                </a:lnTo>
                <a:lnTo>
                  <a:pt x="32527" y="21904"/>
                </a:lnTo>
                <a:lnTo>
                  <a:pt x="31426" y="22950"/>
                </a:lnTo>
                <a:lnTo>
                  <a:pt x="30353" y="23996"/>
                </a:lnTo>
                <a:lnTo>
                  <a:pt x="29307" y="25097"/>
                </a:lnTo>
                <a:lnTo>
                  <a:pt x="28261" y="26170"/>
                </a:lnTo>
                <a:lnTo>
                  <a:pt x="27216" y="27298"/>
                </a:lnTo>
                <a:lnTo>
                  <a:pt x="26197" y="28399"/>
                </a:lnTo>
                <a:lnTo>
                  <a:pt x="25207" y="29527"/>
                </a:lnTo>
                <a:lnTo>
                  <a:pt x="24244" y="30683"/>
                </a:lnTo>
                <a:lnTo>
                  <a:pt x="23280" y="31839"/>
                </a:lnTo>
                <a:lnTo>
                  <a:pt x="22345" y="32994"/>
                </a:lnTo>
                <a:lnTo>
                  <a:pt x="21437" y="34150"/>
                </a:lnTo>
                <a:lnTo>
                  <a:pt x="20529" y="35333"/>
                </a:lnTo>
                <a:lnTo>
                  <a:pt x="19648" y="36517"/>
                </a:lnTo>
                <a:lnTo>
                  <a:pt x="18767" y="37700"/>
                </a:lnTo>
                <a:lnTo>
                  <a:pt x="17942" y="38911"/>
                </a:lnTo>
                <a:lnTo>
                  <a:pt x="16181" y="41497"/>
                </a:lnTo>
                <a:lnTo>
                  <a:pt x="14447" y="44112"/>
                </a:lnTo>
                <a:lnTo>
                  <a:pt x="13622" y="45432"/>
                </a:lnTo>
                <a:lnTo>
                  <a:pt x="12796" y="46781"/>
                </a:lnTo>
                <a:lnTo>
                  <a:pt x="11998" y="48129"/>
                </a:lnTo>
                <a:lnTo>
                  <a:pt x="11200" y="49478"/>
                </a:lnTo>
                <a:lnTo>
                  <a:pt x="10402" y="50854"/>
                </a:lnTo>
                <a:lnTo>
                  <a:pt x="9659" y="52229"/>
                </a:lnTo>
                <a:lnTo>
                  <a:pt x="8916" y="53605"/>
                </a:lnTo>
                <a:lnTo>
                  <a:pt x="8200" y="55009"/>
                </a:lnTo>
                <a:lnTo>
                  <a:pt x="7512" y="56412"/>
                </a:lnTo>
                <a:lnTo>
                  <a:pt x="6825" y="57816"/>
                </a:lnTo>
                <a:lnTo>
                  <a:pt x="6192" y="59247"/>
                </a:lnTo>
                <a:lnTo>
                  <a:pt x="5559" y="60678"/>
                </a:lnTo>
                <a:lnTo>
                  <a:pt x="4981" y="62108"/>
                </a:lnTo>
                <a:lnTo>
                  <a:pt x="4403" y="63567"/>
                </a:lnTo>
                <a:lnTo>
                  <a:pt x="3853" y="65025"/>
                </a:lnTo>
                <a:lnTo>
                  <a:pt x="3357" y="66484"/>
                </a:lnTo>
                <a:lnTo>
                  <a:pt x="2862" y="67942"/>
                </a:lnTo>
                <a:lnTo>
                  <a:pt x="2422" y="69428"/>
                </a:lnTo>
                <a:lnTo>
                  <a:pt x="2009" y="70914"/>
                </a:lnTo>
                <a:lnTo>
                  <a:pt x="1651" y="72428"/>
                </a:lnTo>
                <a:lnTo>
                  <a:pt x="1293" y="73941"/>
                </a:lnTo>
                <a:lnTo>
                  <a:pt x="991" y="75427"/>
                </a:lnTo>
                <a:lnTo>
                  <a:pt x="715" y="76968"/>
                </a:lnTo>
                <a:lnTo>
                  <a:pt x="495" y="78482"/>
                </a:lnTo>
                <a:lnTo>
                  <a:pt x="303" y="80023"/>
                </a:lnTo>
                <a:lnTo>
                  <a:pt x="165" y="81564"/>
                </a:lnTo>
                <a:lnTo>
                  <a:pt x="55" y="83105"/>
                </a:lnTo>
                <a:lnTo>
                  <a:pt x="0" y="84673"/>
                </a:lnTo>
                <a:lnTo>
                  <a:pt x="0" y="85664"/>
                </a:lnTo>
                <a:lnTo>
                  <a:pt x="0" y="86655"/>
                </a:lnTo>
                <a:lnTo>
                  <a:pt x="28" y="87645"/>
                </a:lnTo>
                <a:lnTo>
                  <a:pt x="55" y="88636"/>
                </a:lnTo>
                <a:lnTo>
                  <a:pt x="110" y="89627"/>
                </a:lnTo>
                <a:lnTo>
                  <a:pt x="193" y="90617"/>
                </a:lnTo>
                <a:lnTo>
                  <a:pt x="303" y="91608"/>
                </a:lnTo>
                <a:lnTo>
                  <a:pt x="413" y="92571"/>
                </a:lnTo>
                <a:lnTo>
                  <a:pt x="550" y="93562"/>
                </a:lnTo>
                <a:lnTo>
                  <a:pt x="688" y="94525"/>
                </a:lnTo>
                <a:lnTo>
                  <a:pt x="853" y="95516"/>
                </a:lnTo>
                <a:lnTo>
                  <a:pt x="1046" y="96479"/>
                </a:lnTo>
                <a:lnTo>
                  <a:pt x="1238" y="97442"/>
                </a:lnTo>
                <a:lnTo>
                  <a:pt x="1458" y="98405"/>
                </a:lnTo>
                <a:lnTo>
                  <a:pt x="1706" y="99368"/>
                </a:lnTo>
                <a:lnTo>
                  <a:pt x="1954" y="100304"/>
                </a:lnTo>
                <a:lnTo>
                  <a:pt x="2229" y="101267"/>
                </a:lnTo>
                <a:lnTo>
                  <a:pt x="2504" y="102202"/>
                </a:lnTo>
                <a:lnTo>
                  <a:pt x="3110" y="104074"/>
                </a:lnTo>
                <a:lnTo>
                  <a:pt x="3798" y="105945"/>
                </a:lnTo>
                <a:lnTo>
                  <a:pt x="4541" y="107789"/>
                </a:lnTo>
                <a:lnTo>
                  <a:pt x="5339" y="109605"/>
                </a:lnTo>
                <a:lnTo>
                  <a:pt x="6192" y="111393"/>
                </a:lnTo>
                <a:lnTo>
                  <a:pt x="7100" y="113155"/>
                </a:lnTo>
                <a:lnTo>
                  <a:pt x="8063" y="114916"/>
                </a:lnTo>
                <a:lnTo>
                  <a:pt x="9081" y="116622"/>
                </a:lnTo>
                <a:lnTo>
                  <a:pt x="10127" y="118328"/>
                </a:lnTo>
                <a:lnTo>
                  <a:pt x="11255" y="119979"/>
                </a:lnTo>
                <a:lnTo>
                  <a:pt x="12411" y="121603"/>
                </a:lnTo>
                <a:lnTo>
                  <a:pt x="13622" y="123199"/>
                </a:lnTo>
                <a:lnTo>
                  <a:pt x="14887" y="124767"/>
                </a:lnTo>
                <a:lnTo>
                  <a:pt x="16181" y="126308"/>
                </a:lnTo>
                <a:lnTo>
                  <a:pt x="17529" y="127794"/>
                </a:lnTo>
                <a:lnTo>
                  <a:pt x="18905" y="129253"/>
                </a:lnTo>
                <a:lnTo>
                  <a:pt x="20336" y="130684"/>
                </a:lnTo>
                <a:lnTo>
                  <a:pt x="21794" y="132060"/>
                </a:lnTo>
                <a:lnTo>
                  <a:pt x="23280" y="133408"/>
                </a:lnTo>
                <a:lnTo>
                  <a:pt x="24794" y="134701"/>
                </a:lnTo>
                <a:lnTo>
                  <a:pt x="26363" y="135967"/>
                </a:lnTo>
                <a:lnTo>
                  <a:pt x="27959" y="137178"/>
                </a:lnTo>
                <a:lnTo>
                  <a:pt x="29582" y="138334"/>
                </a:lnTo>
                <a:lnTo>
                  <a:pt x="31233" y="139462"/>
                </a:lnTo>
                <a:lnTo>
                  <a:pt x="32912" y="140535"/>
                </a:lnTo>
                <a:lnTo>
                  <a:pt x="34591" y="141553"/>
                </a:lnTo>
                <a:lnTo>
                  <a:pt x="36324" y="142572"/>
                </a:lnTo>
                <a:lnTo>
                  <a:pt x="38058" y="143507"/>
                </a:lnTo>
                <a:lnTo>
                  <a:pt x="39819" y="144415"/>
                </a:lnTo>
                <a:lnTo>
                  <a:pt x="41608" y="145296"/>
                </a:lnTo>
                <a:lnTo>
                  <a:pt x="43396" y="146149"/>
                </a:lnTo>
                <a:lnTo>
                  <a:pt x="45213" y="146947"/>
                </a:lnTo>
                <a:lnTo>
                  <a:pt x="47029" y="147690"/>
                </a:lnTo>
                <a:lnTo>
                  <a:pt x="48900" y="148433"/>
                </a:lnTo>
                <a:lnTo>
                  <a:pt x="50744" y="149121"/>
                </a:lnTo>
                <a:lnTo>
                  <a:pt x="52643" y="149754"/>
                </a:lnTo>
                <a:lnTo>
                  <a:pt x="54541" y="150387"/>
                </a:lnTo>
                <a:lnTo>
                  <a:pt x="56440" y="150965"/>
                </a:lnTo>
                <a:lnTo>
                  <a:pt x="58339" y="151515"/>
                </a:lnTo>
                <a:lnTo>
                  <a:pt x="60293" y="152038"/>
                </a:lnTo>
                <a:lnTo>
                  <a:pt x="62219" y="152506"/>
                </a:lnTo>
                <a:lnTo>
                  <a:pt x="64173" y="152946"/>
                </a:lnTo>
                <a:lnTo>
                  <a:pt x="66126" y="153359"/>
                </a:lnTo>
                <a:lnTo>
                  <a:pt x="68080" y="153744"/>
                </a:lnTo>
                <a:lnTo>
                  <a:pt x="70062" y="154102"/>
                </a:lnTo>
                <a:lnTo>
                  <a:pt x="72043" y="154432"/>
                </a:lnTo>
                <a:lnTo>
                  <a:pt x="74024" y="154735"/>
                </a:lnTo>
                <a:lnTo>
                  <a:pt x="76006" y="154982"/>
                </a:lnTo>
                <a:lnTo>
                  <a:pt x="78014" y="155230"/>
                </a:lnTo>
                <a:lnTo>
                  <a:pt x="79996" y="155423"/>
                </a:lnTo>
                <a:lnTo>
                  <a:pt x="82005" y="155615"/>
                </a:lnTo>
                <a:lnTo>
                  <a:pt x="83986" y="155753"/>
                </a:lnTo>
                <a:lnTo>
                  <a:pt x="85995" y="155890"/>
                </a:lnTo>
                <a:lnTo>
                  <a:pt x="87976" y="155973"/>
                </a:lnTo>
                <a:lnTo>
                  <a:pt x="89985" y="156055"/>
                </a:lnTo>
                <a:lnTo>
                  <a:pt x="91856" y="156110"/>
                </a:lnTo>
                <a:lnTo>
                  <a:pt x="95599" y="156110"/>
                </a:lnTo>
                <a:lnTo>
                  <a:pt x="97470" y="156083"/>
                </a:lnTo>
                <a:lnTo>
                  <a:pt x="99341" y="156028"/>
                </a:lnTo>
                <a:lnTo>
                  <a:pt x="101240" y="155945"/>
                </a:lnTo>
                <a:lnTo>
                  <a:pt x="103111" y="155835"/>
                </a:lnTo>
                <a:lnTo>
                  <a:pt x="104982" y="155698"/>
                </a:lnTo>
                <a:lnTo>
                  <a:pt x="106854" y="155505"/>
                </a:lnTo>
                <a:lnTo>
                  <a:pt x="108725" y="155312"/>
                </a:lnTo>
                <a:lnTo>
                  <a:pt x="110596" y="155065"/>
                </a:lnTo>
                <a:lnTo>
                  <a:pt x="112467" y="154790"/>
                </a:lnTo>
                <a:lnTo>
                  <a:pt x="114311" y="154487"/>
                </a:lnTo>
                <a:lnTo>
                  <a:pt x="116155" y="154129"/>
                </a:lnTo>
                <a:lnTo>
                  <a:pt x="117971" y="153744"/>
                </a:lnTo>
                <a:lnTo>
                  <a:pt x="119787" y="153331"/>
                </a:lnTo>
                <a:lnTo>
                  <a:pt x="121603" y="152863"/>
                </a:lnTo>
                <a:lnTo>
                  <a:pt x="123392" y="152368"/>
                </a:lnTo>
                <a:lnTo>
                  <a:pt x="125153" y="151845"/>
                </a:lnTo>
                <a:lnTo>
                  <a:pt x="126914" y="151267"/>
                </a:lnTo>
                <a:lnTo>
                  <a:pt x="128648" y="150634"/>
                </a:lnTo>
                <a:lnTo>
                  <a:pt x="130382" y="149974"/>
                </a:lnTo>
                <a:lnTo>
                  <a:pt x="132088" y="149258"/>
                </a:lnTo>
                <a:lnTo>
                  <a:pt x="133766" y="148488"/>
                </a:lnTo>
                <a:lnTo>
                  <a:pt x="135418" y="147690"/>
                </a:lnTo>
                <a:lnTo>
                  <a:pt x="137041" y="146837"/>
                </a:lnTo>
                <a:lnTo>
                  <a:pt x="138637" y="145929"/>
                </a:lnTo>
                <a:lnTo>
                  <a:pt x="140206" y="144993"/>
                </a:lnTo>
                <a:lnTo>
                  <a:pt x="141747" y="143975"/>
                </a:lnTo>
                <a:lnTo>
                  <a:pt x="143260" y="142929"/>
                </a:lnTo>
                <a:lnTo>
                  <a:pt x="144746" y="141829"/>
                </a:lnTo>
                <a:lnTo>
                  <a:pt x="146205" y="140673"/>
                </a:lnTo>
                <a:lnTo>
                  <a:pt x="147168" y="139847"/>
                </a:lnTo>
                <a:lnTo>
                  <a:pt x="148103" y="139022"/>
                </a:lnTo>
                <a:lnTo>
                  <a:pt x="149012" y="138169"/>
                </a:lnTo>
                <a:lnTo>
                  <a:pt x="149892" y="137288"/>
                </a:lnTo>
                <a:lnTo>
                  <a:pt x="150773" y="136407"/>
                </a:lnTo>
                <a:lnTo>
                  <a:pt x="151626" y="135499"/>
                </a:lnTo>
                <a:lnTo>
                  <a:pt x="152451" y="134564"/>
                </a:lnTo>
                <a:lnTo>
                  <a:pt x="153249" y="133628"/>
                </a:lnTo>
                <a:lnTo>
                  <a:pt x="154020" y="132665"/>
                </a:lnTo>
                <a:lnTo>
                  <a:pt x="154763" y="131702"/>
                </a:lnTo>
                <a:lnTo>
                  <a:pt x="155506" y="130684"/>
                </a:lnTo>
                <a:lnTo>
                  <a:pt x="156221" y="129693"/>
                </a:lnTo>
                <a:lnTo>
                  <a:pt x="156909" y="128647"/>
                </a:lnTo>
                <a:lnTo>
                  <a:pt x="157570" y="127629"/>
                </a:lnTo>
                <a:lnTo>
                  <a:pt x="158203" y="126556"/>
                </a:lnTo>
                <a:lnTo>
                  <a:pt x="158836" y="125483"/>
                </a:lnTo>
                <a:lnTo>
                  <a:pt x="159414" y="124410"/>
                </a:lnTo>
                <a:lnTo>
                  <a:pt x="159991" y="123309"/>
                </a:lnTo>
                <a:lnTo>
                  <a:pt x="160542" y="122208"/>
                </a:lnTo>
                <a:lnTo>
                  <a:pt x="161092" y="121080"/>
                </a:lnTo>
                <a:lnTo>
                  <a:pt x="161587" y="119952"/>
                </a:lnTo>
                <a:lnTo>
                  <a:pt x="162083" y="118823"/>
                </a:lnTo>
                <a:lnTo>
                  <a:pt x="162551" y="117668"/>
                </a:lnTo>
                <a:lnTo>
                  <a:pt x="162991" y="116512"/>
                </a:lnTo>
                <a:lnTo>
                  <a:pt x="163404" y="115329"/>
                </a:lnTo>
                <a:lnTo>
                  <a:pt x="163789" y="114145"/>
                </a:lnTo>
                <a:lnTo>
                  <a:pt x="164174" y="112962"/>
                </a:lnTo>
                <a:lnTo>
                  <a:pt x="164532" y="111751"/>
                </a:lnTo>
                <a:lnTo>
                  <a:pt x="164862" y="110540"/>
                </a:lnTo>
                <a:lnTo>
                  <a:pt x="165165" y="109330"/>
                </a:lnTo>
                <a:lnTo>
                  <a:pt x="165468" y="108119"/>
                </a:lnTo>
                <a:lnTo>
                  <a:pt x="165715" y="106881"/>
                </a:lnTo>
                <a:lnTo>
                  <a:pt x="165963" y="105670"/>
                </a:lnTo>
                <a:lnTo>
                  <a:pt x="166183" y="104431"/>
                </a:lnTo>
                <a:lnTo>
                  <a:pt x="166376" y="103166"/>
                </a:lnTo>
                <a:lnTo>
                  <a:pt x="166541" y="101927"/>
                </a:lnTo>
                <a:lnTo>
                  <a:pt x="166706" y="100689"/>
                </a:lnTo>
                <a:lnTo>
                  <a:pt x="166843" y="99423"/>
                </a:lnTo>
                <a:lnTo>
                  <a:pt x="166954" y="98157"/>
                </a:lnTo>
                <a:lnTo>
                  <a:pt x="167036" y="96919"/>
                </a:lnTo>
                <a:lnTo>
                  <a:pt x="167091" y="95653"/>
                </a:lnTo>
                <a:lnTo>
                  <a:pt x="167146" y="94387"/>
                </a:lnTo>
                <a:lnTo>
                  <a:pt x="167174" y="93121"/>
                </a:lnTo>
                <a:lnTo>
                  <a:pt x="167174" y="91856"/>
                </a:lnTo>
                <a:lnTo>
                  <a:pt x="167146" y="90590"/>
                </a:lnTo>
                <a:lnTo>
                  <a:pt x="167091" y="89324"/>
                </a:lnTo>
                <a:lnTo>
                  <a:pt x="167036" y="88058"/>
                </a:lnTo>
                <a:lnTo>
                  <a:pt x="166954" y="86792"/>
                </a:lnTo>
                <a:lnTo>
                  <a:pt x="166843" y="85526"/>
                </a:lnTo>
                <a:lnTo>
                  <a:pt x="166706" y="84261"/>
                </a:lnTo>
                <a:lnTo>
                  <a:pt x="166568" y="83022"/>
                </a:lnTo>
                <a:lnTo>
                  <a:pt x="166376" y="81756"/>
                </a:lnTo>
                <a:lnTo>
                  <a:pt x="166183" y="80518"/>
                </a:lnTo>
                <a:lnTo>
                  <a:pt x="165963" y="79252"/>
                </a:lnTo>
                <a:lnTo>
                  <a:pt x="165715" y="78014"/>
                </a:lnTo>
                <a:lnTo>
                  <a:pt x="165468" y="76776"/>
                </a:lnTo>
                <a:lnTo>
                  <a:pt x="165192" y="75537"/>
                </a:lnTo>
                <a:lnTo>
                  <a:pt x="164890" y="74327"/>
                </a:lnTo>
                <a:lnTo>
                  <a:pt x="164559" y="73116"/>
                </a:lnTo>
                <a:lnTo>
                  <a:pt x="164202" y="71905"/>
                </a:lnTo>
                <a:lnTo>
                  <a:pt x="163844" y="70694"/>
                </a:lnTo>
                <a:lnTo>
                  <a:pt x="163431" y="69483"/>
                </a:lnTo>
                <a:lnTo>
                  <a:pt x="163018" y="68300"/>
                </a:lnTo>
                <a:lnTo>
                  <a:pt x="162578" y="67117"/>
                </a:lnTo>
                <a:lnTo>
                  <a:pt x="162138" y="65989"/>
                </a:lnTo>
                <a:lnTo>
                  <a:pt x="161670" y="64833"/>
                </a:lnTo>
                <a:lnTo>
                  <a:pt x="161175" y="63677"/>
                </a:lnTo>
                <a:lnTo>
                  <a:pt x="160652" y="62494"/>
                </a:lnTo>
                <a:lnTo>
                  <a:pt x="160074" y="61338"/>
                </a:lnTo>
                <a:lnTo>
                  <a:pt x="159496" y="60155"/>
                </a:lnTo>
                <a:lnTo>
                  <a:pt x="158891" y="58971"/>
                </a:lnTo>
                <a:lnTo>
                  <a:pt x="158285" y="57788"/>
                </a:lnTo>
                <a:lnTo>
                  <a:pt x="157625" y="56605"/>
                </a:lnTo>
                <a:lnTo>
                  <a:pt x="156937" y="55422"/>
                </a:lnTo>
                <a:lnTo>
                  <a:pt x="156249" y="54211"/>
                </a:lnTo>
                <a:lnTo>
                  <a:pt x="155506" y="53027"/>
                </a:lnTo>
                <a:lnTo>
                  <a:pt x="154763" y="51817"/>
                </a:lnTo>
                <a:lnTo>
                  <a:pt x="154020" y="50633"/>
                </a:lnTo>
                <a:lnTo>
                  <a:pt x="153222" y="49450"/>
                </a:lnTo>
                <a:lnTo>
                  <a:pt x="152424" y="48239"/>
                </a:lnTo>
                <a:lnTo>
                  <a:pt x="151598" y="47056"/>
                </a:lnTo>
                <a:lnTo>
                  <a:pt x="150745" y="45845"/>
                </a:lnTo>
                <a:lnTo>
                  <a:pt x="149865" y="44662"/>
                </a:lnTo>
                <a:lnTo>
                  <a:pt x="148984" y="43479"/>
                </a:lnTo>
                <a:lnTo>
                  <a:pt x="147168" y="41112"/>
                </a:lnTo>
                <a:lnTo>
                  <a:pt x="145269" y="38773"/>
                </a:lnTo>
                <a:lnTo>
                  <a:pt x="143315" y="36462"/>
                </a:lnTo>
                <a:lnTo>
                  <a:pt x="141306" y="34178"/>
                </a:lnTo>
                <a:lnTo>
                  <a:pt x="139243" y="31921"/>
                </a:lnTo>
                <a:lnTo>
                  <a:pt x="137124" y="29692"/>
                </a:lnTo>
                <a:lnTo>
                  <a:pt x="134977" y="27518"/>
                </a:lnTo>
                <a:lnTo>
                  <a:pt x="132776" y="25399"/>
                </a:lnTo>
                <a:lnTo>
                  <a:pt x="130519" y="23335"/>
                </a:lnTo>
                <a:lnTo>
                  <a:pt x="129391" y="22317"/>
                </a:lnTo>
                <a:lnTo>
                  <a:pt x="128263" y="21327"/>
                </a:lnTo>
                <a:lnTo>
                  <a:pt x="127107" y="20336"/>
                </a:lnTo>
                <a:lnTo>
                  <a:pt x="125951" y="19373"/>
                </a:lnTo>
                <a:lnTo>
                  <a:pt x="124795" y="18437"/>
                </a:lnTo>
                <a:lnTo>
                  <a:pt x="123612" y="17502"/>
                </a:lnTo>
                <a:lnTo>
                  <a:pt x="122429" y="16593"/>
                </a:lnTo>
                <a:lnTo>
                  <a:pt x="121273" y="15685"/>
                </a:lnTo>
                <a:lnTo>
                  <a:pt x="120090" y="14805"/>
                </a:lnTo>
                <a:lnTo>
                  <a:pt x="118879" y="13952"/>
                </a:lnTo>
                <a:lnTo>
                  <a:pt x="117696" y="13126"/>
                </a:lnTo>
                <a:lnTo>
                  <a:pt x="116512" y="12301"/>
                </a:lnTo>
                <a:lnTo>
                  <a:pt x="115302" y="11503"/>
                </a:lnTo>
                <a:lnTo>
                  <a:pt x="114118" y="10732"/>
                </a:lnTo>
                <a:lnTo>
                  <a:pt x="112908" y="9989"/>
                </a:lnTo>
                <a:lnTo>
                  <a:pt x="111724" y="9274"/>
                </a:lnTo>
                <a:lnTo>
                  <a:pt x="110513" y="8586"/>
                </a:lnTo>
                <a:lnTo>
                  <a:pt x="109330" y="7898"/>
                </a:lnTo>
                <a:lnTo>
                  <a:pt x="108119" y="7237"/>
                </a:lnTo>
                <a:lnTo>
                  <a:pt x="106936" y="6632"/>
                </a:lnTo>
                <a:lnTo>
                  <a:pt x="105725" y="6026"/>
                </a:lnTo>
                <a:lnTo>
                  <a:pt x="104542" y="5449"/>
                </a:lnTo>
                <a:lnTo>
                  <a:pt x="103359" y="4926"/>
                </a:lnTo>
                <a:lnTo>
                  <a:pt x="102148" y="4403"/>
                </a:lnTo>
                <a:lnTo>
                  <a:pt x="100992" y="3908"/>
                </a:lnTo>
                <a:lnTo>
                  <a:pt x="99809" y="3467"/>
                </a:lnTo>
                <a:lnTo>
                  <a:pt x="98268" y="2917"/>
                </a:lnTo>
                <a:lnTo>
                  <a:pt x="96754" y="2422"/>
                </a:lnTo>
                <a:lnTo>
                  <a:pt x="95241" y="1954"/>
                </a:lnTo>
                <a:lnTo>
                  <a:pt x="93700" y="1569"/>
                </a:lnTo>
                <a:lnTo>
                  <a:pt x="92186" y="1211"/>
                </a:lnTo>
                <a:lnTo>
                  <a:pt x="90673" y="908"/>
                </a:lnTo>
                <a:lnTo>
                  <a:pt x="89159" y="633"/>
                </a:lnTo>
                <a:lnTo>
                  <a:pt x="87673" y="440"/>
                </a:lnTo>
                <a:lnTo>
                  <a:pt x="86160" y="248"/>
                </a:lnTo>
                <a:lnTo>
                  <a:pt x="84674" y="138"/>
                </a:lnTo>
                <a:lnTo>
                  <a:pt x="83160" y="55"/>
                </a:lnTo>
                <a:lnTo>
                  <a:pt x="81674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dist="57150" dir="2640000" algn="bl" rotWithShape="0">
              <a:schemeClr val="accent3">
                <a:alpha val="2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" name="Google Shape;5984;p63">
            <a:extLst>
              <a:ext uri="{FF2B5EF4-FFF2-40B4-BE49-F238E27FC236}">
                <a16:creationId xmlns:a16="http://schemas.microsoft.com/office/drawing/2014/main" id="{9036C54C-4562-C045-AAFD-31EA6A94FF11}"/>
              </a:ext>
            </a:extLst>
          </p:cNvPr>
          <p:cNvGrpSpPr/>
          <p:nvPr/>
        </p:nvGrpSpPr>
        <p:grpSpPr>
          <a:xfrm>
            <a:off x="6657337" y="1277926"/>
            <a:ext cx="1130002" cy="1123095"/>
            <a:chOff x="238125" y="1978925"/>
            <a:chExt cx="444050" cy="440250"/>
          </a:xfrm>
        </p:grpSpPr>
        <p:sp>
          <p:nvSpPr>
            <p:cNvPr id="24" name="Google Shape;5985;p63">
              <a:extLst>
                <a:ext uri="{FF2B5EF4-FFF2-40B4-BE49-F238E27FC236}">
                  <a16:creationId xmlns:a16="http://schemas.microsoft.com/office/drawing/2014/main" id="{CE46505E-104E-AD46-85B8-94D874AC0E41}"/>
                </a:ext>
              </a:extLst>
            </p:cNvPr>
            <p:cNvSpPr/>
            <p:nvPr/>
          </p:nvSpPr>
          <p:spPr>
            <a:xfrm>
              <a:off x="238125" y="2352650"/>
              <a:ext cx="70950" cy="66525"/>
            </a:xfrm>
            <a:custGeom>
              <a:avLst/>
              <a:gdLst/>
              <a:ahLst/>
              <a:cxnLst/>
              <a:rect l="l" t="t" r="r" b="b"/>
              <a:pathLst>
                <a:path w="2838" h="2661" extrusionOk="0">
                  <a:moveTo>
                    <a:pt x="1596" y="0"/>
                  </a:moveTo>
                  <a:lnTo>
                    <a:pt x="101" y="1495"/>
                  </a:lnTo>
                  <a:lnTo>
                    <a:pt x="51" y="1546"/>
                  </a:lnTo>
                  <a:lnTo>
                    <a:pt x="25" y="1622"/>
                  </a:lnTo>
                  <a:lnTo>
                    <a:pt x="0" y="1698"/>
                  </a:lnTo>
                  <a:lnTo>
                    <a:pt x="0" y="1774"/>
                  </a:lnTo>
                  <a:lnTo>
                    <a:pt x="25" y="1824"/>
                  </a:lnTo>
                  <a:lnTo>
                    <a:pt x="51" y="1900"/>
                  </a:lnTo>
                  <a:lnTo>
                    <a:pt x="101" y="1951"/>
                  </a:lnTo>
                  <a:lnTo>
                    <a:pt x="152" y="2002"/>
                  </a:lnTo>
                  <a:lnTo>
                    <a:pt x="1064" y="2610"/>
                  </a:lnTo>
                  <a:lnTo>
                    <a:pt x="1165" y="2660"/>
                  </a:lnTo>
                  <a:lnTo>
                    <a:pt x="1292" y="2660"/>
                  </a:lnTo>
                  <a:lnTo>
                    <a:pt x="1394" y="2635"/>
                  </a:lnTo>
                  <a:lnTo>
                    <a:pt x="1495" y="2559"/>
                  </a:lnTo>
                  <a:lnTo>
                    <a:pt x="2838" y="1242"/>
                  </a:lnTo>
                  <a:lnTo>
                    <a:pt x="159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5986;p63">
              <a:extLst>
                <a:ext uri="{FF2B5EF4-FFF2-40B4-BE49-F238E27FC236}">
                  <a16:creationId xmlns:a16="http://schemas.microsoft.com/office/drawing/2014/main" id="{0650055E-F5BA-4A4D-89CA-989A2DC80582}"/>
                </a:ext>
              </a:extLst>
            </p:cNvPr>
            <p:cNvSpPr/>
            <p:nvPr/>
          </p:nvSpPr>
          <p:spPr>
            <a:xfrm>
              <a:off x="238125" y="2352650"/>
              <a:ext cx="52575" cy="54475"/>
            </a:xfrm>
            <a:custGeom>
              <a:avLst/>
              <a:gdLst/>
              <a:ahLst/>
              <a:cxnLst/>
              <a:rect l="l" t="t" r="r" b="b"/>
              <a:pathLst>
                <a:path w="2103" h="2179" extrusionOk="0">
                  <a:moveTo>
                    <a:pt x="1596" y="0"/>
                  </a:moveTo>
                  <a:lnTo>
                    <a:pt x="101" y="1495"/>
                  </a:lnTo>
                  <a:lnTo>
                    <a:pt x="51" y="1546"/>
                  </a:lnTo>
                  <a:lnTo>
                    <a:pt x="25" y="1622"/>
                  </a:lnTo>
                  <a:lnTo>
                    <a:pt x="0" y="1698"/>
                  </a:lnTo>
                  <a:lnTo>
                    <a:pt x="0" y="1774"/>
                  </a:lnTo>
                  <a:lnTo>
                    <a:pt x="25" y="1824"/>
                  </a:lnTo>
                  <a:lnTo>
                    <a:pt x="51" y="1900"/>
                  </a:lnTo>
                  <a:lnTo>
                    <a:pt x="101" y="1951"/>
                  </a:lnTo>
                  <a:lnTo>
                    <a:pt x="152" y="2002"/>
                  </a:lnTo>
                  <a:lnTo>
                    <a:pt x="431" y="2179"/>
                  </a:lnTo>
                  <a:lnTo>
                    <a:pt x="2103" y="507"/>
                  </a:lnTo>
                  <a:lnTo>
                    <a:pt x="159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5987;p63">
              <a:extLst>
                <a:ext uri="{FF2B5EF4-FFF2-40B4-BE49-F238E27FC236}">
                  <a16:creationId xmlns:a16="http://schemas.microsoft.com/office/drawing/2014/main" id="{15910429-4228-5941-9650-41B09881B523}"/>
                </a:ext>
              </a:extLst>
            </p:cNvPr>
            <p:cNvSpPr/>
            <p:nvPr/>
          </p:nvSpPr>
          <p:spPr>
            <a:xfrm>
              <a:off x="263450" y="2267125"/>
              <a:ext cx="130500" cy="130500"/>
            </a:xfrm>
            <a:custGeom>
              <a:avLst/>
              <a:gdLst/>
              <a:ahLst/>
              <a:cxnLst/>
              <a:rect l="l" t="t" r="r" b="b"/>
              <a:pathLst>
                <a:path w="5220" h="5220" extrusionOk="0">
                  <a:moveTo>
                    <a:pt x="2610" y="1"/>
                  </a:moveTo>
                  <a:lnTo>
                    <a:pt x="2357" y="26"/>
                  </a:lnTo>
                  <a:lnTo>
                    <a:pt x="2129" y="51"/>
                  </a:lnTo>
                  <a:lnTo>
                    <a:pt x="1875" y="102"/>
                  </a:lnTo>
                  <a:lnTo>
                    <a:pt x="1622" y="203"/>
                  </a:lnTo>
                  <a:lnTo>
                    <a:pt x="1394" y="305"/>
                  </a:lnTo>
                  <a:lnTo>
                    <a:pt x="1191" y="431"/>
                  </a:lnTo>
                  <a:lnTo>
                    <a:pt x="963" y="583"/>
                  </a:lnTo>
                  <a:lnTo>
                    <a:pt x="761" y="761"/>
                  </a:lnTo>
                  <a:lnTo>
                    <a:pt x="583" y="963"/>
                  </a:lnTo>
                  <a:lnTo>
                    <a:pt x="431" y="1166"/>
                  </a:lnTo>
                  <a:lnTo>
                    <a:pt x="305" y="1394"/>
                  </a:lnTo>
                  <a:lnTo>
                    <a:pt x="203" y="1622"/>
                  </a:lnTo>
                  <a:lnTo>
                    <a:pt x="102" y="1875"/>
                  </a:lnTo>
                  <a:lnTo>
                    <a:pt x="51" y="2129"/>
                  </a:lnTo>
                  <a:lnTo>
                    <a:pt x="26" y="2357"/>
                  </a:lnTo>
                  <a:lnTo>
                    <a:pt x="0" y="2610"/>
                  </a:lnTo>
                  <a:lnTo>
                    <a:pt x="26" y="2864"/>
                  </a:lnTo>
                  <a:lnTo>
                    <a:pt x="51" y="3117"/>
                  </a:lnTo>
                  <a:lnTo>
                    <a:pt x="102" y="3370"/>
                  </a:lnTo>
                  <a:lnTo>
                    <a:pt x="203" y="3598"/>
                  </a:lnTo>
                  <a:lnTo>
                    <a:pt x="305" y="3826"/>
                  </a:lnTo>
                  <a:lnTo>
                    <a:pt x="431" y="4054"/>
                  </a:lnTo>
                  <a:lnTo>
                    <a:pt x="583" y="4257"/>
                  </a:lnTo>
                  <a:lnTo>
                    <a:pt x="761" y="4460"/>
                  </a:lnTo>
                  <a:lnTo>
                    <a:pt x="963" y="4637"/>
                  </a:lnTo>
                  <a:lnTo>
                    <a:pt x="1191" y="4789"/>
                  </a:lnTo>
                  <a:lnTo>
                    <a:pt x="1394" y="4941"/>
                  </a:lnTo>
                  <a:lnTo>
                    <a:pt x="1622" y="5043"/>
                  </a:lnTo>
                  <a:lnTo>
                    <a:pt x="1875" y="5119"/>
                  </a:lnTo>
                  <a:lnTo>
                    <a:pt x="2129" y="5169"/>
                  </a:lnTo>
                  <a:lnTo>
                    <a:pt x="2357" y="5220"/>
                  </a:lnTo>
                  <a:lnTo>
                    <a:pt x="2864" y="5220"/>
                  </a:lnTo>
                  <a:lnTo>
                    <a:pt x="3117" y="5169"/>
                  </a:lnTo>
                  <a:lnTo>
                    <a:pt x="3370" y="5119"/>
                  </a:lnTo>
                  <a:lnTo>
                    <a:pt x="3598" y="5043"/>
                  </a:lnTo>
                  <a:lnTo>
                    <a:pt x="3826" y="4941"/>
                  </a:lnTo>
                  <a:lnTo>
                    <a:pt x="4054" y="4789"/>
                  </a:lnTo>
                  <a:lnTo>
                    <a:pt x="4257" y="4637"/>
                  </a:lnTo>
                  <a:lnTo>
                    <a:pt x="4460" y="4460"/>
                  </a:lnTo>
                  <a:lnTo>
                    <a:pt x="4637" y="4257"/>
                  </a:lnTo>
                  <a:lnTo>
                    <a:pt x="4789" y="4054"/>
                  </a:lnTo>
                  <a:lnTo>
                    <a:pt x="4941" y="3826"/>
                  </a:lnTo>
                  <a:lnTo>
                    <a:pt x="5043" y="3598"/>
                  </a:lnTo>
                  <a:lnTo>
                    <a:pt x="5119" y="3370"/>
                  </a:lnTo>
                  <a:lnTo>
                    <a:pt x="5195" y="3117"/>
                  </a:lnTo>
                  <a:lnTo>
                    <a:pt x="5220" y="2864"/>
                  </a:lnTo>
                  <a:lnTo>
                    <a:pt x="5220" y="2610"/>
                  </a:lnTo>
                  <a:lnTo>
                    <a:pt x="5220" y="2357"/>
                  </a:lnTo>
                  <a:lnTo>
                    <a:pt x="5195" y="2129"/>
                  </a:lnTo>
                  <a:lnTo>
                    <a:pt x="5119" y="1875"/>
                  </a:lnTo>
                  <a:lnTo>
                    <a:pt x="5043" y="1622"/>
                  </a:lnTo>
                  <a:lnTo>
                    <a:pt x="4941" y="1394"/>
                  </a:lnTo>
                  <a:lnTo>
                    <a:pt x="4789" y="1166"/>
                  </a:lnTo>
                  <a:lnTo>
                    <a:pt x="4637" y="963"/>
                  </a:lnTo>
                  <a:lnTo>
                    <a:pt x="4460" y="761"/>
                  </a:lnTo>
                  <a:lnTo>
                    <a:pt x="4257" y="583"/>
                  </a:lnTo>
                  <a:lnTo>
                    <a:pt x="4054" y="431"/>
                  </a:lnTo>
                  <a:lnTo>
                    <a:pt x="3826" y="305"/>
                  </a:lnTo>
                  <a:lnTo>
                    <a:pt x="3598" y="203"/>
                  </a:lnTo>
                  <a:lnTo>
                    <a:pt x="3370" y="102"/>
                  </a:lnTo>
                  <a:lnTo>
                    <a:pt x="3117" y="51"/>
                  </a:lnTo>
                  <a:lnTo>
                    <a:pt x="2864" y="26"/>
                  </a:lnTo>
                  <a:lnTo>
                    <a:pt x="2610" y="1"/>
                  </a:lnTo>
                  <a:close/>
                </a:path>
              </a:pathLst>
            </a:custGeom>
            <a:solidFill>
              <a:srgbClr val="6C83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5988;p63">
              <a:extLst>
                <a:ext uri="{FF2B5EF4-FFF2-40B4-BE49-F238E27FC236}">
                  <a16:creationId xmlns:a16="http://schemas.microsoft.com/office/drawing/2014/main" id="{B751CEFF-9936-9447-AA14-5A3B5FD9EC04}"/>
                </a:ext>
              </a:extLst>
            </p:cNvPr>
            <p:cNvSpPr/>
            <p:nvPr/>
          </p:nvSpPr>
          <p:spPr>
            <a:xfrm>
              <a:off x="263450" y="2267125"/>
              <a:ext cx="120375" cy="120375"/>
            </a:xfrm>
            <a:custGeom>
              <a:avLst/>
              <a:gdLst/>
              <a:ahLst/>
              <a:cxnLst/>
              <a:rect l="l" t="t" r="r" b="b"/>
              <a:pathLst>
                <a:path w="4815" h="4815" extrusionOk="0">
                  <a:moveTo>
                    <a:pt x="2610" y="1"/>
                  </a:moveTo>
                  <a:lnTo>
                    <a:pt x="2357" y="26"/>
                  </a:lnTo>
                  <a:lnTo>
                    <a:pt x="2129" y="51"/>
                  </a:lnTo>
                  <a:lnTo>
                    <a:pt x="1875" y="102"/>
                  </a:lnTo>
                  <a:lnTo>
                    <a:pt x="1622" y="203"/>
                  </a:lnTo>
                  <a:lnTo>
                    <a:pt x="1394" y="305"/>
                  </a:lnTo>
                  <a:lnTo>
                    <a:pt x="1191" y="431"/>
                  </a:lnTo>
                  <a:lnTo>
                    <a:pt x="963" y="583"/>
                  </a:lnTo>
                  <a:lnTo>
                    <a:pt x="761" y="761"/>
                  </a:lnTo>
                  <a:lnTo>
                    <a:pt x="583" y="963"/>
                  </a:lnTo>
                  <a:lnTo>
                    <a:pt x="431" y="1166"/>
                  </a:lnTo>
                  <a:lnTo>
                    <a:pt x="305" y="1394"/>
                  </a:lnTo>
                  <a:lnTo>
                    <a:pt x="203" y="1622"/>
                  </a:lnTo>
                  <a:lnTo>
                    <a:pt x="102" y="1875"/>
                  </a:lnTo>
                  <a:lnTo>
                    <a:pt x="51" y="2129"/>
                  </a:lnTo>
                  <a:lnTo>
                    <a:pt x="26" y="2357"/>
                  </a:lnTo>
                  <a:lnTo>
                    <a:pt x="0" y="2610"/>
                  </a:lnTo>
                  <a:lnTo>
                    <a:pt x="26" y="2864"/>
                  </a:lnTo>
                  <a:lnTo>
                    <a:pt x="51" y="3117"/>
                  </a:lnTo>
                  <a:lnTo>
                    <a:pt x="102" y="3370"/>
                  </a:lnTo>
                  <a:lnTo>
                    <a:pt x="203" y="3598"/>
                  </a:lnTo>
                  <a:lnTo>
                    <a:pt x="305" y="3826"/>
                  </a:lnTo>
                  <a:lnTo>
                    <a:pt x="431" y="4054"/>
                  </a:lnTo>
                  <a:lnTo>
                    <a:pt x="583" y="4257"/>
                  </a:lnTo>
                  <a:lnTo>
                    <a:pt x="761" y="4460"/>
                  </a:lnTo>
                  <a:lnTo>
                    <a:pt x="963" y="4637"/>
                  </a:lnTo>
                  <a:lnTo>
                    <a:pt x="1191" y="4815"/>
                  </a:lnTo>
                  <a:lnTo>
                    <a:pt x="1090" y="4612"/>
                  </a:lnTo>
                  <a:lnTo>
                    <a:pt x="989" y="4409"/>
                  </a:lnTo>
                  <a:lnTo>
                    <a:pt x="913" y="4206"/>
                  </a:lnTo>
                  <a:lnTo>
                    <a:pt x="837" y="4004"/>
                  </a:lnTo>
                  <a:lnTo>
                    <a:pt x="811" y="3776"/>
                  </a:lnTo>
                  <a:lnTo>
                    <a:pt x="786" y="3573"/>
                  </a:lnTo>
                  <a:lnTo>
                    <a:pt x="786" y="3345"/>
                  </a:lnTo>
                  <a:lnTo>
                    <a:pt x="786" y="3117"/>
                  </a:lnTo>
                  <a:lnTo>
                    <a:pt x="811" y="2914"/>
                  </a:lnTo>
                  <a:lnTo>
                    <a:pt x="862" y="2686"/>
                  </a:lnTo>
                  <a:lnTo>
                    <a:pt x="938" y="2484"/>
                  </a:lnTo>
                  <a:lnTo>
                    <a:pt x="1014" y="2281"/>
                  </a:lnTo>
                  <a:lnTo>
                    <a:pt x="1115" y="2078"/>
                  </a:lnTo>
                  <a:lnTo>
                    <a:pt x="1242" y="1901"/>
                  </a:lnTo>
                  <a:lnTo>
                    <a:pt x="1394" y="1698"/>
                  </a:lnTo>
                  <a:lnTo>
                    <a:pt x="1546" y="1546"/>
                  </a:lnTo>
                  <a:lnTo>
                    <a:pt x="1723" y="1369"/>
                  </a:lnTo>
                  <a:lnTo>
                    <a:pt x="1901" y="1242"/>
                  </a:lnTo>
                  <a:lnTo>
                    <a:pt x="2078" y="1115"/>
                  </a:lnTo>
                  <a:lnTo>
                    <a:pt x="2281" y="1014"/>
                  </a:lnTo>
                  <a:lnTo>
                    <a:pt x="2483" y="938"/>
                  </a:lnTo>
                  <a:lnTo>
                    <a:pt x="2686" y="862"/>
                  </a:lnTo>
                  <a:lnTo>
                    <a:pt x="2914" y="811"/>
                  </a:lnTo>
                  <a:lnTo>
                    <a:pt x="3117" y="786"/>
                  </a:lnTo>
                  <a:lnTo>
                    <a:pt x="3345" y="761"/>
                  </a:lnTo>
                  <a:lnTo>
                    <a:pt x="3573" y="786"/>
                  </a:lnTo>
                  <a:lnTo>
                    <a:pt x="3776" y="811"/>
                  </a:lnTo>
                  <a:lnTo>
                    <a:pt x="4004" y="837"/>
                  </a:lnTo>
                  <a:lnTo>
                    <a:pt x="4206" y="913"/>
                  </a:lnTo>
                  <a:lnTo>
                    <a:pt x="4409" y="989"/>
                  </a:lnTo>
                  <a:lnTo>
                    <a:pt x="4612" y="1090"/>
                  </a:lnTo>
                  <a:lnTo>
                    <a:pt x="4814" y="1191"/>
                  </a:lnTo>
                  <a:lnTo>
                    <a:pt x="4662" y="963"/>
                  </a:lnTo>
                  <a:lnTo>
                    <a:pt x="4460" y="761"/>
                  </a:lnTo>
                  <a:lnTo>
                    <a:pt x="4257" y="583"/>
                  </a:lnTo>
                  <a:lnTo>
                    <a:pt x="4054" y="431"/>
                  </a:lnTo>
                  <a:lnTo>
                    <a:pt x="3826" y="305"/>
                  </a:lnTo>
                  <a:lnTo>
                    <a:pt x="3598" y="203"/>
                  </a:lnTo>
                  <a:lnTo>
                    <a:pt x="3370" y="102"/>
                  </a:lnTo>
                  <a:lnTo>
                    <a:pt x="3117" y="51"/>
                  </a:lnTo>
                  <a:lnTo>
                    <a:pt x="2864" y="26"/>
                  </a:lnTo>
                  <a:lnTo>
                    <a:pt x="2610" y="1"/>
                  </a:lnTo>
                  <a:close/>
                </a:path>
              </a:pathLst>
            </a:custGeom>
            <a:solidFill>
              <a:srgbClr val="556B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5989;p63">
              <a:extLst>
                <a:ext uri="{FF2B5EF4-FFF2-40B4-BE49-F238E27FC236}">
                  <a16:creationId xmlns:a16="http://schemas.microsoft.com/office/drawing/2014/main" id="{5B8D7A27-D8FA-2641-9646-F1768827E3F0}"/>
                </a:ext>
              </a:extLst>
            </p:cNvPr>
            <p:cNvSpPr/>
            <p:nvPr/>
          </p:nvSpPr>
          <p:spPr>
            <a:xfrm>
              <a:off x="265975" y="2231025"/>
              <a:ext cx="164100" cy="164700"/>
            </a:xfrm>
            <a:custGeom>
              <a:avLst/>
              <a:gdLst/>
              <a:ahLst/>
              <a:cxnLst/>
              <a:rect l="l" t="t" r="r" b="b"/>
              <a:pathLst>
                <a:path w="6564" h="6588" extrusionOk="0">
                  <a:moveTo>
                    <a:pt x="2154" y="0"/>
                  </a:moveTo>
                  <a:lnTo>
                    <a:pt x="128" y="2027"/>
                  </a:lnTo>
                  <a:lnTo>
                    <a:pt x="77" y="2103"/>
                  </a:lnTo>
                  <a:lnTo>
                    <a:pt x="26" y="2205"/>
                  </a:lnTo>
                  <a:lnTo>
                    <a:pt x="1" y="2281"/>
                  </a:lnTo>
                  <a:lnTo>
                    <a:pt x="1" y="2382"/>
                  </a:lnTo>
                  <a:lnTo>
                    <a:pt x="1" y="2458"/>
                  </a:lnTo>
                  <a:lnTo>
                    <a:pt x="26" y="2534"/>
                  </a:lnTo>
                  <a:lnTo>
                    <a:pt x="77" y="2635"/>
                  </a:lnTo>
                  <a:lnTo>
                    <a:pt x="128" y="2711"/>
                  </a:lnTo>
                  <a:lnTo>
                    <a:pt x="3877" y="6436"/>
                  </a:lnTo>
                  <a:lnTo>
                    <a:pt x="3953" y="6512"/>
                  </a:lnTo>
                  <a:lnTo>
                    <a:pt x="4029" y="6537"/>
                  </a:lnTo>
                  <a:lnTo>
                    <a:pt x="4105" y="6563"/>
                  </a:lnTo>
                  <a:lnTo>
                    <a:pt x="4207" y="6588"/>
                  </a:lnTo>
                  <a:lnTo>
                    <a:pt x="4308" y="6563"/>
                  </a:lnTo>
                  <a:lnTo>
                    <a:pt x="4384" y="6537"/>
                  </a:lnTo>
                  <a:lnTo>
                    <a:pt x="4460" y="6512"/>
                  </a:lnTo>
                  <a:lnTo>
                    <a:pt x="4536" y="6436"/>
                  </a:lnTo>
                  <a:lnTo>
                    <a:pt x="6563" y="4409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5990;p63">
              <a:extLst>
                <a:ext uri="{FF2B5EF4-FFF2-40B4-BE49-F238E27FC236}">
                  <a16:creationId xmlns:a16="http://schemas.microsoft.com/office/drawing/2014/main" id="{F76276B2-FC26-B745-B14D-0BC482F2A4CD}"/>
                </a:ext>
              </a:extLst>
            </p:cNvPr>
            <p:cNvSpPr/>
            <p:nvPr/>
          </p:nvSpPr>
          <p:spPr>
            <a:xfrm>
              <a:off x="265975" y="2231025"/>
              <a:ext cx="73500" cy="86800"/>
            </a:xfrm>
            <a:custGeom>
              <a:avLst/>
              <a:gdLst/>
              <a:ahLst/>
              <a:cxnLst/>
              <a:rect l="l" t="t" r="r" b="b"/>
              <a:pathLst>
                <a:path w="2940" h="3472" extrusionOk="0">
                  <a:moveTo>
                    <a:pt x="2154" y="0"/>
                  </a:moveTo>
                  <a:lnTo>
                    <a:pt x="128" y="2027"/>
                  </a:lnTo>
                  <a:lnTo>
                    <a:pt x="77" y="2103"/>
                  </a:lnTo>
                  <a:lnTo>
                    <a:pt x="26" y="2205"/>
                  </a:lnTo>
                  <a:lnTo>
                    <a:pt x="1" y="2281"/>
                  </a:lnTo>
                  <a:lnTo>
                    <a:pt x="1" y="2382"/>
                  </a:lnTo>
                  <a:lnTo>
                    <a:pt x="1" y="2458"/>
                  </a:lnTo>
                  <a:lnTo>
                    <a:pt x="26" y="2534"/>
                  </a:lnTo>
                  <a:lnTo>
                    <a:pt x="77" y="2635"/>
                  </a:lnTo>
                  <a:lnTo>
                    <a:pt x="128" y="2711"/>
                  </a:lnTo>
                  <a:lnTo>
                    <a:pt x="913" y="3471"/>
                  </a:lnTo>
                  <a:lnTo>
                    <a:pt x="837" y="3395"/>
                  </a:lnTo>
                  <a:lnTo>
                    <a:pt x="812" y="3319"/>
                  </a:lnTo>
                  <a:lnTo>
                    <a:pt x="786" y="3218"/>
                  </a:lnTo>
                  <a:lnTo>
                    <a:pt x="761" y="3142"/>
                  </a:lnTo>
                  <a:lnTo>
                    <a:pt x="786" y="3041"/>
                  </a:lnTo>
                  <a:lnTo>
                    <a:pt x="812" y="2965"/>
                  </a:lnTo>
                  <a:lnTo>
                    <a:pt x="837" y="2889"/>
                  </a:lnTo>
                  <a:lnTo>
                    <a:pt x="913" y="2813"/>
                  </a:lnTo>
                  <a:lnTo>
                    <a:pt x="2940" y="786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5991;p63">
              <a:extLst>
                <a:ext uri="{FF2B5EF4-FFF2-40B4-BE49-F238E27FC236}">
                  <a16:creationId xmlns:a16="http://schemas.microsoft.com/office/drawing/2014/main" id="{2A157633-E4C6-A24F-8642-5054AFD10E9A}"/>
                </a:ext>
              </a:extLst>
            </p:cNvPr>
            <p:cNvSpPr/>
            <p:nvPr/>
          </p:nvSpPr>
          <p:spPr>
            <a:xfrm>
              <a:off x="292575" y="1978925"/>
              <a:ext cx="389600" cy="389575"/>
            </a:xfrm>
            <a:custGeom>
              <a:avLst/>
              <a:gdLst/>
              <a:ahLst/>
              <a:cxnLst/>
              <a:rect l="l" t="t" r="r" b="b"/>
              <a:pathLst>
                <a:path w="15584" h="15583" extrusionOk="0">
                  <a:moveTo>
                    <a:pt x="12619" y="0"/>
                  </a:moveTo>
                  <a:lnTo>
                    <a:pt x="12365" y="51"/>
                  </a:lnTo>
                  <a:lnTo>
                    <a:pt x="12112" y="102"/>
                  </a:lnTo>
                  <a:lnTo>
                    <a:pt x="11859" y="178"/>
                  </a:lnTo>
                  <a:lnTo>
                    <a:pt x="11605" y="279"/>
                  </a:lnTo>
                  <a:lnTo>
                    <a:pt x="11377" y="406"/>
                  </a:lnTo>
                  <a:lnTo>
                    <a:pt x="11149" y="532"/>
                  </a:lnTo>
                  <a:lnTo>
                    <a:pt x="10947" y="710"/>
                  </a:lnTo>
                  <a:lnTo>
                    <a:pt x="128" y="10414"/>
                  </a:lnTo>
                  <a:lnTo>
                    <a:pt x="77" y="10490"/>
                  </a:lnTo>
                  <a:lnTo>
                    <a:pt x="26" y="10540"/>
                  </a:lnTo>
                  <a:lnTo>
                    <a:pt x="1" y="10692"/>
                  </a:lnTo>
                  <a:lnTo>
                    <a:pt x="26" y="10819"/>
                  </a:lnTo>
                  <a:lnTo>
                    <a:pt x="77" y="10895"/>
                  </a:lnTo>
                  <a:lnTo>
                    <a:pt x="102" y="10946"/>
                  </a:lnTo>
                  <a:lnTo>
                    <a:pt x="4638" y="15481"/>
                  </a:lnTo>
                  <a:lnTo>
                    <a:pt x="4714" y="15532"/>
                  </a:lnTo>
                  <a:lnTo>
                    <a:pt x="4764" y="15557"/>
                  </a:lnTo>
                  <a:lnTo>
                    <a:pt x="4916" y="15582"/>
                  </a:lnTo>
                  <a:lnTo>
                    <a:pt x="5043" y="15557"/>
                  </a:lnTo>
                  <a:lnTo>
                    <a:pt x="5119" y="15532"/>
                  </a:lnTo>
                  <a:lnTo>
                    <a:pt x="5170" y="15481"/>
                  </a:lnTo>
                  <a:lnTo>
                    <a:pt x="14874" y="4662"/>
                  </a:lnTo>
                  <a:lnTo>
                    <a:pt x="15051" y="4460"/>
                  </a:lnTo>
                  <a:lnTo>
                    <a:pt x="15203" y="4232"/>
                  </a:lnTo>
                  <a:lnTo>
                    <a:pt x="15330" y="3978"/>
                  </a:lnTo>
                  <a:lnTo>
                    <a:pt x="15431" y="3750"/>
                  </a:lnTo>
                  <a:lnTo>
                    <a:pt x="15507" y="3497"/>
                  </a:lnTo>
                  <a:lnTo>
                    <a:pt x="15558" y="3243"/>
                  </a:lnTo>
                  <a:lnTo>
                    <a:pt x="15583" y="2990"/>
                  </a:lnTo>
                  <a:lnTo>
                    <a:pt x="15583" y="2711"/>
                  </a:lnTo>
                  <a:lnTo>
                    <a:pt x="15583" y="2458"/>
                  </a:lnTo>
                  <a:lnTo>
                    <a:pt x="15533" y="2205"/>
                  </a:lnTo>
                  <a:lnTo>
                    <a:pt x="15457" y="1951"/>
                  </a:lnTo>
                  <a:lnTo>
                    <a:pt x="15380" y="1698"/>
                  </a:lnTo>
                  <a:lnTo>
                    <a:pt x="15254" y="1470"/>
                  </a:lnTo>
                  <a:lnTo>
                    <a:pt x="15127" y="1242"/>
                  </a:lnTo>
                  <a:lnTo>
                    <a:pt x="14950" y="1014"/>
                  </a:lnTo>
                  <a:lnTo>
                    <a:pt x="14772" y="811"/>
                  </a:lnTo>
                  <a:lnTo>
                    <a:pt x="14570" y="634"/>
                  </a:lnTo>
                  <a:lnTo>
                    <a:pt x="14342" y="482"/>
                  </a:lnTo>
                  <a:lnTo>
                    <a:pt x="14114" y="330"/>
                  </a:lnTo>
                  <a:lnTo>
                    <a:pt x="13886" y="228"/>
                  </a:lnTo>
                  <a:lnTo>
                    <a:pt x="13632" y="127"/>
                  </a:lnTo>
                  <a:lnTo>
                    <a:pt x="13379" y="76"/>
                  </a:lnTo>
                  <a:lnTo>
                    <a:pt x="13126" y="26"/>
                  </a:lnTo>
                  <a:lnTo>
                    <a:pt x="1287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5992;p63">
              <a:extLst>
                <a:ext uri="{FF2B5EF4-FFF2-40B4-BE49-F238E27FC236}">
                  <a16:creationId xmlns:a16="http://schemas.microsoft.com/office/drawing/2014/main" id="{D62BD450-05A4-DE45-8911-05191E162EAB}"/>
                </a:ext>
              </a:extLst>
            </p:cNvPr>
            <p:cNvSpPr/>
            <p:nvPr/>
          </p:nvSpPr>
          <p:spPr>
            <a:xfrm>
              <a:off x="292575" y="1978925"/>
              <a:ext cx="378200" cy="293300"/>
            </a:xfrm>
            <a:custGeom>
              <a:avLst/>
              <a:gdLst/>
              <a:ahLst/>
              <a:cxnLst/>
              <a:rect l="l" t="t" r="r" b="b"/>
              <a:pathLst>
                <a:path w="15128" h="11732" extrusionOk="0">
                  <a:moveTo>
                    <a:pt x="12619" y="0"/>
                  </a:moveTo>
                  <a:lnTo>
                    <a:pt x="12365" y="51"/>
                  </a:lnTo>
                  <a:lnTo>
                    <a:pt x="12112" y="102"/>
                  </a:lnTo>
                  <a:lnTo>
                    <a:pt x="11859" y="178"/>
                  </a:lnTo>
                  <a:lnTo>
                    <a:pt x="11605" y="279"/>
                  </a:lnTo>
                  <a:lnTo>
                    <a:pt x="11377" y="406"/>
                  </a:lnTo>
                  <a:lnTo>
                    <a:pt x="11149" y="532"/>
                  </a:lnTo>
                  <a:lnTo>
                    <a:pt x="10947" y="710"/>
                  </a:lnTo>
                  <a:lnTo>
                    <a:pt x="128" y="10414"/>
                  </a:lnTo>
                  <a:lnTo>
                    <a:pt x="77" y="10490"/>
                  </a:lnTo>
                  <a:lnTo>
                    <a:pt x="26" y="10540"/>
                  </a:lnTo>
                  <a:lnTo>
                    <a:pt x="1" y="10692"/>
                  </a:lnTo>
                  <a:lnTo>
                    <a:pt x="26" y="10819"/>
                  </a:lnTo>
                  <a:lnTo>
                    <a:pt x="77" y="10895"/>
                  </a:lnTo>
                  <a:lnTo>
                    <a:pt x="102" y="10946"/>
                  </a:lnTo>
                  <a:lnTo>
                    <a:pt x="888" y="11731"/>
                  </a:lnTo>
                  <a:lnTo>
                    <a:pt x="837" y="11655"/>
                  </a:lnTo>
                  <a:lnTo>
                    <a:pt x="812" y="11605"/>
                  </a:lnTo>
                  <a:lnTo>
                    <a:pt x="786" y="11453"/>
                  </a:lnTo>
                  <a:lnTo>
                    <a:pt x="812" y="11326"/>
                  </a:lnTo>
                  <a:lnTo>
                    <a:pt x="837" y="11250"/>
                  </a:lnTo>
                  <a:lnTo>
                    <a:pt x="888" y="11199"/>
                  </a:lnTo>
                  <a:lnTo>
                    <a:pt x="11707" y="1495"/>
                  </a:lnTo>
                  <a:lnTo>
                    <a:pt x="11884" y="1343"/>
                  </a:lnTo>
                  <a:lnTo>
                    <a:pt x="12087" y="1191"/>
                  </a:lnTo>
                  <a:lnTo>
                    <a:pt x="12289" y="1090"/>
                  </a:lnTo>
                  <a:lnTo>
                    <a:pt x="12492" y="988"/>
                  </a:lnTo>
                  <a:lnTo>
                    <a:pt x="12720" y="912"/>
                  </a:lnTo>
                  <a:lnTo>
                    <a:pt x="12948" y="836"/>
                  </a:lnTo>
                  <a:lnTo>
                    <a:pt x="13151" y="811"/>
                  </a:lnTo>
                  <a:lnTo>
                    <a:pt x="13379" y="786"/>
                  </a:lnTo>
                  <a:lnTo>
                    <a:pt x="13835" y="786"/>
                  </a:lnTo>
                  <a:lnTo>
                    <a:pt x="14063" y="811"/>
                  </a:lnTo>
                  <a:lnTo>
                    <a:pt x="14291" y="862"/>
                  </a:lnTo>
                  <a:lnTo>
                    <a:pt x="14494" y="938"/>
                  </a:lnTo>
                  <a:lnTo>
                    <a:pt x="14722" y="1014"/>
                  </a:lnTo>
                  <a:lnTo>
                    <a:pt x="14924" y="1115"/>
                  </a:lnTo>
                  <a:lnTo>
                    <a:pt x="15127" y="1242"/>
                  </a:lnTo>
                  <a:lnTo>
                    <a:pt x="14950" y="1039"/>
                  </a:lnTo>
                  <a:lnTo>
                    <a:pt x="14772" y="811"/>
                  </a:lnTo>
                  <a:lnTo>
                    <a:pt x="14570" y="634"/>
                  </a:lnTo>
                  <a:lnTo>
                    <a:pt x="14342" y="482"/>
                  </a:lnTo>
                  <a:lnTo>
                    <a:pt x="14114" y="330"/>
                  </a:lnTo>
                  <a:lnTo>
                    <a:pt x="13886" y="228"/>
                  </a:lnTo>
                  <a:lnTo>
                    <a:pt x="13632" y="127"/>
                  </a:lnTo>
                  <a:lnTo>
                    <a:pt x="13379" y="76"/>
                  </a:lnTo>
                  <a:lnTo>
                    <a:pt x="13126" y="26"/>
                  </a:lnTo>
                  <a:lnTo>
                    <a:pt x="1287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5993;p63">
              <a:extLst>
                <a:ext uri="{FF2B5EF4-FFF2-40B4-BE49-F238E27FC236}">
                  <a16:creationId xmlns:a16="http://schemas.microsoft.com/office/drawing/2014/main" id="{6A8A5944-CBA9-5D4E-9741-75E351867EE1}"/>
                </a:ext>
              </a:extLst>
            </p:cNvPr>
            <p:cNvSpPr/>
            <p:nvPr/>
          </p:nvSpPr>
          <p:spPr>
            <a:xfrm>
              <a:off x="292575" y="2199975"/>
              <a:ext cx="169150" cy="168525"/>
            </a:xfrm>
            <a:custGeom>
              <a:avLst/>
              <a:gdLst/>
              <a:ahLst/>
              <a:cxnLst/>
              <a:rect l="l" t="t" r="r" b="b"/>
              <a:pathLst>
                <a:path w="6766" h="6741" extrusionOk="0">
                  <a:moveTo>
                    <a:pt x="1901" y="1"/>
                  </a:moveTo>
                  <a:lnTo>
                    <a:pt x="128" y="1572"/>
                  </a:lnTo>
                  <a:lnTo>
                    <a:pt x="77" y="1648"/>
                  </a:lnTo>
                  <a:lnTo>
                    <a:pt x="26" y="1698"/>
                  </a:lnTo>
                  <a:lnTo>
                    <a:pt x="1" y="1850"/>
                  </a:lnTo>
                  <a:lnTo>
                    <a:pt x="26" y="1977"/>
                  </a:lnTo>
                  <a:lnTo>
                    <a:pt x="77" y="2053"/>
                  </a:lnTo>
                  <a:lnTo>
                    <a:pt x="102" y="2104"/>
                  </a:lnTo>
                  <a:lnTo>
                    <a:pt x="4638" y="6639"/>
                  </a:lnTo>
                  <a:lnTo>
                    <a:pt x="4714" y="6690"/>
                  </a:lnTo>
                  <a:lnTo>
                    <a:pt x="4764" y="6715"/>
                  </a:lnTo>
                  <a:lnTo>
                    <a:pt x="4916" y="6740"/>
                  </a:lnTo>
                  <a:lnTo>
                    <a:pt x="5043" y="6715"/>
                  </a:lnTo>
                  <a:lnTo>
                    <a:pt x="5119" y="6690"/>
                  </a:lnTo>
                  <a:lnTo>
                    <a:pt x="5170" y="6639"/>
                  </a:lnTo>
                  <a:lnTo>
                    <a:pt x="6766" y="4866"/>
                  </a:lnTo>
                  <a:lnTo>
                    <a:pt x="1901" y="1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5994;p63">
              <a:extLst>
                <a:ext uri="{FF2B5EF4-FFF2-40B4-BE49-F238E27FC236}">
                  <a16:creationId xmlns:a16="http://schemas.microsoft.com/office/drawing/2014/main" id="{06E7F44A-9D7D-C649-9508-400DC45B393E}"/>
                </a:ext>
              </a:extLst>
            </p:cNvPr>
            <p:cNvSpPr/>
            <p:nvPr/>
          </p:nvSpPr>
          <p:spPr>
            <a:xfrm>
              <a:off x="292575" y="2199975"/>
              <a:ext cx="66550" cy="72250"/>
            </a:xfrm>
            <a:custGeom>
              <a:avLst/>
              <a:gdLst/>
              <a:ahLst/>
              <a:cxnLst/>
              <a:rect l="l" t="t" r="r" b="b"/>
              <a:pathLst>
                <a:path w="2662" h="2890" extrusionOk="0">
                  <a:moveTo>
                    <a:pt x="1901" y="1"/>
                  </a:moveTo>
                  <a:lnTo>
                    <a:pt x="128" y="1572"/>
                  </a:lnTo>
                  <a:lnTo>
                    <a:pt x="77" y="1648"/>
                  </a:lnTo>
                  <a:lnTo>
                    <a:pt x="26" y="1698"/>
                  </a:lnTo>
                  <a:lnTo>
                    <a:pt x="1" y="1850"/>
                  </a:lnTo>
                  <a:lnTo>
                    <a:pt x="26" y="1977"/>
                  </a:lnTo>
                  <a:lnTo>
                    <a:pt x="77" y="2053"/>
                  </a:lnTo>
                  <a:lnTo>
                    <a:pt x="102" y="2104"/>
                  </a:lnTo>
                  <a:lnTo>
                    <a:pt x="888" y="2889"/>
                  </a:lnTo>
                  <a:lnTo>
                    <a:pt x="837" y="2813"/>
                  </a:lnTo>
                  <a:lnTo>
                    <a:pt x="812" y="2763"/>
                  </a:lnTo>
                  <a:lnTo>
                    <a:pt x="786" y="2611"/>
                  </a:lnTo>
                  <a:lnTo>
                    <a:pt x="812" y="2484"/>
                  </a:lnTo>
                  <a:lnTo>
                    <a:pt x="837" y="2408"/>
                  </a:lnTo>
                  <a:lnTo>
                    <a:pt x="888" y="2357"/>
                  </a:lnTo>
                  <a:lnTo>
                    <a:pt x="2661" y="761"/>
                  </a:lnTo>
                  <a:lnTo>
                    <a:pt x="1901" y="1"/>
                  </a:lnTo>
                  <a:close/>
                </a:path>
              </a:pathLst>
            </a:custGeom>
            <a:solidFill>
              <a:srgbClr val="E2A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5995;p63">
              <a:extLst>
                <a:ext uri="{FF2B5EF4-FFF2-40B4-BE49-F238E27FC236}">
                  <a16:creationId xmlns:a16="http://schemas.microsoft.com/office/drawing/2014/main" id="{DA909176-838F-464F-B126-F3134B14C36F}"/>
                </a:ext>
              </a:extLst>
            </p:cNvPr>
            <p:cNvSpPr/>
            <p:nvPr/>
          </p:nvSpPr>
          <p:spPr>
            <a:xfrm>
              <a:off x="435100" y="2082175"/>
              <a:ext cx="143825" cy="144425"/>
            </a:xfrm>
            <a:custGeom>
              <a:avLst/>
              <a:gdLst/>
              <a:ahLst/>
              <a:cxnLst/>
              <a:rect l="l" t="t" r="r" b="b"/>
              <a:pathLst>
                <a:path w="5753" h="5777" extrusionOk="0">
                  <a:moveTo>
                    <a:pt x="4409" y="0"/>
                  </a:moveTo>
                  <a:lnTo>
                    <a:pt x="4156" y="26"/>
                  </a:lnTo>
                  <a:lnTo>
                    <a:pt x="3903" y="51"/>
                  </a:lnTo>
                  <a:lnTo>
                    <a:pt x="3649" y="102"/>
                  </a:lnTo>
                  <a:lnTo>
                    <a:pt x="3371" y="203"/>
                  </a:lnTo>
                  <a:lnTo>
                    <a:pt x="3117" y="304"/>
                  </a:lnTo>
                  <a:lnTo>
                    <a:pt x="2839" y="456"/>
                  </a:lnTo>
                  <a:lnTo>
                    <a:pt x="2534" y="608"/>
                  </a:lnTo>
                  <a:lnTo>
                    <a:pt x="2256" y="786"/>
                  </a:lnTo>
                  <a:lnTo>
                    <a:pt x="2002" y="988"/>
                  </a:lnTo>
                  <a:lnTo>
                    <a:pt x="1724" y="1216"/>
                  </a:lnTo>
                  <a:lnTo>
                    <a:pt x="1445" y="1470"/>
                  </a:lnTo>
                  <a:lnTo>
                    <a:pt x="1217" y="1748"/>
                  </a:lnTo>
                  <a:lnTo>
                    <a:pt x="989" y="2002"/>
                  </a:lnTo>
                  <a:lnTo>
                    <a:pt x="786" y="2280"/>
                  </a:lnTo>
                  <a:lnTo>
                    <a:pt x="584" y="2559"/>
                  </a:lnTo>
                  <a:lnTo>
                    <a:pt x="432" y="2838"/>
                  </a:lnTo>
                  <a:lnTo>
                    <a:pt x="305" y="3117"/>
                  </a:lnTo>
                  <a:lnTo>
                    <a:pt x="178" y="3395"/>
                  </a:lnTo>
                  <a:lnTo>
                    <a:pt x="102" y="3674"/>
                  </a:lnTo>
                  <a:lnTo>
                    <a:pt x="26" y="3927"/>
                  </a:lnTo>
                  <a:lnTo>
                    <a:pt x="1" y="4181"/>
                  </a:lnTo>
                  <a:lnTo>
                    <a:pt x="1" y="4434"/>
                  </a:lnTo>
                  <a:lnTo>
                    <a:pt x="1" y="4662"/>
                  </a:lnTo>
                  <a:lnTo>
                    <a:pt x="51" y="4865"/>
                  </a:lnTo>
                  <a:lnTo>
                    <a:pt x="127" y="5068"/>
                  </a:lnTo>
                  <a:lnTo>
                    <a:pt x="229" y="5245"/>
                  </a:lnTo>
                  <a:lnTo>
                    <a:pt x="356" y="5397"/>
                  </a:lnTo>
                  <a:lnTo>
                    <a:pt x="533" y="5524"/>
                  </a:lnTo>
                  <a:lnTo>
                    <a:pt x="710" y="5650"/>
                  </a:lnTo>
                  <a:lnTo>
                    <a:pt x="888" y="5701"/>
                  </a:lnTo>
                  <a:lnTo>
                    <a:pt x="1116" y="5752"/>
                  </a:lnTo>
                  <a:lnTo>
                    <a:pt x="1344" y="5777"/>
                  </a:lnTo>
                  <a:lnTo>
                    <a:pt x="1597" y="5777"/>
                  </a:lnTo>
                  <a:lnTo>
                    <a:pt x="1850" y="5726"/>
                  </a:lnTo>
                  <a:lnTo>
                    <a:pt x="2104" y="5676"/>
                  </a:lnTo>
                  <a:lnTo>
                    <a:pt x="2382" y="5574"/>
                  </a:lnTo>
                  <a:lnTo>
                    <a:pt x="2636" y="5473"/>
                  </a:lnTo>
                  <a:lnTo>
                    <a:pt x="2915" y="5346"/>
                  </a:lnTo>
                  <a:lnTo>
                    <a:pt x="3193" y="5169"/>
                  </a:lnTo>
                  <a:lnTo>
                    <a:pt x="3472" y="4992"/>
                  </a:lnTo>
                  <a:lnTo>
                    <a:pt x="3751" y="4789"/>
                  </a:lnTo>
                  <a:lnTo>
                    <a:pt x="4029" y="4561"/>
                  </a:lnTo>
                  <a:lnTo>
                    <a:pt x="4283" y="4307"/>
                  </a:lnTo>
                  <a:lnTo>
                    <a:pt x="4536" y="4054"/>
                  </a:lnTo>
                  <a:lnTo>
                    <a:pt x="4764" y="3775"/>
                  </a:lnTo>
                  <a:lnTo>
                    <a:pt x="4967" y="3497"/>
                  </a:lnTo>
                  <a:lnTo>
                    <a:pt x="5170" y="3218"/>
                  </a:lnTo>
                  <a:lnTo>
                    <a:pt x="5322" y="2939"/>
                  </a:lnTo>
                  <a:lnTo>
                    <a:pt x="5448" y="2661"/>
                  </a:lnTo>
                  <a:lnTo>
                    <a:pt x="5575" y="2382"/>
                  </a:lnTo>
                  <a:lnTo>
                    <a:pt x="5651" y="2128"/>
                  </a:lnTo>
                  <a:lnTo>
                    <a:pt x="5727" y="1850"/>
                  </a:lnTo>
                  <a:lnTo>
                    <a:pt x="5752" y="1596"/>
                  </a:lnTo>
                  <a:lnTo>
                    <a:pt x="5752" y="1368"/>
                  </a:lnTo>
                  <a:lnTo>
                    <a:pt x="5752" y="1115"/>
                  </a:lnTo>
                  <a:lnTo>
                    <a:pt x="5702" y="912"/>
                  </a:lnTo>
                  <a:lnTo>
                    <a:pt x="5626" y="710"/>
                  </a:lnTo>
                  <a:lnTo>
                    <a:pt x="5524" y="532"/>
                  </a:lnTo>
                  <a:lnTo>
                    <a:pt x="5398" y="380"/>
                  </a:lnTo>
                  <a:lnTo>
                    <a:pt x="5220" y="254"/>
                  </a:lnTo>
                  <a:lnTo>
                    <a:pt x="5043" y="152"/>
                  </a:lnTo>
                  <a:lnTo>
                    <a:pt x="4865" y="76"/>
                  </a:lnTo>
                  <a:lnTo>
                    <a:pt x="4637" y="26"/>
                  </a:lnTo>
                  <a:lnTo>
                    <a:pt x="4409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5996;p63">
              <a:extLst>
                <a:ext uri="{FF2B5EF4-FFF2-40B4-BE49-F238E27FC236}">
                  <a16:creationId xmlns:a16="http://schemas.microsoft.com/office/drawing/2014/main" id="{FE86BCFF-F089-9544-A7C1-3D9A17A6B4C8}"/>
                </a:ext>
              </a:extLst>
            </p:cNvPr>
            <p:cNvSpPr/>
            <p:nvPr/>
          </p:nvSpPr>
          <p:spPr>
            <a:xfrm>
              <a:off x="435100" y="2082175"/>
              <a:ext cx="141925" cy="142525"/>
            </a:xfrm>
            <a:custGeom>
              <a:avLst/>
              <a:gdLst/>
              <a:ahLst/>
              <a:cxnLst/>
              <a:rect l="l" t="t" r="r" b="b"/>
              <a:pathLst>
                <a:path w="5677" h="5701" extrusionOk="0">
                  <a:moveTo>
                    <a:pt x="4409" y="0"/>
                  </a:moveTo>
                  <a:lnTo>
                    <a:pt x="4156" y="26"/>
                  </a:lnTo>
                  <a:lnTo>
                    <a:pt x="3903" y="51"/>
                  </a:lnTo>
                  <a:lnTo>
                    <a:pt x="3649" y="102"/>
                  </a:lnTo>
                  <a:lnTo>
                    <a:pt x="3371" y="203"/>
                  </a:lnTo>
                  <a:lnTo>
                    <a:pt x="3117" y="304"/>
                  </a:lnTo>
                  <a:lnTo>
                    <a:pt x="2839" y="456"/>
                  </a:lnTo>
                  <a:lnTo>
                    <a:pt x="2534" y="608"/>
                  </a:lnTo>
                  <a:lnTo>
                    <a:pt x="2281" y="786"/>
                  </a:lnTo>
                  <a:lnTo>
                    <a:pt x="2002" y="988"/>
                  </a:lnTo>
                  <a:lnTo>
                    <a:pt x="1724" y="1216"/>
                  </a:lnTo>
                  <a:lnTo>
                    <a:pt x="1445" y="1470"/>
                  </a:lnTo>
                  <a:lnTo>
                    <a:pt x="1217" y="1748"/>
                  </a:lnTo>
                  <a:lnTo>
                    <a:pt x="989" y="2002"/>
                  </a:lnTo>
                  <a:lnTo>
                    <a:pt x="786" y="2280"/>
                  </a:lnTo>
                  <a:lnTo>
                    <a:pt x="584" y="2559"/>
                  </a:lnTo>
                  <a:lnTo>
                    <a:pt x="432" y="2838"/>
                  </a:lnTo>
                  <a:lnTo>
                    <a:pt x="305" y="3117"/>
                  </a:lnTo>
                  <a:lnTo>
                    <a:pt x="178" y="3395"/>
                  </a:lnTo>
                  <a:lnTo>
                    <a:pt x="102" y="3674"/>
                  </a:lnTo>
                  <a:lnTo>
                    <a:pt x="26" y="3927"/>
                  </a:lnTo>
                  <a:lnTo>
                    <a:pt x="1" y="4181"/>
                  </a:lnTo>
                  <a:lnTo>
                    <a:pt x="1" y="4434"/>
                  </a:lnTo>
                  <a:lnTo>
                    <a:pt x="1" y="4662"/>
                  </a:lnTo>
                  <a:lnTo>
                    <a:pt x="51" y="4865"/>
                  </a:lnTo>
                  <a:lnTo>
                    <a:pt x="127" y="5068"/>
                  </a:lnTo>
                  <a:lnTo>
                    <a:pt x="229" y="5245"/>
                  </a:lnTo>
                  <a:lnTo>
                    <a:pt x="356" y="5397"/>
                  </a:lnTo>
                  <a:lnTo>
                    <a:pt x="457" y="5498"/>
                  </a:lnTo>
                  <a:lnTo>
                    <a:pt x="584" y="5574"/>
                  </a:lnTo>
                  <a:lnTo>
                    <a:pt x="710" y="5650"/>
                  </a:lnTo>
                  <a:lnTo>
                    <a:pt x="837" y="5701"/>
                  </a:lnTo>
                  <a:lnTo>
                    <a:pt x="786" y="5524"/>
                  </a:lnTo>
                  <a:lnTo>
                    <a:pt x="761" y="5346"/>
                  </a:lnTo>
                  <a:lnTo>
                    <a:pt x="761" y="5144"/>
                  </a:lnTo>
                  <a:lnTo>
                    <a:pt x="761" y="4941"/>
                  </a:lnTo>
                  <a:lnTo>
                    <a:pt x="786" y="4738"/>
                  </a:lnTo>
                  <a:lnTo>
                    <a:pt x="837" y="4510"/>
                  </a:lnTo>
                  <a:lnTo>
                    <a:pt x="913" y="4282"/>
                  </a:lnTo>
                  <a:lnTo>
                    <a:pt x="989" y="4054"/>
                  </a:lnTo>
                  <a:lnTo>
                    <a:pt x="1192" y="3598"/>
                  </a:lnTo>
                  <a:lnTo>
                    <a:pt x="1470" y="3142"/>
                  </a:lnTo>
                  <a:lnTo>
                    <a:pt x="1825" y="2686"/>
                  </a:lnTo>
                  <a:lnTo>
                    <a:pt x="2230" y="2230"/>
                  </a:lnTo>
                  <a:lnTo>
                    <a:pt x="2661" y="1824"/>
                  </a:lnTo>
                  <a:lnTo>
                    <a:pt x="3117" y="1495"/>
                  </a:lnTo>
                  <a:lnTo>
                    <a:pt x="3599" y="1216"/>
                  </a:lnTo>
                  <a:lnTo>
                    <a:pt x="4055" y="988"/>
                  </a:lnTo>
                  <a:lnTo>
                    <a:pt x="4283" y="912"/>
                  </a:lnTo>
                  <a:lnTo>
                    <a:pt x="4485" y="862"/>
                  </a:lnTo>
                  <a:lnTo>
                    <a:pt x="4713" y="811"/>
                  </a:lnTo>
                  <a:lnTo>
                    <a:pt x="4916" y="786"/>
                  </a:lnTo>
                  <a:lnTo>
                    <a:pt x="5119" y="760"/>
                  </a:lnTo>
                  <a:lnTo>
                    <a:pt x="5322" y="786"/>
                  </a:lnTo>
                  <a:lnTo>
                    <a:pt x="5499" y="811"/>
                  </a:lnTo>
                  <a:lnTo>
                    <a:pt x="5676" y="862"/>
                  </a:lnTo>
                  <a:lnTo>
                    <a:pt x="5626" y="710"/>
                  </a:lnTo>
                  <a:lnTo>
                    <a:pt x="5550" y="608"/>
                  </a:lnTo>
                  <a:lnTo>
                    <a:pt x="5474" y="482"/>
                  </a:lnTo>
                  <a:lnTo>
                    <a:pt x="5398" y="380"/>
                  </a:lnTo>
                  <a:lnTo>
                    <a:pt x="5220" y="254"/>
                  </a:lnTo>
                  <a:lnTo>
                    <a:pt x="5043" y="152"/>
                  </a:lnTo>
                  <a:lnTo>
                    <a:pt x="4865" y="76"/>
                  </a:lnTo>
                  <a:lnTo>
                    <a:pt x="4637" y="26"/>
                  </a:lnTo>
                  <a:lnTo>
                    <a:pt x="4409" y="0"/>
                  </a:lnTo>
                  <a:close/>
                </a:path>
              </a:pathLst>
            </a:custGeom>
            <a:solidFill>
              <a:srgbClr val="E2A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07B02271-8532-B0B0-1BDD-E4BEF7CF001A}"/>
              </a:ext>
            </a:extLst>
          </p:cNvPr>
          <p:cNvSpPr txBox="1"/>
          <p:nvPr/>
        </p:nvSpPr>
        <p:spPr>
          <a:xfrm>
            <a:off x="566307" y="1676607"/>
            <a:ext cx="6469296" cy="1569660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l"/>
            <a:r>
              <a:rPr lang="en-GB" sz="6600" dirty="0">
                <a:ln w="0"/>
                <a:solidFill>
                  <a:schemeClr val="accent1">
                    <a:lumMod val="90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Hand</a:t>
            </a:r>
            <a:r>
              <a:rPr lang="en-GB" sz="6600" dirty="0">
                <a:ln w="0"/>
                <a:solidFill>
                  <a:srgbClr val="FF8175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 </a:t>
            </a:r>
            <a:r>
              <a:rPr lang="en-GB" sz="6600" b="1" dirty="0">
                <a:ln w="9525">
                  <a:solidFill>
                    <a:srgbClr val="000000"/>
                  </a:solidFill>
                  <a:prstDash val="solid"/>
                </a:ln>
                <a:solidFill>
                  <a:srgbClr val="FFC000"/>
                </a:solidFill>
                <a:latin typeface="Cooper Black" panose="0208090404030B020404" pitchFamily="18" charset="77"/>
              </a:rPr>
              <a:t>writing</a:t>
            </a:r>
            <a:r>
              <a:rPr lang="en-GB" sz="96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tx1"/>
                </a:solidFill>
                <a:effectLst>
                  <a:outerShdw blurRad="12700" dist="38100" dir="2700000" algn="tl" rotWithShape="0">
                    <a:schemeClr val="bg1">
                      <a:lumMod val="50000"/>
                    </a:schemeClr>
                  </a:outerShdw>
                </a:effectLst>
                <a:latin typeface="Comic Sans MS" panose="030F0702030302020204" pitchFamily="66" charset="0"/>
              </a:rPr>
              <a:t> </a:t>
            </a:r>
            <a:endParaRPr lang="en-SA" sz="9600" b="1" dirty="0">
              <a:ln w="9525">
                <a:solidFill>
                  <a:schemeClr val="bg1"/>
                </a:solidFill>
                <a:prstDash val="solid"/>
              </a:ln>
              <a:solidFill>
                <a:schemeClr val="tx1"/>
              </a:solidFill>
              <a:effectLst>
                <a:outerShdw blurRad="12700" dist="38100" dir="2700000" algn="tl" rotWithShape="0">
                  <a:schemeClr val="bg1">
                    <a:lumMod val="5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  <p:grpSp>
        <p:nvGrpSpPr>
          <p:cNvPr id="7" name="Google Shape;1955;p40">
            <a:extLst>
              <a:ext uri="{FF2B5EF4-FFF2-40B4-BE49-F238E27FC236}">
                <a16:creationId xmlns:a16="http://schemas.microsoft.com/office/drawing/2014/main" id="{D292F350-5DF9-4DBE-2500-75D970B55CAE}"/>
              </a:ext>
            </a:extLst>
          </p:cNvPr>
          <p:cNvGrpSpPr/>
          <p:nvPr/>
        </p:nvGrpSpPr>
        <p:grpSpPr>
          <a:xfrm rot="-722961">
            <a:off x="3668422" y="1015252"/>
            <a:ext cx="619687" cy="701070"/>
            <a:chOff x="9501450" y="282563"/>
            <a:chExt cx="827125" cy="935750"/>
          </a:xfrm>
        </p:grpSpPr>
        <p:sp>
          <p:nvSpPr>
            <p:cNvPr id="8" name="Google Shape;1956;p40">
              <a:extLst>
                <a:ext uri="{FF2B5EF4-FFF2-40B4-BE49-F238E27FC236}">
                  <a16:creationId xmlns:a16="http://schemas.microsoft.com/office/drawing/2014/main" id="{9FF5112E-8354-E05F-D910-469B15C04381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1957;p40">
              <a:extLst>
                <a:ext uri="{FF2B5EF4-FFF2-40B4-BE49-F238E27FC236}">
                  <a16:creationId xmlns:a16="http://schemas.microsoft.com/office/drawing/2014/main" id="{CCBA8534-372B-C25A-8C32-5F1B227E58BA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958;p40">
              <a:extLst>
                <a:ext uri="{FF2B5EF4-FFF2-40B4-BE49-F238E27FC236}">
                  <a16:creationId xmlns:a16="http://schemas.microsoft.com/office/drawing/2014/main" id="{FEE281BA-BC2C-5513-2CE6-93559DFBB3BC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959;p40">
              <a:extLst>
                <a:ext uri="{FF2B5EF4-FFF2-40B4-BE49-F238E27FC236}">
                  <a16:creationId xmlns:a16="http://schemas.microsoft.com/office/drawing/2014/main" id="{83482D3B-AF8C-824A-FD23-B3A2047192F9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960;p40">
              <a:extLst>
                <a:ext uri="{FF2B5EF4-FFF2-40B4-BE49-F238E27FC236}">
                  <a16:creationId xmlns:a16="http://schemas.microsoft.com/office/drawing/2014/main" id="{44302715-FD0A-2EF7-09A2-D733A9BF05F2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961;p40">
              <a:extLst>
                <a:ext uri="{FF2B5EF4-FFF2-40B4-BE49-F238E27FC236}">
                  <a16:creationId xmlns:a16="http://schemas.microsoft.com/office/drawing/2014/main" id="{80B59B53-D3F1-9D2F-EA65-EB0AB0FC7C44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962;p40">
              <a:extLst>
                <a:ext uri="{FF2B5EF4-FFF2-40B4-BE49-F238E27FC236}">
                  <a16:creationId xmlns:a16="http://schemas.microsoft.com/office/drawing/2014/main" id="{6E4A3813-571A-A04C-F10B-CB79AD598A30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963;p40">
              <a:extLst>
                <a:ext uri="{FF2B5EF4-FFF2-40B4-BE49-F238E27FC236}">
                  <a16:creationId xmlns:a16="http://schemas.microsoft.com/office/drawing/2014/main" id="{7A168FE4-82AD-B100-58EA-A1014B13A655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964;p40">
              <a:extLst>
                <a:ext uri="{FF2B5EF4-FFF2-40B4-BE49-F238E27FC236}">
                  <a16:creationId xmlns:a16="http://schemas.microsoft.com/office/drawing/2014/main" id="{EF72DD69-6278-A783-9540-F3CA346DA897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965;p40">
              <a:extLst>
                <a:ext uri="{FF2B5EF4-FFF2-40B4-BE49-F238E27FC236}">
                  <a16:creationId xmlns:a16="http://schemas.microsoft.com/office/drawing/2014/main" id="{B03F15F5-D15E-A27A-75DD-A8BA7992200B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966;p40">
              <a:extLst>
                <a:ext uri="{FF2B5EF4-FFF2-40B4-BE49-F238E27FC236}">
                  <a16:creationId xmlns:a16="http://schemas.microsoft.com/office/drawing/2014/main" id="{A69317CC-23C7-AC55-AE9D-B6DBCB1834D2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67;p40">
              <a:extLst>
                <a:ext uri="{FF2B5EF4-FFF2-40B4-BE49-F238E27FC236}">
                  <a16:creationId xmlns:a16="http://schemas.microsoft.com/office/drawing/2014/main" id="{0D31EE57-012F-B678-1476-70E6317666CD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968;p40">
              <a:extLst>
                <a:ext uri="{FF2B5EF4-FFF2-40B4-BE49-F238E27FC236}">
                  <a16:creationId xmlns:a16="http://schemas.microsoft.com/office/drawing/2014/main" id="{D044784E-28CF-221A-EF68-8E50B103FD38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969;p40">
              <a:extLst>
                <a:ext uri="{FF2B5EF4-FFF2-40B4-BE49-F238E27FC236}">
                  <a16:creationId xmlns:a16="http://schemas.microsoft.com/office/drawing/2014/main" id="{B614E100-A4AE-4C91-FF8D-41EB40726A3D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970;p40">
              <a:extLst>
                <a:ext uri="{FF2B5EF4-FFF2-40B4-BE49-F238E27FC236}">
                  <a16:creationId xmlns:a16="http://schemas.microsoft.com/office/drawing/2014/main" id="{550108F0-30A7-CA08-2ED1-EBE9AF6840DB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971;p40">
              <a:extLst>
                <a:ext uri="{FF2B5EF4-FFF2-40B4-BE49-F238E27FC236}">
                  <a16:creationId xmlns:a16="http://schemas.microsoft.com/office/drawing/2014/main" id="{B3949AEA-1D72-542D-7ACB-59B39880640D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972;p40">
              <a:extLst>
                <a:ext uri="{FF2B5EF4-FFF2-40B4-BE49-F238E27FC236}">
                  <a16:creationId xmlns:a16="http://schemas.microsoft.com/office/drawing/2014/main" id="{E2F94219-4CAD-D1BE-7FA5-74C4E2A64065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973;p40">
              <a:extLst>
                <a:ext uri="{FF2B5EF4-FFF2-40B4-BE49-F238E27FC236}">
                  <a16:creationId xmlns:a16="http://schemas.microsoft.com/office/drawing/2014/main" id="{9101BFB9-0D2B-356C-FC22-EC2C1F52D51A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974;p40">
              <a:extLst>
                <a:ext uri="{FF2B5EF4-FFF2-40B4-BE49-F238E27FC236}">
                  <a16:creationId xmlns:a16="http://schemas.microsoft.com/office/drawing/2014/main" id="{E370FBC4-5AEE-52B5-8509-DE70ACD0B422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975;p40">
              <a:extLst>
                <a:ext uri="{FF2B5EF4-FFF2-40B4-BE49-F238E27FC236}">
                  <a16:creationId xmlns:a16="http://schemas.microsoft.com/office/drawing/2014/main" id="{B1DAF259-A400-2B81-9E73-50AFBCEF5156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976;p40">
              <a:extLst>
                <a:ext uri="{FF2B5EF4-FFF2-40B4-BE49-F238E27FC236}">
                  <a16:creationId xmlns:a16="http://schemas.microsoft.com/office/drawing/2014/main" id="{D6DAD554-7D11-7B9B-EFB3-BB4192643CB0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977;p40">
              <a:extLst>
                <a:ext uri="{FF2B5EF4-FFF2-40B4-BE49-F238E27FC236}">
                  <a16:creationId xmlns:a16="http://schemas.microsoft.com/office/drawing/2014/main" id="{736BAF03-0CB1-C4F3-6821-10872D010184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978;p40">
              <a:extLst>
                <a:ext uri="{FF2B5EF4-FFF2-40B4-BE49-F238E27FC236}">
                  <a16:creationId xmlns:a16="http://schemas.microsoft.com/office/drawing/2014/main" id="{E740C216-AFAC-0576-34A5-88DB24F8EE14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979;p40">
              <a:extLst>
                <a:ext uri="{FF2B5EF4-FFF2-40B4-BE49-F238E27FC236}">
                  <a16:creationId xmlns:a16="http://schemas.microsoft.com/office/drawing/2014/main" id="{74C254B0-5A86-9CE8-A846-38C2E0CF7B72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980;p40">
              <a:extLst>
                <a:ext uri="{FF2B5EF4-FFF2-40B4-BE49-F238E27FC236}">
                  <a16:creationId xmlns:a16="http://schemas.microsoft.com/office/drawing/2014/main" id="{2E27C4F3-E546-C1F8-15F1-A49A3239A241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981;p40">
              <a:extLst>
                <a:ext uri="{FF2B5EF4-FFF2-40B4-BE49-F238E27FC236}">
                  <a16:creationId xmlns:a16="http://schemas.microsoft.com/office/drawing/2014/main" id="{EA9ACD3D-29B1-DD9C-E754-91BC203F577C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982;p40">
              <a:extLst>
                <a:ext uri="{FF2B5EF4-FFF2-40B4-BE49-F238E27FC236}">
                  <a16:creationId xmlns:a16="http://schemas.microsoft.com/office/drawing/2014/main" id="{5FE78839-5297-B71E-ACD3-2119076D07FC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983;p40">
              <a:extLst>
                <a:ext uri="{FF2B5EF4-FFF2-40B4-BE49-F238E27FC236}">
                  <a16:creationId xmlns:a16="http://schemas.microsoft.com/office/drawing/2014/main" id="{2B12EE46-A2AE-04E1-97EF-21E8AE7FD17E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984;p40">
              <a:extLst>
                <a:ext uri="{FF2B5EF4-FFF2-40B4-BE49-F238E27FC236}">
                  <a16:creationId xmlns:a16="http://schemas.microsoft.com/office/drawing/2014/main" id="{5C6E0EEE-4985-C220-4A5A-474788805BB9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985;p40">
              <a:extLst>
                <a:ext uri="{FF2B5EF4-FFF2-40B4-BE49-F238E27FC236}">
                  <a16:creationId xmlns:a16="http://schemas.microsoft.com/office/drawing/2014/main" id="{D3B7B503-2199-6D5D-CFA0-B333DA892A91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986;p40">
              <a:extLst>
                <a:ext uri="{FF2B5EF4-FFF2-40B4-BE49-F238E27FC236}">
                  <a16:creationId xmlns:a16="http://schemas.microsoft.com/office/drawing/2014/main" id="{D2A07744-C40B-CDCD-1DB5-54D14EECEBDE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987;p40">
              <a:extLst>
                <a:ext uri="{FF2B5EF4-FFF2-40B4-BE49-F238E27FC236}">
                  <a16:creationId xmlns:a16="http://schemas.microsoft.com/office/drawing/2014/main" id="{05095AF5-7D29-A34D-7485-89EB999A8DC2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988;p40">
              <a:extLst>
                <a:ext uri="{FF2B5EF4-FFF2-40B4-BE49-F238E27FC236}">
                  <a16:creationId xmlns:a16="http://schemas.microsoft.com/office/drawing/2014/main" id="{2CEDCE5F-1AFD-372F-F948-EC808362D342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989;p40">
              <a:extLst>
                <a:ext uri="{FF2B5EF4-FFF2-40B4-BE49-F238E27FC236}">
                  <a16:creationId xmlns:a16="http://schemas.microsoft.com/office/drawing/2014/main" id="{29133496-DB4F-F192-69EE-F047C0AF2261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990;p40">
              <a:extLst>
                <a:ext uri="{FF2B5EF4-FFF2-40B4-BE49-F238E27FC236}">
                  <a16:creationId xmlns:a16="http://schemas.microsoft.com/office/drawing/2014/main" id="{EB35EE72-83A9-3EE3-D122-1B6DE113D036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991;p40">
              <a:extLst>
                <a:ext uri="{FF2B5EF4-FFF2-40B4-BE49-F238E27FC236}">
                  <a16:creationId xmlns:a16="http://schemas.microsoft.com/office/drawing/2014/main" id="{956FC4B7-8DC8-DECB-FB16-C5E9C5AD6117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992;p40">
              <a:extLst>
                <a:ext uri="{FF2B5EF4-FFF2-40B4-BE49-F238E27FC236}">
                  <a16:creationId xmlns:a16="http://schemas.microsoft.com/office/drawing/2014/main" id="{74F3D906-0372-AF20-684E-97CA4E4FAB9E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FILE 1444-05-03 16:54:30">
            <a:hlinkClick r:id="" action="ppaction://media"/>
            <a:extLst>
              <a:ext uri="{FF2B5EF4-FFF2-40B4-BE49-F238E27FC236}">
                <a16:creationId xmlns:a16="http://schemas.microsoft.com/office/drawing/2014/main" id="{9A25878F-C14F-C0E4-1084-C9E823D581D4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588" y="4762"/>
            <a:ext cx="4773612" cy="5138737"/>
          </a:xfrm>
          <a:prstGeom prst="rect">
            <a:avLst/>
          </a:prstGeom>
        </p:spPr>
      </p:pic>
      <p:pic>
        <p:nvPicPr>
          <p:cNvPr id="3" name="FILE 1444-05-03 16:54:35">
            <a:hlinkClick r:id="" action="ppaction://media"/>
            <a:extLst>
              <a:ext uri="{FF2B5EF4-FFF2-40B4-BE49-F238E27FC236}">
                <a16:creationId xmlns:a16="http://schemas.microsoft.com/office/drawing/2014/main" id="{334A9207-CD98-54B7-73BF-5F36E1BB5A0C}"/>
              </a:ext>
            </a:extLst>
          </p:cNvPr>
          <p:cNvPicPr>
            <a:picLocks noChangeAspect="1"/>
          </p:cNvPicPr>
          <p:nvPr>
            <a:vide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4223658" y="4763"/>
            <a:ext cx="5518604" cy="51387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7206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4366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12200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11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video>
              <p:cMediaNode vol="80000">
                <p:cTn id="17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22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3199E62E-C7B8-927D-2F3B-B283581A169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32893" y="0"/>
            <a:ext cx="4094900" cy="51435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EBB8E452-F98B-7953-F7F2-D0668FC7713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572000" y="0"/>
            <a:ext cx="40949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7733544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41" name="Google Shape;5941;p63"/>
          <p:cNvGrpSpPr/>
          <p:nvPr/>
        </p:nvGrpSpPr>
        <p:grpSpPr>
          <a:xfrm>
            <a:off x="4431818" y="665764"/>
            <a:ext cx="4779180" cy="3499199"/>
            <a:chOff x="-2397974" y="2957627"/>
            <a:chExt cx="2728599" cy="2611148"/>
          </a:xfrm>
        </p:grpSpPr>
        <p:sp>
          <p:nvSpPr>
            <p:cNvPr id="5942" name="Google Shape;5942;p63"/>
            <p:cNvSpPr/>
            <p:nvPr/>
          </p:nvSpPr>
          <p:spPr>
            <a:xfrm>
              <a:off x="-2015125" y="3285000"/>
              <a:ext cx="1956940" cy="1937239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43" name="Google Shape;5943;p63"/>
            <p:cNvSpPr/>
            <p:nvPr/>
          </p:nvSpPr>
          <p:spPr>
            <a:xfrm rot="-5400000" flipH="1">
              <a:off x="-3193327" y="4062228"/>
              <a:ext cx="1973549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63"/>
            <p:cNvSpPr/>
            <p:nvPr/>
          </p:nvSpPr>
          <p:spPr>
            <a:xfrm flipH="1">
              <a:off x="-2025777" y="2957627"/>
              <a:ext cx="1973549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63"/>
            <p:cNvSpPr/>
            <p:nvPr/>
          </p:nvSpPr>
          <p:spPr>
            <a:xfrm rot="5400000">
              <a:off x="-823048" y="4074993"/>
              <a:ext cx="1924504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66675" algn="bl" rotWithShape="0">
                <a:schemeClr val="accent3">
                  <a:alpha val="1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63"/>
            <p:cNvSpPr/>
            <p:nvPr/>
          </p:nvSpPr>
          <p:spPr>
            <a:xfrm rot="10800000">
              <a:off x="-2067966" y="5185932"/>
              <a:ext cx="2041241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95250" algn="bl" rotWithShape="0">
                <a:schemeClr val="accent3">
                  <a:alpha val="3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" name="Google Shape;5941;p63">
            <a:extLst>
              <a:ext uri="{FF2B5EF4-FFF2-40B4-BE49-F238E27FC236}">
                <a16:creationId xmlns:a16="http://schemas.microsoft.com/office/drawing/2014/main" id="{8694F3F1-B5A1-4FA0-5A78-9F7CB12337F6}"/>
              </a:ext>
            </a:extLst>
          </p:cNvPr>
          <p:cNvGrpSpPr/>
          <p:nvPr/>
        </p:nvGrpSpPr>
        <p:grpSpPr>
          <a:xfrm>
            <a:off x="4669003" y="983447"/>
            <a:ext cx="4243340" cy="2842495"/>
            <a:chOff x="-2397974" y="2957627"/>
            <a:chExt cx="2728599" cy="2611148"/>
          </a:xfrm>
          <a:solidFill>
            <a:schemeClr val="accent3">
              <a:lumMod val="20000"/>
              <a:lumOff val="80000"/>
            </a:schemeClr>
          </a:solidFill>
        </p:grpSpPr>
        <p:sp>
          <p:nvSpPr>
            <p:cNvPr id="23" name="Google Shape;5942;p63">
              <a:extLst>
                <a:ext uri="{FF2B5EF4-FFF2-40B4-BE49-F238E27FC236}">
                  <a16:creationId xmlns:a16="http://schemas.microsoft.com/office/drawing/2014/main" id="{02CE11FA-A08E-49DA-0516-33B0B9CF78ED}"/>
                </a:ext>
              </a:extLst>
            </p:cNvPr>
            <p:cNvSpPr/>
            <p:nvPr/>
          </p:nvSpPr>
          <p:spPr>
            <a:xfrm>
              <a:off x="-2015125" y="3285000"/>
              <a:ext cx="1956940" cy="1937239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6C83C5"/>
                </a:solidFill>
              </a:endParaRPr>
            </a:p>
          </p:txBody>
        </p:sp>
        <p:sp>
          <p:nvSpPr>
            <p:cNvPr id="24" name="Google Shape;5943;p63">
              <a:extLst>
                <a:ext uri="{FF2B5EF4-FFF2-40B4-BE49-F238E27FC236}">
                  <a16:creationId xmlns:a16="http://schemas.microsoft.com/office/drawing/2014/main" id="{482D2FDA-78B7-BED2-7D64-EDE3C2888387}"/>
                </a:ext>
              </a:extLst>
            </p:cNvPr>
            <p:cNvSpPr/>
            <p:nvPr/>
          </p:nvSpPr>
          <p:spPr>
            <a:xfrm rot="-5400000" flipH="1">
              <a:off x="-3193327" y="4062228"/>
              <a:ext cx="1973549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6C83C5"/>
                </a:solidFill>
              </a:endParaRPr>
            </a:p>
          </p:txBody>
        </p:sp>
        <p:sp>
          <p:nvSpPr>
            <p:cNvPr id="25" name="Google Shape;5944;p63">
              <a:extLst>
                <a:ext uri="{FF2B5EF4-FFF2-40B4-BE49-F238E27FC236}">
                  <a16:creationId xmlns:a16="http://schemas.microsoft.com/office/drawing/2014/main" id="{5F1F8D26-6599-F44D-DC5D-F70A9F7E1B1B}"/>
                </a:ext>
              </a:extLst>
            </p:cNvPr>
            <p:cNvSpPr/>
            <p:nvPr/>
          </p:nvSpPr>
          <p:spPr>
            <a:xfrm flipH="1">
              <a:off x="-2025777" y="2957627"/>
              <a:ext cx="1973549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6C83C5"/>
                </a:solidFill>
              </a:endParaRPr>
            </a:p>
          </p:txBody>
        </p:sp>
        <p:sp>
          <p:nvSpPr>
            <p:cNvPr id="26" name="Google Shape;5945;p63">
              <a:extLst>
                <a:ext uri="{FF2B5EF4-FFF2-40B4-BE49-F238E27FC236}">
                  <a16:creationId xmlns:a16="http://schemas.microsoft.com/office/drawing/2014/main" id="{11AB04A1-0FC3-6B37-0395-FCA1075FA40F}"/>
                </a:ext>
              </a:extLst>
            </p:cNvPr>
            <p:cNvSpPr/>
            <p:nvPr/>
          </p:nvSpPr>
          <p:spPr>
            <a:xfrm rot="5400000">
              <a:off x="-823048" y="4074993"/>
              <a:ext cx="1924504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grpFill/>
            <a:ln>
              <a:noFill/>
            </a:ln>
            <a:effectLst>
              <a:outerShdw dist="66675" algn="bl" rotWithShape="0">
                <a:schemeClr val="accent3">
                  <a:alpha val="1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6C83C5"/>
                </a:solidFill>
              </a:endParaRPr>
            </a:p>
          </p:txBody>
        </p:sp>
        <p:sp>
          <p:nvSpPr>
            <p:cNvPr id="27" name="Google Shape;5946;p63">
              <a:extLst>
                <a:ext uri="{FF2B5EF4-FFF2-40B4-BE49-F238E27FC236}">
                  <a16:creationId xmlns:a16="http://schemas.microsoft.com/office/drawing/2014/main" id="{2CB8A742-22DD-5F81-10E5-ECAF77B669E7}"/>
                </a:ext>
              </a:extLst>
            </p:cNvPr>
            <p:cNvSpPr/>
            <p:nvPr/>
          </p:nvSpPr>
          <p:spPr>
            <a:xfrm rot="10800000">
              <a:off x="-2067966" y="5185932"/>
              <a:ext cx="2041241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grpFill/>
            <a:ln>
              <a:noFill/>
            </a:ln>
            <a:effectLst>
              <a:outerShdw dist="95250" algn="bl" rotWithShape="0">
                <a:schemeClr val="accent3">
                  <a:alpha val="3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6C83C5"/>
                </a:solidFill>
              </a:endParaRPr>
            </a:p>
          </p:txBody>
        </p:sp>
      </p:grpSp>
      <p:sp>
        <p:nvSpPr>
          <p:cNvPr id="5940" name="Google Shape;5940;p63"/>
          <p:cNvSpPr/>
          <p:nvPr/>
        </p:nvSpPr>
        <p:spPr>
          <a:xfrm>
            <a:off x="650858" y="2009769"/>
            <a:ext cx="647930" cy="350082"/>
          </a:xfrm>
          <a:custGeom>
            <a:avLst/>
            <a:gdLst/>
            <a:ahLst/>
            <a:cxnLst/>
            <a:rect l="l" t="t" r="r" b="b"/>
            <a:pathLst>
              <a:path w="47756" h="25803" extrusionOk="0">
                <a:moveTo>
                  <a:pt x="35648" y="0"/>
                </a:moveTo>
                <a:lnTo>
                  <a:pt x="35126" y="19"/>
                </a:lnTo>
                <a:lnTo>
                  <a:pt x="34603" y="77"/>
                </a:lnTo>
                <a:lnTo>
                  <a:pt x="34100" y="174"/>
                </a:lnTo>
                <a:lnTo>
                  <a:pt x="33617" y="290"/>
                </a:lnTo>
                <a:lnTo>
                  <a:pt x="33133" y="445"/>
                </a:lnTo>
                <a:lnTo>
                  <a:pt x="32650" y="619"/>
                </a:lnTo>
                <a:lnTo>
                  <a:pt x="32205" y="812"/>
                </a:lnTo>
                <a:lnTo>
                  <a:pt x="31760" y="1044"/>
                </a:lnTo>
                <a:lnTo>
                  <a:pt x="31315" y="1296"/>
                </a:lnTo>
                <a:lnTo>
                  <a:pt x="30909" y="1567"/>
                </a:lnTo>
                <a:lnTo>
                  <a:pt x="30503" y="1876"/>
                </a:lnTo>
                <a:lnTo>
                  <a:pt x="30116" y="2205"/>
                </a:lnTo>
                <a:lnTo>
                  <a:pt x="29768" y="2534"/>
                </a:lnTo>
                <a:lnTo>
                  <a:pt x="29400" y="2398"/>
                </a:lnTo>
                <a:lnTo>
                  <a:pt x="29033" y="2282"/>
                </a:lnTo>
                <a:lnTo>
                  <a:pt x="28646" y="2166"/>
                </a:lnTo>
                <a:lnTo>
                  <a:pt x="28259" y="2089"/>
                </a:lnTo>
                <a:lnTo>
                  <a:pt x="27969" y="2050"/>
                </a:lnTo>
                <a:lnTo>
                  <a:pt x="27679" y="2031"/>
                </a:lnTo>
                <a:lnTo>
                  <a:pt x="27408" y="2012"/>
                </a:lnTo>
                <a:lnTo>
                  <a:pt x="27118" y="2012"/>
                </a:lnTo>
                <a:lnTo>
                  <a:pt x="26847" y="2031"/>
                </a:lnTo>
                <a:lnTo>
                  <a:pt x="26577" y="2050"/>
                </a:lnTo>
                <a:lnTo>
                  <a:pt x="26306" y="2070"/>
                </a:lnTo>
                <a:lnTo>
                  <a:pt x="26035" y="2128"/>
                </a:lnTo>
                <a:lnTo>
                  <a:pt x="25764" y="2186"/>
                </a:lnTo>
                <a:lnTo>
                  <a:pt x="25493" y="2244"/>
                </a:lnTo>
                <a:lnTo>
                  <a:pt x="24990" y="2418"/>
                </a:lnTo>
                <a:lnTo>
                  <a:pt x="24488" y="2611"/>
                </a:lnTo>
                <a:lnTo>
                  <a:pt x="24023" y="2863"/>
                </a:lnTo>
                <a:lnTo>
                  <a:pt x="23579" y="3153"/>
                </a:lnTo>
                <a:lnTo>
                  <a:pt x="23153" y="3482"/>
                </a:lnTo>
                <a:lnTo>
                  <a:pt x="22747" y="3830"/>
                </a:lnTo>
                <a:lnTo>
                  <a:pt x="22379" y="4236"/>
                </a:lnTo>
                <a:lnTo>
                  <a:pt x="22051" y="4642"/>
                </a:lnTo>
                <a:lnTo>
                  <a:pt x="21760" y="5106"/>
                </a:lnTo>
                <a:lnTo>
                  <a:pt x="21625" y="5338"/>
                </a:lnTo>
                <a:lnTo>
                  <a:pt x="21490" y="5570"/>
                </a:lnTo>
                <a:lnTo>
                  <a:pt x="21374" y="5822"/>
                </a:lnTo>
                <a:lnTo>
                  <a:pt x="21277" y="6093"/>
                </a:lnTo>
                <a:lnTo>
                  <a:pt x="21045" y="5977"/>
                </a:lnTo>
                <a:lnTo>
                  <a:pt x="20793" y="5899"/>
                </a:lnTo>
                <a:lnTo>
                  <a:pt x="20561" y="5822"/>
                </a:lnTo>
                <a:lnTo>
                  <a:pt x="20290" y="5764"/>
                </a:lnTo>
                <a:lnTo>
                  <a:pt x="20078" y="5745"/>
                </a:lnTo>
                <a:lnTo>
                  <a:pt x="19865" y="5725"/>
                </a:lnTo>
                <a:lnTo>
                  <a:pt x="19652" y="5725"/>
                </a:lnTo>
                <a:lnTo>
                  <a:pt x="19439" y="5745"/>
                </a:lnTo>
                <a:lnTo>
                  <a:pt x="19227" y="5764"/>
                </a:lnTo>
                <a:lnTo>
                  <a:pt x="19014" y="5803"/>
                </a:lnTo>
                <a:lnTo>
                  <a:pt x="18820" y="5841"/>
                </a:lnTo>
                <a:lnTo>
                  <a:pt x="18608" y="5899"/>
                </a:lnTo>
                <a:lnTo>
                  <a:pt x="18414" y="5977"/>
                </a:lnTo>
                <a:lnTo>
                  <a:pt x="18240" y="6054"/>
                </a:lnTo>
                <a:lnTo>
                  <a:pt x="18047" y="6151"/>
                </a:lnTo>
                <a:lnTo>
                  <a:pt x="17873" y="6247"/>
                </a:lnTo>
                <a:lnTo>
                  <a:pt x="17699" y="6363"/>
                </a:lnTo>
                <a:lnTo>
                  <a:pt x="17525" y="6480"/>
                </a:lnTo>
                <a:lnTo>
                  <a:pt x="17370" y="6615"/>
                </a:lnTo>
                <a:lnTo>
                  <a:pt x="17215" y="6750"/>
                </a:lnTo>
                <a:lnTo>
                  <a:pt x="17060" y="6441"/>
                </a:lnTo>
                <a:lnTo>
                  <a:pt x="16867" y="6151"/>
                </a:lnTo>
                <a:lnTo>
                  <a:pt x="16654" y="5880"/>
                </a:lnTo>
                <a:lnTo>
                  <a:pt x="16441" y="5609"/>
                </a:lnTo>
                <a:lnTo>
                  <a:pt x="16209" y="5358"/>
                </a:lnTo>
                <a:lnTo>
                  <a:pt x="15958" y="5126"/>
                </a:lnTo>
                <a:lnTo>
                  <a:pt x="15706" y="4893"/>
                </a:lnTo>
                <a:lnTo>
                  <a:pt x="15416" y="4681"/>
                </a:lnTo>
                <a:lnTo>
                  <a:pt x="15145" y="4487"/>
                </a:lnTo>
                <a:lnTo>
                  <a:pt x="14836" y="4294"/>
                </a:lnTo>
                <a:lnTo>
                  <a:pt x="14527" y="4139"/>
                </a:lnTo>
                <a:lnTo>
                  <a:pt x="14198" y="3984"/>
                </a:lnTo>
                <a:lnTo>
                  <a:pt x="13869" y="3868"/>
                </a:lnTo>
                <a:lnTo>
                  <a:pt x="13521" y="3752"/>
                </a:lnTo>
                <a:lnTo>
                  <a:pt x="13173" y="3656"/>
                </a:lnTo>
                <a:lnTo>
                  <a:pt x="12805" y="3578"/>
                </a:lnTo>
                <a:lnTo>
                  <a:pt x="12496" y="3540"/>
                </a:lnTo>
                <a:lnTo>
                  <a:pt x="12186" y="3520"/>
                </a:lnTo>
                <a:lnTo>
                  <a:pt x="11877" y="3501"/>
                </a:lnTo>
                <a:lnTo>
                  <a:pt x="11567" y="3501"/>
                </a:lnTo>
                <a:lnTo>
                  <a:pt x="11277" y="3520"/>
                </a:lnTo>
                <a:lnTo>
                  <a:pt x="10968" y="3559"/>
                </a:lnTo>
                <a:lnTo>
                  <a:pt x="10677" y="3617"/>
                </a:lnTo>
                <a:lnTo>
                  <a:pt x="10387" y="3675"/>
                </a:lnTo>
                <a:lnTo>
                  <a:pt x="10097" y="3752"/>
                </a:lnTo>
                <a:lnTo>
                  <a:pt x="9807" y="3849"/>
                </a:lnTo>
                <a:lnTo>
                  <a:pt x="9536" y="3946"/>
                </a:lnTo>
                <a:lnTo>
                  <a:pt x="9266" y="4062"/>
                </a:lnTo>
                <a:lnTo>
                  <a:pt x="8995" y="4197"/>
                </a:lnTo>
                <a:lnTo>
                  <a:pt x="8743" y="4333"/>
                </a:lnTo>
                <a:lnTo>
                  <a:pt x="8492" y="4487"/>
                </a:lnTo>
                <a:lnTo>
                  <a:pt x="8240" y="4661"/>
                </a:lnTo>
                <a:lnTo>
                  <a:pt x="8008" y="4835"/>
                </a:lnTo>
                <a:lnTo>
                  <a:pt x="7776" y="5010"/>
                </a:lnTo>
                <a:lnTo>
                  <a:pt x="7563" y="5222"/>
                </a:lnTo>
                <a:lnTo>
                  <a:pt x="7351" y="5435"/>
                </a:lnTo>
                <a:lnTo>
                  <a:pt x="7157" y="5648"/>
                </a:lnTo>
                <a:lnTo>
                  <a:pt x="6964" y="5880"/>
                </a:lnTo>
                <a:lnTo>
                  <a:pt x="6790" y="6112"/>
                </a:lnTo>
                <a:lnTo>
                  <a:pt x="6635" y="6363"/>
                </a:lnTo>
                <a:lnTo>
                  <a:pt x="6480" y="6615"/>
                </a:lnTo>
                <a:lnTo>
                  <a:pt x="6326" y="6886"/>
                </a:lnTo>
                <a:lnTo>
                  <a:pt x="6210" y="7156"/>
                </a:lnTo>
                <a:lnTo>
                  <a:pt x="6093" y="7447"/>
                </a:lnTo>
                <a:lnTo>
                  <a:pt x="5977" y="7737"/>
                </a:lnTo>
                <a:lnTo>
                  <a:pt x="5900" y="8027"/>
                </a:lnTo>
                <a:lnTo>
                  <a:pt x="5823" y="8336"/>
                </a:lnTo>
                <a:lnTo>
                  <a:pt x="5765" y="8646"/>
                </a:lnTo>
                <a:lnTo>
                  <a:pt x="5726" y="8994"/>
                </a:lnTo>
                <a:lnTo>
                  <a:pt x="5687" y="9323"/>
                </a:lnTo>
                <a:lnTo>
                  <a:pt x="5687" y="9671"/>
                </a:lnTo>
                <a:lnTo>
                  <a:pt x="5687" y="10019"/>
                </a:lnTo>
                <a:lnTo>
                  <a:pt x="5552" y="9980"/>
                </a:lnTo>
                <a:lnTo>
                  <a:pt x="5300" y="9942"/>
                </a:lnTo>
                <a:lnTo>
                  <a:pt x="5049" y="9922"/>
                </a:lnTo>
                <a:lnTo>
                  <a:pt x="4585" y="9922"/>
                </a:lnTo>
                <a:lnTo>
                  <a:pt x="4333" y="9942"/>
                </a:lnTo>
                <a:lnTo>
                  <a:pt x="4101" y="9961"/>
                </a:lnTo>
                <a:lnTo>
                  <a:pt x="3656" y="10058"/>
                </a:lnTo>
                <a:lnTo>
                  <a:pt x="3212" y="10174"/>
                </a:lnTo>
                <a:lnTo>
                  <a:pt x="2786" y="10348"/>
                </a:lnTo>
                <a:lnTo>
                  <a:pt x="2380" y="10561"/>
                </a:lnTo>
                <a:lnTo>
                  <a:pt x="1993" y="10812"/>
                </a:lnTo>
                <a:lnTo>
                  <a:pt x="1626" y="11102"/>
                </a:lnTo>
                <a:lnTo>
                  <a:pt x="1297" y="11412"/>
                </a:lnTo>
                <a:lnTo>
                  <a:pt x="1007" y="11760"/>
                </a:lnTo>
                <a:lnTo>
                  <a:pt x="736" y="12147"/>
                </a:lnTo>
                <a:lnTo>
                  <a:pt x="504" y="12553"/>
                </a:lnTo>
                <a:lnTo>
                  <a:pt x="407" y="12766"/>
                </a:lnTo>
                <a:lnTo>
                  <a:pt x="310" y="12978"/>
                </a:lnTo>
                <a:lnTo>
                  <a:pt x="233" y="13211"/>
                </a:lnTo>
                <a:lnTo>
                  <a:pt x="156" y="13443"/>
                </a:lnTo>
                <a:lnTo>
                  <a:pt x="117" y="13675"/>
                </a:lnTo>
                <a:lnTo>
                  <a:pt x="59" y="13907"/>
                </a:lnTo>
                <a:lnTo>
                  <a:pt x="20" y="14158"/>
                </a:lnTo>
                <a:lnTo>
                  <a:pt x="1" y="14390"/>
                </a:lnTo>
                <a:lnTo>
                  <a:pt x="1" y="14642"/>
                </a:lnTo>
                <a:lnTo>
                  <a:pt x="1" y="14874"/>
                </a:lnTo>
                <a:lnTo>
                  <a:pt x="20" y="15106"/>
                </a:lnTo>
                <a:lnTo>
                  <a:pt x="39" y="15338"/>
                </a:lnTo>
                <a:lnTo>
                  <a:pt x="136" y="15802"/>
                </a:lnTo>
                <a:lnTo>
                  <a:pt x="252" y="16247"/>
                </a:lnTo>
                <a:lnTo>
                  <a:pt x="426" y="16673"/>
                </a:lnTo>
                <a:lnTo>
                  <a:pt x="639" y="17079"/>
                </a:lnTo>
                <a:lnTo>
                  <a:pt x="891" y="17466"/>
                </a:lnTo>
                <a:lnTo>
                  <a:pt x="1181" y="17833"/>
                </a:lnTo>
                <a:lnTo>
                  <a:pt x="1490" y="18162"/>
                </a:lnTo>
                <a:lnTo>
                  <a:pt x="1838" y="18452"/>
                </a:lnTo>
                <a:lnTo>
                  <a:pt x="2225" y="18723"/>
                </a:lnTo>
                <a:lnTo>
                  <a:pt x="2631" y="18955"/>
                </a:lnTo>
                <a:lnTo>
                  <a:pt x="2844" y="19052"/>
                </a:lnTo>
                <a:lnTo>
                  <a:pt x="3057" y="19148"/>
                </a:lnTo>
                <a:lnTo>
                  <a:pt x="3289" y="19226"/>
                </a:lnTo>
                <a:lnTo>
                  <a:pt x="3521" y="19284"/>
                </a:lnTo>
                <a:lnTo>
                  <a:pt x="3753" y="19342"/>
                </a:lnTo>
                <a:lnTo>
                  <a:pt x="3985" y="19400"/>
                </a:lnTo>
                <a:lnTo>
                  <a:pt x="4314" y="19439"/>
                </a:lnTo>
                <a:lnTo>
                  <a:pt x="4643" y="19458"/>
                </a:lnTo>
                <a:lnTo>
                  <a:pt x="4952" y="19458"/>
                </a:lnTo>
                <a:lnTo>
                  <a:pt x="5262" y="19439"/>
                </a:lnTo>
                <a:lnTo>
                  <a:pt x="5571" y="19381"/>
                </a:lnTo>
                <a:lnTo>
                  <a:pt x="5881" y="19323"/>
                </a:lnTo>
                <a:lnTo>
                  <a:pt x="6171" y="19245"/>
                </a:lnTo>
                <a:lnTo>
                  <a:pt x="6461" y="19148"/>
                </a:lnTo>
                <a:lnTo>
                  <a:pt x="6577" y="19632"/>
                </a:lnTo>
                <a:lnTo>
                  <a:pt x="6732" y="20116"/>
                </a:lnTo>
                <a:lnTo>
                  <a:pt x="6925" y="20580"/>
                </a:lnTo>
                <a:lnTo>
                  <a:pt x="7138" y="21025"/>
                </a:lnTo>
                <a:lnTo>
                  <a:pt x="7389" y="21450"/>
                </a:lnTo>
                <a:lnTo>
                  <a:pt x="7680" y="21856"/>
                </a:lnTo>
                <a:lnTo>
                  <a:pt x="7989" y="22243"/>
                </a:lnTo>
                <a:lnTo>
                  <a:pt x="8337" y="22611"/>
                </a:lnTo>
                <a:lnTo>
                  <a:pt x="8705" y="22939"/>
                </a:lnTo>
                <a:lnTo>
                  <a:pt x="9091" y="23249"/>
                </a:lnTo>
                <a:lnTo>
                  <a:pt x="9517" y="23539"/>
                </a:lnTo>
                <a:lnTo>
                  <a:pt x="9962" y="23771"/>
                </a:lnTo>
                <a:lnTo>
                  <a:pt x="10426" y="24003"/>
                </a:lnTo>
                <a:lnTo>
                  <a:pt x="10910" y="24177"/>
                </a:lnTo>
                <a:lnTo>
                  <a:pt x="11412" y="24332"/>
                </a:lnTo>
                <a:lnTo>
                  <a:pt x="11915" y="24429"/>
                </a:lnTo>
                <a:lnTo>
                  <a:pt x="12341" y="24487"/>
                </a:lnTo>
                <a:lnTo>
                  <a:pt x="12747" y="24506"/>
                </a:lnTo>
                <a:lnTo>
                  <a:pt x="13153" y="24526"/>
                </a:lnTo>
                <a:lnTo>
                  <a:pt x="13559" y="24506"/>
                </a:lnTo>
                <a:lnTo>
                  <a:pt x="13946" y="24448"/>
                </a:lnTo>
                <a:lnTo>
                  <a:pt x="14333" y="24390"/>
                </a:lnTo>
                <a:lnTo>
                  <a:pt x="14720" y="24293"/>
                </a:lnTo>
                <a:lnTo>
                  <a:pt x="15107" y="24177"/>
                </a:lnTo>
                <a:lnTo>
                  <a:pt x="15474" y="24042"/>
                </a:lnTo>
                <a:lnTo>
                  <a:pt x="15822" y="23887"/>
                </a:lnTo>
                <a:lnTo>
                  <a:pt x="16171" y="23713"/>
                </a:lnTo>
                <a:lnTo>
                  <a:pt x="16499" y="23520"/>
                </a:lnTo>
                <a:lnTo>
                  <a:pt x="16828" y="23307"/>
                </a:lnTo>
                <a:lnTo>
                  <a:pt x="17138" y="23075"/>
                </a:lnTo>
                <a:lnTo>
                  <a:pt x="17447" y="22823"/>
                </a:lnTo>
                <a:lnTo>
                  <a:pt x="17718" y="22572"/>
                </a:lnTo>
                <a:lnTo>
                  <a:pt x="18047" y="22649"/>
                </a:lnTo>
                <a:lnTo>
                  <a:pt x="18395" y="22707"/>
                </a:lnTo>
                <a:lnTo>
                  <a:pt x="18743" y="22765"/>
                </a:lnTo>
                <a:lnTo>
                  <a:pt x="19091" y="22785"/>
                </a:lnTo>
                <a:lnTo>
                  <a:pt x="19420" y="22804"/>
                </a:lnTo>
                <a:lnTo>
                  <a:pt x="19768" y="22804"/>
                </a:lnTo>
                <a:lnTo>
                  <a:pt x="20097" y="22785"/>
                </a:lnTo>
                <a:lnTo>
                  <a:pt x="20445" y="22746"/>
                </a:lnTo>
                <a:lnTo>
                  <a:pt x="20774" y="22688"/>
                </a:lnTo>
                <a:lnTo>
                  <a:pt x="21083" y="22611"/>
                </a:lnTo>
                <a:lnTo>
                  <a:pt x="21412" y="22533"/>
                </a:lnTo>
                <a:lnTo>
                  <a:pt x="21722" y="22437"/>
                </a:lnTo>
                <a:lnTo>
                  <a:pt x="22031" y="22321"/>
                </a:lnTo>
                <a:lnTo>
                  <a:pt x="22321" y="22185"/>
                </a:lnTo>
                <a:lnTo>
                  <a:pt x="22631" y="22050"/>
                </a:lnTo>
                <a:lnTo>
                  <a:pt x="22902" y="21895"/>
                </a:lnTo>
                <a:lnTo>
                  <a:pt x="23192" y="21721"/>
                </a:lnTo>
                <a:lnTo>
                  <a:pt x="23462" y="21528"/>
                </a:lnTo>
                <a:lnTo>
                  <a:pt x="23637" y="21914"/>
                </a:lnTo>
                <a:lnTo>
                  <a:pt x="23830" y="22263"/>
                </a:lnTo>
                <a:lnTo>
                  <a:pt x="24062" y="22611"/>
                </a:lnTo>
                <a:lnTo>
                  <a:pt x="24294" y="22959"/>
                </a:lnTo>
                <a:lnTo>
                  <a:pt x="24565" y="23268"/>
                </a:lnTo>
                <a:lnTo>
                  <a:pt x="24836" y="23578"/>
                </a:lnTo>
                <a:lnTo>
                  <a:pt x="25145" y="23868"/>
                </a:lnTo>
                <a:lnTo>
                  <a:pt x="25455" y="24139"/>
                </a:lnTo>
                <a:lnTo>
                  <a:pt x="25803" y="24371"/>
                </a:lnTo>
                <a:lnTo>
                  <a:pt x="26151" y="24603"/>
                </a:lnTo>
                <a:lnTo>
                  <a:pt x="26518" y="24816"/>
                </a:lnTo>
                <a:lnTo>
                  <a:pt x="26905" y="24990"/>
                </a:lnTo>
                <a:lnTo>
                  <a:pt x="27292" y="25164"/>
                </a:lnTo>
                <a:lnTo>
                  <a:pt x="27698" y="25299"/>
                </a:lnTo>
                <a:lnTo>
                  <a:pt x="28124" y="25415"/>
                </a:lnTo>
                <a:lnTo>
                  <a:pt x="28569" y="25493"/>
                </a:lnTo>
                <a:lnTo>
                  <a:pt x="28936" y="25551"/>
                </a:lnTo>
                <a:lnTo>
                  <a:pt x="29304" y="25570"/>
                </a:lnTo>
                <a:lnTo>
                  <a:pt x="29691" y="25589"/>
                </a:lnTo>
                <a:lnTo>
                  <a:pt x="30058" y="25570"/>
                </a:lnTo>
                <a:lnTo>
                  <a:pt x="30406" y="25551"/>
                </a:lnTo>
                <a:lnTo>
                  <a:pt x="30774" y="25493"/>
                </a:lnTo>
                <a:lnTo>
                  <a:pt x="31122" y="25435"/>
                </a:lnTo>
                <a:lnTo>
                  <a:pt x="31470" y="25338"/>
                </a:lnTo>
                <a:lnTo>
                  <a:pt x="31818" y="25241"/>
                </a:lnTo>
                <a:lnTo>
                  <a:pt x="32147" y="25125"/>
                </a:lnTo>
                <a:lnTo>
                  <a:pt x="32476" y="24970"/>
                </a:lnTo>
                <a:lnTo>
                  <a:pt x="32805" y="24816"/>
                </a:lnTo>
                <a:lnTo>
                  <a:pt x="33114" y="24642"/>
                </a:lnTo>
                <a:lnTo>
                  <a:pt x="33404" y="24467"/>
                </a:lnTo>
                <a:lnTo>
                  <a:pt x="33694" y="24255"/>
                </a:lnTo>
                <a:lnTo>
                  <a:pt x="33984" y="24042"/>
                </a:lnTo>
                <a:lnTo>
                  <a:pt x="34333" y="24351"/>
                </a:lnTo>
                <a:lnTo>
                  <a:pt x="34719" y="24642"/>
                </a:lnTo>
                <a:lnTo>
                  <a:pt x="35126" y="24893"/>
                </a:lnTo>
                <a:lnTo>
                  <a:pt x="35532" y="25125"/>
                </a:lnTo>
                <a:lnTo>
                  <a:pt x="35977" y="25319"/>
                </a:lnTo>
                <a:lnTo>
                  <a:pt x="36441" y="25493"/>
                </a:lnTo>
                <a:lnTo>
                  <a:pt x="36924" y="25628"/>
                </a:lnTo>
                <a:lnTo>
                  <a:pt x="37408" y="25725"/>
                </a:lnTo>
                <a:lnTo>
                  <a:pt x="37756" y="25763"/>
                </a:lnTo>
                <a:lnTo>
                  <a:pt x="38085" y="25802"/>
                </a:lnTo>
                <a:lnTo>
                  <a:pt x="38762" y="25802"/>
                </a:lnTo>
                <a:lnTo>
                  <a:pt x="39091" y="25783"/>
                </a:lnTo>
                <a:lnTo>
                  <a:pt x="39420" y="25744"/>
                </a:lnTo>
                <a:lnTo>
                  <a:pt x="39748" y="25705"/>
                </a:lnTo>
                <a:lnTo>
                  <a:pt x="40058" y="25628"/>
                </a:lnTo>
                <a:lnTo>
                  <a:pt x="40367" y="25551"/>
                </a:lnTo>
                <a:lnTo>
                  <a:pt x="40677" y="25454"/>
                </a:lnTo>
                <a:lnTo>
                  <a:pt x="40986" y="25338"/>
                </a:lnTo>
                <a:lnTo>
                  <a:pt x="41276" y="25202"/>
                </a:lnTo>
                <a:lnTo>
                  <a:pt x="41566" y="25067"/>
                </a:lnTo>
                <a:lnTo>
                  <a:pt x="41837" y="24912"/>
                </a:lnTo>
                <a:lnTo>
                  <a:pt x="42108" y="24738"/>
                </a:lnTo>
                <a:lnTo>
                  <a:pt x="42379" y="24564"/>
                </a:lnTo>
                <a:lnTo>
                  <a:pt x="42630" y="24371"/>
                </a:lnTo>
                <a:lnTo>
                  <a:pt x="42882" y="24158"/>
                </a:lnTo>
                <a:lnTo>
                  <a:pt x="43114" y="23945"/>
                </a:lnTo>
                <a:lnTo>
                  <a:pt x="43346" y="23713"/>
                </a:lnTo>
                <a:lnTo>
                  <a:pt x="43559" y="23481"/>
                </a:lnTo>
                <a:lnTo>
                  <a:pt x="43771" y="23230"/>
                </a:lnTo>
                <a:lnTo>
                  <a:pt x="43946" y="22978"/>
                </a:lnTo>
                <a:lnTo>
                  <a:pt x="44139" y="22707"/>
                </a:lnTo>
                <a:lnTo>
                  <a:pt x="44294" y="22417"/>
                </a:lnTo>
                <a:lnTo>
                  <a:pt x="44448" y="22146"/>
                </a:lnTo>
                <a:lnTo>
                  <a:pt x="44603" y="21837"/>
                </a:lnTo>
                <a:lnTo>
                  <a:pt x="44719" y="21528"/>
                </a:lnTo>
                <a:lnTo>
                  <a:pt x="44835" y="21218"/>
                </a:lnTo>
                <a:lnTo>
                  <a:pt x="44932" y="20889"/>
                </a:lnTo>
                <a:lnTo>
                  <a:pt x="45009" y="20560"/>
                </a:lnTo>
                <a:lnTo>
                  <a:pt x="45067" y="20232"/>
                </a:lnTo>
                <a:lnTo>
                  <a:pt x="45145" y="19690"/>
                </a:lnTo>
                <a:lnTo>
                  <a:pt x="45164" y="19168"/>
                </a:lnTo>
                <a:lnTo>
                  <a:pt x="45145" y="18646"/>
                </a:lnTo>
                <a:lnTo>
                  <a:pt x="45087" y="18123"/>
                </a:lnTo>
                <a:lnTo>
                  <a:pt x="45338" y="18027"/>
                </a:lnTo>
                <a:lnTo>
                  <a:pt x="45570" y="17911"/>
                </a:lnTo>
                <a:lnTo>
                  <a:pt x="45802" y="17756"/>
                </a:lnTo>
                <a:lnTo>
                  <a:pt x="46015" y="17620"/>
                </a:lnTo>
                <a:lnTo>
                  <a:pt x="46228" y="17446"/>
                </a:lnTo>
                <a:lnTo>
                  <a:pt x="46441" y="17272"/>
                </a:lnTo>
                <a:lnTo>
                  <a:pt x="46634" y="17079"/>
                </a:lnTo>
                <a:lnTo>
                  <a:pt x="46808" y="16885"/>
                </a:lnTo>
                <a:lnTo>
                  <a:pt x="46963" y="16673"/>
                </a:lnTo>
                <a:lnTo>
                  <a:pt x="47118" y="16441"/>
                </a:lnTo>
                <a:lnTo>
                  <a:pt x="47253" y="16209"/>
                </a:lnTo>
                <a:lnTo>
                  <a:pt x="47369" y="15957"/>
                </a:lnTo>
                <a:lnTo>
                  <a:pt x="47485" y="15706"/>
                </a:lnTo>
                <a:lnTo>
                  <a:pt x="47582" y="15435"/>
                </a:lnTo>
                <a:lnTo>
                  <a:pt x="47659" y="15164"/>
                </a:lnTo>
                <a:lnTo>
                  <a:pt x="47698" y="14893"/>
                </a:lnTo>
                <a:lnTo>
                  <a:pt x="47756" y="14468"/>
                </a:lnTo>
                <a:lnTo>
                  <a:pt x="47756" y="14042"/>
                </a:lnTo>
                <a:lnTo>
                  <a:pt x="47717" y="13617"/>
                </a:lnTo>
                <a:lnTo>
                  <a:pt x="47640" y="13211"/>
                </a:lnTo>
                <a:lnTo>
                  <a:pt x="47524" y="12824"/>
                </a:lnTo>
                <a:lnTo>
                  <a:pt x="47388" y="12456"/>
                </a:lnTo>
                <a:lnTo>
                  <a:pt x="47195" y="12089"/>
                </a:lnTo>
                <a:lnTo>
                  <a:pt x="46982" y="11741"/>
                </a:lnTo>
                <a:lnTo>
                  <a:pt x="46731" y="11431"/>
                </a:lnTo>
                <a:lnTo>
                  <a:pt x="46441" y="11141"/>
                </a:lnTo>
                <a:lnTo>
                  <a:pt x="46131" y="10870"/>
                </a:lnTo>
                <a:lnTo>
                  <a:pt x="45802" y="10638"/>
                </a:lnTo>
                <a:lnTo>
                  <a:pt x="45435" y="10445"/>
                </a:lnTo>
                <a:lnTo>
                  <a:pt x="45048" y="10271"/>
                </a:lnTo>
                <a:lnTo>
                  <a:pt x="44661" y="10135"/>
                </a:lnTo>
                <a:lnTo>
                  <a:pt x="44236" y="10038"/>
                </a:lnTo>
                <a:lnTo>
                  <a:pt x="44255" y="9922"/>
                </a:lnTo>
                <a:lnTo>
                  <a:pt x="44313" y="9478"/>
                </a:lnTo>
                <a:lnTo>
                  <a:pt x="44352" y="9052"/>
                </a:lnTo>
                <a:lnTo>
                  <a:pt x="44371" y="8626"/>
                </a:lnTo>
                <a:lnTo>
                  <a:pt x="44371" y="8201"/>
                </a:lnTo>
                <a:lnTo>
                  <a:pt x="44332" y="7775"/>
                </a:lnTo>
                <a:lnTo>
                  <a:pt x="44294" y="7350"/>
                </a:lnTo>
                <a:lnTo>
                  <a:pt x="44216" y="6944"/>
                </a:lnTo>
                <a:lnTo>
                  <a:pt x="44139" y="6538"/>
                </a:lnTo>
                <a:lnTo>
                  <a:pt x="44023" y="6131"/>
                </a:lnTo>
                <a:lnTo>
                  <a:pt x="43907" y="5745"/>
                </a:lnTo>
                <a:lnTo>
                  <a:pt x="43752" y="5358"/>
                </a:lnTo>
                <a:lnTo>
                  <a:pt x="43597" y="4971"/>
                </a:lnTo>
                <a:lnTo>
                  <a:pt x="43404" y="4603"/>
                </a:lnTo>
                <a:lnTo>
                  <a:pt x="43211" y="4255"/>
                </a:lnTo>
                <a:lnTo>
                  <a:pt x="42998" y="3888"/>
                </a:lnTo>
                <a:lnTo>
                  <a:pt x="42766" y="3559"/>
                </a:lnTo>
                <a:lnTo>
                  <a:pt x="42514" y="3230"/>
                </a:lnTo>
                <a:lnTo>
                  <a:pt x="42263" y="2921"/>
                </a:lnTo>
                <a:lnTo>
                  <a:pt x="41992" y="2611"/>
                </a:lnTo>
                <a:lnTo>
                  <a:pt x="41702" y="2321"/>
                </a:lnTo>
                <a:lnTo>
                  <a:pt x="41392" y="2050"/>
                </a:lnTo>
                <a:lnTo>
                  <a:pt x="41064" y="1799"/>
                </a:lnTo>
                <a:lnTo>
                  <a:pt x="40735" y="1547"/>
                </a:lnTo>
                <a:lnTo>
                  <a:pt x="40387" y="1315"/>
                </a:lnTo>
                <a:lnTo>
                  <a:pt x="40038" y="1102"/>
                </a:lnTo>
                <a:lnTo>
                  <a:pt x="39671" y="909"/>
                </a:lnTo>
                <a:lnTo>
                  <a:pt x="39284" y="716"/>
                </a:lnTo>
                <a:lnTo>
                  <a:pt x="38897" y="561"/>
                </a:lnTo>
                <a:lnTo>
                  <a:pt x="38491" y="426"/>
                </a:lnTo>
                <a:lnTo>
                  <a:pt x="38085" y="290"/>
                </a:lnTo>
                <a:lnTo>
                  <a:pt x="37659" y="193"/>
                </a:lnTo>
                <a:lnTo>
                  <a:pt x="37215" y="116"/>
                </a:lnTo>
                <a:lnTo>
                  <a:pt x="36692" y="39"/>
                </a:lnTo>
                <a:lnTo>
                  <a:pt x="3617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51" name="Google Shape;5951;p63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52" name="Google Shape;5952;p63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53" name="Google Shape;5953;p63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54" name="Google Shape;5954;p63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5955" name="Google Shape;5955;p6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6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6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6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6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6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61" name="Google Shape;5961;p63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62" name="Google Shape;5962;p63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5963" name="Google Shape;5963;p6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6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6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6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6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6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69" name="Google Shape;5969;p63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84" name="Google Shape;5984;p63"/>
          <p:cNvGrpSpPr/>
          <p:nvPr/>
        </p:nvGrpSpPr>
        <p:grpSpPr>
          <a:xfrm>
            <a:off x="8107708" y="1053102"/>
            <a:ext cx="479041" cy="468822"/>
            <a:chOff x="238125" y="1978925"/>
            <a:chExt cx="444050" cy="440250"/>
          </a:xfrm>
        </p:grpSpPr>
        <p:sp>
          <p:nvSpPr>
            <p:cNvPr id="5985" name="Google Shape;5985;p63"/>
            <p:cNvSpPr/>
            <p:nvPr/>
          </p:nvSpPr>
          <p:spPr>
            <a:xfrm>
              <a:off x="238125" y="2352650"/>
              <a:ext cx="70950" cy="66525"/>
            </a:xfrm>
            <a:custGeom>
              <a:avLst/>
              <a:gdLst/>
              <a:ahLst/>
              <a:cxnLst/>
              <a:rect l="l" t="t" r="r" b="b"/>
              <a:pathLst>
                <a:path w="2838" h="2661" extrusionOk="0">
                  <a:moveTo>
                    <a:pt x="1596" y="0"/>
                  </a:moveTo>
                  <a:lnTo>
                    <a:pt x="101" y="1495"/>
                  </a:lnTo>
                  <a:lnTo>
                    <a:pt x="51" y="1546"/>
                  </a:lnTo>
                  <a:lnTo>
                    <a:pt x="25" y="1622"/>
                  </a:lnTo>
                  <a:lnTo>
                    <a:pt x="0" y="1698"/>
                  </a:lnTo>
                  <a:lnTo>
                    <a:pt x="0" y="1774"/>
                  </a:lnTo>
                  <a:lnTo>
                    <a:pt x="25" y="1824"/>
                  </a:lnTo>
                  <a:lnTo>
                    <a:pt x="51" y="1900"/>
                  </a:lnTo>
                  <a:lnTo>
                    <a:pt x="101" y="1951"/>
                  </a:lnTo>
                  <a:lnTo>
                    <a:pt x="152" y="2002"/>
                  </a:lnTo>
                  <a:lnTo>
                    <a:pt x="1064" y="2610"/>
                  </a:lnTo>
                  <a:lnTo>
                    <a:pt x="1165" y="2660"/>
                  </a:lnTo>
                  <a:lnTo>
                    <a:pt x="1292" y="2660"/>
                  </a:lnTo>
                  <a:lnTo>
                    <a:pt x="1394" y="2635"/>
                  </a:lnTo>
                  <a:lnTo>
                    <a:pt x="1495" y="2559"/>
                  </a:lnTo>
                  <a:lnTo>
                    <a:pt x="2838" y="1242"/>
                  </a:lnTo>
                  <a:lnTo>
                    <a:pt x="159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63"/>
            <p:cNvSpPr/>
            <p:nvPr/>
          </p:nvSpPr>
          <p:spPr>
            <a:xfrm>
              <a:off x="238125" y="2352650"/>
              <a:ext cx="52575" cy="54475"/>
            </a:xfrm>
            <a:custGeom>
              <a:avLst/>
              <a:gdLst/>
              <a:ahLst/>
              <a:cxnLst/>
              <a:rect l="l" t="t" r="r" b="b"/>
              <a:pathLst>
                <a:path w="2103" h="2179" extrusionOk="0">
                  <a:moveTo>
                    <a:pt x="1596" y="0"/>
                  </a:moveTo>
                  <a:lnTo>
                    <a:pt x="101" y="1495"/>
                  </a:lnTo>
                  <a:lnTo>
                    <a:pt x="51" y="1546"/>
                  </a:lnTo>
                  <a:lnTo>
                    <a:pt x="25" y="1622"/>
                  </a:lnTo>
                  <a:lnTo>
                    <a:pt x="0" y="1698"/>
                  </a:lnTo>
                  <a:lnTo>
                    <a:pt x="0" y="1774"/>
                  </a:lnTo>
                  <a:lnTo>
                    <a:pt x="25" y="1824"/>
                  </a:lnTo>
                  <a:lnTo>
                    <a:pt x="51" y="1900"/>
                  </a:lnTo>
                  <a:lnTo>
                    <a:pt x="101" y="1951"/>
                  </a:lnTo>
                  <a:lnTo>
                    <a:pt x="152" y="2002"/>
                  </a:lnTo>
                  <a:lnTo>
                    <a:pt x="431" y="2179"/>
                  </a:lnTo>
                  <a:lnTo>
                    <a:pt x="2103" y="507"/>
                  </a:lnTo>
                  <a:lnTo>
                    <a:pt x="159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63"/>
            <p:cNvSpPr/>
            <p:nvPr/>
          </p:nvSpPr>
          <p:spPr>
            <a:xfrm>
              <a:off x="263450" y="2267125"/>
              <a:ext cx="130500" cy="130500"/>
            </a:xfrm>
            <a:custGeom>
              <a:avLst/>
              <a:gdLst/>
              <a:ahLst/>
              <a:cxnLst/>
              <a:rect l="l" t="t" r="r" b="b"/>
              <a:pathLst>
                <a:path w="5220" h="5220" extrusionOk="0">
                  <a:moveTo>
                    <a:pt x="2610" y="1"/>
                  </a:moveTo>
                  <a:lnTo>
                    <a:pt x="2357" y="26"/>
                  </a:lnTo>
                  <a:lnTo>
                    <a:pt x="2129" y="51"/>
                  </a:lnTo>
                  <a:lnTo>
                    <a:pt x="1875" y="102"/>
                  </a:lnTo>
                  <a:lnTo>
                    <a:pt x="1622" y="203"/>
                  </a:lnTo>
                  <a:lnTo>
                    <a:pt x="1394" y="305"/>
                  </a:lnTo>
                  <a:lnTo>
                    <a:pt x="1191" y="431"/>
                  </a:lnTo>
                  <a:lnTo>
                    <a:pt x="963" y="583"/>
                  </a:lnTo>
                  <a:lnTo>
                    <a:pt x="761" y="761"/>
                  </a:lnTo>
                  <a:lnTo>
                    <a:pt x="583" y="963"/>
                  </a:lnTo>
                  <a:lnTo>
                    <a:pt x="431" y="1166"/>
                  </a:lnTo>
                  <a:lnTo>
                    <a:pt x="305" y="1394"/>
                  </a:lnTo>
                  <a:lnTo>
                    <a:pt x="203" y="1622"/>
                  </a:lnTo>
                  <a:lnTo>
                    <a:pt x="102" y="1875"/>
                  </a:lnTo>
                  <a:lnTo>
                    <a:pt x="51" y="2129"/>
                  </a:lnTo>
                  <a:lnTo>
                    <a:pt x="26" y="2357"/>
                  </a:lnTo>
                  <a:lnTo>
                    <a:pt x="0" y="2610"/>
                  </a:lnTo>
                  <a:lnTo>
                    <a:pt x="26" y="2864"/>
                  </a:lnTo>
                  <a:lnTo>
                    <a:pt x="51" y="3117"/>
                  </a:lnTo>
                  <a:lnTo>
                    <a:pt x="102" y="3370"/>
                  </a:lnTo>
                  <a:lnTo>
                    <a:pt x="203" y="3598"/>
                  </a:lnTo>
                  <a:lnTo>
                    <a:pt x="305" y="3826"/>
                  </a:lnTo>
                  <a:lnTo>
                    <a:pt x="431" y="4054"/>
                  </a:lnTo>
                  <a:lnTo>
                    <a:pt x="583" y="4257"/>
                  </a:lnTo>
                  <a:lnTo>
                    <a:pt x="761" y="4460"/>
                  </a:lnTo>
                  <a:lnTo>
                    <a:pt x="963" y="4637"/>
                  </a:lnTo>
                  <a:lnTo>
                    <a:pt x="1191" y="4789"/>
                  </a:lnTo>
                  <a:lnTo>
                    <a:pt x="1394" y="4941"/>
                  </a:lnTo>
                  <a:lnTo>
                    <a:pt x="1622" y="5043"/>
                  </a:lnTo>
                  <a:lnTo>
                    <a:pt x="1875" y="5119"/>
                  </a:lnTo>
                  <a:lnTo>
                    <a:pt x="2129" y="5169"/>
                  </a:lnTo>
                  <a:lnTo>
                    <a:pt x="2357" y="5220"/>
                  </a:lnTo>
                  <a:lnTo>
                    <a:pt x="2864" y="5220"/>
                  </a:lnTo>
                  <a:lnTo>
                    <a:pt x="3117" y="5169"/>
                  </a:lnTo>
                  <a:lnTo>
                    <a:pt x="3370" y="5119"/>
                  </a:lnTo>
                  <a:lnTo>
                    <a:pt x="3598" y="5043"/>
                  </a:lnTo>
                  <a:lnTo>
                    <a:pt x="3826" y="4941"/>
                  </a:lnTo>
                  <a:lnTo>
                    <a:pt x="4054" y="4789"/>
                  </a:lnTo>
                  <a:lnTo>
                    <a:pt x="4257" y="4637"/>
                  </a:lnTo>
                  <a:lnTo>
                    <a:pt x="4460" y="4460"/>
                  </a:lnTo>
                  <a:lnTo>
                    <a:pt x="4637" y="4257"/>
                  </a:lnTo>
                  <a:lnTo>
                    <a:pt x="4789" y="4054"/>
                  </a:lnTo>
                  <a:lnTo>
                    <a:pt x="4941" y="3826"/>
                  </a:lnTo>
                  <a:lnTo>
                    <a:pt x="5043" y="3598"/>
                  </a:lnTo>
                  <a:lnTo>
                    <a:pt x="5119" y="3370"/>
                  </a:lnTo>
                  <a:lnTo>
                    <a:pt x="5195" y="3117"/>
                  </a:lnTo>
                  <a:lnTo>
                    <a:pt x="5220" y="2864"/>
                  </a:lnTo>
                  <a:lnTo>
                    <a:pt x="5220" y="2610"/>
                  </a:lnTo>
                  <a:lnTo>
                    <a:pt x="5220" y="2357"/>
                  </a:lnTo>
                  <a:lnTo>
                    <a:pt x="5195" y="2129"/>
                  </a:lnTo>
                  <a:lnTo>
                    <a:pt x="5119" y="1875"/>
                  </a:lnTo>
                  <a:lnTo>
                    <a:pt x="5043" y="1622"/>
                  </a:lnTo>
                  <a:lnTo>
                    <a:pt x="4941" y="1394"/>
                  </a:lnTo>
                  <a:lnTo>
                    <a:pt x="4789" y="1166"/>
                  </a:lnTo>
                  <a:lnTo>
                    <a:pt x="4637" y="963"/>
                  </a:lnTo>
                  <a:lnTo>
                    <a:pt x="4460" y="761"/>
                  </a:lnTo>
                  <a:lnTo>
                    <a:pt x="4257" y="583"/>
                  </a:lnTo>
                  <a:lnTo>
                    <a:pt x="4054" y="431"/>
                  </a:lnTo>
                  <a:lnTo>
                    <a:pt x="3826" y="305"/>
                  </a:lnTo>
                  <a:lnTo>
                    <a:pt x="3598" y="203"/>
                  </a:lnTo>
                  <a:lnTo>
                    <a:pt x="3370" y="102"/>
                  </a:lnTo>
                  <a:lnTo>
                    <a:pt x="3117" y="51"/>
                  </a:lnTo>
                  <a:lnTo>
                    <a:pt x="2864" y="26"/>
                  </a:lnTo>
                  <a:lnTo>
                    <a:pt x="2610" y="1"/>
                  </a:lnTo>
                  <a:close/>
                </a:path>
              </a:pathLst>
            </a:custGeom>
            <a:solidFill>
              <a:srgbClr val="6C83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63"/>
            <p:cNvSpPr/>
            <p:nvPr/>
          </p:nvSpPr>
          <p:spPr>
            <a:xfrm>
              <a:off x="263450" y="2267125"/>
              <a:ext cx="120375" cy="120375"/>
            </a:xfrm>
            <a:custGeom>
              <a:avLst/>
              <a:gdLst/>
              <a:ahLst/>
              <a:cxnLst/>
              <a:rect l="l" t="t" r="r" b="b"/>
              <a:pathLst>
                <a:path w="4815" h="4815" extrusionOk="0">
                  <a:moveTo>
                    <a:pt x="2610" y="1"/>
                  </a:moveTo>
                  <a:lnTo>
                    <a:pt x="2357" y="26"/>
                  </a:lnTo>
                  <a:lnTo>
                    <a:pt x="2129" y="51"/>
                  </a:lnTo>
                  <a:lnTo>
                    <a:pt x="1875" y="102"/>
                  </a:lnTo>
                  <a:lnTo>
                    <a:pt x="1622" y="203"/>
                  </a:lnTo>
                  <a:lnTo>
                    <a:pt x="1394" y="305"/>
                  </a:lnTo>
                  <a:lnTo>
                    <a:pt x="1191" y="431"/>
                  </a:lnTo>
                  <a:lnTo>
                    <a:pt x="963" y="583"/>
                  </a:lnTo>
                  <a:lnTo>
                    <a:pt x="761" y="761"/>
                  </a:lnTo>
                  <a:lnTo>
                    <a:pt x="583" y="963"/>
                  </a:lnTo>
                  <a:lnTo>
                    <a:pt x="431" y="1166"/>
                  </a:lnTo>
                  <a:lnTo>
                    <a:pt x="305" y="1394"/>
                  </a:lnTo>
                  <a:lnTo>
                    <a:pt x="203" y="1622"/>
                  </a:lnTo>
                  <a:lnTo>
                    <a:pt x="102" y="1875"/>
                  </a:lnTo>
                  <a:lnTo>
                    <a:pt x="51" y="2129"/>
                  </a:lnTo>
                  <a:lnTo>
                    <a:pt x="26" y="2357"/>
                  </a:lnTo>
                  <a:lnTo>
                    <a:pt x="0" y="2610"/>
                  </a:lnTo>
                  <a:lnTo>
                    <a:pt x="26" y="2864"/>
                  </a:lnTo>
                  <a:lnTo>
                    <a:pt x="51" y="3117"/>
                  </a:lnTo>
                  <a:lnTo>
                    <a:pt x="102" y="3370"/>
                  </a:lnTo>
                  <a:lnTo>
                    <a:pt x="203" y="3598"/>
                  </a:lnTo>
                  <a:lnTo>
                    <a:pt x="305" y="3826"/>
                  </a:lnTo>
                  <a:lnTo>
                    <a:pt x="431" y="4054"/>
                  </a:lnTo>
                  <a:lnTo>
                    <a:pt x="583" y="4257"/>
                  </a:lnTo>
                  <a:lnTo>
                    <a:pt x="761" y="4460"/>
                  </a:lnTo>
                  <a:lnTo>
                    <a:pt x="963" y="4637"/>
                  </a:lnTo>
                  <a:lnTo>
                    <a:pt x="1191" y="4815"/>
                  </a:lnTo>
                  <a:lnTo>
                    <a:pt x="1090" y="4612"/>
                  </a:lnTo>
                  <a:lnTo>
                    <a:pt x="989" y="4409"/>
                  </a:lnTo>
                  <a:lnTo>
                    <a:pt x="913" y="4206"/>
                  </a:lnTo>
                  <a:lnTo>
                    <a:pt x="837" y="4004"/>
                  </a:lnTo>
                  <a:lnTo>
                    <a:pt x="811" y="3776"/>
                  </a:lnTo>
                  <a:lnTo>
                    <a:pt x="786" y="3573"/>
                  </a:lnTo>
                  <a:lnTo>
                    <a:pt x="786" y="3345"/>
                  </a:lnTo>
                  <a:lnTo>
                    <a:pt x="786" y="3117"/>
                  </a:lnTo>
                  <a:lnTo>
                    <a:pt x="811" y="2914"/>
                  </a:lnTo>
                  <a:lnTo>
                    <a:pt x="862" y="2686"/>
                  </a:lnTo>
                  <a:lnTo>
                    <a:pt x="938" y="2484"/>
                  </a:lnTo>
                  <a:lnTo>
                    <a:pt x="1014" y="2281"/>
                  </a:lnTo>
                  <a:lnTo>
                    <a:pt x="1115" y="2078"/>
                  </a:lnTo>
                  <a:lnTo>
                    <a:pt x="1242" y="1901"/>
                  </a:lnTo>
                  <a:lnTo>
                    <a:pt x="1394" y="1698"/>
                  </a:lnTo>
                  <a:lnTo>
                    <a:pt x="1546" y="1546"/>
                  </a:lnTo>
                  <a:lnTo>
                    <a:pt x="1723" y="1369"/>
                  </a:lnTo>
                  <a:lnTo>
                    <a:pt x="1901" y="1242"/>
                  </a:lnTo>
                  <a:lnTo>
                    <a:pt x="2078" y="1115"/>
                  </a:lnTo>
                  <a:lnTo>
                    <a:pt x="2281" y="1014"/>
                  </a:lnTo>
                  <a:lnTo>
                    <a:pt x="2483" y="938"/>
                  </a:lnTo>
                  <a:lnTo>
                    <a:pt x="2686" y="862"/>
                  </a:lnTo>
                  <a:lnTo>
                    <a:pt x="2914" y="811"/>
                  </a:lnTo>
                  <a:lnTo>
                    <a:pt x="3117" y="786"/>
                  </a:lnTo>
                  <a:lnTo>
                    <a:pt x="3345" y="761"/>
                  </a:lnTo>
                  <a:lnTo>
                    <a:pt x="3573" y="786"/>
                  </a:lnTo>
                  <a:lnTo>
                    <a:pt x="3776" y="811"/>
                  </a:lnTo>
                  <a:lnTo>
                    <a:pt x="4004" y="837"/>
                  </a:lnTo>
                  <a:lnTo>
                    <a:pt x="4206" y="913"/>
                  </a:lnTo>
                  <a:lnTo>
                    <a:pt x="4409" y="989"/>
                  </a:lnTo>
                  <a:lnTo>
                    <a:pt x="4612" y="1090"/>
                  </a:lnTo>
                  <a:lnTo>
                    <a:pt x="4814" y="1191"/>
                  </a:lnTo>
                  <a:lnTo>
                    <a:pt x="4662" y="963"/>
                  </a:lnTo>
                  <a:lnTo>
                    <a:pt x="4460" y="761"/>
                  </a:lnTo>
                  <a:lnTo>
                    <a:pt x="4257" y="583"/>
                  </a:lnTo>
                  <a:lnTo>
                    <a:pt x="4054" y="431"/>
                  </a:lnTo>
                  <a:lnTo>
                    <a:pt x="3826" y="305"/>
                  </a:lnTo>
                  <a:lnTo>
                    <a:pt x="3598" y="203"/>
                  </a:lnTo>
                  <a:lnTo>
                    <a:pt x="3370" y="102"/>
                  </a:lnTo>
                  <a:lnTo>
                    <a:pt x="3117" y="51"/>
                  </a:lnTo>
                  <a:lnTo>
                    <a:pt x="2864" y="26"/>
                  </a:lnTo>
                  <a:lnTo>
                    <a:pt x="2610" y="1"/>
                  </a:lnTo>
                  <a:close/>
                </a:path>
              </a:pathLst>
            </a:custGeom>
            <a:solidFill>
              <a:srgbClr val="556B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63"/>
            <p:cNvSpPr/>
            <p:nvPr/>
          </p:nvSpPr>
          <p:spPr>
            <a:xfrm>
              <a:off x="265975" y="2231025"/>
              <a:ext cx="164100" cy="164700"/>
            </a:xfrm>
            <a:custGeom>
              <a:avLst/>
              <a:gdLst/>
              <a:ahLst/>
              <a:cxnLst/>
              <a:rect l="l" t="t" r="r" b="b"/>
              <a:pathLst>
                <a:path w="6564" h="6588" extrusionOk="0">
                  <a:moveTo>
                    <a:pt x="2154" y="0"/>
                  </a:moveTo>
                  <a:lnTo>
                    <a:pt x="128" y="2027"/>
                  </a:lnTo>
                  <a:lnTo>
                    <a:pt x="77" y="2103"/>
                  </a:lnTo>
                  <a:lnTo>
                    <a:pt x="26" y="2205"/>
                  </a:lnTo>
                  <a:lnTo>
                    <a:pt x="1" y="2281"/>
                  </a:lnTo>
                  <a:lnTo>
                    <a:pt x="1" y="2382"/>
                  </a:lnTo>
                  <a:lnTo>
                    <a:pt x="1" y="2458"/>
                  </a:lnTo>
                  <a:lnTo>
                    <a:pt x="26" y="2534"/>
                  </a:lnTo>
                  <a:lnTo>
                    <a:pt x="77" y="2635"/>
                  </a:lnTo>
                  <a:lnTo>
                    <a:pt x="128" y="2711"/>
                  </a:lnTo>
                  <a:lnTo>
                    <a:pt x="3877" y="6436"/>
                  </a:lnTo>
                  <a:lnTo>
                    <a:pt x="3953" y="6512"/>
                  </a:lnTo>
                  <a:lnTo>
                    <a:pt x="4029" y="6537"/>
                  </a:lnTo>
                  <a:lnTo>
                    <a:pt x="4105" y="6563"/>
                  </a:lnTo>
                  <a:lnTo>
                    <a:pt x="4207" y="6588"/>
                  </a:lnTo>
                  <a:lnTo>
                    <a:pt x="4308" y="6563"/>
                  </a:lnTo>
                  <a:lnTo>
                    <a:pt x="4384" y="6537"/>
                  </a:lnTo>
                  <a:lnTo>
                    <a:pt x="4460" y="6512"/>
                  </a:lnTo>
                  <a:lnTo>
                    <a:pt x="4536" y="6436"/>
                  </a:lnTo>
                  <a:lnTo>
                    <a:pt x="6563" y="4409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63"/>
            <p:cNvSpPr/>
            <p:nvPr/>
          </p:nvSpPr>
          <p:spPr>
            <a:xfrm>
              <a:off x="265975" y="2231025"/>
              <a:ext cx="73500" cy="86800"/>
            </a:xfrm>
            <a:custGeom>
              <a:avLst/>
              <a:gdLst/>
              <a:ahLst/>
              <a:cxnLst/>
              <a:rect l="l" t="t" r="r" b="b"/>
              <a:pathLst>
                <a:path w="2940" h="3472" extrusionOk="0">
                  <a:moveTo>
                    <a:pt x="2154" y="0"/>
                  </a:moveTo>
                  <a:lnTo>
                    <a:pt x="128" y="2027"/>
                  </a:lnTo>
                  <a:lnTo>
                    <a:pt x="77" y="2103"/>
                  </a:lnTo>
                  <a:lnTo>
                    <a:pt x="26" y="2205"/>
                  </a:lnTo>
                  <a:lnTo>
                    <a:pt x="1" y="2281"/>
                  </a:lnTo>
                  <a:lnTo>
                    <a:pt x="1" y="2382"/>
                  </a:lnTo>
                  <a:lnTo>
                    <a:pt x="1" y="2458"/>
                  </a:lnTo>
                  <a:lnTo>
                    <a:pt x="26" y="2534"/>
                  </a:lnTo>
                  <a:lnTo>
                    <a:pt x="77" y="2635"/>
                  </a:lnTo>
                  <a:lnTo>
                    <a:pt x="128" y="2711"/>
                  </a:lnTo>
                  <a:lnTo>
                    <a:pt x="913" y="3471"/>
                  </a:lnTo>
                  <a:lnTo>
                    <a:pt x="837" y="3395"/>
                  </a:lnTo>
                  <a:lnTo>
                    <a:pt x="812" y="3319"/>
                  </a:lnTo>
                  <a:lnTo>
                    <a:pt x="786" y="3218"/>
                  </a:lnTo>
                  <a:lnTo>
                    <a:pt x="761" y="3142"/>
                  </a:lnTo>
                  <a:lnTo>
                    <a:pt x="786" y="3041"/>
                  </a:lnTo>
                  <a:lnTo>
                    <a:pt x="812" y="2965"/>
                  </a:lnTo>
                  <a:lnTo>
                    <a:pt x="837" y="2889"/>
                  </a:lnTo>
                  <a:lnTo>
                    <a:pt x="913" y="2813"/>
                  </a:lnTo>
                  <a:lnTo>
                    <a:pt x="2940" y="786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63"/>
            <p:cNvSpPr/>
            <p:nvPr/>
          </p:nvSpPr>
          <p:spPr>
            <a:xfrm>
              <a:off x="292575" y="1978925"/>
              <a:ext cx="389600" cy="389575"/>
            </a:xfrm>
            <a:custGeom>
              <a:avLst/>
              <a:gdLst/>
              <a:ahLst/>
              <a:cxnLst/>
              <a:rect l="l" t="t" r="r" b="b"/>
              <a:pathLst>
                <a:path w="15584" h="15583" extrusionOk="0">
                  <a:moveTo>
                    <a:pt x="12619" y="0"/>
                  </a:moveTo>
                  <a:lnTo>
                    <a:pt x="12365" y="51"/>
                  </a:lnTo>
                  <a:lnTo>
                    <a:pt x="12112" y="102"/>
                  </a:lnTo>
                  <a:lnTo>
                    <a:pt x="11859" y="178"/>
                  </a:lnTo>
                  <a:lnTo>
                    <a:pt x="11605" y="279"/>
                  </a:lnTo>
                  <a:lnTo>
                    <a:pt x="11377" y="406"/>
                  </a:lnTo>
                  <a:lnTo>
                    <a:pt x="11149" y="532"/>
                  </a:lnTo>
                  <a:lnTo>
                    <a:pt x="10947" y="710"/>
                  </a:lnTo>
                  <a:lnTo>
                    <a:pt x="128" y="10414"/>
                  </a:lnTo>
                  <a:lnTo>
                    <a:pt x="77" y="10490"/>
                  </a:lnTo>
                  <a:lnTo>
                    <a:pt x="26" y="10540"/>
                  </a:lnTo>
                  <a:lnTo>
                    <a:pt x="1" y="10692"/>
                  </a:lnTo>
                  <a:lnTo>
                    <a:pt x="26" y="10819"/>
                  </a:lnTo>
                  <a:lnTo>
                    <a:pt x="77" y="10895"/>
                  </a:lnTo>
                  <a:lnTo>
                    <a:pt x="102" y="10946"/>
                  </a:lnTo>
                  <a:lnTo>
                    <a:pt x="4638" y="15481"/>
                  </a:lnTo>
                  <a:lnTo>
                    <a:pt x="4714" y="15532"/>
                  </a:lnTo>
                  <a:lnTo>
                    <a:pt x="4764" y="15557"/>
                  </a:lnTo>
                  <a:lnTo>
                    <a:pt x="4916" y="15582"/>
                  </a:lnTo>
                  <a:lnTo>
                    <a:pt x="5043" y="15557"/>
                  </a:lnTo>
                  <a:lnTo>
                    <a:pt x="5119" y="15532"/>
                  </a:lnTo>
                  <a:lnTo>
                    <a:pt x="5170" y="15481"/>
                  </a:lnTo>
                  <a:lnTo>
                    <a:pt x="14874" y="4662"/>
                  </a:lnTo>
                  <a:lnTo>
                    <a:pt x="15051" y="4460"/>
                  </a:lnTo>
                  <a:lnTo>
                    <a:pt x="15203" y="4232"/>
                  </a:lnTo>
                  <a:lnTo>
                    <a:pt x="15330" y="3978"/>
                  </a:lnTo>
                  <a:lnTo>
                    <a:pt x="15431" y="3750"/>
                  </a:lnTo>
                  <a:lnTo>
                    <a:pt x="15507" y="3497"/>
                  </a:lnTo>
                  <a:lnTo>
                    <a:pt x="15558" y="3243"/>
                  </a:lnTo>
                  <a:lnTo>
                    <a:pt x="15583" y="2990"/>
                  </a:lnTo>
                  <a:lnTo>
                    <a:pt x="15583" y="2711"/>
                  </a:lnTo>
                  <a:lnTo>
                    <a:pt x="15583" y="2458"/>
                  </a:lnTo>
                  <a:lnTo>
                    <a:pt x="15533" y="2205"/>
                  </a:lnTo>
                  <a:lnTo>
                    <a:pt x="15457" y="1951"/>
                  </a:lnTo>
                  <a:lnTo>
                    <a:pt x="15380" y="1698"/>
                  </a:lnTo>
                  <a:lnTo>
                    <a:pt x="15254" y="1470"/>
                  </a:lnTo>
                  <a:lnTo>
                    <a:pt x="15127" y="1242"/>
                  </a:lnTo>
                  <a:lnTo>
                    <a:pt x="14950" y="1014"/>
                  </a:lnTo>
                  <a:lnTo>
                    <a:pt x="14772" y="811"/>
                  </a:lnTo>
                  <a:lnTo>
                    <a:pt x="14570" y="634"/>
                  </a:lnTo>
                  <a:lnTo>
                    <a:pt x="14342" y="482"/>
                  </a:lnTo>
                  <a:lnTo>
                    <a:pt x="14114" y="330"/>
                  </a:lnTo>
                  <a:lnTo>
                    <a:pt x="13886" y="228"/>
                  </a:lnTo>
                  <a:lnTo>
                    <a:pt x="13632" y="127"/>
                  </a:lnTo>
                  <a:lnTo>
                    <a:pt x="13379" y="76"/>
                  </a:lnTo>
                  <a:lnTo>
                    <a:pt x="13126" y="26"/>
                  </a:lnTo>
                  <a:lnTo>
                    <a:pt x="1287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63"/>
            <p:cNvSpPr/>
            <p:nvPr/>
          </p:nvSpPr>
          <p:spPr>
            <a:xfrm>
              <a:off x="292575" y="1978925"/>
              <a:ext cx="378200" cy="293300"/>
            </a:xfrm>
            <a:custGeom>
              <a:avLst/>
              <a:gdLst/>
              <a:ahLst/>
              <a:cxnLst/>
              <a:rect l="l" t="t" r="r" b="b"/>
              <a:pathLst>
                <a:path w="15128" h="11732" extrusionOk="0">
                  <a:moveTo>
                    <a:pt x="12619" y="0"/>
                  </a:moveTo>
                  <a:lnTo>
                    <a:pt x="12365" y="51"/>
                  </a:lnTo>
                  <a:lnTo>
                    <a:pt x="12112" y="102"/>
                  </a:lnTo>
                  <a:lnTo>
                    <a:pt x="11859" y="178"/>
                  </a:lnTo>
                  <a:lnTo>
                    <a:pt x="11605" y="279"/>
                  </a:lnTo>
                  <a:lnTo>
                    <a:pt x="11377" y="406"/>
                  </a:lnTo>
                  <a:lnTo>
                    <a:pt x="11149" y="532"/>
                  </a:lnTo>
                  <a:lnTo>
                    <a:pt x="10947" y="710"/>
                  </a:lnTo>
                  <a:lnTo>
                    <a:pt x="128" y="10414"/>
                  </a:lnTo>
                  <a:lnTo>
                    <a:pt x="77" y="10490"/>
                  </a:lnTo>
                  <a:lnTo>
                    <a:pt x="26" y="10540"/>
                  </a:lnTo>
                  <a:lnTo>
                    <a:pt x="1" y="10692"/>
                  </a:lnTo>
                  <a:lnTo>
                    <a:pt x="26" y="10819"/>
                  </a:lnTo>
                  <a:lnTo>
                    <a:pt x="77" y="10895"/>
                  </a:lnTo>
                  <a:lnTo>
                    <a:pt x="102" y="10946"/>
                  </a:lnTo>
                  <a:lnTo>
                    <a:pt x="888" y="11731"/>
                  </a:lnTo>
                  <a:lnTo>
                    <a:pt x="837" y="11655"/>
                  </a:lnTo>
                  <a:lnTo>
                    <a:pt x="812" y="11605"/>
                  </a:lnTo>
                  <a:lnTo>
                    <a:pt x="786" y="11453"/>
                  </a:lnTo>
                  <a:lnTo>
                    <a:pt x="812" y="11326"/>
                  </a:lnTo>
                  <a:lnTo>
                    <a:pt x="837" y="11250"/>
                  </a:lnTo>
                  <a:lnTo>
                    <a:pt x="888" y="11199"/>
                  </a:lnTo>
                  <a:lnTo>
                    <a:pt x="11707" y="1495"/>
                  </a:lnTo>
                  <a:lnTo>
                    <a:pt x="11884" y="1343"/>
                  </a:lnTo>
                  <a:lnTo>
                    <a:pt x="12087" y="1191"/>
                  </a:lnTo>
                  <a:lnTo>
                    <a:pt x="12289" y="1090"/>
                  </a:lnTo>
                  <a:lnTo>
                    <a:pt x="12492" y="988"/>
                  </a:lnTo>
                  <a:lnTo>
                    <a:pt x="12720" y="912"/>
                  </a:lnTo>
                  <a:lnTo>
                    <a:pt x="12948" y="836"/>
                  </a:lnTo>
                  <a:lnTo>
                    <a:pt x="13151" y="811"/>
                  </a:lnTo>
                  <a:lnTo>
                    <a:pt x="13379" y="786"/>
                  </a:lnTo>
                  <a:lnTo>
                    <a:pt x="13835" y="786"/>
                  </a:lnTo>
                  <a:lnTo>
                    <a:pt x="14063" y="811"/>
                  </a:lnTo>
                  <a:lnTo>
                    <a:pt x="14291" y="862"/>
                  </a:lnTo>
                  <a:lnTo>
                    <a:pt x="14494" y="938"/>
                  </a:lnTo>
                  <a:lnTo>
                    <a:pt x="14722" y="1014"/>
                  </a:lnTo>
                  <a:lnTo>
                    <a:pt x="14924" y="1115"/>
                  </a:lnTo>
                  <a:lnTo>
                    <a:pt x="15127" y="1242"/>
                  </a:lnTo>
                  <a:lnTo>
                    <a:pt x="14950" y="1039"/>
                  </a:lnTo>
                  <a:lnTo>
                    <a:pt x="14772" y="811"/>
                  </a:lnTo>
                  <a:lnTo>
                    <a:pt x="14570" y="634"/>
                  </a:lnTo>
                  <a:lnTo>
                    <a:pt x="14342" y="482"/>
                  </a:lnTo>
                  <a:lnTo>
                    <a:pt x="14114" y="330"/>
                  </a:lnTo>
                  <a:lnTo>
                    <a:pt x="13886" y="228"/>
                  </a:lnTo>
                  <a:lnTo>
                    <a:pt x="13632" y="127"/>
                  </a:lnTo>
                  <a:lnTo>
                    <a:pt x="13379" y="76"/>
                  </a:lnTo>
                  <a:lnTo>
                    <a:pt x="13126" y="26"/>
                  </a:lnTo>
                  <a:lnTo>
                    <a:pt x="1287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63"/>
            <p:cNvSpPr/>
            <p:nvPr/>
          </p:nvSpPr>
          <p:spPr>
            <a:xfrm>
              <a:off x="292575" y="2199975"/>
              <a:ext cx="169150" cy="168525"/>
            </a:xfrm>
            <a:custGeom>
              <a:avLst/>
              <a:gdLst/>
              <a:ahLst/>
              <a:cxnLst/>
              <a:rect l="l" t="t" r="r" b="b"/>
              <a:pathLst>
                <a:path w="6766" h="6741" extrusionOk="0">
                  <a:moveTo>
                    <a:pt x="1901" y="1"/>
                  </a:moveTo>
                  <a:lnTo>
                    <a:pt x="128" y="1572"/>
                  </a:lnTo>
                  <a:lnTo>
                    <a:pt x="77" y="1648"/>
                  </a:lnTo>
                  <a:lnTo>
                    <a:pt x="26" y="1698"/>
                  </a:lnTo>
                  <a:lnTo>
                    <a:pt x="1" y="1850"/>
                  </a:lnTo>
                  <a:lnTo>
                    <a:pt x="26" y="1977"/>
                  </a:lnTo>
                  <a:lnTo>
                    <a:pt x="77" y="2053"/>
                  </a:lnTo>
                  <a:lnTo>
                    <a:pt x="102" y="2104"/>
                  </a:lnTo>
                  <a:lnTo>
                    <a:pt x="4638" y="6639"/>
                  </a:lnTo>
                  <a:lnTo>
                    <a:pt x="4714" y="6690"/>
                  </a:lnTo>
                  <a:lnTo>
                    <a:pt x="4764" y="6715"/>
                  </a:lnTo>
                  <a:lnTo>
                    <a:pt x="4916" y="6740"/>
                  </a:lnTo>
                  <a:lnTo>
                    <a:pt x="5043" y="6715"/>
                  </a:lnTo>
                  <a:lnTo>
                    <a:pt x="5119" y="6690"/>
                  </a:lnTo>
                  <a:lnTo>
                    <a:pt x="5170" y="6639"/>
                  </a:lnTo>
                  <a:lnTo>
                    <a:pt x="6766" y="4866"/>
                  </a:lnTo>
                  <a:lnTo>
                    <a:pt x="1901" y="1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63"/>
            <p:cNvSpPr/>
            <p:nvPr/>
          </p:nvSpPr>
          <p:spPr>
            <a:xfrm>
              <a:off x="292575" y="2199975"/>
              <a:ext cx="66550" cy="72250"/>
            </a:xfrm>
            <a:custGeom>
              <a:avLst/>
              <a:gdLst/>
              <a:ahLst/>
              <a:cxnLst/>
              <a:rect l="l" t="t" r="r" b="b"/>
              <a:pathLst>
                <a:path w="2662" h="2890" extrusionOk="0">
                  <a:moveTo>
                    <a:pt x="1901" y="1"/>
                  </a:moveTo>
                  <a:lnTo>
                    <a:pt x="128" y="1572"/>
                  </a:lnTo>
                  <a:lnTo>
                    <a:pt x="77" y="1648"/>
                  </a:lnTo>
                  <a:lnTo>
                    <a:pt x="26" y="1698"/>
                  </a:lnTo>
                  <a:lnTo>
                    <a:pt x="1" y="1850"/>
                  </a:lnTo>
                  <a:lnTo>
                    <a:pt x="26" y="1977"/>
                  </a:lnTo>
                  <a:lnTo>
                    <a:pt x="77" y="2053"/>
                  </a:lnTo>
                  <a:lnTo>
                    <a:pt x="102" y="2104"/>
                  </a:lnTo>
                  <a:lnTo>
                    <a:pt x="888" y="2889"/>
                  </a:lnTo>
                  <a:lnTo>
                    <a:pt x="837" y="2813"/>
                  </a:lnTo>
                  <a:lnTo>
                    <a:pt x="812" y="2763"/>
                  </a:lnTo>
                  <a:lnTo>
                    <a:pt x="786" y="2611"/>
                  </a:lnTo>
                  <a:lnTo>
                    <a:pt x="812" y="2484"/>
                  </a:lnTo>
                  <a:lnTo>
                    <a:pt x="837" y="2408"/>
                  </a:lnTo>
                  <a:lnTo>
                    <a:pt x="888" y="2357"/>
                  </a:lnTo>
                  <a:lnTo>
                    <a:pt x="2661" y="761"/>
                  </a:lnTo>
                  <a:lnTo>
                    <a:pt x="1901" y="1"/>
                  </a:lnTo>
                  <a:close/>
                </a:path>
              </a:pathLst>
            </a:custGeom>
            <a:solidFill>
              <a:srgbClr val="E2A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63"/>
            <p:cNvSpPr/>
            <p:nvPr/>
          </p:nvSpPr>
          <p:spPr>
            <a:xfrm>
              <a:off x="435100" y="2082175"/>
              <a:ext cx="143825" cy="144425"/>
            </a:xfrm>
            <a:custGeom>
              <a:avLst/>
              <a:gdLst/>
              <a:ahLst/>
              <a:cxnLst/>
              <a:rect l="l" t="t" r="r" b="b"/>
              <a:pathLst>
                <a:path w="5753" h="5777" extrusionOk="0">
                  <a:moveTo>
                    <a:pt x="4409" y="0"/>
                  </a:moveTo>
                  <a:lnTo>
                    <a:pt x="4156" y="26"/>
                  </a:lnTo>
                  <a:lnTo>
                    <a:pt x="3903" y="51"/>
                  </a:lnTo>
                  <a:lnTo>
                    <a:pt x="3649" y="102"/>
                  </a:lnTo>
                  <a:lnTo>
                    <a:pt x="3371" y="203"/>
                  </a:lnTo>
                  <a:lnTo>
                    <a:pt x="3117" y="304"/>
                  </a:lnTo>
                  <a:lnTo>
                    <a:pt x="2839" y="456"/>
                  </a:lnTo>
                  <a:lnTo>
                    <a:pt x="2534" y="608"/>
                  </a:lnTo>
                  <a:lnTo>
                    <a:pt x="2256" y="786"/>
                  </a:lnTo>
                  <a:lnTo>
                    <a:pt x="2002" y="988"/>
                  </a:lnTo>
                  <a:lnTo>
                    <a:pt x="1724" y="1216"/>
                  </a:lnTo>
                  <a:lnTo>
                    <a:pt x="1445" y="1470"/>
                  </a:lnTo>
                  <a:lnTo>
                    <a:pt x="1217" y="1748"/>
                  </a:lnTo>
                  <a:lnTo>
                    <a:pt x="989" y="2002"/>
                  </a:lnTo>
                  <a:lnTo>
                    <a:pt x="786" y="2280"/>
                  </a:lnTo>
                  <a:lnTo>
                    <a:pt x="584" y="2559"/>
                  </a:lnTo>
                  <a:lnTo>
                    <a:pt x="432" y="2838"/>
                  </a:lnTo>
                  <a:lnTo>
                    <a:pt x="305" y="3117"/>
                  </a:lnTo>
                  <a:lnTo>
                    <a:pt x="178" y="3395"/>
                  </a:lnTo>
                  <a:lnTo>
                    <a:pt x="102" y="3674"/>
                  </a:lnTo>
                  <a:lnTo>
                    <a:pt x="26" y="3927"/>
                  </a:lnTo>
                  <a:lnTo>
                    <a:pt x="1" y="4181"/>
                  </a:lnTo>
                  <a:lnTo>
                    <a:pt x="1" y="4434"/>
                  </a:lnTo>
                  <a:lnTo>
                    <a:pt x="1" y="4662"/>
                  </a:lnTo>
                  <a:lnTo>
                    <a:pt x="51" y="4865"/>
                  </a:lnTo>
                  <a:lnTo>
                    <a:pt x="127" y="5068"/>
                  </a:lnTo>
                  <a:lnTo>
                    <a:pt x="229" y="5245"/>
                  </a:lnTo>
                  <a:lnTo>
                    <a:pt x="356" y="5397"/>
                  </a:lnTo>
                  <a:lnTo>
                    <a:pt x="533" y="5524"/>
                  </a:lnTo>
                  <a:lnTo>
                    <a:pt x="710" y="5650"/>
                  </a:lnTo>
                  <a:lnTo>
                    <a:pt x="888" y="5701"/>
                  </a:lnTo>
                  <a:lnTo>
                    <a:pt x="1116" y="5752"/>
                  </a:lnTo>
                  <a:lnTo>
                    <a:pt x="1344" y="5777"/>
                  </a:lnTo>
                  <a:lnTo>
                    <a:pt x="1597" y="5777"/>
                  </a:lnTo>
                  <a:lnTo>
                    <a:pt x="1850" y="5726"/>
                  </a:lnTo>
                  <a:lnTo>
                    <a:pt x="2104" y="5676"/>
                  </a:lnTo>
                  <a:lnTo>
                    <a:pt x="2382" y="5574"/>
                  </a:lnTo>
                  <a:lnTo>
                    <a:pt x="2636" y="5473"/>
                  </a:lnTo>
                  <a:lnTo>
                    <a:pt x="2915" y="5346"/>
                  </a:lnTo>
                  <a:lnTo>
                    <a:pt x="3193" y="5169"/>
                  </a:lnTo>
                  <a:lnTo>
                    <a:pt x="3472" y="4992"/>
                  </a:lnTo>
                  <a:lnTo>
                    <a:pt x="3751" y="4789"/>
                  </a:lnTo>
                  <a:lnTo>
                    <a:pt x="4029" y="4561"/>
                  </a:lnTo>
                  <a:lnTo>
                    <a:pt x="4283" y="4307"/>
                  </a:lnTo>
                  <a:lnTo>
                    <a:pt x="4536" y="4054"/>
                  </a:lnTo>
                  <a:lnTo>
                    <a:pt x="4764" y="3775"/>
                  </a:lnTo>
                  <a:lnTo>
                    <a:pt x="4967" y="3497"/>
                  </a:lnTo>
                  <a:lnTo>
                    <a:pt x="5170" y="3218"/>
                  </a:lnTo>
                  <a:lnTo>
                    <a:pt x="5322" y="2939"/>
                  </a:lnTo>
                  <a:lnTo>
                    <a:pt x="5448" y="2661"/>
                  </a:lnTo>
                  <a:lnTo>
                    <a:pt x="5575" y="2382"/>
                  </a:lnTo>
                  <a:lnTo>
                    <a:pt x="5651" y="2128"/>
                  </a:lnTo>
                  <a:lnTo>
                    <a:pt x="5727" y="1850"/>
                  </a:lnTo>
                  <a:lnTo>
                    <a:pt x="5752" y="1596"/>
                  </a:lnTo>
                  <a:lnTo>
                    <a:pt x="5752" y="1368"/>
                  </a:lnTo>
                  <a:lnTo>
                    <a:pt x="5752" y="1115"/>
                  </a:lnTo>
                  <a:lnTo>
                    <a:pt x="5702" y="912"/>
                  </a:lnTo>
                  <a:lnTo>
                    <a:pt x="5626" y="710"/>
                  </a:lnTo>
                  <a:lnTo>
                    <a:pt x="5524" y="532"/>
                  </a:lnTo>
                  <a:lnTo>
                    <a:pt x="5398" y="380"/>
                  </a:lnTo>
                  <a:lnTo>
                    <a:pt x="5220" y="254"/>
                  </a:lnTo>
                  <a:lnTo>
                    <a:pt x="5043" y="152"/>
                  </a:lnTo>
                  <a:lnTo>
                    <a:pt x="4865" y="76"/>
                  </a:lnTo>
                  <a:lnTo>
                    <a:pt x="4637" y="26"/>
                  </a:lnTo>
                  <a:lnTo>
                    <a:pt x="4409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63"/>
            <p:cNvSpPr/>
            <p:nvPr/>
          </p:nvSpPr>
          <p:spPr>
            <a:xfrm>
              <a:off x="435100" y="2082175"/>
              <a:ext cx="141925" cy="142525"/>
            </a:xfrm>
            <a:custGeom>
              <a:avLst/>
              <a:gdLst/>
              <a:ahLst/>
              <a:cxnLst/>
              <a:rect l="l" t="t" r="r" b="b"/>
              <a:pathLst>
                <a:path w="5677" h="5701" extrusionOk="0">
                  <a:moveTo>
                    <a:pt x="4409" y="0"/>
                  </a:moveTo>
                  <a:lnTo>
                    <a:pt x="4156" y="26"/>
                  </a:lnTo>
                  <a:lnTo>
                    <a:pt x="3903" y="51"/>
                  </a:lnTo>
                  <a:lnTo>
                    <a:pt x="3649" y="102"/>
                  </a:lnTo>
                  <a:lnTo>
                    <a:pt x="3371" y="203"/>
                  </a:lnTo>
                  <a:lnTo>
                    <a:pt x="3117" y="304"/>
                  </a:lnTo>
                  <a:lnTo>
                    <a:pt x="2839" y="456"/>
                  </a:lnTo>
                  <a:lnTo>
                    <a:pt x="2534" y="608"/>
                  </a:lnTo>
                  <a:lnTo>
                    <a:pt x="2281" y="786"/>
                  </a:lnTo>
                  <a:lnTo>
                    <a:pt x="2002" y="988"/>
                  </a:lnTo>
                  <a:lnTo>
                    <a:pt x="1724" y="1216"/>
                  </a:lnTo>
                  <a:lnTo>
                    <a:pt x="1445" y="1470"/>
                  </a:lnTo>
                  <a:lnTo>
                    <a:pt x="1217" y="1748"/>
                  </a:lnTo>
                  <a:lnTo>
                    <a:pt x="989" y="2002"/>
                  </a:lnTo>
                  <a:lnTo>
                    <a:pt x="786" y="2280"/>
                  </a:lnTo>
                  <a:lnTo>
                    <a:pt x="584" y="2559"/>
                  </a:lnTo>
                  <a:lnTo>
                    <a:pt x="432" y="2838"/>
                  </a:lnTo>
                  <a:lnTo>
                    <a:pt x="305" y="3117"/>
                  </a:lnTo>
                  <a:lnTo>
                    <a:pt x="178" y="3395"/>
                  </a:lnTo>
                  <a:lnTo>
                    <a:pt x="102" y="3674"/>
                  </a:lnTo>
                  <a:lnTo>
                    <a:pt x="26" y="3927"/>
                  </a:lnTo>
                  <a:lnTo>
                    <a:pt x="1" y="4181"/>
                  </a:lnTo>
                  <a:lnTo>
                    <a:pt x="1" y="4434"/>
                  </a:lnTo>
                  <a:lnTo>
                    <a:pt x="1" y="4662"/>
                  </a:lnTo>
                  <a:lnTo>
                    <a:pt x="51" y="4865"/>
                  </a:lnTo>
                  <a:lnTo>
                    <a:pt x="127" y="5068"/>
                  </a:lnTo>
                  <a:lnTo>
                    <a:pt x="229" y="5245"/>
                  </a:lnTo>
                  <a:lnTo>
                    <a:pt x="356" y="5397"/>
                  </a:lnTo>
                  <a:lnTo>
                    <a:pt x="457" y="5498"/>
                  </a:lnTo>
                  <a:lnTo>
                    <a:pt x="584" y="5574"/>
                  </a:lnTo>
                  <a:lnTo>
                    <a:pt x="710" y="5650"/>
                  </a:lnTo>
                  <a:lnTo>
                    <a:pt x="837" y="5701"/>
                  </a:lnTo>
                  <a:lnTo>
                    <a:pt x="786" y="5524"/>
                  </a:lnTo>
                  <a:lnTo>
                    <a:pt x="761" y="5346"/>
                  </a:lnTo>
                  <a:lnTo>
                    <a:pt x="761" y="5144"/>
                  </a:lnTo>
                  <a:lnTo>
                    <a:pt x="761" y="4941"/>
                  </a:lnTo>
                  <a:lnTo>
                    <a:pt x="786" y="4738"/>
                  </a:lnTo>
                  <a:lnTo>
                    <a:pt x="837" y="4510"/>
                  </a:lnTo>
                  <a:lnTo>
                    <a:pt x="913" y="4282"/>
                  </a:lnTo>
                  <a:lnTo>
                    <a:pt x="989" y="4054"/>
                  </a:lnTo>
                  <a:lnTo>
                    <a:pt x="1192" y="3598"/>
                  </a:lnTo>
                  <a:lnTo>
                    <a:pt x="1470" y="3142"/>
                  </a:lnTo>
                  <a:lnTo>
                    <a:pt x="1825" y="2686"/>
                  </a:lnTo>
                  <a:lnTo>
                    <a:pt x="2230" y="2230"/>
                  </a:lnTo>
                  <a:lnTo>
                    <a:pt x="2661" y="1824"/>
                  </a:lnTo>
                  <a:lnTo>
                    <a:pt x="3117" y="1495"/>
                  </a:lnTo>
                  <a:lnTo>
                    <a:pt x="3599" y="1216"/>
                  </a:lnTo>
                  <a:lnTo>
                    <a:pt x="4055" y="988"/>
                  </a:lnTo>
                  <a:lnTo>
                    <a:pt x="4283" y="912"/>
                  </a:lnTo>
                  <a:lnTo>
                    <a:pt x="4485" y="862"/>
                  </a:lnTo>
                  <a:lnTo>
                    <a:pt x="4713" y="811"/>
                  </a:lnTo>
                  <a:lnTo>
                    <a:pt x="4916" y="786"/>
                  </a:lnTo>
                  <a:lnTo>
                    <a:pt x="5119" y="760"/>
                  </a:lnTo>
                  <a:lnTo>
                    <a:pt x="5322" y="786"/>
                  </a:lnTo>
                  <a:lnTo>
                    <a:pt x="5499" y="811"/>
                  </a:lnTo>
                  <a:lnTo>
                    <a:pt x="5676" y="862"/>
                  </a:lnTo>
                  <a:lnTo>
                    <a:pt x="5626" y="710"/>
                  </a:lnTo>
                  <a:lnTo>
                    <a:pt x="5550" y="608"/>
                  </a:lnTo>
                  <a:lnTo>
                    <a:pt x="5474" y="482"/>
                  </a:lnTo>
                  <a:lnTo>
                    <a:pt x="5398" y="380"/>
                  </a:lnTo>
                  <a:lnTo>
                    <a:pt x="5220" y="254"/>
                  </a:lnTo>
                  <a:lnTo>
                    <a:pt x="5043" y="152"/>
                  </a:lnTo>
                  <a:lnTo>
                    <a:pt x="4865" y="76"/>
                  </a:lnTo>
                  <a:lnTo>
                    <a:pt x="4637" y="26"/>
                  </a:lnTo>
                  <a:lnTo>
                    <a:pt x="4409" y="0"/>
                  </a:lnTo>
                  <a:close/>
                </a:path>
              </a:pathLst>
            </a:custGeom>
            <a:solidFill>
              <a:srgbClr val="E2A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97" name="Google Shape;5997;p63"/>
          <p:cNvSpPr/>
          <p:nvPr/>
        </p:nvSpPr>
        <p:spPr>
          <a:xfrm>
            <a:off x="1921458" y="882600"/>
            <a:ext cx="647930" cy="350082"/>
          </a:xfrm>
          <a:custGeom>
            <a:avLst/>
            <a:gdLst/>
            <a:ahLst/>
            <a:cxnLst/>
            <a:rect l="l" t="t" r="r" b="b"/>
            <a:pathLst>
              <a:path w="47756" h="25803" extrusionOk="0">
                <a:moveTo>
                  <a:pt x="35648" y="0"/>
                </a:moveTo>
                <a:lnTo>
                  <a:pt x="35126" y="19"/>
                </a:lnTo>
                <a:lnTo>
                  <a:pt x="34603" y="77"/>
                </a:lnTo>
                <a:lnTo>
                  <a:pt x="34100" y="174"/>
                </a:lnTo>
                <a:lnTo>
                  <a:pt x="33617" y="290"/>
                </a:lnTo>
                <a:lnTo>
                  <a:pt x="33133" y="445"/>
                </a:lnTo>
                <a:lnTo>
                  <a:pt x="32650" y="619"/>
                </a:lnTo>
                <a:lnTo>
                  <a:pt x="32205" y="812"/>
                </a:lnTo>
                <a:lnTo>
                  <a:pt x="31760" y="1044"/>
                </a:lnTo>
                <a:lnTo>
                  <a:pt x="31315" y="1296"/>
                </a:lnTo>
                <a:lnTo>
                  <a:pt x="30909" y="1567"/>
                </a:lnTo>
                <a:lnTo>
                  <a:pt x="30503" y="1876"/>
                </a:lnTo>
                <a:lnTo>
                  <a:pt x="30116" y="2205"/>
                </a:lnTo>
                <a:lnTo>
                  <a:pt x="29768" y="2534"/>
                </a:lnTo>
                <a:lnTo>
                  <a:pt x="29400" y="2398"/>
                </a:lnTo>
                <a:lnTo>
                  <a:pt x="29033" y="2282"/>
                </a:lnTo>
                <a:lnTo>
                  <a:pt x="28646" y="2166"/>
                </a:lnTo>
                <a:lnTo>
                  <a:pt x="28259" y="2089"/>
                </a:lnTo>
                <a:lnTo>
                  <a:pt x="27969" y="2050"/>
                </a:lnTo>
                <a:lnTo>
                  <a:pt x="27679" y="2031"/>
                </a:lnTo>
                <a:lnTo>
                  <a:pt x="27408" y="2012"/>
                </a:lnTo>
                <a:lnTo>
                  <a:pt x="27118" y="2012"/>
                </a:lnTo>
                <a:lnTo>
                  <a:pt x="26847" y="2031"/>
                </a:lnTo>
                <a:lnTo>
                  <a:pt x="26577" y="2050"/>
                </a:lnTo>
                <a:lnTo>
                  <a:pt x="26306" y="2070"/>
                </a:lnTo>
                <a:lnTo>
                  <a:pt x="26035" y="2128"/>
                </a:lnTo>
                <a:lnTo>
                  <a:pt x="25764" y="2186"/>
                </a:lnTo>
                <a:lnTo>
                  <a:pt x="25493" y="2244"/>
                </a:lnTo>
                <a:lnTo>
                  <a:pt x="24990" y="2418"/>
                </a:lnTo>
                <a:lnTo>
                  <a:pt x="24488" y="2611"/>
                </a:lnTo>
                <a:lnTo>
                  <a:pt x="24023" y="2863"/>
                </a:lnTo>
                <a:lnTo>
                  <a:pt x="23579" y="3153"/>
                </a:lnTo>
                <a:lnTo>
                  <a:pt x="23153" y="3482"/>
                </a:lnTo>
                <a:lnTo>
                  <a:pt x="22747" y="3830"/>
                </a:lnTo>
                <a:lnTo>
                  <a:pt x="22379" y="4236"/>
                </a:lnTo>
                <a:lnTo>
                  <a:pt x="22051" y="4642"/>
                </a:lnTo>
                <a:lnTo>
                  <a:pt x="21760" y="5106"/>
                </a:lnTo>
                <a:lnTo>
                  <a:pt x="21625" y="5338"/>
                </a:lnTo>
                <a:lnTo>
                  <a:pt x="21490" y="5570"/>
                </a:lnTo>
                <a:lnTo>
                  <a:pt x="21374" y="5822"/>
                </a:lnTo>
                <a:lnTo>
                  <a:pt x="21277" y="6093"/>
                </a:lnTo>
                <a:lnTo>
                  <a:pt x="21045" y="5977"/>
                </a:lnTo>
                <a:lnTo>
                  <a:pt x="20793" y="5899"/>
                </a:lnTo>
                <a:lnTo>
                  <a:pt x="20561" y="5822"/>
                </a:lnTo>
                <a:lnTo>
                  <a:pt x="20290" y="5764"/>
                </a:lnTo>
                <a:lnTo>
                  <a:pt x="20078" y="5745"/>
                </a:lnTo>
                <a:lnTo>
                  <a:pt x="19865" y="5725"/>
                </a:lnTo>
                <a:lnTo>
                  <a:pt x="19652" y="5725"/>
                </a:lnTo>
                <a:lnTo>
                  <a:pt x="19439" y="5745"/>
                </a:lnTo>
                <a:lnTo>
                  <a:pt x="19227" y="5764"/>
                </a:lnTo>
                <a:lnTo>
                  <a:pt x="19014" y="5803"/>
                </a:lnTo>
                <a:lnTo>
                  <a:pt x="18820" y="5841"/>
                </a:lnTo>
                <a:lnTo>
                  <a:pt x="18608" y="5899"/>
                </a:lnTo>
                <a:lnTo>
                  <a:pt x="18414" y="5977"/>
                </a:lnTo>
                <a:lnTo>
                  <a:pt x="18240" y="6054"/>
                </a:lnTo>
                <a:lnTo>
                  <a:pt x="18047" y="6151"/>
                </a:lnTo>
                <a:lnTo>
                  <a:pt x="17873" y="6247"/>
                </a:lnTo>
                <a:lnTo>
                  <a:pt x="17699" y="6363"/>
                </a:lnTo>
                <a:lnTo>
                  <a:pt x="17525" y="6480"/>
                </a:lnTo>
                <a:lnTo>
                  <a:pt x="17370" y="6615"/>
                </a:lnTo>
                <a:lnTo>
                  <a:pt x="17215" y="6750"/>
                </a:lnTo>
                <a:lnTo>
                  <a:pt x="17060" y="6441"/>
                </a:lnTo>
                <a:lnTo>
                  <a:pt x="16867" y="6151"/>
                </a:lnTo>
                <a:lnTo>
                  <a:pt x="16654" y="5880"/>
                </a:lnTo>
                <a:lnTo>
                  <a:pt x="16441" y="5609"/>
                </a:lnTo>
                <a:lnTo>
                  <a:pt x="16209" y="5358"/>
                </a:lnTo>
                <a:lnTo>
                  <a:pt x="15958" y="5126"/>
                </a:lnTo>
                <a:lnTo>
                  <a:pt x="15706" y="4893"/>
                </a:lnTo>
                <a:lnTo>
                  <a:pt x="15416" y="4681"/>
                </a:lnTo>
                <a:lnTo>
                  <a:pt x="15145" y="4487"/>
                </a:lnTo>
                <a:lnTo>
                  <a:pt x="14836" y="4294"/>
                </a:lnTo>
                <a:lnTo>
                  <a:pt x="14527" y="4139"/>
                </a:lnTo>
                <a:lnTo>
                  <a:pt x="14198" y="3984"/>
                </a:lnTo>
                <a:lnTo>
                  <a:pt x="13869" y="3868"/>
                </a:lnTo>
                <a:lnTo>
                  <a:pt x="13521" y="3752"/>
                </a:lnTo>
                <a:lnTo>
                  <a:pt x="13173" y="3656"/>
                </a:lnTo>
                <a:lnTo>
                  <a:pt x="12805" y="3578"/>
                </a:lnTo>
                <a:lnTo>
                  <a:pt x="12496" y="3540"/>
                </a:lnTo>
                <a:lnTo>
                  <a:pt x="12186" y="3520"/>
                </a:lnTo>
                <a:lnTo>
                  <a:pt x="11877" y="3501"/>
                </a:lnTo>
                <a:lnTo>
                  <a:pt x="11567" y="3501"/>
                </a:lnTo>
                <a:lnTo>
                  <a:pt x="11277" y="3520"/>
                </a:lnTo>
                <a:lnTo>
                  <a:pt x="10968" y="3559"/>
                </a:lnTo>
                <a:lnTo>
                  <a:pt x="10677" y="3617"/>
                </a:lnTo>
                <a:lnTo>
                  <a:pt x="10387" y="3675"/>
                </a:lnTo>
                <a:lnTo>
                  <a:pt x="10097" y="3752"/>
                </a:lnTo>
                <a:lnTo>
                  <a:pt x="9807" y="3849"/>
                </a:lnTo>
                <a:lnTo>
                  <a:pt x="9536" y="3946"/>
                </a:lnTo>
                <a:lnTo>
                  <a:pt x="9266" y="4062"/>
                </a:lnTo>
                <a:lnTo>
                  <a:pt x="8995" y="4197"/>
                </a:lnTo>
                <a:lnTo>
                  <a:pt x="8743" y="4333"/>
                </a:lnTo>
                <a:lnTo>
                  <a:pt x="8492" y="4487"/>
                </a:lnTo>
                <a:lnTo>
                  <a:pt x="8240" y="4661"/>
                </a:lnTo>
                <a:lnTo>
                  <a:pt x="8008" y="4835"/>
                </a:lnTo>
                <a:lnTo>
                  <a:pt x="7776" y="5010"/>
                </a:lnTo>
                <a:lnTo>
                  <a:pt x="7563" y="5222"/>
                </a:lnTo>
                <a:lnTo>
                  <a:pt x="7351" y="5435"/>
                </a:lnTo>
                <a:lnTo>
                  <a:pt x="7157" y="5648"/>
                </a:lnTo>
                <a:lnTo>
                  <a:pt x="6964" y="5880"/>
                </a:lnTo>
                <a:lnTo>
                  <a:pt x="6790" y="6112"/>
                </a:lnTo>
                <a:lnTo>
                  <a:pt x="6635" y="6363"/>
                </a:lnTo>
                <a:lnTo>
                  <a:pt x="6480" y="6615"/>
                </a:lnTo>
                <a:lnTo>
                  <a:pt x="6326" y="6886"/>
                </a:lnTo>
                <a:lnTo>
                  <a:pt x="6210" y="7156"/>
                </a:lnTo>
                <a:lnTo>
                  <a:pt x="6093" y="7447"/>
                </a:lnTo>
                <a:lnTo>
                  <a:pt x="5977" y="7737"/>
                </a:lnTo>
                <a:lnTo>
                  <a:pt x="5900" y="8027"/>
                </a:lnTo>
                <a:lnTo>
                  <a:pt x="5823" y="8336"/>
                </a:lnTo>
                <a:lnTo>
                  <a:pt x="5765" y="8646"/>
                </a:lnTo>
                <a:lnTo>
                  <a:pt x="5726" y="8994"/>
                </a:lnTo>
                <a:lnTo>
                  <a:pt x="5687" y="9323"/>
                </a:lnTo>
                <a:lnTo>
                  <a:pt x="5687" y="9671"/>
                </a:lnTo>
                <a:lnTo>
                  <a:pt x="5687" y="10019"/>
                </a:lnTo>
                <a:lnTo>
                  <a:pt x="5552" y="9980"/>
                </a:lnTo>
                <a:lnTo>
                  <a:pt x="5300" y="9942"/>
                </a:lnTo>
                <a:lnTo>
                  <a:pt x="5049" y="9922"/>
                </a:lnTo>
                <a:lnTo>
                  <a:pt x="4585" y="9922"/>
                </a:lnTo>
                <a:lnTo>
                  <a:pt x="4333" y="9942"/>
                </a:lnTo>
                <a:lnTo>
                  <a:pt x="4101" y="9961"/>
                </a:lnTo>
                <a:lnTo>
                  <a:pt x="3656" y="10058"/>
                </a:lnTo>
                <a:lnTo>
                  <a:pt x="3212" y="10174"/>
                </a:lnTo>
                <a:lnTo>
                  <a:pt x="2786" y="10348"/>
                </a:lnTo>
                <a:lnTo>
                  <a:pt x="2380" y="10561"/>
                </a:lnTo>
                <a:lnTo>
                  <a:pt x="1993" y="10812"/>
                </a:lnTo>
                <a:lnTo>
                  <a:pt x="1626" y="11102"/>
                </a:lnTo>
                <a:lnTo>
                  <a:pt x="1297" y="11412"/>
                </a:lnTo>
                <a:lnTo>
                  <a:pt x="1007" y="11760"/>
                </a:lnTo>
                <a:lnTo>
                  <a:pt x="736" y="12147"/>
                </a:lnTo>
                <a:lnTo>
                  <a:pt x="504" y="12553"/>
                </a:lnTo>
                <a:lnTo>
                  <a:pt x="407" y="12766"/>
                </a:lnTo>
                <a:lnTo>
                  <a:pt x="310" y="12978"/>
                </a:lnTo>
                <a:lnTo>
                  <a:pt x="233" y="13211"/>
                </a:lnTo>
                <a:lnTo>
                  <a:pt x="156" y="13443"/>
                </a:lnTo>
                <a:lnTo>
                  <a:pt x="117" y="13675"/>
                </a:lnTo>
                <a:lnTo>
                  <a:pt x="59" y="13907"/>
                </a:lnTo>
                <a:lnTo>
                  <a:pt x="20" y="14158"/>
                </a:lnTo>
                <a:lnTo>
                  <a:pt x="1" y="14390"/>
                </a:lnTo>
                <a:lnTo>
                  <a:pt x="1" y="14642"/>
                </a:lnTo>
                <a:lnTo>
                  <a:pt x="1" y="14874"/>
                </a:lnTo>
                <a:lnTo>
                  <a:pt x="20" y="15106"/>
                </a:lnTo>
                <a:lnTo>
                  <a:pt x="39" y="15338"/>
                </a:lnTo>
                <a:lnTo>
                  <a:pt x="136" y="15802"/>
                </a:lnTo>
                <a:lnTo>
                  <a:pt x="252" y="16247"/>
                </a:lnTo>
                <a:lnTo>
                  <a:pt x="426" y="16673"/>
                </a:lnTo>
                <a:lnTo>
                  <a:pt x="639" y="17079"/>
                </a:lnTo>
                <a:lnTo>
                  <a:pt x="891" y="17466"/>
                </a:lnTo>
                <a:lnTo>
                  <a:pt x="1181" y="17833"/>
                </a:lnTo>
                <a:lnTo>
                  <a:pt x="1490" y="18162"/>
                </a:lnTo>
                <a:lnTo>
                  <a:pt x="1838" y="18452"/>
                </a:lnTo>
                <a:lnTo>
                  <a:pt x="2225" y="18723"/>
                </a:lnTo>
                <a:lnTo>
                  <a:pt x="2631" y="18955"/>
                </a:lnTo>
                <a:lnTo>
                  <a:pt x="2844" y="19052"/>
                </a:lnTo>
                <a:lnTo>
                  <a:pt x="3057" y="19148"/>
                </a:lnTo>
                <a:lnTo>
                  <a:pt x="3289" y="19226"/>
                </a:lnTo>
                <a:lnTo>
                  <a:pt x="3521" y="19284"/>
                </a:lnTo>
                <a:lnTo>
                  <a:pt x="3753" y="19342"/>
                </a:lnTo>
                <a:lnTo>
                  <a:pt x="3985" y="19400"/>
                </a:lnTo>
                <a:lnTo>
                  <a:pt x="4314" y="19439"/>
                </a:lnTo>
                <a:lnTo>
                  <a:pt x="4643" y="19458"/>
                </a:lnTo>
                <a:lnTo>
                  <a:pt x="4952" y="19458"/>
                </a:lnTo>
                <a:lnTo>
                  <a:pt x="5262" y="19439"/>
                </a:lnTo>
                <a:lnTo>
                  <a:pt x="5571" y="19381"/>
                </a:lnTo>
                <a:lnTo>
                  <a:pt x="5881" y="19323"/>
                </a:lnTo>
                <a:lnTo>
                  <a:pt x="6171" y="19245"/>
                </a:lnTo>
                <a:lnTo>
                  <a:pt x="6461" y="19148"/>
                </a:lnTo>
                <a:lnTo>
                  <a:pt x="6577" y="19632"/>
                </a:lnTo>
                <a:lnTo>
                  <a:pt x="6732" y="20116"/>
                </a:lnTo>
                <a:lnTo>
                  <a:pt x="6925" y="20580"/>
                </a:lnTo>
                <a:lnTo>
                  <a:pt x="7138" y="21025"/>
                </a:lnTo>
                <a:lnTo>
                  <a:pt x="7389" y="21450"/>
                </a:lnTo>
                <a:lnTo>
                  <a:pt x="7680" y="21856"/>
                </a:lnTo>
                <a:lnTo>
                  <a:pt x="7989" y="22243"/>
                </a:lnTo>
                <a:lnTo>
                  <a:pt x="8337" y="22611"/>
                </a:lnTo>
                <a:lnTo>
                  <a:pt x="8705" y="22939"/>
                </a:lnTo>
                <a:lnTo>
                  <a:pt x="9091" y="23249"/>
                </a:lnTo>
                <a:lnTo>
                  <a:pt x="9517" y="23539"/>
                </a:lnTo>
                <a:lnTo>
                  <a:pt x="9962" y="23771"/>
                </a:lnTo>
                <a:lnTo>
                  <a:pt x="10426" y="24003"/>
                </a:lnTo>
                <a:lnTo>
                  <a:pt x="10910" y="24177"/>
                </a:lnTo>
                <a:lnTo>
                  <a:pt x="11412" y="24332"/>
                </a:lnTo>
                <a:lnTo>
                  <a:pt x="11915" y="24429"/>
                </a:lnTo>
                <a:lnTo>
                  <a:pt x="12341" y="24487"/>
                </a:lnTo>
                <a:lnTo>
                  <a:pt x="12747" y="24506"/>
                </a:lnTo>
                <a:lnTo>
                  <a:pt x="13153" y="24526"/>
                </a:lnTo>
                <a:lnTo>
                  <a:pt x="13559" y="24506"/>
                </a:lnTo>
                <a:lnTo>
                  <a:pt x="13946" y="24448"/>
                </a:lnTo>
                <a:lnTo>
                  <a:pt x="14333" y="24390"/>
                </a:lnTo>
                <a:lnTo>
                  <a:pt x="14720" y="24293"/>
                </a:lnTo>
                <a:lnTo>
                  <a:pt x="15107" y="24177"/>
                </a:lnTo>
                <a:lnTo>
                  <a:pt x="15474" y="24042"/>
                </a:lnTo>
                <a:lnTo>
                  <a:pt x="15822" y="23887"/>
                </a:lnTo>
                <a:lnTo>
                  <a:pt x="16171" y="23713"/>
                </a:lnTo>
                <a:lnTo>
                  <a:pt x="16499" y="23520"/>
                </a:lnTo>
                <a:lnTo>
                  <a:pt x="16828" y="23307"/>
                </a:lnTo>
                <a:lnTo>
                  <a:pt x="17138" y="23075"/>
                </a:lnTo>
                <a:lnTo>
                  <a:pt x="17447" y="22823"/>
                </a:lnTo>
                <a:lnTo>
                  <a:pt x="17718" y="22572"/>
                </a:lnTo>
                <a:lnTo>
                  <a:pt x="18047" y="22649"/>
                </a:lnTo>
                <a:lnTo>
                  <a:pt x="18395" y="22707"/>
                </a:lnTo>
                <a:lnTo>
                  <a:pt x="18743" y="22765"/>
                </a:lnTo>
                <a:lnTo>
                  <a:pt x="19091" y="22785"/>
                </a:lnTo>
                <a:lnTo>
                  <a:pt x="19420" y="22804"/>
                </a:lnTo>
                <a:lnTo>
                  <a:pt x="19768" y="22804"/>
                </a:lnTo>
                <a:lnTo>
                  <a:pt x="20097" y="22785"/>
                </a:lnTo>
                <a:lnTo>
                  <a:pt x="20445" y="22746"/>
                </a:lnTo>
                <a:lnTo>
                  <a:pt x="20774" y="22688"/>
                </a:lnTo>
                <a:lnTo>
                  <a:pt x="21083" y="22611"/>
                </a:lnTo>
                <a:lnTo>
                  <a:pt x="21412" y="22533"/>
                </a:lnTo>
                <a:lnTo>
                  <a:pt x="21722" y="22437"/>
                </a:lnTo>
                <a:lnTo>
                  <a:pt x="22031" y="22321"/>
                </a:lnTo>
                <a:lnTo>
                  <a:pt x="22321" y="22185"/>
                </a:lnTo>
                <a:lnTo>
                  <a:pt x="22631" y="22050"/>
                </a:lnTo>
                <a:lnTo>
                  <a:pt x="22902" y="21895"/>
                </a:lnTo>
                <a:lnTo>
                  <a:pt x="23192" y="21721"/>
                </a:lnTo>
                <a:lnTo>
                  <a:pt x="23462" y="21528"/>
                </a:lnTo>
                <a:lnTo>
                  <a:pt x="23637" y="21914"/>
                </a:lnTo>
                <a:lnTo>
                  <a:pt x="23830" y="22263"/>
                </a:lnTo>
                <a:lnTo>
                  <a:pt x="24062" y="22611"/>
                </a:lnTo>
                <a:lnTo>
                  <a:pt x="24294" y="22959"/>
                </a:lnTo>
                <a:lnTo>
                  <a:pt x="24565" y="23268"/>
                </a:lnTo>
                <a:lnTo>
                  <a:pt x="24836" y="23578"/>
                </a:lnTo>
                <a:lnTo>
                  <a:pt x="25145" y="23868"/>
                </a:lnTo>
                <a:lnTo>
                  <a:pt x="25455" y="24139"/>
                </a:lnTo>
                <a:lnTo>
                  <a:pt x="25803" y="24371"/>
                </a:lnTo>
                <a:lnTo>
                  <a:pt x="26151" y="24603"/>
                </a:lnTo>
                <a:lnTo>
                  <a:pt x="26518" y="24816"/>
                </a:lnTo>
                <a:lnTo>
                  <a:pt x="26905" y="24990"/>
                </a:lnTo>
                <a:lnTo>
                  <a:pt x="27292" y="25164"/>
                </a:lnTo>
                <a:lnTo>
                  <a:pt x="27698" y="25299"/>
                </a:lnTo>
                <a:lnTo>
                  <a:pt x="28124" y="25415"/>
                </a:lnTo>
                <a:lnTo>
                  <a:pt x="28569" y="25493"/>
                </a:lnTo>
                <a:lnTo>
                  <a:pt x="28936" y="25551"/>
                </a:lnTo>
                <a:lnTo>
                  <a:pt x="29304" y="25570"/>
                </a:lnTo>
                <a:lnTo>
                  <a:pt x="29691" y="25589"/>
                </a:lnTo>
                <a:lnTo>
                  <a:pt x="30058" y="25570"/>
                </a:lnTo>
                <a:lnTo>
                  <a:pt x="30406" y="25551"/>
                </a:lnTo>
                <a:lnTo>
                  <a:pt x="30774" y="25493"/>
                </a:lnTo>
                <a:lnTo>
                  <a:pt x="31122" y="25435"/>
                </a:lnTo>
                <a:lnTo>
                  <a:pt x="31470" y="25338"/>
                </a:lnTo>
                <a:lnTo>
                  <a:pt x="31818" y="25241"/>
                </a:lnTo>
                <a:lnTo>
                  <a:pt x="32147" y="25125"/>
                </a:lnTo>
                <a:lnTo>
                  <a:pt x="32476" y="24970"/>
                </a:lnTo>
                <a:lnTo>
                  <a:pt x="32805" y="24816"/>
                </a:lnTo>
                <a:lnTo>
                  <a:pt x="33114" y="24642"/>
                </a:lnTo>
                <a:lnTo>
                  <a:pt x="33404" y="24467"/>
                </a:lnTo>
                <a:lnTo>
                  <a:pt x="33694" y="24255"/>
                </a:lnTo>
                <a:lnTo>
                  <a:pt x="33984" y="24042"/>
                </a:lnTo>
                <a:lnTo>
                  <a:pt x="34333" y="24351"/>
                </a:lnTo>
                <a:lnTo>
                  <a:pt x="34719" y="24642"/>
                </a:lnTo>
                <a:lnTo>
                  <a:pt x="35126" y="24893"/>
                </a:lnTo>
                <a:lnTo>
                  <a:pt x="35532" y="25125"/>
                </a:lnTo>
                <a:lnTo>
                  <a:pt x="35977" y="25319"/>
                </a:lnTo>
                <a:lnTo>
                  <a:pt x="36441" y="25493"/>
                </a:lnTo>
                <a:lnTo>
                  <a:pt x="36924" y="25628"/>
                </a:lnTo>
                <a:lnTo>
                  <a:pt x="37408" y="25725"/>
                </a:lnTo>
                <a:lnTo>
                  <a:pt x="37756" y="25763"/>
                </a:lnTo>
                <a:lnTo>
                  <a:pt x="38085" y="25802"/>
                </a:lnTo>
                <a:lnTo>
                  <a:pt x="38762" y="25802"/>
                </a:lnTo>
                <a:lnTo>
                  <a:pt x="39091" y="25783"/>
                </a:lnTo>
                <a:lnTo>
                  <a:pt x="39420" y="25744"/>
                </a:lnTo>
                <a:lnTo>
                  <a:pt x="39748" y="25705"/>
                </a:lnTo>
                <a:lnTo>
                  <a:pt x="40058" y="25628"/>
                </a:lnTo>
                <a:lnTo>
                  <a:pt x="40367" y="25551"/>
                </a:lnTo>
                <a:lnTo>
                  <a:pt x="40677" y="25454"/>
                </a:lnTo>
                <a:lnTo>
                  <a:pt x="40986" y="25338"/>
                </a:lnTo>
                <a:lnTo>
                  <a:pt x="41276" y="25202"/>
                </a:lnTo>
                <a:lnTo>
                  <a:pt x="41566" y="25067"/>
                </a:lnTo>
                <a:lnTo>
                  <a:pt x="41837" y="24912"/>
                </a:lnTo>
                <a:lnTo>
                  <a:pt x="42108" y="24738"/>
                </a:lnTo>
                <a:lnTo>
                  <a:pt x="42379" y="24564"/>
                </a:lnTo>
                <a:lnTo>
                  <a:pt x="42630" y="24371"/>
                </a:lnTo>
                <a:lnTo>
                  <a:pt x="42882" y="24158"/>
                </a:lnTo>
                <a:lnTo>
                  <a:pt x="43114" y="23945"/>
                </a:lnTo>
                <a:lnTo>
                  <a:pt x="43346" y="23713"/>
                </a:lnTo>
                <a:lnTo>
                  <a:pt x="43559" y="23481"/>
                </a:lnTo>
                <a:lnTo>
                  <a:pt x="43771" y="23230"/>
                </a:lnTo>
                <a:lnTo>
                  <a:pt x="43946" y="22978"/>
                </a:lnTo>
                <a:lnTo>
                  <a:pt x="44139" y="22707"/>
                </a:lnTo>
                <a:lnTo>
                  <a:pt x="44294" y="22417"/>
                </a:lnTo>
                <a:lnTo>
                  <a:pt x="44448" y="22146"/>
                </a:lnTo>
                <a:lnTo>
                  <a:pt x="44603" y="21837"/>
                </a:lnTo>
                <a:lnTo>
                  <a:pt x="44719" y="21528"/>
                </a:lnTo>
                <a:lnTo>
                  <a:pt x="44835" y="21218"/>
                </a:lnTo>
                <a:lnTo>
                  <a:pt x="44932" y="20889"/>
                </a:lnTo>
                <a:lnTo>
                  <a:pt x="45009" y="20560"/>
                </a:lnTo>
                <a:lnTo>
                  <a:pt x="45067" y="20232"/>
                </a:lnTo>
                <a:lnTo>
                  <a:pt x="45145" y="19690"/>
                </a:lnTo>
                <a:lnTo>
                  <a:pt x="45164" y="19168"/>
                </a:lnTo>
                <a:lnTo>
                  <a:pt x="45145" y="18646"/>
                </a:lnTo>
                <a:lnTo>
                  <a:pt x="45087" y="18123"/>
                </a:lnTo>
                <a:lnTo>
                  <a:pt x="45338" y="18027"/>
                </a:lnTo>
                <a:lnTo>
                  <a:pt x="45570" y="17911"/>
                </a:lnTo>
                <a:lnTo>
                  <a:pt x="45802" y="17756"/>
                </a:lnTo>
                <a:lnTo>
                  <a:pt x="46015" y="17620"/>
                </a:lnTo>
                <a:lnTo>
                  <a:pt x="46228" y="17446"/>
                </a:lnTo>
                <a:lnTo>
                  <a:pt x="46441" y="17272"/>
                </a:lnTo>
                <a:lnTo>
                  <a:pt x="46634" y="17079"/>
                </a:lnTo>
                <a:lnTo>
                  <a:pt x="46808" y="16885"/>
                </a:lnTo>
                <a:lnTo>
                  <a:pt x="46963" y="16673"/>
                </a:lnTo>
                <a:lnTo>
                  <a:pt x="47118" y="16441"/>
                </a:lnTo>
                <a:lnTo>
                  <a:pt x="47253" y="16209"/>
                </a:lnTo>
                <a:lnTo>
                  <a:pt x="47369" y="15957"/>
                </a:lnTo>
                <a:lnTo>
                  <a:pt x="47485" y="15706"/>
                </a:lnTo>
                <a:lnTo>
                  <a:pt x="47582" y="15435"/>
                </a:lnTo>
                <a:lnTo>
                  <a:pt x="47659" y="15164"/>
                </a:lnTo>
                <a:lnTo>
                  <a:pt x="47698" y="14893"/>
                </a:lnTo>
                <a:lnTo>
                  <a:pt x="47756" y="14468"/>
                </a:lnTo>
                <a:lnTo>
                  <a:pt x="47756" y="14042"/>
                </a:lnTo>
                <a:lnTo>
                  <a:pt x="47717" y="13617"/>
                </a:lnTo>
                <a:lnTo>
                  <a:pt x="47640" y="13211"/>
                </a:lnTo>
                <a:lnTo>
                  <a:pt x="47524" y="12824"/>
                </a:lnTo>
                <a:lnTo>
                  <a:pt x="47388" y="12456"/>
                </a:lnTo>
                <a:lnTo>
                  <a:pt x="47195" y="12089"/>
                </a:lnTo>
                <a:lnTo>
                  <a:pt x="46982" y="11741"/>
                </a:lnTo>
                <a:lnTo>
                  <a:pt x="46731" y="11431"/>
                </a:lnTo>
                <a:lnTo>
                  <a:pt x="46441" y="11141"/>
                </a:lnTo>
                <a:lnTo>
                  <a:pt x="46131" y="10870"/>
                </a:lnTo>
                <a:lnTo>
                  <a:pt x="45802" y="10638"/>
                </a:lnTo>
                <a:lnTo>
                  <a:pt x="45435" y="10445"/>
                </a:lnTo>
                <a:lnTo>
                  <a:pt x="45048" y="10271"/>
                </a:lnTo>
                <a:lnTo>
                  <a:pt x="44661" y="10135"/>
                </a:lnTo>
                <a:lnTo>
                  <a:pt x="44236" y="10038"/>
                </a:lnTo>
                <a:lnTo>
                  <a:pt x="44255" y="9922"/>
                </a:lnTo>
                <a:lnTo>
                  <a:pt x="44313" y="9478"/>
                </a:lnTo>
                <a:lnTo>
                  <a:pt x="44352" y="9052"/>
                </a:lnTo>
                <a:lnTo>
                  <a:pt x="44371" y="8626"/>
                </a:lnTo>
                <a:lnTo>
                  <a:pt x="44371" y="8201"/>
                </a:lnTo>
                <a:lnTo>
                  <a:pt x="44332" y="7775"/>
                </a:lnTo>
                <a:lnTo>
                  <a:pt x="44294" y="7350"/>
                </a:lnTo>
                <a:lnTo>
                  <a:pt x="44216" y="6944"/>
                </a:lnTo>
                <a:lnTo>
                  <a:pt x="44139" y="6538"/>
                </a:lnTo>
                <a:lnTo>
                  <a:pt x="44023" y="6131"/>
                </a:lnTo>
                <a:lnTo>
                  <a:pt x="43907" y="5745"/>
                </a:lnTo>
                <a:lnTo>
                  <a:pt x="43752" y="5358"/>
                </a:lnTo>
                <a:lnTo>
                  <a:pt x="43597" y="4971"/>
                </a:lnTo>
                <a:lnTo>
                  <a:pt x="43404" y="4603"/>
                </a:lnTo>
                <a:lnTo>
                  <a:pt x="43211" y="4255"/>
                </a:lnTo>
                <a:lnTo>
                  <a:pt x="42998" y="3888"/>
                </a:lnTo>
                <a:lnTo>
                  <a:pt x="42766" y="3559"/>
                </a:lnTo>
                <a:lnTo>
                  <a:pt x="42514" y="3230"/>
                </a:lnTo>
                <a:lnTo>
                  <a:pt x="42263" y="2921"/>
                </a:lnTo>
                <a:lnTo>
                  <a:pt x="41992" y="2611"/>
                </a:lnTo>
                <a:lnTo>
                  <a:pt x="41702" y="2321"/>
                </a:lnTo>
                <a:lnTo>
                  <a:pt x="41392" y="2050"/>
                </a:lnTo>
                <a:lnTo>
                  <a:pt x="41064" y="1799"/>
                </a:lnTo>
                <a:lnTo>
                  <a:pt x="40735" y="1547"/>
                </a:lnTo>
                <a:lnTo>
                  <a:pt x="40387" y="1315"/>
                </a:lnTo>
                <a:lnTo>
                  <a:pt x="40038" y="1102"/>
                </a:lnTo>
                <a:lnTo>
                  <a:pt x="39671" y="909"/>
                </a:lnTo>
                <a:lnTo>
                  <a:pt x="39284" y="716"/>
                </a:lnTo>
                <a:lnTo>
                  <a:pt x="38897" y="561"/>
                </a:lnTo>
                <a:lnTo>
                  <a:pt x="38491" y="426"/>
                </a:lnTo>
                <a:lnTo>
                  <a:pt x="38085" y="290"/>
                </a:lnTo>
                <a:lnTo>
                  <a:pt x="37659" y="193"/>
                </a:lnTo>
                <a:lnTo>
                  <a:pt x="37215" y="116"/>
                </a:lnTo>
                <a:lnTo>
                  <a:pt x="36692" y="39"/>
                </a:lnTo>
                <a:lnTo>
                  <a:pt x="3617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98" name="Google Shape;5998;p63"/>
          <p:cNvSpPr/>
          <p:nvPr/>
        </p:nvSpPr>
        <p:spPr>
          <a:xfrm>
            <a:off x="6722074" y="926134"/>
            <a:ext cx="479056" cy="26301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34" name="Google Shape;6034;p63"/>
          <p:cNvSpPr/>
          <p:nvPr/>
        </p:nvSpPr>
        <p:spPr>
          <a:xfrm flipH="1">
            <a:off x="7813714" y="3881445"/>
            <a:ext cx="899245" cy="485870"/>
          </a:xfrm>
          <a:custGeom>
            <a:avLst/>
            <a:gdLst/>
            <a:ahLst/>
            <a:cxnLst/>
            <a:rect l="l" t="t" r="r" b="b"/>
            <a:pathLst>
              <a:path w="47756" h="25803" extrusionOk="0">
                <a:moveTo>
                  <a:pt x="35648" y="0"/>
                </a:moveTo>
                <a:lnTo>
                  <a:pt x="35126" y="19"/>
                </a:lnTo>
                <a:lnTo>
                  <a:pt x="34603" y="77"/>
                </a:lnTo>
                <a:lnTo>
                  <a:pt x="34100" y="174"/>
                </a:lnTo>
                <a:lnTo>
                  <a:pt x="33617" y="290"/>
                </a:lnTo>
                <a:lnTo>
                  <a:pt x="33133" y="445"/>
                </a:lnTo>
                <a:lnTo>
                  <a:pt x="32650" y="619"/>
                </a:lnTo>
                <a:lnTo>
                  <a:pt x="32205" y="812"/>
                </a:lnTo>
                <a:lnTo>
                  <a:pt x="31760" y="1044"/>
                </a:lnTo>
                <a:lnTo>
                  <a:pt x="31315" y="1296"/>
                </a:lnTo>
                <a:lnTo>
                  <a:pt x="30909" y="1567"/>
                </a:lnTo>
                <a:lnTo>
                  <a:pt x="30503" y="1876"/>
                </a:lnTo>
                <a:lnTo>
                  <a:pt x="30116" y="2205"/>
                </a:lnTo>
                <a:lnTo>
                  <a:pt x="29768" y="2534"/>
                </a:lnTo>
                <a:lnTo>
                  <a:pt x="29400" y="2398"/>
                </a:lnTo>
                <a:lnTo>
                  <a:pt x="29033" y="2282"/>
                </a:lnTo>
                <a:lnTo>
                  <a:pt x="28646" y="2166"/>
                </a:lnTo>
                <a:lnTo>
                  <a:pt x="28259" y="2089"/>
                </a:lnTo>
                <a:lnTo>
                  <a:pt x="27969" y="2050"/>
                </a:lnTo>
                <a:lnTo>
                  <a:pt x="27679" y="2031"/>
                </a:lnTo>
                <a:lnTo>
                  <a:pt x="27408" y="2012"/>
                </a:lnTo>
                <a:lnTo>
                  <a:pt x="27118" y="2012"/>
                </a:lnTo>
                <a:lnTo>
                  <a:pt x="26847" y="2031"/>
                </a:lnTo>
                <a:lnTo>
                  <a:pt x="26577" y="2050"/>
                </a:lnTo>
                <a:lnTo>
                  <a:pt x="26306" y="2070"/>
                </a:lnTo>
                <a:lnTo>
                  <a:pt x="26035" y="2128"/>
                </a:lnTo>
                <a:lnTo>
                  <a:pt x="25764" y="2186"/>
                </a:lnTo>
                <a:lnTo>
                  <a:pt x="25493" y="2244"/>
                </a:lnTo>
                <a:lnTo>
                  <a:pt x="24990" y="2418"/>
                </a:lnTo>
                <a:lnTo>
                  <a:pt x="24488" y="2611"/>
                </a:lnTo>
                <a:lnTo>
                  <a:pt x="24023" y="2863"/>
                </a:lnTo>
                <a:lnTo>
                  <a:pt x="23579" y="3153"/>
                </a:lnTo>
                <a:lnTo>
                  <a:pt x="23153" y="3482"/>
                </a:lnTo>
                <a:lnTo>
                  <a:pt x="22747" y="3830"/>
                </a:lnTo>
                <a:lnTo>
                  <a:pt x="22379" y="4236"/>
                </a:lnTo>
                <a:lnTo>
                  <a:pt x="22051" y="4642"/>
                </a:lnTo>
                <a:lnTo>
                  <a:pt x="21760" y="5106"/>
                </a:lnTo>
                <a:lnTo>
                  <a:pt x="21625" y="5338"/>
                </a:lnTo>
                <a:lnTo>
                  <a:pt x="21490" y="5570"/>
                </a:lnTo>
                <a:lnTo>
                  <a:pt x="21374" y="5822"/>
                </a:lnTo>
                <a:lnTo>
                  <a:pt x="21277" y="6093"/>
                </a:lnTo>
                <a:lnTo>
                  <a:pt x="21045" y="5977"/>
                </a:lnTo>
                <a:lnTo>
                  <a:pt x="20793" y="5899"/>
                </a:lnTo>
                <a:lnTo>
                  <a:pt x="20561" y="5822"/>
                </a:lnTo>
                <a:lnTo>
                  <a:pt x="20290" y="5764"/>
                </a:lnTo>
                <a:lnTo>
                  <a:pt x="20078" y="5745"/>
                </a:lnTo>
                <a:lnTo>
                  <a:pt x="19865" y="5725"/>
                </a:lnTo>
                <a:lnTo>
                  <a:pt x="19652" y="5725"/>
                </a:lnTo>
                <a:lnTo>
                  <a:pt x="19439" y="5745"/>
                </a:lnTo>
                <a:lnTo>
                  <a:pt x="19227" y="5764"/>
                </a:lnTo>
                <a:lnTo>
                  <a:pt x="19014" y="5803"/>
                </a:lnTo>
                <a:lnTo>
                  <a:pt x="18820" y="5841"/>
                </a:lnTo>
                <a:lnTo>
                  <a:pt x="18608" y="5899"/>
                </a:lnTo>
                <a:lnTo>
                  <a:pt x="18414" y="5977"/>
                </a:lnTo>
                <a:lnTo>
                  <a:pt x="18240" y="6054"/>
                </a:lnTo>
                <a:lnTo>
                  <a:pt x="18047" y="6151"/>
                </a:lnTo>
                <a:lnTo>
                  <a:pt x="17873" y="6247"/>
                </a:lnTo>
                <a:lnTo>
                  <a:pt x="17699" y="6363"/>
                </a:lnTo>
                <a:lnTo>
                  <a:pt x="17525" y="6480"/>
                </a:lnTo>
                <a:lnTo>
                  <a:pt x="17370" y="6615"/>
                </a:lnTo>
                <a:lnTo>
                  <a:pt x="17215" y="6750"/>
                </a:lnTo>
                <a:lnTo>
                  <a:pt x="17060" y="6441"/>
                </a:lnTo>
                <a:lnTo>
                  <a:pt x="16867" y="6151"/>
                </a:lnTo>
                <a:lnTo>
                  <a:pt x="16654" y="5880"/>
                </a:lnTo>
                <a:lnTo>
                  <a:pt x="16441" y="5609"/>
                </a:lnTo>
                <a:lnTo>
                  <a:pt x="16209" y="5358"/>
                </a:lnTo>
                <a:lnTo>
                  <a:pt x="15958" y="5126"/>
                </a:lnTo>
                <a:lnTo>
                  <a:pt x="15706" y="4893"/>
                </a:lnTo>
                <a:lnTo>
                  <a:pt x="15416" y="4681"/>
                </a:lnTo>
                <a:lnTo>
                  <a:pt x="15145" y="4487"/>
                </a:lnTo>
                <a:lnTo>
                  <a:pt x="14836" y="4294"/>
                </a:lnTo>
                <a:lnTo>
                  <a:pt x="14527" y="4139"/>
                </a:lnTo>
                <a:lnTo>
                  <a:pt x="14198" y="3984"/>
                </a:lnTo>
                <a:lnTo>
                  <a:pt x="13869" y="3868"/>
                </a:lnTo>
                <a:lnTo>
                  <a:pt x="13521" y="3752"/>
                </a:lnTo>
                <a:lnTo>
                  <a:pt x="13173" y="3656"/>
                </a:lnTo>
                <a:lnTo>
                  <a:pt x="12805" y="3578"/>
                </a:lnTo>
                <a:lnTo>
                  <a:pt x="12496" y="3540"/>
                </a:lnTo>
                <a:lnTo>
                  <a:pt x="12186" y="3520"/>
                </a:lnTo>
                <a:lnTo>
                  <a:pt x="11877" y="3501"/>
                </a:lnTo>
                <a:lnTo>
                  <a:pt x="11567" y="3501"/>
                </a:lnTo>
                <a:lnTo>
                  <a:pt x="11277" y="3520"/>
                </a:lnTo>
                <a:lnTo>
                  <a:pt x="10968" y="3559"/>
                </a:lnTo>
                <a:lnTo>
                  <a:pt x="10677" y="3617"/>
                </a:lnTo>
                <a:lnTo>
                  <a:pt x="10387" y="3675"/>
                </a:lnTo>
                <a:lnTo>
                  <a:pt x="10097" y="3752"/>
                </a:lnTo>
                <a:lnTo>
                  <a:pt x="9807" y="3849"/>
                </a:lnTo>
                <a:lnTo>
                  <a:pt x="9536" y="3946"/>
                </a:lnTo>
                <a:lnTo>
                  <a:pt x="9266" y="4062"/>
                </a:lnTo>
                <a:lnTo>
                  <a:pt x="8995" y="4197"/>
                </a:lnTo>
                <a:lnTo>
                  <a:pt x="8743" y="4333"/>
                </a:lnTo>
                <a:lnTo>
                  <a:pt x="8492" y="4487"/>
                </a:lnTo>
                <a:lnTo>
                  <a:pt x="8240" y="4661"/>
                </a:lnTo>
                <a:lnTo>
                  <a:pt x="8008" y="4835"/>
                </a:lnTo>
                <a:lnTo>
                  <a:pt x="7776" y="5010"/>
                </a:lnTo>
                <a:lnTo>
                  <a:pt x="7563" y="5222"/>
                </a:lnTo>
                <a:lnTo>
                  <a:pt x="7351" y="5435"/>
                </a:lnTo>
                <a:lnTo>
                  <a:pt x="7157" y="5648"/>
                </a:lnTo>
                <a:lnTo>
                  <a:pt x="6964" y="5880"/>
                </a:lnTo>
                <a:lnTo>
                  <a:pt x="6790" y="6112"/>
                </a:lnTo>
                <a:lnTo>
                  <a:pt x="6635" y="6363"/>
                </a:lnTo>
                <a:lnTo>
                  <a:pt x="6480" y="6615"/>
                </a:lnTo>
                <a:lnTo>
                  <a:pt x="6326" y="6886"/>
                </a:lnTo>
                <a:lnTo>
                  <a:pt x="6210" y="7156"/>
                </a:lnTo>
                <a:lnTo>
                  <a:pt x="6093" y="7447"/>
                </a:lnTo>
                <a:lnTo>
                  <a:pt x="5977" y="7737"/>
                </a:lnTo>
                <a:lnTo>
                  <a:pt x="5900" y="8027"/>
                </a:lnTo>
                <a:lnTo>
                  <a:pt x="5823" y="8336"/>
                </a:lnTo>
                <a:lnTo>
                  <a:pt x="5765" y="8646"/>
                </a:lnTo>
                <a:lnTo>
                  <a:pt x="5726" y="8994"/>
                </a:lnTo>
                <a:lnTo>
                  <a:pt x="5687" y="9323"/>
                </a:lnTo>
                <a:lnTo>
                  <a:pt x="5687" y="9671"/>
                </a:lnTo>
                <a:lnTo>
                  <a:pt x="5687" y="10019"/>
                </a:lnTo>
                <a:lnTo>
                  <a:pt x="5552" y="9980"/>
                </a:lnTo>
                <a:lnTo>
                  <a:pt x="5300" y="9942"/>
                </a:lnTo>
                <a:lnTo>
                  <a:pt x="5049" y="9922"/>
                </a:lnTo>
                <a:lnTo>
                  <a:pt x="4585" y="9922"/>
                </a:lnTo>
                <a:lnTo>
                  <a:pt x="4333" y="9942"/>
                </a:lnTo>
                <a:lnTo>
                  <a:pt x="4101" y="9961"/>
                </a:lnTo>
                <a:lnTo>
                  <a:pt x="3656" y="10058"/>
                </a:lnTo>
                <a:lnTo>
                  <a:pt x="3212" y="10174"/>
                </a:lnTo>
                <a:lnTo>
                  <a:pt x="2786" y="10348"/>
                </a:lnTo>
                <a:lnTo>
                  <a:pt x="2380" y="10561"/>
                </a:lnTo>
                <a:lnTo>
                  <a:pt x="1993" y="10812"/>
                </a:lnTo>
                <a:lnTo>
                  <a:pt x="1626" y="11102"/>
                </a:lnTo>
                <a:lnTo>
                  <a:pt x="1297" y="11412"/>
                </a:lnTo>
                <a:lnTo>
                  <a:pt x="1007" y="11760"/>
                </a:lnTo>
                <a:lnTo>
                  <a:pt x="736" y="12147"/>
                </a:lnTo>
                <a:lnTo>
                  <a:pt x="504" y="12553"/>
                </a:lnTo>
                <a:lnTo>
                  <a:pt x="407" y="12766"/>
                </a:lnTo>
                <a:lnTo>
                  <a:pt x="310" y="12978"/>
                </a:lnTo>
                <a:lnTo>
                  <a:pt x="233" y="13211"/>
                </a:lnTo>
                <a:lnTo>
                  <a:pt x="156" y="13443"/>
                </a:lnTo>
                <a:lnTo>
                  <a:pt x="117" y="13675"/>
                </a:lnTo>
                <a:lnTo>
                  <a:pt x="59" y="13907"/>
                </a:lnTo>
                <a:lnTo>
                  <a:pt x="20" y="14158"/>
                </a:lnTo>
                <a:lnTo>
                  <a:pt x="1" y="14390"/>
                </a:lnTo>
                <a:lnTo>
                  <a:pt x="1" y="14642"/>
                </a:lnTo>
                <a:lnTo>
                  <a:pt x="1" y="14874"/>
                </a:lnTo>
                <a:lnTo>
                  <a:pt x="20" y="15106"/>
                </a:lnTo>
                <a:lnTo>
                  <a:pt x="39" y="15338"/>
                </a:lnTo>
                <a:lnTo>
                  <a:pt x="136" y="15802"/>
                </a:lnTo>
                <a:lnTo>
                  <a:pt x="252" y="16247"/>
                </a:lnTo>
                <a:lnTo>
                  <a:pt x="426" y="16673"/>
                </a:lnTo>
                <a:lnTo>
                  <a:pt x="639" y="17079"/>
                </a:lnTo>
                <a:lnTo>
                  <a:pt x="891" y="17466"/>
                </a:lnTo>
                <a:lnTo>
                  <a:pt x="1181" y="17833"/>
                </a:lnTo>
                <a:lnTo>
                  <a:pt x="1490" y="18162"/>
                </a:lnTo>
                <a:lnTo>
                  <a:pt x="1838" y="18452"/>
                </a:lnTo>
                <a:lnTo>
                  <a:pt x="2225" y="18723"/>
                </a:lnTo>
                <a:lnTo>
                  <a:pt x="2631" y="18955"/>
                </a:lnTo>
                <a:lnTo>
                  <a:pt x="2844" y="19052"/>
                </a:lnTo>
                <a:lnTo>
                  <a:pt x="3057" y="19148"/>
                </a:lnTo>
                <a:lnTo>
                  <a:pt x="3289" y="19226"/>
                </a:lnTo>
                <a:lnTo>
                  <a:pt x="3521" y="19284"/>
                </a:lnTo>
                <a:lnTo>
                  <a:pt x="3753" y="19342"/>
                </a:lnTo>
                <a:lnTo>
                  <a:pt x="3985" y="19400"/>
                </a:lnTo>
                <a:lnTo>
                  <a:pt x="4314" y="19439"/>
                </a:lnTo>
                <a:lnTo>
                  <a:pt x="4643" y="19458"/>
                </a:lnTo>
                <a:lnTo>
                  <a:pt x="4952" y="19458"/>
                </a:lnTo>
                <a:lnTo>
                  <a:pt x="5262" y="19439"/>
                </a:lnTo>
                <a:lnTo>
                  <a:pt x="5571" y="19381"/>
                </a:lnTo>
                <a:lnTo>
                  <a:pt x="5881" y="19323"/>
                </a:lnTo>
                <a:lnTo>
                  <a:pt x="6171" y="19245"/>
                </a:lnTo>
                <a:lnTo>
                  <a:pt x="6461" y="19148"/>
                </a:lnTo>
                <a:lnTo>
                  <a:pt x="6577" y="19632"/>
                </a:lnTo>
                <a:lnTo>
                  <a:pt x="6732" y="20116"/>
                </a:lnTo>
                <a:lnTo>
                  <a:pt x="6925" y="20580"/>
                </a:lnTo>
                <a:lnTo>
                  <a:pt x="7138" y="21025"/>
                </a:lnTo>
                <a:lnTo>
                  <a:pt x="7389" y="21450"/>
                </a:lnTo>
                <a:lnTo>
                  <a:pt x="7680" y="21856"/>
                </a:lnTo>
                <a:lnTo>
                  <a:pt x="7989" y="22243"/>
                </a:lnTo>
                <a:lnTo>
                  <a:pt x="8337" y="22611"/>
                </a:lnTo>
                <a:lnTo>
                  <a:pt x="8705" y="22939"/>
                </a:lnTo>
                <a:lnTo>
                  <a:pt x="9091" y="23249"/>
                </a:lnTo>
                <a:lnTo>
                  <a:pt x="9517" y="23539"/>
                </a:lnTo>
                <a:lnTo>
                  <a:pt x="9962" y="23771"/>
                </a:lnTo>
                <a:lnTo>
                  <a:pt x="10426" y="24003"/>
                </a:lnTo>
                <a:lnTo>
                  <a:pt x="10910" y="24177"/>
                </a:lnTo>
                <a:lnTo>
                  <a:pt x="11412" y="24332"/>
                </a:lnTo>
                <a:lnTo>
                  <a:pt x="11915" y="24429"/>
                </a:lnTo>
                <a:lnTo>
                  <a:pt x="12341" y="24487"/>
                </a:lnTo>
                <a:lnTo>
                  <a:pt x="12747" y="24506"/>
                </a:lnTo>
                <a:lnTo>
                  <a:pt x="13153" y="24526"/>
                </a:lnTo>
                <a:lnTo>
                  <a:pt x="13559" y="24506"/>
                </a:lnTo>
                <a:lnTo>
                  <a:pt x="13946" y="24448"/>
                </a:lnTo>
                <a:lnTo>
                  <a:pt x="14333" y="24390"/>
                </a:lnTo>
                <a:lnTo>
                  <a:pt x="14720" y="24293"/>
                </a:lnTo>
                <a:lnTo>
                  <a:pt x="15107" y="24177"/>
                </a:lnTo>
                <a:lnTo>
                  <a:pt x="15474" y="24042"/>
                </a:lnTo>
                <a:lnTo>
                  <a:pt x="15822" y="23887"/>
                </a:lnTo>
                <a:lnTo>
                  <a:pt x="16171" y="23713"/>
                </a:lnTo>
                <a:lnTo>
                  <a:pt x="16499" y="23520"/>
                </a:lnTo>
                <a:lnTo>
                  <a:pt x="16828" y="23307"/>
                </a:lnTo>
                <a:lnTo>
                  <a:pt x="17138" y="23075"/>
                </a:lnTo>
                <a:lnTo>
                  <a:pt x="17447" y="22823"/>
                </a:lnTo>
                <a:lnTo>
                  <a:pt x="17718" y="22572"/>
                </a:lnTo>
                <a:lnTo>
                  <a:pt x="18047" y="22649"/>
                </a:lnTo>
                <a:lnTo>
                  <a:pt x="18395" y="22707"/>
                </a:lnTo>
                <a:lnTo>
                  <a:pt x="18743" y="22765"/>
                </a:lnTo>
                <a:lnTo>
                  <a:pt x="19091" y="22785"/>
                </a:lnTo>
                <a:lnTo>
                  <a:pt x="19420" y="22804"/>
                </a:lnTo>
                <a:lnTo>
                  <a:pt x="19768" y="22804"/>
                </a:lnTo>
                <a:lnTo>
                  <a:pt x="20097" y="22785"/>
                </a:lnTo>
                <a:lnTo>
                  <a:pt x="20445" y="22746"/>
                </a:lnTo>
                <a:lnTo>
                  <a:pt x="20774" y="22688"/>
                </a:lnTo>
                <a:lnTo>
                  <a:pt x="21083" y="22611"/>
                </a:lnTo>
                <a:lnTo>
                  <a:pt x="21412" y="22533"/>
                </a:lnTo>
                <a:lnTo>
                  <a:pt x="21722" y="22437"/>
                </a:lnTo>
                <a:lnTo>
                  <a:pt x="22031" y="22321"/>
                </a:lnTo>
                <a:lnTo>
                  <a:pt x="22321" y="22185"/>
                </a:lnTo>
                <a:lnTo>
                  <a:pt x="22631" y="22050"/>
                </a:lnTo>
                <a:lnTo>
                  <a:pt x="22902" y="21895"/>
                </a:lnTo>
                <a:lnTo>
                  <a:pt x="23192" y="21721"/>
                </a:lnTo>
                <a:lnTo>
                  <a:pt x="23462" y="21528"/>
                </a:lnTo>
                <a:lnTo>
                  <a:pt x="23637" y="21914"/>
                </a:lnTo>
                <a:lnTo>
                  <a:pt x="23830" y="22263"/>
                </a:lnTo>
                <a:lnTo>
                  <a:pt x="24062" y="22611"/>
                </a:lnTo>
                <a:lnTo>
                  <a:pt x="24294" y="22959"/>
                </a:lnTo>
                <a:lnTo>
                  <a:pt x="24565" y="23268"/>
                </a:lnTo>
                <a:lnTo>
                  <a:pt x="24836" y="23578"/>
                </a:lnTo>
                <a:lnTo>
                  <a:pt x="25145" y="23868"/>
                </a:lnTo>
                <a:lnTo>
                  <a:pt x="25455" y="24139"/>
                </a:lnTo>
                <a:lnTo>
                  <a:pt x="25803" y="24371"/>
                </a:lnTo>
                <a:lnTo>
                  <a:pt x="26151" y="24603"/>
                </a:lnTo>
                <a:lnTo>
                  <a:pt x="26518" y="24816"/>
                </a:lnTo>
                <a:lnTo>
                  <a:pt x="26905" y="24990"/>
                </a:lnTo>
                <a:lnTo>
                  <a:pt x="27292" y="25164"/>
                </a:lnTo>
                <a:lnTo>
                  <a:pt x="27698" y="25299"/>
                </a:lnTo>
                <a:lnTo>
                  <a:pt x="28124" y="25415"/>
                </a:lnTo>
                <a:lnTo>
                  <a:pt x="28569" y="25493"/>
                </a:lnTo>
                <a:lnTo>
                  <a:pt x="28936" y="25551"/>
                </a:lnTo>
                <a:lnTo>
                  <a:pt x="29304" y="25570"/>
                </a:lnTo>
                <a:lnTo>
                  <a:pt x="29691" y="25589"/>
                </a:lnTo>
                <a:lnTo>
                  <a:pt x="30058" y="25570"/>
                </a:lnTo>
                <a:lnTo>
                  <a:pt x="30406" y="25551"/>
                </a:lnTo>
                <a:lnTo>
                  <a:pt x="30774" y="25493"/>
                </a:lnTo>
                <a:lnTo>
                  <a:pt x="31122" y="25435"/>
                </a:lnTo>
                <a:lnTo>
                  <a:pt x="31470" y="25338"/>
                </a:lnTo>
                <a:lnTo>
                  <a:pt x="31818" y="25241"/>
                </a:lnTo>
                <a:lnTo>
                  <a:pt x="32147" y="25125"/>
                </a:lnTo>
                <a:lnTo>
                  <a:pt x="32476" y="24970"/>
                </a:lnTo>
                <a:lnTo>
                  <a:pt x="32805" y="24816"/>
                </a:lnTo>
                <a:lnTo>
                  <a:pt x="33114" y="24642"/>
                </a:lnTo>
                <a:lnTo>
                  <a:pt x="33404" y="24467"/>
                </a:lnTo>
                <a:lnTo>
                  <a:pt x="33694" y="24255"/>
                </a:lnTo>
                <a:lnTo>
                  <a:pt x="33984" y="24042"/>
                </a:lnTo>
                <a:lnTo>
                  <a:pt x="34333" y="24351"/>
                </a:lnTo>
                <a:lnTo>
                  <a:pt x="34719" y="24642"/>
                </a:lnTo>
                <a:lnTo>
                  <a:pt x="35126" y="24893"/>
                </a:lnTo>
                <a:lnTo>
                  <a:pt x="35532" y="25125"/>
                </a:lnTo>
                <a:lnTo>
                  <a:pt x="35977" y="25319"/>
                </a:lnTo>
                <a:lnTo>
                  <a:pt x="36441" y="25493"/>
                </a:lnTo>
                <a:lnTo>
                  <a:pt x="36924" y="25628"/>
                </a:lnTo>
                <a:lnTo>
                  <a:pt x="37408" y="25725"/>
                </a:lnTo>
                <a:lnTo>
                  <a:pt x="37756" y="25763"/>
                </a:lnTo>
                <a:lnTo>
                  <a:pt x="38085" y="25802"/>
                </a:lnTo>
                <a:lnTo>
                  <a:pt x="38762" y="25802"/>
                </a:lnTo>
                <a:lnTo>
                  <a:pt x="39091" y="25783"/>
                </a:lnTo>
                <a:lnTo>
                  <a:pt x="39420" y="25744"/>
                </a:lnTo>
                <a:lnTo>
                  <a:pt x="39748" y="25705"/>
                </a:lnTo>
                <a:lnTo>
                  <a:pt x="40058" y="25628"/>
                </a:lnTo>
                <a:lnTo>
                  <a:pt x="40367" y="25551"/>
                </a:lnTo>
                <a:lnTo>
                  <a:pt x="40677" y="25454"/>
                </a:lnTo>
                <a:lnTo>
                  <a:pt x="40986" y="25338"/>
                </a:lnTo>
                <a:lnTo>
                  <a:pt x="41276" y="25202"/>
                </a:lnTo>
                <a:lnTo>
                  <a:pt x="41566" y="25067"/>
                </a:lnTo>
                <a:lnTo>
                  <a:pt x="41837" y="24912"/>
                </a:lnTo>
                <a:lnTo>
                  <a:pt x="42108" y="24738"/>
                </a:lnTo>
                <a:lnTo>
                  <a:pt x="42379" y="24564"/>
                </a:lnTo>
                <a:lnTo>
                  <a:pt x="42630" y="24371"/>
                </a:lnTo>
                <a:lnTo>
                  <a:pt x="42882" y="24158"/>
                </a:lnTo>
                <a:lnTo>
                  <a:pt x="43114" y="23945"/>
                </a:lnTo>
                <a:lnTo>
                  <a:pt x="43346" y="23713"/>
                </a:lnTo>
                <a:lnTo>
                  <a:pt x="43559" y="23481"/>
                </a:lnTo>
                <a:lnTo>
                  <a:pt x="43771" y="23230"/>
                </a:lnTo>
                <a:lnTo>
                  <a:pt x="43946" y="22978"/>
                </a:lnTo>
                <a:lnTo>
                  <a:pt x="44139" y="22707"/>
                </a:lnTo>
                <a:lnTo>
                  <a:pt x="44294" y="22417"/>
                </a:lnTo>
                <a:lnTo>
                  <a:pt x="44448" y="22146"/>
                </a:lnTo>
                <a:lnTo>
                  <a:pt x="44603" y="21837"/>
                </a:lnTo>
                <a:lnTo>
                  <a:pt x="44719" y="21528"/>
                </a:lnTo>
                <a:lnTo>
                  <a:pt x="44835" y="21218"/>
                </a:lnTo>
                <a:lnTo>
                  <a:pt x="44932" y="20889"/>
                </a:lnTo>
                <a:lnTo>
                  <a:pt x="45009" y="20560"/>
                </a:lnTo>
                <a:lnTo>
                  <a:pt x="45067" y="20232"/>
                </a:lnTo>
                <a:lnTo>
                  <a:pt x="45145" y="19690"/>
                </a:lnTo>
                <a:lnTo>
                  <a:pt x="45164" y="19168"/>
                </a:lnTo>
                <a:lnTo>
                  <a:pt x="45145" y="18646"/>
                </a:lnTo>
                <a:lnTo>
                  <a:pt x="45087" y="18123"/>
                </a:lnTo>
                <a:lnTo>
                  <a:pt x="45338" y="18027"/>
                </a:lnTo>
                <a:lnTo>
                  <a:pt x="45570" y="17911"/>
                </a:lnTo>
                <a:lnTo>
                  <a:pt x="45802" y="17756"/>
                </a:lnTo>
                <a:lnTo>
                  <a:pt x="46015" y="17620"/>
                </a:lnTo>
                <a:lnTo>
                  <a:pt x="46228" y="17446"/>
                </a:lnTo>
                <a:lnTo>
                  <a:pt x="46441" y="17272"/>
                </a:lnTo>
                <a:lnTo>
                  <a:pt x="46634" y="17079"/>
                </a:lnTo>
                <a:lnTo>
                  <a:pt x="46808" y="16885"/>
                </a:lnTo>
                <a:lnTo>
                  <a:pt x="46963" y="16673"/>
                </a:lnTo>
                <a:lnTo>
                  <a:pt x="47118" y="16441"/>
                </a:lnTo>
                <a:lnTo>
                  <a:pt x="47253" y="16209"/>
                </a:lnTo>
                <a:lnTo>
                  <a:pt x="47369" y="15957"/>
                </a:lnTo>
                <a:lnTo>
                  <a:pt x="47485" y="15706"/>
                </a:lnTo>
                <a:lnTo>
                  <a:pt x="47582" y="15435"/>
                </a:lnTo>
                <a:lnTo>
                  <a:pt x="47659" y="15164"/>
                </a:lnTo>
                <a:lnTo>
                  <a:pt x="47698" y="14893"/>
                </a:lnTo>
                <a:lnTo>
                  <a:pt x="47756" y="14468"/>
                </a:lnTo>
                <a:lnTo>
                  <a:pt x="47756" y="14042"/>
                </a:lnTo>
                <a:lnTo>
                  <a:pt x="47717" y="13617"/>
                </a:lnTo>
                <a:lnTo>
                  <a:pt x="47640" y="13211"/>
                </a:lnTo>
                <a:lnTo>
                  <a:pt x="47524" y="12824"/>
                </a:lnTo>
                <a:lnTo>
                  <a:pt x="47388" y="12456"/>
                </a:lnTo>
                <a:lnTo>
                  <a:pt x="47195" y="12089"/>
                </a:lnTo>
                <a:lnTo>
                  <a:pt x="46982" y="11741"/>
                </a:lnTo>
                <a:lnTo>
                  <a:pt x="46731" y="11431"/>
                </a:lnTo>
                <a:lnTo>
                  <a:pt x="46441" y="11141"/>
                </a:lnTo>
                <a:lnTo>
                  <a:pt x="46131" y="10870"/>
                </a:lnTo>
                <a:lnTo>
                  <a:pt x="45802" y="10638"/>
                </a:lnTo>
                <a:lnTo>
                  <a:pt x="45435" y="10445"/>
                </a:lnTo>
                <a:lnTo>
                  <a:pt x="45048" y="10271"/>
                </a:lnTo>
                <a:lnTo>
                  <a:pt x="44661" y="10135"/>
                </a:lnTo>
                <a:lnTo>
                  <a:pt x="44236" y="10038"/>
                </a:lnTo>
                <a:lnTo>
                  <a:pt x="44255" y="9922"/>
                </a:lnTo>
                <a:lnTo>
                  <a:pt x="44313" y="9478"/>
                </a:lnTo>
                <a:lnTo>
                  <a:pt x="44352" y="9052"/>
                </a:lnTo>
                <a:lnTo>
                  <a:pt x="44371" y="8626"/>
                </a:lnTo>
                <a:lnTo>
                  <a:pt x="44371" y="8201"/>
                </a:lnTo>
                <a:lnTo>
                  <a:pt x="44332" y="7775"/>
                </a:lnTo>
                <a:lnTo>
                  <a:pt x="44294" y="7350"/>
                </a:lnTo>
                <a:lnTo>
                  <a:pt x="44216" y="6944"/>
                </a:lnTo>
                <a:lnTo>
                  <a:pt x="44139" y="6538"/>
                </a:lnTo>
                <a:lnTo>
                  <a:pt x="44023" y="6131"/>
                </a:lnTo>
                <a:lnTo>
                  <a:pt x="43907" y="5745"/>
                </a:lnTo>
                <a:lnTo>
                  <a:pt x="43752" y="5358"/>
                </a:lnTo>
                <a:lnTo>
                  <a:pt x="43597" y="4971"/>
                </a:lnTo>
                <a:lnTo>
                  <a:pt x="43404" y="4603"/>
                </a:lnTo>
                <a:lnTo>
                  <a:pt x="43211" y="4255"/>
                </a:lnTo>
                <a:lnTo>
                  <a:pt x="42998" y="3888"/>
                </a:lnTo>
                <a:lnTo>
                  <a:pt x="42766" y="3559"/>
                </a:lnTo>
                <a:lnTo>
                  <a:pt x="42514" y="3230"/>
                </a:lnTo>
                <a:lnTo>
                  <a:pt x="42263" y="2921"/>
                </a:lnTo>
                <a:lnTo>
                  <a:pt x="41992" y="2611"/>
                </a:lnTo>
                <a:lnTo>
                  <a:pt x="41702" y="2321"/>
                </a:lnTo>
                <a:lnTo>
                  <a:pt x="41392" y="2050"/>
                </a:lnTo>
                <a:lnTo>
                  <a:pt x="41064" y="1799"/>
                </a:lnTo>
                <a:lnTo>
                  <a:pt x="40735" y="1547"/>
                </a:lnTo>
                <a:lnTo>
                  <a:pt x="40387" y="1315"/>
                </a:lnTo>
                <a:lnTo>
                  <a:pt x="40038" y="1102"/>
                </a:lnTo>
                <a:lnTo>
                  <a:pt x="39671" y="909"/>
                </a:lnTo>
                <a:lnTo>
                  <a:pt x="39284" y="716"/>
                </a:lnTo>
                <a:lnTo>
                  <a:pt x="38897" y="561"/>
                </a:lnTo>
                <a:lnTo>
                  <a:pt x="38491" y="426"/>
                </a:lnTo>
                <a:lnTo>
                  <a:pt x="38085" y="290"/>
                </a:lnTo>
                <a:lnTo>
                  <a:pt x="37659" y="193"/>
                </a:lnTo>
                <a:lnTo>
                  <a:pt x="37215" y="116"/>
                </a:lnTo>
                <a:lnTo>
                  <a:pt x="36692" y="39"/>
                </a:lnTo>
                <a:lnTo>
                  <a:pt x="3617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035" name="Google Shape;6035;p63"/>
          <p:cNvGrpSpPr/>
          <p:nvPr/>
        </p:nvGrpSpPr>
        <p:grpSpPr>
          <a:xfrm>
            <a:off x="6747986" y="2912432"/>
            <a:ext cx="625471" cy="618114"/>
            <a:chOff x="5149750" y="3034050"/>
            <a:chExt cx="952300" cy="941100"/>
          </a:xfrm>
        </p:grpSpPr>
        <p:sp>
          <p:nvSpPr>
            <p:cNvPr id="6036" name="Google Shape;6036;p63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63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63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63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63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63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63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63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63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63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63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63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63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63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63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63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63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63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63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63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63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63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63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63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63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63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63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63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63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63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63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63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63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63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63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63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63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63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63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63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63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63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63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63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63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63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63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63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63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63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63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63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19AD4970-804B-9238-18B0-F0AB68FBE5CA}"/>
              </a:ext>
            </a:extLst>
          </p:cNvPr>
          <p:cNvSpPr/>
          <p:nvPr/>
        </p:nvSpPr>
        <p:spPr>
          <a:xfrm>
            <a:off x="4756064" y="1845948"/>
            <a:ext cx="4112023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Exit Ticket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9BE73502-5828-BD14-C9D3-083554C0DAFD}"/>
              </a:ext>
            </a:extLst>
          </p:cNvPr>
          <p:cNvSpPr/>
          <p:nvPr/>
        </p:nvSpPr>
        <p:spPr>
          <a:xfrm>
            <a:off x="4724795" y="1865333"/>
            <a:ext cx="4112023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0" cap="none" spc="0" dirty="0">
                <a:ln w="0">
                  <a:solidFill>
                    <a:schemeClr val="tx1"/>
                  </a:solidFill>
                </a:ln>
                <a:solidFill>
                  <a:schemeClr val="accent3">
                    <a:lumMod val="60000"/>
                    <a:lumOff val="40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Exit</a:t>
            </a:r>
            <a:r>
              <a:rPr lang="en-US" sz="5400" b="0" cap="none" spc="0" dirty="0">
                <a:ln w="0">
                  <a:solidFill>
                    <a:schemeClr val="tx1"/>
                  </a:solidFill>
                </a:ln>
                <a:solidFill>
                  <a:srgbClr val="FFCB5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 Ticket</a:t>
            </a:r>
          </a:p>
        </p:txBody>
      </p:sp>
      <p:grpSp>
        <p:nvGrpSpPr>
          <p:cNvPr id="46" name="Google Shape;5709;p61">
            <a:extLst>
              <a:ext uri="{FF2B5EF4-FFF2-40B4-BE49-F238E27FC236}">
                <a16:creationId xmlns:a16="http://schemas.microsoft.com/office/drawing/2014/main" id="{8F2B6273-17EF-5E00-5F48-5824834D0757}"/>
              </a:ext>
            </a:extLst>
          </p:cNvPr>
          <p:cNvGrpSpPr/>
          <p:nvPr/>
        </p:nvGrpSpPr>
        <p:grpSpPr>
          <a:xfrm>
            <a:off x="6588054" y="3758958"/>
            <a:ext cx="1007103" cy="1119065"/>
            <a:chOff x="8109493" y="2905281"/>
            <a:chExt cx="1007103" cy="1119065"/>
          </a:xfrm>
        </p:grpSpPr>
        <p:sp>
          <p:nvSpPr>
            <p:cNvPr id="47" name="Google Shape;5710;p61">
              <a:extLst>
                <a:ext uri="{FF2B5EF4-FFF2-40B4-BE49-F238E27FC236}">
                  <a16:creationId xmlns:a16="http://schemas.microsoft.com/office/drawing/2014/main" id="{7A81AC7A-9364-6C6D-2BE6-128E519168F4}"/>
                </a:ext>
              </a:extLst>
            </p:cNvPr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8" name="Google Shape;5711;p61">
              <a:extLst>
                <a:ext uri="{FF2B5EF4-FFF2-40B4-BE49-F238E27FC236}">
                  <a16:creationId xmlns:a16="http://schemas.microsoft.com/office/drawing/2014/main" id="{E5E54EB7-57C4-D7F3-93E2-CD389096E869}"/>
                </a:ext>
              </a:extLst>
            </p:cNvPr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49" name="Google Shape;5712;p61">
                <a:extLst>
                  <a:ext uri="{FF2B5EF4-FFF2-40B4-BE49-F238E27FC236}">
                    <a16:creationId xmlns:a16="http://schemas.microsoft.com/office/drawing/2014/main" id="{1F5878AF-A7D3-82D6-F741-8B13B17FB790}"/>
                  </a:ext>
                </a:extLst>
              </p:cNvPr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713;p61">
                <a:extLst>
                  <a:ext uri="{FF2B5EF4-FFF2-40B4-BE49-F238E27FC236}">
                    <a16:creationId xmlns:a16="http://schemas.microsoft.com/office/drawing/2014/main" id="{FF96E198-E434-D526-7A33-C0A82BA3FB03}"/>
                  </a:ext>
                </a:extLst>
              </p:cNvPr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5714;p61">
                <a:extLst>
                  <a:ext uri="{FF2B5EF4-FFF2-40B4-BE49-F238E27FC236}">
                    <a16:creationId xmlns:a16="http://schemas.microsoft.com/office/drawing/2014/main" id="{A4AFF123-400C-EACD-A05C-0C53DB98BD99}"/>
                  </a:ext>
                </a:extLst>
              </p:cNvPr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5715;p61">
                <a:extLst>
                  <a:ext uri="{FF2B5EF4-FFF2-40B4-BE49-F238E27FC236}">
                    <a16:creationId xmlns:a16="http://schemas.microsoft.com/office/drawing/2014/main" id="{BEB54E16-23BC-A1A7-48E1-BB03911AB7F8}"/>
                  </a:ext>
                </a:extLst>
              </p:cNvPr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716;p61">
                <a:extLst>
                  <a:ext uri="{FF2B5EF4-FFF2-40B4-BE49-F238E27FC236}">
                    <a16:creationId xmlns:a16="http://schemas.microsoft.com/office/drawing/2014/main" id="{ED9D34D1-E8B9-6043-8C98-0D1B87F7DC44}"/>
                  </a:ext>
                </a:extLst>
              </p:cNvPr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5717;p61">
                <a:extLst>
                  <a:ext uri="{FF2B5EF4-FFF2-40B4-BE49-F238E27FC236}">
                    <a16:creationId xmlns:a16="http://schemas.microsoft.com/office/drawing/2014/main" id="{BDE8E252-7110-7B53-E329-FF9946EC2893}"/>
                  </a:ext>
                </a:extLst>
              </p:cNvPr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2" name="Picture 1" descr="A screenshot of a phone&#10;&#10;Description automatically generated with low confidence">
            <a:extLst>
              <a:ext uri="{FF2B5EF4-FFF2-40B4-BE49-F238E27FC236}">
                <a16:creationId xmlns:a16="http://schemas.microsoft.com/office/drawing/2014/main" id="{033FAFD9-FB3E-1A07-88E0-E590E288912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6835" y="200743"/>
            <a:ext cx="4074027" cy="4742014"/>
          </a:xfrm>
          <a:prstGeom prst="rect">
            <a:avLst/>
          </a:prstGeom>
          <a:effectLst>
            <a:softEdge rad="1270000"/>
          </a:effectLst>
          <a:scene3d>
            <a:camera prst="obliqueTopRight"/>
            <a:lightRig rig="threePt" dir="t"/>
          </a:scene3d>
          <a:sp3d>
            <a:bevelT w="139700" prst="cross"/>
          </a:sp3d>
        </p:spPr>
      </p:pic>
      <p:grpSp>
        <p:nvGrpSpPr>
          <p:cNvPr id="5999" name="Google Shape;5999;p63"/>
          <p:cNvGrpSpPr/>
          <p:nvPr/>
        </p:nvGrpSpPr>
        <p:grpSpPr>
          <a:xfrm rot="-529032">
            <a:off x="373711" y="344081"/>
            <a:ext cx="619695" cy="643364"/>
            <a:chOff x="406450" y="3502000"/>
            <a:chExt cx="1837300" cy="1907475"/>
          </a:xfrm>
        </p:grpSpPr>
        <p:sp>
          <p:nvSpPr>
            <p:cNvPr id="6000" name="Google Shape;6000;p63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extrusionOk="0">
                  <a:moveTo>
                    <a:pt x="5254" y="1"/>
                  </a:moveTo>
                  <a:lnTo>
                    <a:pt x="4726" y="56"/>
                  </a:lnTo>
                  <a:lnTo>
                    <a:pt x="4226" y="112"/>
                  </a:lnTo>
                  <a:lnTo>
                    <a:pt x="3753" y="251"/>
                  </a:lnTo>
                  <a:lnTo>
                    <a:pt x="3281" y="418"/>
                  </a:lnTo>
                  <a:lnTo>
                    <a:pt x="2836" y="612"/>
                  </a:lnTo>
                  <a:lnTo>
                    <a:pt x="2391" y="862"/>
                  </a:lnTo>
                  <a:lnTo>
                    <a:pt x="2002" y="1168"/>
                  </a:lnTo>
                  <a:lnTo>
                    <a:pt x="1613" y="1502"/>
                  </a:lnTo>
                  <a:lnTo>
                    <a:pt x="1279" y="1863"/>
                  </a:lnTo>
                  <a:lnTo>
                    <a:pt x="974" y="2308"/>
                  </a:lnTo>
                  <a:lnTo>
                    <a:pt x="696" y="2780"/>
                  </a:lnTo>
                  <a:lnTo>
                    <a:pt x="446" y="3308"/>
                  </a:lnTo>
                  <a:lnTo>
                    <a:pt x="251" y="3864"/>
                  </a:lnTo>
                  <a:lnTo>
                    <a:pt x="112" y="4504"/>
                  </a:lnTo>
                  <a:lnTo>
                    <a:pt x="1" y="5171"/>
                  </a:lnTo>
                  <a:lnTo>
                    <a:pt x="6338" y="15233"/>
                  </a:lnTo>
                  <a:lnTo>
                    <a:pt x="6950" y="15372"/>
                  </a:lnTo>
                  <a:lnTo>
                    <a:pt x="7533" y="15483"/>
                  </a:lnTo>
                  <a:lnTo>
                    <a:pt x="8117" y="15511"/>
                  </a:lnTo>
                  <a:lnTo>
                    <a:pt x="8673" y="15511"/>
                  </a:lnTo>
                  <a:lnTo>
                    <a:pt x="9201" y="15455"/>
                  </a:lnTo>
                  <a:lnTo>
                    <a:pt x="9701" y="15344"/>
                  </a:lnTo>
                  <a:lnTo>
                    <a:pt x="10174" y="15233"/>
                  </a:lnTo>
                  <a:lnTo>
                    <a:pt x="10646" y="15038"/>
                  </a:lnTo>
                  <a:lnTo>
                    <a:pt x="11091" y="14844"/>
                  </a:lnTo>
                  <a:lnTo>
                    <a:pt x="11508" y="14593"/>
                  </a:lnTo>
                  <a:lnTo>
                    <a:pt x="11897" y="14315"/>
                  </a:lnTo>
                  <a:lnTo>
                    <a:pt x="12259" y="14010"/>
                  </a:lnTo>
                  <a:lnTo>
                    <a:pt x="12592" y="13676"/>
                  </a:lnTo>
                  <a:lnTo>
                    <a:pt x="12926" y="13315"/>
                  </a:lnTo>
                  <a:lnTo>
                    <a:pt x="13204" y="12926"/>
                  </a:lnTo>
                  <a:lnTo>
                    <a:pt x="13482" y="12509"/>
                  </a:lnTo>
                  <a:lnTo>
                    <a:pt x="13704" y="12064"/>
                  </a:lnTo>
                  <a:lnTo>
                    <a:pt x="13899" y="11619"/>
                  </a:lnTo>
                  <a:lnTo>
                    <a:pt x="14065" y="11175"/>
                  </a:lnTo>
                  <a:lnTo>
                    <a:pt x="14232" y="10674"/>
                  </a:lnTo>
                  <a:lnTo>
                    <a:pt x="14343" y="10174"/>
                  </a:lnTo>
                  <a:lnTo>
                    <a:pt x="14427" y="9674"/>
                  </a:lnTo>
                  <a:lnTo>
                    <a:pt x="14454" y="9173"/>
                  </a:lnTo>
                  <a:lnTo>
                    <a:pt x="14482" y="8645"/>
                  </a:lnTo>
                  <a:lnTo>
                    <a:pt x="14454" y="8117"/>
                  </a:lnTo>
                  <a:lnTo>
                    <a:pt x="14427" y="7617"/>
                  </a:lnTo>
                  <a:lnTo>
                    <a:pt x="14315" y="7089"/>
                  </a:lnTo>
                  <a:lnTo>
                    <a:pt x="14204" y="6561"/>
                  </a:lnTo>
                  <a:lnTo>
                    <a:pt x="14037" y="6032"/>
                  </a:lnTo>
                  <a:lnTo>
                    <a:pt x="13871" y="5532"/>
                  </a:lnTo>
                  <a:lnTo>
                    <a:pt x="13621" y="5004"/>
                  </a:lnTo>
                  <a:lnTo>
                    <a:pt x="13370" y="4504"/>
                  </a:lnTo>
                  <a:lnTo>
                    <a:pt x="13037" y="4003"/>
                  </a:lnTo>
                  <a:lnTo>
                    <a:pt x="12676" y="3531"/>
                  </a:lnTo>
                  <a:lnTo>
                    <a:pt x="12286" y="3086"/>
                  </a:lnTo>
                  <a:lnTo>
                    <a:pt x="11869" y="2669"/>
                  </a:lnTo>
                  <a:lnTo>
                    <a:pt x="11453" y="2280"/>
                  </a:lnTo>
                  <a:lnTo>
                    <a:pt x="10980" y="1891"/>
                  </a:lnTo>
                  <a:lnTo>
                    <a:pt x="10507" y="1557"/>
                  </a:lnTo>
                  <a:lnTo>
                    <a:pt x="10007" y="1252"/>
                  </a:lnTo>
                  <a:lnTo>
                    <a:pt x="9507" y="974"/>
                  </a:lnTo>
                  <a:lnTo>
                    <a:pt x="8979" y="751"/>
                  </a:lnTo>
                  <a:lnTo>
                    <a:pt x="8451" y="529"/>
                  </a:lnTo>
                  <a:lnTo>
                    <a:pt x="7923" y="362"/>
                  </a:lnTo>
                  <a:lnTo>
                    <a:pt x="7394" y="195"/>
                  </a:lnTo>
                  <a:lnTo>
                    <a:pt x="6838" y="112"/>
                  </a:lnTo>
                  <a:lnTo>
                    <a:pt x="6310" y="29"/>
                  </a:lnTo>
                  <a:lnTo>
                    <a:pt x="578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63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fill="none" extrusionOk="0">
                  <a:moveTo>
                    <a:pt x="1" y="5171"/>
                  </a:moveTo>
                  <a:lnTo>
                    <a:pt x="1" y="5171"/>
                  </a:lnTo>
                  <a:lnTo>
                    <a:pt x="112" y="4504"/>
                  </a:lnTo>
                  <a:lnTo>
                    <a:pt x="251" y="3864"/>
                  </a:lnTo>
                  <a:lnTo>
                    <a:pt x="446" y="3308"/>
                  </a:lnTo>
                  <a:lnTo>
                    <a:pt x="696" y="2780"/>
                  </a:lnTo>
                  <a:lnTo>
                    <a:pt x="974" y="2308"/>
                  </a:lnTo>
                  <a:lnTo>
                    <a:pt x="1279" y="1863"/>
                  </a:lnTo>
                  <a:lnTo>
                    <a:pt x="1613" y="1502"/>
                  </a:lnTo>
                  <a:lnTo>
                    <a:pt x="2002" y="1168"/>
                  </a:lnTo>
                  <a:lnTo>
                    <a:pt x="2391" y="862"/>
                  </a:lnTo>
                  <a:lnTo>
                    <a:pt x="2836" y="612"/>
                  </a:lnTo>
                  <a:lnTo>
                    <a:pt x="3281" y="418"/>
                  </a:lnTo>
                  <a:lnTo>
                    <a:pt x="3753" y="251"/>
                  </a:lnTo>
                  <a:lnTo>
                    <a:pt x="4226" y="112"/>
                  </a:lnTo>
                  <a:lnTo>
                    <a:pt x="4726" y="56"/>
                  </a:lnTo>
                  <a:lnTo>
                    <a:pt x="5254" y="1"/>
                  </a:lnTo>
                  <a:lnTo>
                    <a:pt x="5782" y="1"/>
                  </a:lnTo>
                  <a:lnTo>
                    <a:pt x="6310" y="29"/>
                  </a:lnTo>
                  <a:lnTo>
                    <a:pt x="6838" y="112"/>
                  </a:lnTo>
                  <a:lnTo>
                    <a:pt x="7394" y="195"/>
                  </a:lnTo>
                  <a:lnTo>
                    <a:pt x="7923" y="362"/>
                  </a:lnTo>
                  <a:lnTo>
                    <a:pt x="8451" y="529"/>
                  </a:lnTo>
                  <a:lnTo>
                    <a:pt x="8979" y="751"/>
                  </a:lnTo>
                  <a:lnTo>
                    <a:pt x="9507" y="974"/>
                  </a:lnTo>
                  <a:lnTo>
                    <a:pt x="10007" y="1252"/>
                  </a:lnTo>
                  <a:lnTo>
                    <a:pt x="10507" y="1557"/>
                  </a:lnTo>
                  <a:lnTo>
                    <a:pt x="10980" y="1891"/>
                  </a:lnTo>
                  <a:lnTo>
                    <a:pt x="11453" y="2280"/>
                  </a:lnTo>
                  <a:lnTo>
                    <a:pt x="11869" y="2669"/>
                  </a:lnTo>
                  <a:lnTo>
                    <a:pt x="12286" y="3086"/>
                  </a:lnTo>
                  <a:lnTo>
                    <a:pt x="12676" y="3531"/>
                  </a:lnTo>
                  <a:lnTo>
                    <a:pt x="13037" y="4003"/>
                  </a:lnTo>
                  <a:lnTo>
                    <a:pt x="13370" y="4504"/>
                  </a:lnTo>
                  <a:lnTo>
                    <a:pt x="13370" y="4504"/>
                  </a:lnTo>
                  <a:lnTo>
                    <a:pt x="13621" y="5004"/>
                  </a:lnTo>
                  <a:lnTo>
                    <a:pt x="13871" y="5532"/>
                  </a:lnTo>
                  <a:lnTo>
                    <a:pt x="14037" y="6032"/>
                  </a:lnTo>
                  <a:lnTo>
                    <a:pt x="14204" y="6561"/>
                  </a:lnTo>
                  <a:lnTo>
                    <a:pt x="14315" y="7089"/>
                  </a:lnTo>
                  <a:lnTo>
                    <a:pt x="14427" y="7617"/>
                  </a:lnTo>
                  <a:lnTo>
                    <a:pt x="14454" y="8117"/>
                  </a:lnTo>
                  <a:lnTo>
                    <a:pt x="14482" y="8645"/>
                  </a:lnTo>
                  <a:lnTo>
                    <a:pt x="14454" y="9173"/>
                  </a:lnTo>
                  <a:lnTo>
                    <a:pt x="14427" y="9674"/>
                  </a:lnTo>
                  <a:lnTo>
                    <a:pt x="14343" y="10174"/>
                  </a:lnTo>
                  <a:lnTo>
                    <a:pt x="14232" y="10674"/>
                  </a:lnTo>
                  <a:lnTo>
                    <a:pt x="14065" y="11175"/>
                  </a:lnTo>
                  <a:lnTo>
                    <a:pt x="13899" y="11619"/>
                  </a:lnTo>
                  <a:lnTo>
                    <a:pt x="13704" y="12064"/>
                  </a:lnTo>
                  <a:lnTo>
                    <a:pt x="13482" y="12509"/>
                  </a:lnTo>
                  <a:lnTo>
                    <a:pt x="13204" y="12926"/>
                  </a:lnTo>
                  <a:lnTo>
                    <a:pt x="12926" y="13315"/>
                  </a:lnTo>
                  <a:lnTo>
                    <a:pt x="12592" y="13676"/>
                  </a:lnTo>
                  <a:lnTo>
                    <a:pt x="12259" y="14010"/>
                  </a:lnTo>
                  <a:lnTo>
                    <a:pt x="11897" y="14315"/>
                  </a:lnTo>
                  <a:lnTo>
                    <a:pt x="11508" y="14593"/>
                  </a:lnTo>
                  <a:lnTo>
                    <a:pt x="11091" y="14844"/>
                  </a:lnTo>
                  <a:lnTo>
                    <a:pt x="10646" y="15038"/>
                  </a:lnTo>
                  <a:lnTo>
                    <a:pt x="10174" y="15233"/>
                  </a:lnTo>
                  <a:lnTo>
                    <a:pt x="9701" y="15344"/>
                  </a:lnTo>
                  <a:lnTo>
                    <a:pt x="9201" y="15455"/>
                  </a:lnTo>
                  <a:lnTo>
                    <a:pt x="8673" y="15511"/>
                  </a:lnTo>
                  <a:lnTo>
                    <a:pt x="8117" y="15511"/>
                  </a:lnTo>
                  <a:lnTo>
                    <a:pt x="7533" y="15483"/>
                  </a:lnTo>
                  <a:lnTo>
                    <a:pt x="6950" y="15372"/>
                  </a:lnTo>
                  <a:lnTo>
                    <a:pt x="6338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63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extrusionOk="0">
                  <a:moveTo>
                    <a:pt x="2280" y="1"/>
                  </a:moveTo>
                  <a:lnTo>
                    <a:pt x="1863" y="29"/>
                  </a:lnTo>
                  <a:lnTo>
                    <a:pt x="1669" y="57"/>
                  </a:lnTo>
                  <a:lnTo>
                    <a:pt x="1474" y="112"/>
                  </a:lnTo>
                  <a:lnTo>
                    <a:pt x="1279" y="168"/>
                  </a:lnTo>
                  <a:lnTo>
                    <a:pt x="1113" y="251"/>
                  </a:lnTo>
                  <a:lnTo>
                    <a:pt x="946" y="335"/>
                  </a:lnTo>
                  <a:lnTo>
                    <a:pt x="779" y="473"/>
                  </a:lnTo>
                  <a:lnTo>
                    <a:pt x="640" y="585"/>
                  </a:lnTo>
                  <a:lnTo>
                    <a:pt x="501" y="751"/>
                  </a:lnTo>
                  <a:lnTo>
                    <a:pt x="362" y="918"/>
                  </a:lnTo>
                  <a:lnTo>
                    <a:pt x="279" y="1113"/>
                  </a:lnTo>
                  <a:lnTo>
                    <a:pt x="168" y="1307"/>
                  </a:lnTo>
                  <a:lnTo>
                    <a:pt x="84" y="1530"/>
                  </a:lnTo>
                  <a:lnTo>
                    <a:pt x="29" y="1780"/>
                  </a:lnTo>
                  <a:lnTo>
                    <a:pt x="1" y="2058"/>
                  </a:lnTo>
                  <a:lnTo>
                    <a:pt x="2502" y="6033"/>
                  </a:lnTo>
                  <a:lnTo>
                    <a:pt x="2753" y="6088"/>
                  </a:lnTo>
                  <a:lnTo>
                    <a:pt x="2975" y="6116"/>
                  </a:lnTo>
                  <a:lnTo>
                    <a:pt x="3614" y="6116"/>
                  </a:lnTo>
                  <a:lnTo>
                    <a:pt x="3837" y="6060"/>
                  </a:lnTo>
                  <a:lnTo>
                    <a:pt x="4003" y="6005"/>
                  </a:lnTo>
                  <a:lnTo>
                    <a:pt x="4198" y="5949"/>
                  </a:lnTo>
                  <a:lnTo>
                    <a:pt x="4531" y="5755"/>
                  </a:lnTo>
                  <a:lnTo>
                    <a:pt x="4837" y="5532"/>
                  </a:lnTo>
                  <a:lnTo>
                    <a:pt x="5087" y="5254"/>
                  </a:lnTo>
                  <a:lnTo>
                    <a:pt x="5310" y="4949"/>
                  </a:lnTo>
                  <a:lnTo>
                    <a:pt x="5477" y="4587"/>
                  </a:lnTo>
                  <a:lnTo>
                    <a:pt x="5616" y="4226"/>
                  </a:lnTo>
                  <a:lnTo>
                    <a:pt x="5699" y="3837"/>
                  </a:lnTo>
                  <a:lnTo>
                    <a:pt x="5699" y="3420"/>
                  </a:lnTo>
                  <a:lnTo>
                    <a:pt x="5671" y="3003"/>
                  </a:lnTo>
                  <a:lnTo>
                    <a:pt x="5616" y="2586"/>
                  </a:lnTo>
                  <a:lnTo>
                    <a:pt x="5477" y="2197"/>
                  </a:lnTo>
                  <a:lnTo>
                    <a:pt x="5282" y="1780"/>
                  </a:lnTo>
                  <a:lnTo>
                    <a:pt x="5004" y="1391"/>
                  </a:lnTo>
                  <a:lnTo>
                    <a:pt x="4670" y="1057"/>
                  </a:lnTo>
                  <a:lnTo>
                    <a:pt x="4337" y="751"/>
                  </a:lnTo>
                  <a:lnTo>
                    <a:pt x="3948" y="501"/>
                  </a:lnTo>
                  <a:lnTo>
                    <a:pt x="3531" y="307"/>
                  </a:lnTo>
                  <a:lnTo>
                    <a:pt x="3114" y="140"/>
                  </a:lnTo>
                  <a:lnTo>
                    <a:pt x="2697" y="57"/>
                  </a:lnTo>
                  <a:lnTo>
                    <a:pt x="2280" y="1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63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fill="none" extrusionOk="0">
                  <a:moveTo>
                    <a:pt x="1" y="2058"/>
                  </a:moveTo>
                  <a:lnTo>
                    <a:pt x="1" y="2058"/>
                  </a:lnTo>
                  <a:lnTo>
                    <a:pt x="29" y="1780"/>
                  </a:lnTo>
                  <a:lnTo>
                    <a:pt x="84" y="1530"/>
                  </a:lnTo>
                  <a:lnTo>
                    <a:pt x="168" y="1307"/>
                  </a:lnTo>
                  <a:lnTo>
                    <a:pt x="279" y="1113"/>
                  </a:lnTo>
                  <a:lnTo>
                    <a:pt x="362" y="918"/>
                  </a:lnTo>
                  <a:lnTo>
                    <a:pt x="501" y="751"/>
                  </a:lnTo>
                  <a:lnTo>
                    <a:pt x="640" y="585"/>
                  </a:lnTo>
                  <a:lnTo>
                    <a:pt x="779" y="473"/>
                  </a:lnTo>
                  <a:lnTo>
                    <a:pt x="946" y="335"/>
                  </a:lnTo>
                  <a:lnTo>
                    <a:pt x="1113" y="251"/>
                  </a:lnTo>
                  <a:lnTo>
                    <a:pt x="1279" y="168"/>
                  </a:lnTo>
                  <a:lnTo>
                    <a:pt x="1474" y="112"/>
                  </a:lnTo>
                  <a:lnTo>
                    <a:pt x="1669" y="57"/>
                  </a:lnTo>
                  <a:lnTo>
                    <a:pt x="1863" y="29"/>
                  </a:lnTo>
                  <a:lnTo>
                    <a:pt x="2280" y="1"/>
                  </a:lnTo>
                  <a:lnTo>
                    <a:pt x="2697" y="57"/>
                  </a:lnTo>
                  <a:lnTo>
                    <a:pt x="3114" y="140"/>
                  </a:lnTo>
                  <a:lnTo>
                    <a:pt x="3531" y="307"/>
                  </a:lnTo>
                  <a:lnTo>
                    <a:pt x="3948" y="501"/>
                  </a:lnTo>
                  <a:lnTo>
                    <a:pt x="4337" y="751"/>
                  </a:lnTo>
                  <a:lnTo>
                    <a:pt x="4670" y="1057"/>
                  </a:lnTo>
                  <a:lnTo>
                    <a:pt x="5004" y="1391"/>
                  </a:lnTo>
                  <a:lnTo>
                    <a:pt x="5282" y="1780"/>
                  </a:lnTo>
                  <a:lnTo>
                    <a:pt x="5282" y="1780"/>
                  </a:lnTo>
                  <a:lnTo>
                    <a:pt x="5477" y="2197"/>
                  </a:lnTo>
                  <a:lnTo>
                    <a:pt x="5616" y="2586"/>
                  </a:lnTo>
                  <a:lnTo>
                    <a:pt x="5671" y="3003"/>
                  </a:lnTo>
                  <a:lnTo>
                    <a:pt x="5699" y="3420"/>
                  </a:lnTo>
                  <a:lnTo>
                    <a:pt x="5699" y="3837"/>
                  </a:lnTo>
                  <a:lnTo>
                    <a:pt x="5616" y="4226"/>
                  </a:lnTo>
                  <a:lnTo>
                    <a:pt x="5477" y="4587"/>
                  </a:lnTo>
                  <a:lnTo>
                    <a:pt x="5310" y="4949"/>
                  </a:lnTo>
                  <a:lnTo>
                    <a:pt x="5087" y="5254"/>
                  </a:lnTo>
                  <a:lnTo>
                    <a:pt x="4837" y="5532"/>
                  </a:lnTo>
                  <a:lnTo>
                    <a:pt x="4531" y="5755"/>
                  </a:lnTo>
                  <a:lnTo>
                    <a:pt x="4198" y="5949"/>
                  </a:lnTo>
                  <a:lnTo>
                    <a:pt x="4003" y="6005"/>
                  </a:lnTo>
                  <a:lnTo>
                    <a:pt x="3837" y="6060"/>
                  </a:lnTo>
                  <a:lnTo>
                    <a:pt x="3614" y="6116"/>
                  </a:lnTo>
                  <a:lnTo>
                    <a:pt x="3420" y="6116"/>
                  </a:lnTo>
                  <a:lnTo>
                    <a:pt x="3197" y="6116"/>
                  </a:lnTo>
                  <a:lnTo>
                    <a:pt x="2975" y="6116"/>
                  </a:lnTo>
                  <a:lnTo>
                    <a:pt x="2753" y="6088"/>
                  </a:lnTo>
                  <a:lnTo>
                    <a:pt x="2502" y="60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63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extrusionOk="0">
                  <a:moveTo>
                    <a:pt x="8700" y="1"/>
                  </a:move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63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fill="none" extrusionOk="0">
                  <a:moveTo>
                    <a:pt x="14482" y="5171"/>
                  </a:move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lnTo>
                    <a:pt x="8700" y="1"/>
                  </a:ln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63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extrusionOk="0">
                  <a:moveTo>
                    <a:pt x="3447" y="0"/>
                  </a:move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63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fill="none" extrusionOk="0">
                  <a:moveTo>
                    <a:pt x="5727" y="2029"/>
                  </a:move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lnTo>
                    <a:pt x="3447" y="0"/>
                  </a:ln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530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63"/>
            <p:cNvSpPr/>
            <p:nvPr/>
          </p:nvSpPr>
          <p:spPr>
            <a:xfrm>
              <a:off x="406450" y="3654175"/>
              <a:ext cx="1837300" cy="1755300"/>
            </a:xfrm>
            <a:custGeom>
              <a:avLst/>
              <a:gdLst/>
              <a:ahLst/>
              <a:cxnLst/>
              <a:rect l="l" t="t" r="r" b="b"/>
              <a:pathLst>
                <a:path w="73492" h="70212" extrusionOk="0">
                  <a:moveTo>
                    <a:pt x="33327" y="1"/>
                  </a:moveTo>
                  <a:lnTo>
                    <a:pt x="32688" y="28"/>
                  </a:lnTo>
                  <a:lnTo>
                    <a:pt x="32048" y="84"/>
                  </a:lnTo>
                  <a:lnTo>
                    <a:pt x="31409" y="167"/>
                  </a:lnTo>
                  <a:lnTo>
                    <a:pt x="30798" y="278"/>
                  </a:lnTo>
                  <a:lnTo>
                    <a:pt x="30186" y="390"/>
                  </a:lnTo>
                  <a:lnTo>
                    <a:pt x="29602" y="529"/>
                  </a:lnTo>
                  <a:lnTo>
                    <a:pt x="28991" y="695"/>
                  </a:lnTo>
                  <a:lnTo>
                    <a:pt x="28435" y="890"/>
                  </a:lnTo>
                  <a:lnTo>
                    <a:pt x="27851" y="1085"/>
                  </a:lnTo>
                  <a:lnTo>
                    <a:pt x="27295" y="1307"/>
                  </a:lnTo>
                  <a:lnTo>
                    <a:pt x="26767" y="1529"/>
                  </a:lnTo>
                  <a:lnTo>
                    <a:pt x="26239" y="1779"/>
                  </a:lnTo>
                  <a:lnTo>
                    <a:pt x="25711" y="2057"/>
                  </a:lnTo>
                  <a:lnTo>
                    <a:pt x="25183" y="2335"/>
                  </a:lnTo>
                  <a:lnTo>
                    <a:pt x="24683" y="2613"/>
                  </a:lnTo>
                  <a:lnTo>
                    <a:pt x="23682" y="3253"/>
                  </a:lnTo>
                  <a:lnTo>
                    <a:pt x="22737" y="3947"/>
                  </a:lnTo>
                  <a:lnTo>
                    <a:pt x="21820" y="4670"/>
                  </a:lnTo>
                  <a:lnTo>
                    <a:pt x="20930" y="5448"/>
                  </a:lnTo>
                  <a:lnTo>
                    <a:pt x="20096" y="6254"/>
                  </a:lnTo>
                  <a:lnTo>
                    <a:pt x="19262" y="7088"/>
                  </a:lnTo>
                  <a:lnTo>
                    <a:pt x="18484" y="7978"/>
                  </a:lnTo>
                  <a:lnTo>
                    <a:pt x="17706" y="8867"/>
                  </a:lnTo>
                  <a:lnTo>
                    <a:pt x="16983" y="9785"/>
                  </a:lnTo>
                  <a:lnTo>
                    <a:pt x="16288" y="10702"/>
                  </a:lnTo>
                  <a:lnTo>
                    <a:pt x="15593" y="11619"/>
                  </a:lnTo>
                  <a:lnTo>
                    <a:pt x="14926" y="12564"/>
                  </a:lnTo>
                  <a:lnTo>
                    <a:pt x="13703" y="14399"/>
                  </a:lnTo>
                  <a:lnTo>
                    <a:pt x="12536" y="16205"/>
                  </a:lnTo>
                  <a:lnTo>
                    <a:pt x="11424" y="17929"/>
                  </a:lnTo>
                  <a:lnTo>
                    <a:pt x="10396" y="19513"/>
                  </a:lnTo>
                  <a:lnTo>
                    <a:pt x="9895" y="20263"/>
                  </a:lnTo>
                  <a:lnTo>
                    <a:pt x="9423" y="20958"/>
                  </a:lnTo>
                  <a:lnTo>
                    <a:pt x="8950" y="21598"/>
                  </a:lnTo>
                  <a:lnTo>
                    <a:pt x="8506" y="22181"/>
                  </a:lnTo>
                  <a:lnTo>
                    <a:pt x="7755" y="23099"/>
                  </a:lnTo>
                  <a:lnTo>
                    <a:pt x="7032" y="24044"/>
                  </a:lnTo>
                  <a:lnTo>
                    <a:pt x="6338" y="24989"/>
                  </a:lnTo>
                  <a:lnTo>
                    <a:pt x="5671" y="25934"/>
                  </a:lnTo>
                  <a:lnTo>
                    <a:pt x="5031" y="26907"/>
                  </a:lnTo>
                  <a:lnTo>
                    <a:pt x="4420" y="27879"/>
                  </a:lnTo>
                  <a:lnTo>
                    <a:pt x="3836" y="28852"/>
                  </a:lnTo>
                  <a:lnTo>
                    <a:pt x="3308" y="29825"/>
                  </a:lnTo>
                  <a:lnTo>
                    <a:pt x="2808" y="30826"/>
                  </a:lnTo>
                  <a:lnTo>
                    <a:pt x="2335" y="31826"/>
                  </a:lnTo>
                  <a:lnTo>
                    <a:pt x="1890" y="32827"/>
                  </a:lnTo>
                  <a:lnTo>
                    <a:pt x="1501" y="33855"/>
                  </a:lnTo>
                  <a:lnTo>
                    <a:pt x="1168" y="34884"/>
                  </a:lnTo>
                  <a:lnTo>
                    <a:pt x="862" y="35912"/>
                  </a:lnTo>
                  <a:lnTo>
                    <a:pt x="584" y="36941"/>
                  </a:lnTo>
                  <a:lnTo>
                    <a:pt x="389" y="37997"/>
                  </a:lnTo>
                  <a:lnTo>
                    <a:pt x="195" y="39025"/>
                  </a:lnTo>
                  <a:lnTo>
                    <a:pt x="84" y="40109"/>
                  </a:lnTo>
                  <a:lnTo>
                    <a:pt x="0" y="41166"/>
                  </a:lnTo>
                  <a:lnTo>
                    <a:pt x="0" y="42222"/>
                  </a:lnTo>
                  <a:lnTo>
                    <a:pt x="28" y="43306"/>
                  </a:lnTo>
                  <a:lnTo>
                    <a:pt x="111" y="44390"/>
                  </a:lnTo>
                  <a:lnTo>
                    <a:pt x="250" y="45502"/>
                  </a:lnTo>
                  <a:lnTo>
                    <a:pt x="445" y="46586"/>
                  </a:lnTo>
                  <a:lnTo>
                    <a:pt x="695" y="47698"/>
                  </a:lnTo>
                  <a:lnTo>
                    <a:pt x="1029" y="48809"/>
                  </a:lnTo>
                  <a:lnTo>
                    <a:pt x="1390" y="49921"/>
                  </a:lnTo>
                  <a:lnTo>
                    <a:pt x="1835" y="51061"/>
                  </a:lnTo>
                  <a:lnTo>
                    <a:pt x="2335" y="52173"/>
                  </a:lnTo>
                  <a:lnTo>
                    <a:pt x="2919" y="53312"/>
                  </a:lnTo>
                  <a:lnTo>
                    <a:pt x="3558" y="54480"/>
                  </a:lnTo>
                  <a:lnTo>
                    <a:pt x="4253" y="55619"/>
                  </a:lnTo>
                  <a:lnTo>
                    <a:pt x="5003" y="56731"/>
                  </a:lnTo>
                  <a:lnTo>
                    <a:pt x="5754" y="57787"/>
                  </a:lnTo>
                  <a:lnTo>
                    <a:pt x="6560" y="58788"/>
                  </a:lnTo>
                  <a:lnTo>
                    <a:pt x="7366" y="59705"/>
                  </a:lnTo>
                  <a:lnTo>
                    <a:pt x="8200" y="60622"/>
                  </a:lnTo>
                  <a:lnTo>
                    <a:pt x="9062" y="61456"/>
                  </a:lnTo>
                  <a:lnTo>
                    <a:pt x="9923" y="62235"/>
                  </a:lnTo>
                  <a:lnTo>
                    <a:pt x="10840" y="62985"/>
                  </a:lnTo>
                  <a:lnTo>
                    <a:pt x="11758" y="63680"/>
                  </a:lnTo>
                  <a:lnTo>
                    <a:pt x="12703" y="64347"/>
                  </a:lnTo>
                  <a:lnTo>
                    <a:pt x="13648" y="64959"/>
                  </a:lnTo>
                  <a:lnTo>
                    <a:pt x="14648" y="65514"/>
                  </a:lnTo>
                  <a:lnTo>
                    <a:pt x="15649" y="66043"/>
                  </a:lnTo>
                  <a:lnTo>
                    <a:pt x="16677" y="66543"/>
                  </a:lnTo>
                  <a:lnTo>
                    <a:pt x="17706" y="66988"/>
                  </a:lnTo>
                  <a:lnTo>
                    <a:pt x="18762" y="67405"/>
                  </a:lnTo>
                  <a:lnTo>
                    <a:pt x="19846" y="67766"/>
                  </a:lnTo>
                  <a:lnTo>
                    <a:pt x="20958" y="68127"/>
                  </a:lnTo>
                  <a:lnTo>
                    <a:pt x="22070" y="68433"/>
                  </a:lnTo>
                  <a:lnTo>
                    <a:pt x="23209" y="68711"/>
                  </a:lnTo>
                  <a:lnTo>
                    <a:pt x="24349" y="68961"/>
                  </a:lnTo>
                  <a:lnTo>
                    <a:pt x="25544" y="69183"/>
                  </a:lnTo>
                  <a:lnTo>
                    <a:pt x="26712" y="69378"/>
                  </a:lnTo>
                  <a:lnTo>
                    <a:pt x="27935" y="69545"/>
                  </a:lnTo>
                  <a:lnTo>
                    <a:pt x="29158" y="69712"/>
                  </a:lnTo>
                  <a:lnTo>
                    <a:pt x="30408" y="69823"/>
                  </a:lnTo>
                  <a:lnTo>
                    <a:pt x="31659" y="69934"/>
                  </a:lnTo>
                  <a:lnTo>
                    <a:pt x="32938" y="70017"/>
                  </a:lnTo>
                  <a:lnTo>
                    <a:pt x="34216" y="70101"/>
                  </a:lnTo>
                  <a:lnTo>
                    <a:pt x="35523" y="70156"/>
                  </a:lnTo>
                  <a:lnTo>
                    <a:pt x="38191" y="70212"/>
                  </a:lnTo>
                  <a:lnTo>
                    <a:pt x="40026" y="70184"/>
                  </a:lnTo>
                  <a:lnTo>
                    <a:pt x="41860" y="70128"/>
                  </a:lnTo>
                  <a:lnTo>
                    <a:pt x="43667" y="69989"/>
                  </a:lnTo>
                  <a:lnTo>
                    <a:pt x="45473" y="69795"/>
                  </a:lnTo>
                  <a:lnTo>
                    <a:pt x="47225" y="69545"/>
                  </a:lnTo>
                  <a:lnTo>
                    <a:pt x="48976" y="69239"/>
                  </a:lnTo>
                  <a:lnTo>
                    <a:pt x="49837" y="69072"/>
                  </a:lnTo>
                  <a:lnTo>
                    <a:pt x="50671" y="68878"/>
                  </a:lnTo>
                  <a:lnTo>
                    <a:pt x="51505" y="68655"/>
                  </a:lnTo>
                  <a:lnTo>
                    <a:pt x="52339" y="68433"/>
                  </a:lnTo>
                  <a:lnTo>
                    <a:pt x="53173" y="68183"/>
                  </a:lnTo>
                  <a:lnTo>
                    <a:pt x="53979" y="67933"/>
                  </a:lnTo>
                  <a:lnTo>
                    <a:pt x="54785" y="67682"/>
                  </a:lnTo>
                  <a:lnTo>
                    <a:pt x="55563" y="67377"/>
                  </a:lnTo>
                  <a:lnTo>
                    <a:pt x="56341" y="67071"/>
                  </a:lnTo>
                  <a:lnTo>
                    <a:pt x="57120" y="66765"/>
                  </a:lnTo>
                  <a:lnTo>
                    <a:pt x="57870" y="66432"/>
                  </a:lnTo>
                  <a:lnTo>
                    <a:pt x="58621" y="66098"/>
                  </a:lnTo>
                  <a:lnTo>
                    <a:pt x="59343" y="65737"/>
                  </a:lnTo>
                  <a:lnTo>
                    <a:pt x="60066" y="65348"/>
                  </a:lnTo>
                  <a:lnTo>
                    <a:pt x="60761" y="64959"/>
                  </a:lnTo>
                  <a:lnTo>
                    <a:pt x="61456" y="64542"/>
                  </a:lnTo>
                  <a:lnTo>
                    <a:pt x="62123" y="64125"/>
                  </a:lnTo>
                  <a:lnTo>
                    <a:pt x="62790" y="63680"/>
                  </a:lnTo>
                  <a:lnTo>
                    <a:pt x="63429" y="63235"/>
                  </a:lnTo>
                  <a:lnTo>
                    <a:pt x="64069" y="62763"/>
                  </a:lnTo>
                  <a:lnTo>
                    <a:pt x="64680" y="62290"/>
                  </a:lnTo>
                  <a:lnTo>
                    <a:pt x="65264" y="61790"/>
                  </a:lnTo>
                  <a:lnTo>
                    <a:pt x="65848" y="61262"/>
                  </a:lnTo>
                  <a:lnTo>
                    <a:pt x="66403" y="60734"/>
                  </a:lnTo>
                  <a:lnTo>
                    <a:pt x="66932" y="60178"/>
                  </a:lnTo>
                  <a:lnTo>
                    <a:pt x="67460" y="59622"/>
                  </a:lnTo>
                  <a:lnTo>
                    <a:pt x="67960" y="59038"/>
                  </a:lnTo>
                  <a:lnTo>
                    <a:pt x="68460" y="58454"/>
                  </a:lnTo>
                  <a:lnTo>
                    <a:pt x="68933" y="57843"/>
                  </a:lnTo>
                  <a:lnTo>
                    <a:pt x="69378" y="57231"/>
                  </a:lnTo>
                  <a:lnTo>
                    <a:pt x="69794" y="56592"/>
                  </a:lnTo>
                  <a:lnTo>
                    <a:pt x="70211" y="55925"/>
                  </a:lnTo>
                  <a:lnTo>
                    <a:pt x="70573" y="55258"/>
                  </a:lnTo>
                  <a:lnTo>
                    <a:pt x="70934" y="54591"/>
                  </a:lnTo>
                  <a:lnTo>
                    <a:pt x="71295" y="53868"/>
                  </a:lnTo>
                  <a:lnTo>
                    <a:pt x="71601" y="53173"/>
                  </a:lnTo>
                  <a:lnTo>
                    <a:pt x="71907" y="52423"/>
                  </a:lnTo>
                  <a:lnTo>
                    <a:pt x="72157" y="51700"/>
                  </a:lnTo>
                  <a:lnTo>
                    <a:pt x="72407" y="50922"/>
                  </a:lnTo>
                  <a:lnTo>
                    <a:pt x="72630" y="50144"/>
                  </a:lnTo>
                  <a:lnTo>
                    <a:pt x="72824" y="49365"/>
                  </a:lnTo>
                  <a:lnTo>
                    <a:pt x="73019" y="48559"/>
                  </a:lnTo>
                  <a:lnTo>
                    <a:pt x="73158" y="47725"/>
                  </a:lnTo>
                  <a:lnTo>
                    <a:pt x="73269" y="46891"/>
                  </a:lnTo>
                  <a:lnTo>
                    <a:pt x="73380" y="46030"/>
                  </a:lnTo>
                  <a:lnTo>
                    <a:pt x="73436" y="45168"/>
                  </a:lnTo>
                  <a:lnTo>
                    <a:pt x="73491" y="44279"/>
                  </a:lnTo>
                  <a:lnTo>
                    <a:pt x="73491" y="43389"/>
                  </a:lnTo>
                  <a:lnTo>
                    <a:pt x="73491" y="42472"/>
                  </a:lnTo>
                  <a:lnTo>
                    <a:pt x="73436" y="41527"/>
                  </a:lnTo>
                  <a:lnTo>
                    <a:pt x="73352" y="40582"/>
                  </a:lnTo>
                  <a:lnTo>
                    <a:pt x="73269" y="39637"/>
                  </a:lnTo>
                  <a:lnTo>
                    <a:pt x="73130" y="38608"/>
                  </a:lnTo>
                  <a:lnTo>
                    <a:pt x="72963" y="37663"/>
                  </a:lnTo>
                  <a:lnTo>
                    <a:pt x="72769" y="36746"/>
                  </a:lnTo>
                  <a:lnTo>
                    <a:pt x="72546" y="35857"/>
                  </a:lnTo>
                  <a:lnTo>
                    <a:pt x="72296" y="35023"/>
                  </a:lnTo>
                  <a:lnTo>
                    <a:pt x="72046" y="34217"/>
                  </a:lnTo>
                  <a:lnTo>
                    <a:pt x="71740" y="33438"/>
                  </a:lnTo>
                  <a:lnTo>
                    <a:pt x="71434" y="32716"/>
                  </a:lnTo>
                  <a:lnTo>
                    <a:pt x="71101" y="31993"/>
                  </a:lnTo>
                  <a:lnTo>
                    <a:pt x="70767" y="31326"/>
                  </a:lnTo>
                  <a:lnTo>
                    <a:pt x="70406" y="30659"/>
                  </a:lnTo>
                  <a:lnTo>
                    <a:pt x="70017" y="30047"/>
                  </a:lnTo>
                  <a:lnTo>
                    <a:pt x="69628" y="29436"/>
                  </a:lnTo>
                  <a:lnTo>
                    <a:pt x="69239" y="28824"/>
                  </a:lnTo>
                  <a:lnTo>
                    <a:pt x="68822" y="28268"/>
                  </a:lnTo>
                  <a:lnTo>
                    <a:pt x="68405" y="27713"/>
                  </a:lnTo>
                  <a:lnTo>
                    <a:pt x="67543" y="26629"/>
                  </a:lnTo>
                  <a:lnTo>
                    <a:pt x="66654" y="25572"/>
                  </a:lnTo>
                  <a:lnTo>
                    <a:pt x="64847" y="23543"/>
                  </a:lnTo>
                  <a:lnTo>
                    <a:pt x="63985" y="22487"/>
                  </a:lnTo>
                  <a:lnTo>
                    <a:pt x="63124" y="21431"/>
                  </a:lnTo>
                  <a:lnTo>
                    <a:pt x="62707" y="20875"/>
                  </a:lnTo>
                  <a:lnTo>
                    <a:pt x="62290" y="20291"/>
                  </a:lnTo>
                  <a:lnTo>
                    <a:pt x="61901" y="19707"/>
                  </a:lnTo>
                  <a:lnTo>
                    <a:pt x="61511" y="19124"/>
                  </a:lnTo>
                  <a:lnTo>
                    <a:pt x="60288" y="17123"/>
                  </a:lnTo>
                  <a:lnTo>
                    <a:pt x="59010" y="15205"/>
                  </a:lnTo>
                  <a:lnTo>
                    <a:pt x="58371" y="14260"/>
                  </a:lnTo>
                  <a:lnTo>
                    <a:pt x="57703" y="13342"/>
                  </a:lnTo>
                  <a:lnTo>
                    <a:pt x="57036" y="12453"/>
                  </a:lnTo>
                  <a:lnTo>
                    <a:pt x="56369" y="11591"/>
                  </a:lnTo>
                  <a:lnTo>
                    <a:pt x="55674" y="10730"/>
                  </a:lnTo>
                  <a:lnTo>
                    <a:pt x="54980" y="9896"/>
                  </a:lnTo>
                  <a:lnTo>
                    <a:pt x="54257" y="9117"/>
                  </a:lnTo>
                  <a:lnTo>
                    <a:pt x="53534" y="8339"/>
                  </a:lnTo>
                  <a:lnTo>
                    <a:pt x="52784" y="7589"/>
                  </a:lnTo>
                  <a:lnTo>
                    <a:pt x="52033" y="6866"/>
                  </a:lnTo>
                  <a:lnTo>
                    <a:pt x="51227" y="6171"/>
                  </a:lnTo>
                  <a:lnTo>
                    <a:pt x="50421" y="5504"/>
                  </a:lnTo>
                  <a:lnTo>
                    <a:pt x="49615" y="4893"/>
                  </a:lnTo>
                  <a:lnTo>
                    <a:pt x="48753" y="4281"/>
                  </a:lnTo>
                  <a:lnTo>
                    <a:pt x="47892" y="3725"/>
                  </a:lnTo>
                  <a:lnTo>
                    <a:pt x="47002" y="3197"/>
                  </a:lnTo>
                  <a:lnTo>
                    <a:pt x="46085" y="2697"/>
                  </a:lnTo>
                  <a:lnTo>
                    <a:pt x="45140" y="2252"/>
                  </a:lnTo>
                  <a:lnTo>
                    <a:pt x="44167" y="1835"/>
                  </a:lnTo>
                  <a:lnTo>
                    <a:pt x="43166" y="1474"/>
                  </a:lnTo>
                  <a:lnTo>
                    <a:pt x="42110" y="1140"/>
                  </a:lnTo>
                  <a:lnTo>
                    <a:pt x="41054" y="834"/>
                  </a:lnTo>
                  <a:lnTo>
                    <a:pt x="39970" y="584"/>
                  </a:lnTo>
                  <a:lnTo>
                    <a:pt x="38830" y="362"/>
                  </a:lnTo>
                  <a:lnTo>
                    <a:pt x="37691" y="195"/>
                  </a:lnTo>
                  <a:lnTo>
                    <a:pt x="36496" y="84"/>
                  </a:lnTo>
                  <a:lnTo>
                    <a:pt x="35273" y="28"/>
                  </a:lnTo>
                  <a:lnTo>
                    <a:pt x="3399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63"/>
            <p:cNvSpPr/>
            <p:nvPr/>
          </p:nvSpPr>
          <p:spPr>
            <a:xfrm>
              <a:off x="883125" y="3654175"/>
              <a:ext cx="1360625" cy="1535725"/>
            </a:xfrm>
            <a:custGeom>
              <a:avLst/>
              <a:gdLst/>
              <a:ahLst/>
              <a:cxnLst/>
              <a:rect l="l" t="t" r="r" b="b"/>
              <a:pathLst>
                <a:path w="54425" h="61429" extrusionOk="0">
                  <a:moveTo>
                    <a:pt x="14343" y="1"/>
                  </a:moveTo>
                  <a:lnTo>
                    <a:pt x="13760" y="28"/>
                  </a:lnTo>
                  <a:lnTo>
                    <a:pt x="13176" y="84"/>
                  </a:lnTo>
                  <a:lnTo>
                    <a:pt x="12620" y="139"/>
                  </a:lnTo>
                  <a:lnTo>
                    <a:pt x="12064" y="223"/>
                  </a:lnTo>
                  <a:lnTo>
                    <a:pt x="11508" y="306"/>
                  </a:lnTo>
                  <a:lnTo>
                    <a:pt x="10980" y="417"/>
                  </a:lnTo>
                  <a:lnTo>
                    <a:pt x="10452" y="556"/>
                  </a:lnTo>
                  <a:lnTo>
                    <a:pt x="9924" y="695"/>
                  </a:lnTo>
                  <a:lnTo>
                    <a:pt x="9424" y="862"/>
                  </a:lnTo>
                  <a:lnTo>
                    <a:pt x="8395" y="1224"/>
                  </a:lnTo>
                  <a:lnTo>
                    <a:pt x="7450" y="1640"/>
                  </a:lnTo>
                  <a:lnTo>
                    <a:pt x="6505" y="2113"/>
                  </a:lnTo>
                  <a:lnTo>
                    <a:pt x="5588" y="2641"/>
                  </a:lnTo>
                  <a:lnTo>
                    <a:pt x="4698" y="3197"/>
                  </a:lnTo>
                  <a:lnTo>
                    <a:pt x="3864" y="3808"/>
                  </a:lnTo>
                  <a:lnTo>
                    <a:pt x="3031" y="4448"/>
                  </a:lnTo>
                  <a:lnTo>
                    <a:pt x="2225" y="5143"/>
                  </a:lnTo>
                  <a:lnTo>
                    <a:pt x="1474" y="5838"/>
                  </a:lnTo>
                  <a:lnTo>
                    <a:pt x="724" y="6560"/>
                  </a:lnTo>
                  <a:lnTo>
                    <a:pt x="1" y="7339"/>
                  </a:lnTo>
                  <a:lnTo>
                    <a:pt x="640" y="6755"/>
                  </a:lnTo>
                  <a:lnTo>
                    <a:pt x="1335" y="6199"/>
                  </a:lnTo>
                  <a:lnTo>
                    <a:pt x="2030" y="5671"/>
                  </a:lnTo>
                  <a:lnTo>
                    <a:pt x="2753" y="5143"/>
                  </a:lnTo>
                  <a:lnTo>
                    <a:pt x="3475" y="4670"/>
                  </a:lnTo>
                  <a:lnTo>
                    <a:pt x="4226" y="4225"/>
                  </a:lnTo>
                  <a:lnTo>
                    <a:pt x="5004" y="3808"/>
                  </a:lnTo>
                  <a:lnTo>
                    <a:pt x="5810" y="3419"/>
                  </a:lnTo>
                  <a:lnTo>
                    <a:pt x="6616" y="3086"/>
                  </a:lnTo>
                  <a:lnTo>
                    <a:pt x="7478" y="2780"/>
                  </a:lnTo>
                  <a:lnTo>
                    <a:pt x="8340" y="2530"/>
                  </a:lnTo>
                  <a:lnTo>
                    <a:pt x="9229" y="2308"/>
                  </a:lnTo>
                  <a:lnTo>
                    <a:pt x="10146" y="2141"/>
                  </a:lnTo>
                  <a:lnTo>
                    <a:pt x="11063" y="2002"/>
                  </a:lnTo>
                  <a:lnTo>
                    <a:pt x="12036" y="1918"/>
                  </a:lnTo>
                  <a:lnTo>
                    <a:pt x="13009" y="1891"/>
                  </a:lnTo>
                  <a:lnTo>
                    <a:pt x="14288" y="1918"/>
                  </a:lnTo>
                  <a:lnTo>
                    <a:pt x="15511" y="2002"/>
                  </a:lnTo>
                  <a:lnTo>
                    <a:pt x="16706" y="2113"/>
                  </a:lnTo>
                  <a:lnTo>
                    <a:pt x="17873" y="2280"/>
                  </a:lnTo>
                  <a:lnTo>
                    <a:pt x="18985" y="2502"/>
                  </a:lnTo>
                  <a:lnTo>
                    <a:pt x="20097" y="2752"/>
                  </a:lnTo>
                  <a:lnTo>
                    <a:pt x="21153" y="3030"/>
                  </a:lnTo>
                  <a:lnTo>
                    <a:pt x="22182" y="3364"/>
                  </a:lnTo>
                  <a:lnTo>
                    <a:pt x="23182" y="3753"/>
                  </a:lnTo>
                  <a:lnTo>
                    <a:pt x="24155" y="4170"/>
                  </a:lnTo>
                  <a:lnTo>
                    <a:pt x="25100" y="4615"/>
                  </a:lnTo>
                  <a:lnTo>
                    <a:pt x="26017" y="5115"/>
                  </a:lnTo>
                  <a:lnTo>
                    <a:pt x="26907" y="5643"/>
                  </a:lnTo>
                  <a:lnTo>
                    <a:pt x="27768" y="6199"/>
                  </a:lnTo>
                  <a:lnTo>
                    <a:pt x="28630" y="6783"/>
                  </a:lnTo>
                  <a:lnTo>
                    <a:pt x="29464" y="7422"/>
                  </a:lnTo>
                  <a:lnTo>
                    <a:pt x="30270" y="8089"/>
                  </a:lnTo>
                  <a:lnTo>
                    <a:pt x="31048" y="8784"/>
                  </a:lnTo>
                  <a:lnTo>
                    <a:pt x="31799" y="9479"/>
                  </a:lnTo>
                  <a:lnTo>
                    <a:pt x="32549" y="10229"/>
                  </a:lnTo>
                  <a:lnTo>
                    <a:pt x="33300" y="11008"/>
                  </a:lnTo>
                  <a:lnTo>
                    <a:pt x="33995" y="11814"/>
                  </a:lnTo>
                  <a:lnTo>
                    <a:pt x="34717" y="12647"/>
                  </a:lnTo>
                  <a:lnTo>
                    <a:pt x="35384" y="13481"/>
                  </a:lnTo>
                  <a:lnTo>
                    <a:pt x="36079" y="14371"/>
                  </a:lnTo>
                  <a:lnTo>
                    <a:pt x="36746" y="15260"/>
                  </a:lnTo>
                  <a:lnTo>
                    <a:pt x="37386" y="16177"/>
                  </a:lnTo>
                  <a:lnTo>
                    <a:pt x="38025" y="17123"/>
                  </a:lnTo>
                  <a:lnTo>
                    <a:pt x="39304" y="19040"/>
                  </a:lnTo>
                  <a:lnTo>
                    <a:pt x="40554" y="21014"/>
                  </a:lnTo>
                  <a:lnTo>
                    <a:pt x="40916" y="21625"/>
                  </a:lnTo>
                  <a:lnTo>
                    <a:pt x="41333" y="22209"/>
                  </a:lnTo>
                  <a:lnTo>
                    <a:pt x="41722" y="22793"/>
                  </a:lnTo>
                  <a:lnTo>
                    <a:pt x="42139" y="23321"/>
                  </a:lnTo>
                  <a:lnTo>
                    <a:pt x="43000" y="24405"/>
                  </a:lnTo>
                  <a:lnTo>
                    <a:pt x="43890" y="25433"/>
                  </a:lnTo>
                  <a:lnTo>
                    <a:pt x="45669" y="27490"/>
                  </a:lnTo>
                  <a:lnTo>
                    <a:pt x="46558" y="28546"/>
                  </a:lnTo>
                  <a:lnTo>
                    <a:pt x="47420" y="29603"/>
                  </a:lnTo>
                  <a:lnTo>
                    <a:pt x="47837" y="30186"/>
                  </a:lnTo>
                  <a:lnTo>
                    <a:pt x="48254" y="30742"/>
                  </a:lnTo>
                  <a:lnTo>
                    <a:pt x="48671" y="31326"/>
                  </a:lnTo>
                  <a:lnTo>
                    <a:pt x="49060" y="31937"/>
                  </a:lnTo>
                  <a:lnTo>
                    <a:pt x="49421" y="32577"/>
                  </a:lnTo>
                  <a:lnTo>
                    <a:pt x="49782" y="33244"/>
                  </a:lnTo>
                  <a:lnTo>
                    <a:pt x="50144" y="33911"/>
                  </a:lnTo>
                  <a:lnTo>
                    <a:pt x="50449" y="34634"/>
                  </a:lnTo>
                  <a:lnTo>
                    <a:pt x="50783" y="35356"/>
                  </a:lnTo>
                  <a:lnTo>
                    <a:pt x="51061" y="36135"/>
                  </a:lnTo>
                  <a:lnTo>
                    <a:pt x="51339" y="36941"/>
                  </a:lnTo>
                  <a:lnTo>
                    <a:pt x="51561" y="37775"/>
                  </a:lnTo>
                  <a:lnTo>
                    <a:pt x="51784" y="38664"/>
                  </a:lnTo>
                  <a:lnTo>
                    <a:pt x="51978" y="39581"/>
                  </a:lnTo>
                  <a:lnTo>
                    <a:pt x="52145" y="40526"/>
                  </a:lnTo>
                  <a:lnTo>
                    <a:pt x="52284" y="41527"/>
                  </a:lnTo>
                  <a:lnTo>
                    <a:pt x="52367" y="42305"/>
                  </a:lnTo>
                  <a:lnTo>
                    <a:pt x="52423" y="43083"/>
                  </a:lnTo>
                  <a:lnTo>
                    <a:pt x="52479" y="43834"/>
                  </a:lnTo>
                  <a:lnTo>
                    <a:pt x="52506" y="44584"/>
                  </a:lnTo>
                  <a:lnTo>
                    <a:pt x="52506" y="45307"/>
                  </a:lnTo>
                  <a:lnTo>
                    <a:pt x="52506" y="46058"/>
                  </a:lnTo>
                  <a:lnTo>
                    <a:pt x="52479" y="46752"/>
                  </a:lnTo>
                  <a:lnTo>
                    <a:pt x="52423" y="47475"/>
                  </a:lnTo>
                  <a:lnTo>
                    <a:pt x="52367" y="48170"/>
                  </a:lnTo>
                  <a:lnTo>
                    <a:pt x="52284" y="48865"/>
                  </a:lnTo>
                  <a:lnTo>
                    <a:pt x="52201" y="49532"/>
                  </a:lnTo>
                  <a:lnTo>
                    <a:pt x="52089" y="50199"/>
                  </a:lnTo>
                  <a:lnTo>
                    <a:pt x="51950" y="50838"/>
                  </a:lnTo>
                  <a:lnTo>
                    <a:pt x="51811" y="51506"/>
                  </a:lnTo>
                  <a:lnTo>
                    <a:pt x="51645" y="52145"/>
                  </a:lnTo>
                  <a:lnTo>
                    <a:pt x="51450" y="52756"/>
                  </a:lnTo>
                  <a:lnTo>
                    <a:pt x="51256" y="53368"/>
                  </a:lnTo>
                  <a:lnTo>
                    <a:pt x="51061" y="53979"/>
                  </a:lnTo>
                  <a:lnTo>
                    <a:pt x="50839" y="54563"/>
                  </a:lnTo>
                  <a:lnTo>
                    <a:pt x="50588" y="55175"/>
                  </a:lnTo>
                  <a:lnTo>
                    <a:pt x="50338" y="55730"/>
                  </a:lnTo>
                  <a:lnTo>
                    <a:pt x="50060" y="56314"/>
                  </a:lnTo>
                  <a:lnTo>
                    <a:pt x="49782" y="56870"/>
                  </a:lnTo>
                  <a:lnTo>
                    <a:pt x="49477" y="57398"/>
                  </a:lnTo>
                  <a:lnTo>
                    <a:pt x="49171" y="57954"/>
                  </a:lnTo>
                  <a:lnTo>
                    <a:pt x="48837" y="58482"/>
                  </a:lnTo>
                  <a:lnTo>
                    <a:pt x="48504" y="58982"/>
                  </a:lnTo>
                  <a:lnTo>
                    <a:pt x="48142" y="59483"/>
                  </a:lnTo>
                  <a:lnTo>
                    <a:pt x="47392" y="60483"/>
                  </a:lnTo>
                  <a:lnTo>
                    <a:pt x="46586" y="61428"/>
                  </a:lnTo>
                  <a:lnTo>
                    <a:pt x="47114" y="60928"/>
                  </a:lnTo>
                  <a:lnTo>
                    <a:pt x="47614" y="60428"/>
                  </a:lnTo>
                  <a:lnTo>
                    <a:pt x="48115" y="59928"/>
                  </a:lnTo>
                  <a:lnTo>
                    <a:pt x="48587" y="59427"/>
                  </a:lnTo>
                  <a:lnTo>
                    <a:pt x="49032" y="58871"/>
                  </a:lnTo>
                  <a:lnTo>
                    <a:pt x="49477" y="58343"/>
                  </a:lnTo>
                  <a:lnTo>
                    <a:pt x="49894" y="57787"/>
                  </a:lnTo>
                  <a:lnTo>
                    <a:pt x="50311" y="57204"/>
                  </a:lnTo>
                  <a:lnTo>
                    <a:pt x="50700" y="56620"/>
                  </a:lnTo>
                  <a:lnTo>
                    <a:pt x="51061" y="56036"/>
                  </a:lnTo>
                  <a:lnTo>
                    <a:pt x="51422" y="55425"/>
                  </a:lnTo>
                  <a:lnTo>
                    <a:pt x="51756" y="54785"/>
                  </a:lnTo>
                  <a:lnTo>
                    <a:pt x="52089" y="54146"/>
                  </a:lnTo>
                  <a:lnTo>
                    <a:pt x="52367" y="53507"/>
                  </a:lnTo>
                  <a:lnTo>
                    <a:pt x="52645" y="52840"/>
                  </a:lnTo>
                  <a:lnTo>
                    <a:pt x="52923" y="52173"/>
                  </a:lnTo>
                  <a:lnTo>
                    <a:pt x="53173" y="51478"/>
                  </a:lnTo>
                  <a:lnTo>
                    <a:pt x="53396" y="50783"/>
                  </a:lnTo>
                  <a:lnTo>
                    <a:pt x="53590" y="50088"/>
                  </a:lnTo>
                  <a:lnTo>
                    <a:pt x="53757" y="49337"/>
                  </a:lnTo>
                  <a:lnTo>
                    <a:pt x="53924" y="48615"/>
                  </a:lnTo>
                  <a:lnTo>
                    <a:pt x="54063" y="47864"/>
                  </a:lnTo>
                  <a:lnTo>
                    <a:pt x="54174" y="47086"/>
                  </a:lnTo>
                  <a:lnTo>
                    <a:pt x="54285" y="46308"/>
                  </a:lnTo>
                  <a:lnTo>
                    <a:pt x="54341" y="45529"/>
                  </a:lnTo>
                  <a:lnTo>
                    <a:pt x="54396" y="44723"/>
                  </a:lnTo>
                  <a:lnTo>
                    <a:pt x="54424" y="43917"/>
                  </a:lnTo>
                  <a:lnTo>
                    <a:pt x="54424" y="43083"/>
                  </a:lnTo>
                  <a:lnTo>
                    <a:pt x="54396" y="42222"/>
                  </a:lnTo>
                  <a:lnTo>
                    <a:pt x="54369" y="41388"/>
                  </a:lnTo>
                  <a:lnTo>
                    <a:pt x="54285" y="40498"/>
                  </a:lnTo>
                  <a:lnTo>
                    <a:pt x="54202" y="39637"/>
                  </a:lnTo>
                  <a:lnTo>
                    <a:pt x="54063" y="38608"/>
                  </a:lnTo>
                  <a:lnTo>
                    <a:pt x="53896" y="37663"/>
                  </a:lnTo>
                  <a:lnTo>
                    <a:pt x="53702" y="36746"/>
                  </a:lnTo>
                  <a:lnTo>
                    <a:pt x="53479" y="35857"/>
                  </a:lnTo>
                  <a:lnTo>
                    <a:pt x="53229" y="35023"/>
                  </a:lnTo>
                  <a:lnTo>
                    <a:pt x="52979" y="34217"/>
                  </a:lnTo>
                  <a:lnTo>
                    <a:pt x="52673" y="33438"/>
                  </a:lnTo>
                  <a:lnTo>
                    <a:pt x="52367" y="32716"/>
                  </a:lnTo>
                  <a:lnTo>
                    <a:pt x="52034" y="31993"/>
                  </a:lnTo>
                  <a:lnTo>
                    <a:pt x="51700" y="31326"/>
                  </a:lnTo>
                  <a:lnTo>
                    <a:pt x="51339" y="30659"/>
                  </a:lnTo>
                  <a:lnTo>
                    <a:pt x="50950" y="30047"/>
                  </a:lnTo>
                  <a:lnTo>
                    <a:pt x="50561" y="29436"/>
                  </a:lnTo>
                  <a:lnTo>
                    <a:pt x="50172" y="28824"/>
                  </a:lnTo>
                  <a:lnTo>
                    <a:pt x="49755" y="28268"/>
                  </a:lnTo>
                  <a:lnTo>
                    <a:pt x="49338" y="27713"/>
                  </a:lnTo>
                  <a:lnTo>
                    <a:pt x="48476" y="26629"/>
                  </a:lnTo>
                  <a:lnTo>
                    <a:pt x="47587" y="25572"/>
                  </a:lnTo>
                  <a:lnTo>
                    <a:pt x="45780" y="23543"/>
                  </a:lnTo>
                  <a:lnTo>
                    <a:pt x="44918" y="22487"/>
                  </a:lnTo>
                  <a:lnTo>
                    <a:pt x="44057" y="21431"/>
                  </a:lnTo>
                  <a:lnTo>
                    <a:pt x="43640" y="20875"/>
                  </a:lnTo>
                  <a:lnTo>
                    <a:pt x="43223" y="20291"/>
                  </a:lnTo>
                  <a:lnTo>
                    <a:pt x="42834" y="19707"/>
                  </a:lnTo>
                  <a:lnTo>
                    <a:pt x="42444" y="19124"/>
                  </a:lnTo>
                  <a:lnTo>
                    <a:pt x="41221" y="17123"/>
                  </a:lnTo>
                  <a:lnTo>
                    <a:pt x="39943" y="15205"/>
                  </a:lnTo>
                  <a:lnTo>
                    <a:pt x="39304" y="14260"/>
                  </a:lnTo>
                  <a:lnTo>
                    <a:pt x="38636" y="13342"/>
                  </a:lnTo>
                  <a:lnTo>
                    <a:pt x="37969" y="12453"/>
                  </a:lnTo>
                  <a:lnTo>
                    <a:pt x="37302" y="11591"/>
                  </a:lnTo>
                  <a:lnTo>
                    <a:pt x="36607" y="10730"/>
                  </a:lnTo>
                  <a:lnTo>
                    <a:pt x="35913" y="9896"/>
                  </a:lnTo>
                  <a:lnTo>
                    <a:pt x="35190" y="9117"/>
                  </a:lnTo>
                  <a:lnTo>
                    <a:pt x="34467" y="8339"/>
                  </a:lnTo>
                  <a:lnTo>
                    <a:pt x="33717" y="7589"/>
                  </a:lnTo>
                  <a:lnTo>
                    <a:pt x="32966" y="6866"/>
                  </a:lnTo>
                  <a:lnTo>
                    <a:pt x="32160" y="6171"/>
                  </a:lnTo>
                  <a:lnTo>
                    <a:pt x="31354" y="5504"/>
                  </a:lnTo>
                  <a:lnTo>
                    <a:pt x="30548" y="4893"/>
                  </a:lnTo>
                  <a:lnTo>
                    <a:pt x="29686" y="4281"/>
                  </a:lnTo>
                  <a:lnTo>
                    <a:pt x="28825" y="3725"/>
                  </a:lnTo>
                  <a:lnTo>
                    <a:pt x="27935" y="3197"/>
                  </a:lnTo>
                  <a:lnTo>
                    <a:pt x="27018" y="2697"/>
                  </a:lnTo>
                  <a:lnTo>
                    <a:pt x="26073" y="2252"/>
                  </a:lnTo>
                  <a:lnTo>
                    <a:pt x="25100" y="1835"/>
                  </a:lnTo>
                  <a:lnTo>
                    <a:pt x="24099" y="1474"/>
                  </a:lnTo>
                  <a:lnTo>
                    <a:pt x="23043" y="1140"/>
                  </a:lnTo>
                  <a:lnTo>
                    <a:pt x="21987" y="834"/>
                  </a:lnTo>
                  <a:lnTo>
                    <a:pt x="20903" y="584"/>
                  </a:lnTo>
                  <a:lnTo>
                    <a:pt x="19763" y="362"/>
                  </a:lnTo>
                  <a:lnTo>
                    <a:pt x="18624" y="195"/>
                  </a:lnTo>
                  <a:lnTo>
                    <a:pt x="17429" y="84"/>
                  </a:lnTo>
                  <a:lnTo>
                    <a:pt x="16206" y="28"/>
                  </a:lnTo>
                  <a:lnTo>
                    <a:pt x="1492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63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63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63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63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63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extrusionOk="0">
                  <a:moveTo>
                    <a:pt x="17373" y="0"/>
                  </a:moveTo>
                  <a:lnTo>
                    <a:pt x="1" y="1279"/>
                  </a:ln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  <a:close/>
                </a:path>
              </a:pathLst>
            </a:custGeom>
            <a:solidFill>
              <a:srgbClr val="FDFC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63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fill="none" extrusionOk="0">
                  <a:moveTo>
                    <a:pt x="1" y="1279"/>
                  </a:move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63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extrusionOk="0">
                  <a:moveTo>
                    <a:pt x="1" y="0"/>
                  </a:moveTo>
                  <a:lnTo>
                    <a:pt x="362" y="12480"/>
                  </a:lnTo>
                  <a:lnTo>
                    <a:pt x="1085" y="12508"/>
                  </a:lnTo>
                  <a:lnTo>
                    <a:pt x="1085" y="12508"/>
                  </a:lnTo>
                  <a:lnTo>
                    <a:pt x="890" y="2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63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fill="none" extrusionOk="0">
                  <a:moveTo>
                    <a:pt x="362" y="12480"/>
                  </a:moveTo>
                  <a:lnTo>
                    <a:pt x="1" y="0"/>
                  </a:lnTo>
                  <a:lnTo>
                    <a:pt x="890" y="28"/>
                  </a:lnTo>
                  <a:lnTo>
                    <a:pt x="1085" y="125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63"/>
            <p:cNvSpPr/>
            <p:nvPr/>
          </p:nvSpPr>
          <p:spPr>
            <a:xfrm>
              <a:off x="867850" y="4524875"/>
              <a:ext cx="949925" cy="503800"/>
            </a:xfrm>
            <a:custGeom>
              <a:avLst/>
              <a:gdLst/>
              <a:ahLst/>
              <a:cxnLst/>
              <a:rect l="l" t="t" r="r" b="b"/>
              <a:pathLst>
                <a:path w="37997" h="20152" extrusionOk="0">
                  <a:moveTo>
                    <a:pt x="9729" y="0"/>
                  </a:moveTo>
                  <a:lnTo>
                    <a:pt x="9256" y="28"/>
                  </a:lnTo>
                  <a:lnTo>
                    <a:pt x="8756" y="84"/>
                  </a:lnTo>
                  <a:lnTo>
                    <a:pt x="8311" y="139"/>
                  </a:lnTo>
                  <a:lnTo>
                    <a:pt x="7839" y="250"/>
                  </a:lnTo>
                  <a:lnTo>
                    <a:pt x="7394" y="362"/>
                  </a:lnTo>
                  <a:lnTo>
                    <a:pt x="6977" y="473"/>
                  </a:lnTo>
                  <a:lnTo>
                    <a:pt x="6560" y="640"/>
                  </a:lnTo>
                  <a:lnTo>
                    <a:pt x="6171" y="806"/>
                  </a:lnTo>
                  <a:lnTo>
                    <a:pt x="5782" y="973"/>
                  </a:lnTo>
                  <a:lnTo>
                    <a:pt x="5420" y="1168"/>
                  </a:lnTo>
                  <a:lnTo>
                    <a:pt x="5059" y="1362"/>
                  </a:lnTo>
                  <a:lnTo>
                    <a:pt x="4753" y="1557"/>
                  </a:lnTo>
                  <a:lnTo>
                    <a:pt x="4448" y="1779"/>
                  </a:lnTo>
                  <a:lnTo>
                    <a:pt x="4142" y="2001"/>
                  </a:lnTo>
                  <a:lnTo>
                    <a:pt x="3892" y="2224"/>
                  </a:lnTo>
                  <a:lnTo>
                    <a:pt x="3586" y="2530"/>
                  </a:lnTo>
                  <a:lnTo>
                    <a:pt x="3252" y="2863"/>
                  </a:lnTo>
                  <a:lnTo>
                    <a:pt x="2947" y="3197"/>
                  </a:lnTo>
                  <a:lnTo>
                    <a:pt x="2613" y="3586"/>
                  </a:lnTo>
                  <a:lnTo>
                    <a:pt x="2307" y="4003"/>
                  </a:lnTo>
                  <a:lnTo>
                    <a:pt x="2029" y="4420"/>
                  </a:lnTo>
                  <a:lnTo>
                    <a:pt x="1752" y="4892"/>
                  </a:lnTo>
                  <a:lnTo>
                    <a:pt x="1474" y="5365"/>
                  </a:lnTo>
                  <a:lnTo>
                    <a:pt x="1196" y="5837"/>
                  </a:lnTo>
                  <a:lnTo>
                    <a:pt x="973" y="6365"/>
                  </a:lnTo>
                  <a:lnTo>
                    <a:pt x="751" y="6866"/>
                  </a:lnTo>
                  <a:lnTo>
                    <a:pt x="556" y="7422"/>
                  </a:lnTo>
                  <a:lnTo>
                    <a:pt x="390" y="7978"/>
                  </a:lnTo>
                  <a:lnTo>
                    <a:pt x="251" y="8533"/>
                  </a:lnTo>
                  <a:lnTo>
                    <a:pt x="139" y="9089"/>
                  </a:lnTo>
                  <a:lnTo>
                    <a:pt x="56" y="9673"/>
                  </a:lnTo>
                  <a:lnTo>
                    <a:pt x="0" y="10257"/>
                  </a:lnTo>
                  <a:lnTo>
                    <a:pt x="0" y="10840"/>
                  </a:lnTo>
                  <a:lnTo>
                    <a:pt x="28" y="11452"/>
                  </a:lnTo>
                  <a:lnTo>
                    <a:pt x="84" y="12036"/>
                  </a:lnTo>
                  <a:lnTo>
                    <a:pt x="195" y="12647"/>
                  </a:lnTo>
                  <a:lnTo>
                    <a:pt x="362" y="13231"/>
                  </a:lnTo>
                  <a:lnTo>
                    <a:pt x="556" y="13842"/>
                  </a:lnTo>
                  <a:lnTo>
                    <a:pt x="834" y="14426"/>
                  </a:lnTo>
                  <a:lnTo>
                    <a:pt x="1140" y="15010"/>
                  </a:lnTo>
                  <a:lnTo>
                    <a:pt x="1501" y="15593"/>
                  </a:lnTo>
                  <a:lnTo>
                    <a:pt x="1918" y="16177"/>
                  </a:lnTo>
                  <a:lnTo>
                    <a:pt x="2419" y="16733"/>
                  </a:lnTo>
                  <a:lnTo>
                    <a:pt x="2947" y="17289"/>
                  </a:lnTo>
                  <a:lnTo>
                    <a:pt x="3558" y="17817"/>
                  </a:lnTo>
                  <a:lnTo>
                    <a:pt x="4253" y="18345"/>
                  </a:lnTo>
                  <a:lnTo>
                    <a:pt x="4976" y="18873"/>
                  </a:lnTo>
                  <a:lnTo>
                    <a:pt x="5365" y="19096"/>
                  </a:lnTo>
                  <a:lnTo>
                    <a:pt x="5754" y="19290"/>
                  </a:lnTo>
                  <a:lnTo>
                    <a:pt x="6171" y="19485"/>
                  </a:lnTo>
                  <a:lnTo>
                    <a:pt x="6616" y="19624"/>
                  </a:lnTo>
                  <a:lnTo>
                    <a:pt x="7088" y="19763"/>
                  </a:lnTo>
                  <a:lnTo>
                    <a:pt x="7561" y="19902"/>
                  </a:lnTo>
                  <a:lnTo>
                    <a:pt x="8033" y="19985"/>
                  </a:lnTo>
                  <a:lnTo>
                    <a:pt x="8534" y="20069"/>
                  </a:lnTo>
                  <a:lnTo>
                    <a:pt x="9034" y="20096"/>
                  </a:lnTo>
                  <a:lnTo>
                    <a:pt x="9562" y="20124"/>
                  </a:lnTo>
                  <a:lnTo>
                    <a:pt x="10090" y="20152"/>
                  </a:lnTo>
                  <a:lnTo>
                    <a:pt x="10618" y="20124"/>
                  </a:lnTo>
                  <a:lnTo>
                    <a:pt x="11146" y="20069"/>
                  </a:lnTo>
                  <a:lnTo>
                    <a:pt x="11674" y="20013"/>
                  </a:lnTo>
                  <a:lnTo>
                    <a:pt x="12203" y="19902"/>
                  </a:lnTo>
                  <a:lnTo>
                    <a:pt x="12731" y="19791"/>
                  </a:lnTo>
                  <a:lnTo>
                    <a:pt x="13231" y="19652"/>
                  </a:lnTo>
                  <a:lnTo>
                    <a:pt x="13759" y="19485"/>
                  </a:lnTo>
                  <a:lnTo>
                    <a:pt x="14259" y="19290"/>
                  </a:lnTo>
                  <a:lnTo>
                    <a:pt x="14760" y="19068"/>
                  </a:lnTo>
                  <a:lnTo>
                    <a:pt x="15232" y="18818"/>
                  </a:lnTo>
                  <a:lnTo>
                    <a:pt x="15705" y="18540"/>
                  </a:lnTo>
                  <a:lnTo>
                    <a:pt x="16150" y="18234"/>
                  </a:lnTo>
                  <a:lnTo>
                    <a:pt x="16594" y="17901"/>
                  </a:lnTo>
                  <a:lnTo>
                    <a:pt x="17011" y="17539"/>
                  </a:lnTo>
                  <a:lnTo>
                    <a:pt x="17400" y="17150"/>
                  </a:lnTo>
                  <a:lnTo>
                    <a:pt x="17762" y="16733"/>
                  </a:lnTo>
                  <a:lnTo>
                    <a:pt x="18095" y="16288"/>
                  </a:lnTo>
                  <a:lnTo>
                    <a:pt x="18429" y="15816"/>
                  </a:lnTo>
                  <a:lnTo>
                    <a:pt x="18707" y="15316"/>
                  </a:lnTo>
                  <a:lnTo>
                    <a:pt x="18957" y="14787"/>
                  </a:lnTo>
                  <a:lnTo>
                    <a:pt x="19179" y="14204"/>
                  </a:lnTo>
                  <a:lnTo>
                    <a:pt x="19429" y="14732"/>
                  </a:lnTo>
                  <a:lnTo>
                    <a:pt x="19707" y="15204"/>
                  </a:lnTo>
                  <a:lnTo>
                    <a:pt x="20180" y="15844"/>
                  </a:lnTo>
                  <a:lnTo>
                    <a:pt x="20652" y="16427"/>
                  </a:lnTo>
                  <a:lnTo>
                    <a:pt x="21153" y="16955"/>
                  </a:lnTo>
                  <a:lnTo>
                    <a:pt x="21653" y="17456"/>
                  </a:lnTo>
                  <a:lnTo>
                    <a:pt x="22153" y="17901"/>
                  </a:lnTo>
                  <a:lnTo>
                    <a:pt x="22654" y="18290"/>
                  </a:lnTo>
                  <a:lnTo>
                    <a:pt x="23182" y="18651"/>
                  </a:lnTo>
                  <a:lnTo>
                    <a:pt x="23682" y="18957"/>
                  </a:lnTo>
                  <a:lnTo>
                    <a:pt x="24210" y="19235"/>
                  </a:lnTo>
                  <a:lnTo>
                    <a:pt x="24710" y="19457"/>
                  </a:lnTo>
                  <a:lnTo>
                    <a:pt x="25239" y="19652"/>
                  </a:lnTo>
                  <a:lnTo>
                    <a:pt x="25739" y="19818"/>
                  </a:lnTo>
                  <a:lnTo>
                    <a:pt x="26267" y="19957"/>
                  </a:lnTo>
                  <a:lnTo>
                    <a:pt x="26767" y="20041"/>
                  </a:lnTo>
                  <a:lnTo>
                    <a:pt x="27268" y="20096"/>
                  </a:lnTo>
                  <a:lnTo>
                    <a:pt x="27768" y="20124"/>
                  </a:lnTo>
                  <a:lnTo>
                    <a:pt x="28268" y="20152"/>
                  </a:lnTo>
                  <a:lnTo>
                    <a:pt x="28741" y="20124"/>
                  </a:lnTo>
                  <a:lnTo>
                    <a:pt x="29241" y="20069"/>
                  </a:lnTo>
                  <a:lnTo>
                    <a:pt x="29686" y="20013"/>
                  </a:lnTo>
                  <a:lnTo>
                    <a:pt x="30158" y="19902"/>
                  </a:lnTo>
                  <a:lnTo>
                    <a:pt x="30603" y="19791"/>
                  </a:lnTo>
                  <a:lnTo>
                    <a:pt x="31020" y="19679"/>
                  </a:lnTo>
                  <a:lnTo>
                    <a:pt x="31437" y="19513"/>
                  </a:lnTo>
                  <a:lnTo>
                    <a:pt x="31826" y="19346"/>
                  </a:lnTo>
                  <a:lnTo>
                    <a:pt x="32215" y="19179"/>
                  </a:lnTo>
                  <a:lnTo>
                    <a:pt x="32577" y="18985"/>
                  </a:lnTo>
                  <a:lnTo>
                    <a:pt x="32938" y="18790"/>
                  </a:lnTo>
                  <a:lnTo>
                    <a:pt x="33244" y="18595"/>
                  </a:lnTo>
                  <a:lnTo>
                    <a:pt x="33549" y="18373"/>
                  </a:lnTo>
                  <a:lnTo>
                    <a:pt x="33855" y="18151"/>
                  </a:lnTo>
                  <a:lnTo>
                    <a:pt x="34105" y="17928"/>
                  </a:lnTo>
                  <a:lnTo>
                    <a:pt x="34411" y="17623"/>
                  </a:lnTo>
                  <a:lnTo>
                    <a:pt x="34745" y="17289"/>
                  </a:lnTo>
                  <a:lnTo>
                    <a:pt x="35050" y="16955"/>
                  </a:lnTo>
                  <a:lnTo>
                    <a:pt x="35384" y="16566"/>
                  </a:lnTo>
                  <a:lnTo>
                    <a:pt x="35690" y="16149"/>
                  </a:lnTo>
                  <a:lnTo>
                    <a:pt x="35968" y="15732"/>
                  </a:lnTo>
                  <a:lnTo>
                    <a:pt x="36273" y="15260"/>
                  </a:lnTo>
                  <a:lnTo>
                    <a:pt x="36524" y="14787"/>
                  </a:lnTo>
                  <a:lnTo>
                    <a:pt x="36801" y="14315"/>
                  </a:lnTo>
                  <a:lnTo>
                    <a:pt x="37024" y="13787"/>
                  </a:lnTo>
                  <a:lnTo>
                    <a:pt x="37246" y="13286"/>
                  </a:lnTo>
                  <a:lnTo>
                    <a:pt x="37441" y="12731"/>
                  </a:lnTo>
                  <a:lnTo>
                    <a:pt x="37608" y="12175"/>
                  </a:lnTo>
                  <a:lnTo>
                    <a:pt x="37747" y="11619"/>
                  </a:lnTo>
                  <a:lnTo>
                    <a:pt x="37858" y="11063"/>
                  </a:lnTo>
                  <a:lnTo>
                    <a:pt x="37941" y="10479"/>
                  </a:lnTo>
                  <a:lnTo>
                    <a:pt x="37997" y="9895"/>
                  </a:lnTo>
                  <a:lnTo>
                    <a:pt x="37997" y="9312"/>
                  </a:lnTo>
                  <a:lnTo>
                    <a:pt x="37969" y="8700"/>
                  </a:lnTo>
                  <a:lnTo>
                    <a:pt x="37913" y="8116"/>
                  </a:lnTo>
                  <a:lnTo>
                    <a:pt x="37802" y="7505"/>
                  </a:lnTo>
                  <a:lnTo>
                    <a:pt x="37635" y="6921"/>
                  </a:lnTo>
                  <a:lnTo>
                    <a:pt x="37441" y="6310"/>
                  </a:lnTo>
                  <a:lnTo>
                    <a:pt x="37163" y="5726"/>
                  </a:lnTo>
                  <a:lnTo>
                    <a:pt x="36857" y="5142"/>
                  </a:lnTo>
                  <a:lnTo>
                    <a:pt x="36496" y="4559"/>
                  </a:lnTo>
                  <a:lnTo>
                    <a:pt x="36079" y="3975"/>
                  </a:lnTo>
                  <a:lnTo>
                    <a:pt x="35578" y="3419"/>
                  </a:lnTo>
                  <a:lnTo>
                    <a:pt x="35050" y="2863"/>
                  </a:lnTo>
                  <a:lnTo>
                    <a:pt x="34439" y="2335"/>
                  </a:lnTo>
                  <a:lnTo>
                    <a:pt x="33772" y="1807"/>
                  </a:lnTo>
                  <a:lnTo>
                    <a:pt x="33021" y="1279"/>
                  </a:lnTo>
                  <a:lnTo>
                    <a:pt x="32632" y="1056"/>
                  </a:lnTo>
                  <a:lnTo>
                    <a:pt x="32243" y="862"/>
                  </a:lnTo>
                  <a:lnTo>
                    <a:pt x="31826" y="667"/>
                  </a:lnTo>
                  <a:lnTo>
                    <a:pt x="31381" y="528"/>
                  </a:lnTo>
                  <a:lnTo>
                    <a:pt x="30937" y="389"/>
                  </a:lnTo>
                  <a:lnTo>
                    <a:pt x="30464" y="250"/>
                  </a:lnTo>
                  <a:lnTo>
                    <a:pt x="29964" y="167"/>
                  </a:lnTo>
                  <a:lnTo>
                    <a:pt x="29463" y="84"/>
                  </a:lnTo>
                  <a:lnTo>
                    <a:pt x="28963" y="56"/>
                  </a:lnTo>
                  <a:lnTo>
                    <a:pt x="28435" y="28"/>
                  </a:lnTo>
                  <a:lnTo>
                    <a:pt x="27907" y="0"/>
                  </a:lnTo>
                  <a:lnTo>
                    <a:pt x="27407" y="28"/>
                  </a:lnTo>
                  <a:lnTo>
                    <a:pt x="26851" y="84"/>
                  </a:lnTo>
                  <a:lnTo>
                    <a:pt x="26323" y="139"/>
                  </a:lnTo>
                  <a:lnTo>
                    <a:pt x="25795" y="250"/>
                  </a:lnTo>
                  <a:lnTo>
                    <a:pt x="25266" y="362"/>
                  </a:lnTo>
                  <a:lnTo>
                    <a:pt x="24766" y="501"/>
                  </a:lnTo>
                  <a:lnTo>
                    <a:pt x="24238" y="667"/>
                  </a:lnTo>
                  <a:lnTo>
                    <a:pt x="23738" y="862"/>
                  </a:lnTo>
                  <a:lnTo>
                    <a:pt x="23237" y="1084"/>
                  </a:lnTo>
                  <a:lnTo>
                    <a:pt x="22765" y="1334"/>
                  </a:lnTo>
                  <a:lnTo>
                    <a:pt x="22292" y="1612"/>
                  </a:lnTo>
                  <a:lnTo>
                    <a:pt x="21848" y="1918"/>
                  </a:lnTo>
                  <a:lnTo>
                    <a:pt x="21403" y="2252"/>
                  </a:lnTo>
                  <a:lnTo>
                    <a:pt x="20986" y="2613"/>
                  </a:lnTo>
                  <a:lnTo>
                    <a:pt x="20597" y="3002"/>
                  </a:lnTo>
                  <a:lnTo>
                    <a:pt x="20235" y="3419"/>
                  </a:lnTo>
                  <a:lnTo>
                    <a:pt x="19902" y="3864"/>
                  </a:lnTo>
                  <a:lnTo>
                    <a:pt x="19568" y="4336"/>
                  </a:lnTo>
                  <a:lnTo>
                    <a:pt x="19290" y="4837"/>
                  </a:lnTo>
                  <a:lnTo>
                    <a:pt x="19040" y="5365"/>
                  </a:lnTo>
                  <a:lnTo>
                    <a:pt x="18818" y="5948"/>
                  </a:lnTo>
                  <a:lnTo>
                    <a:pt x="18568" y="5420"/>
                  </a:lnTo>
                  <a:lnTo>
                    <a:pt x="18290" y="4948"/>
                  </a:lnTo>
                  <a:lnTo>
                    <a:pt x="17817" y="4309"/>
                  </a:lnTo>
                  <a:lnTo>
                    <a:pt x="17345" y="3725"/>
                  </a:lnTo>
                  <a:lnTo>
                    <a:pt x="16844" y="3197"/>
                  </a:lnTo>
                  <a:lnTo>
                    <a:pt x="16344" y="2696"/>
                  </a:lnTo>
                  <a:lnTo>
                    <a:pt x="15844" y="2252"/>
                  </a:lnTo>
                  <a:lnTo>
                    <a:pt x="15343" y="1863"/>
                  </a:lnTo>
                  <a:lnTo>
                    <a:pt x="14843" y="1501"/>
                  </a:lnTo>
                  <a:lnTo>
                    <a:pt x="14315" y="1195"/>
                  </a:lnTo>
                  <a:lnTo>
                    <a:pt x="13787" y="917"/>
                  </a:lnTo>
                  <a:lnTo>
                    <a:pt x="13287" y="695"/>
                  </a:lnTo>
                  <a:lnTo>
                    <a:pt x="12758" y="501"/>
                  </a:lnTo>
                  <a:lnTo>
                    <a:pt x="12258" y="334"/>
                  </a:lnTo>
                  <a:lnTo>
                    <a:pt x="11730" y="195"/>
                  </a:lnTo>
                  <a:lnTo>
                    <a:pt x="11230" y="111"/>
                  </a:lnTo>
                  <a:lnTo>
                    <a:pt x="10729" y="56"/>
                  </a:lnTo>
                  <a:lnTo>
                    <a:pt x="10229" y="28"/>
                  </a:lnTo>
                  <a:lnTo>
                    <a:pt x="9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63"/>
            <p:cNvSpPr/>
            <p:nvPr/>
          </p:nvSpPr>
          <p:spPr>
            <a:xfrm>
              <a:off x="1170125" y="4495000"/>
              <a:ext cx="345375" cy="187625"/>
            </a:xfrm>
            <a:custGeom>
              <a:avLst/>
              <a:gdLst/>
              <a:ahLst/>
              <a:cxnLst/>
              <a:rect l="l" t="t" r="r" b="b"/>
              <a:pathLst>
                <a:path w="13815" h="7505" extrusionOk="0">
                  <a:moveTo>
                    <a:pt x="7172" y="0"/>
                  </a:moveTo>
                  <a:lnTo>
                    <a:pt x="6588" y="28"/>
                  </a:lnTo>
                  <a:lnTo>
                    <a:pt x="6004" y="83"/>
                  </a:lnTo>
                  <a:lnTo>
                    <a:pt x="5420" y="139"/>
                  </a:lnTo>
                  <a:lnTo>
                    <a:pt x="4865" y="250"/>
                  </a:lnTo>
                  <a:lnTo>
                    <a:pt x="4336" y="389"/>
                  </a:lnTo>
                  <a:lnTo>
                    <a:pt x="3836" y="556"/>
                  </a:lnTo>
                  <a:lnTo>
                    <a:pt x="3336" y="723"/>
                  </a:lnTo>
                  <a:lnTo>
                    <a:pt x="2863" y="917"/>
                  </a:lnTo>
                  <a:lnTo>
                    <a:pt x="2446" y="1140"/>
                  </a:lnTo>
                  <a:lnTo>
                    <a:pt x="2029" y="1390"/>
                  </a:lnTo>
                  <a:lnTo>
                    <a:pt x="1668" y="1640"/>
                  </a:lnTo>
                  <a:lnTo>
                    <a:pt x="1307" y="1890"/>
                  </a:lnTo>
                  <a:lnTo>
                    <a:pt x="1001" y="2168"/>
                  </a:lnTo>
                  <a:lnTo>
                    <a:pt x="723" y="2446"/>
                  </a:lnTo>
                  <a:lnTo>
                    <a:pt x="501" y="2752"/>
                  </a:lnTo>
                  <a:lnTo>
                    <a:pt x="306" y="3058"/>
                  </a:lnTo>
                  <a:lnTo>
                    <a:pt x="167" y="3363"/>
                  </a:lnTo>
                  <a:lnTo>
                    <a:pt x="56" y="3697"/>
                  </a:lnTo>
                  <a:lnTo>
                    <a:pt x="0" y="4003"/>
                  </a:lnTo>
                  <a:lnTo>
                    <a:pt x="0" y="4308"/>
                  </a:lnTo>
                  <a:lnTo>
                    <a:pt x="56" y="4642"/>
                  </a:lnTo>
                  <a:lnTo>
                    <a:pt x="139" y="4948"/>
                  </a:lnTo>
                  <a:lnTo>
                    <a:pt x="306" y="5253"/>
                  </a:lnTo>
                  <a:lnTo>
                    <a:pt x="501" y="5559"/>
                  </a:lnTo>
                  <a:lnTo>
                    <a:pt x="779" y="5837"/>
                  </a:lnTo>
                  <a:lnTo>
                    <a:pt x="1112" y="6115"/>
                  </a:lnTo>
                  <a:lnTo>
                    <a:pt x="1501" y="6393"/>
                  </a:lnTo>
                  <a:lnTo>
                    <a:pt x="1946" y="6643"/>
                  </a:lnTo>
                  <a:lnTo>
                    <a:pt x="2474" y="6893"/>
                  </a:lnTo>
                  <a:lnTo>
                    <a:pt x="2752" y="7004"/>
                  </a:lnTo>
                  <a:lnTo>
                    <a:pt x="3030" y="7116"/>
                  </a:lnTo>
                  <a:lnTo>
                    <a:pt x="3669" y="7282"/>
                  </a:lnTo>
                  <a:lnTo>
                    <a:pt x="4364" y="7394"/>
                  </a:lnTo>
                  <a:lnTo>
                    <a:pt x="5087" y="7477"/>
                  </a:lnTo>
                  <a:lnTo>
                    <a:pt x="5837" y="7505"/>
                  </a:lnTo>
                  <a:lnTo>
                    <a:pt x="6643" y="7477"/>
                  </a:lnTo>
                  <a:lnTo>
                    <a:pt x="7422" y="7421"/>
                  </a:lnTo>
                  <a:lnTo>
                    <a:pt x="8228" y="7338"/>
                  </a:lnTo>
                  <a:lnTo>
                    <a:pt x="9006" y="7171"/>
                  </a:lnTo>
                  <a:lnTo>
                    <a:pt x="9757" y="7004"/>
                  </a:lnTo>
                  <a:lnTo>
                    <a:pt x="10479" y="6782"/>
                  </a:lnTo>
                  <a:lnTo>
                    <a:pt x="11174" y="6532"/>
                  </a:lnTo>
                  <a:lnTo>
                    <a:pt x="11786" y="6226"/>
                  </a:lnTo>
                  <a:lnTo>
                    <a:pt x="12342" y="5920"/>
                  </a:lnTo>
                  <a:lnTo>
                    <a:pt x="12592" y="5726"/>
                  </a:lnTo>
                  <a:lnTo>
                    <a:pt x="12814" y="5559"/>
                  </a:lnTo>
                  <a:lnTo>
                    <a:pt x="13009" y="5365"/>
                  </a:lnTo>
                  <a:lnTo>
                    <a:pt x="13203" y="5170"/>
                  </a:lnTo>
                  <a:lnTo>
                    <a:pt x="13453" y="4836"/>
                  </a:lnTo>
                  <a:lnTo>
                    <a:pt x="13620" y="4475"/>
                  </a:lnTo>
                  <a:lnTo>
                    <a:pt x="13759" y="4114"/>
                  </a:lnTo>
                  <a:lnTo>
                    <a:pt x="13815" y="3725"/>
                  </a:lnTo>
                  <a:lnTo>
                    <a:pt x="13815" y="3363"/>
                  </a:lnTo>
                  <a:lnTo>
                    <a:pt x="13787" y="3169"/>
                  </a:lnTo>
                  <a:lnTo>
                    <a:pt x="13731" y="3002"/>
                  </a:lnTo>
                  <a:lnTo>
                    <a:pt x="13676" y="2807"/>
                  </a:lnTo>
                  <a:lnTo>
                    <a:pt x="13592" y="2641"/>
                  </a:lnTo>
                  <a:lnTo>
                    <a:pt x="13398" y="2279"/>
                  </a:lnTo>
                  <a:lnTo>
                    <a:pt x="13092" y="1946"/>
                  </a:lnTo>
                  <a:lnTo>
                    <a:pt x="12758" y="1612"/>
                  </a:lnTo>
                  <a:lnTo>
                    <a:pt x="12314" y="1306"/>
                  </a:lnTo>
                  <a:lnTo>
                    <a:pt x="11813" y="1001"/>
                  </a:lnTo>
                  <a:lnTo>
                    <a:pt x="11230" y="750"/>
                  </a:lnTo>
                  <a:lnTo>
                    <a:pt x="10590" y="528"/>
                  </a:lnTo>
                  <a:lnTo>
                    <a:pt x="9840" y="334"/>
                  </a:lnTo>
                  <a:lnTo>
                    <a:pt x="9006" y="167"/>
                  </a:lnTo>
                  <a:lnTo>
                    <a:pt x="8395" y="83"/>
                  </a:lnTo>
                  <a:lnTo>
                    <a:pt x="7783" y="28"/>
                  </a:lnTo>
                  <a:lnTo>
                    <a:pt x="7172" y="0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63"/>
            <p:cNvSpPr/>
            <p:nvPr/>
          </p:nvSpPr>
          <p:spPr>
            <a:xfrm>
              <a:off x="1065900" y="4298325"/>
              <a:ext cx="159150" cy="149425"/>
            </a:xfrm>
            <a:custGeom>
              <a:avLst/>
              <a:gdLst/>
              <a:ahLst/>
              <a:cxnLst/>
              <a:rect l="l" t="t" r="r" b="b"/>
              <a:pathLst>
                <a:path w="6366" h="5977" extrusionOk="0">
                  <a:moveTo>
                    <a:pt x="2696" y="1"/>
                  </a:moveTo>
                  <a:lnTo>
                    <a:pt x="2418" y="29"/>
                  </a:lnTo>
                  <a:lnTo>
                    <a:pt x="2140" y="112"/>
                  </a:lnTo>
                  <a:lnTo>
                    <a:pt x="1862" y="195"/>
                  </a:lnTo>
                  <a:lnTo>
                    <a:pt x="1612" y="307"/>
                  </a:lnTo>
                  <a:lnTo>
                    <a:pt x="1390" y="446"/>
                  </a:lnTo>
                  <a:lnTo>
                    <a:pt x="1167" y="612"/>
                  </a:lnTo>
                  <a:lnTo>
                    <a:pt x="945" y="807"/>
                  </a:lnTo>
                  <a:lnTo>
                    <a:pt x="778" y="1002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69"/>
                  </a:lnTo>
                  <a:lnTo>
                    <a:pt x="222" y="1919"/>
                  </a:lnTo>
                  <a:lnTo>
                    <a:pt x="111" y="2197"/>
                  </a:lnTo>
                  <a:lnTo>
                    <a:pt x="56" y="2447"/>
                  </a:lnTo>
                  <a:lnTo>
                    <a:pt x="28" y="2725"/>
                  </a:lnTo>
                  <a:lnTo>
                    <a:pt x="0" y="3003"/>
                  </a:lnTo>
                  <a:lnTo>
                    <a:pt x="0" y="3281"/>
                  </a:lnTo>
                  <a:lnTo>
                    <a:pt x="28" y="3531"/>
                  </a:lnTo>
                  <a:lnTo>
                    <a:pt x="83" y="3809"/>
                  </a:lnTo>
                  <a:lnTo>
                    <a:pt x="167" y="4059"/>
                  </a:lnTo>
                  <a:lnTo>
                    <a:pt x="250" y="4309"/>
                  </a:lnTo>
                  <a:lnTo>
                    <a:pt x="389" y="4559"/>
                  </a:lnTo>
                  <a:lnTo>
                    <a:pt x="556" y="4782"/>
                  </a:lnTo>
                  <a:lnTo>
                    <a:pt x="751" y="5004"/>
                  </a:lnTo>
                  <a:lnTo>
                    <a:pt x="973" y="5226"/>
                  </a:lnTo>
                  <a:lnTo>
                    <a:pt x="1195" y="5421"/>
                  </a:lnTo>
                  <a:lnTo>
                    <a:pt x="1473" y="5588"/>
                  </a:lnTo>
                  <a:lnTo>
                    <a:pt x="1807" y="5727"/>
                  </a:lnTo>
                  <a:lnTo>
                    <a:pt x="2113" y="5838"/>
                  </a:lnTo>
                  <a:lnTo>
                    <a:pt x="2446" y="5921"/>
                  </a:lnTo>
                  <a:lnTo>
                    <a:pt x="2780" y="5977"/>
                  </a:lnTo>
                  <a:lnTo>
                    <a:pt x="3085" y="5977"/>
                  </a:lnTo>
                  <a:lnTo>
                    <a:pt x="3391" y="5949"/>
                  </a:lnTo>
                  <a:lnTo>
                    <a:pt x="3697" y="5894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6" y="5393"/>
                  </a:lnTo>
                  <a:lnTo>
                    <a:pt x="5087" y="5226"/>
                  </a:lnTo>
                  <a:lnTo>
                    <a:pt x="5309" y="5004"/>
                  </a:lnTo>
                  <a:lnTo>
                    <a:pt x="5531" y="4810"/>
                  </a:lnTo>
                  <a:lnTo>
                    <a:pt x="5698" y="4559"/>
                  </a:lnTo>
                  <a:lnTo>
                    <a:pt x="5893" y="4309"/>
                  </a:lnTo>
                  <a:lnTo>
                    <a:pt x="6032" y="4059"/>
                  </a:lnTo>
                  <a:lnTo>
                    <a:pt x="6143" y="3809"/>
                  </a:lnTo>
                  <a:lnTo>
                    <a:pt x="6254" y="3531"/>
                  </a:lnTo>
                  <a:lnTo>
                    <a:pt x="6337" y="3253"/>
                  </a:lnTo>
                  <a:lnTo>
                    <a:pt x="6365" y="2975"/>
                  </a:lnTo>
                  <a:lnTo>
                    <a:pt x="6365" y="2697"/>
                  </a:lnTo>
                  <a:lnTo>
                    <a:pt x="6365" y="2419"/>
                  </a:lnTo>
                  <a:lnTo>
                    <a:pt x="6310" y="2141"/>
                  </a:lnTo>
                  <a:lnTo>
                    <a:pt x="6198" y="1891"/>
                  </a:lnTo>
                  <a:lnTo>
                    <a:pt x="6087" y="1613"/>
                  </a:lnTo>
                  <a:lnTo>
                    <a:pt x="5920" y="1363"/>
                  </a:lnTo>
                  <a:lnTo>
                    <a:pt x="5698" y="1141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6" y="501"/>
                  </a:lnTo>
                  <a:lnTo>
                    <a:pt x="4447" y="334"/>
                  </a:lnTo>
                  <a:lnTo>
                    <a:pt x="4003" y="168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63"/>
            <p:cNvSpPr/>
            <p:nvPr/>
          </p:nvSpPr>
          <p:spPr>
            <a:xfrm>
              <a:off x="1161100" y="4338650"/>
              <a:ext cx="28500" cy="26425"/>
            </a:xfrm>
            <a:custGeom>
              <a:avLst/>
              <a:gdLst/>
              <a:ahLst/>
              <a:cxnLst/>
              <a:rect l="l" t="t" r="r" b="b"/>
              <a:pathLst>
                <a:path w="1140" h="1057" extrusionOk="0">
                  <a:moveTo>
                    <a:pt x="473" y="0"/>
                  </a:moveTo>
                  <a:lnTo>
                    <a:pt x="389" y="28"/>
                  </a:lnTo>
                  <a:lnTo>
                    <a:pt x="278" y="56"/>
                  </a:lnTo>
                  <a:lnTo>
                    <a:pt x="195" y="111"/>
                  </a:lnTo>
                  <a:lnTo>
                    <a:pt x="139" y="195"/>
                  </a:lnTo>
                  <a:lnTo>
                    <a:pt x="28" y="361"/>
                  </a:lnTo>
                  <a:lnTo>
                    <a:pt x="0" y="528"/>
                  </a:lnTo>
                  <a:lnTo>
                    <a:pt x="0" y="639"/>
                  </a:lnTo>
                  <a:lnTo>
                    <a:pt x="28" y="723"/>
                  </a:lnTo>
                  <a:lnTo>
                    <a:pt x="83" y="806"/>
                  </a:lnTo>
                  <a:lnTo>
                    <a:pt x="139" y="889"/>
                  </a:lnTo>
                  <a:lnTo>
                    <a:pt x="222" y="973"/>
                  </a:lnTo>
                  <a:lnTo>
                    <a:pt x="334" y="1028"/>
                  </a:lnTo>
                  <a:lnTo>
                    <a:pt x="445" y="1056"/>
                  </a:lnTo>
                  <a:lnTo>
                    <a:pt x="667" y="1056"/>
                  </a:lnTo>
                  <a:lnTo>
                    <a:pt x="751" y="1028"/>
                  </a:lnTo>
                  <a:lnTo>
                    <a:pt x="862" y="973"/>
                  </a:lnTo>
                  <a:lnTo>
                    <a:pt x="945" y="889"/>
                  </a:lnTo>
                  <a:lnTo>
                    <a:pt x="1001" y="806"/>
                  </a:lnTo>
                  <a:lnTo>
                    <a:pt x="1084" y="723"/>
                  </a:lnTo>
                  <a:lnTo>
                    <a:pt x="1112" y="639"/>
                  </a:lnTo>
                  <a:lnTo>
                    <a:pt x="1140" y="528"/>
                  </a:lnTo>
                  <a:lnTo>
                    <a:pt x="1140" y="445"/>
                  </a:lnTo>
                  <a:lnTo>
                    <a:pt x="1112" y="334"/>
                  </a:lnTo>
                  <a:lnTo>
                    <a:pt x="1056" y="250"/>
                  </a:lnTo>
                  <a:lnTo>
                    <a:pt x="973" y="167"/>
                  </a:lnTo>
                  <a:lnTo>
                    <a:pt x="862" y="83"/>
                  </a:lnTo>
                  <a:lnTo>
                    <a:pt x="723" y="2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63"/>
            <p:cNvSpPr/>
            <p:nvPr/>
          </p:nvSpPr>
          <p:spPr>
            <a:xfrm>
              <a:off x="1152750" y="43747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251" y="0"/>
                  </a:moveTo>
                  <a:lnTo>
                    <a:pt x="139" y="56"/>
                  </a:lnTo>
                  <a:lnTo>
                    <a:pt x="56" y="112"/>
                  </a:lnTo>
                  <a:lnTo>
                    <a:pt x="0" y="195"/>
                  </a:lnTo>
                  <a:lnTo>
                    <a:pt x="0" y="306"/>
                  </a:lnTo>
                  <a:lnTo>
                    <a:pt x="0" y="417"/>
                  </a:lnTo>
                  <a:lnTo>
                    <a:pt x="56" y="501"/>
                  </a:lnTo>
                  <a:lnTo>
                    <a:pt x="167" y="584"/>
                  </a:lnTo>
                  <a:lnTo>
                    <a:pt x="306" y="612"/>
                  </a:lnTo>
                  <a:lnTo>
                    <a:pt x="417" y="584"/>
                  </a:lnTo>
                  <a:lnTo>
                    <a:pt x="501" y="501"/>
                  </a:lnTo>
                  <a:lnTo>
                    <a:pt x="584" y="417"/>
                  </a:lnTo>
                  <a:lnTo>
                    <a:pt x="612" y="306"/>
                  </a:lnTo>
                  <a:lnTo>
                    <a:pt x="612" y="195"/>
                  </a:lnTo>
                  <a:lnTo>
                    <a:pt x="529" y="112"/>
                  </a:lnTo>
                  <a:lnTo>
                    <a:pt x="390" y="28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63"/>
            <p:cNvSpPr/>
            <p:nvPr/>
          </p:nvSpPr>
          <p:spPr>
            <a:xfrm>
              <a:off x="1451550" y="4295550"/>
              <a:ext cx="159850" cy="149425"/>
            </a:xfrm>
            <a:custGeom>
              <a:avLst/>
              <a:gdLst/>
              <a:ahLst/>
              <a:cxnLst/>
              <a:rect l="l" t="t" r="r" b="b"/>
              <a:pathLst>
                <a:path w="6394" h="5977" extrusionOk="0">
                  <a:moveTo>
                    <a:pt x="2724" y="1"/>
                  </a:moveTo>
                  <a:lnTo>
                    <a:pt x="2419" y="29"/>
                  </a:lnTo>
                  <a:lnTo>
                    <a:pt x="2141" y="112"/>
                  </a:lnTo>
                  <a:lnTo>
                    <a:pt x="1863" y="195"/>
                  </a:lnTo>
                  <a:lnTo>
                    <a:pt x="1613" y="306"/>
                  </a:lnTo>
                  <a:lnTo>
                    <a:pt x="1390" y="473"/>
                  </a:lnTo>
                  <a:lnTo>
                    <a:pt x="1168" y="612"/>
                  </a:lnTo>
                  <a:lnTo>
                    <a:pt x="946" y="807"/>
                  </a:lnTo>
                  <a:lnTo>
                    <a:pt x="779" y="1001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96"/>
                  </a:lnTo>
                  <a:lnTo>
                    <a:pt x="223" y="1946"/>
                  </a:lnTo>
                  <a:lnTo>
                    <a:pt x="139" y="2197"/>
                  </a:lnTo>
                  <a:lnTo>
                    <a:pt x="56" y="2475"/>
                  </a:lnTo>
                  <a:lnTo>
                    <a:pt x="28" y="2725"/>
                  </a:lnTo>
                  <a:lnTo>
                    <a:pt x="1" y="3003"/>
                  </a:lnTo>
                  <a:lnTo>
                    <a:pt x="1" y="3281"/>
                  </a:lnTo>
                  <a:lnTo>
                    <a:pt x="28" y="3559"/>
                  </a:lnTo>
                  <a:lnTo>
                    <a:pt x="84" y="3809"/>
                  </a:lnTo>
                  <a:lnTo>
                    <a:pt x="167" y="4087"/>
                  </a:lnTo>
                  <a:lnTo>
                    <a:pt x="278" y="4337"/>
                  </a:lnTo>
                  <a:lnTo>
                    <a:pt x="390" y="4559"/>
                  </a:lnTo>
                  <a:lnTo>
                    <a:pt x="556" y="4809"/>
                  </a:lnTo>
                  <a:lnTo>
                    <a:pt x="751" y="5032"/>
                  </a:lnTo>
                  <a:lnTo>
                    <a:pt x="973" y="5226"/>
                  </a:lnTo>
                  <a:lnTo>
                    <a:pt x="1224" y="5421"/>
                  </a:lnTo>
                  <a:lnTo>
                    <a:pt x="1501" y="5588"/>
                  </a:lnTo>
                  <a:lnTo>
                    <a:pt x="1807" y="5727"/>
                  </a:lnTo>
                  <a:lnTo>
                    <a:pt x="2113" y="5866"/>
                  </a:lnTo>
                  <a:lnTo>
                    <a:pt x="2447" y="5921"/>
                  </a:lnTo>
                  <a:lnTo>
                    <a:pt x="2780" y="5977"/>
                  </a:lnTo>
                  <a:lnTo>
                    <a:pt x="3086" y="5977"/>
                  </a:lnTo>
                  <a:lnTo>
                    <a:pt x="3392" y="5949"/>
                  </a:lnTo>
                  <a:lnTo>
                    <a:pt x="3697" y="5893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7" y="5393"/>
                  </a:lnTo>
                  <a:lnTo>
                    <a:pt x="5087" y="5226"/>
                  </a:lnTo>
                  <a:lnTo>
                    <a:pt x="5309" y="5032"/>
                  </a:lnTo>
                  <a:lnTo>
                    <a:pt x="5532" y="4809"/>
                  </a:lnTo>
                  <a:lnTo>
                    <a:pt x="5726" y="4587"/>
                  </a:lnTo>
                  <a:lnTo>
                    <a:pt x="5893" y="4337"/>
                  </a:lnTo>
                  <a:lnTo>
                    <a:pt x="6032" y="4087"/>
                  </a:lnTo>
                  <a:lnTo>
                    <a:pt x="6171" y="3809"/>
                  </a:lnTo>
                  <a:lnTo>
                    <a:pt x="6254" y="3531"/>
                  </a:lnTo>
                  <a:lnTo>
                    <a:pt x="6338" y="3281"/>
                  </a:lnTo>
                  <a:lnTo>
                    <a:pt x="6366" y="3003"/>
                  </a:lnTo>
                  <a:lnTo>
                    <a:pt x="6393" y="2725"/>
                  </a:lnTo>
                  <a:lnTo>
                    <a:pt x="6366" y="2447"/>
                  </a:lnTo>
                  <a:lnTo>
                    <a:pt x="6310" y="2169"/>
                  </a:lnTo>
                  <a:lnTo>
                    <a:pt x="6199" y="1891"/>
                  </a:lnTo>
                  <a:lnTo>
                    <a:pt x="6088" y="1641"/>
                  </a:lnTo>
                  <a:lnTo>
                    <a:pt x="5921" y="1390"/>
                  </a:lnTo>
                  <a:lnTo>
                    <a:pt x="5699" y="1140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7" y="501"/>
                  </a:lnTo>
                  <a:lnTo>
                    <a:pt x="4448" y="334"/>
                  </a:lnTo>
                  <a:lnTo>
                    <a:pt x="4003" y="195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63"/>
            <p:cNvSpPr/>
            <p:nvPr/>
          </p:nvSpPr>
          <p:spPr>
            <a:xfrm>
              <a:off x="1546750" y="4336550"/>
              <a:ext cx="28525" cy="26425"/>
            </a:xfrm>
            <a:custGeom>
              <a:avLst/>
              <a:gdLst/>
              <a:ahLst/>
              <a:cxnLst/>
              <a:rect l="l" t="t" r="r" b="b"/>
              <a:pathLst>
                <a:path w="1141" h="1057" extrusionOk="0">
                  <a:moveTo>
                    <a:pt x="390" y="1"/>
                  </a:moveTo>
                  <a:lnTo>
                    <a:pt x="278" y="56"/>
                  </a:lnTo>
                  <a:lnTo>
                    <a:pt x="195" y="112"/>
                  </a:lnTo>
                  <a:lnTo>
                    <a:pt x="139" y="167"/>
                  </a:lnTo>
                  <a:lnTo>
                    <a:pt x="28" y="334"/>
                  </a:lnTo>
                  <a:lnTo>
                    <a:pt x="0" y="529"/>
                  </a:lnTo>
                  <a:lnTo>
                    <a:pt x="0" y="612"/>
                  </a:lnTo>
                  <a:lnTo>
                    <a:pt x="28" y="723"/>
                  </a:lnTo>
                  <a:lnTo>
                    <a:pt x="56" y="807"/>
                  </a:lnTo>
                  <a:lnTo>
                    <a:pt x="139" y="890"/>
                  </a:lnTo>
                  <a:lnTo>
                    <a:pt x="223" y="946"/>
                  </a:lnTo>
                  <a:lnTo>
                    <a:pt x="306" y="1001"/>
                  </a:lnTo>
                  <a:lnTo>
                    <a:pt x="445" y="1029"/>
                  </a:lnTo>
                  <a:lnTo>
                    <a:pt x="556" y="1057"/>
                  </a:lnTo>
                  <a:lnTo>
                    <a:pt x="668" y="1029"/>
                  </a:lnTo>
                  <a:lnTo>
                    <a:pt x="751" y="1001"/>
                  </a:lnTo>
                  <a:lnTo>
                    <a:pt x="862" y="946"/>
                  </a:lnTo>
                  <a:lnTo>
                    <a:pt x="946" y="890"/>
                  </a:lnTo>
                  <a:lnTo>
                    <a:pt x="1001" y="807"/>
                  </a:lnTo>
                  <a:lnTo>
                    <a:pt x="1057" y="723"/>
                  </a:lnTo>
                  <a:lnTo>
                    <a:pt x="1112" y="612"/>
                  </a:lnTo>
                  <a:lnTo>
                    <a:pt x="1140" y="529"/>
                  </a:lnTo>
                  <a:lnTo>
                    <a:pt x="1112" y="418"/>
                  </a:lnTo>
                  <a:lnTo>
                    <a:pt x="1112" y="334"/>
                  </a:lnTo>
                  <a:lnTo>
                    <a:pt x="1057" y="223"/>
                  </a:lnTo>
                  <a:lnTo>
                    <a:pt x="973" y="140"/>
                  </a:lnTo>
                  <a:lnTo>
                    <a:pt x="862" y="84"/>
                  </a:lnTo>
                  <a:lnTo>
                    <a:pt x="695" y="28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63"/>
            <p:cNvSpPr/>
            <p:nvPr/>
          </p:nvSpPr>
          <p:spPr>
            <a:xfrm>
              <a:off x="1537025" y="4372000"/>
              <a:ext cx="18100" cy="17400"/>
            </a:xfrm>
            <a:custGeom>
              <a:avLst/>
              <a:gdLst/>
              <a:ahLst/>
              <a:cxnLst/>
              <a:rect l="l" t="t" r="r" b="b"/>
              <a:pathLst>
                <a:path w="724" h="696" extrusionOk="0">
                  <a:moveTo>
                    <a:pt x="306" y="0"/>
                  </a:moveTo>
                  <a:lnTo>
                    <a:pt x="167" y="28"/>
                  </a:lnTo>
                  <a:lnTo>
                    <a:pt x="84" y="111"/>
                  </a:lnTo>
                  <a:lnTo>
                    <a:pt x="0" y="223"/>
                  </a:lnTo>
                  <a:lnTo>
                    <a:pt x="0" y="334"/>
                  </a:lnTo>
                  <a:lnTo>
                    <a:pt x="0" y="473"/>
                  </a:lnTo>
                  <a:lnTo>
                    <a:pt x="84" y="584"/>
                  </a:lnTo>
                  <a:lnTo>
                    <a:pt x="195" y="667"/>
                  </a:lnTo>
                  <a:lnTo>
                    <a:pt x="278" y="667"/>
                  </a:lnTo>
                  <a:lnTo>
                    <a:pt x="334" y="695"/>
                  </a:lnTo>
                  <a:lnTo>
                    <a:pt x="473" y="640"/>
                  </a:lnTo>
                  <a:lnTo>
                    <a:pt x="584" y="584"/>
                  </a:lnTo>
                  <a:lnTo>
                    <a:pt x="667" y="473"/>
                  </a:lnTo>
                  <a:lnTo>
                    <a:pt x="723" y="334"/>
                  </a:lnTo>
                  <a:lnTo>
                    <a:pt x="695" y="223"/>
                  </a:lnTo>
                  <a:lnTo>
                    <a:pt x="667" y="167"/>
                  </a:lnTo>
                  <a:lnTo>
                    <a:pt x="612" y="111"/>
                  </a:lnTo>
                  <a:lnTo>
                    <a:pt x="528" y="56"/>
                  </a:lnTo>
                  <a:lnTo>
                    <a:pt x="445" y="28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63"/>
            <p:cNvSpPr/>
            <p:nvPr/>
          </p:nvSpPr>
          <p:spPr>
            <a:xfrm>
              <a:off x="1065900" y="468260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862" y="1"/>
                  </a:moveTo>
                  <a:lnTo>
                    <a:pt x="695" y="29"/>
                  </a:lnTo>
                  <a:lnTo>
                    <a:pt x="528" y="56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2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84" y="1335"/>
                  </a:lnTo>
                  <a:lnTo>
                    <a:pt x="1668" y="1196"/>
                  </a:lnTo>
                  <a:lnTo>
                    <a:pt x="1696" y="1029"/>
                  </a:lnTo>
                  <a:lnTo>
                    <a:pt x="1723" y="862"/>
                  </a:lnTo>
                  <a:lnTo>
                    <a:pt x="1696" y="696"/>
                  </a:lnTo>
                  <a:lnTo>
                    <a:pt x="1668" y="529"/>
                  </a:lnTo>
                  <a:lnTo>
                    <a:pt x="1584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6"/>
                  </a:lnTo>
                  <a:lnTo>
                    <a:pt x="1029" y="29"/>
                  </a:lnTo>
                  <a:lnTo>
                    <a:pt x="8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63"/>
            <p:cNvSpPr/>
            <p:nvPr/>
          </p:nvSpPr>
          <p:spPr>
            <a:xfrm>
              <a:off x="1168025" y="4795175"/>
              <a:ext cx="43125" cy="43100"/>
            </a:xfrm>
            <a:custGeom>
              <a:avLst/>
              <a:gdLst/>
              <a:ahLst/>
              <a:cxnLst/>
              <a:rect l="l" t="t" r="r" b="b"/>
              <a:pathLst>
                <a:path w="1725" h="1724" extrusionOk="0">
                  <a:moveTo>
                    <a:pt x="668" y="1"/>
                  </a:moveTo>
                  <a:lnTo>
                    <a:pt x="529" y="56"/>
                  </a:lnTo>
                  <a:lnTo>
                    <a:pt x="362" y="140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7" y="529"/>
                  </a:lnTo>
                  <a:lnTo>
                    <a:pt x="1" y="696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7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68" y="1696"/>
                  </a:lnTo>
                  <a:lnTo>
                    <a:pt x="863" y="1724"/>
                  </a:lnTo>
                  <a:lnTo>
                    <a:pt x="1029" y="1696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35"/>
                  </a:lnTo>
                  <a:lnTo>
                    <a:pt x="1641" y="1196"/>
                  </a:lnTo>
                  <a:lnTo>
                    <a:pt x="1697" y="1029"/>
                  </a:lnTo>
                  <a:lnTo>
                    <a:pt x="1724" y="862"/>
                  </a:lnTo>
                  <a:lnTo>
                    <a:pt x="1697" y="696"/>
                  </a:lnTo>
                  <a:lnTo>
                    <a:pt x="1641" y="529"/>
                  </a:lnTo>
                  <a:lnTo>
                    <a:pt x="1585" y="362"/>
                  </a:lnTo>
                  <a:lnTo>
                    <a:pt x="1474" y="251"/>
                  </a:lnTo>
                  <a:lnTo>
                    <a:pt x="1335" y="140"/>
                  </a:lnTo>
                  <a:lnTo>
                    <a:pt x="1196" y="56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63"/>
            <p:cNvSpPr/>
            <p:nvPr/>
          </p:nvSpPr>
          <p:spPr>
            <a:xfrm>
              <a:off x="992925" y="4840350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862" y="0"/>
                  </a:moveTo>
                  <a:lnTo>
                    <a:pt x="695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89"/>
                  </a:lnTo>
                  <a:lnTo>
                    <a:pt x="56" y="528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196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68" y="1196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68" y="528"/>
                  </a:lnTo>
                  <a:lnTo>
                    <a:pt x="1585" y="389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63"/>
            <p:cNvSpPr/>
            <p:nvPr/>
          </p:nvSpPr>
          <p:spPr>
            <a:xfrm>
              <a:off x="1587050" y="4680525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668" y="0"/>
                  </a:moveTo>
                  <a:lnTo>
                    <a:pt x="529" y="56"/>
                  </a:lnTo>
                  <a:lnTo>
                    <a:pt x="362" y="139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6" y="529"/>
                  </a:lnTo>
                  <a:lnTo>
                    <a:pt x="1" y="667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6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57"/>
                  </a:lnTo>
                  <a:lnTo>
                    <a:pt x="529" y="1640"/>
                  </a:lnTo>
                  <a:lnTo>
                    <a:pt x="668" y="1696"/>
                  </a:lnTo>
                  <a:lnTo>
                    <a:pt x="862" y="1724"/>
                  </a:lnTo>
                  <a:lnTo>
                    <a:pt x="1029" y="1696"/>
                  </a:lnTo>
                  <a:lnTo>
                    <a:pt x="1196" y="1640"/>
                  </a:lnTo>
                  <a:lnTo>
                    <a:pt x="1335" y="1557"/>
                  </a:lnTo>
                  <a:lnTo>
                    <a:pt x="1474" y="1474"/>
                  </a:lnTo>
                  <a:lnTo>
                    <a:pt x="1557" y="1335"/>
                  </a:lnTo>
                  <a:lnTo>
                    <a:pt x="1641" y="1196"/>
                  </a:lnTo>
                  <a:lnTo>
                    <a:pt x="1696" y="1029"/>
                  </a:lnTo>
                  <a:lnTo>
                    <a:pt x="1724" y="862"/>
                  </a:lnTo>
                  <a:lnTo>
                    <a:pt x="1696" y="667"/>
                  </a:lnTo>
                  <a:lnTo>
                    <a:pt x="1641" y="529"/>
                  </a:lnTo>
                  <a:lnTo>
                    <a:pt x="1557" y="362"/>
                  </a:lnTo>
                  <a:lnTo>
                    <a:pt x="1474" y="251"/>
                  </a:lnTo>
                  <a:lnTo>
                    <a:pt x="1335" y="139"/>
                  </a:lnTo>
                  <a:lnTo>
                    <a:pt x="1196" y="56"/>
                  </a:lnTo>
                  <a:lnTo>
                    <a:pt x="10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63"/>
            <p:cNvSpPr/>
            <p:nvPr/>
          </p:nvSpPr>
          <p:spPr>
            <a:xfrm>
              <a:off x="1484900" y="4792400"/>
              <a:ext cx="43100" cy="43800"/>
            </a:xfrm>
            <a:custGeom>
              <a:avLst/>
              <a:gdLst/>
              <a:ahLst/>
              <a:cxnLst/>
              <a:rect l="l" t="t" r="r" b="b"/>
              <a:pathLst>
                <a:path w="1724" h="1752" extrusionOk="0">
                  <a:moveTo>
                    <a:pt x="862" y="0"/>
                  </a:moveTo>
                  <a:lnTo>
                    <a:pt x="696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90"/>
                  </a:lnTo>
                  <a:lnTo>
                    <a:pt x="56" y="529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223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6" y="1724"/>
                  </a:lnTo>
                  <a:lnTo>
                    <a:pt x="862" y="1752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41" y="1223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41" y="529"/>
                  </a:lnTo>
                  <a:lnTo>
                    <a:pt x="1585" y="390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63"/>
            <p:cNvSpPr/>
            <p:nvPr/>
          </p:nvSpPr>
          <p:spPr>
            <a:xfrm>
              <a:off x="1660025" y="483825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667" y="1"/>
                  </a:moveTo>
                  <a:lnTo>
                    <a:pt x="528" y="57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3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67" y="1697"/>
                  </a:lnTo>
                  <a:lnTo>
                    <a:pt x="862" y="1724"/>
                  </a:lnTo>
                  <a:lnTo>
                    <a:pt x="1029" y="1697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57" y="1335"/>
                  </a:lnTo>
                  <a:lnTo>
                    <a:pt x="1640" y="1196"/>
                  </a:lnTo>
                  <a:lnTo>
                    <a:pt x="1696" y="1029"/>
                  </a:lnTo>
                  <a:lnTo>
                    <a:pt x="1723" y="863"/>
                  </a:lnTo>
                  <a:lnTo>
                    <a:pt x="1696" y="696"/>
                  </a:lnTo>
                  <a:lnTo>
                    <a:pt x="1640" y="529"/>
                  </a:lnTo>
                  <a:lnTo>
                    <a:pt x="1557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7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63"/>
            <p:cNvSpPr/>
            <p:nvPr/>
          </p:nvSpPr>
          <p:spPr>
            <a:xfrm>
              <a:off x="641325" y="3678500"/>
              <a:ext cx="364825" cy="441975"/>
            </a:xfrm>
            <a:custGeom>
              <a:avLst/>
              <a:gdLst/>
              <a:ahLst/>
              <a:cxnLst/>
              <a:rect l="l" t="t" r="r" b="b"/>
              <a:pathLst>
                <a:path w="14593" h="17679" fill="none" extrusionOk="0">
                  <a:moveTo>
                    <a:pt x="1001" y="15260"/>
                  </a:moveTo>
                  <a:lnTo>
                    <a:pt x="1001" y="15260"/>
                  </a:lnTo>
                  <a:lnTo>
                    <a:pt x="806" y="15343"/>
                  </a:lnTo>
                  <a:lnTo>
                    <a:pt x="612" y="15455"/>
                  </a:lnTo>
                  <a:lnTo>
                    <a:pt x="473" y="15594"/>
                  </a:lnTo>
                  <a:lnTo>
                    <a:pt x="334" y="15733"/>
                  </a:lnTo>
                  <a:lnTo>
                    <a:pt x="195" y="15899"/>
                  </a:lnTo>
                  <a:lnTo>
                    <a:pt x="111" y="16066"/>
                  </a:lnTo>
                  <a:lnTo>
                    <a:pt x="56" y="16233"/>
                  </a:lnTo>
                  <a:lnTo>
                    <a:pt x="28" y="16400"/>
                  </a:lnTo>
                  <a:lnTo>
                    <a:pt x="0" y="16566"/>
                  </a:lnTo>
                  <a:lnTo>
                    <a:pt x="28" y="16761"/>
                  </a:lnTo>
                  <a:lnTo>
                    <a:pt x="83" y="16928"/>
                  </a:lnTo>
                  <a:lnTo>
                    <a:pt x="167" y="17067"/>
                  </a:lnTo>
                  <a:lnTo>
                    <a:pt x="278" y="17234"/>
                  </a:lnTo>
                  <a:lnTo>
                    <a:pt x="417" y="17345"/>
                  </a:lnTo>
                  <a:lnTo>
                    <a:pt x="612" y="17456"/>
                  </a:lnTo>
                  <a:lnTo>
                    <a:pt x="834" y="17567"/>
                  </a:lnTo>
                  <a:lnTo>
                    <a:pt x="834" y="17567"/>
                  </a:lnTo>
                  <a:lnTo>
                    <a:pt x="1140" y="17650"/>
                  </a:lnTo>
                  <a:lnTo>
                    <a:pt x="1418" y="17678"/>
                  </a:lnTo>
                  <a:lnTo>
                    <a:pt x="1668" y="17650"/>
                  </a:lnTo>
                  <a:lnTo>
                    <a:pt x="1946" y="17595"/>
                  </a:lnTo>
                  <a:lnTo>
                    <a:pt x="2168" y="17484"/>
                  </a:lnTo>
                  <a:lnTo>
                    <a:pt x="2391" y="17373"/>
                  </a:lnTo>
                  <a:lnTo>
                    <a:pt x="2585" y="17234"/>
                  </a:lnTo>
                  <a:lnTo>
                    <a:pt x="2780" y="17067"/>
                  </a:lnTo>
                  <a:lnTo>
                    <a:pt x="3085" y="16733"/>
                  </a:lnTo>
                  <a:lnTo>
                    <a:pt x="3336" y="16427"/>
                  </a:lnTo>
                  <a:lnTo>
                    <a:pt x="3502" y="16122"/>
                  </a:lnTo>
                  <a:lnTo>
                    <a:pt x="3502" y="16122"/>
                  </a:lnTo>
                  <a:lnTo>
                    <a:pt x="3780" y="16316"/>
                  </a:lnTo>
                  <a:lnTo>
                    <a:pt x="4086" y="16483"/>
                  </a:lnTo>
                  <a:lnTo>
                    <a:pt x="4475" y="16678"/>
                  </a:lnTo>
                  <a:lnTo>
                    <a:pt x="4698" y="16761"/>
                  </a:lnTo>
                  <a:lnTo>
                    <a:pt x="4948" y="16817"/>
                  </a:lnTo>
                  <a:lnTo>
                    <a:pt x="5226" y="16872"/>
                  </a:lnTo>
                  <a:lnTo>
                    <a:pt x="5504" y="16928"/>
                  </a:lnTo>
                  <a:lnTo>
                    <a:pt x="5782" y="16928"/>
                  </a:lnTo>
                  <a:lnTo>
                    <a:pt x="6087" y="16900"/>
                  </a:lnTo>
                  <a:lnTo>
                    <a:pt x="6393" y="16844"/>
                  </a:lnTo>
                  <a:lnTo>
                    <a:pt x="6727" y="16733"/>
                  </a:lnTo>
                  <a:lnTo>
                    <a:pt x="6727" y="16733"/>
                  </a:lnTo>
                  <a:lnTo>
                    <a:pt x="7032" y="16622"/>
                  </a:lnTo>
                  <a:lnTo>
                    <a:pt x="7310" y="16455"/>
                  </a:lnTo>
                  <a:lnTo>
                    <a:pt x="7533" y="16261"/>
                  </a:lnTo>
                  <a:lnTo>
                    <a:pt x="7727" y="16066"/>
                  </a:lnTo>
                  <a:lnTo>
                    <a:pt x="7894" y="15844"/>
                  </a:lnTo>
                  <a:lnTo>
                    <a:pt x="8033" y="15594"/>
                  </a:lnTo>
                  <a:lnTo>
                    <a:pt x="8144" y="15343"/>
                  </a:lnTo>
                  <a:lnTo>
                    <a:pt x="8200" y="15093"/>
                  </a:lnTo>
                  <a:lnTo>
                    <a:pt x="8228" y="14815"/>
                  </a:lnTo>
                  <a:lnTo>
                    <a:pt x="8200" y="14537"/>
                  </a:lnTo>
                  <a:lnTo>
                    <a:pt x="8172" y="14232"/>
                  </a:lnTo>
                  <a:lnTo>
                    <a:pt x="8061" y="13954"/>
                  </a:lnTo>
                  <a:lnTo>
                    <a:pt x="7950" y="13676"/>
                  </a:lnTo>
                  <a:lnTo>
                    <a:pt x="7783" y="13370"/>
                  </a:lnTo>
                  <a:lnTo>
                    <a:pt x="7588" y="13092"/>
                  </a:lnTo>
                  <a:lnTo>
                    <a:pt x="7366" y="12842"/>
                  </a:lnTo>
                  <a:lnTo>
                    <a:pt x="7366" y="12842"/>
                  </a:lnTo>
                  <a:lnTo>
                    <a:pt x="7616" y="12870"/>
                  </a:lnTo>
                  <a:lnTo>
                    <a:pt x="7866" y="12897"/>
                  </a:lnTo>
                  <a:lnTo>
                    <a:pt x="8144" y="12897"/>
                  </a:lnTo>
                  <a:lnTo>
                    <a:pt x="8422" y="12870"/>
                  </a:lnTo>
                  <a:lnTo>
                    <a:pt x="8700" y="12842"/>
                  </a:lnTo>
                  <a:lnTo>
                    <a:pt x="9006" y="12758"/>
                  </a:lnTo>
                  <a:lnTo>
                    <a:pt x="9284" y="12675"/>
                  </a:lnTo>
                  <a:lnTo>
                    <a:pt x="9562" y="12564"/>
                  </a:lnTo>
                  <a:lnTo>
                    <a:pt x="9840" y="12453"/>
                  </a:lnTo>
                  <a:lnTo>
                    <a:pt x="10090" y="12314"/>
                  </a:lnTo>
                  <a:lnTo>
                    <a:pt x="10340" y="12175"/>
                  </a:lnTo>
                  <a:lnTo>
                    <a:pt x="10590" y="12008"/>
                  </a:lnTo>
                  <a:lnTo>
                    <a:pt x="10813" y="11841"/>
                  </a:lnTo>
                  <a:lnTo>
                    <a:pt x="11007" y="11647"/>
                  </a:lnTo>
                  <a:lnTo>
                    <a:pt x="11174" y="11480"/>
                  </a:lnTo>
                  <a:lnTo>
                    <a:pt x="11313" y="11285"/>
                  </a:lnTo>
                  <a:lnTo>
                    <a:pt x="11313" y="11285"/>
                  </a:lnTo>
                  <a:lnTo>
                    <a:pt x="11424" y="11119"/>
                  </a:lnTo>
                  <a:lnTo>
                    <a:pt x="11507" y="10924"/>
                  </a:lnTo>
                  <a:lnTo>
                    <a:pt x="11563" y="10729"/>
                  </a:lnTo>
                  <a:lnTo>
                    <a:pt x="11591" y="10479"/>
                  </a:lnTo>
                  <a:lnTo>
                    <a:pt x="11619" y="10257"/>
                  </a:lnTo>
                  <a:lnTo>
                    <a:pt x="11619" y="9979"/>
                  </a:lnTo>
                  <a:lnTo>
                    <a:pt x="11591" y="9729"/>
                  </a:lnTo>
                  <a:lnTo>
                    <a:pt x="11535" y="9451"/>
                  </a:lnTo>
                  <a:lnTo>
                    <a:pt x="11480" y="9201"/>
                  </a:lnTo>
                  <a:lnTo>
                    <a:pt x="11396" y="8923"/>
                  </a:lnTo>
                  <a:lnTo>
                    <a:pt x="11313" y="8673"/>
                  </a:lnTo>
                  <a:lnTo>
                    <a:pt x="11202" y="8450"/>
                  </a:lnTo>
                  <a:lnTo>
                    <a:pt x="11063" y="8228"/>
                  </a:lnTo>
                  <a:lnTo>
                    <a:pt x="10924" y="8033"/>
                  </a:lnTo>
                  <a:lnTo>
                    <a:pt x="10785" y="7839"/>
                  </a:lnTo>
                  <a:lnTo>
                    <a:pt x="10590" y="7700"/>
                  </a:lnTo>
                  <a:lnTo>
                    <a:pt x="10590" y="7700"/>
                  </a:lnTo>
                  <a:lnTo>
                    <a:pt x="10813" y="7811"/>
                  </a:lnTo>
                  <a:lnTo>
                    <a:pt x="11063" y="7894"/>
                  </a:lnTo>
                  <a:lnTo>
                    <a:pt x="11313" y="7950"/>
                  </a:lnTo>
                  <a:lnTo>
                    <a:pt x="11591" y="7950"/>
                  </a:lnTo>
                  <a:lnTo>
                    <a:pt x="11841" y="7950"/>
                  </a:lnTo>
                  <a:lnTo>
                    <a:pt x="12119" y="7894"/>
                  </a:lnTo>
                  <a:lnTo>
                    <a:pt x="12397" y="7839"/>
                  </a:lnTo>
                  <a:lnTo>
                    <a:pt x="12647" y="7755"/>
                  </a:lnTo>
                  <a:lnTo>
                    <a:pt x="12897" y="7644"/>
                  </a:lnTo>
                  <a:lnTo>
                    <a:pt x="13147" y="7533"/>
                  </a:lnTo>
                  <a:lnTo>
                    <a:pt x="13397" y="7366"/>
                  </a:lnTo>
                  <a:lnTo>
                    <a:pt x="13620" y="7227"/>
                  </a:lnTo>
                  <a:lnTo>
                    <a:pt x="13814" y="7033"/>
                  </a:lnTo>
                  <a:lnTo>
                    <a:pt x="13981" y="6866"/>
                  </a:lnTo>
                  <a:lnTo>
                    <a:pt x="14148" y="6671"/>
                  </a:lnTo>
                  <a:lnTo>
                    <a:pt x="14287" y="6449"/>
                  </a:lnTo>
                  <a:lnTo>
                    <a:pt x="14287" y="6449"/>
                  </a:lnTo>
                  <a:lnTo>
                    <a:pt x="14370" y="6254"/>
                  </a:lnTo>
                  <a:lnTo>
                    <a:pt x="14454" y="6004"/>
                  </a:lnTo>
                  <a:lnTo>
                    <a:pt x="14509" y="5754"/>
                  </a:lnTo>
                  <a:lnTo>
                    <a:pt x="14565" y="5504"/>
                  </a:lnTo>
                  <a:lnTo>
                    <a:pt x="14593" y="5226"/>
                  </a:lnTo>
                  <a:lnTo>
                    <a:pt x="14565" y="4948"/>
                  </a:lnTo>
                  <a:lnTo>
                    <a:pt x="14565" y="4670"/>
                  </a:lnTo>
                  <a:lnTo>
                    <a:pt x="14509" y="4420"/>
                  </a:lnTo>
                  <a:lnTo>
                    <a:pt x="14426" y="4170"/>
                  </a:lnTo>
                  <a:lnTo>
                    <a:pt x="14343" y="3947"/>
                  </a:lnTo>
                  <a:lnTo>
                    <a:pt x="14231" y="3725"/>
                  </a:lnTo>
                  <a:lnTo>
                    <a:pt x="14065" y="3558"/>
                  </a:lnTo>
                  <a:lnTo>
                    <a:pt x="13898" y="3447"/>
                  </a:lnTo>
                  <a:lnTo>
                    <a:pt x="13703" y="3364"/>
                  </a:lnTo>
                  <a:lnTo>
                    <a:pt x="13509" y="3308"/>
                  </a:lnTo>
                  <a:lnTo>
                    <a:pt x="13258" y="3336"/>
                  </a:lnTo>
                  <a:lnTo>
                    <a:pt x="13258" y="3336"/>
                  </a:lnTo>
                  <a:lnTo>
                    <a:pt x="13536" y="3113"/>
                  </a:lnTo>
                  <a:lnTo>
                    <a:pt x="13787" y="2891"/>
                  </a:lnTo>
                  <a:lnTo>
                    <a:pt x="13981" y="2641"/>
                  </a:lnTo>
                  <a:lnTo>
                    <a:pt x="14148" y="2419"/>
                  </a:lnTo>
                  <a:lnTo>
                    <a:pt x="14287" y="2196"/>
                  </a:lnTo>
                  <a:lnTo>
                    <a:pt x="14370" y="1974"/>
                  </a:lnTo>
                  <a:lnTo>
                    <a:pt x="14426" y="1751"/>
                  </a:lnTo>
                  <a:lnTo>
                    <a:pt x="14426" y="1557"/>
                  </a:lnTo>
                  <a:lnTo>
                    <a:pt x="14426" y="1362"/>
                  </a:lnTo>
                  <a:lnTo>
                    <a:pt x="14398" y="1168"/>
                  </a:lnTo>
                  <a:lnTo>
                    <a:pt x="14343" y="973"/>
                  </a:lnTo>
                  <a:lnTo>
                    <a:pt x="14259" y="806"/>
                  </a:lnTo>
                  <a:lnTo>
                    <a:pt x="14148" y="640"/>
                  </a:lnTo>
                  <a:lnTo>
                    <a:pt x="14009" y="501"/>
                  </a:lnTo>
                  <a:lnTo>
                    <a:pt x="13870" y="362"/>
                  </a:lnTo>
                  <a:lnTo>
                    <a:pt x="13731" y="251"/>
                  </a:lnTo>
                  <a:lnTo>
                    <a:pt x="13564" y="167"/>
                  </a:lnTo>
                  <a:lnTo>
                    <a:pt x="13370" y="84"/>
                  </a:lnTo>
                  <a:lnTo>
                    <a:pt x="13203" y="28"/>
                  </a:lnTo>
                  <a:lnTo>
                    <a:pt x="13008" y="0"/>
                  </a:lnTo>
                  <a:lnTo>
                    <a:pt x="12814" y="0"/>
                  </a:lnTo>
                  <a:lnTo>
                    <a:pt x="12619" y="28"/>
                  </a:lnTo>
                  <a:lnTo>
                    <a:pt x="12425" y="56"/>
                  </a:lnTo>
                  <a:lnTo>
                    <a:pt x="12230" y="139"/>
                  </a:lnTo>
                  <a:lnTo>
                    <a:pt x="12063" y="251"/>
                  </a:lnTo>
                  <a:lnTo>
                    <a:pt x="11869" y="362"/>
                  </a:lnTo>
                  <a:lnTo>
                    <a:pt x="11730" y="528"/>
                  </a:lnTo>
                  <a:lnTo>
                    <a:pt x="11563" y="723"/>
                  </a:lnTo>
                  <a:lnTo>
                    <a:pt x="11424" y="973"/>
                  </a:lnTo>
                  <a:lnTo>
                    <a:pt x="11313" y="1223"/>
                  </a:lnTo>
                  <a:lnTo>
                    <a:pt x="11202" y="1529"/>
                  </a:lnTo>
                  <a:lnTo>
                    <a:pt x="11118" y="18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63"/>
            <p:cNvSpPr/>
            <p:nvPr/>
          </p:nvSpPr>
          <p:spPr>
            <a:xfrm>
              <a:off x="1600950" y="3709775"/>
              <a:ext cx="385675" cy="414175"/>
            </a:xfrm>
            <a:custGeom>
              <a:avLst/>
              <a:gdLst/>
              <a:ahLst/>
              <a:cxnLst/>
              <a:rect l="l" t="t" r="r" b="b"/>
              <a:pathLst>
                <a:path w="15427" h="16567" fill="none" extrusionOk="0">
                  <a:moveTo>
                    <a:pt x="2474" y="1195"/>
                  </a:moveTo>
                  <a:lnTo>
                    <a:pt x="2474" y="1195"/>
                  </a:lnTo>
                  <a:lnTo>
                    <a:pt x="2419" y="973"/>
                  </a:lnTo>
                  <a:lnTo>
                    <a:pt x="2335" y="778"/>
                  </a:lnTo>
                  <a:lnTo>
                    <a:pt x="2224" y="612"/>
                  </a:lnTo>
                  <a:lnTo>
                    <a:pt x="2113" y="445"/>
                  </a:lnTo>
                  <a:lnTo>
                    <a:pt x="1974" y="306"/>
                  </a:lnTo>
                  <a:lnTo>
                    <a:pt x="1835" y="195"/>
                  </a:lnTo>
                  <a:lnTo>
                    <a:pt x="1668" y="111"/>
                  </a:lnTo>
                  <a:lnTo>
                    <a:pt x="1501" y="56"/>
                  </a:lnTo>
                  <a:lnTo>
                    <a:pt x="1335" y="0"/>
                  </a:lnTo>
                  <a:lnTo>
                    <a:pt x="1168" y="0"/>
                  </a:lnTo>
                  <a:lnTo>
                    <a:pt x="973" y="28"/>
                  </a:lnTo>
                  <a:lnTo>
                    <a:pt x="807" y="84"/>
                  </a:lnTo>
                  <a:lnTo>
                    <a:pt x="668" y="167"/>
                  </a:lnTo>
                  <a:lnTo>
                    <a:pt x="501" y="278"/>
                  </a:lnTo>
                  <a:lnTo>
                    <a:pt x="362" y="445"/>
                  </a:lnTo>
                  <a:lnTo>
                    <a:pt x="251" y="639"/>
                  </a:lnTo>
                  <a:lnTo>
                    <a:pt x="251" y="639"/>
                  </a:lnTo>
                  <a:lnTo>
                    <a:pt x="112" y="917"/>
                  </a:lnTo>
                  <a:lnTo>
                    <a:pt x="28" y="1195"/>
                  </a:lnTo>
                  <a:lnTo>
                    <a:pt x="1" y="1473"/>
                  </a:lnTo>
                  <a:lnTo>
                    <a:pt x="28" y="1723"/>
                  </a:lnTo>
                  <a:lnTo>
                    <a:pt x="84" y="1974"/>
                  </a:lnTo>
                  <a:lnTo>
                    <a:pt x="167" y="2196"/>
                  </a:lnTo>
                  <a:lnTo>
                    <a:pt x="278" y="2418"/>
                  </a:lnTo>
                  <a:lnTo>
                    <a:pt x="390" y="2641"/>
                  </a:lnTo>
                  <a:lnTo>
                    <a:pt x="668" y="3002"/>
                  </a:lnTo>
                  <a:lnTo>
                    <a:pt x="918" y="3252"/>
                  </a:lnTo>
                  <a:lnTo>
                    <a:pt x="1196" y="3502"/>
                  </a:lnTo>
                  <a:lnTo>
                    <a:pt x="1196" y="3502"/>
                  </a:lnTo>
                  <a:lnTo>
                    <a:pt x="973" y="3725"/>
                  </a:lnTo>
                  <a:lnTo>
                    <a:pt x="751" y="4003"/>
                  </a:lnTo>
                  <a:lnTo>
                    <a:pt x="501" y="4336"/>
                  </a:lnTo>
                  <a:lnTo>
                    <a:pt x="390" y="4559"/>
                  </a:lnTo>
                  <a:lnTo>
                    <a:pt x="278" y="4781"/>
                  </a:lnTo>
                  <a:lnTo>
                    <a:pt x="167" y="5031"/>
                  </a:lnTo>
                  <a:lnTo>
                    <a:pt x="112" y="5309"/>
                  </a:lnTo>
                  <a:lnTo>
                    <a:pt x="56" y="5587"/>
                  </a:lnTo>
                  <a:lnTo>
                    <a:pt x="28" y="5893"/>
                  </a:lnTo>
                  <a:lnTo>
                    <a:pt x="28" y="6199"/>
                  </a:lnTo>
                  <a:lnTo>
                    <a:pt x="56" y="6532"/>
                  </a:lnTo>
                  <a:lnTo>
                    <a:pt x="56" y="6532"/>
                  </a:lnTo>
                  <a:lnTo>
                    <a:pt x="139" y="6866"/>
                  </a:lnTo>
                  <a:lnTo>
                    <a:pt x="251" y="7144"/>
                  </a:lnTo>
                  <a:lnTo>
                    <a:pt x="390" y="7394"/>
                  </a:lnTo>
                  <a:lnTo>
                    <a:pt x="556" y="7644"/>
                  </a:lnTo>
                  <a:lnTo>
                    <a:pt x="751" y="7838"/>
                  </a:lnTo>
                  <a:lnTo>
                    <a:pt x="973" y="8005"/>
                  </a:lnTo>
                  <a:lnTo>
                    <a:pt x="1196" y="8144"/>
                  </a:lnTo>
                  <a:lnTo>
                    <a:pt x="1446" y="8228"/>
                  </a:lnTo>
                  <a:lnTo>
                    <a:pt x="1724" y="8311"/>
                  </a:lnTo>
                  <a:lnTo>
                    <a:pt x="1974" y="8339"/>
                  </a:lnTo>
                  <a:lnTo>
                    <a:pt x="2280" y="8339"/>
                  </a:lnTo>
                  <a:lnTo>
                    <a:pt x="2558" y="8311"/>
                  </a:lnTo>
                  <a:lnTo>
                    <a:pt x="2863" y="8228"/>
                  </a:lnTo>
                  <a:lnTo>
                    <a:pt x="3169" y="8116"/>
                  </a:lnTo>
                  <a:lnTo>
                    <a:pt x="3475" y="7977"/>
                  </a:lnTo>
                  <a:lnTo>
                    <a:pt x="3781" y="7811"/>
                  </a:lnTo>
                  <a:lnTo>
                    <a:pt x="3781" y="7811"/>
                  </a:lnTo>
                  <a:lnTo>
                    <a:pt x="3697" y="8033"/>
                  </a:lnTo>
                  <a:lnTo>
                    <a:pt x="3614" y="8283"/>
                  </a:lnTo>
                  <a:lnTo>
                    <a:pt x="3586" y="8561"/>
                  </a:lnTo>
                  <a:lnTo>
                    <a:pt x="3558" y="8839"/>
                  </a:lnTo>
                  <a:lnTo>
                    <a:pt x="3558" y="9117"/>
                  </a:lnTo>
                  <a:lnTo>
                    <a:pt x="3586" y="9395"/>
                  </a:lnTo>
                  <a:lnTo>
                    <a:pt x="3614" y="9701"/>
                  </a:lnTo>
                  <a:lnTo>
                    <a:pt x="3670" y="9979"/>
                  </a:lnTo>
                  <a:lnTo>
                    <a:pt x="3753" y="10284"/>
                  </a:lnTo>
                  <a:lnTo>
                    <a:pt x="3836" y="10562"/>
                  </a:lnTo>
                  <a:lnTo>
                    <a:pt x="3947" y="10840"/>
                  </a:lnTo>
                  <a:lnTo>
                    <a:pt x="4059" y="11091"/>
                  </a:lnTo>
                  <a:lnTo>
                    <a:pt x="4198" y="11313"/>
                  </a:lnTo>
                  <a:lnTo>
                    <a:pt x="4337" y="11535"/>
                  </a:lnTo>
                  <a:lnTo>
                    <a:pt x="4476" y="11730"/>
                  </a:lnTo>
                  <a:lnTo>
                    <a:pt x="4642" y="11897"/>
                  </a:lnTo>
                  <a:lnTo>
                    <a:pt x="4642" y="11897"/>
                  </a:lnTo>
                  <a:lnTo>
                    <a:pt x="4781" y="12036"/>
                  </a:lnTo>
                  <a:lnTo>
                    <a:pt x="4948" y="12147"/>
                  </a:lnTo>
                  <a:lnTo>
                    <a:pt x="5143" y="12230"/>
                  </a:lnTo>
                  <a:lnTo>
                    <a:pt x="5365" y="12314"/>
                  </a:lnTo>
                  <a:lnTo>
                    <a:pt x="5615" y="12369"/>
                  </a:lnTo>
                  <a:lnTo>
                    <a:pt x="5865" y="12397"/>
                  </a:lnTo>
                  <a:lnTo>
                    <a:pt x="6115" y="12425"/>
                  </a:lnTo>
                  <a:lnTo>
                    <a:pt x="6393" y="12425"/>
                  </a:lnTo>
                  <a:lnTo>
                    <a:pt x="6644" y="12425"/>
                  </a:lnTo>
                  <a:lnTo>
                    <a:pt x="6922" y="12397"/>
                  </a:lnTo>
                  <a:lnTo>
                    <a:pt x="7172" y="12341"/>
                  </a:lnTo>
                  <a:lnTo>
                    <a:pt x="7422" y="12258"/>
                  </a:lnTo>
                  <a:lnTo>
                    <a:pt x="7672" y="12175"/>
                  </a:lnTo>
                  <a:lnTo>
                    <a:pt x="7894" y="12063"/>
                  </a:lnTo>
                  <a:lnTo>
                    <a:pt x="8089" y="11952"/>
                  </a:lnTo>
                  <a:lnTo>
                    <a:pt x="8256" y="11785"/>
                  </a:lnTo>
                  <a:lnTo>
                    <a:pt x="8256" y="11785"/>
                  </a:lnTo>
                  <a:lnTo>
                    <a:pt x="8117" y="12008"/>
                  </a:lnTo>
                  <a:lnTo>
                    <a:pt x="7978" y="12230"/>
                  </a:lnTo>
                  <a:lnTo>
                    <a:pt x="7894" y="12453"/>
                  </a:lnTo>
                  <a:lnTo>
                    <a:pt x="7839" y="12730"/>
                  </a:lnTo>
                  <a:lnTo>
                    <a:pt x="7811" y="12981"/>
                  </a:lnTo>
                  <a:lnTo>
                    <a:pt x="7811" y="13259"/>
                  </a:lnTo>
                  <a:lnTo>
                    <a:pt x="7811" y="13509"/>
                  </a:lnTo>
                  <a:lnTo>
                    <a:pt x="7867" y="13787"/>
                  </a:lnTo>
                  <a:lnTo>
                    <a:pt x="7922" y="14065"/>
                  </a:lnTo>
                  <a:lnTo>
                    <a:pt x="8006" y="14315"/>
                  </a:lnTo>
                  <a:lnTo>
                    <a:pt x="8117" y="14593"/>
                  </a:lnTo>
                  <a:lnTo>
                    <a:pt x="8228" y="14815"/>
                  </a:lnTo>
                  <a:lnTo>
                    <a:pt x="8367" y="15037"/>
                  </a:lnTo>
                  <a:lnTo>
                    <a:pt x="8506" y="15260"/>
                  </a:lnTo>
                  <a:lnTo>
                    <a:pt x="8673" y="15427"/>
                  </a:lnTo>
                  <a:lnTo>
                    <a:pt x="8867" y="15593"/>
                  </a:lnTo>
                  <a:lnTo>
                    <a:pt x="8867" y="15593"/>
                  </a:lnTo>
                  <a:lnTo>
                    <a:pt x="9062" y="15732"/>
                  </a:lnTo>
                  <a:lnTo>
                    <a:pt x="9256" y="15844"/>
                  </a:lnTo>
                  <a:lnTo>
                    <a:pt x="9507" y="15955"/>
                  </a:lnTo>
                  <a:lnTo>
                    <a:pt x="9757" y="16038"/>
                  </a:lnTo>
                  <a:lnTo>
                    <a:pt x="10007" y="16094"/>
                  </a:lnTo>
                  <a:lnTo>
                    <a:pt x="10285" y="16122"/>
                  </a:lnTo>
                  <a:lnTo>
                    <a:pt x="10563" y="16149"/>
                  </a:lnTo>
                  <a:lnTo>
                    <a:pt x="10813" y="16149"/>
                  </a:lnTo>
                  <a:lnTo>
                    <a:pt x="11063" y="16122"/>
                  </a:lnTo>
                  <a:lnTo>
                    <a:pt x="11313" y="16066"/>
                  </a:lnTo>
                  <a:lnTo>
                    <a:pt x="11536" y="15983"/>
                  </a:lnTo>
                  <a:lnTo>
                    <a:pt x="11702" y="15871"/>
                  </a:lnTo>
                  <a:lnTo>
                    <a:pt x="11869" y="15732"/>
                  </a:lnTo>
                  <a:lnTo>
                    <a:pt x="11980" y="15566"/>
                  </a:lnTo>
                  <a:lnTo>
                    <a:pt x="12064" y="15343"/>
                  </a:lnTo>
                  <a:lnTo>
                    <a:pt x="12092" y="15121"/>
                  </a:lnTo>
                  <a:lnTo>
                    <a:pt x="12092" y="15121"/>
                  </a:lnTo>
                  <a:lnTo>
                    <a:pt x="12258" y="15427"/>
                  </a:lnTo>
                  <a:lnTo>
                    <a:pt x="12425" y="15705"/>
                  </a:lnTo>
                  <a:lnTo>
                    <a:pt x="12620" y="15927"/>
                  </a:lnTo>
                  <a:lnTo>
                    <a:pt x="12814" y="16122"/>
                  </a:lnTo>
                  <a:lnTo>
                    <a:pt x="13009" y="16288"/>
                  </a:lnTo>
                  <a:lnTo>
                    <a:pt x="13231" y="16399"/>
                  </a:lnTo>
                  <a:lnTo>
                    <a:pt x="13426" y="16511"/>
                  </a:lnTo>
                  <a:lnTo>
                    <a:pt x="13620" y="16566"/>
                  </a:lnTo>
                  <a:lnTo>
                    <a:pt x="13815" y="16566"/>
                  </a:lnTo>
                  <a:lnTo>
                    <a:pt x="14009" y="16566"/>
                  </a:lnTo>
                  <a:lnTo>
                    <a:pt x="14204" y="16538"/>
                  </a:lnTo>
                  <a:lnTo>
                    <a:pt x="14399" y="16483"/>
                  </a:lnTo>
                  <a:lnTo>
                    <a:pt x="14565" y="16427"/>
                  </a:lnTo>
                  <a:lnTo>
                    <a:pt x="14732" y="16316"/>
                  </a:lnTo>
                  <a:lnTo>
                    <a:pt x="14871" y="16205"/>
                  </a:lnTo>
                  <a:lnTo>
                    <a:pt x="15010" y="16066"/>
                  </a:lnTo>
                  <a:lnTo>
                    <a:pt x="15121" y="15927"/>
                  </a:lnTo>
                  <a:lnTo>
                    <a:pt x="15232" y="15760"/>
                  </a:lnTo>
                  <a:lnTo>
                    <a:pt x="15288" y="15593"/>
                  </a:lnTo>
                  <a:lnTo>
                    <a:pt x="15371" y="15427"/>
                  </a:lnTo>
                  <a:lnTo>
                    <a:pt x="15399" y="15232"/>
                  </a:lnTo>
                  <a:lnTo>
                    <a:pt x="15427" y="15037"/>
                  </a:lnTo>
                  <a:lnTo>
                    <a:pt x="15399" y="14843"/>
                  </a:lnTo>
                  <a:lnTo>
                    <a:pt x="15371" y="14648"/>
                  </a:lnTo>
                  <a:lnTo>
                    <a:pt x="15288" y="14454"/>
                  </a:lnTo>
                  <a:lnTo>
                    <a:pt x="15205" y="14259"/>
                  </a:lnTo>
                  <a:lnTo>
                    <a:pt x="15066" y="14065"/>
                  </a:lnTo>
                  <a:lnTo>
                    <a:pt x="14899" y="13870"/>
                  </a:lnTo>
                  <a:lnTo>
                    <a:pt x="14704" y="13703"/>
                  </a:lnTo>
                  <a:lnTo>
                    <a:pt x="14454" y="13537"/>
                  </a:lnTo>
                  <a:lnTo>
                    <a:pt x="14176" y="13398"/>
                  </a:lnTo>
                  <a:lnTo>
                    <a:pt x="13843" y="132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99" name="Google Shape;7469;p71">
            <a:extLst>
              <a:ext uri="{FF2B5EF4-FFF2-40B4-BE49-F238E27FC236}">
                <a16:creationId xmlns:a16="http://schemas.microsoft.com/office/drawing/2014/main" id="{245DF867-2EE5-2133-E997-A7374CAB2C57}"/>
              </a:ext>
            </a:extLst>
          </p:cNvPr>
          <p:cNvGrpSpPr/>
          <p:nvPr/>
        </p:nvGrpSpPr>
        <p:grpSpPr>
          <a:xfrm rot="359027">
            <a:off x="3914641" y="102131"/>
            <a:ext cx="1304428" cy="1340456"/>
            <a:chOff x="9501450" y="282563"/>
            <a:chExt cx="827125" cy="935750"/>
          </a:xfrm>
        </p:grpSpPr>
        <p:sp>
          <p:nvSpPr>
            <p:cNvPr id="5900" name="Google Shape;7470;p71">
              <a:extLst>
                <a:ext uri="{FF2B5EF4-FFF2-40B4-BE49-F238E27FC236}">
                  <a16:creationId xmlns:a16="http://schemas.microsoft.com/office/drawing/2014/main" id="{9DEF9AC6-EE8F-F628-0C5F-D4495E01B8C8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7471;p71">
              <a:extLst>
                <a:ext uri="{FF2B5EF4-FFF2-40B4-BE49-F238E27FC236}">
                  <a16:creationId xmlns:a16="http://schemas.microsoft.com/office/drawing/2014/main" id="{69C15165-A3CA-27C6-F899-FBA697F6865A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7472;p71">
              <a:extLst>
                <a:ext uri="{FF2B5EF4-FFF2-40B4-BE49-F238E27FC236}">
                  <a16:creationId xmlns:a16="http://schemas.microsoft.com/office/drawing/2014/main" id="{53BF2F07-536A-5A1B-1470-9007229D9C0A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7473;p71">
              <a:extLst>
                <a:ext uri="{FF2B5EF4-FFF2-40B4-BE49-F238E27FC236}">
                  <a16:creationId xmlns:a16="http://schemas.microsoft.com/office/drawing/2014/main" id="{4866CCF7-0F6C-8025-EC37-A9850583D2A5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7474;p71">
              <a:extLst>
                <a:ext uri="{FF2B5EF4-FFF2-40B4-BE49-F238E27FC236}">
                  <a16:creationId xmlns:a16="http://schemas.microsoft.com/office/drawing/2014/main" id="{B2B40519-818B-491E-52AF-0F191D795868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7475;p71">
              <a:extLst>
                <a:ext uri="{FF2B5EF4-FFF2-40B4-BE49-F238E27FC236}">
                  <a16:creationId xmlns:a16="http://schemas.microsoft.com/office/drawing/2014/main" id="{4558A106-49DF-5581-22B1-C98F7A35886B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7476;p71">
              <a:extLst>
                <a:ext uri="{FF2B5EF4-FFF2-40B4-BE49-F238E27FC236}">
                  <a16:creationId xmlns:a16="http://schemas.microsoft.com/office/drawing/2014/main" id="{6C92EEA4-7E7C-567A-DEDA-03D4263DFC97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7477;p71">
              <a:extLst>
                <a:ext uri="{FF2B5EF4-FFF2-40B4-BE49-F238E27FC236}">
                  <a16:creationId xmlns:a16="http://schemas.microsoft.com/office/drawing/2014/main" id="{CEFD473F-2569-3C13-7B1D-9B92DCC2FB7E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7478;p71">
              <a:extLst>
                <a:ext uri="{FF2B5EF4-FFF2-40B4-BE49-F238E27FC236}">
                  <a16:creationId xmlns:a16="http://schemas.microsoft.com/office/drawing/2014/main" id="{801F5466-92C9-B411-22AF-132FEA8C4F07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7479;p71">
              <a:extLst>
                <a:ext uri="{FF2B5EF4-FFF2-40B4-BE49-F238E27FC236}">
                  <a16:creationId xmlns:a16="http://schemas.microsoft.com/office/drawing/2014/main" id="{2EFC3F6C-00C5-5B3E-A672-63DD343A455D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7480;p71">
              <a:extLst>
                <a:ext uri="{FF2B5EF4-FFF2-40B4-BE49-F238E27FC236}">
                  <a16:creationId xmlns:a16="http://schemas.microsoft.com/office/drawing/2014/main" id="{11FC7A8C-650F-2DFC-535B-0B559B2579E0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7481;p71">
              <a:extLst>
                <a:ext uri="{FF2B5EF4-FFF2-40B4-BE49-F238E27FC236}">
                  <a16:creationId xmlns:a16="http://schemas.microsoft.com/office/drawing/2014/main" id="{D414F8FE-DED8-5483-6988-C1A67E5B70F5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7482;p71">
              <a:extLst>
                <a:ext uri="{FF2B5EF4-FFF2-40B4-BE49-F238E27FC236}">
                  <a16:creationId xmlns:a16="http://schemas.microsoft.com/office/drawing/2014/main" id="{5D52F3D7-F23D-B61F-BA02-68B08CA98E08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7483;p71">
              <a:extLst>
                <a:ext uri="{FF2B5EF4-FFF2-40B4-BE49-F238E27FC236}">
                  <a16:creationId xmlns:a16="http://schemas.microsoft.com/office/drawing/2014/main" id="{A6311906-BCEC-15D1-5D7B-E184BC858DD0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7484;p71">
              <a:extLst>
                <a:ext uri="{FF2B5EF4-FFF2-40B4-BE49-F238E27FC236}">
                  <a16:creationId xmlns:a16="http://schemas.microsoft.com/office/drawing/2014/main" id="{F50916DC-7724-E6D0-4265-7E34EE6F3FDB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7485;p71">
              <a:extLst>
                <a:ext uri="{FF2B5EF4-FFF2-40B4-BE49-F238E27FC236}">
                  <a16:creationId xmlns:a16="http://schemas.microsoft.com/office/drawing/2014/main" id="{F8F43B9A-2C86-0135-A729-5F207C159DF7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7486;p71">
              <a:extLst>
                <a:ext uri="{FF2B5EF4-FFF2-40B4-BE49-F238E27FC236}">
                  <a16:creationId xmlns:a16="http://schemas.microsoft.com/office/drawing/2014/main" id="{30006D68-DFDF-8638-602B-38A47BC17D59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7487;p71">
              <a:extLst>
                <a:ext uri="{FF2B5EF4-FFF2-40B4-BE49-F238E27FC236}">
                  <a16:creationId xmlns:a16="http://schemas.microsoft.com/office/drawing/2014/main" id="{541B55E3-03CE-47B6-41A3-89441F5981D2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7488;p71">
              <a:extLst>
                <a:ext uri="{FF2B5EF4-FFF2-40B4-BE49-F238E27FC236}">
                  <a16:creationId xmlns:a16="http://schemas.microsoft.com/office/drawing/2014/main" id="{89516212-D860-1375-6ABA-0B7E51780FF8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7489;p71">
              <a:extLst>
                <a:ext uri="{FF2B5EF4-FFF2-40B4-BE49-F238E27FC236}">
                  <a16:creationId xmlns:a16="http://schemas.microsoft.com/office/drawing/2014/main" id="{B9EAF7F2-094A-EE47-78F7-63B3EA0A17CC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7490;p71">
              <a:extLst>
                <a:ext uri="{FF2B5EF4-FFF2-40B4-BE49-F238E27FC236}">
                  <a16:creationId xmlns:a16="http://schemas.microsoft.com/office/drawing/2014/main" id="{4918AE5A-68A1-ABDF-E310-CF4484E9ED29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7491;p71">
              <a:extLst>
                <a:ext uri="{FF2B5EF4-FFF2-40B4-BE49-F238E27FC236}">
                  <a16:creationId xmlns:a16="http://schemas.microsoft.com/office/drawing/2014/main" id="{6A187B4D-B093-B139-2527-0019D35BFD51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7492;p71">
              <a:extLst>
                <a:ext uri="{FF2B5EF4-FFF2-40B4-BE49-F238E27FC236}">
                  <a16:creationId xmlns:a16="http://schemas.microsoft.com/office/drawing/2014/main" id="{1C5E8ED4-764C-E954-B477-64EA7C51BDEF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7493;p71">
              <a:extLst>
                <a:ext uri="{FF2B5EF4-FFF2-40B4-BE49-F238E27FC236}">
                  <a16:creationId xmlns:a16="http://schemas.microsoft.com/office/drawing/2014/main" id="{F74AE687-6533-8B8A-1B1F-D38967E1A090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7494;p71">
              <a:extLst>
                <a:ext uri="{FF2B5EF4-FFF2-40B4-BE49-F238E27FC236}">
                  <a16:creationId xmlns:a16="http://schemas.microsoft.com/office/drawing/2014/main" id="{95F449E5-5326-FB2C-5152-A5C66DB5080A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7495;p71">
              <a:extLst>
                <a:ext uri="{FF2B5EF4-FFF2-40B4-BE49-F238E27FC236}">
                  <a16:creationId xmlns:a16="http://schemas.microsoft.com/office/drawing/2014/main" id="{1BFCB437-CF3D-E434-4868-295594ED84BD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7496;p71">
              <a:extLst>
                <a:ext uri="{FF2B5EF4-FFF2-40B4-BE49-F238E27FC236}">
                  <a16:creationId xmlns:a16="http://schemas.microsoft.com/office/drawing/2014/main" id="{828ABE9A-8F62-CE20-E64C-F8CC153A8901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7497;p71">
              <a:extLst>
                <a:ext uri="{FF2B5EF4-FFF2-40B4-BE49-F238E27FC236}">
                  <a16:creationId xmlns:a16="http://schemas.microsoft.com/office/drawing/2014/main" id="{DA4F91B6-9F2A-EB9F-0844-F2885DBBFE8C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7498;p71">
              <a:extLst>
                <a:ext uri="{FF2B5EF4-FFF2-40B4-BE49-F238E27FC236}">
                  <a16:creationId xmlns:a16="http://schemas.microsoft.com/office/drawing/2014/main" id="{C49FBD81-973F-615E-F653-279DBDB2F6E3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7499;p71">
              <a:extLst>
                <a:ext uri="{FF2B5EF4-FFF2-40B4-BE49-F238E27FC236}">
                  <a16:creationId xmlns:a16="http://schemas.microsoft.com/office/drawing/2014/main" id="{A1A1BDE2-006A-3038-7F4D-6475D0401C29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7500;p71">
              <a:extLst>
                <a:ext uri="{FF2B5EF4-FFF2-40B4-BE49-F238E27FC236}">
                  <a16:creationId xmlns:a16="http://schemas.microsoft.com/office/drawing/2014/main" id="{B4E00DEC-4D65-4D38-FA0D-45653F320EB2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7501;p71">
              <a:extLst>
                <a:ext uri="{FF2B5EF4-FFF2-40B4-BE49-F238E27FC236}">
                  <a16:creationId xmlns:a16="http://schemas.microsoft.com/office/drawing/2014/main" id="{085A2432-6E0C-54FC-4766-F4F0489B35C6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7502;p71">
              <a:extLst>
                <a:ext uri="{FF2B5EF4-FFF2-40B4-BE49-F238E27FC236}">
                  <a16:creationId xmlns:a16="http://schemas.microsoft.com/office/drawing/2014/main" id="{8602F918-C367-5D22-395E-FC3B4B2604B1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7503;p71">
              <a:extLst>
                <a:ext uri="{FF2B5EF4-FFF2-40B4-BE49-F238E27FC236}">
                  <a16:creationId xmlns:a16="http://schemas.microsoft.com/office/drawing/2014/main" id="{C9D36959-15D7-F64A-0BD0-87E4D2F7E2F4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7504;p71">
              <a:extLst>
                <a:ext uri="{FF2B5EF4-FFF2-40B4-BE49-F238E27FC236}">
                  <a16:creationId xmlns:a16="http://schemas.microsoft.com/office/drawing/2014/main" id="{7CBC8657-C022-56F4-986E-C6AC35576E6E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7505;p71">
              <a:extLst>
                <a:ext uri="{FF2B5EF4-FFF2-40B4-BE49-F238E27FC236}">
                  <a16:creationId xmlns:a16="http://schemas.microsoft.com/office/drawing/2014/main" id="{0ECAFF76-1BA1-1C09-D89A-45FADBEB5E8D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7506;p71">
              <a:extLst>
                <a:ext uri="{FF2B5EF4-FFF2-40B4-BE49-F238E27FC236}">
                  <a16:creationId xmlns:a16="http://schemas.microsoft.com/office/drawing/2014/main" id="{6DE4D9FE-7437-B763-A3E3-C712FF7EE45C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" name="Google Shape;5709;p61">
            <a:extLst>
              <a:ext uri="{FF2B5EF4-FFF2-40B4-BE49-F238E27FC236}">
                <a16:creationId xmlns:a16="http://schemas.microsoft.com/office/drawing/2014/main" id="{9F34F1A3-28C6-1FF9-6751-59D8F8E68A4D}"/>
              </a:ext>
            </a:extLst>
          </p:cNvPr>
          <p:cNvGrpSpPr/>
          <p:nvPr/>
        </p:nvGrpSpPr>
        <p:grpSpPr>
          <a:xfrm>
            <a:off x="3502382" y="3869817"/>
            <a:ext cx="1007103" cy="1119065"/>
            <a:chOff x="8109493" y="2905281"/>
            <a:chExt cx="1007103" cy="1119065"/>
          </a:xfrm>
        </p:grpSpPr>
        <p:sp>
          <p:nvSpPr>
            <p:cNvPr id="38" name="Google Shape;5710;p61">
              <a:extLst>
                <a:ext uri="{FF2B5EF4-FFF2-40B4-BE49-F238E27FC236}">
                  <a16:creationId xmlns:a16="http://schemas.microsoft.com/office/drawing/2014/main" id="{9E33E317-FF4D-AB56-AAF1-9B60E45E2D4F}"/>
                </a:ext>
              </a:extLst>
            </p:cNvPr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9" name="Google Shape;5711;p61">
              <a:extLst>
                <a:ext uri="{FF2B5EF4-FFF2-40B4-BE49-F238E27FC236}">
                  <a16:creationId xmlns:a16="http://schemas.microsoft.com/office/drawing/2014/main" id="{999E7CE5-F710-5EB5-563C-B2B0A93EA27B}"/>
                </a:ext>
              </a:extLst>
            </p:cNvPr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41" name="Google Shape;5713;p61">
                <a:extLst>
                  <a:ext uri="{FF2B5EF4-FFF2-40B4-BE49-F238E27FC236}">
                    <a16:creationId xmlns:a16="http://schemas.microsoft.com/office/drawing/2014/main" id="{0986E443-DE4F-3D9C-E727-B431ABBEB18A}"/>
                  </a:ext>
                </a:extLst>
              </p:cNvPr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5714;p61">
                <a:extLst>
                  <a:ext uri="{FF2B5EF4-FFF2-40B4-BE49-F238E27FC236}">
                    <a16:creationId xmlns:a16="http://schemas.microsoft.com/office/drawing/2014/main" id="{6ADE3299-630D-C780-DE75-B0E3805C6271}"/>
                  </a:ext>
                </a:extLst>
              </p:cNvPr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5715;p61">
                <a:extLst>
                  <a:ext uri="{FF2B5EF4-FFF2-40B4-BE49-F238E27FC236}">
                    <a16:creationId xmlns:a16="http://schemas.microsoft.com/office/drawing/2014/main" id="{59F539A0-CA31-EAF1-4613-74C2BA604F35}"/>
                  </a:ext>
                </a:extLst>
              </p:cNvPr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5716;p61">
                <a:extLst>
                  <a:ext uri="{FF2B5EF4-FFF2-40B4-BE49-F238E27FC236}">
                    <a16:creationId xmlns:a16="http://schemas.microsoft.com/office/drawing/2014/main" id="{3C132804-4520-B2DF-8B1E-FB81CBACF50E}"/>
                  </a:ext>
                </a:extLst>
              </p:cNvPr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5717;p61">
                <a:extLst>
                  <a:ext uri="{FF2B5EF4-FFF2-40B4-BE49-F238E27FC236}">
                    <a16:creationId xmlns:a16="http://schemas.microsoft.com/office/drawing/2014/main" id="{2CD6B6C1-3D33-1457-9DF4-2F29919A35AC}"/>
                  </a:ext>
                </a:extLst>
              </p:cNvPr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5712;p61">
                <a:extLst>
                  <a:ext uri="{FF2B5EF4-FFF2-40B4-BE49-F238E27FC236}">
                    <a16:creationId xmlns:a16="http://schemas.microsoft.com/office/drawing/2014/main" id="{592E629B-9C50-091F-DED3-7672BC6BD9A4}"/>
                  </a:ext>
                </a:extLst>
              </p:cNvPr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40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5" name="Google Shape;1935;p40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6" name="Google Shape;1936;p40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37" name="Google Shape;1937;p40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1938" name="Google Shape;1938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44" name="Google Shape;1944;p40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45" name="Google Shape;1945;p40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1946" name="Google Shape;1946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52" name="Google Shape;1952;p40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3" name="Google Shape;1953;p40"/>
          <p:cNvSpPr/>
          <p:nvPr/>
        </p:nvSpPr>
        <p:spPr>
          <a:xfrm>
            <a:off x="1588550" y="1095122"/>
            <a:ext cx="213133" cy="330683"/>
          </a:xfrm>
          <a:custGeom>
            <a:avLst/>
            <a:gdLst/>
            <a:ahLst/>
            <a:cxnLst/>
            <a:rect l="l" t="t" r="r" b="b"/>
            <a:pathLst>
              <a:path w="15397" h="23889" extrusionOk="0">
                <a:moveTo>
                  <a:pt x="8086" y="1"/>
                </a:moveTo>
                <a:lnTo>
                  <a:pt x="8008" y="310"/>
                </a:lnTo>
                <a:lnTo>
                  <a:pt x="7911" y="678"/>
                </a:lnTo>
                <a:lnTo>
                  <a:pt x="7757" y="1181"/>
                </a:lnTo>
                <a:lnTo>
                  <a:pt x="7544" y="1780"/>
                </a:lnTo>
                <a:lnTo>
                  <a:pt x="7254" y="2477"/>
                </a:lnTo>
                <a:lnTo>
                  <a:pt x="6925" y="3231"/>
                </a:lnTo>
                <a:lnTo>
                  <a:pt x="6500" y="4043"/>
                </a:lnTo>
                <a:lnTo>
                  <a:pt x="6267" y="4469"/>
                </a:lnTo>
                <a:lnTo>
                  <a:pt x="6016" y="4914"/>
                </a:lnTo>
                <a:lnTo>
                  <a:pt x="5745" y="5359"/>
                </a:lnTo>
                <a:lnTo>
                  <a:pt x="5436" y="5803"/>
                </a:lnTo>
                <a:lnTo>
                  <a:pt x="5126" y="6248"/>
                </a:lnTo>
                <a:lnTo>
                  <a:pt x="4778" y="6693"/>
                </a:lnTo>
                <a:lnTo>
                  <a:pt x="4430" y="7138"/>
                </a:lnTo>
                <a:lnTo>
                  <a:pt x="4024" y="7583"/>
                </a:lnTo>
                <a:lnTo>
                  <a:pt x="3618" y="8028"/>
                </a:lnTo>
                <a:lnTo>
                  <a:pt x="3192" y="8453"/>
                </a:lnTo>
                <a:lnTo>
                  <a:pt x="2728" y="8859"/>
                </a:lnTo>
                <a:lnTo>
                  <a:pt x="2225" y="9285"/>
                </a:lnTo>
                <a:lnTo>
                  <a:pt x="1722" y="9672"/>
                </a:lnTo>
                <a:lnTo>
                  <a:pt x="1181" y="10059"/>
                </a:lnTo>
                <a:lnTo>
                  <a:pt x="600" y="10407"/>
                </a:lnTo>
                <a:lnTo>
                  <a:pt x="1" y="10755"/>
                </a:lnTo>
                <a:lnTo>
                  <a:pt x="349" y="10948"/>
                </a:lnTo>
                <a:lnTo>
                  <a:pt x="755" y="11200"/>
                </a:lnTo>
                <a:lnTo>
                  <a:pt x="1258" y="11567"/>
                </a:lnTo>
                <a:lnTo>
                  <a:pt x="1877" y="12012"/>
                </a:lnTo>
                <a:lnTo>
                  <a:pt x="2554" y="12573"/>
                </a:lnTo>
                <a:lnTo>
                  <a:pt x="2921" y="12883"/>
                </a:lnTo>
                <a:lnTo>
                  <a:pt x="3289" y="13231"/>
                </a:lnTo>
                <a:lnTo>
                  <a:pt x="3676" y="13598"/>
                </a:lnTo>
                <a:lnTo>
                  <a:pt x="4043" y="13985"/>
                </a:lnTo>
                <a:lnTo>
                  <a:pt x="4430" y="14411"/>
                </a:lnTo>
                <a:lnTo>
                  <a:pt x="4797" y="14855"/>
                </a:lnTo>
                <a:lnTo>
                  <a:pt x="5165" y="15339"/>
                </a:lnTo>
                <a:lnTo>
                  <a:pt x="5532" y="15842"/>
                </a:lnTo>
                <a:lnTo>
                  <a:pt x="5881" y="16364"/>
                </a:lnTo>
                <a:lnTo>
                  <a:pt x="6209" y="16906"/>
                </a:lnTo>
                <a:lnTo>
                  <a:pt x="6538" y="17486"/>
                </a:lnTo>
                <a:lnTo>
                  <a:pt x="6828" y="18085"/>
                </a:lnTo>
                <a:lnTo>
                  <a:pt x="7099" y="18724"/>
                </a:lnTo>
                <a:lnTo>
                  <a:pt x="7351" y="19381"/>
                </a:lnTo>
                <a:lnTo>
                  <a:pt x="7563" y="20058"/>
                </a:lnTo>
                <a:lnTo>
                  <a:pt x="7737" y="20774"/>
                </a:lnTo>
                <a:lnTo>
                  <a:pt x="7892" y="21509"/>
                </a:lnTo>
                <a:lnTo>
                  <a:pt x="8008" y="22283"/>
                </a:lnTo>
                <a:lnTo>
                  <a:pt x="8066" y="23076"/>
                </a:lnTo>
                <a:lnTo>
                  <a:pt x="8086" y="23482"/>
                </a:lnTo>
                <a:lnTo>
                  <a:pt x="8086" y="23888"/>
                </a:lnTo>
                <a:lnTo>
                  <a:pt x="8144" y="23366"/>
                </a:lnTo>
                <a:lnTo>
                  <a:pt x="8221" y="22766"/>
                </a:lnTo>
                <a:lnTo>
                  <a:pt x="8356" y="21993"/>
                </a:lnTo>
                <a:lnTo>
                  <a:pt x="8530" y="21064"/>
                </a:lnTo>
                <a:lnTo>
                  <a:pt x="8743" y="20039"/>
                </a:lnTo>
                <a:lnTo>
                  <a:pt x="8879" y="19478"/>
                </a:lnTo>
                <a:lnTo>
                  <a:pt x="9033" y="18898"/>
                </a:lnTo>
                <a:lnTo>
                  <a:pt x="9207" y="18318"/>
                </a:lnTo>
                <a:lnTo>
                  <a:pt x="9401" y="17737"/>
                </a:lnTo>
                <a:lnTo>
                  <a:pt x="9594" y="17138"/>
                </a:lnTo>
                <a:lnTo>
                  <a:pt x="9826" y="16538"/>
                </a:lnTo>
                <a:lnTo>
                  <a:pt x="10058" y="15958"/>
                </a:lnTo>
                <a:lnTo>
                  <a:pt x="10329" y="15378"/>
                </a:lnTo>
                <a:lnTo>
                  <a:pt x="10619" y="14797"/>
                </a:lnTo>
                <a:lnTo>
                  <a:pt x="10929" y="14236"/>
                </a:lnTo>
                <a:lnTo>
                  <a:pt x="11258" y="13714"/>
                </a:lnTo>
                <a:lnTo>
                  <a:pt x="11606" y="13192"/>
                </a:lnTo>
                <a:lnTo>
                  <a:pt x="11993" y="12728"/>
                </a:lnTo>
                <a:lnTo>
                  <a:pt x="12399" y="12264"/>
                </a:lnTo>
                <a:lnTo>
                  <a:pt x="12612" y="12070"/>
                </a:lnTo>
                <a:lnTo>
                  <a:pt x="12824" y="11857"/>
                </a:lnTo>
                <a:lnTo>
                  <a:pt x="13056" y="11664"/>
                </a:lnTo>
                <a:lnTo>
                  <a:pt x="13289" y="11490"/>
                </a:lnTo>
                <a:lnTo>
                  <a:pt x="13521" y="11316"/>
                </a:lnTo>
                <a:lnTo>
                  <a:pt x="13772" y="11161"/>
                </a:lnTo>
                <a:lnTo>
                  <a:pt x="14024" y="11026"/>
                </a:lnTo>
                <a:lnTo>
                  <a:pt x="14294" y="10890"/>
                </a:lnTo>
                <a:lnTo>
                  <a:pt x="14546" y="10774"/>
                </a:lnTo>
                <a:lnTo>
                  <a:pt x="14836" y="10658"/>
                </a:lnTo>
                <a:lnTo>
                  <a:pt x="15107" y="10581"/>
                </a:lnTo>
                <a:lnTo>
                  <a:pt x="15397" y="10503"/>
                </a:lnTo>
                <a:lnTo>
                  <a:pt x="15126" y="10349"/>
                </a:lnTo>
                <a:lnTo>
                  <a:pt x="14797" y="10136"/>
                </a:lnTo>
                <a:lnTo>
                  <a:pt x="14372" y="9865"/>
                </a:lnTo>
                <a:lnTo>
                  <a:pt x="13869" y="9498"/>
                </a:lnTo>
                <a:lnTo>
                  <a:pt x="13289" y="9072"/>
                </a:lnTo>
                <a:lnTo>
                  <a:pt x="12689" y="8531"/>
                </a:lnTo>
                <a:lnTo>
                  <a:pt x="12360" y="8240"/>
                </a:lnTo>
                <a:lnTo>
                  <a:pt x="12031" y="7931"/>
                </a:lnTo>
                <a:lnTo>
                  <a:pt x="11722" y="7602"/>
                </a:lnTo>
                <a:lnTo>
                  <a:pt x="11393" y="7235"/>
                </a:lnTo>
                <a:lnTo>
                  <a:pt x="11064" y="6867"/>
                </a:lnTo>
                <a:lnTo>
                  <a:pt x="10755" y="6461"/>
                </a:lnTo>
                <a:lnTo>
                  <a:pt x="10445" y="6035"/>
                </a:lnTo>
                <a:lnTo>
                  <a:pt x="10136" y="5591"/>
                </a:lnTo>
                <a:lnTo>
                  <a:pt x="9846" y="5146"/>
                </a:lnTo>
                <a:lnTo>
                  <a:pt x="9556" y="4662"/>
                </a:lnTo>
                <a:lnTo>
                  <a:pt x="9304" y="4140"/>
                </a:lnTo>
                <a:lnTo>
                  <a:pt x="9053" y="3618"/>
                </a:lnTo>
                <a:lnTo>
                  <a:pt x="8840" y="3076"/>
                </a:lnTo>
                <a:lnTo>
                  <a:pt x="8627" y="2496"/>
                </a:lnTo>
                <a:lnTo>
                  <a:pt x="8453" y="1916"/>
                </a:lnTo>
                <a:lnTo>
                  <a:pt x="8298" y="1297"/>
                </a:lnTo>
                <a:lnTo>
                  <a:pt x="8182" y="658"/>
                </a:lnTo>
                <a:lnTo>
                  <a:pt x="808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4" name="Google Shape;1954;p40"/>
          <p:cNvSpPr/>
          <p:nvPr/>
        </p:nvSpPr>
        <p:spPr>
          <a:xfrm flipV="1">
            <a:off x="5473109" y="636161"/>
            <a:ext cx="1668623" cy="916125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55" name="Google Shape;1955;p40"/>
          <p:cNvGrpSpPr/>
          <p:nvPr/>
        </p:nvGrpSpPr>
        <p:grpSpPr>
          <a:xfrm rot="-722961">
            <a:off x="1263887" y="1061975"/>
            <a:ext cx="619687" cy="701070"/>
            <a:chOff x="9501450" y="282563"/>
            <a:chExt cx="827125" cy="935750"/>
          </a:xfrm>
        </p:grpSpPr>
        <p:sp>
          <p:nvSpPr>
            <p:cNvPr id="1956" name="Google Shape;1956;p40"/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40"/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40"/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40"/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40"/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40"/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40"/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40"/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40"/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40"/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40"/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40"/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40"/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40"/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40"/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40"/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40"/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40"/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40"/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40"/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40"/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40"/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40"/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40"/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40"/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40"/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40"/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40"/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40"/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40"/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40"/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40"/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40"/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40"/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40"/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40"/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40"/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93" name="Google Shape;1993;p40"/>
          <p:cNvGrpSpPr/>
          <p:nvPr/>
        </p:nvGrpSpPr>
        <p:grpSpPr>
          <a:xfrm>
            <a:off x="6587618" y="1351788"/>
            <a:ext cx="2781093" cy="2559304"/>
            <a:chOff x="12835100" y="179075"/>
            <a:chExt cx="1213875" cy="946475"/>
          </a:xfrm>
        </p:grpSpPr>
        <p:sp>
          <p:nvSpPr>
            <p:cNvPr id="1994" name="Google Shape;1994;p40"/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extrusionOk="0">
                  <a:moveTo>
                    <a:pt x="702" y="0"/>
                  </a:move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40"/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24" y="20"/>
                  </a:ln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0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40"/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extrusionOk="0">
                  <a:moveTo>
                    <a:pt x="2417" y="1"/>
                  </a:moveTo>
                  <a:lnTo>
                    <a:pt x="2300" y="507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40"/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fill="none" extrusionOk="0">
                  <a:moveTo>
                    <a:pt x="2417" y="1"/>
                  </a:moveTo>
                  <a:lnTo>
                    <a:pt x="2417" y="1"/>
                  </a:lnTo>
                  <a:lnTo>
                    <a:pt x="2417" y="1"/>
                  </a:lnTo>
                  <a:lnTo>
                    <a:pt x="2417" y="1"/>
                  </a:lnTo>
                  <a:lnTo>
                    <a:pt x="2300" y="507"/>
                  </a:lnTo>
                  <a:lnTo>
                    <a:pt x="2163" y="994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lnTo>
                    <a:pt x="241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40"/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extrusionOk="0">
                  <a:moveTo>
                    <a:pt x="2806" y="1"/>
                  </a:moveTo>
                  <a:lnTo>
                    <a:pt x="2806" y="215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40"/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fill="none" extrusionOk="0">
                  <a:moveTo>
                    <a:pt x="2806" y="1"/>
                  </a:moveTo>
                  <a:lnTo>
                    <a:pt x="2806" y="1"/>
                  </a:lnTo>
                  <a:lnTo>
                    <a:pt x="2806" y="1"/>
                  </a:lnTo>
                  <a:lnTo>
                    <a:pt x="2806" y="1"/>
                  </a:lnTo>
                  <a:lnTo>
                    <a:pt x="2806" y="215"/>
                  </a:lnTo>
                  <a:lnTo>
                    <a:pt x="2786" y="449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lnTo>
                    <a:pt x="280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40"/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extrusionOk="0">
                  <a:moveTo>
                    <a:pt x="2280" y="0"/>
                  </a:move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40"/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fill="none" extrusionOk="0">
                  <a:moveTo>
                    <a:pt x="2358" y="0"/>
                  </a:moveTo>
                  <a:lnTo>
                    <a:pt x="2358" y="0"/>
                  </a:lnTo>
                  <a:lnTo>
                    <a:pt x="2280" y="0"/>
                  </a:ln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lnTo>
                    <a:pt x="2416" y="0"/>
                  </a:lnTo>
                  <a:lnTo>
                    <a:pt x="235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40"/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extrusionOk="0">
                  <a:moveTo>
                    <a:pt x="18082" y="1"/>
                  </a:move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40"/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fill="none" extrusionOk="0">
                  <a:moveTo>
                    <a:pt x="18569" y="37118"/>
                  </a:moveTo>
                  <a:lnTo>
                    <a:pt x="18569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lnTo>
                    <a:pt x="18569" y="1"/>
                  </a:lnTo>
                  <a:lnTo>
                    <a:pt x="18569" y="1"/>
                  </a:lnTo>
                  <a:lnTo>
                    <a:pt x="18082" y="1"/>
                  </a:ln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8569" y="37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40"/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extrusionOk="0">
                  <a:moveTo>
                    <a:pt x="15822" y="0"/>
                  </a:move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40"/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fill="none" extrusionOk="0">
                  <a:moveTo>
                    <a:pt x="15822" y="31642"/>
                  </a:move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lnTo>
                    <a:pt x="15822" y="0"/>
                  </a:ln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40"/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extrusionOk="0">
                  <a:moveTo>
                    <a:pt x="429" y="1"/>
                  </a:move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40"/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fill="none" extrusionOk="0">
                  <a:moveTo>
                    <a:pt x="429" y="1"/>
                  </a:moveTo>
                  <a:lnTo>
                    <a:pt x="429" y="1"/>
                  </a:ln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429" y="858"/>
                  </a:lnTo>
                  <a:lnTo>
                    <a:pt x="429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40"/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extrusionOk="0">
                  <a:moveTo>
                    <a:pt x="156" y="0"/>
                  </a:move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40"/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fill="none" extrusionOk="0">
                  <a:moveTo>
                    <a:pt x="156" y="0"/>
                  </a:moveTo>
                  <a:lnTo>
                    <a:pt x="156" y="0"/>
                  </a:ln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5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40"/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extrusionOk="0">
                  <a:moveTo>
                    <a:pt x="10249" y="1"/>
                  </a:move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40"/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fill="none" extrusionOk="0">
                  <a:moveTo>
                    <a:pt x="10600" y="1"/>
                  </a:moveTo>
                  <a:lnTo>
                    <a:pt x="10580" y="1"/>
                  </a:lnTo>
                  <a:lnTo>
                    <a:pt x="10580" y="1"/>
                  </a:lnTo>
                  <a:lnTo>
                    <a:pt x="10249" y="1"/>
                  </a:ln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0931" y="27571"/>
                  </a:lnTo>
                  <a:lnTo>
                    <a:pt x="11360" y="27571"/>
                  </a:lnTo>
                  <a:lnTo>
                    <a:pt x="11360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40"/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extrusionOk="0">
                  <a:moveTo>
                    <a:pt x="3449" y="1"/>
                  </a:moveTo>
                  <a:lnTo>
                    <a:pt x="2650" y="2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399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40"/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fill="none" extrusionOk="0">
                  <a:moveTo>
                    <a:pt x="3449" y="1"/>
                  </a:moveTo>
                  <a:lnTo>
                    <a:pt x="3449" y="1"/>
                  </a:lnTo>
                  <a:lnTo>
                    <a:pt x="2650" y="20"/>
                  </a:lnTo>
                  <a:lnTo>
                    <a:pt x="2650" y="20"/>
                  </a:lnTo>
                  <a:lnTo>
                    <a:pt x="2085" y="4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799" y="98"/>
                  </a:lnTo>
                  <a:lnTo>
                    <a:pt x="449" y="98"/>
                  </a:lnTo>
                  <a:lnTo>
                    <a:pt x="44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4482" y="59"/>
                  </a:lnTo>
                  <a:lnTo>
                    <a:pt x="3995" y="1"/>
                  </a:lnTo>
                  <a:lnTo>
                    <a:pt x="344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40"/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extrusionOk="0">
                  <a:moveTo>
                    <a:pt x="468" y="0"/>
                  </a:move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40"/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fill="none" extrusionOk="0">
                  <a:moveTo>
                    <a:pt x="565" y="0"/>
                  </a:moveTo>
                  <a:lnTo>
                    <a:pt x="565" y="0"/>
                  </a:lnTo>
                  <a:lnTo>
                    <a:pt x="468" y="0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800" y="6352"/>
                  </a:lnTo>
                  <a:lnTo>
                    <a:pt x="6800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877" y="39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5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40"/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extrusionOk="0">
                  <a:moveTo>
                    <a:pt x="585" y="1"/>
                  </a:move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40"/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fill="none" extrusionOk="0">
                  <a:moveTo>
                    <a:pt x="585" y="1"/>
                  </a:moveTo>
                  <a:lnTo>
                    <a:pt x="585" y="1"/>
                  </a:ln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40"/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extrusionOk="0">
                  <a:moveTo>
                    <a:pt x="5358" y="0"/>
                  </a:move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40"/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fill="none" extrusionOk="0">
                  <a:moveTo>
                    <a:pt x="5631" y="11282"/>
                  </a:move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lnTo>
                    <a:pt x="5631" y="0"/>
                  </a:lnTo>
                  <a:lnTo>
                    <a:pt x="5631" y="0"/>
                  </a:lnTo>
                  <a:lnTo>
                    <a:pt x="5358" y="0"/>
                  </a:ln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40"/>
            <p:cNvSpPr/>
            <p:nvPr/>
          </p:nvSpPr>
          <p:spPr>
            <a:xfrm>
              <a:off x="13004125" y="484000"/>
              <a:ext cx="283050" cy="247975"/>
            </a:xfrm>
            <a:custGeom>
              <a:avLst/>
              <a:gdLst/>
              <a:ahLst/>
              <a:cxnLst/>
              <a:rect l="l" t="t" r="r" b="b"/>
              <a:pathLst>
                <a:path w="11322" h="9919" extrusionOk="0">
                  <a:moveTo>
                    <a:pt x="9373" y="1"/>
                  </a:moveTo>
                  <a:lnTo>
                    <a:pt x="9568" y="215"/>
                  </a:lnTo>
                  <a:lnTo>
                    <a:pt x="9743" y="449"/>
                  </a:lnTo>
                  <a:lnTo>
                    <a:pt x="9918" y="722"/>
                  </a:lnTo>
                  <a:lnTo>
                    <a:pt x="10074" y="995"/>
                  </a:lnTo>
                  <a:lnTo>
                    <a:pt x="10230" y="1267"/>
                  </a:lnTo>
                  <a:lnTo>
                    <a:pt x="10347" y="1560"/>
                  </a:lnTo>
                  <a:lnTo>
                    <a:pt x="10464" y="1891"/>
                  </a:lnTo>
                  <a:lnTo>
                    <a:pt x="10561" y="2203"/>
                  </a:lnTo>
                  <a:lnTo>
                    <a:pt x="10639" y="2514"/>
                  </a:lnTo>
                  <a:lnTo>
                    <a:pt x="10698" y="2826"/>
                  </a:lnTo>
                  <a:lnTo>
                    <a:pt x="10737" y="3138"/>
                  </a:lnTo>
                  <a:lnTo>
                    <a:pt x="10737" y="3469"/>
                  </a:lnTo>
                  <a:lnTo>
                    <a:pt x="10737" y="3781"/>
                  </a:lnTo>
                  <a:lnTo>
                    <a:pt x="10717" y="4092"/>
                  </a:lnTo>
                  <a:lnTo>
                    <a:pt x="10678" y="4424"/>
                  </a:lnTo>
                  <a:lnTo>
                    <a:pt x="10620" y="4735"/>
                  </a:lnTo>
                  <a:lnTo>
                    <a:pt x="10542" y="5047"/>
                  </a:lnTo>
                  <a:lnTo>
                    <a:pt x="10444" y="5339"/>
                  </a:lnTo>
                  <a:lnTo>
                    <a:pt x="10308" y="5651"/>
                  </a:lnTo>
                  <a:lnTo>
                    <a:pt x="10172" y="5943"/>
                  </a:lnTo>
                  <a:lnTo>
                    <a:pt x="10016" y="6236"/>
                  </a:lnTo>
                  <a:lnTo>
                    <a:pt x="9860" y="6489"/>
                  </a:lnTo>
                  <a:lnTo>
                    <a:pt x="9665" y="6742"/>
                  </a:lnTo>
                  <a:lnTo>
                    <a:pt x="9470" y="6996"/>
                  </a:lnTo>
                  <a:lnTo>
                    <a:pt x="9275" y="7229"/>
                  </a:lnTo>
                  <a:lnTo>
                    <a:pt x="9061" y="7424"/>
                  </a:lnTo>
                  <a:lnTo>
                    <a:pt x="8827" y="7639"/>
                  </a:lnTo>
                  <a:lnTo>
                    <a:pt x="8574" y="7833"/>
                  </a:lnTo>
                  <a:lnTo>
                    <a:pt x="8340" y="8009"/>
                  </a:lnTo>
                  <a:lnTo>
                    <a:pt x="8087" y="8165"/>
                  </a:lnTo>
                  <a:lnTo>
                    <a:pt x="7795" y="8320"/>
                  </a:lnTo>
                  <a:lnTo>
                    <a:pt x="7502" y="8437"/>
                  </a:lnTo>
                  <a:lnTo>
                    <a:pt x="7210" y="8554"/>
                  </a:lnTo>
                  <a:lnTo>
                    <a:pt x="6937" y="8652"/>
                  </a:lnTo>
                  <a:lnTo>
                    <a:pt x="6606" y="8730"/>
                  </a:lnTo>
                  <a:lnTo>
                    <a:pt x="6294" y="8788"/>
                  </a:lnTo>
                  <a:lnTo>
                    <a:pt x="5982" y="8827"/>
                  </a:lnTo>
                  <a:lnTo>
                    <a:pt x="5671" y="8847"/>
                  </a:lnTo>
                  <a:lnTo>
                    <a:pt x="5456" y="8866"/>
                  </a:lnTo>
                  <a:lnTo>
                    <a:pt x="5184" y="8847"/>
                  </a:lnTo>
                  <a:lnTo>
                    <a:pt x="4911" y="8827"/>
                  </a:lnTo>
                  <a:lnTo>
                    <a:pt x="4638" y="8808"/>
                  </a:lnTo>
                  <a:lnTo>
                    <a:pt x="4385" y="8749"/>
                  </a:lnTo>
                  <a:lnTo>
                    <a:pt x="4054" y="8671"/>
                  </a:lnTo>
                  <a:lnTo>
                    <a:pt x="3742" y="8574"/>
                  </a:lnTo>
                  <a:lnTo>
                    <a:pt x="3450" y="8476"/>
                  </a:lnTo>
                  <a:lnTo>
                    <a:pt x="3157" y="8340"/>
                  </a:lnTo>
                  <a:lnTo>
                    <a:pt x="2885" y="8204"/>
                  </a:lnTo>
                  <a:lnTo>
                    <a:pt x="2612" y="8028"/>
                  </a:lnTo>
                  <a:lnTo>
                    <a:pt x="2339" y="7853"/>
                  </a:lnTo>
                  <a:lnTo>
                    <a:pt x="2086" y="7658"/>
                  </a:lnTo>
                  <a:lnTo>
                    <a:pt x="1852" y="7444"/>
                  </a:lnTo>
                  <a:lnTo>
                    <a:pt x="1618" y="7210"/>
                  </a:lnTo>
                  <a:lnTo>
                    <a:pt x="1404" y="6976"/>
                  </a:lnTo>
                  <a:lnTo>
                    <a:pt x="1209" y="6742"/>
                  </a:lnTo>
                  <a:lnTo>
                    <a:pt x="1014" y="6469"/>
                  </a:lnTo>
                  <a:lnTo>
                    <a:pt x="858" y="6197"/>
                  </a:lnTo>
                  <a:lnTo>
                    <a:pt x="702" y="5924"/>
                  </a:lnTo>
                  <a:lnTo>
                    <a:pt x="566" y="5632"/>
                  </a:lnTo>
                  <a:lnTo>
                    <a:pt x="449" y="5320"/>
                  </a:lnTo>
                  <a:lnTo>
                    <a:pt x="352" y="4989"/>
                  </a:lnTo>
                  <a:lnTo>
                    <a:pt x="274" y="4677"/>
                  </a:lnTo>
                  <a:lnTo>
                    <a:pt x="215" y="4385"/>
                  </a:lnTo>
                  <a:lnTo>
                    <a:pt x="176" y="4053"/>
                  </a:lnTo>
                  <a:lnTo>
                    <a:pt x="157" y="3722"/>
                  </a:lnTo>
                  <a:lnTo>
                    <a:pt x="157" y="3391"/>
                  </a:lnTo>
                  <a:lnTo>
                    <a:pt x="176" y="3099"/>
                  </a:lnTo>
                  <a:lnTo>
                    <a:pt x="196" y="2826"/>
                  </a:lnTo>
                  <a:lnTo>
                    <a:pt x="118" y="3157"/>
                  </a:lnTo>
                  <a:lnTo>
                    <a:pt x="59" y="3527"/>
                  </a:lnTo>
                  <a:lnTo>
                    <a:pt x="20" y="3878"/>
                  </a:lnTo>
                  <a:lnTo>
                    <a:pt x="1" y="4248"/>
                  </a:lnTo>
                  <a:lnTo>
                    <a:pt x="20" y="4541"/>
                  </a:lnTo>
                  <a:lnTo>
                    <a:pt x="40" y="4833"/>
                  </a:lnTo>
                  <a:lnTo>
                    <a:pt x="79" y="5106"/>
                  </a:lnTo>
                  <a:lnTo>
                    <a:pt x="118" y="5398"/>
                  </a:lnTo>
                  <a:lnTo>
                    <a:pt x="176" y="5671"/>
                  </a:lnTo>
                  <a:lnTo>
                    <a:pt x="254" y="5924"/>
                  </a:lnTo>
                  <a:lnTo>
                    <a:pt x="352" y="6197"/>
                  </a:lnTo>
                  <a:lnTo>
                    <a:pt x="449" y="6450"/>
                  </a:lnTo>
                  <a:lnTo>
                    <a:pt x="566" y="6703"/>
                  </a:lnTo>
                  <a:lnTo>
                    <a:pt x="683" y="6937"/>
                  </a:lnTo>
                  <a:lnTo>
                    <a:pt x="819" y="7190"/>
                  </a:lnTo>
                  <a:lnTo>
                    <a:pt x="975" y="7405"/>
                  </a:lnTo>
                  <a:lnTo>
                    <a:pt x="1131" y="7639"/>
                  </a:lnTo>
                  <a:lnTo>
                    <a:pt x="1306" y="7853"/>
                  </a:lnTo>
                  <a:lnTo>
                    <a:pt x="1482" y="8048"/>
                  </a:lnTo>
                  <a:lnTo>
                    <a:pt x="1657" y="8243"/>
                  </a:lnTo>
                  <a:lnTo>
                    <a:pt x="1852" y="8437"/>
                  </a:lnTo>
                  <a:lnTo>
                    <a:pt x="2066" y="8613"/>
                  </a:lnTo>
                  <a:lnTo>
                    <a:pt x="2281" y="8788"/>
                  </a:lnTo>
                  <a:lnTo>
                    <a:pt x="2495" y="8944"/>
                  </a:lnTo>
                  <a:lnTo>
                    <a:pt x="2729" y="9080"/>
                  </a:lnTo>
                  <a:lnTo>
                    <a:pt x="2962" y="9217"/>
                  </a:lnTo>
                  <a:lnTo>
                    <a:pt x="3216" y="9353"/>
                  </a:lnTo>
                  <a:lnTo>
                    <a:pt x="3469" y="9470"/>
                  </a:lnTo>
                  <a:lnTo>
                    <a:pt x="3722" y="9567"/>
                  </a:lnTo>
                  <a:lnTo>
                    <a:pt x="3976" y="9645"/>
                  </a:lnTo>
                  <a:lnTo>
                    <a:pt x="4248" y="9723"/>
                  </a:lnTo>
                  <a:lnTo>
                    <a:pt x="4521" y="9801"/>
                  </a:lnTo>
                  <a:lnTo>
                    <a:pt x="4794" y="9840"/>
                  </a:lnTo>
                  <a:lnTo>
                    <a:pt x="5086" y="9879"/>
                  </a:lnTo>
                  <a:lnTo>
                    <a:pt x="5359" y="9899"/>
                  </a:lnTo>
                  <a:lnTo>
                    <a:pt x="5651" y="9918"/>
                  </a:lnTo>
                  <a:lnTo>
                    <a:pt x="5944" y="9899"/>
                  </a:lnTo>
                  <a:lnTo>
                    <a:pt x="6236" y="9879"/>
                  </a:lnTo>
                  <a:lnTo>
                    <a:pt x="6528" y="9840"/>
                  </a:lnTo>
                  <a:lnTo>
                    <a:pt x="6801" y="9801"/>
                  </a:lnTo>
                  <a:lnTo>
                    <a:pt x="7074" y="9723"/>
                  </a:lnTo>
                  <a:lnTo>
                    <a:pt x="7346" y="9645"/>
                  </a:lnTo>
                  <a:lnTo>
                    <a:pt x="7600" y="9567"/>
                  </a:lnTo>
                  <a:lnTo>
                    <a:pt x="7853" y="9470"/>
                  </a:lnTo>
                  <a:lnTo>
                    <a:pt x="8106" y="9353"/>
                  </a:lnTo>
                  <a:lnTo>
                    <a:pt x="8360" y="9217"/>
                  </a:lnTo>
                  <a:lnTo>
                    <a:pt x="8593" y="9080"/>
                  </a:lnTo>
                  <a:lnTo>
                    <a:pt x="8827" y="8944"/>
                  </a:lnTo>
                  <a:lnTo>
                    <a:pt x="9041" y="8788"/>
                  </a:lnTo>
                  <a:lnTo>
                    <a:pt x="9256" y="8613"/>
                  </a:lnTo>
                  <a:lnTo>
                    <a:pt x="9451" y="8437"/>
                  </a:lnTo>
                  <a:lnTo>
                    <a:pt x="9665" y="8243"/>
                  </a:lnTo>
                  <a:lnTo>
                    <a:pt x="9840" y="8048"/>
                  </a:lnTo>
                  <a:lnTo>
                    <a:pt x="10016" y="7853"/>
                  </a:lnTo>
                  <a:lnTo>
                    <a:pt x="10191" y="7639"/>
                  </a:lnTo>
                  <a:lnTo>
                    <a:pt x="10347" y="7405"/>
                  </a:lnTo>
                  <a:lnTo>
                    <a:pt x="10503" y="7190"/>
                  </a:lnTo>
                  <a:lnTo>
                    <a:pt x="10639" y="6937"/>
                  </a:lnTo>
                  <a:lnTo>
                    <a:pt x="10756" y="6703"/>
                  </a:lnTo>
                  <a:lnTo>
                    <a:pt x="10873" y="6450"/>
                  </a:lnTo>
                  <a:lnTo>
                    <a:pt x="10970" y="6197"/>
                  </a:lnTo>
                  <a:lnTo>
                    <a:pt x="11068" y="5924"/>
                  </a:lnTo>
                  <a:lnTo>
                    <a:pt x="11126" y="5671"/>
                  </a:lnTo>
                  <a:lnTo>
                    <a:pt x="11204" y="5398"/>
                  </a:lnTo>
                  <a:lnTo>
                    <a:pt x="11243" y="5106"/>
                  </a:lnTo>
                  <a:lnTo>
                    <a:pt x="11282" y="4833"/>
                  </a:lnTo>
                  <a:lnTo>
                    <a:pt x="11302" y="4541"/>
                  </a:lnTo>
                  <a:lnTo>
                    <a:pt x="11321" y="4248"/>
                  </a:lnTo>
                  <a:lnTo>
                    <a:pt x="11302" y="3956"/>
                  </a:lnTo>
                  <a:lnTo>
                    <a:pt x="11282" y="3644"/>
                  </a:lnTo>
                  <a:lnTo>
                    <a:pt x="11243" y="3352"/>
                  </a:lnTo>
                  <a:lnTo>
                    <a:pt x="11185" y="3060"/>
                  </a:lnTo>
                  <a:lnTo>
                    <a:pt x="11107" y="2768"/>
                  </a:lnTo>
                  <a:lnTo>
                    <a:pt x="11029" y="2475"/>
                  </a:lnTo>
                  <a:lnTo>
                    <a:pt x="10931" y="2203"/>
                  </a:lnTo>
                  <a:lnTo>
                    <a:pt x="10815" y="1930"/>
                  </a:lnTo>
                  <a:lnTo>
                    <a:pt x="10678" y="1657"/>
                  </a:lnTo>
                  <a:lnTo>
                    <a:pt x="10542" y="1384"/>
                  </a:lnTo>
                  <a:lnTo>
                    <a:pt x="10366" y="1131"/>
                  </a:lnTo>
                  <a:lnTo>
                    <a:pt x="10211" y="897"/>
                  </a:lnTo>
                  <a:lnTo>
                    <a:pt x="10016" y="663"/>
                  </a:lnTo>
                  <a:lnTo>
                    <a:pt x="9821" y="429"/>
                  </a:lnTo>
                  <a:lnTo>
                    <a:pt x="9607" y="215"/>
                  </a:lnTo>
                  <a:lnTo>
                    <a:pt x="939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40"/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extrusionOk="0">
                  <a:moveTo>
                    <a:pt x="429" y="0"/>
                  </a:move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40"/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fill="none" extrusionOk="0">
                  <a:moveTo>
                    <a:pt x="429" y="0"/>
                  </a:moveTo>
                  <a:lnTo>
                    <a:pt x="429" y="0"/>
                  </a:ln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40"/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extrusionOk="0">
                  <a:moveTo>
                    <a:pt x="3255" y="1"/>
                  </a:move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40"/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fill="none" extrusionOk="0">
                  <a:moveTo>
                    <a:pt x="3450" y="1"/>
                  </a:moveTo>
                  <a:lnTo>
                    <a:pt x="3411" y="1"/>
                  </a:lnTo>
                  <a:lnTo>
                    <a:pt x="3411" y="1"/>
                  </a:lnTo>
                  <a:lnTo>
                    <a:pt x="3255" y="1"/>
                  </a:ln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lnTo>
                    <a:pt x="345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40"/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extrusionOk="0">
                  <a:moveTo>
                    <a:pt x="1384" y="1"/>
                  </a:move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676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40"/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fill="none" extrusionOk="0">
                  <a:moveTo>
                    <a:pt x="39" y="1326"/>
                  </a:move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202" y="332"/>
                  </a:lnTo>
                  <a:lnTo>
                    <a:pt x="2319" y="332"/>
                  </a:lnTo>
                  <a:lnTo>
                    <a:pt x="2436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832" y="20"/>
                  </a:lnTo>
                  <a:lnTo>
                    <a:pt x="1676" y="1"/>
                  </a:lnTo>
                  <a:lnTo>
                    <a:pt x="1520" y="1"/>
                  </a:lnTo>
                  <a:lnTo>
                    <a:pt x="1384" y="1"/>
                  </a:ln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40"/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67" y="1"/>
                  </a:moveTo>
                  <a:lnTo>
                    <a:pt x="1170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40"/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520" y="20"/>
                  </a:moveTo>
                  <a:lnTo>
                    <a:pt x="1520" y="20"/>
                  </a:lnTo>
                  <a:lnTo>
                    <a:pt x="1403" y="1"/>
                  </a:lnTo>
                  <a:lnTo>
                    <a:pt x="1403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267" y="1"/>
                  </a:lnTo>
                  <a:lnTo>
                    <a:pt x="1267" y="1"/>
                  </a:lnTo>
                  <a:lnTo>
                    <a:pt x="1170" y="20"/>
                  </a:lnTo>
                  <a:lnTo>
                    <a:pt x="117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1014" y="59"/>
                  </a:lnTo>
                  <a:lnTo>
                    <a:pt x="994" y="59"/>
                  </a:lnTo>
                  <a:lnTo>
                    <a:pt x="975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20" y="196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5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40"/>
            <p:cNvSpPr/>
            <p:nvPr/>
          </p:nvSpPr>
          <p:spPr>
            <a:xfrm>
              <a:off x="13061625" y="566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40"/>
            <p:cNvSpPr/>
            <p:nvPr/>
          </p:nvSpPr>
          <p:spPr>
            <a:xfrm>
              <a:off x="13068925" y="58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40"/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3" y="0"/>
                  </a:move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40"/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1" y="117"/>
                  </a:move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488" y="20"/>
                  </a:lnTo>
                  <a:lnTo>
                    <a:pt x="313" y="0"/>
                  </a:ln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40"/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extrusionOk="0">
                  <a:moveTo>
                    <a:pt x="975" y="1"/>
                  </a:moveTo>
                  <a:lnTo>
                    <a:pt x="799" y="20"/>
                  </a:lnTo>
                  <a:lnTo>
                    <a:pt x="643" y="78"/>
                  </a:lnTo>
                  <a:lnTo>
                    <a:pt x="760" y="117"/>
                  </a:lnTo>
                  <a:lnTo>
                    <a:pt x="858" y="176"/>
                  </a:lnTo>
                  <a:lnTo>
                    <a:pt x="1033" y="273"/>
                  </a:lnTo>
                  <a:lnTo>
                    <a:pt x="1169" y="410"/>
                  </a:lnTo>
                  <a:lnTo>
                    <a:pt x="1267" y="546"/>
                  </a:lnTo>
                  <a:lnTo>
                    <a:pt x="1364" y="721"/>
                  </a:lnTo>
                  <a:lnTo>
                    <a:pt x="1423" y="897"/>
                  </a:lnTo>
                  <a:lnTo>
                    <a:pt x="1442" y="1072"/>
                  </a:lnTo>
                  <a:lnTo>
                    <a:pt x="1462" y="1267"/>
                  </a:lnTo>
                  <a:lnTo>
                    <a:pt x="1462" y="1462"/>
                  </a:lnTo>
                  <a:lnTo>
                    <a:pt x="1423" y="1657"/>
                  </a:lnTo>
                  <a:lnTo>
                    <a:pt x="1364" y="1832"/>
                  </a:lnTo>
                  <a:lnTo>
                    <a:pt x="1306" y="2027"/>
                  </a:lnTo>
                  <a:lnTo>
                    <a:pt x="1208" y="2202"/>
                  </a:lnTo>
                  <a:lnTo>
                    <a:pt x="1111" y="2358"/>
                  </a:lnTo>
                  <a:lnTo>
                    <a:pt x="994" y="2514"/>
                  </a:lnTo>
                  <a:lnTo>
                    <a:pt x="858" y="2631"/>
                  </a:lnTo>
                  <a:lnTo>
                    <a:pt x="702" y="2748"/>
                  </a:lnTo>
                  <a:lnTo>
                    <a:pt x="546" y="2826"/>
                  </a:lnTo>
                  <a:lnTo>
                    <a:pt x="371" y="2884"/>
                  </a:lnTo>
                  <a:lnTo>
                    <a:pt x="176" y="2904"/>
                  </a:lnTo>
                  <a:lnTo>
                    <a:pt x="0" y="2904"/>
                  </a:lnTo>
                  <a:lnTo>
                    <a:pt x="156" y="3021"/>
                  </a:lnTo>
                  <a:lnTo>
                    <a:pt x="312" y="3118"/>
                  </a:lnTo>
                  <a:lnTo>
                    <a:pt x="468" y="3196"/>
                  </a:lnTo>
                  <a:lnTo>
                    <a:pt x="643" y="3235"/>
                  </a:lnTo>
                  <a:lnTo>
                    <a:pt x="799" y="3274"/>
                  </a:lnTo>
                  <a:lnTo>
                    <a:pt x="955" y="3274"/>
                  </a:lnTo>
                  <a:lnTo>
                    <a:pt x="1091" y="3254"/>
                  </a:lnTo>
                  <a:lnTo>
                    <a:pt x="1247" y="3235"/>
                  </a:lnTo>
                  <a:lnTo>
                    <a:pt x="1384" y="3196"/>
                  </a:lnTo>
                  <a:lnTo>
                    <a:pt x="1520" y="3137"/>
                  </a:lnTo>
                  <a:lnTo>
                    <a:pt x="1657" y="3079"/>
                  </a:lnTo>
                  <a:lnTo>
                    <a:pt x="1773" y="2982"/>
                  </a:lnTo>
                  <a:lnTo>
                    <a:pt x="1890" y="2904"/>
                  </a:lnTo>
                  <a:lnTo>
                    <a:pt x="2007" y="2787"/>
                  </a:lnTo>
                  <a:lnTo>
                    <a:pt x="2105" y="2670"/>
                  </a:lnTo>
                  <a:lnTo>
                    <a:pt x="2183" y="2553"/>
                  </a:lnTo>
                  <a:lnTo>
                    <a:pt x="2261" y="2417"/>
                  </a:lnTo>
                  <a:lnTo>
                    <a:pt x="2338" y="2261"/>
                  </a:lnTo>
                  <a:lnTo>
                    <a:pt x="2397" y="2105"/>
                  </a:lnTo>
                  <a:lnTo>
                    <a:pt x="2436" y="1949"/>
                  </a:lnTo>
                  <a:lnTo>
                    <a:pt x="2455" y="1774"/>
                  </a:lnTo>
                  <a:lnTo>
                    <a:pt x="2475" y="1618"/>
                  </a:lnTo>
                  <a:lnTo>
                    <a:pt x="2475" y="1462"/>
                  </a:lnTo>
                  <a:lnTo>
                    <a:pt x="2455" y="1306"/>
                  </a:lnTo>
                  <a:lnTo>
                    <a:pt x="2416" y="1150"/>
                  </a:lnTo>
                  <a:lnTo>
                    <a:pt x="2377" y="994"/>
                  </a:lnTo>
                  <a:lnTo>
                    <a:pt x="2319" y="858"/>
                  </a:lnTo>
                  <a:lnTo>
                    <a:pt x="2261" y="721"/>
                  </a:lnTo>
                  <a:lnTo>
                    <a:pt x="2163" y="605"/>
                  </a:lnTo>
                  <a:lnTo>
                    <a:pt x="2085" y="488"/>
                  </a:lnTo>
                  <a:lnTo>
                    <a:pt x="1968" y="371"/>
                  </a:lnTo>
                  <a:lnTo>
                    <a:pt x="1871" y="273"/>
                  </a:lnTo>
                  <a:lnTo>
                    <a:pt x="1754" y="195"/>
                  </a:lnTo>
                  <a:lnTo>
                    <a:pt x="1618" y="137"/>
                  </a:lnTo>
                  <a:lnTo>
                    <a:pt x="1481" y="78"/>
                  </a:lnTo>
                  <a:lnTo>
                    <a:pt x="1325" y="40"/>
                  </a:lnTo>
                  <a:lnTo>
                    <a:pt x="1150" y="20"/>
                  </a:lnTo>
                  <a:lnTo>
                    <a:pt x="975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40"/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fill="none" extrusionOk="0">
                  <a:moveTo>
                    <a:pt x="2436" y="1949"/>
                  </a:moveTo>
                  <a:lnTo>
                    <a:pt x="2436" y="1949"/>
                  </a:lnTo>
                  <a:lnTo>
                    <a:pt x="2397" y="2105"/>
                  </a:lnTo>
                  <a:lnTo>
                    <a:pt x="2338" y="2261"/>
                  </a:lnTo>
                  <a:lnTo>
                    <a:pt x="2261" y="2417"/>
                  </a:lnTo>
                  <a:lnTo>
                    <a:pt x="2183" y="2553"/>
                  </a:lnTo>
                  <a:lnTo>
                    <a:pt x="2105" y="2670"/>
                  </a:lnTo>
                  <a:lnTo>
                    <a:pt x="2007" y="2787"/>
                  </a:lnTo>
                  <a:lnTo>
                    <a:pt x="1890" y="2904"/>
                  </a:lnTo>
                  <a:lnTo>
                    <a:pt x="1773" y="2982"/>
                  </a:lnTo>
                  <a:lnTo>
                    <a:pt x="1657" y="3079"/>
                  </a:lnTo>
                  <a:lnTo>
                    <a:pt x="1520" y="3137"/>
                  </a:lnTo>
                  <a:lnTo>
                    <a:pt x="1384" y="3196"/>
                  </a:lnTo>
                  <a:lnTo>
                    <a:pt x="1247" y="3235"/>
                  </a:lnTo>
                  <a:lnTo>
                    <a:pt x="1091" y="3254"/>
                  </a:lnTo>
                  <a:lnTo>
                    <a:pt x="955" y="3274"/>
                  </a:lnTo>
                  <a:lnTo>
                    <a:pt x="799" y="3274"/>
                  </a:lnTo>
                  <a:lnTo>
                    <a:pt x="643" y="3235"/>
                  </a:lnTo>
                  <a:lnTo>
                    <a:pt x="643" y="3235"/>
                  </a:lnTo>
                  <a:lnTo>
                    <a:pt x="468" y="3196"/>
                  </a:lnTo>
                  <a:lnTo>
                    <a:pt x="312" y="3118"/>
                  </a:lnTo>
                  <a:lnTo>
                    <a:pt x="156" y="3021"/>
                  </a:lnTo>
                  <a:lnTo>
                    <a:pt x="0" y="2904"/>
                  </a:lnTo>
                  <a:lnTo>
                    <a:pt x="0" y="2904"/>
                  </a:lnTo>
                  <a:lnTo>
                    <a:pt x="176" y="2904"/>
                  </a:lnTo>
                  <a:lnTo>
                    <a:pt x="176" y="2904"/>
                  </a:lnTo>
                  <a:lnTo>
                    <a:pt x="371" y="2884"/>
                  </a:lnTo>
                  <a:lnTo>
                    <a:pt x="371" y="2884"/>
                  </a:lnTo>
                  <a:lnTo>
                    <a:pt x="546" y="2826"/>
                  </a:lnTo>
                  <a:lnTo>
                    <a:pt x="702" y="2748"/>
                  </a:lnTo>
                  <a:lnTo>
                    <a:pt x="702" y="2748"/>
                  </a:lnTo>
                  <a:lnTo>
                    <a:pt x="858" y="2631"/>
                  </a:lnTo>
                  <a:lnTo>
                    <a:pt x="994" y="2514"/>
                  </a:lnTo>
                  <a:lnTo>
                    <a:pt x="994" y="2514"/>
                  </a:lnTo>
                  <a:lnTo>
                    <a:pt x="1111" y="2358"/>
                  </a:lnTo>
                  <a:lnTo>
                    <a:pt x="1208" y="2202"/>
                  </a:lnTo>
                  <a:lnTo>
                    <a:pt x="1306" y="2027"/>
                  </a:lnTo>
                  <a:lnTo>
                    <a:pt x="1364" y="1832"/>
                  </a:lnTo>
                  <a:lnTo>
                    <a:pt x="1364" y="1832"/>
                  </a:lnTo>
                  <a:lnTo>
                    <a:pt x="1423" y="1657"/>
                  </a:lnTo>
                  <a:lnTo>
                    <a:pt x="1462" y="1462"/>
                  </a:lnTo>
                  <a:lnTo>
                    <a:pt x="1462" y="1462"/>
                  </a:lnTo>
                  <a:lnTo>
                    <a:pt x="1462" y="1267"/>
                  </a:lnTo>
                  <a:lnTo>
                    <a:pt x="1442" y="1072"/>
                  </a:lnTo>
                  <a:lnTo>
                    <a:pt x="1442" y="1072"/>
                  </a:lnTo>
                  <a:lnTo>
                    <a:pt x="1423" y="897"/>
                  </a:lnTo>
                  <a:lnTo>
                    <a:pt x="1364" y="721"/>
                  </a:lnTo>
                  <a:lnTo>
                    <a:pt x="1364" y="721"/>
                  </a:lnTo>
                  <a:lnTo>
                    <a:pt x="1267" y="546"/>
                  </a:lnTo>
                  <a:lnTo>
                    <a:pt x="1169" y="410"/>
                  </a:lnTo>
                  <a:lnTo>
                    <a:pt x="1169" y="410"/>
                  </a:lnTo>
                  <a:lnTo>
                    <a:pt x="1033" y="273"/>
                  </a:lnTo>
                  <a:lnTo>
                    <a:pt x="858" y="176"/>
                  </a:lnTo>
                  <a:lnTo>
                    <a:pt x="858" y="176"/>
                  </a:lnTo>
                  <a:lnTo>
                    <a:pt x="760" y="117"/>
                  </a:lnTo>
                  <a:lnTo>
                    <a:pt x="643" y="78"/>
                  </a:lnTo>
                  <a:lnTo>
                    <a:pt x="643" y="78"/>
                  </a:lnTo>
                  <a:lnTo>
                    <a:pt x="799" y="20"/>
                  </a:lnTo>
                  <a:lnTo>
                    <a:pt x="975" y="1"/>
                  </a:lnTo>
                  <a:lnTo>
                    <a:pt x="1150" y="20"/>
                  </a:lnTo>
                  <a:lnTo>
                    <a:pt x="1325" y="40"/>
                  </a:lnTo>
                  <a:lnTo>
                    <a:pt x="1325" y="40"/>
                  </a:lnTo>
                  <a:lnTo>
                    <a:pt x="1481" y="78"/>
                  </a:lnTo>
                  <a:lnTo>
                    <a:pt x="1618" y="137"/>
                  </a:lnTo>
                  <a:lnTo>
                    <a:pt x="1754" y="195"/>
                  </a:lnTo>
                  <a:lnTo>
                    <a:pt x="1871" y="273"/>
                  </a:lnTo>
                  <a:lnTo>
                    <a:pt x="1968" y="371"/>
                  </a:lnTo>
                  <a:lnTo>
                    <a:pt x="2085" y="488"/>
                  </a:lnTo>
                  <a:lnTo>
                    <a:pt x="2163" y="605"/>
                  </a:lnTo>
                  <a:lnTo>
                    <a:pt x="2261" y="721"/>
                  </a:lnTo>
                  <a:lnTo>
                    <a:pt x="2319" y="858"/>
                  </a:lnTo>
                  <a:lnTo>
                    <a:pt x="2377" y="994"/>
                  </a:lnTo>
                  <a:lnTo>
                    <a:pt x="2416" y="1150"/>
                  </a:lnTo>
                  <a:lnTo>
                    <a:pt x="2455" y="1306"/>
                  </a:lnTo>
                  <a:lnTo>
                    <a:pt x="2475" y="1462"/>
                  </a:lnTo>
                  <a:lnTo>
                    <a:pt x="2475" y="1618"/>
                  </a:lnTo>
                  <a:lnTo>
                    <a:pt x="2455" y="1774"/>
                  </a:lnTo>
                  <a:lnTo>
                    <a:pt x="2436" y="19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40"/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08" y="1"/>
                  </a:moveTo>
                  <a:lnTo>
                    <a:pt x="994" y="78"/>
                  </a:lnTo>
                  <a:lnTo>
                    <a:pt x="799" y="176"/>
                  </a:lnTo>
                  <a:lnTo>
                    <a:pt x="624" y="312"/>
                  </a:lnTo>
                  <a:lnTo>
                    <a:pt x="448" y="468"/>
                  </a:lnTo>
                  <a:lnTo>
                    <a:pt x="312" y="643"/>
                  </a:lnTo>
                  <a:lnTo>
                    <a:pt x="195" y="838"/>
                  </a:lnTo>
                  <a:lnTo>
                    <a:pt x="98" y="1053"/>
                  </a:lnTo>
                  <a:lnTo>
                    <a:pt x="39" y="1286"/>
                  </a:lnTo>
                  <a:lnTo>
                    <a:pt x="0" y="1540"/>
                  </a:lnTo>
                  <a:lnTo>
                    <a:pt x="0" y="1774"/>
                  </a:lnTo>
                  <a:lnTo>
                    <a:pt x="20" y="2007"/>
                  </a:lnTo>
                  <a:lnTo>
                    <a:pt x="78" y="2222"/>
                  </a:lnTo>
                  <a:lnTo>
                    <a:pt x="176" y="2436"/>
                  </a:lnTo>
                  <a:lnTo>
                    <a:pt x="273" y="2611"/>
                  </a:lnTo>
                  <a:lnTo>
                    <a:pt x="409" y="2787"/>
                  </a:lnTo>
                  <a:lnTo>
                    <a:pt x="565" y="2943"/>
                  </a:lnTo>
                  <a:lnTo>
                    <a:pt x="663" y="2962"/>
                  </a:lnTo>
                  <a:lnTo>
                    <a:pt x="799" y="2982"/>
                  </a:lnTo>
                  <a:lnTo>
                    <a:pt x="916" y="2982"/>
                  </a:lnTo>
                  <a:lnTo>
                    <a:pt x="1052" y="2962"/>
                  </a:lnTo>
                  <a:lnTo>
                    <a:pt x="1189" y="2923"/>
                  </a:lnTo>
                  <a:lnTo>
                    <a:pt x="1325" y="2865"/>
                  </a:lnTo>
                  <a:lnTo>
                    <a:pt x="1462" y="2787"/>
                  </a:lnTo>
                  <a:lnTo>
                    <a:pt x="1598" y="2689"/>
                  </a:lnTo>
                  <a:lnTo>
                    <a:pt x="1734" y="2553"/>
                  </a:lnTo>
                  <a:lnTo>
                    <a:pt x="1871" y="2397"/>
                  </a:lnTo>
                  <a:lnTo>
                    <a:pt x="1988" y="2202"/>
                  </a:lnTo>
                  <a:lnTo>
                    <a:pt x="2085" y="1988"/>
                  </a:lnTo>
                  <a:lnTo>
                    <a:pt x="2144" y="1735"/>
                  </a:lnTo>
                  <a:lnTo>
                    <a:pt x="2182" y="1481"/>
                  </a:lnTo>
                  <a:lnTo>
                    <a:pt x="2182" y="1325"/>
                  </a:lnTo>
                  <a:lnTo>
                    <a:pt x="2182" y="1228"/>
                  </a:lnTo>
                  <a:lnTo>
                    <a:pt x="2182" y="1209"/>
                  </a:lnTo>
                  <a:lnTo>
                    <a:pt x="2163" y="1033"/>
                  </a:lnTo>
                  <a:lnTo>
                    <a:pt x="2163" y="1014"/>
                  </a:lnTo>
                  <a:lnTo>
                    <a:pt x="2124" y="858"/>
                  </a:lnTo>
                  <a:lnTo>
                    <a:pt x="2085" y="760"/>
                  </a:lnTo>
                  <a:lnTo>
                    <a:pt x="2046" y="682"/>
                  </a:lnTo>
                  <a:lnTo>
                    <a:pt x="2046" y="663"/>
                  </a:lnTo>
                  <a:lnTo>
                    <a:pt x="2007" y="585"/>
                  </a:lnTo>
                  <a:lnTo>
                    <a:pt x="1968" y="507"/>
                  </a:lnTo>
                  <a:lnTo>
                    <a:pt x="1929" y="468"/>
                  </a:lnTo>
                  <a:lnTo>
                    <a:pt x="1929" y="449"/>
                  </a:lnTo>
                  <a:lnTo>
                    <a:pt x="1871" y="410"/>
                  </a:lnTo>
                  <a:lnTo>
                    <a:pt x="1851" y="371"/>
                  </a:lnTo>
                  <a:lnTo>
                    <a:pt x="1812" y="312"/>
                  </a:lnTo>
                  <a:lnTo>
                    <a:pt x="1773" y="273"/>
                  </a:lnTo>
                  <a:lnTo>
                    <a:pt x="1754" y="254"/>
                  </a:lnTo>
                  <a:lnTo>
                    <a:pt x="1734" y="254"/>
                  </a:lnTo>
                  <a:lnTo>
                    <a:pt x="1734" y="234"/>
                  </a:lnTo>
                  <a:lnTo>
                    <a:pt x="1637" y="176"/>
                  </a:lnTo>
                  <a:lnTo>
                    <a:pt x="1617" y="156"/>
                  </a:lnTo>
                  <a:lnTo>
                    <a:pt x="1598" y="156"/>
                  </a:lnTo>
                  <a:lnTo>
                    <a:pt x="1520" y="117"/>
                  </a:lnTo>
                  <a:lnTo>
                    <a:pt x="1442" y="78"/>
                  </a:lnTo>
                  <a:lnTo>
                    <a:pt x="1423" y="59"/>
                  </a:lnTo>
                  <a:lnTo>
                    <a:pt x="1403" y="59"/>
                  </a:lnTo>
                  <a:lnTo>
                    <a:pt x="1286" y="20"/>
                  </a:lnTo>
                  <a:lnTo>
                    <a:pt x="120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40"/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286" y="20"/>
                  </a:moveTo>
                  <a:lnTo>
                    <a:pt x="1286" y="20"/>
                  </a:lnTo>
                  <a:lnTo>
                    <a:pt x="1403" y="59"/>
                  </a:lnTo>
                  <a:lnTo>
                    <a:pt x="1403" y="59"/>
                  </a:lnTo>
                  <a:lnTo>
                    <a:pt x="1423" y="59"/>
                  </a:lnTo>
                  <a:lnTo>
                    <a:pt x="1423" y="59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520" y="117"/>
                  </a:lnTo>
                  <a:lnTo>
                    <a:pt x="1520" y="117"/>
                  </a:lnTo>
                  <a:lnTo>
                    <a:pt x="1598" y="156"/>
                  </a:lnTo>
                  <a:lnTo>
                    <a:pt x="1598" y="156"/>
                  </a:lnTo>
                  <a:lnTo>
                    <a:pt x="1617" y="156"/>
                  </a:lnTo>
                  <a:lnTo>
                    <a:pt x="1617" y="15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56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734" y="234"/>
                  </a:lnTo>
                  <a:lnTo>
                    <a:pt x="1734" y="254"/>
                  </a:lnTo>
                  <a:lnTo>
                    <a:pt x="1734" y="254"/>
                  </a:lnTo>
                  <a:lnTo>
                    <a:pt x="1754" y="254"/>
                  </a:lnTo>
                  <a:lnTo>
                    <a:pt x="1773" y="273"/>
                  </a:lnTo>
                  <a:lnTo>
                    <a:pt x="1773" y="273"/>
                  </a:lnTo>
                  <a:lnTo>
                    <a:pt x="1812" y="312"/>
                  </a:lnTo>
                  <a:lnTo>
                    <a:pt x="1812" y="312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71" y="410"/>
                  </a:lnTo>
                  <a:lnTo>
                    <a:pt x="1871" y="410"/>
                  </a:lnTo>
                  <a:lnTo>
                    <a:pt x="1929" y="449"/>
                  </a:lnTo>
                  <a:lnTo>
                    <a:pt x="1929" y="449"/>
                  </a:lnTo>
                  <a:lnTo>
                    <a:pt x="1929" y="468"/>
                  </a:lnTo>
                  <a:lnTo>
                    <a:pt x="1929" y="468"/>
                  </a:lnTo>
                  <a:lnTo>
                    <a:pt x="1968" y="507"/>
                  </a:lnTo>
                  <a:lnTo>
                    <a:pt x="1968" y="507"/>
                  </a:lnTo>
                  <a:lnTo>
                    <a:pt x="2007" y="585"/>
                  </a:lnTo>
                  <a:lnTo>
                    <a:pt x="2007" y="585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82"/>
                  </a:lnTo>
                  <a:lnTo>
                    <a:pt x="2046" y="682"/>
                  </a:lnTo>
                  <a:lnTo>
                    <a:pt x="2085" y="760"/>
                  </a:lnTo>
                  <a:lnTo>
                    <a:pt x="2085" y="760"/>
                  </a:lnTo>
                  <a:lnTo>
                    <a:pt x="2124" y="858"/>
                  </a:lnTo>
                  <a:lnTo>
                    <a:pt x="2124" y="858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82" y="1209"/>
                  </a:lnTo>
                  <a:lnTo>
                    <a:pt x="2182" y="1228"/>
                  </a:lnTo>
                  <a:lnTo>
                    <a:pt x="2182" y="1228"/>
                  </a:lnTo>
                  <a:lnTo>
                    <a:pt x="2182" y="1325"/>
                  </a:lnTo>
                  <a:lnTo>
                    <a:pt x="2182" y="1325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44" y="1735"/>
                  </a:lnTo>
                  <a:lnTo>
                    <a:pt x="2144" y="1735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1988" y="2202"/>
                  </a:lnTo>
                  <a:lnTo>
                    <a:pt x="1988" y="2202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734" y="2553"/>
                  </a:lnTo>
                  <a:lnTo>
                    <a:pt x="1734" y="2553"/>
                  </a:lnTo>
                  <a:lnTo>
                    <a:pt x="1598" y="2689"/>
                  </a:lnTo>
                  <a:lnTo>
                    <a:pt x="1617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462" y="2787"/>
                  </a:lnTo>
                  <a:lnTo>
                    <a:pt x="1462" y="2787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189" y="2923"/>
                  </a:lnTo>
                  <a:lnTo>
                    <a:pt x="1189" y="2923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916" y="2982"/>
                  </a:lnTo>
                  <a:lnTo>
                    <a:pt x="916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663" y="2962"/>
                  </a:lnTo>
                  <a:lnTo>
                    <a:pt x="663" y="2962"/>
                  </a:lnTo>
                  <a:lnTo>
                    <a:pt x="565" y="2943"/>
                  </a:lnTo>
                  <a:lnTo>
                    <a:pt x="565" y="2943"/>
                  </a:lnTo>
                  <a:lnTo>
                    <a:pt x="409" y="2787"/>
                  </a:lnTo>
                  <a:lnTo>
                    <a:pt x="273" y="2611"/>
                  </a:lnTo>
                  <a:lnTo>
                    <a:pt x="176" y="2436"/>
                  </a:lnTo>
                  <a:lnTo>
                    <a:pt x="78" y="2222"/>
                  </a:lnTo>
                  <a:lnTo>
                    <a:pt x="20" y="2007"/>
                  </a:lnTo>
                  <a:lnTo>
                    <a:pt x="0" y="1774"/>
                  </a:lnTo>
                  <a:lnTo>
                    <a:pt x="0" y="1540"/>
                  </a:lnTo>
                  <a:lnTo>
                    <a:pt x="39" y="1286"/>
                  </a:lnTo>
                  <a:lnTo>
                    <a:pt x="39" y="1286"/>
                  </a:lnTo>
                  <a:lnTo>
                    <a:pt x="98" y="1053"/>
                  </a:lnTo>
                  <a:lnTo>
                    <a:pt x="195" y="838"/>
                  </a:lnTo>
                  <a:lnTo>
                    <a:pt x="312" y="643"/>
                  </a:lnTo>
                  <a:lnTo>
                    <a:pt x="448" y="468"/>
                  </a:lnTo>
                  <a:lnTo>
                    <a:pt x="624" y="312"/>
                  </a:lnTo>
                  <a:lnTo>
                    <a:pt x="799" y="176"/>
                  </a:lnTo>
                  <a:lnTo>
                    <a:pt x="994" y="78"/>
                  </a:lnTo>
                  <a:lnTo>
                    <a:pt x="1208" y="1"/>
                  </a:lnTo>
                  <a:lnTo>
                    <a:pt x="1208" y="1"/>
                  </a:lnTo>
                  <a:lnTo>
                    <a:pt x="1286" y="20"/>
                  </a:lnTo>
                  <a:lnTo>
                    <a:pt x="1286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40"/>
            <p:cNvSpPr/>
            <p:nvPr/>
          </p:nvSpPr>
          <p:spPr>
            <a:xfrm>
              <a:off x="13222350" y="59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40"/>
            <p:cNvSpPr/>
            <p:nvPr/>
          </p:nvSpPr>
          <p:spPr>
            <a:xfrm>
              <a:off x="13208725" y="610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40"/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2" y="0"/>
                  </a:moveTo>
                  <a:lnTo>
                    <a:pt x="156" y="20"/>
                  </a:lnTo>
                  <a:lnTo>
                    <a:pt x="39" y="59"/>
                  </a:lnTo>
                  <a:lnTo>
                    <a:pt x="20" y="78"/>
                  </a:lnTo>
                  <a:lnTo>
                    <a:pt x="0" y="117"/>
                  </a:lnTo>
                  <a:lnTo>
                    <a:pt x="0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4" y="351"/>
                  </a:lnTo>
                  <a:lnTo>
                    <a:pt x="390" y="390"/>
                  </a:lnTo>
                  <a:lnTo>
                    <a:pt x="565" y="409"/>
                  </a:lnTo>
                  <a:lnTo>
                    <a:pt x="721" y="409"/>
                  </a:lnTo>
                  <a:lnTo>
                    <a:pt x="819" y="370"/>
                  </a:lnTo>
                  <a:lnTo>
                    <a:pt x="858" y="331"/>
                  </a:lnTo>
                  <a:lnTo>
                    <a:pt x="877" y="312"/>
                  </a:lnTo>
                  <a:lnTo>
                    <a:pt x="877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3" y="78"/>
                  </a:lnTo>
                  <a:lnTo>
                    <a:pt x="468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40"/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877" y="312"/>
                  </a:moveTo>
                  <a:lnTo>
                    <a:pt x="877" y="312"/>
                  </a:lnTo>
                  <a:lnTo>
                    <a:pt x="858" y="331"/>
                  </a:lnTo>
                  <a:lnTo>
                    <a:pt x="819" y="370"/>
                  </a:lnTo>
                  <a:lnTo>
                    <a:pt x="721" y="409"/>
                  </a:lnTo>
                  <a:lnTo>
                    <a:pt x="565" y="409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234" y="351"/>
                  </a:lnTo>
                  <a:lnTo>
                    <a:pt x="98" y="273"/>
                  </a:lnTo>
                  <a:lnTo>
                    <a:pt x="20" y="195"/>
                  </a:lnTo>
                  <a:lnTo>
                    <a:pt x="0" y="156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20" y="78"/>
                  </a:lnTo>
                  <a:lnTo>
                    <a:pt x="39" y="59"/>
                  </a:lnTo>
                  <a:lnTo>
                    <a:pt x="156" y="20"/>
                  </a:lnTo>
                  <a:lnTo>
                    <a:pt x="312" y="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643" y="78"/>
                  </a:lnTo>
                  <a:lnTo>
                    <a:pt x="780" y="156"/>
                  </a:lnTo>
                  <a:lnTo>
                    <a:pt x="858" y="234"/>
                  </a:lnTo>
                  <a:lnTo>
                    <a:pt x="877" y="273"/>
                  </a:lnTo>
                  <a:lnTo>
                    <a:pt x="877" y="3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40"/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extrusionOk="0">
                  <a:moveTo>
                    <a:pt x="605" y="1"/>
                  </a:moveTo>
                  <a:lnTo>
                    <a:pt x="488" y="20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40"/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fill="none" extrusionOk="0">
                  <a:moveTo>
                    <a:pt x="955" y="20"/>
                  </a:moveTo>
                  <a:lnTo>
                    <a:pt x="955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41" y="1"/>
                  </a:lnTo>
                  <a:lnTo>
                    <a:pt x="605" y="1"/>
                  </a:lnTo>
                  <a:lnTo>
                    <a:pt x="605" y="1"/>
                  </a:lnTo>
                  <a:lnTo>
                    <a:pt x="488" y="20"/>
                  </a:lnTo>
                  <a:lnTo>
                    <a:pt x="351" y="79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40"/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40"/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40"/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extrusionOk="0">
                  <a:moveTo>
                    <a:pt x="917" y="644"/>
                  </a:moveTo>
                  <a:lnTo>
                    <a:pt x="1072" y="663"/>
                  </a:lnTo>
                  <a:lnTo>
                    <a:pt x="1228" y="702"/>
                  </a:lnTo>
                  <a:lnTo>
                    <a:pt x="1345" y="760"/>
                  </a:lnTo>
                  <a:lnTo>
                    <a:pt x="1462" y="838"/>
                  </a:lnTo>
                  <a:lnTo>
                    <a:pt x="1540" y="897"/>
                  </a:lnTo>
                  <a:lnTo>
                    <a:pt x="1618" y="975"/>
                  </a:lnTo>
                  <a:lnTo>
                    <a:pt x="1696" y="1092"/>
                  </a:lnTo>
                  <a:lnTo>
                    <a:pt x="1735" y="1189"/>
                  </a:lnTo>
                  <a:lnTo>
                    <a:pt x="1735" y="1209"/>
                  </a:lnTo>
                  <a:lnTo>
                    <a:pt x="1735" y="1228"/>
                  </a:lnTo>
                  <a:lnTo>
                    <a:pt x="1735" y="1248"/>
                  </a:lnTo>
                  <a:lnTo>
                    <a:pt x="1735" y="1267"/>
                  </a:lnTo>
                  <a:lnTo>
                    <a:pt x="1735" y="1306"/>
                  </a:lnTo>
                  <a:lnTo>
                    <a:pt x="1735" y="1345"/>
                  </a:lnTo>
                  <a:lnTo>
                    <a:pt x="1598" y="1423"/>
                  </a:lnTo>
                  <a:lnTo>
                    <a:pt x="1482" y="1462"/>
                  </a:lnTo>
                  <a:lnTo>
                    <a:pt x="1365" y="1481"/>
                  </a:lnTo>
                  <a:lnTo>
                    <a:pt x="1209" y="1501"/>
                  </a:lnTo>
                  <a:lnTo>
                    <a:pt x="1033" y="1481"/>
                  </a:lnTo>
                  <a:lnTo>
                    <a:pt x="936" y="1462"/>
                  </a:lnTo>
                  <a:lnTo>
                    <a:pt x="897" y="1462"/>
                  </a:lnTo>
                  <a:lnTo>
                    <a:pt x="780" y="1423"/>
                  </a:lnTo>
                  <a:lnTo>
                    <a:pt x="624" y="1364"/>
                  </a:lnTo>
                  <a:lnTo>
                    <a:pt x="468" y="1287"/>
                  </a:lnTo>
                  <a:lnTo>
                    <a:pt x="371" y="1228"/>
                  </a:lnTo>
                  <a:lnTo>
                    <a:pt x="274" y="1131"/>
                  </a:lnTo>
                  <a:lnTo>
                    <a:pt x="196" y="1014"/>
                  </a:lnTo>
                  <a:lnTo>
                    <a:pt x="196" y="994"/>
                  </a:lnTo>
                  <a:lnTo>
                    <a:pt x="254" y="897"/>
                  </a:lnTo>
                  <a:lnTo>
                    <a:pt x="332" y="799"/>
                  </a:lnTo>
                  <a:lnTo>
                    <a:pt x="449" y="721"/>
                  </a:lnTo>
                  <a:lnTo>
                    <a:pt x="546" y="683"/>
                  </a:lnTo>
                  <a:lnTo>
                    <a:pt x="644" y="663"/>
                  </a:lnTo>
                  <a:lnTo>
                    <a:pt x="780" y="644"/>
                  </a:lnTo>
                  <a:close/>
                  <a:moveTo>
                    <a:pt x="468" y="1"/>
                  </a:move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40"/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fill="none" extrusionOk="0">
                  <a:moveTo>
                    <a:pt x="1715" y="234"/>
                  </a:move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663" y="20"/>
                  </a:lnTo>
                  <a:lnTo>
                    <a:pt x="585" y="1"/>
                  </a:lnTo>
                  <a:lnTo>
                    <a:pt x="585" y="1"/>
                  </a:lnTo>
                  <a:lnTo>
                    <a:pt x="468" y="1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93" y="254"/>
                  </a:lnTo>
                  <a:lnTo>
                    <a:pt x="1715" y="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40"/>
            <p:cNvSpPr/>
            <p:nvPr/>
          </p:nvSpPr>
          <p:spPr>
            <a:xfrm>
              <a:off x="13119575" y="583375"/>
              <a:ext cx="38500" cy="21450"/>
            </a:xfrm>
            <a:custGeom>
              <a:avLst/>
              <a:gdLst/>
              <a:ahLst/>
              <a:cxnLst/>
              <a:rect l="l" t="t" r="r" b="b"/>
              <a:pathLst>
                <a:path w="1540" h="858" fill="none" extrusionOk="0">
                  <a:moveTo>
                    <a:pt x="722" y="1"/>
                  </a:moveTo>
                  <a:lnTo>
                    <a:pt x="722" y="1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1150" y="117"/>
                  </a:lnTo>
                  <a:lnTo>
                    <a:pt x="1267" y="195"/>
                  </a:lnTo>
                  <a:lnTo>
                    <a:pt x="1267" y="195"/>
                  </a:lnTo>
                  <a:lnTo>
                    <a:pt x="1345" y="254"/>
                  </a:lnTo>
                  <a:lnTo>
                    <a:pt x="1423" y="332"/>
                  </a:lnTo>
                  <a:lnTo>
                    <a:pt x="1423" y="332"/>
                  </a:lnTo>
                  <a:lnTo>
                    <a:pt x="1501" y="449"/>
                  </a:lnTo>
                  <a:lnTo>
                    <a:pt x="1501" y="449"/>
                  </a:lnTo>
                  <a:lnTo>
                    <a:pt x="1540" y="546"/>
                  </a:lnTo>
                  <a:lnTo>
                    <a:pt x="1540" y="546"/>
                  </a:lnTo>
                  <a:lnTo>
                    <a:pt x="1540" y="566"/>
                  </a:lnTo>
                  <a:lnTo>
                    <a:pt x="1540" y="566"/>
                  </a:lnTo>
                  <a:lnTo>
                    <a:pt x="1540" y="585"/>
                  </a:lnTo>
                  <a:lnTo>
                    <a:pt x="1540" y="585"/>
                  </a:lnTo>
                  <a:lnTo>
                    <a:pt x="1540" y="605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702"/>
                  </a:lnTo>
                  <a:lnTo>
                    <a:pt x="1540" y="702"/>
                  </a:lnTo>
                  <a:lnTo>
                    <a:pt x="1403" y="780"/>
                  </a:lnTo>
                  <a:lnTo>
                    <a:pt x="1403" y="780"/>
                  </a:lnTo>
                  <a:lnTo>
                    <a:pt x="1287" y="819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014" y="858"/>
                  </a:lnTo>
                  <a:lnTo>
                    <a:pt x="838" y="838"/>
                  </a:lnTo>
                  <a:lnTo>
                    <a:pt x="838" y="838"/>
                  </a:lnTo>
                  <a:lnTo>
                    <a:pt x="741" y="819"/>
                  </a:lnTo>
                  <a:lnTo>
                    <a:pt x="741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585" y="780"/>
                  </a:lnTo>
                  <a:lnTo>
                    <a:pt x="585" y="780"/>
                  </a:lnTo>
                  <a:lnTo>
                    <a:pt x="429" y="721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176" y="585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1" y="37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137" y="156"/>
                  </a:lnTo>
                  <a:lnTo>
                    <a:pt x="137" y="156"/>
                  </a:lnTo>
                  <a:lnTo>
                    <a:pt x="254" y="78"/>
                  </a:lnTo>
                  <a:lnTo>
                    <a:pt x="254" y="78"/>
                  </a:lnTo>
                  <a:lnTo>
                    <a:pt x="351" y="40"/>
                  </a:lnTo>
                  <a:lnTo>
                    <a:pt x="449" y="20"/>
                  </a:lnTo>
                  <a:lnTo>
                    <a:pt x="449" y="20"/>
                  </a:lnTo>
                  <a:lnTo>
                    <a:pt x="585" y="1"/>
                  </a:lnTo>
                  <a:lnTo>
                    <a:pt x="722" y="1"/>
                  </a:lnTo>
                  <a:lnTo>
                    <a:pt x="72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40"/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extrusionOk="0">
                  <a:moveTo>
                    <a:pt x="5339" y="1"/>
                  </a:move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40"/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fill="none" extrusionOk="0">
                  <a:moveTo>
                    <a:pt x="5632" y="11282"/>
                  </a:moveTo>
                  <a:lnTo>
                    <a:pt x="5632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lnTo>
                    <a:pt x="5632" y="1"/>
                  </a:lnTo>
                  <a:lnTo>
                    <a:pt x="5632" y="1"/>
                  </a:lnTo>
                  <a:lnTo>
                    <a:pt x="5339" y="1"/>
                  </a:ln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632" y="1128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40"/>
            <p:cNvSpPr/>
            <p:nvPr/>
          </p:nvSpPr>
          <p:spPr>
            <a:xfrm>
              <a:off x="13311500" y="492300"/>
              <a:ext cx="275725" cy="273275"/>
            </a:xfrm>
            <a:custGeom>
              <a:avLst/>
              <a:gdLst/>
              <a:ahLst/>
              <a:cxnLst/>
              <a:rect l="l" t="t" r="r" b="b"/>
              <a:pathLst>
                <a:path w="11029" h="10931" extrusionOk="0">
                  <a:moveTo>
                    <a:pt x="3624" y="0"/>
                  </a:moveTo>
                  <a:lnTo>
                    <a:pt x="3215" y="175"/>
                  </a:lnTo>
                  <a:lnTo>
                    <a:pt x="2845" y="370"/>
                  </a:lnTo>
                  <a:lnTo>
                    <a:pt x="2475" y="604"/>
                  </a:lnTo>
                  <a:lnTo>
                    <a:pt x="2144" y="857"/>
                  </a:lnTo>
                  <a:lnTo>
                    <a:pt x="1812" y="1130"/>
                  </a:lnTo>
                  <a:lnTo>
                    <a:pt x="1520" y="1422"/>
                  </a:lnTo>
                  <a:lnTo>
                    <a:pt x="1247" y="1734"/>
                  </a:lnTo>
                  <a:lnTo>
                    <a:pt x="994" y="2085"/>
                  </a:lnTo>
                  <a:lnTo>
                    <a:pt x="780" y="2436"/>
                  </a:lnTo>
                  <a:lnTo>
                    <a:pt x="585" y="2806"/>
                  </a:lnTo>
                  <a:lnTo>
                    <a:pt x="409" y="3195"/>
                  </a:lnTo>
                  <a:lnTo>
                    <a:pt x="254" y="3585"/>
                  </a:lnTo>
                  <a:lnTo>
                    <a:pt x="156" y="3994"/>
                  </a:lnTo>
                  <a:lnTo>
                    <a:pt x="59" y="4423"/>
                  </a:lnTo>
                  <a:lnTo>
                    <a:pt x="20" y="4832"/>
                  </a:lnTo>
                  <a:lnTo>
                    <a:pt x="0" y="5280"/>
                  </a:lnTo>
                  <a:lnTo>
                    <a:pt x="0" y="5572"/>
                  </a:lnTo>
                  <a:lnTo>
                    <a:pt x="39" y="5845"/>
                  </a:lnTo>
                  <a:lnTo>
                    <a:pt x="59" y="6137"/>
                  </a:lnTo>
                  <a:lnTo>
                    <a:pt x="117" y="6410"/>
                  </a:lnTo>
                  <a:lnTo>
                    <a:pt x="176" y="6683"/>
                  </a:lnTo>
                  <a:lnTo>
                    <a:pt x="254" y="6956"/>
                  </a:lnTo>
                  <a:lnTo>
                    <a:pt x="351" y="7209"/>
                  </a:lnTo>
                  <a:lnTo>
                    <a:pt x="448" y="7482"/>
                  </a:lnTo>
                  <a:lnTo>
                    <a:pt x="565" y="7716"/>
                  </a:lnTo>
                  <a:lnTo>
                    <a:pt x="682" y="7969"/>
                  </a:lnTo>
                  <a:lnTo>
                    <a:pt x="819" y="8203"/>
                  </a:lnTo>
                  <a:lnTo>
                    <a:pt x="974" y="8437"/>
                  </a:lnTo>
                  <a:lnTo>
                    <a:pt x="1130" y="8651"/>
                  </a:lnTo>
                  <a:lnTo>
                    <a:pt x="1286" y="8865"/>
                  </a:lnTo>
                  <a:lnTo>
                    <a:pt x="1481" y="9080"/>
                  </a:lnTo>
                  <a:lnTo>
                    <a:pt x="1656" y="9274"/>
                  </a:lnTo>
                  <a:lnTo>
                    <a:pt x="1851" y="9450"/>
                  </a:lnTo>
                  <a:lnTo>
                    <a:pt x="2066" y="9645"/>
                  </a:lnTo>
                  <a:lnTo>
                    <a:pt x="2280" y="9800"/>
                  </a:lnTo>
                  <a:lnTo>
                    <a:pt x="2494" y="9956"/>
                  </a:lnTo>
                  <a:lnTo>
                    <a:pt x="2728" y="10112"/>
                  </a:lnTo>
                  <a:lnTo>
                    <a:pt x="2962" y="10249"/>
                  </a:lnTo>
                  <a:lnTo>
                    <a:pt x="3215" y="10366"/>
                  </a:lnTo>
                  <a:lnTo>
                    <a:pt x="3449" y="10482"/>
                  </a:lnTo>
                  <a:lnTo>
                    <a:pt x="3722" y="10580"/>
                  </a:lnTo>
                  <a:lnTo>
                    <a:pt x="3975" y="10677"/>
                  </a:lnTo>
                  <a:lnTo>
                    <a:pt x="4248" y="10755"/>
                  </a:lnTo>
                  <a:lnTo>
                    <a:pt x="4521" y="10814"/>
                  </a:lnTo>
                  <a:lnTo>
                    <a:pt x="4793" y="10872"/>
                  </a:lnTo>
                  <a:lnTo>
                    <a:pt x="5086" y="10892"/>
                  </a:lnTo>
                  <a:lnTo>
                    <a:pt x="5358" y="10911"/>
                  </a:lnTo>
                  <a:lnTo>
                    <a:pt x="5651" y="10931"/>
                  </a:lnTo>
                  <a:lnTo>
                    <a:pt x="6118" y="10911"/>
                  </a:lnTo>
                  <a:lnTo>
                    <a:pt x="6566" y="10853"/>
                  </a:lnTo>
                  <a:lnTo>
                    <a:pt x="6995" y="10775"/>
                  </a:lnTo>
                  <a:lnTo>
                    <a:pt x="7424" y="10638"/>
                  </a:lnTo>
                  <a:lnTo>
                    <a:pt x="7833" y="10502"/>
                  </a:lnTo>
                  <a:lnTo>
                    <a:pt x="8242" y="10307"/>
                  </a:lnTo>
                  <a:lnTo>
                    <a:pt x="8612" y="10093"/>
                  </a:lnTo>
                  <a:lnTo>
                    <a:pt x="8982" y="9859"/>
                  </a:lnTo>
                  <a:lnTo>
                    <a:pt x="9314" y="9586"/>
                  </a:lnTo>
                  <a:lnTo>
                    <a:pt x="9645" y="9294"/>
                  </a:lnTo>
                  <a:lnTo>
                    <a:pt x="9937" y="8963"/>
                  </a:lnTo>
                  <a:lnTo>
                    <a:pt x="10210" y="8612"/>
                  </a:lnTo>
                  <a:lnTo>
                    <a:pt x="10463" y="8242"/>
                  </a:lnTo>
                  <a:lnTo>
                    <a:pt x="10677" y="7852"/>
                  </a:lnTo>
                  <a:lnTo>
                    <a:pt x="10872" y="7443"/>
                  </a:lnTo>
                  <a:lnTo>
                    <a:pt x="11028" y="7014"/>
                  </a:lnTo>
                  <a:lnTo>
                    <a:pt x="10970" y="7112"/>
                  </a:lnTo>
                  <a:lnTo>
                    <a:pt x="10794" y="7404"/>
                  </a:lnTo>
                  <a:lnTo>
                    <a:pt x="10619" y="7677"/>
                  </a:lnTo>
                  <a:lnTo>
                    <a:pt x="10424" y="7911"/>
                  </a:lnTo>
                  <a:lnTo>
                    <a:pt x="10229" y="8144"/>
                  </a:lnTo>
                  <a:lnTo>
                    <a:pt x="10015" y="8378"/>
                  </a:lnTo>
                  <a:lnTo>
                    <a:pt x="9781" y="8573"/>
                  </a:lnTo>
                  <a:lnTo>
                    <a:pt x="9547" y="8768"/>
                  </a:lnTo>
                  <a:lnTo>
                    <a:pt x="9294" y="8943"/>
                  </a:lnTo>
                  <a:lnTo>
                    <a:pt x="9021" y="9119"/>
                  </a:lnTo>
                  <a:lnTo>
                    <a:pt x="8749" y="9274"/>
                  </a:lnTo>
                  <a:lnTo>
                    <a:pt x="8476" y="9411"/>
                  </a:lnTo>
                  <a:lnTo>
                    <a:pt x="8184" y="9528"/>
                  </a:lnTo>
                  <a:lnTo>
                    <a:pt x="7872" y="9625"/>
                  </a:lnTo>
                  <a:lnTo>
                    <a:pt x="7560" y="9723"/>
                  </a:lnTo>
                  <a:lnTo>
                    <a:pt x="7248" y="9781"/>
                  </a:lnTo>
                  <a:lnTo>
                    <a:pt x="6937" y="9820"/>
                  </a:lnTo>
                  <a:lnTo>
                    <a:pt x="6625" y="9859"/>
                  </a:lnTo>
                  <a:lnTo>
                    <a:pt x="5962" y="9859"/>
                  </a:lnTo>
                  <a:lnTo>
                    <a:pt x="5592" y="9820"/>
                  </a:lnTo>
                  <a:lnTo>
                    <a:pt x="5222" y="9742"/>
                  </a:lnTo>
                  <a:lnTo>
                    <a:pt x="4891" y="9664"/>
                  </a:lnTo>
                  <a:lnTo>
                    <a:pt x="4579" y="9567"/>
                  </a:lnTo>
                  <a:lnTo>
                    <a:pt x="4267" y="9450"/>
                  </a:lnTo>
                  <a:lnTo>
                    <a:pt x="3975" y="9313"/>
                  </a:lnTo>
                  <a:lnTo>
                    <a:pt x="3683" y="9158"/>
                  </a:lnTo>
                  <a:lnTo>
                    <a:pt x="3429" y="9002"/>
                  </a:lnTo>
                  <a:lnTo>
                    <a:pt x="3157" y="8807"/>
                  </a:lnTo>
                  <a:lnTo>
                    <a:pt x="2903" y="8612"/>
                  </a:lnTo>
                  <a:lnTo>
                    <a:pt x="2670" y="8398"/>
                  </a:lnTo>
                  <a:lnTo>
                    <a:pt x="2436" y="8164"/>
                  </a:lnTo>
                  <a:lnTo>
                    <a:pt x="2241" y="7930"/>
                  </a:lnTo>
                  <a:lnTo>
                    <a:pt x="2046" y="7677"/>
                  </a:lnTo>
                  <a:lnTo>
                    <a:pt x="1871" y="7423"/>
                  </a:lnTo>
                  <a:lnTo>
                    <a:pt x="1695" y="7151"/>
                  </a:lnTo>
                  <a:lnTo>
                    <a:pt x="1559" y="6878"/>
                  </a:lnTo>
                  <a:lnTo>
                    <a:pt x="1423" y="6586"/>
                  </a:lnTo>
                  <a:lnTo>
                    <a:pt x="1325" y="6293"/>
                  </a:lnTo>
                  <a:lnTo>
                    <a:pt x="1228" y="6001"/>
                  </a:lnTo>
                  <a:lnTo>
                    <a:pt x="1150" y="5709"/>
                  </a:lnTo>
                  <a:lnTo>
                    <a:pt x="1091" y="5378"/>
                  </a:lnTo>
                  <a:lnTo>
                    <a:pt x="1052" y="5046"/>
                  </a:lnTo>
                  <a:lnTo>
                    <a:pt x="1033" y="4715"/>
                  </a:lnTo>
                  <a:lnTo>
                    <a:pt x="1033" y="4403"/>
                  </a:lnTo>
                  <a:lnTo>
                    <a:pt x="1052" y="4072"/>
                  </a:lnTo>
                  <a:lnTo>
                    <a:pt x="1091" y="3741"/>
                  </a:lnTo>
                  <a:lnTo>
                    <a:pt x="1150" y="3410"/>
                  </a:lnTo>
                  <a:lnTo>
                    <a:pt x="1228" y="3117"/>
                  </a:lnTo>
                  <a:lnTo>
                    <a:pt x="1325" y="2806"/>
                  </a:lnTo>
                  <a:lnTo>
                    <a:pt x="1442" y="2513"/>
                  </a:lnTo>
                  <a:lnTo>
                    <a:pt x="1578" y="2221"/>
                  </a:lnTo>
                  <a:lnTo>
                    <a:pt x="1715" y="1968"/>
                  </a:lnTo>
                  <a:lnTo>
                    <a:pt x="1929" y="1617"/>
                  </a:lnTo>
                  <a:lnTo>
                    <a:pt x="2007" y="1500"/>
                  </a:lnTo>
                  <a:lnTo>
                    <a:pt x="2182" y="1247"/>
                  </a:lnTo>
                  <a:lnTo>
                    <a:pt x="2377" y="1033"/>
                  </a:lnTo>
                  <a:lnTo>
                    <a:pt x="2611" y="799"/>
                  </a:lnTo>
                  <a:lnTo>
                    <a:pt x="2650" y="740"/>
                  </a:lnTo>
                  <a:lnTo>
                    <a:pt x="2689" y="721"/>
                  </a:lnTo>
                  <a:lnTo>
                    <a:pt x="3059" y="409"/>
                  </a:lnTo>
                  <a:lnTo>
                    <a:pt x="3429" y="117"/>
                  </a:lnTo>
                  <a:lnTo>
                    <a:pt x="362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40"/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extrusionOk="0">
                  <a:moveTo>
                    <a:pt x="371" y="0"/>
                  </a:moveTo>
                  <a:lnTo>
                    <a:pt x="293" y="20"/>
                  </a:lnTo>
                  <a:lnTo>
                    <a:pt x="215" y="39"/>
                  </a:lnTo>
                  <a:lnTo>
                    <a:pt x="137" y="98"/>
                  </a:lnTo>
                  <a:lnTo>
                    <a:pt x="78" y="195"/>
                  </a:lnTo>
                  <a:lnTo>
                    <a:pt x="20" y="312"/>
                  </a:lnTo>
                  <a:lnTo>
                    <a:pt x="0" y="468"/>
                  </a:lnTo>
                  <a:lnTo>
                    <a:pt x="0" y="585"/>
                  </a:lnTo>
                  <a:lnTo>
                    <a:pt x="39" y="721"/>
                  </a:lnTo>
                  <a:lnTo>
                    <a:pt x="59" y="780"/>
                  </a:lnTo>
                  <a:lnTo>
                    <a:pt x="98" y="838"/>
                  </a:lnTo>
                  <a:lnTo>
                    <a:pt x="176" y="935"/>
                  </a:lnTo>
                  <a:lnTo>
                    <a:pt x="254" y="994"/>
                  </a:lnTo>
                  <a:lnTo>
                    <a:pt x="371" y="1033"/>
                  </a:lnTo>
                  <a:lnTo>
                    <a:pt x="585" y="1033"/>
                  </a:lnTo>
                  <a:lnTo>
                    <a:pt x="643" y="1013"/>
                  </a:lnTo>
                  <a:lnTo>
                    <a:pt x="702" y="955"/>
                  </a:lnTo>
                  <a:lnTo>
                    <a:pt x="780" y="897"/>
                  </a:lnTo>
                  <a:lnTo>
                    <a:pt x="819" y="819"/>
                  </a:lnTo>
                  <a:lnTo>
                    <a:pt x="858" y="741"/>
                  </a:lnTo>
                  <a:lnTo>
                    <a:pt x="877" y="643"/>
                  </a:lnTo>
                  <a:lnTo>
                    <a:pt x="897" y="546"/>
                  </a:lnTo>
                  <a:lnTo>
                    <a:pt x="877" y="468"/>
                  </a:lnTo>
                  <a:lnTo>
                    <a:pt x="838" y="331"/>
                  </a:lnTo>
                  <a:lnTo>
                    <a:pt x="780" y="215"/>
                  </a:lnTo>
                  <a:lnTo>
                    <a:pt x="702" y="117"/>
                  </a:lnTo>
                  <a:lnTo>
                    <a:pt x="604" y="39"/>
                  </a:lnTo>
                  <a:lnTo>
                    <a:pt x="526" y="20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40"/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fill="none" extrusionOk="0">
                  <a:moveTo>
                    <a:pt x="293" y="20"/>
                  </a:moveTo>
                  <a:lnTo>
                    <a:pt x="293" y="20"/>
                  </a:lnTo>
                  <a:lnTo>
                    <a:pt x="371" y="0"/>
                  </a:lnTo>
                  <a:lnTo>
                    <a:pt x="449" y="0"/>
                  </a:lnTo>
                  <a:lnTo>
                    <a:pt x="526" y="20"/>
                  </a:lnTo>
                  <a:lnTo>
                    <a:pt x="604" y="39"/>
                  </a:lnTo>
                  <a:lnTo>
                    <a:pt x="604" y="39"/>
                  </a:lnTo>
                  <a:lnTo>
                    <a:pt x="702" y="117"/>
                  </a:lnTo>
                  <a:lnTo>
                    <a:pt x="780" y="215"/>
                  </a:lnTo>
                  <a:lnTo>
                    <a:pt x="838" y="331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97" y="546"/>
                  </a:lnTo>
                  <a:lnTo>
                    <a:pt x="877" y="643"/>
                  </a:lnTo>
                  <a:lnTo>
                    <a:pt x="877" y="643"/>
                  </a:lnTo>
                  <a:lnTo>
                    <a:pt x="858" y="741"/>
                  </a:lnTo>
                  <a:lnTo>
                    <a:pt x="819" y="819"/>
                  </a:lnTo>
                  <a:lnTo>
                    <a:pt x="780" y="897"/>
                  </a:lnTo>
                  <a:lnTo>
                    <a:pt x="702" y="955"/>
                  </a:lnTo>
                  <a:lnTo>
                    <a:pt x="702" y="955"/>
                  </a:lnTo>
                  <a:lnTo>
                    <a:pt x="643" y="1013"/>
                  </a:lnTo>
                  <a:lnTo>
                    <a:pt x="585" y="1033"/>
                  </a:lnTo>
                  <a:lnTo>
                    <a:pt x="585" y="1033"/>
                  </a:lnTo>
                  <a:lnTo>
                    <a:pt x="546" y="1033"/>
                  </a:lnTo>
                  <a:lnTo>
                    <a:pt x="487" y="1033"/>
                  </a:lnTo>
                  <a:lnTo>
                    <a:pt x="487" y="1033"/>
                  </a:lnTo>
                  <a:lnTo>
                    <a:pt x="371" y="1033"/>
                  </a:lnTo>
                  <a:lnTo>
                    <a:pt x="254" y="994"/>
                  </a:lnTo>
                  <a:lnTo>
                    <a:pt x="254" y="994"/>
                  </a:lnTo>
                  <a:lnTo>
                    <a:pt x="176" y="935"/>
                  </a:lnTo>
                  <a:lnTo>
                    <a:pt x="98" y="838"/>
                  </a:lnTo>
                  <a:lnTo>
                    <a:pt x="98" y="838"/>
                  </a:lnTo>
                  <a:lnTo>
                    <a:pt x="59" y="780"/>
                  </a:lnTo>
                  <a:lnTo>
                    <a:pt x="39" y="721"/>
                  </a:lnTo>
                  <a:lnTo>
                    <a:pt x="0" y="585"/>
                  </a:lnTo>
                  <a:lnTo>
                    <a:pt x="0" y="585"/>
                  </a:lnTo>
                  <a:lnTo>
                    <a:pt x="0" y="468"/>
                  </a:lnTo>
                  <a:lnTo>
                    <a:pt x="20" y="312"/>
                  </a:lnTo>
                  <a:lnTo>
                    <a:pt x="20" y="312"/>
                  </a:lnTo>
                  <a:lnTo>
                    <a:pt x="78" y="195"/>
                  </a:lnTo>
                  <a:lnTo>
                    <a:pt x="137" y="98"/>
                  </a:lnTo>
                  <a:lnTo>
                    <a:pt x="137" y="98"/>
                  </a:lnTo>
                  <a:lnTo>
                    <a:pt x="215" y="39"/>
                  </a:lnTo>
                  <a:lnTo>
                    <a:pt x="293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40"/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extrusionOk="0">
                  <a:moveTo>
                    <a:pt x="1774" y="1"/>
                  </a:moveTo>
                  <a:lnTo>
                    <a:pt x="1598" y="20"/>
                  </a:lnTo>
                  <a:lnTo>
                    <a:pt x="1423" y="40"/>
                  </a:lnTo>
                  <a:lnTo>
                    <a:pt x="1248" y="79"/>
                  </a:lnTo>
                  <a:lnTo>
                    <a:pt x="1092" y="118"/>
                  </a:lnTo>
                  <a:lnTo>
                    <a:pt x="1053" y="118"/>
                  </a:lnTo>
                  <a:lnTo>
                    <a:pt x="858" y="196"/>
                  </a:lnTo>
                  <a:lnTo>
                    <a:pt x="702" y="274"/>
                  </a:lnTo>
                  <a:lnTo>
                    <a:pt x="546" y="352"/>
                  </a:lnTo>
                  <a:lnTo>
                    <a:pt x="410" y="449"/>
                  </a:lnTo>
                  <a:lnTo>
                    <a:pt x="254" y="585"/>
                  </a:lnTo>
                  <a:lnTo>
                    <a:pt x="157" y="722"/>
                  </a:lnTo>
                  <a:lnTo>
                    <a:pt x="59" y="858"/>
                  </a:lnTo>
                  <a:lnTo>
                    <a:pt x="20" y="1014"/>
                  </a:lnTo>
                  <a:lnTo>
                    <a:pt x="1" y="1228"/>
                  </a:lnTo>
                  <a:lnTo>
                    <a:pt x="1" y="1306"/>
                  </a:lnTo>
                  <a:lnTo>
                    <a:pt x="20" y="1404"/>
                  </a:lnTo>
                  <a:lnTo>
                    <a:pt x="79" y="1599"/>
                  </a:lnTo>
                  <a:lnTo>
                    <a:pt x="195" y="1774"/>
                  </a:lnTo>
                  <a:lnTo>
                    <a:pt x="254" y="1852"/>
                  </a:lnTo>
                  <a:lnTo>
                    <a:pt x="332" y="1930"/>
                  </a:lnTo>
                  <a:lnTo>
                    <a:pt x="488" y="2047"/>
                  </a:lnTo>
                  <a:lnTo>
                    <a:pt x="644" y="2144"/>
                  </a:lnTo>
                  <a:lnTo>
                    <a:pt x="799" y="2203"/>
                  </a:lnTo>
                  <a:lnTo>
                    <a:pt x="955" y="2242"/>
                  </a:lnTo>
                  <a:lnTo>
                    <a:pt x="1111" y="2280"/>
                  </a:lnTo>
                  <a:lnTo>
                    <a:pt x="1481" y="2339"/>
                  </a:lnTo>
                  <a:lnTo>
                    <a:pt x="1559" y="2358"/>
                  </a:lnTo>
                  <a:lnTo>
                    <a:pt x="1891" y="2417"/>
                  </a:lnTo>
                  <a:lnTo>
                    <a:pt x="2261" y="2475"/>
                  </a:lnTo>
                  <a:lnTo>
                    <a:pt x="2650" y="2573"/>
                  </a:lnTo>
                  <a:lnTo>
                    <a:pt x="2884" y="2651"/>
                  </a:lnTo>
                  <a:lnTo>
                    <a:pt x="3177" y="2748"/>
                  </a:lnTo>
                  <a:lnTo>
                    <a:pt x="3469" y="2884"/>
                  </a:lnTo>
                  <a:lnTo>
                    <a:pt x="3527" y="2904"/>
                  </a:lnTo>
                  <a:lnTo>
                    <a:pt x="3781" y="3060"/>
                  </a:lnTo>
                  <a:lnTo>
                    <a:pt x="4014" y="3216"/>
                  </a:lnTo>
                  <a:lnTo>
                    <a:pt x="4073" y="3235"/>
                  </a:lnTo>
                  <a:lnTo>
                    <a:pt x="4112" y="3255"/>
                  </a:lnTo>
                  <a:lnTo>
                    <a:pt x="4385" y="3372"/>
                  </a:lnTo>
                  <a:lnTo>
                    <a:pt x="4579" y="3430"/>
                  </a:lnTo>
                  <a:lnTo>
                    <a:pt x="4755" y="3450"/>
                  </a:lnTo>
                  <a:lnTo>
                    <a:pt x="4911" y="3450"/>
                  </a:lnTo>
                  <a:lnTo>
                    <a:pt x="5047" y="3430"/>
                  </a:lnTo>
                  <a:lnTo>
                    <a:pt x="5203" y="3352"/>
                  </a:lnTo>
                  <a:lnTo>
                    <a:pt x="5320" y="3255"/>
                  </a:lnTo>
                  <a:lnTo>
                    <a:pt x="5378" y="3196"/>
                  </a:lnTo>
                  <a:lnTo>
                    <a:pt x="5417" y="3118"/>
                  </a:lnTo>
                  <a:lnTo>
                    <a:pt x="5456" y="3040"/>
                  </a:lnTo>
                  <a:lnTo>
                    <a:pt x="5476" y="2962"/>
                  </a:lnTo>
                  <a:lnTo>
                    <a:pt x="5495" y="2865"/>
                  </a:lnTo>
                  <a:lnTo>
                    <a:pt x="5495" y="2787"/>
                  </a:lnTo>
                  <a:lnTo>
                    <a:pt x="5476" y="2573"/>
                  </a:lnTo>
                  <a:lnTo>
                    <a:pt x="5417" y="2358"/>
                  </a:lnTo>
                  <a:lnTo>
                    <a:pt x="5320" y="2125"/>
                  </a:lnTo>
                  <a:lnTo>
                    <a:pt x="5203" y="1891"/>
                  </a:lnTo>
                  <a:lnTo>
                    <a:pt x="5066" y="1657"/>
                  </a:lnTo>
                  <a:lnTo>
                    <a:pt x="4891" y="1443"/>
                  </a:lnTo>
                  <a:lnTo>
                    <a:pt x="4716" y="1248"/>
                  </a:lnTo>
                  <a:lnTo>
                    <a:pt x="4501" y="1053"/>
                  </a:lnTo>
                  <a:lnTo>
                    <a:pt x="4287" y="878"/>
                  </a:lnTo>
                  <a:lnTo>
                    <a:pt x="4073" y="722"/>
                  </a:lnTo>
                  <a:lnTo>
                    <a:pt x="3839" y="585"/>
                  </a:lnTo>
                  <a:lnTo>
                    <a:pt x="3586" y="449"/>
                  </a:lnTo>
                  <a:lnTo>
                    <a:pt x="3313" y="332"/>
                  </a:lnTo>
                  <a:lnTo>
                    <a:pt x="3060" y="235"/>
                  </a:lnTo>
                  <a:lnTo>
                    <a:pt x="2806" y="157"/>
                  </a:lnTo>
                  <a:lnTo>
                    <a:pt x="2534" y="79"/>
                  </a:lnTo>
                  <a:lnTo>
                    <a:pt x="2261" y="40"/>
                  </a:lnTo>
                  <a:lnTo>
                    <a:pt x="2007" y="20"/>
                  </a:lnTo>
                  <a:lnTo>
                    <a:pt x="177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40"/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fill="none" extrusionOk="0">
                  <a:moveTo>
                    <a:pt x="1053" y="118"/>
                  </a:moveTo>
                  <a:lnTo>
                    <a:pt x="1092" y="118"/>
                  </a:lnTo>
                  <a:lnTo>
                    <a:pt x="1092" y="118"/>
                  </a:lnTo>
                  <a:lnTo>
                    <a:pt x="1248" y="79"/>
                  </a:lnTo>
                  <a:lnTo>
                    <a:pt x="1423" y="40"/>
                  </a:lnTo>
                  <a:lnTo>
                    <a:pt x="1598" y="20"/>
                  </a:lnTo>
                  <a:lnTo>
                    <a:pt x="1774" y="1"/>
                  </a:lnTo>
                  <a:lnTo>
                    <a:pt x="1774" y="1"/>
                  </a:lnTo>
                  <a:lnTo>
                    <a:pt x="2007" y="20"/>
                  </a:lnTo>
                  <a:lnTo>
                    <a:pt x="2261" y="40"/>
                  </a:lnTo>
                  <a:lnTo>
                    <a:pt x="2534" y="79"/>
                  </a:lnTo>
                  <a:lnTo>
                    <a:pt x="2806" y="157"/>
                  </a:lnTo>
                  <a:lnTo>
                    <a:pt x="2806" y="157"/>
                  </a:lnTo>
                  <a:lnTo>
                    <a:pt x="3060" y="235"/>
                  </a:lnTo>
                  <a:lnTo>
                    <a:pt x="3313" y="332"/>
                  </a:lnTo>
                  <a:lnTo>
                    <a:pt x="3586" y="449"/>
                  </a:lnTo>
                  <a:lnTo>
                    <a:pt x="3839" y="585"/>
                  </a:lnTo>
                  <a:lnTo>
                    <a:pt x="3839" y="585"/>
                  </a:lnTo>
                  <a:lnTo>
                    <a:pt x="4073" y="722"/>
                  </a:lnTo>
                  <a:lnTo>
                    <a:pt x="4287" y="878"/>
                  </a:lnTo>
                  <a:lnTo>
                    <a:pt x="4501" y="1053"/>
                  </a:lnTo>
                  <a:lnTo>
                    <a:pt x="4716" y="1248"/>
                  </a:lnTo>
                  <a:lnTo>
                    <a:pt x="4716" y="1248"/>
                  </a:lnTo>
                  <a:lnTo>
                    <a:pt x="4891" y="1443"/>
                  </a:lnTo>
                  <a:lnTo>
                    <a:pt x="5066" y="1657"/>
                  </a:lnTo>
                  <a:lnTo>
                    <a:pt x="5203" y="1891"/>
                  </a:lnTo>
                  <a:lnTo>
                    <a:pt x="5320" y="2125"/>
                  </a:lnTo>
                  <a:lnTo>
                    <a:pt x="5320" y="2125"/>
                  </a:lnTo>
                  <a:lnTo>
                    <a:pt x="5417" y="2358"/>
                  </a:lnTo>
                  <a:lnTo>
                    <a:pt x="5476" y="2573"/>
                  </a:lnTo>
                  <a:lnTo>
                    <a:pt x="5476" y="2573"/>
                  </a:lnTo>
                  <a:lnTo>
                    <a:pt x="5495" y="2787"/>
                  </a:lnTo>
                  <a:lnTo>
                    <a:pt x="5495" y="2787"/>
                  </a:lnTo>
                  <a:lnTo>
                    <a:pt x="5495" y="2865"/>
                  </a:lnTo>
                  <a:lnTo>
                    <a:pt x="5476" y="2962"/>
                  </a:lnTo>
                  <a:lnTo>
                    <a:pt x="5476" y="2962"/>
                  </a:lnTo>
                  <a:lnTo>
                    <a:pt x="5456" y="3040"/>
                  </a:lnTo>
                  <a:lnTo>
                    <a:pt x="5417" y="3118"/>
                  </a:lnTo>
                  <a:lnTo>
                    <a:pt x="5378" y="3196"/>
                  </a:lnTo>
                  <a:lnTo>
                    <a:pt x="5320" y="3255"/>
                  </a:lnTo>
                  <a:lnTo>
                    <a:pt x="5320" y="3255"/>
                  </a:lnTo>
                  <a:lnTo>
                    <a:pt x="5203" y="3352"/>
                  </a:lnTo>
                  <a:lnTo>
                    <a:pt x="5047" y="3430"/>
                  </a:lnTo>
                  <a:lnTo>
                    <a:pt x="5047" y="3430"/>
                  </a:lnTo>
                  <a:lnTo>
                    <a:pt x="4911" y="3450"/>
                  </a:lnTo>
                  <a:lnTo>
                    <a:pt x="4755" y="3450"/>
                  </a:lnTo>
                  <a:lnTo>
                    <a:pt x="4755" y="3450"/>
                  </a:lnTo>
                  <a:lnTo>
                    <a:pt x="4579" y="3430"/>
                  </a:lnTo>
                  <a:lnTo>
                    <a:pt x="4385" y="3372"/>
                  </a:lnTo>
                  <a:lnTo>
                    <a:pt x="4385" y="3372"/>
                  </a:lnTo>
                  <a:lnTo>
                    <a:pt x="4112" y="3255"/>
                  </a:lnTo>
                  <a:lnTo>
                    <a:pt x="4112" y="3255"/>
                  </a:lnTo>
                  <a:lnTo>
                    <a:pt x="4073" y="3235"/>
                  </a:lnTo>
                  <a:lnTo>
                    <a:pt x="4014" y="3216"/>
                  </a:lnTo>
                  <a:lnTo>
                    <a:pt x="4014" y="3216"/>
                  </a:lnTo>
                  <a:lnTo>
                    <a:pt x="3781" y="3060"/>
                  </a:lnTo>
                  <a:lnTo>
                    <a:pt x="3527" y="2904"/>
                  </a:lnTo>
                  <a:lnTo>
                    <a:pt x="3469" y="2884"/>
                  </a:lnTo>
                  <a:lnTo>
                    <a:pt x="3469" y="2884"/>
                  </a:lnTo>
                  <a:lnTo>
                    <a:pt x="3177" y="2748"/>
                  </a:lnTo>
                  <a:lnTo>
                    <a:pt x="2884" y="2651"/>
                  </a:lnTo>
                  <a:lnTo>
                    <a:pt x="2884" y="2651"/>
                  </a:lnTo>
                  <a:lnTo>
                    <a:pt x="2650" y="2573"/>
                  </a:lnTo>
                  <a:lnTo>
                    <a:pt x="2650" y="2573"/>
                  </a:lnTo>
                  <a:lnTo>
                    <a:pt x="2261" y="2475"/>
                  </a:lnTo>
                  <a:lnTo>
                    <a:pt x="1891" y="2417"/>
                  </a:lnTo>
                  <a:lnTo>
                    <a:pt x="1559" y="2358"/>
                  </a:lnTo>
                  <a:lnTo>
                    <a:pt x="1481" y="2339"/>
                  </a:lnTo>
                  <a:lnTo>
                    <a:pt x="1481" y="2339"/>
                  </a:lnTo>
                  <a:lnTo>
                    <a:pt x="1111" y="2280"/>
                  </a:lnTo>
                  <a:lnTo>
                    <a:pt x="955" y="2242"/>
                  </a:lnTo>
                  <a:lnTo>
                    <a:pt x="799" y="2203"/>
                  </a:lnTo>
                  <a:lnTo>
                    <a:pt x="799" y="2203"/>
                  </a:lnTo>
                  <a:lnTo>
                    <a:pt x="644" y="2144"/>
                  </a:lnTo>
                  <a:lnTo>
                    <a:pt x="488" y="2047"/>
                  </a:lnTo>
                  <a:lnTo>
                    <a:pt x="332" y="1930"/>
                  </a:lnTo>
                  <a:lnTo>
                    <a:pt x="254" y="1852"/>
                  </a:lnTo>
                  <a:lnTo>
                    <a:pt x="195" y="1774"/>
                  </a:lnTo>
                  <a:lnTo>
                    <a:pt x="195" y="1774"/>
                  </a:lnTo>
                  <a:lnTo>
                    <a:pt x="79" y="1599"/>
                  </a:lnTo>
                  <a:lnTo>
                    <a:pt x="20" y="1404"/>
                  </a:lnTo>
                  <a:lnTo>
                    <a:pt x="20" y="1404"/>
                  </a:lnTo>
                  <a:lnTo>
                    <a:pt x="1" y="1306"/>
                  </a:lnTo>
                  <a:lnTo>
                    <a:pt x="1" y="1228"/>
                  </a:lnTo>
                  <a:lnTo>
                    <a:pt x="20" y="1014"/>
                  </a:lnTo>
                  <a:lnTo>
                    <a:pt x="20" y="1014"/>
                  </a:lnTo>
                  <a:lnTo>
                    <a:pt x="59" y="858"/>
                  </a:lnTo>
                  <a:lnTo>
                    <a:pt x="157" y="722"/>
                  </a:lnTo>
                  <a:lnTo>
                    <a:pt x="157" y="722"/>
                  </a:lnTo>
                  <a:lnTo>
                    <a:pt x="254" y="585"/>
                  </a:lnTo>
                  <a:lnTo>
                    <a:pt x="410" y="449"/>
                  </a:lnTo>
                  <a:lnTo>
                    <a:pt x="410" y="449"/>
                  </a:lnTo>
                  <a:lnTo>
                    <a:pt x="546" y="352"/>
                  </a:lnTo>
                  <a:lnTo>
                    <a:pt x="702" y="274"/>
                  </a:lnTo>
                  <a:lnTo>
                    <a:pt x="858" y="196"/>
                  </a:lnTo>
                  <a:lnTo>
                    <a:pt x="1053" y="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40"/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extrusionOk="0">
                  <a:moveTo>
                    <a:pt x="1189" y="1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40"/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fill="none" extrusionOk="0">
                  <a:moveTo>
                    <a:pt x="1111" y="20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lnTo>
                    <a:pt x="1228" y="1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11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40"/>
            <p:cNvSpPr/>
            <p:nvPr/>
          </p:nvSpPr>
          <p:spPr>
            <a:xfrm>
              <a:off x="13452275" y="59702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40"/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extrusionOk="0">
                  <a:moveTo>
                    <a:pt x="1676" y="1"/>
                  </a:move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79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40"/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fill="none" extrusionOk="0">
                  <a:moveTo>
                    <a:pt x="1735" y="1"/>
                  </a:moveTo>
                  <a:lnTo>
                    <a:pt x="1735" y="1"/>
                  </a:lnTo>
                  <a:lnTo>
                    <a:pt x="1676" y="1"/>
                  </a:lnTo>
                  <a:lnTo>
                    <a:pt x="1638" y="40"/>
                  </a:ln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832" y="40"/>
                  </a:lnTo>
                  <a:lnTo>
                    <a:pt x="1793" y="1"/>
                  </a:lnTo>
                  <a:lnTo>
                    <a:pt x="1735" y="1"/>
                  </a:lnTo>
                  <a:lnTo>
                    <a:pt x="173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40"/>
            <p:cNvSpPr/>
            <p:nvPr/>
          </p:nvSpPr>
          <p:spPr>
            <a:xfrm>
              <a:off x="13382125" y="598975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40"/>
            <p:cNvSpPr/>
            <p:nvPr/>
          </p:nvSpPr>
          <p:spPr>
            <a:xfrm>
              <a:off x="13379200" y="6496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40" y="0"/>
                  </a:moveTo>
                  <a:lnTo>
                    <a:pt x="4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40"/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extrusionOk="0">
                  <a:moveTo>
                    <a:pt x="1599" y="0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40"/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fill="none" extrusionOk="0">
                  <a:moveTo>
                    <a:pt x="1560" y="39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975" y="206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54" y="39"/>
                  </a:lnTo>
                  <a:lnTo>
                    <a:pt x="1715" y="0"/>
                  </a:lnTo>
                  <a:lnTo>
                    <a:pt x="1657" y="0"/>
                  </a:lnTo>
                  <a:lnTo>
                    <a:pt x="1657" y="0"/>
                  </a:lnTo>
                  <a:lnTo>
                    <a:pt x="1599" y="0"/>
                  </a:lnTo>
                  <a:lnTo>
                    <a:pt x="156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40"/>
            <p:cNvSpPr/>
            <p:nvPr/>
          </p:nvSpPr>
          <p:spPr>
            <a:xfrm>
              <a:off x="13488800" y="569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40"/>
            <p:cNvSpPr/>
            <p:nvPr/>
          </p:nvSpPr>
          <p:spPr>
            <a:xfrm>
              <a:off x="13469800" y="5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4248229E-B15D-FD4E-AC3B-A2A9F7A6D71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-589539" y="1632523"/>
            <a:ext cx="7617627" cy="1983300"/>
          </a:xfrm>
        </p:spPr>
        <p:txBody>
          <a:bodyPr/>
          <a:lstStyle/>
          <a:p>
            <a:r>
              <a:rPr lang="en-GB" sz="9600" b="1" dirty="0">
                <a:ln>
                  <a:solidFill>
                    <a:srgbClr val="000000"/>
                  </a:solidFill>
                </a:ln>
                <a:solidFill>
                  <a:schemeClr val="tx1"/>
                </a:solidFill>
                <a:latin typeface="Cooper Black" panose="0208090404030B020404" pitchFamily="18" charset="77"/>
              </a:rPr>
              <a:t>Home</a:t>
            </a:r>
            <a:r>
              <a:rPr lang="en-GB" sz="7200" b="1" dirty="0">
                <a:ln>
                  <a:solidFill>
                    <a:srgbClr val="000000"/>
                  </a:solidFill>
                </a:ln>
                <a:solidFill>
                  <a:schemeClr val="tx1"/>
                </a:solidFill>
                <a:latin typeface="Cooper Black" panose="0208090404030B020404" pitchFamily="18" charset="77"/>
              </a:rPr>
              <a:t> </a:t>
            </a:r>
            <a:r>
              <a:rPr lang="en-GB" sz="7200" b="1" dirty="0">
                <a:ln w="3175">
                  <a:solidFill>
                    <a:srgbClr val="000000"/>
                  </a:solidFill>
                  <a:prstDash val="solid"/>
                </a:ln>
                <a:solidFill>
                  <a:schemeClr val="tx1"/>
                </a:solidFill>
                <a:latin typeface="Cooper Black" panose="0208090404030B020404" pitchFamily="18" charset="77"/>
              </a:rPr>
              <a:t>work</a:t>
            </a:r>
            <a:endParaRPr lang="en-SA" sz="7200" b="1" dirty="0">
              <a:ln w="3175">
                <a:solidFill>
                  <a:srgbClr val="000000"/>
                </a:solidFill>
                <a:prstDash val="solid"/>
              </a:ln>
              <a:solidFill>
                <a:schemeClr val="tx1"/>
              </a:solidFill>
              <a:latin typeface="Cooper Black" panose="0208090404030B020404" pitchFamily="18" charset="77"/>
            </a:endParaRPr>
          </a:p>
        </p:txBody>
      </p:sp>
      <p:sp>
        <p:nvSpPr>
          <p:cNvPr id="5" name="Subtitle 2">
            <a:extLst>
              <a:ext uri="{FF2B5EF4-FFF2-40B4-BE49-F238E27FC236}">
                <a16:creationId xmlns:a16="http://schemas.microsoft.com/office/drawing/2014/main" id="{26269324-B3D7-2608-2D0D-A3D85443011D}"/>
              </a:ext>
            </a:extLst>
          </p:cNvPr>
          <p:cNvSpPr txBox="1">
            <a:spLocks/>
          </p:cNvSpPr>
          <p:nvPr/>
        </p:nvSpPr>
        <p:spPr>
          <a:xfrm>
            <a:off x="-545490" y="1635192"/>
            <a:ext cx="7617627" cy="19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30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9pPr>
          </a:lstStyle>
          <a:p>
            <a:r>
              <a:rPr lang="en-GB" sz="9600" b="1" dirty="0">
                <a:ln>
                  <a:solidFill>
                    <a:srgbClr val="000000"/>
                  </a:solidFill>
                </a:ln>
                <a:solidFill>
                  <a:schemeClr val="accent3">
                    <a:lumMod val="60000"/>
                    <a:lumOff val="40000"/>
                  </a:schemeClr>
                </a:solidFill>
                <a:latin typeface="Cooper Black" panose="0208090404030B020404" pitchFamily="18" charset="77"/>
              </a:rPr>
              <a:t>Home</a:t>
            </a:r>
            <a:r>
              <a:rPr lang="en-GB" sz="7200" b="1" dirty="0">
                <a:ln>
                  <a:solidFill>
                    <a:srgbClr val="000000"/>
                  </a:solidFill>
                </a:ln>
                <a:latin typeface="Cooper Black" panose="0208090404030B020404" pitchFamily="18" charset="77"/>
              </a:rPr>
              <a:t> </a:t>
            </a:r>
            <a:r>
              <a:rPr lang="en-GB" sz="7200" b="1" dirty="0">
                <a:ln w="3175">
                  <a:solidFill>
                    <a:srgbClr val="000000"/>
                  </a:solidFill>
                  <a:prstDash val="solid"/>
                </a:ln>
                <a:solidFill>
                  <a:srgbClr val="FFCB51"/>
                </a:solidFill>
                <a:latin typeface="Cooper Black" panose="0208090404030B020404" pitchFamily="18" charset="77"/>
              </a:rPr>
              <a:t>work</a:t>
            </a:r>
            <a:endParaRPr lang="en-SA" sz="7200" b="1" dirty="0">
              <a:ln w="3175">
                <a:solidFill>
                  <a:srgbClr val="000000"/>
                </a:solidFill>
                <a:prstDash val="solid"/>
              </a:ln>
              <a:solidFill>
                <a:srgbClr val="FFCB51"/>
              </a:solidFill>
              <a:latin typeface="Cooper Black" panose="0208090404030B020404" pitchFamily="18" charset="77"/>
            </a:endParaRPr>
          </a:p>
        </p:txBody>
      </p:sp>
      <p:grpSp>
        <p:nvGrpSpPr>
          <p:cNvPr id="7" name="Google Shape;7897;p73">
            <a:extLst>
              <a:ext uri="{FF2B5EF4-FFF2-40B4-BE49-F238E27FC236}">
                <a16:creationId xmlns:a16="http://schemas.microsoft.com/office/drawing/2014/main" id="{22636337-1E97-CFCD-7FF2-5EC17E61D7D7}"/>
              </a:ext>
            </a:extLst>
          </p:cNvPr>
          <p:cNvGrpSpPr/>
          <p:nvPr/>
        </p:nvGrpSpPr>
        <p:grpSpPr>
          <a:xfrm rot="19093124">
            <a:off x="3050530" y="1054940"/>
            <a:ext cx="1252615" cy="819880"/>
            <a:chOff x="982375" y="2051125"/>
            <a:chExt cx="444700" cy="296475"/>
          </a:xfrm>
        </p:grpSpPr>
        <p:sp>
          <p:nvSpPr>
            <p:cNvPr id="8" name="Google Shape;7898;p73">
              <a:extLst>
                <a:ext uri="{FF2B5EF4-FFF2-40B4-BE49-F238E27FC236}">
                  <a16:creationId xmlns:a16="http://schemas.microsoft.com/office/drawing/2014/main" id="{4A8BF897-37A3-A93D-25DB-052BE541FDD9}"/>
                </a:ext>
              </a:extLst>
            </p:cNvPr>
            <p:cNvSpPr/>
            <p:nvPr/>
          </p:nvSpPr>
          <p:spPr>
            <a:xfrm>
              <a:off x="982375" y="2063175"/>
              <a:ext cx="444700" cy="275550"/>
            </a:xfrm>
            <a:custGeom>
              <a:avLst/>
              <a:gdLst/>
              <a:ahLst/>
              <a:cxnLst/>
              <a:rect l="l" t="t" r="r" b="b"/>
              <a:pathLst>
                <a:path w="17788" h="11022" extrusionOk="0">
                  <a:moveTo>
                    <a:pt x="812" y="0"/>
                  </a:moveTo>
                  <a:lnTo>
                    <a:pt x="660" y="25"/>
                  </a:lnTo>
                  <a:lnTo>
                    <a:pt x="508" y="76"/>
                  </a:lnTo>
                  <a:lnTo>
                    <a:pt x="356" y="127"/>
                  </a:lnTo>
                  <a:lnTo>
                    <a:pt x="254" y="228"/>
                  </a:lnTo>
                  <a:lnTo>
                    <a:pt x="153" y="355"/>
                  </a:lnTo>
                  <a:lnTo>
                    <a:pt x="77" y="481"/>
                  </a:lnTo>
                  <a:lnTo>
                    <a:pt x="26" y="633"/>
                  </a:lnTo>
                  <a:lnTo>
                    <a:pt x="1" y="811"/>
                  </a:lnTo>
                  <a:lnTo>
                    <a:pt x="1" y="8995"/>
                  </a:lnTo>
                  <a:lnTo>
                    <a:pt x="26" y="9248"/>
                  </a:lnTo>
                  <a:lnTo>
                    <a:pt x="102" y="9501"/>
                  </a:lnTo>
                  <a:lnTo>
                    <a:pt x="229" y="9729"/>
                  </a:lnTo>
                  <a:lnTo>
                    <a:pt x="406" y="9932"/>
                  </a:lnTo>
                  <a:lnTo>
                    <a:pt x="584" y="10084"/>
                  </a:lnTo>
                  <a:lnTo>
                    <a:pt x="812" y="10211"/>
                  </a:lnTo>
                  <a:lnTo>
                    <a:pt x="1065" y="10287"/>
                  </a:lnTo>
                  <a:lnTo>
                    <a:pt x="1344" y="10312"/>
                  </a:lnTo>
                  <a:lnTo>
                    <a:pt x="8134" y="10312"/>
                  </a:lnTo>
                  <a:lnTo>
                    <a:pt x="8159" y="10464"/>
                  </a:lnTo>
                  <a:lnTo>
                    <a:pt x="8210" y="10591"/>
                  </a:lnTo>
                  <a:lnTo>
                    <a:pt x="8286" y="10718"/>
                  </a:lnTo>
                  <a:lnTo>
                    <a:pt x="8362" y="10819"/>
                  </a:lnTo>
                  <a:lnTo>
                    <a:pt x="8489" y="10895"/>
                  </a:lnTo>
                  <a:lnTo>
                    <a:pt x="8615" y="10971"/>
                  </a:lnTo>
                  <a:lnTo>
                    <a:pt x="8742" y="10996"/>
                  </a:lnTo>
                  <a:lnTo>
                    <a:pt x="8894" y="11022"/>
                  </a:lnTo>
                  <a:lnTo>
                    <a:pt x="9046" y="10996"/>
                  </a:lnTo>
                  <a:lnTo>
                    <a:pt x="9173" y="10971"/>
                  </a:lnTo>
                  <a:lnTo>
                    <a:pt x="9300" y="10895"/>
                  </a:lnTo>
                  <a:lnTo>
                    <a:pt x="9401" y="10819"/>
                  </a:lnTo>
                  <a:lnTo>
                    <a:pt x="9502" y="10718"/>
                  </a:lnTo>
                  <a:lnTo>
                    <a:pt x="9578" y="10591"/>
                  </a:lnTo>
                  <a:lnTo>
                    <a:pt x="9629" y="10464"/>
                  </a:lnTo>
                  <a:lnTo>
                    <a:pt x="9654" y="10312"/>
                  </a:lnTo>
                  <a:lnTo>
                    <a:pt x="16445" y="10312"/>
                  </a:lnTo>
                  <a:lnTo>
                    <a:pt x="16723" y="10287"/>
                  </a:lnTo>
                  <a:lnTo>
                    <a:pt x="16977" y="10211"/>
                  </a:lnTo>
                  <a:lnTo>
                    <a:pt x="17205" y="10084"/>
                  </a:lnTo>
                  <a:lnTo>
                    <a:pt x="17382" y="9932"/>
                  </a:lnTo>
                  <a:lnTo>
                    <a:pt x="17559" y="9729"/>
                  </a:lnTo>
                  <a:lnTo>
                    <a:pt x="17686" y="9501"/>
                  </a:lnTo>
                  <a:lnTo>
                    <a:pt x="17762" y="9248"/>
                  </a:lnTo>
                  <a:lnTo>
                    <a:pt x="17787" y="8995"/>
                  </a:lnTo>
                  <a:lnTo>
                    <a:pt x="17787" y="811"/>
                  </a:lnTo>
                  <a:lnTo>
                    <a:pt x="17762" y="633"/>
                  </a:lnTo>
                  <a:lnTo>
                    <a:pt x="17711" y="481"/>
                  </a:lnTo>
                  <a:lnTo>
                    <a:pt x="17635" y="355"/>
                  </a:lnTo>
                  <a:lnTo>
                    <a:pt x="17534" y="228"/>
                  </a:lnTo>
                  <a:lnTo>
                    <a:pt x="17433" y="127"/>
                  </a:lnTo>
                  <a:lnTo>
                    <a:pt x="17281" y="76"/>
                  </a:lnTo>
                  <a:lnTo>
                    <a:pt x="17129" y="25"/>
                  </a:lnTo>
                  <a:lnTo>
                    <a:pt x="16977" y="0"/>
                  </a:lnTo>
                  <a:close/>
                </a:path>
              </a:pathLst>
            </a:custGeom>
            <a:solidFill>
              <a:srgbClr val="BDEC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7899;p73">
              <a:extLst>
                <a:ext uri="{FF2B5EF4-FFF2-40B4-BE49-F238E27FC236}">
                  <a16:creationId xmlns:a16="http://schemas.microsoft.com/office/drawing/2014/main" id="{CDDABCB8-5281-7EB1-AA9D-2177A0F73C9B}"/>
                </a:ext>
              </a:extLst>
            </p:cNvPr>
            <p:cNvSpPr/>
            <p:nvPr/>
          </p:nvSpPr>
          <p:spPr>
            <a:xfrm>
              <a:off x="982375" y="2063175"/>
              <a:ext cx="222375" cy="275550"/>
            </a:xfrm>
            <a:custGeom>
              <a:avLst/>
              <a:gdLst/>
              <a:ahLst/>
              <a:cxnLst/>
              <a:rect l="l" t="t" r="r" b="b"/>
              <a:pathLst>
                <a:path w="8895" h="11022" extrusionOk="0">
                  <a:moveTo>
                    <a:pt x="812" y="0"/>
                  </a:moveTo>
                  <a:lnTo>
                    <a:pt x="660" y="25"/>
                  </a:lnTo>
                  <a:lnTo>
                    <a:pt x="508" y="76"/>
                  </a:lnTo>
                  <a:lnTo>
                    <a:pt x="356" y="127"/>
                  </a:lnTo>
                  <a:lnTo>
                    <a:pt x="254" y="228"/>
                  </a:lnTo>
                  <a:lnTo>
                    <a:pt x="153" y="355"/>
                  </a:lnTo>
                  <a:lnTo>
                    <a:pt x="77" y="481"/>
                  </a:lnTo>
                  <a:lnTo>
                    <a:pt x="26" y="633"/>
                  </a:lnTo>
                  <a:lnTo>
                    <a:pt x="1" y="811"/>
                  </a:lnTo>
                  <a:lnTo>
                    <a:pt x="1" y="8995"/>
                  </a:lnTo>
                  <a:lnTo>
                    <a:pt x="26" y="9248"/>
                  </a:lnTo>
                  <a:lnTo>
                    <a:pt x="102" y="9501"/>
                  </a:lnTo>
                  <a:lnTo>
                    <a:pt x="229" y="9729"/>
                  </a:lnTo>
                  <a:lnTo>
                    <a:pt x="406" y="9932"/>
                  </a:lnTo>
                  <a:lnTo>
                    <a:pt x="584" y="10084"/>
                  </a:lnTo>
                  <a:lnTo>
                    <a:pt x="812" y="10211"/>
                  </a:lnTo>
                  <a:lnTo>
                    <a:pt x="1065" y="10287"/>
                  </a:lnTo>
                  <a:lnTo>
                    <a:pt x="1344" y="10312"/>
                  </a:lnTo>
                  <a:lnTo>
                    <a:pt x="8134" y="10312"/>
                  </a:lnTo>
                  <a:lnTo>
                    <a:pt x="8159" y="10464"/>
                  </a:lnTo>
                  <a:lnTo>
                    <a:pt x="8210" y="10591"/>
                  </a:lnTo>
                  <a:lnTo>
                    <a:pt x="8286" y="10718"/>
                  </a:lnTo>
                  <a:lnTo>
                    <a:pt x="8362" y="10819"/>
                  </a:lnTo>
                  <a:lnTo>
                    <a:pt x="8489" y="10895"/>
                  </a:lnTo>
                  <a:lnTo>
                    <a:pt x="8615" y="10971"/>
                  </a:lnTo>
                  <a:lnTo>
                    <a:pt x="8742" y="10996"/>
                  </a:lnTo>
                  <a:lnTo>
                    <a:pt x="8894" y="11022"/>
                  </a:lnTo>
                  <a:lnTo>
                    <a:pt x="8894" y="0"/>
                  </a:lnTo>
                  <a:close/>
                </a:path>
              </a:pathLst>
            </a:custGeom>
            <a:solidFill>
              <a:srgbClr val="AFDD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7900;p73">
              <a:extLst>
                <a:ext uri="{FF2B5EF4-FFF2-40B4-BE49-F238E27FC236}">
                  <a16:creationId xmlns:a16="http://schemas.microsoft.com/office/drawing/2014/main" id="{E3515D8C-9EE5-9E20-9A2C-61D49C37F6DE}"/>
                </a:ext>
              </a:extLst>
            </p:cNvPr>
            <p:cNvSpPr/>
            <p:nvPr/>
          </p:nvSpPr>
          <p:spPr>
            <a:xfrm>
              <a:off x="1005200" y="2051125"/>
              <a:ext cx="199550" cy="245175"/>
            </a:xfrm>
            <a:custGeom>
              <a:avLst/>
              <a:gdLst/>
              <a:ahLst/>
              <a:cxnLst/>
              <a:rect l="l" t="t" r="r" b="b"/>
              <a:pathLst>
                <a:path w="7982" h="9807" extrusionOk="0">
                  <a:moveTo>
                    <a:pt x="583" y="1"/>
                  </a:moveTo>
                  <a:lnTo>
                    <a:pt x="456" y="51"/>
                  </a:lnTo>
                  <a:lnTo>
                    <a:pt x="329" y="127"/>
                  </a:lnTo>
                  <a:lnTo>
                    <a:pt x="228" y="203"/>
                  </a:lnTo>
                  <a:lnTo>
                    <a:pt x="127" y="305"/>
                  </a:lnTo>
                  <a:lnTo>
                    <a:pt x="51" y="431"/>
                  </a:lnTo>
                  <a:lnTo>
                    <a:pt x="25" y="558"/>
                  </a:lnTo>
                  <a:lnTo>
                    <a:pt x="0" y="710"/>
                  </a:lnTo>
                  <a:lnTo>
                    <a:pt x="0" y="9097"/>
                  </a:lnTo>
                  <a:lnTo>
                    <a:pt x="25" y="9249"/>
                  </a:lnTo>
                  <a:lnTo>
                    <a:pt x="51" y="9375"/>
                  </a:lnTo>
                  <a:lnTo>
                    <a:pt x="127" y="9502"/>
                  </a:lnTo>
                  <a:lnTo>
                    <a:pt x="228" y="9603"/>
                  </a:lnTo>
                  <a:lnTo>
                    <a:pt x="329" y="9679"/>
                  </a:lnTo>
                  <a:lnTo>
                    <a:pt x="456" y="9755"/>
                  </a:lnTo>
                  <a:lnTo>
                    <a:pt x="583" y="9806"/>
                  </a:lnTo>
                  <a:lnTo>
                    <a:pt x="7981" y="9806"/>
                  </a:lnTo>
                  <a:lnTo>
                    <a:pt x="7981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7901;p73">
              <a:extLst>
                <a:ext uri="{FF2B5EF4-FFF2-40B4-BE49-F238E27FC236}">
                  <a16:creationId xmlns:a16="http://schemas.microsoft.com/office/drawing/2014/main" id="{ACA47B4B-B23A-DD0F-0665-95682AD511B2}"/>
                </a:ext>
              </a:extLst>
            </p:cNvPr>
            <p:cNvSpPr/>
            <p:nvPr/>
          </p:nvSpPr>
          <p:spPr>
            <a:xfrm>
              <a:off x="1033700" y="2094825"/>
              <a:ext cx="100725" cy="13325"/>
            </a:xfrm>
            <a:custGeom>
              <a:avLst/>
              <a:gdLst/>
              <a:ahLst/>
              <a:cxnLst/>
              <a:rect l="l" t="t" r="r" b="b"/>
              <a:pathLst>
                <a:path w="4029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26" y="153"/>
                  </a:lnTo>
                  <a:lnTo>
                    <a:pt x="0" y="254"/>
                  </a:lnTo>
                  <a:lnTo>
                    <a:pt x="26" y="356"/>
                  </a:lnTo>
                  <a:lnTo>
                    <a:pt x="76" y="457"/>
                  </a:lnTo>
                  <a:lnTo>
                    <a:pt x="152" y="508"/>
                  </a:lnTo>
                  <a:lnTo>
                    <a:pt x="254" y="533"/>
                  </a:lnTo>
                  <a:lnTo>
                    <a:pt x="3775" y="533"/>
                  </a:lnTo>
                  <a:lnTo>
                    <a:pt x="3877" y="508"/>
                  </a:lnTo>
                  <a:lnTo>
                    <a:pt x="3953" y="457"/>
                  </a:lnTo>
                  <a:lnTo>
                    <a:pt x="4029" y="356"/>
                  </a:lnTo>
                  <a:lnTo>
                    <a:pt x="4029" y="254"/>
                  </a:lnTo>
                  <a:lnTo>
                    <a:pt x="4029" y="153"/>
                  </a:lnTo>
                  <a:lnTo>
                    <a:pt x="3953" y="77"/>
                  </a:lnTo>
                  <a:lnTo>
                    <a:pt x="3877" y="26"/>
                  </a:lnTo>
                  <a:lnTo>
                    <a:pt x="3775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7902;p73">
              <a:extLst>
                <a:ext uri="{FF2B5EF4-FFF2-40B4-BE49-F238E27FC236}">
                  <a16:creationId xmlns:a16="http://schemas.microsoft.com/office/drawing/2014/main" id="{E2CA9CB4-64CC-47A0-3984-19BF76F48EEF}"/>
                </a:ext>
              </a:extLst>
            </p:cNvPr>
            <p:cNvSpPr/>
            <p:nvPr/>
          </p:nvSpPr>
          <p:spPr>
            <a:xfrm>
              <a:off x="1033700" y="2142975"/>
              <a:ext cx="100725" cy="13325"/>
            </a:xfrm>
            <a:custGeom>
              <a:avLst/>
              <a:gdLst/>
              <a:ahLst/>
              <a:cxnLst/>
              <a:rect l="l" t="t" r="r" b="b"/>
              <a:pathLst>
                <a:path w="4029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26" y="153"/>
                  </a:lnTo>
                  <a:lnTo>
                    <a:pt x="0" y="254"/>
                  </a:lnTo>
                  <a:lnTo>
                    <a:pt x="26" y="355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3775" y="533"/>
                  </a:lnTo>
                  <a:lnTo>
                    <a:pt x="3877" y="507"/>
                  </a:lnTo>
                  <a:lnTo>
                    <a:pt x="3953" y="457"/>
                  </a:lnTo>
                  <a:lnTo>
                    <a:pt x="4029" y="355"/>
                  </a:lnTo>
                  <a:lnTo>
                    <a:pt x="4029" y="254"/>
                  </a:lnTo>
                  <a:lnTo>
                    <a:pt x="4029" y="153"/>
                  </a:lnTo>
                  <a:lnTo>
                    <a:pt x="3953" y="77"/>
                  </a:lnTo>
                  <a:lnTo>
                    <a:pt x="3877" y="26"/>
                  </a:lnTo>
                  <a:lnTo>
                    <a:pt x="3775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7903;p73">
              <a:extLst>
                <a:ext uri="{FF2B5EF4-FFF2-40B4-BE49-F238E27FC236}">
                  <a16:creationId xmlns:a16="http://schemas.microsoft.com/office/drawing/2014/main" id="{3AAC6B45-AA4F-9B6D-2E8C-0E279AEBDE43}"/>
                </a:ext>
              </a:extLst>
            </p:cNvPr>
            <p:cNvSpPr/>
            <p:nvPr/>
          </p:nvSpPr>
          <p:spPr>
            <a:xfrm>
              <a:off x="1033700" y="2191125"/>
              <a:ext cx="100725" cy="13325"/>
            </a:xfrm>
            <a:custGeom>
              <a:avLst/>
              <a:gdLst/>
              <a:ahLst/>
              <a:cxnLst/>
              <a:rect l="l" t="t" r="r" b="b"/>
              <a:pathLst>
                <a:path w="4029" h="533" extrusionOk="0">
                  <a:moveTo>
                    <a:pt x="254" y="0"/>
                  </a:moveTo>
                  <a:lnTo>
                    <a:pt x="152" y="25"/>
                  </a:lnTo>
                  <a:lnTo>
                    <a:pt x="76" y="76"/>
                  </a:lnTo>
                  <a:lnTo>
                    <a:pt x="26" y="177"/>
                  </a:lnTo>
                  <a:lnTo>
                    <a:pt x="0" y="279"/>
                  </a:lnTo>
                  <a:lnTo>
                    <a:pt x="26" y="380"/>
                  </a:lnTo>
                  <a:lnTo>
                    <a:pt x="76" y="456"/>
                  </a:lnTo>
                  <a:lnTo>
                    <a:pt x="152" y="507"/>
                  </a:lnTo>
                  <a:lnTo>
                    <a:pt x="254" y="532"/>
                  </a:lnTo>
                  <a:lnTo>
                    <a:pt x="3775" y="532"/>
                  </a:lnTo>
                  <a:lnTo>
                    <a:pt x="3877" y="507"/>
                  </a:lnTo>
                  <a:lnTo>
                    <a:pt x="3953" y="456"/>
                  </a:lnTo>
                  <a:lnTo>
                    <a:pt x="4029" y="380"/>
                  </a:lnTo>
                  <a:lnTo>
                    <a:pt x="4029" y="279"/>
                  </a:lnTo>
                  <a:lnTo>
                    <a:pt x="4029" y="177"/>
                  </a:lnTo>
                  <a:lnTo>
                    <a:pt x="3953" y="76"/>
                  </a:lnTo>
                  <a:lnTo>
                    <a:pt x="3877" y="25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7904;p73">
              <a:extLst>
                <a:ext uri="{FF2B5EF4-FFF2-40B4-BE49-F238E27FC236}">
                  <a16:creationId xmlns:a16="http://schemas.microsoft.com/office/drawing/2014/main" id="{9BB30BA8-ED94-71BF-C0BD-36B12D66D347}"/>
                </a:ext>
              </a:extLst>
            </p:cNvPr>
            <p:cNvSpPr/>
            <p:nvPr/>
          </p:nvSpPr>
          <p:spPr>
            <a:xfrm>
              <a:off x="1033700" y="2239250"/>
              <a:ext cx="100725" cy="13325"/>
            </a:xfrm>
            <a:custGeom>
              <a:avLst/>
              <a:gdLst/>
              <a:ahLst/>
              <a:cxnLst/>
              <a:rect l="l" t="t" r="r" b="b"/>
              <a:pathLst>
                <a:path w="4029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26" y="178"/>
                  </a:lnTo>
                  <a:lnTo>
                    <a:pt x="0" y="279"/>
                  </a:lnTo>
                  <a:lnTo>
                    <a:pt x="26" y="381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3775" y="533"/>
                  </a:lnTo>
                  <a:lnTo>
                    <a:pt x="3877" y="507"/>
                  </a:lnTo>
                  <a:lnTo>
                    <a:pt x="3953" y="457"/>
                  </a:lnTo>
                  <a:lnTo>
                    <a:pt x="4029" y="381"/>
                  </a:lnTo>
                  <a:lnTo>
                    <a:pt x="4029" y="279"/>
                  </a:lnTo>
                  <a:lnTo>
                    <a:pt x="4029" y="178"/>
                  </a:lnTo>
                  <a:lnTo>
                    <a:pt x="3953" y="77"/>
                  </a:lnTo>
                  <a:lnTo>
                    <a:pt x="3877" y="26"/>
                  </a:lnTo>
                  <a:lnTo>
                    <a:pt x="3775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7905;p73">
              <a:extLst>
                <a:ext uri="{FF2B5EF4-FFF2-40B4-BE49-F238E27FC236}">
                  <a16:creationId xmlns:a16="http://schemas.microsoft.com/office/drawing/2014/main" id="{67B60DFF-0673-8ECB-85D6-8FBF67EF0C4B}"/>
                </a:ext>
              </a:extLst>
            </p:cNvPr>
            <p:cNvSpPr/>
            <p:nvPr/>
          </p:nvSpPr>
          <p:spPr>
            <a:xfrm>
              <a:off x="1204725" y="2051125"/>
              <a:ext cx="199550" cy="245175"/>
            </a:xfrm>
            <a:custGeom>
              <a:avLst/>
              <a:gdLst/>
              <a:ahLst/>
              <a:cxnLst/>
              <a:rect l="l" t="t" r="r" b="b"/>
              <a:pathLst>
                <a:path w="7982" h="9807" extrusionOk="0">
                  <a:moveTo>
                    <a:pt x="0" y="1"/>
                  </a:moveTo>
                  <a:lnTo>
                    <a:pt x="0" y="9806"/>
                  </a:lnTo>
                  <a:lnTo>
                    <a:pt x="7399" y="9806"/>
                  </a:lnTo>
                  <a:lnTo>
                    <a:pt x="7525" y="9755"/>
                  </a:lnTo>
                  <a:lnTo>
                    <a:pt x="7652" y="9679"/>
                  </a:lnTo>
                  <a:lnTo>
                    <a:pt x="7753" y="9603"/>
                  </a:lnTo>
                  <a:lnTo>
                    <a:pt x="7855" y="9502"/>
                  </a:lnTo>
                  <a:lnTo>
                    <a:pt x="7905" y="9375"/>
                  </a:lnTo>
                  <a:lnTo>
                    <a:pt x="7956" y="9249"/>
                  </a:lnTo>
                  <a:lnTo>
                    <a:pt x="7981" y="9097"/>
                  </a:lnTo>
                  <a:lnTo>
                    <a:pt x="7981" y="710"/>
                  </a:lnTo>
                  <a:lnTo>
                    <a:pt x="7956" y="558"/>
                  </a:lnTo>
                  <a:lnTo>
                    <a:pt x="7905" y="431"/>
                  </a:lnTo>
                  <a:lnTo>
                    <a:pt x="7855" y="305"/>
                  </a:lnTo>
                  <a:lnTo>
                    <a:pt x="7753" y="203"/>
                  </a:lnTo>
                  <a:lnTo>
                    <a:pt x="7652" y="127"/>
                  </a:lnTo>
                  <a:lnTo>
                    <a:pt x="7525" y="51"/>
                  </a:lnTo>
                  <a:lnTo>
                    <a:pt x="7399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7906;p73">
              <a:extLst>
                <a:ext uri="{FF2B5EF4-FFF2-40B4-BE49-F238E27FC236}">
                  <a16:creationId xmlns:a16="http://schemas.microsoft.com/office/drawing/2014/main" id="{3ABE521C-91FC-C6C9-D401-850279663A6C}"/>
                </a:ext>
              </a:extLst>
            </p:cNvPr>
            <p:cNvSpPr/>
            <p:nvPr/>
          </p:nvSpPr>
          <p:spPr>
            <a:xfrm>
              <a:off x="1122375" y="2051125"/>
              <a:ext cx="50700" cy="296475"/>
            </a:xfrm>
            <a:custGeom>
              <a:avLst/>
              <a:gdLst/>
              <a:ahLst/>
              <a:cxnLst/>
              <a:rect l="l" t="t" r="r" b="b"/>
              <a:pathLst>
                <a:path w="2028" h="11859" extrusionOk="0">
                  <a:moveTo>
                    <a:pt x="0" y="1"/>
                  </a:moveTo>
                  <a:lnTo>
                    <a:pt x="0" y="11858"/>
                  </a:lnTo>
                  <a:lnTo>
                    <a:pt x="1014" y="11149"/>
                  </a:lnTo>
                  <a:lnTo>
                    <a:pt x="2027" y="11858"/>
                  </a:lnTo>
                  <a:lnTo>
                    <a:pt x="2027" y="1"/>
                  </a:lnTo>
                  <a:close/>
                </a:path>
              </a:pathLst>
            </a:custGeom>
            <a:solidFill>
              <a:srgbClr val="FF81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7907;p73">
              <a:extLst>
                <a:ext uri="{FF2B5EF4-FFF2-40B4-BE49-F238E27FC236}">
                  <a16:creationId xmlns:a16="http://schemas.microsoft.com/office/drawing/2014/main" id="{C80D8B8E-81B0-3BE5-332F-D78F93166A83}"/>
                </a:ext>
              </a:extLst>
            </p:cNvPr>
            <p:cNvSpPr/>
            <p:nvPr/>
          </p:nvSpPr>
          <p:spPr>
            <a:xfrm>
              <a:off x="1122375" y="2051125"/>
              <a:ext cx="17125" cy="296475"/>
            </a:xfrm>
            <a:custGeom>
              <a:avLst/>
              <a:gdLst/>
              <a:ahLst/>
              <a:cxnLst/>
              <a:rect l="l" t="t" r="r" b="b"/>
              <a:pathLst>
                <a:path w="685" h="11859" extrusionOk="0">
                  <a:moveTo>
                    <a:pt x="0" y="1"/>
                  </a:moveTo>
                  <a:lnTo>
                    <a:pt x="0" y="11858"/>
                  </a:lnTo>
                  <a:lnTo>
                    <a:pt x="684" y="11377"/>
                  </a:lnTo>
                  <a:lnTo>
                    <a:pt x="684" y="1"/>
                  </a:lnTo>
                  <a:close/>
                </a:path>
              </a:pathLst>
            </a:custGeom>
            <a:solidFill>
              <a:srgbClr val="E26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7908;p73">
              <a:extLst>
                <a:ext uri="{FF2B5EF4-FFF2-40B4-BE49-F238E27FC236}">
                  <a16:creationId xmlns:a16="http://schemas.microsoft.com/office/drawing/2014/main" id="{95432905-C440-5AED-E46A-75A4B85AC9AB}"/>
                </a:ext>
              </a:extLst>
            </p:cNvPr>
            <p:cNvSpPr/>
            <p:nvPr/>
          </p:nvSpPr>
          <p:spPr>
            <a:xfrm>
              <a:off x="1233225" y="2094825"/>
              <a:ext cx="142550" cy="13325"/>
            </a:xfrm>
            <a:custGeom>
              <a:avLst/>
              <a:gdLst/>
              <a:ahLst/>
              <a:cxnLst/>
              <a:rect l="l" t="t" r="r" b="b"/>
              <a:pathLst>
                <a:path w="5702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0" y="153"/>
                  </a:lnTo>
                  <a:lnTo>
                    <a:pt x="0" y="254"/>
                  </a:lnTo>
                  <a:lnTo>
                    <a:pt x="0" y="356"/>
                  </a:lnTo>
                  <a:lnTo>
                    <a:pt x="76" y="457"/>
                  </a:lnTo>
                  <a:lnTo>
                    <a:pt x="152" y="508"/>
                  </a:lnTo>
                  <a:lnTo>
                    <a:pt x="254" y="533"/>
                  </a:lnTo>
                  <a:lnTo>
                    <a:pt x="5448" y="533"/>
                  </a:lnTo>
                  <a:lnTo>
                    <a:pt x="5549" y="508"/>
                  </a:lnTo>
                  <a:lnTo>
                    <a:pt x="5625" y="457"/>
                  </a:lnTo>
                  <a:lnTo>
                    <a:pt x="5676" y="356"/>
                  </a:lnTo>
                  <a:lnTo>
                    <a:pt x="5701" y="254"/>
                  </a:lnTo>
                  <a:lnTo>
                    <a:pt x="5676" y="153"/>
                  </a:lnTo>
                  <a:lnTo>
                    <a:pt x="5625" y="77"/>
                  </a:lnTo>
                  <a:lnTo>
                    <a:pt x="5549" y="26"/>
                  </a:lnTo>
                  <a:lnTo>
                    <a:pt x="5448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7909;p73">
              <a:extLst>
                <a:ext uri="{FF2B5EF4-FFF2-40B4-BE49-F238E27FC236}">
                  <a16:creationId xmlns:a16="http://schemas.microsoft.com/office/drawing/2014/main" id="{132818EE-7D02-F91F-2AAA-B577888FAD8A}"/>
                </a:ext>
              </a:extLst>
            </p:cNvPr>
            <p:cNvSpPr/>
            <p:nvPr/>
          </p:nvSpPr>
          <p:spPr>
            <a:xfrm>
              <a:off x="1233225" y="2142975"/>
              <a:ext cx="142550" cy="13325"/>
            </a:xfrm>
            <a:custGeom>
              <a:avLst/>
              <a:gdLst/>
              <a:ahLst/>
              <a:cxnLst/>
              <a:rect l="l" t="t" r="r" b="b"/>
              <a:pathLst>
                <a:path w="5702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0" y="153"/>
                  </a:lnTo>
                  <a:lnTo>
                    <a:pt x="0" y="254"/>
                  </a:lnTo>
                  <a:lnTo>
                    <a:pt x="0" y="355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5448" y="533"/>
                  </a:lnTo>
                  <a:lnTo>
                    <a:pt x="5549" y="507"/>
                  </a:lnTo>
                  <a:lnTo>
                    <a:pt x="5625" y="457"/>
                  </a:lnTo>
                  <a:lnTo>
                    <a:pt x="5676" y="355"/>
                  </a:lnTo>
                  <a:lnTo>
                    <a:pt x="5701" y="254"/>
                  </a:lnTo>
                  <a:lnTo>
                    <a:pt x="5676" y="153"/>
                  </a:lnTo>
                  <a:lnTo>
                    <a:pt x="5625" y="77"/>
                  </a:lnTo>
                  <a:lnTo>
                    <a:pt x="5549" y="26"/>
                  </a:lnTo>
                  <a:lnTo>
                    <a:pt x="5448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7910;p73">
              <a:extLst>
                <a:ext uri="{FF2B5EF4-FFF2-40B4-BE49-F238E27FC236}">
                  <a16:creationId xmlns:a16="http://schemas.microsoft.com/office/drawing/2014/main" id="{8764385F-8DBA-F797-1EE3-8A574986AA4E}"/>
                </a:ext>
              </a:extLst>
            </p:cNvPr>
            <p:cNvSpPr/>
            <p:nvPr/>
          </p:nvSpPr>
          <p:spPr>
            <a:xfrm>
              <a:off x="1233225" y="2191125"/>
              <a:ext cx="142550" cy="13325"/>
            </a:xfrm>
            <a:custGeom>
              <a:avLst/>
              <a:gdLst/>
              <a:ahLst/>
              <a:cxnLst/>
              <a:rect l="l" t="t" r="r" b="b"/>
              <a:pathLst>
                <a:path w="5702" h="533" extrusionOk="0">
                  <a:moveTo>
                    <a:pt x="254" y="0"/>
                  </a:moveTo>
                  <a:lnTo>
                    <a:pt x="152" y="25"/>
                  </a:lnTo>
                  <a:lnTo>
                    <a:pt x="76" y="76"/>
                  </a:lnTo>
                  <a:lnTo>
                    <a:pt x="0" y="177"/>
                  </a:lnTo>
                  <a:lnTo>
                    <a:pt x="0" y="279"/>
                  </a:lnTo>
                  <a:lnTo>
                    <a:pt x="0" y="380"/>
                  </a:lnTo>
                  <a:lnTo>
                    <a:pt x="76" y="456"/>
                  </a:lnTo>
                  <a:lnTo>
                    <a:pt x="152" y="507"/>
                  </a:lnTo>
                  <a:lnTo>
                    <a:pt x="254" y="532"/>
                  </a:lnTo>
                  <a:lnTo>
                    <a:pt x="5448" y="532"/>
                  </a:lnTo>
                  <a:lnTo>
                    <a:pt x="5549" y="507"/>
                  </a:lnTo>
                  <a:lnTo>
                    <a:pt x="5625" y="456"/>
                  </a:lnTo>
                  <a:lnTo>
                    <a:pt x="5676" y="380"/>
                  </a:lnTo>
                  <a:lnTo>
                    <a:pt x="5701" y="279"/>
                  </a:lnTo>
                  <a:lnTo>
                    <a:pt x="5676" y="177"/>
                  </a:lnTo>
                  <a:lnTo>
                    <a:pt x="5625" y="76"/>
                  </a:lnTo>
                  <a:lnTo>
                    <a:pt x="5549" y="25"/>
                  </a:lnTo>
                  <a:lnTo>
                    <a:pt x="5448" y="0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7911;p73">
              <a:extLst>
                <a:ext uri="{FF2B5EF4-FFF2-40B4-BE49-F238E27FC236}">
                  <a16:creationId xmlns:a16="http://schemas.microsoft.com/office/drawing/2014/main" id="{2A4B2B93-B0FE-22BC-AA88-289D8C6E53EB}"/>
                </a:ext>
              </a:extLst>
            </p:cNvPr>
            <p:cNvSpPr/>
            <p:nvPr/>
          </p:nvSpPr>
          <p:spPr>
            <a:xfrm>
              <a:off x="1233225" y="2239250"/>
              <a:ext cx="142550" cy="13325"/>
            </a:xfrm>
            <a:custGeom>
              <a:avLst/>
              <a:gdLst/>
              <a:ahLst/>
              <a:cxnLst/>
              <a:rect l="l" t="t" r="r" b="b"/>
              <a:pathLst>
                <a:path w="5702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0" y="178"/>
                  </a:lnTo>
                  <a:lnTo>
                    <a:pt x="0" y="279"/>
                  </a:lnTo>
                  <a:lnTo>
                    <a:pt x="0" y="381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5448" y="533"/>
                  </a:lnTo>
                  <a:lnTo>
                    <a:pt x="5549" y="507"/>
                  </a:lnTo>
                  <a:lnTo>
                    <a:pt x="5625" y="457"/>
                  </a:lnTo>
                  <a:lnTo>
                    <a:pt x="5676" y="381"/>
                  </a:lnTo>
                  <a:lnTo>
                    <a:pt x="5701" y="279"/>
                  </a:lnTo>
                  <a:lnTo>
                    <a:pt x="5676" y="178"/>
                  </a:lnTo>
                  <a:lnTo>
                    <a:pt x="5625" y="77"/>
                  </a:lnTo>
                  <a:lnTo>
                    <a:pt x="5549" y="26"/>
                  </a:lnTo>
                  <a:lnTo>
                    <a:pt x="5448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" name="Google Shape;8353;p73">
            <a:extLst>
              <a:ext uri="{FF2B5EF4-FFF2-40B4-BE49-F238E27FC236}">
                <a16:creationId xmlns:a16="http://schemas.microsoft.com/office/drawing/2014/main" id="{5B2D8A86-2CC9-45F3-33E4-50DE9BC94A0A}"/>
              </a:ext>
            </a:extLst>
          </p:cNvPr>
          <p:cNvGrpSpPr/>
          <p:nvPr/>
        </p:nvGrpSpPr>
        <p:grpSpPr>
          <a:xfrm>
            <a:off x="5008021" y="1564353"/>
            <a:ext cx="444050" cy="444050"/>
            <a:chOff x="238125" y="3993200"/>
            <a:chExt cx="444050" cy="444050"/>
          </a:xfrm>
        </p:grpSpPr>
        <p:sp>
          <p:nvSpPr>
            <p:cNvPr id="24" name="Google Shape;8354;p73">
              <a:extLst>
                <a:ext uri="{FF2B5EF4-FFF2-40B4-BE49-F238E27FC236}">
                  <a16:creationId xmlns:a16="http://schemas.microsoft.com/office/drawing/2014/main" id="{8D105D64-9F95-CB00-EC08-5E439F7AA215}"/>
                </a:ext>
              </a:extLst>
            </p:cNvPr>
            <p:cNvSpPr/>
            <p:nvPr/>
          </p:nvSpPr>
          <p:spPr>
            <a:xfrm>
              <a:off x="238125" y="4283300"/>
              <a:ext cx="154575" cy="153950"/>
            </a:xfrm>
            <a:custGeom>
              <a:avLst/>
              <a:gdLst/>
              <a:ahLst/>
              <a:cxnLst/>
              <a:rect l="l" t="t" r="r" b="b"/>
              <a:pathLst>
                <a:path w="6183" h="6158" extrusionOk="0">
                  <a:moveTo>
                    <a:pt x="2660" y="1"/>
                  </a:moveTo>
                  <a:lnTo>
                    <a:pt x="1419" y="1217"/>
                  </a:lnTo>
                  <a:lnTo>
                    <a:pt x="0" y="5904"/>
                  </a:lnTo>
                  <a:lnTo>
                    <a:pt x="0" y="6031"/>
                  </a:lnTo>
                  <a:lnTo>
                    <a:pt x="51" y="6107"/>
                  </a:lnTo>
                  <a:lnTo>
                    <a:pt x="152" y="6158"/>
                  </a:lnTo>
                  <a:lnTo>
                    <a:pt x="279" y="6158"/>
                  </a:lnTo>
                  <a:lnTo>
                    <a:pt x="4941" y="4764"/>
                  </a:lnTo>
                  <a:lnTo>
                    <a:pt x="6182" y="3523"/>
                  </a:lnTo>
                  <a:lnTo>
                    <a:pt x="26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8355;p73">
              <a:extLst>
                <a:ext uri="{FF2B5EF4-FFF2-40B4-BE49-F238E27FC236}">
                  <a16:creationId xmlns:a16="http://schemas.microsoft.com/office/drawing/2014/main" id="{93315058-7EA5-0EEC-2304-6054D63C15FE}"/>
                </a:ext>
              </a:extLst>
            </p:cNvPr>
            <p:cNvSpPr/>
            <p:nvPr/>
          </p:nvSpPr>
          <p:spPr>
            <a:xfrm>
              <a:off x="238125" y="4283300"/>
              <a:ext cx="85525" cy="153950"/>
            </a:xfrm>
            <a:custGeom>
              <a:avLst/>
              <a:gdLst/>
              <a:ahLst/>
              <a:cxnLst/>
              <a:rect l="l" t="t" r="r" b="b"/>
              <a:pathLst>
                <a:path w="3421" h="6158" extrusionOk="0">
                  <a:moveTo>
                    <a:pt x="2660" y="1"/>
                  </a:moveTo>
                  <a:lnTo>
                    <a:pt x="1419" y="1217"/>
                  </a:lnTo>
                  <a:lnTo>
                    <a:pt x="0" y="5904"/>
                  </a:lnTo>
                  <a:lnTo>
                    <a:pt x="0" y="6031"/>
                  </a:lnTo>
                  <a:lnTo>
                    <a:pt x="51" y="6107"/>
                  </a:lnTo>
                  <a:lnTo>
                    <a:pt x="152" y="6158"/>
                  </a:lnTo>
                  <a:lnTo>
                    <a:pt x="279" y="6158"/>
                  </a:lnTo>
                  <a:lnTo>
                    <a:pt x="988" y="5955"/>
                  </a:lnTo>
                  <a:lnTo>
                    <a:pt x="2179" y="1977"/>
                  </a:lnTo>
                  <a:lnTo>
                    <a:pt x="3420" y="761"/>
                  </a:lnTo>
                  <a:lnTo>
                    <a:pt x="266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8356;p73">
              <a:extLst>
                <a:ext uri="{FF2B5EF4-FFF2-40B4-BE49-F238E27FC236}">
                  <a16:creationId xmlns:a16="http://schemas.microsoft.com/office/drawing/2014/main" id="{9FC98464-2942-53DE-1F13-92726F4312FA}"/>
                </a:ext>
              </a:extLst>
            </p:cNvPr>
            <p:cNvSpPr/>
            <p:nvPr/>
          </p:nvSpPr>
          <p:spPr>
            <a:xfrm>
              <a:off x="273575" y="4048950"/>
              <a:ext cx="353475" cy="353475"/>
            </a:xfrm>
            <a:custGeom>
              <a:avLst/>
              <a:gdLst/>
              <a:ahLst/>
              <a:cxnLst/>
              <a:rect l="l" t="t" r="r" b="b"/>
              <a:pathLst>
                <a:path w="14139" h="14139" extrusionOk="0">
                  <a:moveTo>
                    <a:pt x="10617" y="0"/>
                  </a:moveTo>
                  <a:lnTo>
                    <a:pt x="1" y="10591"/>
                  </a:lnTo>
                  <a:lnTo>
                    <a:pt x="3523" y="14138"/>
                  </a:lnTo>
                  <a:lnTo>
                    <a:pt x="14139" y="3522"/>
                  </a:lnTo>
                  <a:lnTo>
                    <a:pt x="10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8357;p73">
              <a:extLst>
                <a:ext uri="{FF2B5EF4-FFF2-40B4-BE49-F238E27FC236}">
                  <a16:creationId xmlns:a16="http://schemas.microsoft.com/office/drawing/2014/main" id="{1AA9E674-5D4D-1656-5AB0-270BDEB7326F}"/>
                </a:ext>
              </a:extLst>
            </p:cNvPr>
            <p:cNvSpPr/>
            <p:nvPr/>
          </p:nvSpPr>
          <p:spPr>
            <a:xfrm>
              <a:off x="273575" y="4048950"/>
              <a:ext cx="284450" cy="283800"/>
            </a:xfrm>
            <a:custGeom>
              <a:avLst/>
              <a:gdLst/>
              <a:ahLst/>
              <a:cxnLst/>
              <a:rect l="l" t="t" r="r" b="b"/>
              <a:pathLst>
                <a:path w="11378" h="11352" extrusionOk="0">
                  <a:moveTo>
                    <a:pt x="10617" y="0"/>
                  </a:moveTo>
                  <a:lnTo>
                    <a:pt x="1" y="10591"/>
                  </a:lnTo>
                  <a:lnTo>
                    <a:pt x="761" y="11351"/>
                  </a:lnTo>
                  <a:lnTo>
                    <a:pt x="11377" y="760"/>
                  </a:lnTo>
                  <a:lnTo>
                    <a:pt x="1061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8358;p73">
              <a:extLst>
                <a:ext uri="{FF2B5EF4-FFF2-40B4-BE49-F238E27FC236}">
                  <a16:creationId xmlns:a16="http://schemas.microsoft.com/office/drawing/2014/main" id="{B053AF23-A637-DDFF-BC9F-190D8D4C2859}"/>
                </a:ext>
              </a:extLst>
            </p:cNvPr>
            <p:cNvSpPr/>
            <p:nvPr/>
          </p:nvSpPr>
          <p:spPr>
            <a:xfrm>
              <a:off x="359100" y="4109125"/>
              <a:ext cx="207775" cy="207775"/>
            </a:xfrm>
            <a:custGeom>
              <a:avLst/>
              <a:gdLst/>
              <a:ahLst/>
              <a:cxnLst/>
              <a:rect l="l" t="t" r="r" b="b"/>
              <a:pathLst>
                <a:path w="8311" h="8311" extrusionOk="0">
                  <a:moveTo>
                    <a:pt x="6892" y="0"/>
                  </a:moveTo>
                  <a:lnTo>
                    <a:pt x="6613" y="26"/>
                  </a:lnTo>
                  <a:lnTo>
                    <a:pt x="6360" y="102"/>
                  </a:lnTo>
                  <a:lnTo>
                    <a:pt x="6107" y="228"/>
                  </a:lnTo>
                  <a:lnTo>
                    <a:pt x="5879" y="406"/>
                  </a:lnTo>
                  <a:lnTo>
                    <a:pt x="431" y="5878"/>
                  </a:lnTo>
                  <a:lnTo>
                    <a:pt x="228" y="6081"/>
                  </a:lnTo>
                  <a:lnTo>
                    <a:pt x="102" y="6334"/>
                  </a:lnTo>
                  <a:lnTo>
                    <a:pt x="26" y="6613"/>
                  </a:lnTo>
                  <a:lnTo>
                    <a:pt x="0" y="6866"/>
                  </a:lnTo>
                  <a:lnTo>
                    <a:pt x="26" y="7145"/>
                  </a:lnTo>
                  <a:lnTo>
                    <a:pt x="102" y="7399"/>
                  </a:lnTo>
                  <a:lnTo>
                    <a:pt x="228" y="7652"/>
                  </a:lnTo>
                  <a:lnTo>
                    <a:pt x="431" y="7880"/>
                  </a:lnTo>
                  <a:lnTo>
                    <a:pt x="634" y="8057"/>
                  </a:lnTo>
                  <a:lnTo>
                    <a:pt x="887" y="8184"/>
                  </a:lnTo>
                  <a:lnTo>
                    <a:pt x="1166" y="8260"/>
                  </a:lnTo>
                  <a:lnTo>
                    <a:pt x="1419" y="8311"/>
                  </a:lnTo>
                  <a:lnTo>
                    <a:pt x="1698" y="8260"/>
                  </a:lnTo>
                  <a:lnTo>
                    <a:pt x="1977" y="8184"/>
                  </a:lnTo>
                  <a:lnTo>
                    <a:pt x="2205" y="8057"/>
                  </a:lnTo>
                  <a:lnTo>
                    <a:pt x="2433" y="7880"/>
                  </a:lnTo>
                  <a:lnTo>
                    <a:pt x="7880" y="2433"/>
                  </a:lnTo>
                  <a:lnTo>
                    <a:pt x="8083" y="2204"/>
                  </a:lnTo>
                  <a:lnTo>
                    <a:pt x="8210" y="1951"/>
                  </a:lnTo>
                  <a:lnTo>
                    <a:pt x="8286" y="1698"/>
                  </a:lnTo>
                  <a:lnTo>
                    <a:pt x="8311" y="1419"/>
                  </a:lnTo>
                  <a:lnTo>
                    <a:pt x="8286" y="1140"/>
                  </a:lnTo>
                  <a:lnTo>
                    <a:pt x="8210" y="887"/>
                  </a:lnTo>
                  <a:lnTo>
                    <a:pt x="8083" y="634"/>
                  </a:lnTo>
                  <a:lnTo>
                    <a:pt x="7880" y="406"/>
                  </a:lnTo>
                  <a:lnTo>
                    <a:pt x="7677" y="228"/>
                  </a:lnTo>
                  <a:lnTo>
                    <a:pt x="7424" y="102"/>
                  </a:lnTo>
                  <a:lnTo>
                    <a:pt x="7145" y="26"/>
                  </a:lnTo>
                  <a:lnTo>
                    <a:pt x="6892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8359;p73">
              <a:extLst>
                <a:ext uri="{FF2B5EF4-FFF2-40B4-BE49-F238E27FC236}">
                  <a16:creationId xmlns:a16="http://schemas.microsoft.com/office/drawing/2014/main" id="{8276EE38-20B7-E909-199C-AAAE761D5406}"/>
                </a:ext>
              </a:extLst>
            </p:cNvPr>
            <p:cNvSpPr/>
            <p:nvPr/>
          </p:nvSpPr>
          <p:spPr>
            <a:xfrm>
              <a:off x="273575" y="4283300"/>
              <a:ext cx="119125" cy="119125"/>
            </a:xfrm>
            <a:custGeom>
              <a:avLst/>
              <a:gdLst/>
              <a:ahLst/>
              <a:cxnLst/>
              <a:rect l="l" t="t" r="r" b="b"/>
              <a:pathLst>
                <a:path w="4765" h="4765" extrusionOk="0">
                  <a:moveTo>
                    <a:pt x="1242" y="1"/>
                  </a:moveTo>
                  <a:lnTo>
                    <a:pt x="1" y="1217"/>
                  </a:lnTo>
                  <a:lnTo>
                    <a:pt x="3523" y="4764"/>
                  </a:lnTo>
                  <a:lnTo>
                    <a:pt x="4764" y="3523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8360;p73">
              <a:extLst>
                <a:ext uri="{FF2B5EF4-FFF2-40B4-BE49-F238E27FC236}">
                  <a16:creationId xmlns:a16="http://schemas.microsoft.com/office/drawing/2014/main" id="{F9B3AAE1-DFAE-A5A3-47FB-4DC4CE95E770}"/>
                </a:ext>
              </a:extLst>
            </p:cNvPr>
            <p:cNvSpPr/>
            <p:nvPr/>
          </p:nvSpPr>
          <p:spPr>
            <a:xfrm>
              <a:off x="273575" y="4283300"/>
              <a:ext cx="50075" cy="49450"/>
            </a:xfrm>
            <a:custGeom>
              <a:avLst/>
              <a:gdLst/>
              <a:ahLst/>
              <a:cxnLst/>
              <a:rect l="l" t="t" r="r" b="b"/>
              <a:pathLst>
                <a:path w="2003" h="1978" extrusionOk="0">
                  <a:moveTo>
                    <a:pt x="1242" y="1"/>
                  </a:moveTo>
                  <a:lnTo>
                    <a:pt x="1" y="1217"/>
                  </a:lnTo>
                  <a:lnTo>
                    <a:pt x="761" y="1977"/>
                  </a:lnTo>
                  <a:lnTo>
                    <a:pt x="2002" y="761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8361;p73">
              <a:extLst>
                <a:ext uri="{FF2B5EF4-FFF2-40B4-BE49-F238E27FC236}">
                  <a16:creationId xmlns:a16="http://schemas.microsoft.com/office/drawing/2014/main" id="{F208BC87-BEC9-DBD1-41A1-ECC56FDEBB6B}"/>
                </a:ext>
              </a:extLst>
            </p:cNvPr>
            <p:cNvSpPr/>
            <p:nvPr/>
          </p:nvSpPr>
          <p:spPr>
            <a:xfrm>
              <a:off x="539000" y="3993200"/>
              <a:ext cx="143175" cy="143800"/>
            </a:xfrm>
            <a:custGeom>
              <a:avLst/>
              <a:gdLst/>
              <a:ahLst/>
              <a:cxnLst/>
              <a:rect l="l" t="t" r="r" b="b"/>
              <a:pathLst>
                <a:path w="5727" h="5752" extrusionOk="0">
                  <a:moveTo>
                    <a:pt x="2534" y="1"/>
                  </a:moveTo>
                  <a:lnTo>
                    <a:pt x="2382" y="26"/>
                  </a:lnTo>
                  <a:lnTo>
                    <a:pt x="2230" y="77"/>
                  </a:lnTo>
                  <a:lnTo>
                    <a:pt x="2103" y="153"/>
                  </a:lnTo>
                  <a:lnTo>
                    <a:pt x="1976" y="254"/>
                  </a:lnTo>
                  <a:lnTo>
                    <a:pt x="0" y="2230"/>
                  </a:lnTo>
                  <a:lnTo>
                    <a:pt x="3522" y="5752"/>
                  </a:lnTo>
                  <a:lnTo>
                    <a:pt x="5498" y="3776"/>
                  </a:lnTo>
                  <a:lnTo>
                    <a:pt x="5600" y="3649"/>
                  </a:lnTo>
                  <a:lnTo>
                    <a:pt x="5676" y="3497"/>
                  </a:lnTo>
                  <a:lnTo>
                    <a:pt x="5726" y="3370"/>
                  </a:lnTo>
                  <a:lnTo>
                    <a:pt x="5726" y="3193"/>
                  </a:lnTo>
                  <a:lnTo>
                    <a:pt x="5726" y="3041"/>
                  </a:lnTo>
                  <a:lnTo>
                    <a:pt x="5676" y="2914"/>
                  </a:lnTo>
                  <a:lnTo>
                    <a:pt x="5600" y="2762"/>
                  </a:lnTo>
                  <a:lnTo>
                    <a:pt x="5498" y="2636"/>
                  </a:lnTo>
                  <a:lnTo>
                    <a:pt x="3116" y="254"/>
                  </a:lnTo>
                  <a:lnTo>
                    <a:pt x="2990" y="153"/>
                  </a:lnTo>
                  <a:lnTo>
                    <a:pt x="2838" y="77"/>
                  </a:lnTo>
                  <a:lnTo>
                    <a:pt x="2686" y="26"/>
                  </a:lnTo>
                  <a:lnTo>
                    <a:pt x="253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8362;p73">
              <a:extLst>
                <a:ext uri="{FF2B5EF4-FFF2-40B4-BE49-F238E27FC236}">
                  <a16:creationId xmlns:a16="http://schemas.microsoft.com/office/drawing/2014/main" id="{13E25D50-98BF-8FD8-3E3E-BB9D0449CF84}"/>
                </a:ext>
              </a:extLst>
            </p:cNvPr>
            <p:cNvSpPr/>
            <p:nvPr/>
          </p:nvSpPr>
          <p:spPr>
            <a:xfrm>
              <a:off x="539000" y="3993200"/>
              <a:ext cx="94850" cy="74775"/>
            </a:xfrm>
            <a:custGeom>
              <a:avLst/>
              <a:gdLst/>
              <a:ahLst/>
              <a:cxnLst/>
              <a:rect l="l" t="t" r="r" b="b"/>
              <a:pathLst>
                <a:path w="3794" h="2991" extrusionOk="0">
                  <a:moveTo>
                    <a:pt x="2534" y="1"/>
                  </a:moveTo>
                  <a:lnTo>
                    <a:pt x="2382" y="26"/>
                  </a:lnTo>
                  <a:lnTo>
                    <a:pt x="2230" y="77"/>
                  </a:lnTo>
                  <a:lnTo>
                    <a:pt x="2103" y="153"/>
                  </a:lnTo>
                  <a:lnTo>
                    <a:pt x="1976" y="254"/>
                  </a:lnTo>
                  <a:lnTo>
                    <a:pt x="0" y="2230"/>
                  </a:lnTo>
                  <a:lnTo>
                    <a:pt x="760" y="2990"/>
                  </a:lnTo>
                  <a:lnTo>
                    <a:pt x="2736" y="1014"/>
                  </a:lnTo>
                  <a:lnTo>
                    <a:pt x="2863" y="887"/>
                  </a:lnTo>
                  <a:lnTo>
                    <a:pt x="2990" y="837"/>
                  </a:lnTo>
                  <a:lnTo>
                    <a:pt x="3142" y="786"/>
                  </a:lnTo>
                  <a:lnTo>
                    <a:pt x="3294" y="761"/>
                  </a:lnTo>
                  <a:lnTo>
                    <a:pt x="3446" y="786"/>
                  </a:lnTo>
                  <a:lnTo>
                    <a:pt x="3598" y="837"/>
                  </a:lnTo>
                  <a:lnTo>
                    <a:pt x="3750" y="887"/>
                  </a:lnTo>
                  <a:lnTo>
                    <a:pt x="3794" y="931"/>
                  </a:lnTo>
                  <a:lnTo>
                    <a:pt x="3794" y="931"/>
                  </a:lnTo>
                  <a:lnTo>
                    <a:pt x="3116" y="254"/>
                  </a:lnTo>
                  <a:lnTo>
                    <a:pt x="2990" y="153"/>
                  </a:lnTo>
                  <a:lnTo>
                    <a:pt x="2838" y="77"/>
                  </a:lnTo>
                  <a:lnTo>
                    <a:pt x="2686" y="26"/>
                  </a:lnTo>
                  <a:lnTo>
                    <a:pt x="253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8363;p73">
              <a:extLst>
                <a:ext uri="{FF2B5EF4-FFF2-40B4-BE49-F238E27FC236}">
                  <a16:creationId xmlns:a16="http://schemas.microsoft.com/office/drawing/2014/main" id="{78D00250-168E-E0A5-AE2B-91DAFF0014E2}"/>
                </a:ext>
              </a:extLst>
            </p:cNvPr>
            <p:cNvSpPr/>
            <p:nvPr/>
          </p:nvSpPr>
          <p:spPr>
            <a:xfrm>
              <a:off x="539625" y="4016625"/>
              <a:ext cx="119100" cy="119125"/>
            </a:xfrm>
            <a:custGeom>
              <a:avLst/>
              <a:gdLst/>
              <a:ahLst/>
              <a:cxnLst/>
              <a:rect l="l" t="t" r="r" b="b"/>
              <a:pathLst>
                <a:path w="4764" h="4765" extrusionOk="0">
                  <a:moveTo>
                    <a:pt x="1242" y="1"/>
                  </a:moveTo>
                  <a:lnTo>
                    <a:pt x="0" y="1242"/>
                  </a:lnTo>
                  <a:lnTo>
                    <a:pt x="3548" y="4764"/>
                  </a:lnTo>
                  <a:lnTo>
                    <a:pt x="4764" y="3548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8364;p73">
              <a:extLst>
                <a:ext uri="{FF2B5EF4-FFF2-40B4-BE49-F238E27FC236}">
                  <a16:creationId xmlns:a16="http://schemas.microsoft.com/office/drawing/2014/main" id="{FCBA2F1B-7733-65EE-68E4-6755A3B3CF13}"/>
                </a:ext>
              </a:extLst>
            </p:cNvPr>
            <p:cNvSpPr/>
            <p:nvPr/>
          </p:nvSpPr>
          <p:spPr>
            <a:xfrm>
              <a:off x="539625" y="4016625"/>
              <a:ext cx="50075" cy="50075"/>
            </a:xfrm>
            <a:custGeom>
              <a:avLst/>
              <a:gdLst/>
              <a:ahLst/>
              <a:cxnLst/>
              <a:rect l="l" t="t" r="r" b="b"/>
              <a:pathLst>
                <a:path w="2003" h="2003" extrusionOk="0">
                  <a:moveTo>
                    <a:pt x="1242" y="1"/>
                  </a:moveTo>
                  <a:lnTo>
                    <a:pt x="0" y="1242"/>
                  </a:lnTo>
                  <a:lnTo>
                    <a:pt x="760" y="2003"/>
                  </a:lnTo>
                  <a:lnTo>
                    <a:pt x="2002" y="761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" name="Google Shape;2375;p42">
            <a:extLst>
              <a:ext uri="{FF2B5EF4-FFF2-40B4-BE49-F238E27FC236}">
                <a16:creationId xmlns:a16="http://schemas.microsoft.com/office/drawing/2014/main" id="{DF1C0005-3D66-C8E3-8018-79E2FE8656F5}"/>
              </a:ext>
            </a:extLst>
          </p:cNvPr>
          <p:cNvGrpSpPr/>
          <p:nvPr/>
        </p:nvGrpSpPr>
        <p:grpSpPr>
          <a:xfrm>
            <a:off x="4273603" y="3480520"/>
            <a:ext cx="596794" cy="548078"/>
            <a:chOff x="4996825" y="327400"/>
            <a:chExt cx="1034125" cy="949875"/>
          </a:xfrm>
        </p:grpSpPr>
        <p:sp>
          <p:nvSpPr>
            <p:cNvPr id="36" name="Google Shape;2376;p42">
              <a:extLst>
                <a:ext uri="{FF2B5EF4-FFF2-40B4-BE49-F238E27FC236}">
                  <a16:creationId xmlns:a16="http://schemas.microsoft.com/office/drawing/2014/main" id="{710618F8-E947-E357-5A1C-9BDC70205C69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2377;p42">
              <a:extLst>
                <a:ext uri="{FF2B5EF4-FFF2-40B4-BE49-F238E27FC236}">
                  <a16:creationId xmlns:a16="http://schemas.microsoft.com/office/drawing/2014/main" id="{A5911512-9F5F-077B-59FB-22799C73568A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2378;p42">
              <a:extLst>
                <a:ext uri="{FF2B5EF4-FFF2-40B4-BE49-F238E27FC236}">
                  <a16:creationId xmlns:a16="http://schemas.microsoft.com/office/drawing/2014/main" id="{684170CA-7C10-425A-4246-49093B703AF4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2379;p42">
              <a:extLst>
                <a:ext uri="{FF2B5EF4-FFF2-40B4-BE49-F238E27FC236}">
                  <a16:creationId xmlns:a16="http://schemas.microsoft.com/office/drawing/2014/main" id="{745F9462-8AA6-3D89-4C24-B0311AB4BA89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2380;p42">
              <a:extLst>
                <a:ext uri="{FF2B5EF4-FFF2-40B4-BE49-F238E27FC236}">
                  <a16:creationId xmlns:a16="http://schemas.microsoft.com/office/drawing/2014/main" id="{EFF692B8-36A5-75D4-634C-E461240AABAC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2381;p42">
              <a:extLst>
                <a:ext uri="{FF2B5EF4-FFF2-40B4-BE49-F238E27FC236}">
                  <a16:creationId xmlns:a16="http://schemas.microsoft.com/office/drawing/2014/main" id="{99C4F7B0-55C7-4676-F104-4AA3337E1D86}"/>
                </a:ext>
              </a:extLst>
            </p:cNvPr>
            <p:cNvSpPr/>
            <p:nvPr/>
          </p:nvSpPr>
          <p:spPr>
            <a:xfrm>
              <a:off x="5049427" y="754100"/>
              <a:ext cx="922100" cy="522676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2382;p42">
              <a:extLst>
                <a:ext uri="{FF2B5EF4-FFF2-40B4-BE49-F238E27FC236}">
                  <a16:creationId xmlns:a16="http://schemas.microsoft.com/office/drawing/2014/main" id="{4E8F9F3E-2249-E6C7-3925-0FE7A019B082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2383;p42">
              <a:extLst>
                <a:ext uri="{FF2B5EF4-FFF2-40B4-BE49-F238E27FC236}">
                  <a16:creationId xmlns:a16="http://schemas.microsoft.com/office/drawing/2014/main" id="{4FEC80A6-5EE9-9AC9-8781-2616920C1915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2384;p42">
              <a:extLst>
                <a:ext uri="{FF2B5EF4-FFF2-40B4-BE49-F238E27FC236}">
                  <a16:creationId xmlns:a16="http://schemas.microsoft.com/office/drawing/2014/main" id="{558ACC8D-2C29-D302-2FC6-1EBB06AF2464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2385;p42">
              <a:extLst>
                <a:ext uri="{FF2B5EF4-FFF2-40B4-BE49-F238E27FC236}">
                  <a16:creationId xmlns:a16="http://schemas.microsoft.com/office/drawing/2014/main" id="{A9A87F3C-2D42-15A2-DA67-30153E1A3885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2386;p42">
              <a:extLst>
                <a:ext uri="{FF2B5EF4-FFF2-40B4-BE49-F238E27FC236}">
                  <a16:creationId xmlns:a16="http://schemas.microsoft.com/office/drawing/2014/main" id="{A383BDA0-CE59-B462-ED43-1B082985563D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2387;p42">
              <a:extLst>
                <a:ext uri="{FF2B5EF4-FFF2-40B4-BE49-F238E27FC236}">
                  <a16:creationId xmlns:a16="http://schemas.microsoft.com/office/drawing/2014/main" id="{CD674B60-707E-7819-0762-5CA1A9A534BB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2388;p42">
              <a:extLst>
                <a:ext uri="{FF2B5EF4-FFF2-40B4-BE49-F238E27FC236}">
                  <a16:creationId xmlns:a16="http://schemas.microsoft.com/office/drawing/2014/main" id="{42E1EDC5-C208-11EC-1DDD-F6F49BAF1928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2389;p42">
              <a:extLst>
                <a:ext uri="{FF2B5EF4-FFF2-40B4-BE49-F238E27FC236}">
                  <a16:creationId xmlns:a16="http://schemas.microsoft.com/office/drawing/2014/main" id="{ED4C24CB-7625-8F53-8EE2-BC5AA8D3C30E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2390;p42">
              <a:extLst>
                <a:ext uri="{FF2B5EF4-FFF2-40B4-BE49-F238E27FC236}">
                  <a16:creationId xmlns:a16="http://schemas.microsoft.com/office/drawing/2014/main" id="{A57DDF07-7BDE-9EC6-BD0E-B91FD20809C5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2391;p42">
              <a:extLst>
                <a:ext uri="{FF2B5EF4-FFF2-40B4-BE49-F238E27FC236}">
                  <a16:creationId xmlns:a16="http://schemas.microsoft.com/office/drawing/2014/main" id="{46C823F2-79C4-9048-05A3-EE827A33599A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2392;p42">
              <a:extLst>
                <a:ext uri="{FF2B5EF4-FFF2-40B4-BE49-F238E27FC236}">
                  <a16:creationId xmlns:a16="http://schemas.microsoft.com/office/drawing/2014/main" id="{9A310279-5DCD-8EB0-B1A2-D9BEAB54C1FF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2393;p42">
              <a:extLst>
                <a:ext uri="{FF2B5EF4-FFF2-40B4-BE49-F238E27FC236}">
                  <a16:creationId xmlns:a16="http://schemas.microsoft.com/office/drawing/2014/main" id="{2FF2E57D-FC09-1A30-EF8F-3F27C992A967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2394;p42">
              <a:extLst>
                <a:ext uri="{FF2B5EF4-FFF2-40B4-BE49-F238E27FC236}">
                  <a16:creationId xmlns:a16="http://schemas.microsoft.com/office/drawing/2014/main" id="{C64B5841-F8AD-3996-46DA-FE9B753858E9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2395;p42">
              <a:extLst>
                <a:ext uri="{FF2B5EF4-FFF2-40B4-BE49-F238E27FC236}">
                  <a16:creationId xmlns:a16="http://schemas.microsoft.com/office/drawing/2014/main" id="{EC825371-0BA0-5002-4E73-217A92F67186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2396;p42">
              <a:extLst>
                <a:ext uri="{FF2B5EF4-FFF2-40B4-BE49-F238E27FC236}">
                  <a16:creationId xmlns:a16="http://schemas.microsoft.com/office/drawing/2014/main" id="{E373ABC4-4C66-EEE0-7840-265914B07500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2397;p42">
              <a:extLst>
                <a:ext uri="{FF2B5EF4-FFF2-40B4-BE49-F238E27FC236}">
                  <a16:creationId xmlns:a16="http://schemas.microsoft.com/office/drawing/2014/main" id="{AB0EC6EF-3413-D708-CBAD-6B90DE0CA69E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2398;p42">
              <a:extLst>
                <a:ext uri="{FF2B5EF4-FFF2-40B4-BE49-F238E27FC236}">
                  <a16:creationId xmlns:a16="http://schemas.microsoft.com/office/drawing/2014/main" id="{A37FF7FD-1A67-A4A0-EAE6-3D408930021A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2399;p42">
              <a:extLst>
                <a:ext uri="{FF2B5EF4-FFF2-40B4-BE49-F238E27FC236}">
                  <a16:creationId xmlns:a16="http://schemas.microsoft.com/office/drawing/2014/main" id="{1CD50EB1-7F2D-AD40-761B-8122A890BB39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2400;p42">
              <a:extLst>
                <a:ext uri="{FF2B5EF4-FFF2-40B4-BE49-F238E27FC236}">
                  <a16:creationId xmlns:a16="http://schemas.microsoft.com/office/drawing/2014/main" id="{C091FA0F-7627-500D-4478-17F00DD0B705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2401;p42">
              <a:extLst>
                <a:ext uri="{FF2B5EF4-FFF2-40B4-BE49-F238E27FC236}">
                  <a16:creationId xmlns:a16="http://schemas.microsoft.com/office/drawing/2014/main" id="{5036E7BB-ACF6-6061-89E8-2EB911DFABB7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2402;p42">
              <a:extLst>
                <a:ext uri="{FF2B5EF4-FFF2-40B4-BE49-F238E27FC236}">
                  <a16:creationId xmlns:a16="http://schemas.microsoft.com/office/drawing/2014/main" id="{970C0D6B-25D4-79A9-8F92-79A05412BFBB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2403;p42">
              <a:extLst>
                <a:ext uri="{FF2B5EF4-FFF2-40B4-BE49-F238E27FC236}">
                  <a16:creationId xmlns:a16="http://schemas.microsoft.com/office/drawing/2014/main" id="{E11B1563-9B12-B99D-C7CC-CDDDBB678C10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2404;p42">
              <a:extLst>
                <a:ext uri="{FF2B5EF4-FFF2-40B4-BE49-F238E27FC236}">
                  <a16:creationId xmlns:a16="http://schemas.microsoft.com/office/drawing/2014/main" id="{AD86478A-CB38-9F3D-B2C2-A9D3C453678A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2405;p42">
              <a:extLst>
                <a:ext uri="{FF2B5EF4-FFF2-40B4-BE49-F238E27FC236}">
                  <a16:creationId xmlns:a16="http://schemas.microsoft.com/office/drawing/2014/main" id="{FD9A7631-E8D5-9156-A0AF-1ED370AA7595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2406;p42">
              <a:extLst>
                <a:ext uri="{FF2B5EF4-FFF2-40B4-BE49-F238E27FC236}">
                  <a16:creationId xmlns:a16="http://schemas.microsoft.com/office/drawing/2014/main" id="{6D8B3663-FB8C-DEF0-CC96-761D3A078777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2407;p42">
              <a:extLst>
                <a:ext uri="{FF2B5EF4-FFF2-40B4-BE49-F238E27FC236}">
                  <a16:creationId xmlns:a16="http://schemas.microsoft.com/office/drawing/2014/main" id="{0B5908B9-79FB-8609-69D8-164D24DA2E51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2408;p42">
              <a:extLst>
                <a:ext uri="{FF2B5EF4-FFF2-40B4-BE49-F238E27FC236}">
                  <a16:creationId xmlns:a16="http://schemas.microsoft.com/office/drawing/2014/main" id="{AA540DE7-05F2-3EF5-A046-D922FA36687B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2409;p42">
              <a:extLst>
                <a:ext uri="{FF2B5EF4-FFF2-40B4-BE49-F238E27FC236}">
                  <a16:creationId xmlns:a16="http://schemas.microsoft.com/office/drawing/2014/main" id="{575F0123-0958-C285-CC8B-C2BB595DFF1F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2410;p42">
              <a:extLst>
                <a:ext uri="{FF2B5EF4-FFF2-40B4-BE49-F238E27FC236}">
                  <a16:creationId xmlns:a16="http://schemas.microsoft.com/office/drawing/2014/main" id="{330057A6-34E1-EBE7-2FF0-573460B6509B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2411;p42">
              <a:extLst>
                <a:ext uri="{FF2B5EF4-FFF2-40B4-BE49-F238E27FC236}">
                  <a16:creationId xmlns:a16="http://schemas.microsoft.com/office/drawing/2014/main" id="{80DF84D9-A249-DA96-44BC-34773F770FC8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2412;p42">
              <a:extLst>
                <a:ext uri="{FF2B5EF4-FFF2-40B4-BE49-F238E27FC236}">
                  <a16:creationId xmlns:a16="http://schemas.microsoft.com/office/drawing/2014/main" id="{76571BDB-0325-B459-A946-EBD263D6CE2F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2413;p42">
              <a:extLst>
                <a:ext uri="{FF2B5EF4-FFF2-40B4-BE49-F238E27FC236}">
                  <a16:creationId xmlns:a16="http://schemas.microsoft.com/office/drawing/2014/main" id="{CBDEE933-91E4-6AA0-E315-25E355910E99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2414;p42">
              <a:extLst>
                <a:ext uri="{FF2B5EF4-FFF2-40B4-BE49-F238E27FC236}">
                  <a16:creationId xmlns:a16="http://schemas.microsoft.com/office/drawing/2014/main" id="{60D01DD7-FCE4-F30D-7882-E89C77B8B1E4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2415;p42">
              <a:extLst>
                <a:ext uri="{FF2B5EF4-FFF2-40B4-BE49-F238E27FC236}">
                  <a16:creationId xmlns:a16="http://schemas.microsoft.com/office/drawing/2014/main" id="{15B8A49C-DA39-97B5-D74D-412759658988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2416;p42">
              <a:extLst>
                <a:ext uri="{FF2B5EF4-FFF2-40B4-BE49-F238E27FC236}">
                  <a16:creationId xmlns:a16="http://schemas.microsoft.com/office/drawing/2014/main" id="{6949E4FB-75E6-55FA-321E-1BDC40993F16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AB55D283-F20D-9DEC-F628-131A33B70B35}"/>
              </a:ext>
            </a:extLst>
          </p:cNvPr>
          <p:cNvSpPr/>
          <p:nvPr/>
        </p:nvSpPr>
        <p:spPr>
          <a:xfrm>
            <a:off x="-23367" y="3823362"/>
            <a:ext cx="3721521" cy="909975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P</a:t>
            </a:r>
            <a:r>
              <a:rPr lang="en-SA" sz="28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age : 53- 54</a:t>
            </a:r>
          </a:p>
        </p:txBody>
      </p:sp>
    </p:spTree>
    <p:extLst>
      <p:ext uri="{BB962C8B-B14F-4D97-AF65-F5344CB8AC3E}">
        <p14:creationId xmlns:p14="http://schemas.microsoft.com/office/powerpoint/2010/main" val="594591166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D95087CD-170E-6036-233F-4E1555DCD10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4378711" cy="5143500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A2A71F15-D51E-0CFE-151C-0AB71B6A30D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378711" y="0"/>
            <a:ext cx="4765289" cy="51727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02376644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4F963F61-8F52-D7FA-9296-95FDD13A104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760" t="1734" r="2720" b="3306"/>
          <a:stretch/>
        </p:blipFill>
        <p:spPr>
          <a:xfrm>
            <a:off x="1970289" y="0"/>
            <a:ext cx="5620214" cy="5143500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B1FFC030-5951-6554-85A8-A48B951C2938}"/>
              </a:ext>
            </a:extLst>
          </p:cNvPr>
          <p:cNvSpPr txBox="1"/>
          <p:nvPr/>
        </p:nvSpPr>
        <p:spPr>
          <a:xfrm>
            <a:off x="4442629" y="1659220"/>
            <a:ext cx="55335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SA" sz="2000" b="1" dirty="0">
                <a:solidFill>
                  <a:srgbClr val="C00000"/>
                </a:solidFill>
              </a:rPr>
              <a:t>fall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13D34B2-67EE-5CAB-4E33-D34DD3660CAA}"/>
              </a:ext>
            </a:extLst>
          </p:cNvPr>
          <p:cNvSpPr txBox="1"/>
          <p:nvPr/>
        </p:nvSpPr>
        <p:spPr>
          <a:xfrm>
            <a:off x="2783005" y="1859275"/>
            <a:ext cx="132440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SA" sz="2000" b="1" dirty="0">
                <a:solidFill>
                  <a:srgbClr val="C00000"/>
                </a:solidFill>
              </a:rPr>
              <a:t>septemer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D70204B-CC07-8920-6412-CC7B9CF22347}"/>
              </a:ext>
            </a:extLst>
          </p:cNvPr>
          <p:cNvSpPr txBox="1"/>
          <p:nvPr/>
        </p:nvSpPr>
        <p:spPr>
          <a:xfrm>
            <a:off x="4057909" y="2171640"/>
            <a:ext cx="93807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SA" sz="2000" b="1" dirty="0">
                <a:solidFill>
                  <a:srgbClr val="C00000"/>
                </a:solidFill>
              </a:rPr>
              <a:t>winter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F793AE5D-CD72-D055-C1FB-03598D3C42C8}"/>
              </a:ext>
            </a:extLst>
          </p:cNvPr>
          <p:cNvSpPr txBox="1"/>
          <p:nvPr/>
        </p:nvSpPr>
        <p:spPr>
          <a:xfrm>
            <a:off x="4442629" y="2627905"/>
            <a:ext cx="96853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SA" sz="2000" b="1" dirty="0">
                <a:solidFill>
                  <a:srgbClr val="C00000"/>
                </a:solidFill>
              </a:rPr>
              <a:t>spring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49B3F80-D4C6-310B-ECF6-25CFB49238D3}"/>
              </a:ext>
            </a:extLst>
          </p:cNvPr>
          <p:cNvSpPr txBox="1"/>
          <p:nvPr/>
        </p:nvSpPr>
        <p:spPr>
          <a:xfrm>
            <a:off x="2975365" y="2842496"/>
            <a:ext cx="93968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SA" sz="2000" b="1" dirty="0">
                <a:solidFill>
                  <a:srgbClr val="C00000"/>
                </a:solidFill>
              </a:rPr>
              <a:t>March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DBE9ECD-388E-EC8F-577B-D04A856442B3}"/>
              </a:ext>
            </a:extLst>
          </p:cNvPr>
          <p:cNvSpPr txBox="1"/>
          <p:nvPr/>
        </p:nvSpPr>
        <p:spPr>
          <a:xfrm>
            <a:off x="3324179" y="3101277"/>
            <a:ext cx="11817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SA" sz="2000" b="1" dirty="0">
                <a:solidFill>
                  <a:srgbClr val="C00000"/>
                </a:solidFill>
              </a:rPr>
              <a:t>summer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AF60AAC0-1DA0-FD9C-97A1-46BFDD48C32E}"/>
              </a:ext>
            </a:extLst>
          </p:cNvPr>
          <p:cNvCxnSpPr/>
          <p:nvPr/>
        </p:nvCxnSpPr>
        <p:spPr>
          <a:xfrm flipV="1">
            <a:off x="3445205" y="4750420"/>
            <a:ext cx="612704" cy="118946"/>
          </a:xfrm>
          <a:prstGeom prst="line">
            <a:avLst/>
          </a:prstGeom>
          <a:ln/>
        </p:spPr>
        <p:style>
          <a:lnRef idx="3">
            <a:schemeClr val="accent6"/>
          </a:lnRef>
          <a:fillRef idx="0">
            <a:schemeClr val="accent6"/>
          </a:fillRef>
          <a:effectRef idx="2">
            <a:schemeClr val="accent6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E9C192B2-FC8C-72F0-CFF9-412C7B5A53A1}"/>
              </a:ext>
            </a:extLst>
          </p:cNvPr>
          <p:cNvCxnSpPr>
            <a:cxnSpLocks/>
          </p:cNvCxnSpPr>
          <p:nvPr/>
        </p:nvCxnSpPr>
        <p:spPr>
          <a:xfrm>
            <a:off x="4084655" y="4780157"/>
            <a:ext cx="546369" cy="136870"/>
          </a:xfrm>
          <a:prstGeom prst="line">
            <a:avLst/>
          </a:prstGeom>
        </p:spPr>
        <p:style>
          <a:lnRef idx="3">
            <a:schemeClr val="accent6"/>
          </a:lnRef>
          <a:fillRef idx="0">
            <a:schemeClr val="accent6"/>
          </a:fillRef>
          <a:effectRef idx="2">
            <a:schemeClr val="accent6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B7638EC-9669-004A-EC02-3497172633B9}"/>
              </a:ext>
            </a:extLst>
          </p:cNvPr>
          <p:cNvCxnSpPr>
            <a:cxnSpLocks/>
          </p:cNvCxnSpPr>
          <p:nvPr/>
        </p:nvCxnSpPr>
        <p:spPr>
          <a:xfrm flipV="1">
            <a:off x="4802249" y="4809893"/>
            <a:ext cx="371917" cy="107134"/>
          </a:xfrm>
          <a:prstGeom prst="line">
            <a:avLst/>
          </a:prstGeom>
        </p:spPr>
        <p:style>
          <a:lnRef idx="3">
            <a:schemeClr val="accent6"/>
          </a:lnRef>
          <a:fillRef idx="0">
            <a:schemeClr val="accent6"/>
          </a:fillRef>
          <a:effectRef idx="2">
            <a:schemeClr val="accent6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299F42F2-E5F6-5285-2BE3-A06502F69BC9}"/>
              </a:ext>
            </a:extLst>
          </p:cNvPr>
          <p:cNvCxnSpPr>
            <a:cxnSpLocks/>
          </p:cNvCxnSpPr>
          <p:nvPr/>
        </p:nvCxnSpPr>
        <p:spPr>
          <a:xfrm>
            <a:off x="5233639" y="4750420"/>
            <a:ext cx="603940" cy="0"/>
          </a:xfrm>
          <a:prstGeom prst="line">
            <a:avLst/>
          </a:prstGeom>
        </p:spPr>
        <p:style>
          <a:lnRef idx="3">
            <a:schemeClr val="accent6"/>
          </a:lnRef>
          <a:fillRef idx="0">
            <a:schemeClr val="accent6"/>
          </a:fillRef>
          <a:effectRef idx="2">
            <a:schemeClr val="accent6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340563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/>
      <p:bldP spid="9" grpId="0"/>
      <p:bldP spid="11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590D5AAC-40B7-4374-1732-5A6806535CC3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034" t="-280" r="4436" b="3297"/>
          <a:stretch/>
        </p:blipFill>
        <p:spPr>
          <a:xfrm>
            <a:off x="1546303" y="-30201"/>
            <a:ext cx="5501268" cy="4988312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A4D6AD09-4192-08F7-C7D9-E44DB5B0A1BA}"/>
              </a:ext>
            </a:extLst>
          </p:cNvPr>
          <p:cNvSpPr/>
          <p:nvPr/>
        </p:nvSpPr>
        <p:spPr>
          <a:xfrm>
            <a:off x="2431640" y="1217276"/>
            <a:ext cx="3908442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I love the </a:t>
            </a:r>
            <a:r>
              <a:rPr lang="en-US" sz="3200" b="0" cap="none" spc="0" dirty="0" err="1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montains</a:t>
            </a:r>
            <a:r>
              <a:rPr lang="en-US" sz="32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,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97023F7-B342-3BAB-2448-7853FC5186F7}"/>
              </a:ext>
            </a:extLst>
          </p:cNvPr>
          <p:cNvSpPr/>
          <p:nvPr/>
        </p:nvSpPr>
        <p:spPr>
          <a:xfrm>
            <a:off x="2439655" y="1546961"/>
            <a:ext cx="4517583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I love the rolling hills ,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0981887-8540-B673-5951-0061AFF19026}"/>
              </a:ext>
            </a:extLst>
          </p:cNvPr>
          <p:cNvSpPr/>
          <p:nvPr/>
        </p:nvSpPr>
        <p:spPr>
          <a:xfrm>
            <a:off x="2439655" y="1869923"/>
            <a:ext cx="3825086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I love the flowers ,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1F5A132-6A61-C58A-F0E1-1EE601D08303}"/>
              </a:ext>
            </a:extLst>
          </p:cNvPr>
          <p:cNvSpPr/>
          <p:nvPr/>
        </p:nvSpPr>
        <p:spPr>
          <a:xfrm>
            <a:off x="2439655" y="2206331"/>
            <a:ext cx="3900427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I love the daffodils,</a:t>
            </a:r>
          </a:p>
        </p:txBody>
      </p:sp>
    </p:spTree>
    <p:extLst>
      <p:ext uri="{BB962C8B-B14F-4D97-AF65-F5344CB8AC3E}">
        <p14:creationId xmlns:p14="http://schemas.microsoft.com/office/powerpoint/2010/main" val="15256361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8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41" name="Google Shape;5941;p63"/>
          <p:cNvGrpSpPr/>
          <p:nvPr/>
        </p:nvGrpSpPr>
        <p:grpSpPr>
          <a:xfrm>
            <a:off x="1229851" y="788591"/>
            <a:ext cx="6289508" cy="3499199"/>
            <a:chOff x="-2397974" y="2957627"/>
            <a:chExt cx="2728599" cy="2611148"/>
          </a:xfrm>
        </p:grpSpPr>
        <p:sp>
          <p:nvSpPr>
            <p:cNvPr id="5942" name="Google Shape;5942;p63"/>
            <p:cNvSpPr/>
            <p:nvPr/>
          </p:nvSpPr>
          <p:spPr>
            <a:xfrm>
              <a:off x="-2015125" y="3285000"/>
              <a:ext cx="1956940" cy="1937239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43" name="Google Shape;5943;p63"/>
            <p:cNvSpPr/>
            <p:nvPr/>
          </p:nvSpPr>
          <p:spPr>
            <a:xfrm rot="-5400000" flipH="1">
              <a:off x="-3193327" y="4062228"/>
              <a:ext cx="1973549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63"/>
            <p:cNvSpPr/>
            <p:nvPr/>
          </p:nvSpPr>
          <p:spPr>
            <a:xfrm flipH="1">
              <a:off x="-2025777" y="2957627"/>
              <a:ext cx="1973549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63"/>
            <p:cNvSpPr/>
            <p:nvPr/>
          </p:nvSpPr>
          <p:spPr>
            <a:xfrm rot="5400000">
              <a:off x="-823048" y="4074993"/>
              <a:ext cx="1924504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66675" algn="bl" rotWithShape="0">
                <a:schemeClr val="accent3">
                  <a:alpha val="1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63"/>
            <p:cNvSpPr/>
            <p:nvPr/>
          </p:nvSpPr>
          <p:spPr>
            <a:xfrm rot="10800000">
              <a:off x="-2067966" y="5185932"/>
              <a:ext cx="2041241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95250" algn="bl" rotWithShape="0">
                <a:schemeClr val="accent3">
                  <a:alpha val="3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" name="Google Shape;5941;p63">
            <a:extLst>
              <a:ext uri="{FF2B5EF4-FFF2-40B4-BE49-F238E27FC236}">
                <a16:creationId xmlns:a16="http://schemas.microsoft.com/office/drawing/2014/main" id="{8694F3F1-B5A1-4FA0-5A78-9F7CB12337F6}"/>
              </a:ext>
            </a:extLst>
          </p:cNvPr>
          <p:cNvGrpSpPr/>
          <p:nvPr/>
        </p:nvGrpSpPr>
        <p:grpSpPr>
          <a:xfrm>
            <a:off x="1502788" y="1106976"/>
            <a:ext cx="5719754" cy="2842495"/>
            <a:chOff x="-2397974" y="2957627"/>
            <a:chExt cx="2728599" cy="2611148"/>
          </a:xfrm>
          <a:solidFill>
            <a:schemeClr val="accent3">
              <a:lumMod val="20000"/>
              <a:lumOff val="80000"/>
            </a:schemeClr>
          </a:solidFill>
        </p:grpSpPr>
        <p:sp>
          <p:nvSpPr>
            <p:cNvPr id="23" name="Google Shape;5942;p63">
              <a:extLst>
                <a:ext uri="{FF2B5EF4-FFF2-40B4-BE49-F238E27FC236}">
                  <a16:creationId xmlns:a16="http://schemas.microsoft.com/office/drawing/2014/main" id="{02CE11FA-A08E-49DA-0516-33B0B9CF78ED}"/>
                </a:ext>
              </a:extLst>
            </p:cNvPr>
            <p:cNvSpPr/>
            <p:nvPr/>
          </p:nvSpPr>
          <p:spPr>
            <a:xfrm>
              <a:off x="-2015125" y="3285000"/>
              <a:ext cx="1956940" cy="1937239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6C83C5"/>
                </a:solidFill>
              </a:endParaRPr>
            </a:p>
          </p:txBody>
        </p:sp>
        <p:sp>
          <p:nvSpPr>
            <p:cNvPr id="24" name="Google Shape;5943;p63">
              <a:extLst>
                <a:ext uri="{FF2B5EF4-FFF2-40B4-BE49-F238E27FC236}">
                  <a16:creationId xmlns:a16="http://schemas.microsoft.com/office/drawing/2014/main" id="{482D2FDA-78B7-BED2-7D64-EDE3C2888387}"/>
                </a:ext>
              </a:extLst>
            </p:cNvPr>
            <p:cNvSpPr/>
            <p:nvPr/>
          </p:nvSpPr>
          <p:spPr>
            <a:xfrm rot="-5400000" flipH="1">
              <a:off x="-3193327" y="4062228"/>
              <a:ext cx="1973549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6C83C5"/>
                </a:solidFill>
              </a:endParaRPr>
            </a:p>
          </p:txBody>
        </p:sp>
        <p:sp>
          <p:nvSpPr>
            <p:cNvPr id="25" name="Google Shape;5944;p63">
              <a:extLst>
                <a:ext uri="{FF2B5EF4-FFF2-40B4-BE49-F238E27FC236}">
                  <a16:creationId xmlns:a16="http://schemas.microsoft.com/office/drawing/2014/main" id="{5F1F8D26-6599-F44D-DC5D-F70A9F7E1B1B}"/>
                </a:ext>
              </a:extLst>
            </p:cNvPr>
            <p:cNvSpPr/>
            <p:nvPr/>
          </p:nvSpPr>
          <p:spPr>
            <a:xfrm flipH="1">
              <a:off x="-2025777" y="2957627"/>
              <a:ext cx="1973549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6C83C5"/>
                </a:solidFill>
              </a:endParaRPr>
            </a:p>
          </p:txBody>
        </p:sp>
        <p:sp>
          <p:nvSpPr>
            <p:cNvPr id="26" name="Google Shape;5945;p63">
              <a:extLst>
                <a:ext uri="{FF2B5EF4-FFF2-40B4-BE49-F238E27FC236}">
                  <a16:creationId xmlns:a16="http://schemas.microsoft.com/office/drawing/2014/main" id="{11AB04A1-0FC3-6B37-0395-FCA1075FA40F}"/>
                </a:ext>
              </a:extLst>
            </p:cNvPr>
            <p:cNvSpPr/>
            <p:nvPr/>
          </p:nvSpPr>
          <p:spPr>
            <a:xfrm rot="5400000">
              <a:off x="-823048" y="4074993"/>
              <a:ext cx="1924504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grpFill/>
            <a:ln>
              <a:noFill/>
            </a:ln>
            <a:effectLst>
              <a:outerShdw dist="66675" algn="bl" rotWithShape="0">
                <a:schemeClr val="accent3">
                  <a:alpha val="1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6C83C5"/>
                </a:solidFill>
              </a:endParaRPr>
            </a:p>
          </p:txBody>
        </p:sp>
        <p:sp>
          <p:nvSpPr>
            <p:cNvPr id="27" name="Google Shape;5946;p63">
              <a:extLst>
                <a:ext uri="{FF2B5EF4-FFF2-40B4-BE49-F238E27FC236}">
                  <a16:creationId xmlns:a16="http://schemas.microsoft.com/office/drawing/2014/main" id="{2CB8A742-22DD-5F81-10E5-ECAF77B669E7}"/>
                </a:ext>
              </a:extLst>
            </p:cNvPr>
            <p:cNvSpPr/>
            <p:nvPr/>
          </p:nvSpPr>
          <p:spPr>
            <a:xfrm rot="10800000">
              <a:off x="-2067966" y="5185932"/>
              <a:ext cx="2041241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grpFill/>
            <a:ln>
              <a:noFill/>
            </a:ln>
            <a:effectLst>
              <a:outerShdw dist="95250" algn="bl" rotWithShape="0">
                <a:schemeClr val="accent3">
                  <a:alpha val="3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6C83C5"/>
                </a:solidFill>
              </a:endParaRPr>
            </a:p>
          </p:txBody>
        </p:sp>
      </p:grpSp>
      <p:sp>
        <p:nvSpPr>
          <p:cNvPr id="5940" name="Google Shape;5940;p63"/>
          <p:cNvSpPr/>
          <p:nvPr/>
        </p:nvSpPr>
        <p:spPr>
          <a:xfrm>
            <a:off x="650858" y="2009769"/>
            <a:ext cx="647930" cy="350082"/>
          </a:xfrm>
          <a:custGeom>
            <a:avLst/>
            <a:gdLst/>
            <a:ahLst/>
            <a:cxnLst/>
            <a:rect l="l" t="t" r="r" b="b"/>
            <a:pathLst>
              <a:path w="47756" h="25803" extrusionOk="0">
                <a:moveTo>
                  <a:pt x="35648" y="0"/>
                </a:moveTo>
                <a:lnTo>
                  <a:pt x="35126" y="19"/>
                </a:lnTo>
                <a:lnTo>
                  <a:pt x="34603" y="77"/>
                </a:lnTo>
                <a:lnTo>
                  <a:pt x="34100" y="174"/>
                </a:lnTo>
                <a:lnTo>
                  <a:pt x="33617" y="290"/>
                </a:lnTo>
                <a:lnTo>
                  <a:pt x="33133" y="445"/>
                </a:lnTo>
                <a:lnTo>
                  <a:pt x="32650" y="619"/>
                </a:lnTo>
                <a:lnTo>
                  <a:pt x="32205" y="812"/>
                </a:lnTo>
                <a:lnTo>
                  <a:pt x="31760" y="1044"/>
                </a:lnTo>
                <a:lnTo>
                  <a:pt x="31315" y="1296"/>
                </a:lnTo>
                <a:lnTo>
                  <a:pt x="30909" y="1567"/>
                </a:lnTo>
                <a:lnTo>
                  <a:pt x="30503" y="1876"/>
                </a:lnTo>
                <a:lnTo>
                  <a:pt x="30116" y="2205"/>
                </a:lnTo>
                <a:lnTo>
                  <a:pt x="29768" y="2534"/>
                </a:lnTo>
                <a:lnTo>
                  <a:pt x="29400" y="2398"/>
                </a:lnTo>
                <a:lnTo>
                  <a:pt x="29033" y="2282"/>
                </a:lnTo>
                <a:lnTo>
                  <a:pt x="28646" y="2166"/>
                </a:lnTo>
                <a:lnTo>
                  <a:pt x="28259" y="2089"/>
                </a:lnTo>
                <a:lnTo>
                  <a:pt x="27969" y="2050"/>
                </a:lnTo>
                <a:lnTo>
                  <a:pt x="27679" y="2031"/>
                </a:lnTo>
                <a:lnTo>
                  <a:pt x="27408" y="2012"/>
                </a:lnTo>
                <a:lnTo>
                  <a:pt x="27118" y="2012"/>
                </a:lnTo>
                <a:lnTo>
                  <a:pt x="26847" y="2031"/>
                </a:lnTo>
                <a:lnTo>
                  <a:pt x="26577" y="2050"/>
                </a:lnTo>
                <a:lnTo>
                  <a:pt x="26306" y="2070"/>
                </a:lnTo>
                <a:lnTo>
                  <a:pt x="26035" y="2128"/>
                </a:lnTo>
                <a:lnTo>
                  <a:pt x="25764" y="2186"/>
                </a:lnTo>
                <a:lnTo>
                  <a:pt x="25493" y="2244"/>
                </a:lnTo>
                <a:lnTo>
                  <a:pt x="24990" y="2418"/>
                </a:lnTo>
                <a:lnTo>
                  <a:pt x="24488" y="2611"/>
                </a:lnTo>
                <a:lnTo>
                  <a:pt x="24023" y="2863"/>
                </a:lnTo>
                <a:lnTo>
                  <a:pt x="23579" y="3153"/>
                </a:lnTo>
                <a:lnTo>
                  <a:pt x="23153" y="3482"/>
                </a:lnTo>
                <a:lnTo>
                  <a:pt x="22747" y="3830"/>
                </a:lnTo>
                <a:lnTo>
                  <a:pt x="22379" y="4236"/>
                </a:lnTo>
                <a:lnTo>
                  <a:pt x="22051" y="4642"/>
                </a:lnTo>
                <a:lnTo>
                  <a:pt x="21760" y="5106"/>
                </a:lnTo>
                <a:lnTo>
                  <a:pt x="21625" y="5338"/>
                </a:lnTo>
                <a:lnTo>
                  <a:pt x="21490" y="5570"/>
                </a:lnTo>
                <a:lnTo>
                  <a:pt x="21374" y="5822"/>
                </a:lnTo>
                <a:lnTo>
                  <a:pt x="21277" y="6093"/>
                </a:lnTo>
                <a:lnTo>
                  <a:pt x="21045" y="5977"/>
                </a:lnTo>
                <a:lnTo>
                  <a:pt x="20793" y="5899"/>
                </a:lnTo>
                <a:lnTo>
                  <a:pt x="20561" y="5822"/>
                </a:lnTo>
                <a:lnTo>
                  <a:pt x="20290" y="5764"/>
                </a:lnTo>
                <a:lnTo>
                  <a:pt x="20078" y="5745"/>
                </a:lnTo>
                <a:lnTo>
                  <a:pt x="19865" y="5725"/>
                </a:lnTo>
                <a:lnTo>
                  <a:pt x="19652" y="5725"/>
                </a:lnTo>
                <a:lnTo>
                  <a:pt x="19439" y="5745"/>
                </a:lnTo>
                <a:lnTo>
                  <a:pt x="19227" y="5764"/>
                </a:lnTo>
                <a:lnTo>
                  <a:pt x="19014" y="5803"/>
                </a:lnTo>
                <a:lnTo>
                  <a:pt x="18820" y="5841"/>
                </a:lnTo>
                <a:lnTo>
                  <a:pt x="18608" y="5899"/>
                </a:lnTo>
                <a:lnTo>
                  <a:pt x="18414" y="5977"/>
                </a:lnTo>
                <a:lnTo>
                  <a:pt x="18240" y="6054"/>
                </a:lnTo>
                <a:lnTo>
                  <a:pt x="18047" y="6151"/>
                </a:lnTo>
                <a:lnTo>
                  <a:pt x="17873" y="6247"/>
                </a:lnTo>
                <a:lnTo>
                  <a:pt x="17699" y="6363"/>
                </a:lnTo>
                <a:lnTo>
                  <a:pt x="17525" y="6480"/>
                </a:lnTo>
                <a:lnTo>
                  <a:pt x="17370" y="6615"/>
                </a:lnTo>
                <a:lnTo>
                  <a:pt x="17215" y="6750"/>
                </a:lnTo>
                <a:lnTo>
                  <a:pt x="17060" y="6441"/>
                </a:lnTo>
                <a:lnTo>
                  <a:pt x="16867" y="6151"/>
                </a:lnTo>
                <a:lnTo>
                  <a:pt x="16654" y="5880"/>
                </a:lnTo>
                <a:lnTo>
                  <a:pt x="16441" y="5609"/>
                </a:lnTo>
                <a:lnTo>
                  <a:pt x="16209" y="5358"/>
                </a:lnTo>
                <a:lnTo>
                  <a:pt x="15958" y="5126"/>
                </a:lnTo>
                <a:lnTo>
                  <a:pt x="15706" y="4893"/>
                </a:lnTo>
                <a:lnTo>
                  <a:pt x="15416" y="4681"/>
                </a:lnTo>
                <a:lnTo>
                  <a:pt x="15145" y="4487"/>
                </a:lnTo>
                <a:lnTo>
                  <a:pt x="14836" y="4294"/>
                </a:lnTo>
                <a:lnTo>
                  <a:pt x="14527" y="4139"/>
                </a:lnTo>
                <a:lnTo>
                  <a:pt x="14198" y="3984"/>
                </a:lnTo>
                <a:lnTo>
                  <a:pt x="13869" y="3868"/>
                </a:lnTo>
                <a:lnTo>
                  <a:pt x="13521" y="3752"/>
                </a:lnTo>
                <a:lnTo>
                  <a:pt x="13173" y="3656"/>
                </a:lnTo>
                <a:lnTo>
                  <a:pt x="12805" y="3578"/>
                </a:lnTo>
                <a:lnTo>
                  <a:pt x="12496" y="3540"/>
                </a:lnTo>
                <a:lnTo>
                  <a:pt x="12186" y="3520"/>
                </a:lnTo>
                <a:lnTo>
                  <a:pt x="11877" y="3501"/>
                </a:lnTo>
                <a:lnTo>
                  <a:pt x="11567" y="3501"/>
                </a:lnTo>
                <a:lnTo>
                  <a:pt x="11277" y="3520"/>
                </a:lnTo>
                <a:lnTo>
                  <a:pt x="10968" y="3559"/>
                </a:lnTo>
                <a:lnTo>
                  <a:pt x="10677" y="3617"/>
                </a:lnTo>
                <a:lnTo>
                  <a:pt x="10387" y="3675"/>
                </a:lnTo>
                <a:lnTo>
                  <a:pt x="10097" y="3752"/>
                </a:lnTo>
                <a:lnTo>
                  <a:pt x="9807" y="3849"/>
                </a:lnTo>
                <a:lnTo>
                  <a:pt x="9536" y="3946"/>
                </a:lnTo>
                <a:lnTo>
                  <a:pt x="9266" y="4062"/>
                </a:lnTo>
                <a:lnTo>
                  <a:pt x="8995" y="4197"/>
                </a:lnTo>
                <a:lnTo>
                  <a:pt x="8743" y="4333"/>
                </a:lnTo>
                <a:lnTo>
                  <a:pt x="8492" y="4487"/>
                </a:lnTo>
                <a:lnTo>
                  <a:pt x="8240" y="4661"/>
                </a:lnTo>
                <a:lnTo>
                  <a:pt x="8008" y="4835"/>
                </a:lnTo>
                <a:lnTo>
                  <a:pt x="7776" y="5010"/>
                </a:lnTo>
                <a:lnTo>
                  <a:pt x="7563" y="5222"/>
                </a:lnTo>
                <a:lnTo>
                  <a:pt x="7351" y="5435"/>
                </a:lnTo>
                <a:lnTo>
                  <a:pt x="7157" y="5648"/>
                </a:lnTo>
                <a:lnTo>
                  <a:pt x="6964" y="5880"/>
                </a:lnTo>
                <a:lnTo>
                  <a:pt x="6790" y="6112"/>
                </a:lnTo>
                <a:lnTo>
                  <a:pt x="6635" y="6363"/>
                </a:lnTo>
                <a:lnTo>
                  <a:pt x="6480" y="6615"/>
                </a:lnTo>
                <a:lnTo>
                  <a:pt x="6326" y="6886"/>
                </a:lnTo>
                <a:lnTo>
                  <a:pt x="6210" y="7156"/>
                </a:lnTo>
                <a:lnTo>
                  <a:pt x="6093" y="7447"/>
                </a:lnTo>
                <a:lnTo>
                  <a:pt x="5977" y="7737"/>
                </a:lnTo>
                <a:lnTo>
                  <a:pt x="5900" y="8027"/>
                </a:lnTo>
                <a:lnTo>
                  <a:pt x="5823" y="8336"/>
                </a:lnTo>
                <a:lnTo>
                  <a:pt x="5765" y="8646"/>
                </a:lnTo>
                <a:lnTo>
                  <a:pt x="5726" y="8994"/>
                </a:lnTo>
                <a:lnTo>
                  <a:pt x="5687" y="9323"/>
                </a:lnTo>
                <a:lnTo>
                  <a:pt x="5687" y="9671"/>
                </a:lnTo>
                <a:lnTo>
                  <a:pt x="5687" y="10019"/>
                </a:lnTo>
                <a:lnTo>
                  <a:pt x="5552" y="9980"/>
                </a:lnTo>
                <a:lnTo>
                  <a:pt x="5300" y="9942"/>
                </a:lnTo>
                <a:lnTo>
                  <a:pt x="5049" y="9922"/>
                </a:lnTo>
                <a:lnTo>
                  <a:pt x="4585" y="9922"/>
                </a:lnTo>
                <a:lnTo>
                  <a:pt x="4333" y="9942"/>
                </a:lnTo>
                <a:lnTo>
                  <a:pt x="4101" y="9961"/>
                </a:lnTo>
                <a:lnTo>
                  <a:pt x="3656" y="10058"/>
                </a:lnTo>
                <a:lnTo>
                  <a:pt x="3212" y="10174"/>
                </a:lnTo>
                <a:lnTo>
                  <a:pt x="2786" y="10348"/>
                </a:lnTo>
                <a:lnTo>
                  <a:pt x="2380" y="10561"/>
                </a:lnTo>
                <a:lnTo>
                  <a:pt x="1993" y="10812"/>
                </a:lnTo>
                <a:lnTo>
                  <a:pt x="1626" y="11102"/>
                </a:lnTo>
                <a:lnTo>
                  <a:pt x="1297" y="11412"/>
                </a:lnTo>
                <a:lnTo>
                  <a:pt x="1007" y="11760"/>
                </a:lnTo>
                <a:lnTo>
                  <a:pt x="736" y="12147"/>
                </a:lnTo>
                <a:lnTo>
                  <a:pt x="504" y="12553"/>
                </a:lnTo>
                <a:lnTo>
                  <a:pt x="407" y="12766"/>
                </a:lnTo>
                <a:lnTo>
                  <a:pt x="310" y="12978"/>
                </a:lnTo>
                <a:lnTo>
                  <a:pt x="233" y="13211"/>
                </a:lnTo>
                <a:lnTo>
                  <a:pt x="156" y="13443"/>
                </a:lnTo>
                <a:lnTo>
                  <a:pt x="117" y="13675"/>
                </a:lnTo>
                <a:lnTo>
                  <a:pt x="59" y="13907"/>
                </a:lnTo>
                <a:lnTo>
                  <a:pt x="20" y="14158"/>
                </a:lnTo>
                <a:lnTo>
                  <a:pt x="1" y="14390"/>
                </a:lnTo>
                <a:lnTo>
                  <a:pt x="1" y="14642"/>
                </a:lnTo>
                <a:lnTo>
                  <a:pt x="1" y="14874"/>
                </a:lnTo>
                <a:lnTo>
                  <a:pt x="20" y="15106"/>
                </a:lnTo>
                <a:lnTo>
                  <a:pt x="39" y="15338"/>
                </a:lnTo>
                <a:lnTo>
                  <a:pt x="136" y="15802"/>
                </a:lnTo>
                <a:lnTo>
                  <a:pt x="252" y="16247"/>
                </a:lnTo>
                <a:lnTo>
                  <a:pt x="426" y="16673"/>
                </a:lnTo>
                <a:lnTo>
                  <a:pt x="639" y="17079"/>
                </a:lnTo>
                <a:lnTo>
                  <a:pt x="891" y="17466"/>
                </a:lnTo>
                <a:lnTo>
                  <a:pt x="1181" y="17833"/>
                </a:lnTo>
                <a:lnTo>
                  <a:pt x="1490" y="18162"/>
                </a:lnTo>
                <a:lnTo>
                  <a:pt x="1838" y="18452"/>
                </a:lnTo>
                <a:lnTo>
                  <a:pt x="2225" y="18723"/>
                </a:lnTo>
                <a:lnTo>
                  <a:pt x="2631" y="18955"/>
                </a:lnTo>
                <a:lnTo>
                  <a:pt x="2844" y="19052"/>
                </a:lnTo>
                <a:lnTo>
                  <a:pt x="3057" y="19148"/>
                </a:lnTo>
                <a:lnTo>
                  <a:pt x="3289" y="19226"/>
                </a:lnTo>
                <a:lnTo>
                  <a:pt x="3521" y="19284"/>
                </a:lnTo>
                <a:lnTo>
                  <a:pt x="3753" y="19342"/>
                </a:lnTo>
                <a:lnTo>
                  <a:pt x="3985" y="19400"/>
                </a:lnTo>
                <a:lnTo>
                  <a:pt x="4314" y="19439"/>
                </a:lnTo>
                <a:lnTo>
                  <a:pt x="4643" y="19458"/>
                </a:lnTo>
                <a:lnTo>
                  <a:pt x="4952" y="19458"/>
                </a:lnTo>
                <a:lnTo>
                  <a:pt x="5262" y="19439"/>
                </a:lnTo>
                <a:lnTo>
                  <a:pt x="5571" y="19381"/>
                </a:lnTo>
                <a:lnTo>
                  <a:pt x="5881" y="19323"/>
                </a:lnTo>
                <a:lnTo>
                  <a:pt x="6171" y="19245"/>
                </a:lnTo>
                <a:lnTo>
                  <a:pt x="6461" y="19148"/>
                </a:lnTo>
                <a:lnTo>
                  <a:pt x="6577" y="19632"/>
                </a:lnTo>
                <a:lnTo>
                  <a:pt x="6732" y="20116"/>
                </a:lnTo>
                <a:lnTo>
                  <a:pt x="6925" y="20580"/>
                </a:lnTo>
                <a:lnTo>
                  <a:pt x="7138" y="21025"/>
                </a:lnTo>
                <a:lnTo>
                  <a:pt x="7389" y="21450"/>
                </a:lnTo>
                <a:lnTo>
                  <a:pt x="7680" y="21856"/>
                </a:lnTo>
                <a:lnTo>
                  <a:pt x="7989" y="22243"/>
                </a:lnTo>
                <a:lnTo>
                  <a:pt x="8337" y="22611"/>
                </a:lnTo>
                <a:lnTo>
                  <a:pt x="8705" y="22939"/>
                </a:lnTo>
                <a:lnTo>
                  <a:pt x="9091" y="23249"/>
                </a:lnTo>
                <a:lnTo>
                  <a:pt x="9517" y="23539"/>
                </a:lnTo>
                <a:lnTo>
                  <a:pt x="9962" y="23771"/>
                </a:lnTo>
                <a:lnTo>
                  <a:pt x="10426" y="24003"/>
                </a:lnTo>
                <a:lnTo>
                  <a:pt x="10910" y="24177"/>
                </a:lnTo>
                <a:lnTo>
                  <a:pt x="11412" y="24332"/>
                </a:lnTo>
                <a:lnTo>
                  <a:pt x="11915" y="24429"/>
                </a:lnTo>
                <a:lnTo>
                  <a:pt x="12341" y="24487"/>
                </a:lnTo>
                <a:lnTo>
                  <a:pt x="12747" y="24506"/>
                </a:lnTo>
                <a:lnTo>
                  <a:pt x="13153" y="24526"/>
                </a:lnTo>
                <a:lnTo>
                  <a:pt x="13559" y="24506"/>
                </a:lnTo>
                <a:lnTo>
                  <a:pt x="13946" y="24448"/>
                </a:lnTo>
                <a:lnTo>
                  <a:pt x="14333" y="24390"/>
                </a:lnTo>
                <a:lnTo>
                  <a:pt x="14720" y="24293"/>
                </a:lnTo>
                <a:lnTo>
                  <a:pt x="15107" y="24177"/>
                </a:lnTo>
                <a:lnTo>
                  <a:pt x="15474" y="24042"/>
                </a:lnTo>
                <a:lnTo>
                  <a:pt x="15822" y="23887"/>
                </a:lnTo>
                <a:lnTo>
                  <a:pt x="16171" y="23713"/>
                </a:lnTo>
                <a:lnTo>
                  <a:pt x="16499" y="23520"/>
                </a:lnTo>
                <a:lnTo>
                  <a:pt x="16828" y="23307"/>
                </a:lnTo>
                <a:lnTo>
                  <a:pt x="17138" y="23075"/>
                </a:lnTo>
                <a:lnTo>
                  <a:pt x="17447" y="22823"/>
                </a:lnTo>
                <a:lnTo>
                  <a:pt x="17718" y="22572"/>
                </a:lnTo>
                <a:lnTo>
                  <a:pt x="18047" y="22649"/>
                </a:lnTo>
                <a:lnTo>
                  <a:pt x="18395" y="22707"/>
                </a:lnTo>
                <a:lnTo>
                  <a:pt x="18743" y="22765"/>
                </a:lnTo>
                <a:lnTo>
                  <a:pt x="19091" y="22785"/>
                </a:lnTo>
                <a:lnTo>
                  <a:pt x="19420" y="22804"/>
                </a:lnTo>
                <a:lnTo>
                  <a:pt x="19768" y="22804"/>
                </a:lnTo>
                <a:lnTo>
                  <a:pt x="20097" y="22785"/>
                </a:lnTo>
                <a:lnTo>
                  <a:pt x="20445" y="22746"/>
                </a:lnTo>
                <a:lnTo>
                  <a:pt x="20774" y="22688"/>
                </a:lnTo>
                <a:lnTo>
                  <a:pt x="21083" y="22611"/>
                </a:lnTo>
                <a:lnTo>
                  <a:pt x="21412" y="22533"/>
                </a:lnTo>
                <a:lnTo>
                  <a:pt x="21722" y="22437"/>
                </a:lnTo>
                <a:lnTo>
                  <a:pt x="22031" y="22321"/>
                </a:lnTo>
                <a:lnTo>
                  <a:pt x="22321" y="22185"/>
                </a:lnTo>
                <a:lnTo>
                  <a:pt x="22631" y="22050"/>
                </a:lnTo>
                <a:lnTo>
                  <a:pt x="22902" y="21895"/>
                </a:lnTo>
                <a:lnTo>
                  <a:pt x="23192" y="21721"/>
                </a:lnTo>
                <a:lnTo>
                  <a:pt x="23462" y="21528"/>
                </a:lnTo>
                <a:lnTo>
                  <a:pt x="23637" y="21914"/>
                </a:lnTo>
                <a:lnTo>
                  <a:pt x="23830" y="22263"/>
                </a:lnTo>
                <a:lnTo>
                  <a:pt x="24062" y="22611"/>
                </a:lnTo>
                <a:lnTo>
                  <a:pt x="24294" y="22959"/>
                </a:lnTo>
                <a:lnTo>
                  <a:pt x="24565" y="23268"/>
                </a:lnTo>
                <a:lnTo>
                  <a:pt x="24836" y="23578"/>
                </a:lnTo>
                <a:lnTo>
                  <a:pt x="25145" y="23868"/>
                </a:lnTo>
                <a:lnTo>
                  <a:pt x="25455" y="24139"/>
                </a:lnTo>
                <a:lnTo>
                  <a:pt x="25803" y="24371"/>
                </a:lnTo>
                <a:lnTo>
                  <a:pt x="26151" y="24603"/>
                </a:lnTo>
                <a:lnTo>
                  <a:pt x="26518" y="24816"/>
                </a:lnTo>
                <a:lnTo>
                  <a:pt x="26905" y="24990"/>
                </a:lnTo>
                <a:lnTo>
                  <a:pt x="27292" y="25164"/>
                </a:lnTo>
                <a:lnTo>
                  <a:pt x="27698" y="25299"/>
                </a:lnTo>
                <a:lnTo>
                  <a:pt x="28124" y="25415"/>
                </a:lnTo>
                <a:lnTo>
                  <a:pt x="28569" y="25493"/>
                </a:lnTo>
                <a:lnTo>
                  <a:pt x="28936" y="25551"/>
                </a:lnTo>
                <a:lnTo>
                  <a:pt x="29304" y="25570"/>
                </a:lnTo>
                <a:lnTo>
                  <a:pt x="29691" y="25589"/>
                </a:lnTo>
                <a:lnTo>
                  <a:pt x="30058" y="25570"/>
                </a:lnTo>
                <a:lnTo>
                  <a:pt x="30406" y="25551"/>
                </a:lnTo>
                <a:lnTo>
                  <a:pt x="30774" y="25493"/>
                </a:lnTo>
                <a:lnTo>
                  <a:pt x="31122" y="25435"/>
                </a:lnTo>
                <a:lnTo>
                  <a:pt x="31470" y="25338"/>
                </a:lnTo>
                <a:lnTo>
                  <a:pt x="31818" y="25241"/>
                </a:lnTo>
                <a:lnTo>
                  <a:pt x="32147" y="25125"/>
                </a:lnTo>
                <a:lnTo>
                  <a:pt x="32476" y="24970"/>
                </a:lnTo>
                <a:lnTo>
                  <a:pt x="32805" y="24816"/>
                </a:lnTo>
                <a:lnTo>
                  <a:pt x="33114" y="24642"/>
                </a:lnTo>
                <a:lnTo>
                  <a:pt x="33404" y="24467"/>
                </a:lnTo>
                <a:lnTo>
                  <a:pt x="33694" y="24255"/>
                </a:lnTo>
                <a:lnTo>
                  <a:pt x="33984" y="24042"/>
                </a:lnTo>
                <a:lnTo>
                  <a:pt x="34333" y="24351"/>
                </a:lnTo>
                <a:lnTo>
                  <a:pt x="34719" y="24642"/>
                </a:lnTo>
                <a:lnTo>
                  <a:pt x="35126" y="24893"/>
                </a:lnTo>
                <a:lnTo>
                  <a:pt x="35532" y="25125"/>
                </a:lnTo>
                <a:lnTo>
                  <a:pt x="35977" y="25319"/>
                </a:lnTo>
                <a:lnTo>
                  <a:pt x="36441" y="25493"/>
                </a:lnTo>
                <a:lnTo>
                  <a:pt x="36924" y="25628"/>
                </a:lnTo>
                <a:lnTo>
                  <a:pt x="37408" y="25725"/>
                </a:lnTo>
                <a:lnTo>
                  <a:pt x="37756" y="25763"/>
                </a:lnTo>
                <a:lnTo>
                  <a:pt x="38085" y="25802"/>
                </a:lnTo>
                <a:lnTo>
                  <a:pt x="38762" y="25802"/>
                </a:lnTo>
                <a:lnTo>
                  <a:pt x="39091" y="25783"/>
                </a:lnTo>
                <a:lnTo>
                  <a:pt x="39420" y="25744"/>
                </a:lnTo>
                <a:lnTo>
                  <a:pt x="39748" y="25705"/>
                </a:lnTo>
                <a:lnTo>
                  <a:pt x="40058" y="25628"/>
                </a:lnTo>
                <a:lnTo>
                  <a:pt x="40367" y="25551"/>
                </a:lnTo>
                <a:lnTo>
                  <a:pt x="40677" y="25454"/>
                </a:lnTo>
                <a:lnTo>
                  <a:pt x="40986" y="25338"/>
                </a:lnTo>
                <a:lnTo>
                  <a:pt x="41276" y="25202"/>
                </a:lnTo>
                <a:lnTo>
                  <a:pt x="41566" y="25067"/>
                </a:lnTo>
                <a:lnTo>
                  <a:pt x="41837" y="24912"/>
                </a:lnTo>
                <a:lnTo>
                  <a:pt x="42108" y="24738"/>
                </a:lnTo>
                <a:lnTo>
                  <a:pt x="42379" y="24564"/>
                </a:lnTo>
                <a:lnTo>
                  <a:pt x="42630" y="24371"/>
                </a:lnTo>
                <a:lnTo>
                  <a:pt x="42882" y="24158"/>
                </a:lnTo>
                <a:lnTo>
                  <a:pt x="43114" y="23945"/>
                </a:lnTo>
                <a:lnTo>
                  <a:pt x="43346" y="23713"/>
                </a:lnTo>
                <a:lnTo>
                  <a:pt x="43559" y="23481"/>
                </a:lnTo>
                <a:lnTo>
                  <a:pt x="43771" y="23230"/>
                </a:lnTo>
                <a:lnTo>
                  <a:pt x="43946" y="22978"/>
                </a:lnTo>
                <a:lnTo>
                  <a:pt x="44139" y="22707"/>
                </a:lnTo>
                <a:lnTo>
                  <a:pt x="44294" y="22417"/>
                </a:lnTo>
                <a:lnTo>
                  <a:pt x="44448" y="22146"/>
                </a:lnTo>
                <a:lnTo>
                  <a:pt x="44603" y="21837"/>
                </a:lnTo>
                <a:lnTo>
                  <a:pt x="44719" y="21528"/>
                </a:lnTo>
                <a:lnTo>
                  <a:pt x="44835" y="21218"/>
                </a:lnTo>
                <a:lnTo>
                  <a:pt x="44932" y="20889"/>
                </a:lnTo>
                <a:lnTo>
                  <a:pt x="45009" y="20560"/>
                </a:lnTo>
                <a:lnTo>
                  <a:pt x="45067" y="20232"/>
                </a:lnTo>
                <a:lnTo>
                  <a:pt x="45145" y="19690"/>
                </a:lnTo>
                <a:lnTo>
                  <a:pt x="45164" y="19168"/>
                </a:lnTo>
                <a:lnTo>
                  <a:pt x="45145" y="18646"/>
                </a:lnTo>
                <a:lnTo>
                  <a:pt x="45087" y="18123"/>
                </a:lnTo>
                <a:lnTo>
                  <a:pt x="45338" y="18027"/>
                </a:lnTo>
                <a:lnTo>
                  <a:pt x="45570" y="17911"/>
                </a:lnTo>
                <a:lnTo>
                  <a:pt x="45802" y="17756"/>
                </a:lnTo>
                <a:lnTo>
                  <a:pt x="46015" y="17620"/>
                </a:lnTo>
                <a:lnTo>
                  <a:pt x="46228" y="17446"/>
                </a:lnTo>
                <a:lnTo>
                  <a:pt x="46441" y="17272"/>
                </a:lnTo>
                <a:lnTo>
                  <a:pt x="46634" y="17079"/>
                </a:lnTo>
                <a:lnTo>
                  <a:pt x="46808" y="16885"/>
                </a:lnTo>
                <a:lnTo>
                  <a:pt x="46963" y="16673"/>
                </a:lnTo>
                <a:lnTo>
                  <a:pt x="47118" y="16441"/>
                </a:lnTo>
                <a:lnTo>
                  <a:pt x="47253" y="16209"/>
                </a:lnTo>
                <a:lnTo>
                  <a:pt x="47369" y="15957"/>
                </a:lnTo>
                <a:lnTo>
                  <a:pt x="47485" y="15706"/>
                </a:lnTo>
                <a:lnTo>
                  <a:pt x="47582" y="15435"/>
                </a:lnTo>
                <a:lnTo>
                  <a:pt x="47659" y="15164"/>
                </a:lnTo>
                <a:lnTo>
                  <a:pt x="47698" y="14893"/>
                </a:lnTo>
                <a:lnTo>
                  <a:pt x="47756" y="14468"/>
                </a:lnTo>
                <a:lnTo>
                  <a:pt x="47756" y="14042"/>
                </a:lnTo>
                <a:lnTo>
                  <a:pt x="47717" y="13617"/>
                </a:lnTo>
                <a:lnTo>
                  <a:pt x="47640" y="13211"/>
                </a:lnTo>
                <a:lnTo>
                  <a:pt x="47524" y="12824"/>
                </a:lnTo>
                <a:lnTo>
                  <a:pt x="47388" y="12456"/>
                </a:lnTo>
                <a:lnTo>
                  <a:pt x="47195" y="12089"/>
                </a:lnTo>
                <a:lnTo>
                  <a:pt x="46982" y="11741"/>
                </a:lnTo>
                <a:lnTo>
                  <a:pt x="46731" y="11431"/>
                </a:lnTo>
                <a:lnTo>
                  <a:pt x="46441" y="11141"/>
                </a:lnTo>
                <a:lnTo>
                  <a:pt x="46131" y="10870"/>
                </a:lnTo>
                <a:lnTo>
                  <a:pt x="45802" y="10638"/>
                </a:lnTo>
                <a:lnTo>
                  <a:pt x="45435" y="10445"/>
                </a:lnTo>
                <a:lnTo>
                  <a:pt x="45048" y="10271"/>
                </a:lnTo>
                <a:lnTo>
                  <a:pt x="44661" y="10135"/>
                </a:lnTo>
                <a:lnTo>
                  <a:pt x="44236" y="10038"/>
                </a:lnTo>
                <a:lnTo>
                  <a:pt x="44255" y="9922"/>
                </a:lnTo>
                <a:lnTo>
                  <a:pt x="44313" y="9478"/>
                </a:lnTo>
                <a:lnTo>
                  <a:pt x="44352" y="9052"/>
                </a:lnTo>
                <a:lnTo>
                  <a:pt x="44371" y="8626"/>
                </a:lnTo>
                <a:lnTo>
                  <a:pt x="44371" y="8201"/>
                </a:lnTo>
                <a:lnTo>
                  <a:pt x="44332" y="7775"/>
                </a:lnTo>
                <a:lnTo>
                  <a:pt x="44294" y="7350"/>
                </a:lnTo>
                <a:lnTo>
                  <a:pt x="44216" y="6944"/>
                </a:lnTo>
                <a:lnTo>
                  <a:pt x="44139" y="6538"/>
                </a:lnTo>
                <a:lnTo>
                  <a:pt x="44023" y="6131"/>
                </a:lnTo>
                <a:lnTo>
                  <a:pt x="43907" y="5745"/>
                </a:lnTo>
                <a:lnTo>
                  <a:pt x="43752" y="5358"/>
                </a:lnTo>
                <a:lnTo>
                  <a:pt x="43597" y="4971"/>
                </a:lnTo>
                <a:lnTo>
                  <a:pt x="43404" y="4603"/>
                </a:lnTo>
                <a:lnTo>
                  <a:pt x="43211" y="4255"/>
                </a:lnTo>
                <a:lnTo>
                  <a:pt x="42998" y="3888"/>
                </a:lnTo>
                <a:lnTo>
                  <a:pt x="42766" y="3559"/>
                </a:lnTo>
                <a:lnTo>
                  <a:pt x="42514" y="3230"/>
                </a:lnTo>
                <a:lnTo>
                  <a:pt x="42263" y="2921"/>
                </a:lnTo>
                <a:lnTo>
                  <a:pt x="41992" y="2611"/>
                </a:lnTo>
                <a:lnTo>
                  <a:pt x="41702" y="2321"/>
                </a:lnTo>
                <a:lnTo>
                  <a:pt x="41392" y="2050"/>
                </a:lnTo>
                <a:lnTo>
                  <a:pt x="41064" y="1799"/>
                </a:lnTo>
                <a:lnTo>
                  <a:pt x="40735" y="1547"/>
                </a:lnTo>
                <a:lnTo>
                  <a:pt x="40387" y="1315"/>
                </a:lnTo>
                <a:lnTo>
                  <a:pt x="40038" y="1102"/>
                </a:lnTo>
                <a:lnTo>
                  <a:pt x="39671" y="909"/>
                </a:lnTo>
                <a:lnTo>
                  <a:pt x="39284" y="716"/>
                </a:lnTo>
                <a:lnTo>
                  <a:pt x="38897" y="561"/>
                </a:lnTo>
                <a:lnTo>
                  <a:pt x="38491" y="426"/>
                </a:lnTo>
                <a:lnTo>
                  <a:pt x="38085" y="290"/>
                </a:lnTo>
                <a:lnTo>
                  <a:pt x="37659" y="193"/>
                </a:lnTo>
                <a:lnTo>
                  <a:pt x="37215" y="116"/>
                </a:lnTo>
                <a:lnTo>
                  <a:pt x="36692" y="39"/>
                </a:lnTo>
                <a:lnTo>
                  <a:pt x="3617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51" name="Google Shape;5951;p63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52" name="Google Shape;5952;p63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53" name="Google Shape;5953;p63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54" name="Google Shape;5954;p63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5955" name="Google Shape;5955;p6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6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6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6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6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6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61" name="Google Shape;5961;p63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62" name="Google Shape;5962;p63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5963" name="Google Shape;5963;p6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6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6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6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6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6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69" name="Google Shape;5969;p63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84" name="Google Shape;5984;p63"/>
          <p:cNvGrpSpPr/>
          <p:nvPr/>
        </p:nvGrpSpPr>
        <p:grpSpPr>
          <a:xfrm>
            <a:off x="8107708" y="1053102"/>
            <a:ext cx="479041" cy="468822"/>
            <a:chOff x="238125" y="1978925"/>
            <a:chExt cx="444050" cy="440250"/>
          </a:xfrm>
        </p:grpSpPr>
        <p:sp>
          <p:nvSpPr>
            <p:cNvPr id="5985" name="Google Shape;5985;p63"/>
            <p:cNvSpPr/>
            <p:nvPr/>
          </p:nvSpPr>
          <p:spPr>
            <a:xfrm>
              <a:off x="238125" y="2352650"/>
              <a:ext cx="70950" cy="66525"/>
            </a:xfrm>
            <a:custGeom>
              <a:avLst/>
              <a:gdLst/>
              <a:ahLst/>
              <a:cxnLst/>
              <a:rect l="l" t="t" r="r" b="b"/>
              <a:pathLst>
                <a:path w="2838" h="2661" extrusionOk="0">
                  <a:moveTo>
                    <a:pt x="1596" y="0"/>
                  </a:moveTo>
                  <a:lnTo>
                    <a:pt x="101" y="1495"/>
                  </a:lnTo>
                  <a:lnTo>
                    <a:pt x="51" y="1546"/>
                  </a:lnTo>
                  <a:lnTo>
                    <a:pt x="25" y="1622"/>
                  </a:lnTo>
                  <a:lnTo>
                    <a:pt x="0" y="1698"/>
                  </a:lnTo>
                  <a:lnTo>
                    <a:pt x="0" y="1774"/>
                  </a:lnTo>
                  <a:lnTo>
                    <a:pt x="25" y="1824"/>
                  </a:lnTo>
                  <a:lnTo>
                    <a:pt x="51" y="1900"/>
                  </a:lnTo>
                  <a:lnTo>
                    <a:pt x="101" y="1951"/>
                  </a:lnTo>
                  <a:lnTo>
                    <a:pt x="152" y="2002"/>
                  </a:lnTo>
                  <a:lnTo>
                    <a:pt x="1064" y="2610"/>
                  </a:lnTo>
                  <a:lnTo>
                    <a:pt x="1165" y="2660"/>
                  </a:lnTo>
                  <a:lnTo>
                    <a:pt x="1292" y="2660"/>
                  </a:lnTo>
                  <a:lnTo>
                    <a:pt x="1394" y="2635"/>
                  </a:lnTo>
                  <a:lnTo>
                    <a:pt x="1495" y="2559"/>
                  </a:lnTo>
                  <a:lnTo>
                    <a:pt x="2838" y="1242"/>
                  </a:lnTo>
                  <a:lnTo>
                    <a:pt x="159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63"/>
            <p:cNvSpPr/>
            <p:nvPr/>
          </p:nvSpPr>
          <p:spPr>
            <a:xfrm>
              <a:off x="238125" y="2352650"/>
              <a:ext cx="52575" cy="54475"/>
            </a:xfrm>
            <a:custGeom>
              <a:avLst/>
              <a:gdLst/>
              <a:ahLst/>
              <a:cxnLst/>
              <a:rect l="l" t="t" r="r" b="b"/>
              <a:pathLst>
                <a:path w="2103" h="2179" extrusionOk="0">
                  <a:moveTo>
                    <a:pt x="1596" y="0"/>
                  </a:moveTo>
                  <a:lnTo>
                    <a:pt x="101" y="1495"/>
                  </a:lnTo>
                  <a:lnTo>
                    <a:pt x="51" y="1546"/>
                  </a:lnTo>
                  <a:lnTo>
                    <a:pt x="25" y="1622"/>
                  </a:lnTo>
                  <a:lnTo>
                    <a:pt x="0" y="1698"/>
                  </a:lnTo>
                  <a:lnTo>
                    <a:pt x="0" y="1774"/>
                  </a:lnTo>
                  <a:lnTo>
                    <a:pt x="25" y="1824"/>
                  </a:lnTo>
                  <a:lnTo>
                    <a:pt x="51" y="1900"/>
                  </a:lnTo>
                  <a:lnTo>
                    <a:pt x="101" y="1951"/>
                  </a:lnTo>
                  <a:lnTo>
                    <a:pt x="152" y="2002"/>
                  </a:lnTo>
                  <a:lnTo>
                    <a:pt x="431" y="2179"/>
                  </a:lnTo>
                  <a:lnTo>
                    <a:pt x="2103" y="507"/>
                  </a:lnTo>
                  <a:lnTo>
                    <a:pt x="159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63"/>
            <p:cNvSpPr/>
            <p:nvPr/>
          </p:nvSpPr>
          <p:spPr>
            <a:xfrm>
              <a:off x="263450" y="2267125"/>
              <a:ext cx="130500" cy="130500"/>
            </a:xfrm>
            <a:custGeom>
              <a:avLst/>
              <a:gdLst/>
              <a:ahLst/>
              <a:cxnLst/>
              <a:rect l="l" t="t" r="r" b="b"/>
              <a:pathLst>
                <a:path w="5220" h="5220" extrusionOk="0">
                  <a:moveTo>
                    <a:pt x="2610" y="1"/>
                  </a:moveTo>
                  <a:lnTo>
                    <a:pt x="2357" y="26"/>
                  </a:lnTo>
                  <a:lnTo>
                    <a:pt x="2129" y="51"/>
                  </a:lnTo>
                  <a:lnTo>
                    <a:pt x="1875" y="102"/>
                  </a:lnTo>
                  <a:lnTo>
                    <a:pt x="1622" y="203"/>
                  </a:lnTo>
                  <a:lnTo>
                    <a:pt x="1394" y="305"/>
                  </a:lnTo>
                  <a:lnTo>
                    <a:pt x="1191" y="431"/>
                  </a:lnTo>
                  <a:lnTo>
                    <a:pt x="963" y="583"/>
                  </a:lnTo>
                  <a:lnTo>
                    <a:pt x="761" y="761"/>
                  </a:lnTo>
                  <a:lnTo>
                    <a:pt x="583" y="963"/>
                  </a:lnTo>
                  <a:lnTo>
                    <a:pt x="431" y="1166"/>
                  </a:lnTo>
                  <a:lnTo>
                    <a:pt x="305" y="1394"/>
                  </a:lnTo>
                  <a:lnTo>
                    <a:pt x="203" y="1622"/>
                  </a:lnTo>
                  <a:lnTo>
                    <a:pt x="102" y="1875"/>
                  </a:lnTo>
                  <a:lnTo>
                    <a:pt x="51" y="2129"/>
                  </a:lnTo>
                  <a:lnTo>
                    <a:pt x="26" y="2357"/>
                  </a:lnTo>
                  <a:lnTo>
                    <a:pt x="0" y="2610"/>
                  </a:lnTo>
                  <a:lnTo>
                    <a:pt x="26" y="2864"/>
                  </a:lnTo>
                  <a:lnTo>
                    <a:pt x="51" y="3117"/>
                  </a:lnTo>
                  <a:lnTo>
                    <a:pt x="102" y="3370"/>
                  </a:lnTo>
                  <a:lnTo>
                    <a:pt x="203" y="3598"/>
                  </a:lnTo>
                  <a:lnTo>
                    <a:pt x="305" y="3826"/>
                  </a:lnTo>
                  <a:lnTo>
                    <a:pt x="431" y="4054"/>
                  </a:lnTo>
                  <a:lnTo>
                    <a:pt x="583" y="4257"/>
                  </a:lnTo>
                  <a:lnTo>
                    <a:pt x="761" y="4460"/>
                  </a:lnTo>
                  <a:lnTo>
                    <a:pt x="963" y="4637"/>
                  </a:lnTo>
                  <a:lnTo>
                    <a:pt x="1191" y="4789"/>
                  </a:lnTo>
                  <a:lnTo>
                    <a:pt x="1394" y="4941"/>
                  </a:lnTo>
                  <a:lnTo>
                    <a:pt x="1622" y="5043"/>
                  </a:lnTo>
                  <a:lnTo>
                    <a:pt x="1875" y="5119"/>
                  </a:lnTo>
                  <a:lnTo>
                    <a:pt x="2129" y="5169"/>
                  </a:lnTo>
                  <a:lnTo>
                    <a:pt x="2357" y="5220"/>
                  </a:lnTo>
                  <a:lnTo>
                    <a:pt x="2864" y="5220"/>
                  </a:lnTo>
                  <a:lnTo>
                    <a:pt x="3117" y="5169"/>
                  </a:lnTo>
                  <a:lnTo>
                    <a:pt x="3370" y="5119"/>
                  </a:lnTo>
                  <a:lnTo>
                    <a:pt x="3598" y="5043"/>
                  </a:lnTo>
                  <a:lnTo>
                    <a:pt x="3826" y="4941"/>
                  </a:lnTo>
                  <a:lnTo>
                    <a:pt x="4054" y="4789"/>
                  </a:lnTo>
                  <a:lnTo>
                    <a:pt x="4257" y="4637"/>
                  </a:lnTo>
                  <a:lnTo>
                    <a:pt x="4460" y="4460"/>
                  </a:lnTo>
                  <a:lnTo>
                    <a:pt x="4637" y="4257"/>
                  </a:lnTo>
                  <a:lnTo>
                    <a:pt x="4789" y="4054"/>
                  </a:lnTo>
                  <a:lnTo>
                    <a:pt x="4941" y="3826"/>
                  </a:lnTo>
                  <a:lnTo>
                    <a:pt x="5043" y="3598"/>
                  </a:lnTo>
                  <a:lnTo>
                    <a:pt x="5119" y="3370"/>
                  </a:lnTo>
                  <a:lnTo>
                    <a:pt x="5195" y="3117"/>
                  </a:lnTo>
                  <a:lnTo>
                    <a:pt x="5220" y="2864"/>
                  </a:lnTo>
                  <a:lnTo>
                    <a:pt x="5220" y="2610"/>
                  </a:lnTo>
                  <a:lnTo>
                    <a:pt x="5220" y="2357"/>
                  </a:lnTo>
                  <a:lnTo>
                    <a:pt x="5195" y="2129"/>
                  </a:lnTo>
                  <a:lnTo>
                    <a:pt x="5119" y="1875"/>
                  </a:lnTo>
                  <a:lnTo>
                    <a:pt x="5043" y="1622"/>
                  </a:lnTo>
                  <a:lnTo>
                    <a:pt x="4941" y="1394"/>
                  </a:lnTo>
                  <a:lnTo>
                    <a:pt x="4789" y="1166"/>
                  </a:lnTo>
                  <a:lnTo>
                    <a:pt x="4637" y="963"/>
                  </a:lnTo>
                  <a:lnTo>
                    <a:pt x="4460" y="761"/>
                  </a:lnTo>
                  <a:lnTo>
                    <a:pt x="4257" y="583"/>
                  </a:lnTo>
                  <a:lnTo>
                    <a:pt x="4054" y="431"/>
                  </a:lnTo>
                  <a:lnTo>
                    <a:pt x="3826" y="305"/>
                  </a:lnTo>
                  <a:lnTo>
                    <a:pt x="3598" y="203"/>
                  </a:lnTo>
                  <a:lnTo>
                    <a:pt x="3370" y="102"/>
                  </a:lnTo>
                  <a:lnTo>
                    <a:pt x="3117" y="51"/>
                  </a:lnTo>
                  <a:lnTo>
                    <a:pt x="2864" y="26"/>
                  </a:lnTo>
                  <a:lnTo>
                    <a:pt x="2610" y="1"/>
                  </a:lnTo>
                  <a:close/>
                </a:path>
              </a:pathLst>
            </a:custGeom>
            <a:solidFill>
              <a:srgbClr val="6C83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63"/>
            <p:cNvSpPr/>
            <p:nvPr/>
          </p:nvSpPr>
          <p:spPr>
            <a:xfrm>
              <a:off x="263450" y="2267125"/>
              <a:ext cx="120375" cy="120375"/>
            </a:xfrm>
            <a:custGeom>
              <a:avLst/>
              <a:gdLst/>
              <a:ahLst/>
              <a:cxnLst/>
              <a:rect l="l" t="t" r="r" b="b"/>
              <a:pathLst>
                <a:path w="4815" h="4815" extrusionOk="0">
                  <a:moveTo>
                    <a:pt x="2610" y="1"/>
                  </a:moveTo>
                  <a:lnTo>
                    <a:pt x="2357" y="26"/>
                  </a:lnTo>
                  <a:lnTo>
                    <a:pt x="2129" y="51"/>
                  </a:lnTo>
                  <a:lnTo>
                    <a:pt x="1875" y="102"/>
                  </a:lnTo>
                  <a:lnTo>
                    <a:pt x="1622" y="203"/>
                  </a:lnTo>
                  <a:lnTo>
                    <a:pt x="1394" y="305"/>
                  </a:lnTo>
                  <a:lnTo>
                    <a:pt x="1191" y="431"/>
                  </a:lnTo>
                  <a:lnTo>
                    <a:pt x="963" y="583"/>
                  </a:lnTo>
                  <a:lnTo>
                    <a:pt x="761" y="761"/>
                  </a:lnTo>
                  <a:lnTo>
                    <a:pt x="583" y="963"/>
                  </a:lnTo>
                  <a:lnTo>
                    <a:pt x="431" y="1166"/>
                  </a:lnTo>
                  <a:lnTo>
                    <a:pt x="305" y="1394"/>
                  </a:lnTo>
                  <a:lnTo>
                    <a:pt x="203" y="1622"/>
                  </a:lnTo>
                  <a:lnTo>
                    <a:pt x="102" y="1875"/>
                  </a:lnTo>
                  <a:lnTo>
                    <a:pt x="51" y="2129"/>
                  </a:lnTo>
                  <a:lnTo>
                    <a:pt x="26" y="2357"/>
                  </a:lnTo>
                  <a:lnTo>
                    <a:pt x="0" y="2610"/>
                  </a:lnTo>
                  <a:lnTo>
                    <a:pt x="26" y="2864"/>
                  </a:lnTo>
                  <a:lnTo>
                    <a:pt x="51" y="3117"/>
                  </a:lnTo>
                  <a:lnTo>
                    <a:pt x="102" y="3370"/>
                  </a:lnTo>
                  <a:lnTo>
                    <a:pt x="203" y="3598"/>
                  </a:lnTo>
                  <a:lnTo>
                    <a:pt x="305" y="3826"/>
                  </a:lnTo>
                  <a:lnTo>
                    <a:pt x="431" y="4054"/>
                  </a:lnTo>
                  <a:lnTo>
                    <a:pt x="583" y="4257"/>
                  </a:lnTo>
                  <a:lnTo>
                    <a:pt x="761" y="4460"/>
                  </a:lnTo>
                  <a:lnTo>
                    <a:pt x="963" y="4637"/>
                  </a:lnTo>
                  <a:lnTo>
                    <a:pt x="1191" y="4815"/>
                  </a:lnTo>
                  <a:lnTo>
                    <a:pt x="1090" y="4612"/>
                  </a:lnTo>
                  <a:lnTo>
                    <a:pt x="989" y="4409"/>
                  </a:lnTo>
                  <a:lnTo>
                    <a:pt x="913" y="4206"/>
                  </a:lnTo>
                  <a:lnTo>
                    <a:pt x="837" y="4004"/>
                  </a:lnTo>
                  <a:lnTo>
                    <a:pt x="811" y="3776"/>
                  </a:lnTo>
                  <a:lnTo>
                    <a:pt x="786" y="3573"/>
                  </a:lnTo>
                  <a:lnTo>
                    <a:pt x="786" y="3345"/>
                  </a:lnTo>
                  <a:lnTo>
                    <a:pt x="786" y="3117"/>
                  </a:lnTo>
                  <a:lnTo>
                    <a:pt x="811" y="2914"/>
                  </a:lnTo>
                  <a:lnTo>
                    <a:pt x="862" y="2686"/>
                  </a:lnTo>
                  <a:lnTo>
                    <a:pt x="938" y="2484"/>
                  </a:lnTo>
                  <a:lnTo>
                    <a:pt x="1014" y="2281"/>
                  </a:lnTo>
                  <a:lnTo>
                    <a:pt x="1115" y="2078"/>
                  </a:lnTo>
                  <a:lnTo>
                    <a:pt x="1242" y="1901"/>
                  </a:lnTo>
                  <a:lnTo>
                    <a:pt x="1394" y="1698"/>
                  </a:lnTo>
                  <a:lnTo>
                    <a:pt x="1546" y="1546"/>
                  </a:lnTo>
                  <a:lnTo>
                    <a:pt x="1723" y="1369"/>
                  </a:lnTo>
                  <a:lnTo>
                    <a:pt x="1901" y="1242"/>
                  </a:lnTo>
                  <a:lnTo>
                    <a:pt x="2078" y="1115"/>
                  </a:lnTo>
                  <a:lnTo>
                    <a:pt x="2281" y="1014"/>
                  </a:lnTo>
                  <a:lnTo>
                    <a:pt x="2483" y="938"/>
                  </a:lnTo>
                  <a:lnTo>
                    <a:pt x="2686" y="862"/>
                  </a:lnTo>
                  <a:lnTo>
                    <a:pt x="2914" y="811"/>
                  </a:lnTo>
                  <a:lnTo>
                    <a:pt x="3117" y="786"/>
                  </a:lnTo>
                  <a:lnTo>
                    <a:pt x="3345" y="761"/>
                  </a:lnTo>
                  <a:lnTo>
                    <a:pt x="3573" y="786"/>
                  </a:lnTo>
                  <a:lnTo>
                    <a:pt x="3776" y="811"/>
                  </a:lnTo>
                  <a:lnTo>
                    <a:pt x="4004" y="837"/>
                  </a:lnTo>
                  <a:lnTo>
                    <a:pt x="4206" y="913"/>
                  </a:lnTo>
                  <a:lnTo>
                    <a:pt x="4409" y="989"/>
                  </a:lnTo>
                  <a:lnTo>
                    <a:pt x="4612" y="1090"/>
                  </a:lnTo>
                  <a:lnTo>
                    <a:pt x="4814" y="1191"/>
                  </a:lnTo>
                  <a:lnTo>
                    <a:pt x="4662" y="963"/>
                  </a:lnTo>
                  <a:lnTo>
                    <a:pt x="4460" y="761"/>
                  </a:lnTo>
                  <a:lnTo>
                    <a:pt x="4257" y="583"/>
                  </a:lnTo>
                  <a:lnTo>
                    <a:pt x="4054" y="431"/>
                  </a:lnTo>
                  <a:lnTo>
                    <a:pt x="3826" y="305"/>
                  </a:lnTo>
                  <a:lnTo>
                    <a:pt x="3598" y="203"/>
                  </a:lnTo>
                  <a:lnTo>
                    <a:pt x="3370" y="102"/>
                  </a:lnTo>
                  <a:lnTo>
                    <a:pt x="3117" y="51"/>
                  </a:lnTo>
                  <a:lnTo>
                    <a:pt x="2864" y="26"/>
                  </a:lnTo>
                  <a:lnTo>
                    <a:pt x="2610" y="1"/>
                  </a:lnTo>
                  <a:close/>
                </a:path>
              </a:pathLst>
            </a:custGeom>
            <a:solidFill>
              <a:srgbClr val="556B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63"/>
            <p:cNvSpPr/>
            <p:nvPr/>
          </p:nvSpPr>
          <p:spPr>
            <a:xfrm>
              <a:off x="265975" y="2231025"/>
              <a:ext cx="164100" cy="164700"/>
            </a:xfrm>
            <a:custGeom>
              <a:avLst/>
              <a:gdLst/>
              <a:ahLst/>
              <a:cxnLst/>
              <a:rect l="l" t="t" r="r" b="b"/>
              <a:pathLst>
                <a:path w="6564" h="6588" extrusionOk="0">
                  <a:moveTo>
                    <a:pt x="2154" y="0"/>
                  </a:moveTo>
                  <a:lnTo>
                    <a:pt x="128" y="2027"/>
                  </a:lnTo>
                  <a:lnTo>
                    <a:pt x="77" y="2103"/>
                  </a:lnTo>
                  <a:lnTo>
                    <a:pt x="26" y="2205"/>
                  </a:lnTo>
                  <a:lnTo>
                    <a:pt x="1" y="2281"/>
                  </a:lnTo>
                  <a:lnTo>
                    <a:pt x="1" y="2382"/>
                  </a:lnTo>
                  <a:lnTo>
                    <a:pt x="1" y="2458"/>
                  </a:lnTo>
                  <a:lnTo>
                    <a:pt x="26" y="2534"/>
                  </a:lnTo>
                  <a:lnTo>
                    <a:pt x="77" y="2635"/>
                  </a:lnTo>
                  <a:lnTo>
                    <a:pt x="128" y="2711"/>
                  </a:lnTo>
                  <a:lnTo>
                    <a:pt x="3877" y="6436"/>
                  </a:lnTo>
                  <a:lnTo>
                    <a:pt x="3953" y="6512"/>
                  </a:lnTo>
                  <a:lnTo>
                    <a:pt x="4029" y="6537"/>
                  </a:lnTo>
                  <a:lnTo>
                    <a:pt x="4105" y="6563"/>
                  </a:lnTo>
                  <a:lnTo>
                    <a:pt x="4207" y="6588"/>
                  </a:lnTo>
                  <a:lnTo>
                    <a:pt x="4308" y="6563"/>
                  </a:lnTo>
                  <a:lnTo>
                    <a:pt x="4384" y="6537"/>
                  </a:lnTo>
                  <a:lnTo>
                    <a:pt x="4460" y="6512"/>
                  </a:lnTo>
                  <a:lnTo>
                    <a:pt x="4536" y="6436"/>
                  </a:lnTo>
                  <a:lnTo>
                    <a:pt x="6563" y="4409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63"/>
            <p:cNvSpPr/>
            <p:nvPr/>
          </p:nvSpPr>
          <p:spPr>
            <a:xfrm>
              <a:off x="265975" y="2231025"/>
              <a:ext cx="73500" cy="86800"/>
            </a:xfrm>
            <a:custGeom>
              <a:avLst/>
              <a:gdLst/>
              <a:ahLst/>
              <a:cxnLst/>
              <a:rect l="l" t="t" r="r" b="b"/>
              <a:pathLst>
                <a:path w="2940" h="3472" extrusionOk="0">
                  <a:moveTo>
                    <a:pt x="2154" y="0"/>
                  </a:moveTo>
                  <a:lnTo>
                    <a:pt x="128" y="2027"/>
                  </a:lnTo>
                  <a:lnTo>
                    <a:pt x="77" y="2103"/>
                  </a:lnTo>
                  <a:lnTo>
                    <a:pt x="26" y="2205"/>
                  </a:lnTo>
                  <a:lnTo>
                    <a:pt x="1" y="2281"/>
                  </a:lnTo>
                  <a:lnTo>
                    <a:pt x="1" y="2382"/>
                  </a:lnTo>
                  <a:lnTo>
                    <a:pt x="1" y="2458"/>
                  </a:lnTo>
                  <a:lnTo>
                    <a:pt x="26" y="2534"/>
                  </a:lnTo>
                  <a:lnTo>
                    <a:pt x="77" y="2635"/>
                  </a:lnTo>
                  <a:lnTo>
                    <a:pt x="128" y="2711"/>
                  </a:lnTo>
                  <a:lnTo>
                    <a:pt x="913" y="3471"/>
                  </a:lnTo>
                  <a:lnTo>
                    <a:pt x="837" y="3395"/>
                  </a:lnTo>
                  <a:lnTo>
                    <a:pt x="812" y="3319"/>
                  </a:lnTo>
                  <a:lnTo>
                    <a:pt x="786" y="3218"/>
                  </a:lnTo>
                  <a:lnTo>
                    <a:pt x="761" y="3142"/>
                  </a:lnTo>
                  <a:lnTo>
                    <a:pt x="786" y="3041"/>
                  </a:lnTo>
                  <a:lnTo>
                    <a:pt x="812" y="2965"/>
                  </a:lnTo>
                  <a:lnTo>
                    <a:pt x="837" y="2889"/>
                  </a:lnTo>
                  <a:lnTo>
                    <a:pt x="913" y="2813"/>
                  </a:lnTo>
                  <a:lnTo>
                    <a:pt x="2940" y="786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63"/>
            <p:cNvSpPr/>
            <p:nvPr/>
          </p:nvSpPr>
          <p:spPr>
            <a:xfrm>
              <a:off x="292575" y="1978925"/>
              <a:ext cx="389600" cy="389575"/>
            </a:xfrm>
            <a:custGeom>
              <a:avLst/>
              <a:gdLst/>
              <a:ahLst/>
              <a:cxnLst/>
              <a:rect l="l" t="t" r="r" b="b"/>
              <a:pathLst>
                <a:path w="15584" h="15583" extrusionOk="0">
                  <a:moveTo>
                    <a:pt x="12619" y="0"/>
                  </a:moveTo>
                  <a:lnTo>
                    <a:pt x="12365" y="51"/>
                  </a:lnTo>
                  <a:lnTo>
                    <a:pt x="12112" y="102"/>
                  </a:lnTo>
                  <a:lnTo>
                    <a:pt x="11859" y="178"/>
                  </a:lnTo>
                  <a:lnTo>
                    <a:pt x="11605" y="279"/>
                  </a:lnTo>
                  <a:lnTo>
                    <a:pt x="11377" y="406"/>
                  </a:lnTo>
                  <a:lnTo>
                    <a:pt x="11149" y="532"/>
                  </a:lnTo>
                  <a:lnTo>
                    <a:pt x="10947" y="710"/>
                  </a:lnTo>
                  <a:lnTo>
                    <a:pt x="128" y="10414"/>
                  </a:lnTo>
                  <a:lnTo>
                    <a:pt x="77" y="10490"/>
                  </a:lnTo>
                  <a:lnTo>
                    <a:pt x="26" y="10540"/>
                  </a:lnTo>
                  <a:lnTo>
                    <a:pt x="1" y="10692"/>
                  </a:lnTo>
                  <a:lnTo>
                    <a:pt x="26" y="10819"/>
                  </a:lnTo>
                  <a:lnTo>
                    <a:pt x="77" y="10895"/>
                  </a:lnTo>
                  <a:lnTo>
                    <a:pt x="102" y="10946"/>
                  </a:lnTo>
                  <a:lnTo>
                    <a:pt x="4638" y="15481"/>
                  </a:lnTo>
                  <a:lnTo>
                    <a:pt x="4714" y="15532"/>
                  </a:lnTo>
                  <a:lnTo>
                    <a:pt x="4764" y="15557"/>
                  </a:lnTo>
                  <a:lnTo>
                    <a:pt x="4916" y="15582"/>
                  </a:lnTo>
                  <a:lnTo>
                    <a:pt x="5043" y="15557"/>
                  </a:lnTo>
                  <a:lnTo>
                    <a:pt x="5119" y="15532"/>
                  </a:lnTo>
                  <a:lnTo>
                    <a:pt x="5170" y="15481"/>
                  </a:lnTo>
                  <a:lnTo>
                    <a:pt x="14874" y="4662"/>
                  </a:lnTo>
                  <a:lnTo>
                    <a:pt x="15051" y="4460"/>
                  </a:lnTo>
                  <a:lnTo>
                    <a:pt x="15203" y="4232"/>
                  </a:lnTo>
                  <a:lnTo>
                    <a:pt x="15330" y="3978"/>
                  </a:lnTo>
                  <a:lnTo>
                    <a:pt x="15431" y="3750"/>
                  </a:lnTo>
                  <a:lnTo>
                    <a:pt x="15507" y="3497"/>
                  </a:lnTo>
                  <a:lnTo>
                    <a:pt x="15558" y="3243"/>
                  </a:lnTo>
                  <a:lnTo>
                    <a:pt x="15583" y="2990"/>
                  </a:lnTo>
                  <a:lnTo>
                    <a:pt x="15583" y="2711"/>
                  </a:lnTo>
                  <a:lnTo>
                    <a:pt x="15583" y="2458"/>
                  </a:lnTo>
                  <a:lnTo>
                    <a:pt x="15533" y="2205"/>
                  </a:lnTo>
                  <a:lnTo>
                    <a:pt x="15457" y="1951"/>
                  </a:lnTo>
                  <a:lnTo>
                    <a:pt x="15380" y="1698"/>
                  </a:lnTo>
                  <a:lnTo>
                    <a:pt x="15254" y="1470"/>
                  </a:lnTo>
                  <a:lnTo>
                    <a:pt x="15127" y="1242"/>
                  </a:lnTo>
                  <a:lnTo>
                    <a:pt x="14950" y="1014"/>
                  </a:lnTo>
                  <a:lnTo>
                    <a:pt x="14772" y="811"/>
                  </a:lnTo>
                  <a:lnTo>
                    <a:pt x="14570" y="634"/>
                  </a:lnTo>
                  <a:lnTo>
                    <a:pt x="14342" y="482"/>
                  </a:lnTo>
                  <a:lnTo>
                    <a:pt x="14114" y="330"/>
                  </a:lnTo>
                  <a:lnTo>
                    <a:pt x="13886" y="228"/>
                  </a:lnTo>
                  <a:lnTo>
                    <a:pt x="13632" y="127"/>
                  </a:lnTo>
                  <a:lnTo>
                    <a:pt x="13379" y="76"/>
                  </a:lnTo>
                  <a:lnTo>
                    <a:pt x="13126" y="26"/>
                  </a:lnTo>
                  <a:lnTo>
                    <a:pt x="1287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63"/>
            <p:cNvSpPr/>
            <p:nvPr/>
          </p:nvSpPr>
          <p:spPr>
            <a:xfrm>
              <a:off x="292575" y="1978925"/>
              <a:ext cx="378200" cy="293300"/>
            </a:xfrm>
            <a:custGeom>
              <a:avLst/>
              <a:gdLst/>
              <a:ahLst/>
              <a:cxnLst/>
              <a:rect l="l" t="t" r="r" b="b"/>
              <a:pathLst>
                <a:path w="15128" h="11732" extrusionOk="0">
                  <a:moveTo>
                    <a:pt x="12619" y="0"/>
                  </a:moveTo>
                  <a:lnTo>
                    <a:pt x="12365" y="51"/>
                  </a:lnTo>
                  <a:lnTo>
                    <a:pt x="12112" y="102"/>
                  </a:lnTo>
                  <a:lnTo>
                    <a:pt x="11859" y="178"/>
                  </a:lnTo>
                  <a:lnTo>
                    <a:pt x="11605" y="279"/>
                  </a:lnTo>
                  <a:lnTo>
                    <a:pt x="11377" y="406"/>
                  </a:lnTo>
                  <a:lnTo>
                    <a:pt x="11149" y="532"/>
                  </a:lnTo>
                  <a:lnTo>
                    <a:pt x="10947" y="710"/>
                  </a:lnTo>
                  <a:lnTo>
                    <a:pt x="128" y="10414"/>
                  </a:lnTo>
                  <a:lnTo>
                    <a:pt x="77" y="10490"/>
                  </a:lnTo>
                  <a:lnTo>
                    <a:pt x="26" y="10540"/>
                  </a:lnTo>
                  <a:lnTo>
                    <a:pt x="1" y="10692"/>
                  </a:lnTo>
                  <a:lnTo>
                    <a:pt x="26" y="10819"/>
                  </a:lnTo>
                  <a:lnTo>
                    <a:pt x="77" y="10895"/>
                  </a:lnTo>
                  <a:lnTo>
                    <a:pt x="102" y="10946"/>
                  </a:lnTo>
                  <a:lnTo>
                    <a:pt x="888" y="11731"/>
                  </a:lnTo>
                  <a:lnTo>
                    <a:pt x="837" y="11655"/>
                  </a:lnTo>
                  <a:lnTo>
                    <a:pt x="812" y="11605"/>
                  </a:lnTo>
                  <a:lnTo>
                    <a:pt x="786" y="11453"/>
                  </a:lnTo>
                  <a:lnTo>
                    <a:pt x="812" y="11326"/>
                  </a:lnTo>
                  <a:lnTo>
                    <a:pt x="837" y="11250"/>
                  </a:lnTo>
                  <a:lnTo>
                    <a:pt x="888" y="11199"/>
                  </a:lnTo>
                  <a:lnTo>
                    <a:pt x="11707" y="1495"/>
                  </a:lnTo>
                  <a:lnTo>
                    <a:pt x="11884" y="1343"/>
                  </a:lnTo>
                  <a:lnTo>
                    <a:pt x="12087" y="1191"/>
                  </a:lnTo>
                  <a:lnTo>
                    <a:pt x="12289" y="1090"/>
                  </a:lnTo>
                  <a:lnTo>
                    <a:pt x="12492" y="988"/>
                  </a:lnTo>
                  <a:lnTo>
                    <a:pt x="12720" y="912"/>
                  </a:lnTo>
                  <a:lnTo>
                    <a:pt x="12948" y="836"/>
                  </a:lnTo>
                  <a:lnTo>
                    <a:pt x="13151" y="811"/>
                  </a:lnTo>
                  <a:lnTo>
                    <a:pt x="13379" y="786"/>
                  </a:lnTo>
                  <a:lnTo>
                    <a:pt x="13835" y="786"/>
                  </a:lnTo>
                  <a:lnTo>
                    <a:pt x="14063" y="811"/>
                  </a:lnTo>
                  <a:lnTo>
                    <a:pt x="14291" y="862"/>
                  </a:lnTo>
                  <a:lnTo>
                    <a:pt x="14494" y="938"/>
                  </a:lnTo>
                  <a:lnTo>
                    <a:pt x="14722" y="1014"/>
                  </a:lnTo>
                  <a:lnTo>
                    <a:pt x="14924" y="1115"/>
                  </a:lnTo>
                  <a:lnTo>
                    <a:pt x="15127" y="1242"/>
                  </a:lnTo>
                  <a:lnTo>
                    <a:pt x="14950" y="1039"/>
                  </a:lnTo>
                  <a:lnTo>
                    <a:pt x="14772" y="811"/>
                  </a:lnTo>
                  <a:lnTo>
                    <a:pt x="14570" y="634"/>
                  </a:lnTo>
                  <a:lnTo>
                    <a:pt x="14342" y="482"/>
                  </a:lnTo>
                  <a:lnTo>
                    <a:pt x="14114" y="330"/>
                  </a:lnTo>
                  <a:lnTo>
                    <a:pt x="13886" y="228"/>
                  </a:lnTo>
                  <a:lnTo>
                    <a:pt x="13632" y="127"/>
                  </a:lnTo>
                  <a:lnTo>
                    <a:pt x="13379" y="76"/>
                  </a:lnTo>
                  <a:lnTo>
                    <a:pt x="13126" y="26"/>
                  </a:lnTo>
                  <a:lnTo>
                    <a:pt x="1287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63"/>
            <p:cNvSpPr/>
            <p:nvPr/>
          </p:nvSpPr>
          <p:spPr>
            <a:xfrm>
              <a:off x="292575" y="2199975"/>
              <a:ext cx="169150" cy="168525"/>
            </a:xfrm>
            <a:custGeom>
              <a:avLst/>
              <a:gdLst/>
              <a:ahLst/>
              <a:cxnLst/>
              <a:rect l="l" t="t" r="r" b="b"/>
              <a:pathLst>
                <a:path w="6766" h="6741" extrusionOk="0">
                  <a:moveTo>
                    <a:pt x="1901" y="1"/>
                  </a:moveTo>
                  <a:lnTo>
                    <a:pt x="128" y="1572"/>
                  </a:lnTo>
                  <a:lnTo>
                    <a:pt x="77" y="1648"/>
                  </a:lnTo>
                  <a:lnTo>
                    <a:pt x="26" y="1698"/>
                  </a:lnTo>
                  <a:lnTo>
                    <a:pt x="1" y="1850"/>
                  </a:lnTo>
                  <a:lnTo>
                    <a:pt x="26" y="1977"/>
                  </a:lnTo>
                  <a:lnTo>
                    <a:pt x="77" y="2053"/>
                  </a:lnTo>
                  <a:lnTo>
                    <a:pt x="102" y="2104"/>
                  </a:lnTo>
                  <a:lnTo>
                    <a:pt x="4638" y="6639"/>
                  </a:lnTo>
                  <a:lnTo>
                    <a:pt x="4714" y="6690"/>
                  </a:lnTo>
                  <a:lnTo>
                    <a:pt x="4764" y="6715"/>
                  </a:lnTo>
                  <a:lnTo>
                    <a:pt x="4916" y="6740"/>
                  </a:lnTo>
                  <a:lnTo>
                    <a:pt x="5043" y="6715"/>
                  </a:lnTo>
                  <a:lnTo>
                    <a:pt x="5119" y="6690"/>
                  </a:lnTo>
                  <a:lnTo>
                    <a:pt x="5170" y="6639"/>
                  </a:lnTo>
                  <a:lnTo>
                    <a:pt x="6766" y="4866"/>
                  </a:lnTo>
                  <a:lnTo>
                    <a:pt x="1901" y="1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63"/>
            <p:cNvSpPr/>
            <p:nvPr/>
          </p:nvSpPr>
          <p:spPr>
            <a:xfrm>
              <a:off x="292575" y="2199975"/>
              <a:ext cx="66550" cy="72250"/>
            </a:xfrm>
            <a:custGeom>
              <a:avLst/>
              <a:gdLst/>
              <a:ahLst/>
              <a:cxnLst/>
              <a:rect l="l" t="t" r="r" b="b"/>
              <a:pathLst>
                <a:path w="2662" h="2890" extrusionOk="0">
                  <a:moveTo>
                    <a:pt x="1901" y="1"/>
                  </a:moveTo>
                  <a:lnTo>
                    <a:pt x="128" y="1572"/>
                  </a:lnTo>
                  <a:lnTo>
                    <a:pt x="77" y="1648"/>
                  </a:lnTo>
                  <a:lnTo>
                    <a:pt x="26" y="1698"/>
                  </a:lnTo>
                  <a:lnTo>
                    <a:pt x="1" y="1850"/>
                  </a:lnTo>
                  <a:lnTo>
                    <a:pt x="26" y="1977"/>
                  </a:lnTo>
                  <a:lnTo>
                    <a:pt x="77" y="2053"/>
                  </a:lnTo>
                  <a:lnTo>
                    <a:pt x="102" y="2104"/>
                  </a:lnTo>
                  <a:lnTo>
                    <a:pt x="888" y="2889"/>
                  </a:lnTo>
                  <a:lnTo>
                    <a:pt x="837" y="2813"/>
                  </a:lnTo>
                  <a:lnTo>
                    <a:pt x="812" y="2763"/>
                  </a:lnTo>
                  <a:lnTo>
                    <a:pt x="786" y="2611"/>
                  </a:lnTo>
                  <a:lnTo>
                    <a:pt x="812" y="2484"/>
                  </a:lnTo>
                  <a:lnTo>
                    <a:pt x="837" y="2408"/>
                  </a:lnTo>
                  <a:lnTo>
                    <a:pt x="888" y="2357"/>
                  </a:lnTo>
                  <a:lnTo>
                    <a:pt x="2661" y="761"/>
                  </a:lnTo>
                  <a:lnTo>
                    <a:pt x="1901" y="1"/>
                  </a:lnTo>
                  <a:close/>
                </a:path>
              </a:pathLst>
            </a:custGeom>
            <a:solidFill>
              <a:srgbClr val="E2A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63"/>
            <p:cNvSpPr/>
            <p:nvPr/>
          </p:nvSpPr>
          <p:spPr>
            <a:xfrm>
              <a:off x="435100" y="2082175"/>
              <a:ext cx="143825" cy="144425"/>
            </a:xfrm>
            <a:custGeom>
              <a:avLst/>
              <a:gdLst/>
              <a:ahLst/>
              <a:cxnLst/>
              <a:rect l="l" t="t" r="r" b="b"/>
              <a:pathLst>
                <a:path w="5753" h="5777" extrusionOk="0">
                  <a:moveTo>
                    <a:pt x="4409" y="0"/>
                  </a:moveTo>
                  <a:lnTo>
                    <a:pt x="4156" y="26"/>
                  </a:lnTo>
                  <a:lnTo>
                    <a:pt x="3903" y="51"/>
                  </a:lnTo>
                  <a:lnTo>
                    <a:pt x="3649" y="102"/>
                  </a:lnTo>
                  <a:lnTo>
                    <a:pt x="3371" y="203"/>
                  </a:lnTo>
                  <a:lnTo>
                    <a:pt x="3117" y="304"/>
                  </a:lnTo>
                  <a:lnTo>
                    <a:pt x="2839" y="456"/>
                  </a:lnTo>
                  <a:lnTo>
                    <a:pt x="2534" y="608"/>
                  </a:lnTo>
                  <a:lnTo>
                    <a:pt x="2256" y="786"/>
                  </a:lnTo>
                  <a:lnTo>
                    <a:pt x="2002" y="988"/>
                  </a:lnTo>
                  <a:lnTo>
                    <a:pt x="1724" y="1216"/>
                  </a:lnTo>
                  <a:lnTo>
                    <a:pt x="1445" y="1470"/>
                  </a:lnTo>
                  <a:lnTo>
                    <a:pt x="1217" y="1748"/>
                  </a:lnTo>
                  <a:lnTo>
                    <a:pt x="989" y="2002"/>
                  </a:lnTo>
                  <a:lnTo>
                    <a:pt x="786" y="2280"/>
                  </a:lnTo>
                  <a:lnTo>
                    <a:pt x="584" y="2559"/>
                  </a:lnTo>
                  <a:lnTo>
                    <a:pt x="432" y="2838"/>
                  </a:lnTo>
                  <a:lnTo>
                    <a:pt x="305" y="3117"/>
                  </a:lnTo>
                  <a:lnTo>
                    <a:pt x="178" y="3395"/>
                  </a:lnTo>
                  <a:lnTo>
                    <a:pt x="102" y="3674"/>
                  </a:lnTo>
                  <a:lnTo>
                    <a:pt x="26" y="3927"/>
                  </a:lnTo>
                  <a:lnTo>
                    <a:pt x="1" y="4181"/>
                  </a:lnTo>
                  <a:lnTo>
                    <a:pt x="1" y="4434"/>
                  </a:lnTo>
                  <a:lnTo>
                    <a:pt x="1" y="4662"/>
                  </a:lnTo>
                  <a:lnTo>
                    <a:pt x="51" y="4865"/>
                  </a:lnTo>
                  <a:lnTo>
                    <a:pt x="127" y="5068"/>
                  </a:lnTo>
                  <a:lnTo>
                    <a:pt x="229" y="5245"/>
                  </a:lnTo>
                  <a:lnTo>
                    <a:pt x="356" y="5397"/>
                  </a:lnTo>
                  <a:lnTo>
                    <a:pt x="533" y="5524"/>
                  </a:lnTo>
                  <a:lnTo>
                    <a:pt x="710" y="5650"/>
                  </a:lnTo>
                  <a:lnTo>
                    <a:pt x="888" y="5701"/>
                  </a:lnTo>
                  <a:lnTo>
                    <a:pt x="1116" y="5752"/>
                  </a:lnTo>
                  <a:lnTo>
                    <a:pt x="1344" y="5777"/>
                  </a:lnTo>
                  <a:lnTo>
                    <a:pt x="1597" y="5777"/>
                  </a:lnTo>
                  <a:lnTo>
                    <a:pt x="1850" y="5726"/>
                  </a:lnTo>
                  <a:lnTo>
                    <a:pt x="2104" y="5676"/>
                  </a:lnTo>
                  <a:lnTo>
                    <a:pt x="2382" y="5574"/>
                  </a:lnTo>
                  <a:lnTo>
                    <a:pt x="2636" y="5473"/>
                  </a:lnTo>
                  <a:lnTo>
                    <a:pt x="2915" y="5346"/>
                  </a:lnTo>
                  <a:lnTo>
                    <a:pt x="3193" y="5169"/>
                  </a:lnTo>
                  <a:lnTo>
                    <a:pt x="3472" y="4992"/>
                  </a:lnTo>
                  <a:lnTo>
                    <a:pt x="3751" y="4789"/>
                  </a:lnTo>
                  <a:lnTo>
                    <a:pt x="4029" y="4561"/>
                  </a:lnTo>
                  <a:lnTo>
                    <a:pt x="4283" y="4307"/>
                  </a:lnTo>
                  <a:lnTo>
                    <a:pt x="4536" y="4054"/>
                  </a:lnTo>
                  <a:lnTo>
                    <a:pt x="4764" y="3775"/>
                  </a:lnTo>
                  <a:lnTo>
                    <a:pt x="4967" y="3497"/>
                  </a:lnTo>
                  <a:lnTo>
                    <a:pt x="5170" y="3218"/>
                  </a:lnTo>
                  <a:lnTo>
                    <a:pt x="5322" y="2939"/>
                  </a:lnTo>
                  <a:lnTo>
                    <a:pt x="5448" y="2661"/>
                  </a:lnTo>
                  <a:lnTo>
                    <a:pt x="5575" y="2382"/>
                  </a:lnTo>
                  <a:lnTo>
                    <a:pt x="5651" y="2128"/>
                  </a:lnTo>
                  <a:lnTo>
                    <a:pt x="5727" y="1850"/>
                  </a:lnTo>
                  <a:lnTo>
                    <a:pt x="5752" y="1596"/>
                  </a:lnTo>
                  <a:lnTo>
                    <a:pt x="5752" y="1368"/>
                  </a:lnTo>
                  <a:lnTo>
                    <a:pt x="5752" y="1115"/>
                  </a:lnTo>
                  <a:lnTo>
                    <a:pt x="5702" y="912"/>
                  </a:lnTo>
                  <a:lnTo>
                    <a:pt x="5626" y="710"/>
                  </a:lnTo>
                  <a:lnTo>
                    <a:pt x="5524" y="532"/>
                  </a:lnTo>
                  <a:lnTo>
                    <a:pt x="5398" y="380"/>
                  </a:lnTo>
                  <a:lnTo>
                    <a:pt x="5220" y="254"/>
                  </a:lnTo>
                  <a:lnTo>
                    <a:pt x="5043" y="152"/>
                  </a:lnTo>
                  <a:lnTo>
                    <a:pt x="4865" y="76"/>
                  </a:lnTo>
                  <a:lnTo>
                    <a:pt x="4637" y="26"/>
                  </a:lnTo>
                  <a:lnTo>
                    <a:pt x="4409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63"/>
            <p:cNvSpPr/>
            <p:nvPr/>
          </p:nvSpPr>
          <p:spPr>
            <a:xfrm>
              <a:off x="435100" y="2082175"/>
              <a:ext cx="141925" cy="142525"/>
            </a:xfrm>
            <a:custGeom>
              <a:avLst/>
              <a:gdLst/>
              <a:ahLst/>
              <a:cxnLst/>
              <a:rect l="l" t="t" r="r" b="b"/>
              <a:pathLst>
                <a:path w="5677" h="5701" extrusionOk="0">
                  <a:moveTo>
                    <a:pt x="4409" y="0"/>
                  </a:moveTo>
                  <a:lnTo>
                    <a:pt x="4156" y="26"/>
                  </a:lnTo>
                  <a:lnTo>
                    <a:pt x="3903" y="51"/>
                  </a:lnTo>
                  <a:lnTo>
                    <a:pt x="3649" y="102"/>
                  </a:lnTo>
                  <a:lnTo>
                    <a:pt x="3371" y="203"/>
                  </a:lnTo>
                  <a:lnTo>
                    <a:pt x="3117" y="304"/>
                  </a:lnTo>
                  <a:lnTo>
                    <a:pt x="2839" y="456"/>
                  </a:lnTo>
                  <a:lnTo>
                    <a:pt x="2534" y="608"/>
                  </a:lnTo>
                  <a:lnTo>
                    <a:pt x="2281" y="786"/>
                  </a:lnTo>
                  <a:lnTo>
                    <a:pt x="2002" y="988"/>
                  </a:lnTo>
                  <a:lnTo>
                    <a:pt x="1724" y="1216"/>
                  </a:lnTo>
                  <a:lnTo>
                    <a:pt x="1445" y="1470"/>
                  </a:lnTo>
                  <a:lnTo>
                    <a:pt x="1217" y="1748"/>
                  </a:lnTo>
                  <a:lnTo>
                    <a:pt x="989" y="2002"/>
                  </a:lnTo>
                  <a:lnTo>
                    <a:pt x="786" y="2280"/>
                  </a:lnTo>
                  <a:lnTo>
                    <a:pt x="584" y="2559"/>
                  </a:lnTo>
                  <a:lnTo>
                    <a:pt x="432" y="2838"/>
                  </a:lnTo>
                  <a:lnTo>
                    <a:pt x="305" y="3117"/>
                  </a:lnTo>
                  <a:lnTo>
                    <a:pt x="178" y="3395"/>
                  </a:lnTo>
                  <a:lnTo>
                    <a:pt x="102" y="3674"/>
                  </a:lnTo>
                  <a:lnTo>
                    <a:pt x="26" y="3927"/>
                  </a:lnTo>
                  <a:lnTo>
                    <a:pt x="1" y="4181"/>
                  </a:lnTo>
                  <a:lnTo>
                    <a:pt x="1" y="4434"/>
                  </a:lnTo>
                  <a:lnTo>
                    <a:pt x="1" y="4662"/>
                  </a:lnTo>
                  <a:lnTo>
                    <a:pt x="51" y="4865"/>
                  </a:lnTo>
                  <a:lnTo>
                    <a:pt x="127" y="5068"/>
                  </a:lnTo>
                  <a:lnTo>
                    <a:pt x="229" y="5245"/>
                  </a:lnTo>
                  <a:lnTo>
                    <a:pt x="356" y="5397"/>
                  </a:lnTo>
                  <a:lnTo>
                    <a:pt x="457" y="5498"/>
                  </a:lnTo>
                  <a:lnTo>
                    <a:pt x="584" y="5574"/>
                  </a:lnTo>
                  <a:lnTo>
                    <a:pt x="710" y="5650"/>
                  </a:lnTo>
                  <a:lnTo>
                    <a:pt x="837" y="5701"/>
                  </a:lnTo>
                  <a:lnTo>
                    <a:pt x="786" y="5524"/>
                  </a:lnTo>
                  <a:lnTo>
                    <a:pt x="761" y="5346"/>
                  </a:lnTo>
                  <a:lnTo>
                    <a:pt x="761" y="5144"/>
                  </a:lnTo>
                  <a:lnTo>
                    <a:pt x="761" y="4941"/>
                  </a:lnTo>
                  <a:lnTo>
                    <a:pt x="786" y="4738"/>
                  </a:lnTo>
                  <a:lnTo>
                    <a:pt x="837" y="4510"/>
                  </a:lnTo>
                  <a:lnTo>
                    <a:pt x="913" y="4282"/>
                  </a:lnTo>
                  <a:lnTo>
                    <a:pt x="989" y="4054"/>
                  </a:lnTo>
                  <a:lnTo>
                    <a:pt x="1192" y="3598"/>
                  </a:lnTo>
                  <a:lnTo>
                    <a:pt x="1470" y="3142"/>
                  </a:lnTo>
                  <a:lnTo>
                    <a:pt x="1825" y="2686"/>
                  </a:lnTo>
                  <a:lnTo>
                    <a:pt x="2230" y="2230"/>
                  </a:lnTo>
                  <a:lnTo>
                    <a:pt x="2661" y="1824"/>
                  </a:lnTo>
                  <a:lnTo>
                    <a:pt x="3117" y="1495"/>
                  </a:lnTo>
                  <a:lnTo>
                    <a:pt x="3599" y="1216"/>
                  </a:lnTo>
                  <a:lnTo>
                    <a:pt x="4055" y="988"/>
                  </a:lnTo>
                  <a:lnTo>
                    <a:pt x="4283" y="912"/>
                  </a:lnTo>
                  <a:lnTo>
                    <a:pt x="4485" y="862"/>
                  </a:lnTo>
                  <a:lnTo>
                    <a:pt x="4713" y="811"/>
                  </a:lnTo>
                  <a:lnTo>
                    <a:pt x="4916" y="786"/>
                  </a:lnTo>
                  <a:lnTo>
                    <a:pt x="5119" y="760"/>
                  </a:lnTo>
                  <a:lnTo>
                    <a:pt x="5322" y="786"/>
                  </a:lnTo>
                  <a:lnTo>
                    <a:pt x="5499" y="811"/>
                  </a:lnTo>
                  <a:lnTo>
                    <a:pt x="5676" y="862"/>
                  </a:lnTo>
                  <a:lnTo>
                    <a:pt x="5626" y="710"/>
                  </a:lnTo>
                  <a:lnTo>
                    <a:pt x="5550" y="608"/>
                  </a:lnTo>
                  <a:lnTo>
                    <a:pt x="5474" y="482"/>
                  </a:lnTo>
                  <a:lnTo>
                    <a:pt x="5398" y="380"/>
                  </a:lnTo>
                  <a:lnTo>
                    <a:pt x="5220" y="254"/>
                  </a:lnTo>
                  <a:lnTo>
                    <a:pt x="5043" y="152"/>
                  </a:lnTo>
                  <a:lnTo>
                    <a:pt x="4865" y="76"/>
                  </a:lnTo>
                  <a:lnTo>
                    <a:pt x="4637" y="26"/>
                  </a:lnTo>
                  <a:lnTo>
                    <a:pt x="4409" y="0"/>
                  </a:lnTo>
                  <a:close/>
                </a:path>
              </a:pathLst>
            </a:custGeom>
            <a:solidFill>
              <a:srgbClr val="E2A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97" name="Google Shape;5997;p63"/>
          <p:cNvSpPr/>
          <p:nvPr/>
        </p:nvSpPr>
        <p:spPr>
          <a:xfrm>
            <a:off x="1921458" y="882600"/>
            <a:ext cx="647930" cy="350082"/>
          </a:xfrm>
          <a:custGeom>
            <a:avLst/>
            <a:gdLst/>
            <a:ahLst/>
            <a:cxnLst/>
            <a:rect l="l" t="t" r="r" b="b"/>
            <a:pathLst>
              <a:path w="47756" h="25803" extrusionOk="0">
                <a:moveTo>
                  <a:pt x="35648" y="0"/>
                </a:moveTo>
                <a:lnTo>
                  <a:pt x="35126" y="19"/>
                </a:lnTo>
                <a:lnTo>
                  <a:pt x="34603" y="77"/>
                </a:lnTo>
                <a:lnTo>
                  <a:pt x="34100" y="174"/>
                </a:lnTo>
                <a:lnTo>
                  <a:pt x="33617" y="290"/>
                </a:lnTo>
                <a:lnTo>
                  <a:pt x="33133" y="445"/>
                </a:lnTo>
                <a:lnTo>
                  <a:pt x="32650" y="619"/>
                </a:lnTo>
                <a:lnTo>
                  <a:pt x="32205" y="812"/>
                </a:lnTo>
                <a:lnTo>
                  <a:pt x="31760" y="1044"/>
                </a:lnTo>
                <a:lnTo>
                  <a:pt x="31315" y="1296"/>
                </a:lnTo>
                <a:lnTo>
                  <a:pt x="30909" y="1567"/>
                </a:lnTo>
                <a:lnTo>
                  <a:pt x="30503" y="1876"/>
                </a:lnTo>
                <a:lnTo>
                  <a:pt x="30116" y="2205"/>
                </a:lnTo>
                <a:lnTo>
                  <a:pt x="29768" y="2534"/>
                </a:lnTo>
                <a:lnTo>
                  <a:pt x="29400" y="2398"/>
                </a:lnTo>
                <a:lnTo>
                  <a:pt x="29033" y="2282"/>
                </a:lnTo>
                <a:lnTo>
                  <a:pt x="28646" y="2166"/>
                </a:lnTo>
                <a:lnTo>
                  <a:pt x="28259" y="2089"/>
                </a:lnTo>
                <a:lnTo>
                  <a:pt x="27969" y="2050"/>
                </a:lnTo>
                <a:lnTo>
                  <a:pt x="27679" y="2031"/>
                </a:lnTo>
                <a:lnTo>
                  <a:pt x="27408" y="2012"/>
                </a:lnTo>
                <a:lnTo>
                  <a:pt x="27118" y="2012"/>
                </a:lnTo>
                <a:lnTo>
                  <a:pt x="26847" y="2031"/>
                </a:lnTo>
                <a:lnTo>
                  <a:pt x="26577" y="2050"/>
                </a:lnTo>
                <a:lnTo>
                  <a:pt x="26306" y="2070"/>
                </a:lnTo>
                <a:lnTo>
                  <a:pt x="26035" y="2128"/>
                </a:lnTo>
                <a:lnTo>
                  <a:pt x="25764" y="2186"/>
                </a:lnTo>
                <a:lnTo>
                  <a:pt x="25493" y="2244"/>
                </a:lnTo>
                <a:lnTo>
                  <a:pt x="24990" y="2418"/>
                </a:lnTo>
                <a:lnTo>
                  <a:pt x="24488" y="2611"/>
                </a:lnTo>
                <a:lnTo>
                  <a:pt x="24023" y="2863"/>
                </a:lnTo>
                <a:lnTo>
                  <a:pt x="23579" y="3153"/>
                </a:lnTo>
                <a:lnTo>
                  <a:pt x="23153" y="3482"/>
                </a:lnTo>
                <a:lnTo>
                  <a:pt x="22747" y="3830"/>
                </a:lnTo>
                <a:lnTo>
                  <a:pt x="22379" y="4236"/>
                </a:lnTo>
                <a:lnTo>
                  <a:pt x="22051" y="4642"/>
                </a:lnTo>
                <a:lnTo>
                  <a:pt x="21760" y="5106"/>
                </a:lnTo>
                <a:lnTo>
                  <a:pt x="21625" y="5338"/>
                </a:lnTo>
                <a:lnTo>
                  <a:pt x="21490" y="5570"/>
                </a:lnTo>
                <a:lnTo>
                  <a:pt x="21374" y="5822"/>
                </a:lnTo>
                <a:lnTo>
                  <a:pt x="21277" y="6093"/>
                </a:lnTo>
                <a:lnTo>
                  <a:pt x="21045" y="5977"/>
                </a:lnTo>
                <a:lnTo>
                  <a:pt x="20793" y="5899"/>
                </a:lnTo>
                <a:lnTo>
                  <a:pt x="20561" y="5822"/>
                </a:lnTo>
                <a:lnTo>
                  <a:pt x="20290" y="5764"/>
                </a:lnTo>
                <a:lnTo>
                  <a:pt x="20078" y="5745"/>
                </a:lnTo>
                <a:lnTo>
                  <a:pt x="19865" y="5725"/>
                </a:lnTo>
                <a:lnTo>
                  <a:pt x="19652" y="5725"/>
                </a:lnTo>
                <a:lnTo>
                  <a:pt x="19439" y="5745"/>
                </a:lnTo>
                <a:lnTo>
                  <a:pt x="19227" y="5764"/>
                </a:lnTo>
                <a:lnTo>
                  <a:pt x="19014" y="5803"/>
                </a:lnTo>
                <a:lnTo>
                  <a:pt x="18820" y="5841"/>
                </a:lnTo>
                <a:lnTo>
                  <a:pt x="18608" y="5899"/>
                </a:lnTo>
                <a:lnTo>
                  <a:pt x="18414" y="5977"/>
                </a:lnTo>
                <a:lnTo>
                  <a:pt x="18240" y="6054"/>
                </a:lnTo>
                <a:lnTo>
                  <a:pt x="18047" y="6151"/>
                </a:lnTo>
                <a:lnTo>
                  <a:pt x="17873" y="6247"/>
                </a:lnTo>
                <a:lnTo>
                  <a:pt x="17699" y="6363"/>
                </a:lnTo>
                <a:lnTo>
                  <a:pt x="17525" y="6480"/>
                </a:lnTo>
                <a:lnTo>
                  <a:pt x="17370" y="6615"/>
                </a:lnTo>
                <a:lnTo>
                  <a:pt x="17215" y="6750"/>
                </a:lnTo>
                <a:lnTo>
                  <a:pt x="17060" y="6441"/>
                </a:lnTo>
                <a:lnTo>
                  <a:pt x="16867" y="6151"/>
                </a:lnTo>
                <a:lnTo>
                  <a:pt x="16654" y="5880"/>
                </a:lnTo>
                <a:lnTo>
                  <a:pt x="16441" y="5609"/>
                </a:lnTo>
                <a:lnTo>
                  <a:pt x="16209" y="5358"/>
                </a:lnTo>
                <a:lnTo>
                  <a:pt x="15958" y="5126"/>
                </a:lnTo>
                <a:lnTo>
                  <a:pt x="15706" y="4893"/>
                </a:lnTo>
                <a:lnTo>
                  <a:pt x="15416" y="4681"/>
                </a:lnTo>
                <a:lnTo>
                  <a:pt x="15145" y="4487"/>
                </a:lnTo>
                <a:lnTo>
                  <a:pt x="14836" y="4294"/>
                </a:lnTo>
                <a:lnTo>
                  <a:pt x="14527" y="4139"/>
                </a:lnTo>
                <a:lnTo>
                  <a:pt x="14198" y="3984"/>
                </a:lnTo>
                <a:lnTo>
                  <a:pt x="13869" y="3868"/>
                </a:lnTo>
                <a:lnTo>
                  <a:pt x="13521" y="3752"/>
                </a:lnTo>
                <a:lnTo>
                  <a:pt x="13173" y="3656"/>
                </a:lnTo>
                <a:lnTo>
                  <a:pt x="12805" y="3578"/>
                </a:lnTo>
                <a:lnTo>
                  <a:pt x="12496" y="3540"/>
                </a:lnTo>
                <a:lnTo>
                  <a:pt x="12186" y="3520"/>
                </a:lnTo>
                <a:lnTo>
                  <a:pt x="11877" y="3501"/>
                </a:lnTo>
                <a:lnTo>
                  <a:pt x="11567" y="3501"/>
                </a:lnTo>
                <a:lnTo>
                  <a:pt x="11277" y="3520"/>
                </a:lnTo>
                <a:lnTo>
                  <a:pt x="10968" y="3559"/>
                </a:lnTo>
                <a:lnTo>
                  <a:pt x="10677" y="3617"/>
                </a:lnTo>
                <a:lnTo>
                  <a:pt x="10387" y="3675"/>
                </a:lnTo>
                <a:lnTo>
                  <a:pt x="10097" y="3752"/>
                </a:lnTo>
                <a:lnTo>
                  <a:pt x="9807" y="3849"/>
                </a:lnTo>
                <a:lnTo>
                  <a:pt x="9536" y="3946"/>
                </a:lnTo>
                <a:lnTo>
                  <a:pt x="9266" y="4062"/>
                </a:lnTo>
                <a:lnTo>
                  <a:pt x="8995" y="4197"/>
                </a:lnTo>
                <a:lnTo>
                  <a:pt x="8743" y="4333"/>
                </a:lnTo>
                <a:lnTo>
                  <a:pt x="8492" y="4487"/>
                </a:lnTo>
                <a:lnTo>
                  <a:pt x="8240" y="4661"/>
                </a:lnTo>
                <a:lnTo>
                  <a:pt x="8008" y="4835"/>
                </a:lnTo>
                <a:lnTo>
                  <a:pt x="7776" y="5010"/>
                </a:lnTo>
                <a:lnTo>
                  <a:pt x="7563" y="5222"/>
                </a:lnTo>
                <a:lnTo>
                  <a:pt x="7351" y="5435"/>
                </a:lnTo>
                <a:lnTo>
                  <a:pt x="7157" y="5648"/>
                </a:lnTo>
                <a:lnTo>
                  <a:pt x="6964" y="5880"/>
                </a:lnTo>
                <a:lnTo>
                  <a:pt x="6790" y="6112"/>
                </a:lnTo>
                <a:lnTo>
                  <a:pt x="6635" y="6363"/>
                </a:lnTo>
                <a:lnTo>
                  <a:pt x="6480" y="6615"/>
                </a:lnTo>
                <a:lnTo>
                  <a:pt x="6326" y="6886"/>
                </a:lnTo>
                <a:lnTo>
                  <a:pt x="6210" y="7156"/>
                </a:lnTo>
                <a:lnTo>
                  <a:pt x="6093" y="7447"/>
                </a:lnTo>
                <a:lnTo>
                  <a:pt x="5977" y="7737"/>
                </a:lnTo>
                <a:lnTo>
                  <a:pt x="5900" y="8027"/>
                </a:lnTo>
                <a:lnTo>
                  <a:pt x="5823" y="8336"/>
                </a:lnTo>
                <a:lnTo>
                  <a:pt x="5765" y="8646"/>
                </a:lnTo>
                <a:lnTo>
                  <a:pt x="5726" y="8994"/>
                </a:lnTo>
                <a:lnTo>
                  <a:pt x="5687" y="9323"/>
                </a:lnTo>
                <a:lnTo>
                  <a:pt x="5687" y="9671"/>
                </a:lnTo>
                <a:lnTo>
                  <a:pt x="5687" y="10019"/>
                </a:lnTo>
                <a:lnTo>
                  <a:pt x="5552" y="9980"/>
                </a:lnTo>
                <a:lnTo>
                  <a:pt x="5300" y="9942"/>
                </a:lnTo>
                <a:lnTo>
                  <a:pt x="5049" y="9922"/>
                </a:lnTo>
                <a:lnTo>
                  <a:pt x="4585" y="9922"/>
                </a:lnTo>
                <a:lnTo>
                  <a:pt x="4333" y="9942"/>
                </a:lnTo>
                <a:lnTo>
                  <a:pt x="4101" y="9961"/>
                </a:lnTo>
                <a:lnTo>
                  <a:pt x="3656" y="10058"/>
                </a:lnTo>
                <a:lnTo>
                  <a:pt x="3212" y="10174"/>
                </a:lnTo>
                <a:lnTo>
                  <a:pt x="2786" y="10348"/>
                </a:lnTo>
                <a:lnTo>
                  <a:pt x="2380" y="10561"/>
                </a:lnTo>
                <a:lnTo>
                  <a:pt x="1993" y="10812"/>
                </a:lnTo>
                <a:lnTo>
                  <a:pt x="1626" y="11102"/>
                </a:lnTo>
                <a:lnTo>
                  <a:pt x="1297" y="11412"/>
                </a:lnTo>
                <a:lnTo>
                  <a:pt x="1007" y="11760"/>
                </a:lnTo>
                <a:lnTo>
                  <a:pt x="736" y="12147"/>
                </a:lnTo>
                <a:lnTo>
                  <a:pt x="504" y="12553"/>
                </a:lnTo>
                <a:lnTo>
                  <a:pt x="407" y="12766"/>
                </a:lnTo>
                <a:lnTo>
                  <a:pt x="310" y="12978"/>
                </a:lnTo>
                <a:lnTo>
                  <a:pt x="233" y="13211"/>
                </a:lnTo>
                <a:lnTo>
                  <a:pt x="156" y="13443"/>
                </a:lnTo>
                <a:lnTo>
                  <a:pt x="117" y="13675"/>
                </a:lnTo>
                <a:lnTo>
                  <a:pt x="59" y="13907"/>
                </a:lnTo>
                <a:lnTo>
                  <a:pt x="20" y="14158"/>
                </a:lnTo>
                <a:lnTo>
                  <a:pt x="1" y="14390"/>
                </a:lnTo>
                <a:lnTo>
                  <a:pt x="1" y="14642"/>
                </a:lnTo>
                <a:lnTo>
                  <a:pt x="1" y="14874"/>
                </a:lnTo>
                <a:lnTo>
                  <a:pt x="20" y="15106"/>
                </a:lnTo>
                <a:lnTo>
                  <a:pt x="39" y="15338"/>
                </a:lnTo>
                <a:lnTo>
                  <a:pt x="136" y="15802"/>
                </a:lnTo>
                <a:lnTo>
                  <a:pt x="252" y="16247"/>
                </a:lnTo>
                <a:lnTo>
                  <a:pt x="426" y="16673"/>
                </a:lnTo>
                <a:lnTo>
                  <a:pt x="639" y="17079"/>
                </a:lnTo>
                <a:lnTo>
                  <a:pt x="891" y="17466"/>
                </a:lnTo>
                <a:lnTo>
                  <a:pt x="1181" y="17833"/>
                </a:lnTo>
                <a:lnTo>
                  <a:pt x="1490" y="18162"/>
                </a:lnTo>
                <a:lnTo>
                  <a:pt x="1838" y="18452"/>
                </a:lnTo>
                <a:lnTo>
                  <a:pt x="2225" y="18723"/>
                </a:lnTo>
                <a:lnTo>
                  <a:pt x="2631" y="18955"/>
                </a:lnTo>
                <a:lnTo>
                  <a:pt x="2844" y="19052"/>
                </a:lnTo>
                <a:lnTo>
                  <a:pt x="3057" y="19148"/>
                </a:lnTo>
                <a:lnTo>
                  <a:pt x="3289" y="19226"/>
                </a:lnTo>
                <a:lnTo>
                  <a:pt x="3521" y="19284"/>
                </a:lnTo>
                <a:lnTo>
                  <a:pt x="3753" y="19342"/>
                </a:lnTo>
                <a:lnTo>
                  <a:pt x="3985" y="19400"/>
                </a:lnTo>
                <a:lnTo>
                  <a:pt x="4314" y="19439"/>
                </a:lnTo>
                <a:lnTo>
                  <a:pt x="4643" y="19458"/>
                </a:lnTo>
                <a:lnTo>
                  <a:pt x="4952" y="19458"/>
                </a:lnTo>
                <a:lnTo>
                  <a:pt x="5262" y="19439"/>
                </a:lnTo>
                <a:lnTo>
                  <a:pt x="5571" y="19381"/>
                </a:lnTo>
                <a:lnTo>
                  <a:pt x="5881" y="19323"/>
                </a:lnTo>
                <a:lnTo>
                  <a:pt x="6171" y="19245"/>
                </a:lnTo>
                <a:lnTo>
                  <a:pt x="6461" y="19148"/>
                </a:lnTo>
                <a:lnTo>
                  <a:pt x="6577" y="19632"/>
                </a:lnTo>
                <a:lnTo>
                  <a:pt x="6732" y="20116"/>
                </a:lnTo>
                <a:lnTo>
                  <a:pt x="6925" y="20580"/>
                </a:lnTo>
                <a:lnTo>
                  <a:pt x="7138" y="21025"/>
                </a:lnTo>
                <a:lnTo>
                  <a:pt x="7389" y="21450"/>
                </a:lnTo>
                <a:lnTo>
                  <a:pt x="7680" y="21856"/>
                </a:lnTo>
                <a:lnTo>
                  <a:pt x="7989" y="22243"/>
                </a:lnTo>
                <a:lnTo>
                  <a:pt x="8337" y="22611"/>
                </a:lnTo>
                <a:lnTo>
                  <a:pt x="8705" y="22939"/>
                </a:lnTo>
                <a:lnTo>
                  <a:pt x="9091" y="23249"/>
                </a:lnTo>
                <a:lnTo>
                  <a:pt x="9517" y="23539"/>
                </a:lnTo>
                <a:lnTo>
                  <a:pt x="9962" y="23771"/>
                </a:lnTo>
                <a:lnTo>
                  <a:pt x="10426" y="24003"/>
                </a:lnTo>
                <a:lnTo>
                  <a:pt x="10910" y="24177"/>
                </a:lnTo>
                <a:lnTo>
                  <a:pt x="11412" y="24332"/>
                </a:lnTo>
                <a:lnTo>
                  <a:pt x="11915" y="24429"/>
                </a:lnTo>
                <a:lnTo>
                  <a:pt x="12341" y="24487"/>
                </a:lnTo>
                <a:lnTo>
                  <a:pt x="12747" y="24506"/>
                </a:lnTo>
                <a:lnTo>
                  <a:pt x="13153" y="24526"/>
                </a:lnTo>
                <a:lnTo>
                  <a:pt x="13559" y="24506"/>
                </a:lnTo>
                <a:lnTo>
                  <a:pt x="13946" y="24448"/>
                </a:lnTo>
                <a:lnTo>
                  <a:pt x="14333" y="24390"/>
                </a:lnTo>
                <a:lnTo>
                  <a:pt x="14720" y="24293"/>
                </a:lnTo>
                <a:lnTo>
                  <a:pt x="15107" y="24177"/>
                </a:lnTo>
                <a:lnTo>
                  <a:pt x="15474" y="24042"/>
                </a:lnTo>
                <a:lnTo>
                  <a:pt x="15822" y="23887"/>
                </a:lnTo>
                <a:lnTo>
                  <a:pt x="16171" y="23713"/>
                </a:lnTo>
                <a:lnTo>
                  <a:pt x="16499" y="23520"/>
                </a:lnTo>
                <a:lnTo>
                  <a:pt x="16828" y="23307"/>
                </a:lnTo>
                <a:lnTo>
                  <a:pt x="17138" y="23075"/>
                </a:lnTo>
                <a:lnTo>
                  <a:pt x="17447" y="22823"/>
                </a:lnTo>
                <a:lnTo>
                  <a:pt x="17718" y="22572"/>
                </a:lnTo>
                <a:lnTo>
                  <a:pt x="18047" y="22649"/>
                </a:lnTo>
                <a:lnTo>
                  <a:pt x="18395" y="22707"/>
                </a:lnTo>
                <a:lnTo>
                  <a:pt x="18743" y="22765"/>
                </a:lnTo>
                <a:lnTo>
                  <a:pt x="19091" y="22785"/>
                </a:lnTo>
                <a:lnTo>
                  <a:pt x="19420" y="22804"/>
                </a:lnTo>
                <a:lnTo>
                  <a:pt x="19768" y="22804"/>
                </a:lnTo>
                <a:lnTo>
                  <a:pt x="20097" y="22785"/>
                </a:lnTo>
                <a:lnTo>
                  <a:pt x="20445" y="22746"/>
                </a:lnTo>
                <a:lnTo>
                  <a:pt x="20774" y="22688"/>
                </a:lnTo>
                <a:lnTo>
                  <a:pt x="21083" y="22611"/>
                </a:lnTo>
                <a:lnTo>
                  <a:pt x="21412" y="22533"/>
                </a:lnTo>
                <a:lnTo>
                  <a:pt x="21722" y="22437"/>
                </a:lnTo>
                <a:lnTo>
                  <a:pt x="22031" y="22321"/>
                </a:lnTo>
                <a:lnTo>
                  <a:pt x="22321" y="22185"/>
                </a:lnTo>
                <a:lnTo>
                  <a:pt x="22631" y="22050"/>
                </a:lnTo>
                <a:lnTo>
                  <a:pt x="22902" y="21895"/>
                </a:lnTo>
                <a:lnTo>
                  <a:pt x="23192" y="21721"/>
                </a:lnTo>
                <a:lnTo>
                  <a:pt x="23462" y="21528"/>
                </a:lnTo>
                <a:lnTo>
                  <a:pt x="23637" y="21914"/>
                </a:lnTo>
                <a:lnTo>
                  <a:pt x="23830" y="22263"/>
                </a:lnTo>
                <a:lnTo>
                  <a:pt x="24062" y="22611"/>
                </a:lnTo>
                <a:lnTo>
                  <a:pt x="24294" y="22959"/>
                </a:lnTo>
                <a:lnTo>
                  <a:pt x="24565" y="23268"/>
                </a:lnTo>
                <a:lnTo>
                  <a:pt x="24836" y="23578"/>
                </a:lnTo>
                <a:lnTo>
                  <a:pt x="25145" y="23868"/>
                </a:lnTo>
                <a:lnTo>
                  <a:pt x="25455" y="24139"/>
                </a:lnTo>
                <a:lnTo>
                  <a:pt x="25803" y="24371"/>
                </a:lnTo>
                <a:lnTo>
                  <a:pt x="26151" y="24603"/>
                </a:lnTo>
                <a:lnTo>
                  <a:pt x="26518" y="24816"/>
                </a:lnTo>
                <a:lnTo>
                  <a:pt x="26905" y="24990"/>
                </a:lnTo>
                <a:lnTo>
                  <a:pt x="27292" y="25164"/>
                </a:lnTo>
                <a:lnTo>
                  <a:pt x="27698" y="25299"/>
                </a:lnTo>
                <a:lnTo>
                  <a:pt x="28124" y="25415"/>
                </a:lnTo>
                <a:lnTo>
                  <a:pt x="28569" y="25493"/>
                </a:lnTo>
                <a:lnTo>
                  <a:pt x="28936" y="25551"/>
                </a:lnTo>
                <a:lnTo>
                  <a:pt x="29304" y="25570"/>
                </a:lnTo>
                <a:lnTo>
                  <a:pt x="29691" y="25589"/>
                </a:lnTo>
                <a:lnTo>
                  <a:pt x="30058" y="25570"/>
                </a:lnTo>
                <a:lnTo>
                  <a:pt x="30406" y="25551"/>
                </a:lnTo>
                <a:lnTo>
                  <a:pt x="30774" y="25493"/>
                </a:lnTo>
                <a:lnTo>
                  <a:pt x="31122" y="25435"/>
                </a:lnTo>
                <a:lnTo>
                  <a:pt x="31470" y="25338"/>
                </a:lnTo>
                <a:lnTo>
                  <a:pt x="31818" y="25241"/>
                </a:lnTo>
                <a:lnTo>
                  <a:pt x="32147" y="25125"/>
                </a:lnTo>
                <a:lnTo>
                  <a:pt x="32476" y="24970"/>
                </a:lnTo>
                <a:lnTo>
                  <a:pt x="32805" y="24816"/>
                </a:lnTo>
                <a:lnTo>
                  <a:pt x="33114" y="24642"/>
                </a:lnTo>
                <a:lnTo>
                  <a:pt x="33404" y="24467"/>
                </a:lnTo>
                <a:lnTo>
                  <a:pt x="33694" y="24255"/>
                </a:lnTo>
                <a:lnTo>
                  <a:pt x="33984" y="24042"/>
                </a:lnTo>
                <a:lnTo>
                  <a:pt x="34333" y="24351"/>
                </a:lnTo>
                <a:lnTo>
                  <a:pt x="34719" y="24642"/>
                </a:lnTo>
                <a:lnTo>
                  <a:pt x="35126" y="24893"/>
                </a:lnTo>
                <a:lnTo>
                  <a:pt x="35532" y="25125"/>
                </a:lnTo>
                <a:lnTo>
                  <a:pt x="35977" y="25319"/>
                </a:lnTo>
                <a:lnTo>
                  <a:pt x="36441" y="25493"/>
                </a:lnTo>
                <a:lnTo>
                  <a:pt x="36924" y="25628"/>
                </a:lnTo>
                <a:lnTo>
                  <a:pt x="37408" y="25725"/>
                </a:lnTo>
                <a:lnTo>
                  <a:pt x="37756" y="25763"/>
                </a:lnTo>
                <a:lnTo>
                  <a:pt x="38085" y="25802"/>
                </a:lnTo>
                <a:lnTo>
                  <a:pt x="38762" y="25802"/>
                </a:lnTo>
                <a:lnTo>
                  <a:pt x="39091" y="25783"/>
                </a:lnTo>
                <a:lnTo>
                  <a:pt x="39420" y="25744"/>
                </a:lnTo>
                <a:lnTo>
                  <a:pt x="39748" y="25705"/>
                </a:lnTo>
                <a:lnTo>
                  <a:pt x="40058" y="25628"/>
                </a:lnTo>
                <a:lnTo>
                  <a:pt x="40367" y="25551"/>
                </a:lnTo>
                <a:lnTo>
                  <a:pt x="40677" y="25454"/>
                </a:lnTo>
                <a:lnTo>
                  <a:pt x="40986" y="25338"/>
                </a:lnTo>
                <a:lnTo>
                  <a:pt x="41276" y="25202"/>
                </a:lnTo>
                <a:lnTo>
                  <a:pt x="41566" y="25067"/>
                </a:lnTo>
                <a:lnTo>
                  <a:pt x="41837" y="24912"/>
                </a:lnTo>
                <a:lnTo>
                  <a:pt x="42108" y="24738"/>
                </a:lnTo>
                <a:lnTo>
                  <a:pt x="42379" y="24564"/>
                </a:lnTo>
                <a:lnTo>
                  <a:pt x="42630" y="24371"/>
                </a:lnTo>
                <a:lnTo>
                  <a:pt x="42882" y="24158"/>
                </a:lnTo>
                <a:lnTo>
                  <a:pt x="43114" y="23945"/>
                </a:lnTo>
                <a:lnTo>
                  <a:pt x="43346" y="23713"/>
                </a:lnTo>
                <a:lnTo>
                  <a:pt x="43559" y="23481"/>
                </a:lnTo>
                <a:lnTo>
                  <a:pt x="43771" y="23230"/>
                </a:lnTo>
                <a:lnTo>
                  <a:pt x="43946" y="22978"/>
                </a:lnTo>
                <a:lnTo>
                  <a:pt x="44139" y="22707"/>
                </a:lnTo>
                <a:lnTo>
                  <a:pt x="44294" y="22417"/>
                </a:lnTo>
                <a:lnTo>
                  <a:pt x="44448" y="22146"/>
                </a:lnTo>
                <a:lnTo>
                  <a:pt x="44603" y="21837"/>
                </a:lnTo>
                <a:lnTo>
                  <a:pt x="44719" y="21528"/>
                </a:lnTo>
                <a:lnTo>
                  <a:pt x="44835" y="21218"/>
                </a:lnTo>
                <a:lnTo>
                  <a:pt x="44932" y="20889"/>
                </a:lnTo>
                <a:lnTo>
                  <a:pt x="45009" y="20560"/>
                </a:lnTo>
                <a:lnTo>
                  <a:pt x="45067" y="20232"/>
                </a:lnTo>
                <a:lnTo>
                  <a:pt x="45145" y="19690"/>
                </a:lnTo>
                <a:lnTo>
                  <a:pt x="45164" y="19168"/>
                </a:lnTo>
                <a:lnTo>
                  <a:pt x="45145" y="18646"/>
                </a:lnTo>
                <a:lnTo>
                  <a:pt x="45087" y="18123"/>
                </a:lnTo>
                <a:lnTo>
                  <a:pt x="45338" y="18027"/>
                </a:lnTo>
                <a:lnTo>
                  <a:pt x="45570" y="17911"/>
                </a:lnTo>
                <a:lnTo>
                  <a:pt x="45802" y="17756"/>
                </a:lnTo>
                <a:lnTo>
                  <a:pt x="46015" y="17620"/>
                </a:lnTo>
                <a:lnTo>
                  <a:pt x="46228" y="17446"/>
                </a:lnTo>
                <a:lnTo>
                  <a:pt x="46441" y="17272"/>
                </a:lnTo>
                <a:lnTo>
                  <a:pt x="46634" y="17079"/>
                </a:lnTo>
                <a:lnTo>
                  <a:pt x="46808" y="16885"/>
                </a:lnTo>
                <a:lnTo>
                  <a:pt x="46963" y="16673"/>
                </a:lnTo>
                <a:lnTo>
                  <a:pt x="47118" y="16441"/>
                </a:lnTo>
                <a:lnTo>
                  <a:pt x="47253" y="16209"/>
                </a:lnTo>
                <a:lnTo>
                  <a:pt x="47369" y="15957"/>
                </a:lnTo>
                <a:lnTo>
                  <a:pt x="47485" y="15706"/>
                </a:lnTo>
                <a:lnTo>
                  <a:pt x="47582" y="15435"/>
                </a:lnTo>
                <a:lnTo>
                  <a:pt x="47659" y="15164"/>
                </a:lnTo>
                <a:lnTo>
                  <a:pt x="47698" y="14893"/>
                </a:lnTo>
                <a:lnTo>
                  <a:pt x="47756" y="14468"/>
                </a:lnTo>
                <a:lnTo>
                  <a:pt x="47756" y="14042"/>
                </a:lnTo>
                <a:lnTo>
                  <a:pt x="47717" y="13617"/>
                </a:lnTo>
                <a:lnTo>
                  <a:pt x="47640" y="13211"/>
                </a:lnTo>
                <a:lnTo>
                  <a:pt x="47524" y="12824"/>
                </a:lnTo>
                <a:lnTo>
                  <a:pt x="47388" y="12456"/>
                </a:lnTo>
                <a:lnTo>
                  <a:pt x="47195" y="12089"/>
                </a:lnTo>
                <a:lnTo>
                  <a:pt x="46982" y="11741"/>
                </a:lnTo>
                <a:lnTo>
                  <a:pt x="46731" y="11431"/>
                </a:lnTo>
                <a:lnTo>
                  <a:pt x="46441" y="11141"/>
                </a:lnTo>
                <a:lnTo>
                  <a:pt x="46131" y="10870"/>
                </a:lnTo>
                <a:lnTo>
                  <a:pt x="45802" y="10638"/>
                </a:lnTo>
                <a:lnTo>
                  <a:pt x="45435" y="10445"/>
                </a:lnTo>
                <a:lnTo>
                  <a:pt x="45048" y="10271"/>
                </a:lnTo>
                <a:lnTo>
                  <a:pt x="44661" y="10135"/>
                </a:lnTo>
                <a:lnTo>
                  <a:pt x="44236" y="10038"/>
                </a:lnTo>
                <a:lnTo>
                  <a:pt x="44255" y="9922"/>
                </a:lnTo>
                <a:lnTo>
                  <a:pt x="44313" y="9478"/>
                </a:lnTo>
                <a:lnTo>
                  <a:pt x="44352" y="9052"/>
                </a:lnTo>
                <a:lnTo>
                  <a:pt x="44371" y="8626"/>
                </a:lnTo>
                <a:lnTo>
                  <a:pt x="44371" y="8201"/>
                </a:lnTo>
                <a:lnTo>
                  <a:pt x="44332" y="7775"/>
                </a:lnTo>
                <a:lnTo>
                  <a:pt x="44294" y="7350"/>
                </a:lnTo>
                <a:lnTo>
                  <a:pt x="44216" y="6944"/>
                </a:lnTo>
                <a:lnTo>
                  <a:pt x="44139" y="6538"/>
                </a:lnTo>
                <a:lnTo>
                  <a:pt x="44023" y="6131"/>
                </a:lnTo>
                <a:lnTo>
                  <a:pt x="43907" y="5745"/>
                </a:lnTo>
                <a:lnTo>
                  <a:pt x="43752" y="5358"/>
                </a:lnTo>
                <a:lnTo>
                  <a:pt x="43597" y="4971"/>
                </a:lnTo>
                <a:lnTo>
                  <a:pt x="43404" y="4603"/>
                </a:lnTo>
                <a:lnTo>
                  <a:pt x="43211" y="4255"/>
                </a:lnTo>
                <a:lnTo>
                  <a:pt x="42998" y="3888"/>
                </a:lnTo>
                <a:lnTo>
                  <a:pt x="42766" y="3559"/>
                </a:lnTo>
                <a:lnTo>
                  <a:pt x="42514" y="3230"/>
                </a:lnTo>
                <a:lnTo>
                  <a:pt x="42263" y="2921"/>
                </a:lnTo>
                <a:lnTo>
                  <a:pt x="41992" y="2611"/>
                </a:lnTo>
                <a:lnTo>
                  <a:pt x="41702" y="2321"/>
                </a:lnTo>
                <a:lnTo>
                  <a:pt x="41392" y="2050"/>
                </a:lnTo>
                <a:lnTo>
                  <a:pt x="41064" y="1799"/>
                </a:lnTo>
                <a:lnTo>
                  <a:pt x="40735" y="1547"/>
                </a:lnTo>
                <a:lnTo>
                  <a:pt x="40387" y="1315"/>
                </a:lnTo>
                <a:lnTo>
                  <a:pt x="40038" y="1102"/>
                </a:lnTo>
                <a:lnTo>
                  <a:pt x="39671" y="909"/>
                </a:lnTo>
                <a:lnTo>
                  <a:pt x="39284" y="716"/>
                </a:lnTo>
                <a:lnTo>
                  <a:pt x="38897" y="561"/>
                </a:lnTo>
                <a:lnTo>
                  <a:pt x="38491" y="426"/>
                </a:lnTo>
                <a:lnTo>
                  <a:pt x="38085" y="290"/>
                </a:lnTo>
                <a:lnTo>
                  <a:pt x="37659" y="193"/>
                </a:lnTo>
                <a:lnTo>
                  <a:pt x="37215" y="116"/>
                </a:lnTo>
                <a:lnTo>
                  <a:pt x="36692" y="39"/>
                </a:lnTo>
                <a:lnTo>
                  <a:pt x="3617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98" name="Google Shape;5998;p63"/>
          <p:cNvSpPr/>
          <p:nvPr/>
        </p:nvSpPr>
        <p:spPr>
          <a:xfrm>
            <a:off x="6722074" y="926134"/>
            <a:ext cx="479056" cy="26301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34" name="Google Shape;6034;p63"/>
          <p:cNvSpPr/>
          <p:nvPr/>
        </p:nvSpPr>
        <p:spPr>
          <a:xfrm flipH="1">
            <a:off x="7813714" y="3881445"/>
            <a:ext cx="899245" cy="485870"/>
          </a:xfrm>
          <a:custGeom>
            <a:avLst/>
            <a:gdLst/>
            <a:ahLst/>
            <a:cxnLst/>
            <a:rect l="l" t="t" r="r" b="b"/>
            <a:pathLst>
              <a:path w="47756" h="25803" extrusionOk="0">
                <a:moveTo>
                  <a:pt x="35648" y="0"/>
                </a:moveTo>
                <a:lnTo>
                  <a:pt x="35126" y="19"/>
                </a:lnTo>
                <a:lnTo>
                  <a:pt x="34603" y="77"/>
                </a:lnTo>
                <a:lnTo>
                  <a:pt x="34100" y="174"/>
                </a:lnTo>
                <a:lnTo>
                  <a:pt x="33617" y="290"/>
                </a:lnTo>
                <a:lnTo>
                  <a:pt x="33133" y="445"/>
                </a:lnTo>
                <a:lnTo>
                  <a:pt x="32650" y="619"/>
                </a:lnTo>
                <a:lnTo>
                  <a:pt x="32205" y="812"/>
                </a:lnTo>
                <a:lnTo>
                  <a:pt x="31760" y="1044"/>
                </a:lnTo>
                <a:lnTo>
                  <a:pt x="31315" y="1296"/>
                </a:lnTo>
                <a:lnTo>
                  <a:pt x="30909" y="1567"/>
                </a:lnTo>
                <a:lnTo>
                  <a:pt x="30503" y="1876"/>
                </a:lnTo>
                <a:lnTo>
                  <a:pt x="30116" y="2205"/>
                </a:lnTo>
                <a:lnTo>
                  <a:pt x="29768" y="2534"/>
                </a:lnTo>
                <a:lnTo>
                  <a:pt x="29400" y="2398"/>
                </a:lnTo>
                <a:lnTo>
                  <a:pt x="29033" y="2282"/>
                </a:lnTo>
                <a:lnTo>
                  <a:pt x="28646" y="2166"/>
                </a:lnTo>
                <a:lnTo>
                  <a:pt x="28259" y="2089"/>
                </a:lnTo>
                <a:lnTo>
                  <a:pt x="27969" y="2050"/>
                </a:lnTo>
                <a:lnTo>
                  <a:pt x="27679" y="2031"/>
                </a:lnTo>
                <a:lnTo>
                  <a:pt x="27408" y="2012"/>
                </a:lnTo>
                <a:lnTo>
                  <a:pt x="27118" y="2012"/>
                </a:lnTo>
                <a:lnTo>
                  <a:pt x="26847" y="2031"/>
                </a:lnTo>
                <a:lnTo>
                  <a:pt x="26577" y="2050"/>
                </a:lnTo>
                <a:lnTo>
                  <a:pt x="26306" y="2070"/>
                </a:lnTo>
                <a:lnTo>
                  <a:pt x="26035" y="2128"/>
                </a:lnTo>
                <a:lnTo>
                  <a:pt x="25764" y="2186"/>
                </a:lnTo>
                <a:lnTo>
                  <a:pt x="25493" y="2244"/>
                </a:lnTo>
                <a:lnTo>
                  <a:pt x="24990" y="2418"/>
                </a:lnTo>
                <a:lnTo>
                  <a:pt x="24488" y="2611"/>
                </a:lnTo>
                <a:lnTo>
                  <a:pt x="24023" y="2863"/>
                </a:lnTo>
                <a:lnTo>
                  <a:pt x="23579" y="3153"/>
                </a:lnTo>
                <a:lnTo>
                  <a:pt x="23153" y="3482"/>
                </a:lnTo>
                <a:lnTo>
                  <a:pt x="22747" y="3830"/>
                </a:lnTo>
                <a:lnTo>
                  <a:pt x="22379" y="4236"/>
                </a:lnTo>
                <a:lnTo>
                  <a:pt x="22051" y="4642"/>
                </a:lnTo>
                <a:lnTo>
                  <a:pt x="21760" y="5106"/>
                </a:lnTo>
                <a:lnTo>
                  <a:pt x="21625" y="5338"/>
                </a:lnTo>
                <a:lnTo>
                  <a:pt x="21490" y="5570"/>
                </a:lnTo>
                <a:lnTo>
                  <a:pt x="21374" y="5822"/>
                </a:lnTo>
                <a:lnTo>
                  <a:pt x="21277" y="6093"/>
                </a:lnTo>
                <a:lnTo>
                  <a:pt x="21045" y="5977"/>
                </a:lnTo>
                <a:lnTo>
                  <a:pt x="20793" y="5899"/>
                </a:lnTo>
                <a:lnTo>
                  <a:pt x="20561" y="5822"/>
                </a:lnTo>
                <a:lnTo>
                  <a:pt x="20290" y="5764"/>
                </a:lnTo>
                <a:lnTo>
                  <a:pt x="20078" y="5745"/>
                </a:lnTo>
                <a:lnTo>
                  <a:pt x="19865" y="5725"/>
                </a:lnTo>
                <a:lnTo>
                  <a:pt x="19652" y="5725"/>
                </a:lnTo>
                <a:lnTo>
                  <a:pt x="19439" y="5745"/>
                </a:lnTo>
                <a:lnTo>
                  <a:pt x="19227" y="5764"/>
                </a:lnTo>
                <a:lnTo>
                  <a:pt x="19014" y="5803"/>
                </a:lnTo>
                <a:lnTo>
                  <a:pt x="18820" y="5841"/>
                </a:lnTo>
                <a:lnTo>
                  <a:pt x="18608" y="5899"/>
                </a:lnTo>
                <a:lnTo>
                  <a:pt x="18414" y="5977"/>
                </a:lnTo>
                <a:lnTo>
                  <a:pt x="18240" y="6054"/>
                </a:lnTo>
                <a:lnTo>
                  <a:pt x="18047" y="6151"/>
                </a:lnTo>
                <a:lnTo>
                  <a:pt x="17873" y="6247"/>
                </a:lnTo>
                <a:lnTo>
                  <a:pt x="17699" y="6363"/>
                </a:lnTo>
                <a:lnTo>
                  <a:pt x="17525" y="6480"/>
                </a:lnTo>
                <a:lnTo>
                  <a:pt x="17370" y="6615"/>
                </a:lnTo>
                <a:lnTo>
                  <a:pt x="17215" y="6750"/>
                </a:lnTo>
                <a:lnTo>
                  <a:pt x="17060" y="6441"/>
                </a:lnTo>
                <a:lnTo>
                  <a:pt x="16867" y="6151"/>
                </a:lnTo>
                <a:lnTo>
                  <a:pt x="16654" y="5880"/>
                </a:lnTo>
                <a:lnTo>
                  <a:pt x="16441" y="5609"/>
                </a:lnTo>
                <a:lnTo>
                  <a:pt x="16209" y="5358"/>
                </a:lnTo>
                <a:lnTo>
                  <a:pt x="15958" y="5126"/>
                </a:lnTo>
                <a:lnTo>
                  <a:pt x="15706" y="4893"/>
                </a:lnTo>
                <a:lnTo>
                  <a:pt x="15416" y="4681"/>
                </a:lnTo>
                <a:lnTo>
                  <a:pt x="15145" y="4487"/>
                </a:lnTo>
                <a:lnTo>
                  <a:pt x="14836" y="4294"/>
                </a:lnTo>
                <a:lnTo>
                  <a:pt x="14527" y="4139"/>
                </a:lnTo>
                <a:lnTo>
                  <a:pt x="14198" y="3984"/>
                </a:lnTo>
                <a:lnTo>
                  <a:pt x="13869" y="3868"/>
                </a:lnTo>
                <a:lnTo>
                  <a:pt x="13521" y="3752"/>
                </a:lnTo>
                <a:lnTo>
                  <a:pt x="13173" y="3656"/>
                </a:lnTo>
                <a:lnTo>
                  <a:pt x="12805" y="3578"/>
                </a:lnTo>
                <a:lnTo>
                  <a:pt x="12496" y="3540"/>
                </a:lnTo>
                <a:lnTo>
                  <a:pt x="12186" y="3520"/>
                </a:lnTo>
                <a:lnTo>
                  <a:pt x="11877" y="3501"/>
                </a:lnTo>
                <a:lnTo>
                  <a:pt x="11567" y="3501"/>
                </a:lnTo>
                <a:lnTo>
                  <a:pt x="11277" y="3520"/>
                </a:lnTo>
                <a:lnTo>
                  <a:pt x="10968" y="3559"/>
                </a:lnTo>
                <a:lnTo>
                  <a:pt x="10677" y="3617"/>
                </a:lnTo>
                <a:lnTo>
                  <a:pt x="10387" y="3675"/>
                </a:lnTo>
                <a:lnTo>
                  <a:pt x="10097" y="3752"/>
                </a:lnTo>
                <a:lnTo>
                  <a:pt x="9807" y="3849"/>
                </a:lnTo>
                <a:lnTo>
                  <a:pt x="9536" y="3946"/>
                </a:lnTo>
                <a:lnTo>
                  <a:pt x="9266" y="4062"/>
                </a:lnTo>
                <a:lnTo>
                  <a:pt x="8995" y="4197"/>
                </a:lnTo>
                <a:lnTo>
                  <a:pt x="8743" y="4333"/>
                </a:lnTo>
                <a:lnTo>
                  <a:pt x="8492" y="4487"/>
                </a:lnTo>
                <a:lnTo>
                  <a:pt x="8240" y="4661"/>
                </a:lnTo>
                <a:lnTo>
                  <a:pt x="8008" y="4835"/>
                </a:lnTo>
                <a:lnTo>
                  <a:pt x="7776" y="5010"/>
                </a:lnTo>
                <a:lnTo>
                  <a:pt x="7563" y="5222"/>
                </a:lnTo>
                <a:lnTo>
                  <a:pt x="7351" y="5435"/>
                </a:lnTo>
                <a:lnTo>
                  <a:pt x="7157" y="5648"/>
                </a:lnTo>
                <a:lnTo>
                  <a:pt x="6964" y="5880"/>
                </a:lnTo>
                <a:lnTo>
                  <a:pt x="6790" y="6112"/>
                </a:lnTo>
                <a:lnTo>
                  <a:pt x="6635" y="6363"/>
                </a:lnTo>
                <a:lnTo>
                  <a:pt x="6480" y="6615"/>
                </a:lnTo>
                <a:lnTo>
                  <a:pt x="6326" y="6886"/>
                </a:lnTo>
                <a:lnTo>
                  <a:pt x="6210" y="7156"/>
                </a:lnTo>
                <a:lnTo>
                  <a:pt x="6093" y="7447"/>
                </a:lnTo>
                <a:lnTo>
                  <a:pt x="5977" y="7737"/>
                </a:lnTo>
                <a:lnTo>
                  <a:pt x="5900" y="8027"/>
                </a:lnTo>
                <a:lnTo>
                  <a:pt x="5823" y="8336"/>
                </a:lnTo>
                <a:lnTo>
                  <a:pt x="5765" y="8646"/>
                </a:lnTo>
                <a:lnTo>
                  <a:pt x="5726" y="8994"/>
                </a:lnTo>
                <a:lnTo>
                  <a:pt x="5687" y="9323"/>
                </a:lnTo>
                <a:lnTo>
                  <a:pt x="5687" y="9671"/>
                </a:lnTo>
                <a:lnTo>
                  <a:pt x="5687" y="10019"/>
                </a:lnTo>
                <a:lnTo>
                  <a:pt x="5552" y="9980"/>
                </a:lnTo>
                <a:lnTo>
                  <a:pt x="5300" y="9942"/>
                </a:lnTo>
                <a:lnTo>
                  <a:pt x="5049" y="9922"/>
                </a:lnTo>
                <a:lnTo>
                  <a:pt x="4585" y="9922"/>
                </a:lnTo>
                <a:lnTo>
                  <a:pt x="4333" y="9942"/>
                </a:lnTo>
                <a:lnTo>
                  <a:pt x="4101" y="9961"/>
                </a:lnTo>
                <a:lnTo>
                  <a:pt x="3656" y="10058"/>
                </a:lnTo>
                <a:lnTo>
                  <a:pt x="3212" y="10174"/>
                </a:lnTo>
                <a:lnTo>
                  <a:pt x="2786" y="10348"/>
                </a:lnTo>
                <a:lnTo>
                  <a:pt x="2380" y="10561"/>
                </a:lnTo>
                <a:lnTo>
                  <a:pt x="1993" y="10812"/>
                </a:lnTo>
                <a:lnTo>
                  <a:pt x="1626" y="11102"/>
                </a:lnTo>
                <a:lnTo>
                  <a:pt x="1297" y="11412"/>
                </a:lnTo>
                <a:lnTo>
                  <a:pt x="1007" y="11760"/>
                </a:lnTo>
                <a:lnTo>
                  <a:pt x="736" y="12147"/>
                </a:lnTo>
                <a:lnTo>
                  <a:pt x="504" y="12553"/>
                </a:lnTo>
                <a:lnTo>
                  <a:pt x="407" y="12766"/>
                </a:lnTo>
                <a:lnTo>
                  <a:pt x="310" y="12978"/>
                </a:lnTo>
                <a:lnTo>
                  <a:pt x="233" y="13211"/>
                </a:lnTo>
                <a:lnTo>
                  <a:pt x="156" y="13443"/>
                </a:lnTo>
                <a:lnTo>
                  <a:pt x="117" y="13675"/>
                </a:lnTo>
                <a:lnTo>
                  <a:pt x="59" y="13907"/>
                </a:lnTo>
                <a:lnTo>
                  <a:pt x="20" y="14158"/>
                </a:lnTo>
                <a:lnTo>
                  <a:pt x="1" y="14390"/>
                </a:lnTo>
                <a:lnTo>
                  <a:pt x="1" y="14642"/>
                </a:lnTo>
                <a:lnTo>
                  <a:pt x="1" y="14874"/>
                </a:lnTo>
                <a:lnTo>
                  <a:pt x="20" y="15106"/>
                </a:lnTo>
                <a:lnTo>
                  <a:pt x="39" y="15338"/>
                </a:lnTo>
                <a:lnTo>
                  <a:pt x="136" y="15802"/>
                </a:lnTo>
                <a:lnTo>
                  <a:pt x="252" y="16247"/>
                </a:lnTo>
                <a:lnTo>
                  <a:pt x="426" y="16673"/>
                </a:lnTo>
                <a:lnTo>
                  <a:pt x="639" y="17079"/>
                </a:lnTo>
                <a:lnTo>
                  <a:pt x="891" y="17466"/>
                </a:lnTo>
                <a:lnTo>
                  <a:pt x="1181" y="17833"/>
                </a:lnTo>
                <a:lnTo>
                  <a:pt x="1490" y="18162"/>
                </a:lnTo>
                <a:lnTo>
                  <a:pt x="1838" y="18452"/>
                </a:lnTo>
                <a:lnTo>
                  <a:pt x="2225" y="18723"/>
                </a:lnTo>
                <a:lnTo>
                  <a:pt x="2631" y="18955"/>
                </a:lnTo>
                <a:lnTo>
                  <a:pt x="2844" y="19052"/>
                </a:lnTo>
                <a:lnTo>
                  <a:pt x="3057" y="19148"/>
                </a:lnTo>
                <a:lnTo>
                  <a:pt x="3289" y="19226"/>
                </a:lnTo>
                <a:lnTo>
                  <a:pt x="3521" y="19284"/>
                </a:lnTo>
                <a:lnTo>
                  <a:pt x="3753" y="19342"/>
                </a:lnTo>
                <a:lnTo>
                  <a:pt x="3985" y="19400"/>
                </a:lnTo>
                <a:lnTo>
                  <a:pt x="4314" y="19439"/>
                </a:lnTo>
                <a:lnTo>
                  <a:pt x="4643" y="19458"/>
                </a:lnTo>
                <a:lnTo>
                  <a:pt x="4952" y="19458"/>
                </a:lnTo>
                <a:lnTo>
                  <a:pt x="5262" y="19439"/>
                </a:lnTo>
                <a:lnTo>
                  <a:pt x="5571" y="19381"/>
                </a:lnTo>
                <a:lnTo>
                  <a:pt x="5881" y="19323"/>
                </a:lnTo>
                <a:lnTo>
                  <a:pt x="6171" y="19245"/>
                </a:lnTo>
                <a:lnTo>
                  <a:pt x="6461" y="19148"/>
                </a:lnTo>
                <a:lnTo>
                  <a:pt x="6577" y="19632"/>
                </a:lnTo>
                <a:lnTo>
                  <a:pt x="6732" y="20116"/>
                </a:lnTo>
                <a:lnTo>
                  <a:pt x="6925" y="20580"/>
                </a:lnTo>
                <a:lnTo>
                  <a:pt x="7138" y="21025"/>
                </a:lnTo>
                <a:lnTo>
                  <a:pt x="7389" y="21450"/>
                </a:lnTo>
                <a:lnTo>
                  <a:pt x="7680" y="21856"/>
                </a:lnTo>
                <a:lnTo>
                  <a:pt x="7989" y="22243"/>
                </a:lnTo>
                <a:lnTo>
                  <a:pt x="8337" y="22611"/>
                </a:lnTo>
                <a:lnTo>
                  <a:pt x="8705" y="22939"/>
                </a:lnTo>
                <a:lnTo>
                  <a:pt x="9091" y="23249"/>
                </a:lnTo>
                <a:lnTo>
                  <a:pt x="9517" y="23539"/>
                </a:lnTo>
                <a:lnTo>
                  <a:pt x="9962" y="23771"/>
                </a:lnTo>
                <a:lnTo>
                  <a:pt x="10426" y="24003"/>
                </a:lnTo>
                <a:lnTo>
                  <a:pt x="10910" y="24177"/>
                </a:lnTo>
                <a:lnTo>
                  <a:pt x="11412" y="24332"/>
                </a:lnTo>
                <a:lnTo>
                  <a:pt x="11915" y="24429"/>
                </a:lnTo>
                <a:lnTo>
                  <a:pt x="12341" y="24487"/>
                </a:lnTo>
                <a:lnTo>
                  <a:pt x="12747" y="24506"/>
                </a:lnTo>
                <a:lnTo>
                  <a:pt x="13153" y="24526"/>
                </a:lnTo>
                <a:lnTo>
                  <a:pt x="13559" y="24506"/>
                </a:lnTo>
                <a:lnTo>
                  <a:pt x="13946" y="24448"/>
                </a:lnTo>
                <a:lnTo>
                  <a:pt x="14333" y="24390"/>
                </a:lnTo>
                <a:lnTo>
                  <a:pt x="14720" y="24293"/>
                </a:lnTo>
                <a:lnTo>
                  <a:pt x="15107" y="24177"/>
                </a:lnTo>
                <a:lnTo>
                  <a:pt x="15474" y="24042"/>
                </a:lnTo>
                <a:lnTo>
                  <a:pt x="15822" y="23887"/>
                </a:lnTo>
                <a:lnTo>
                  <a:pt x="16171" y="23713"/>
                </a:lnTo>
                <a:lnTo>
                  <a:pt x="16499" y="23520"/>
                </a:lnTo>
                <a:lnTo>
                  <a:pt x="16828" y="23307"/>
                </a:lnTo>
                <a:lnTo>
                  <a:pt x="17138" y="23075"/>
                </a:lnTo>
                <a:lnTo>
                  <a:pt x="17447" y="22823"/>
                </a:lnTo>
                <a:lnTo>
                  <a:pt x="17718" y="22572"/>
                </a:lnTo>
                <a:lnTo>
                  <a:pt x="18047" y="22649"/>
                </a:lnTo>
                <a:lnTo>
                  <a:pt x="18395" y="22707"/>
                </a:lnTo>
                <a:lnTo>
                  <a:pt x="18743" y="22765"/>
                </a:lnTo>
                <a:lnTo>
                  <a:pt x="19091" y="22785"/>
                </a:lnTo>
                <a:lnTo>
                  <a:pt x="19420" y="22804"/>
                </a:lnTo>
                <a:lnTo>
                  <a:pt x="19768" y="22804"/>
                </a:lnTo>
                <a:lnTo>
                  <a:pt x="20097" y="22785"/>
                </a:lnTo>
                <a:lnTo>
                  <a:pt x="20445" y="22746"/>
                </a:lnTo>
                <a:lnTo>
                  <a:pt x="20774" y="22688"/>
                </a:lnTo>
                <a:lnTo>
                  <a:pt x="21083" y="22611"/>
                </a:lnTo>
                <a:lnTo>
                  <a:pt x="21412" y="22533"/>
                </a:lnTo>
                <a:lnTo>
                  <a:pt x="21722" y="22437"/>
                </a:lnTo>
                <a:lnTo>
                  <a:pt x="22031" y="22321"/>
                </a:lnTo>
                <a:lnTo>
                  <a:pt x="22321" y="22185"/>
                </a:lnTo>
                <a:lnTo>
                  <a:pt x="22631" y="22050"/>
                </a:lnTo>
                <a:lnTo>
                  <a:pt x="22902" y="21895"/>
                </a:lnTo>
                <a:lnTo>
                  <a:pt x="23192" y="21721"/>
                </a:lnTo>
                <a:lnTo>
                  <a:pt x="23462" y="21528"/>
                </a:lnTo>
                <a:lnTo>
                  <a:pt x="23637" y="21914"/>
                </a:lnTo>
                <a:lnTo>
                  <a:pt x="23830" y="22263"/>
                </a:lnTo>
                <a:lnTo>
                  <a:pt x="24062" y="22611"/>
                </a:lnTo>
                <a:lnTo>
                  <a:pt x="24294" y="22959"/>
                </a:lnTo>
                <a:lnTo>
                  <a:pt x="24565" y="23268"/>
                </a:lnTo>
                <a:lnTo>
                  <a:pt x="24836" y="23578"/>
                </a:lnTo>
                <a:lnTo>
                  <a:pt x="25145" y="23868"/>
                </a:lnTo>
                <a:lnTo>
                  <a:pt x="25455" y="24139"/>
                </a:lnTo>
                <a:lnTo>
                  <a:pt x="25803" y="24371"/>
                </a:lnTo>
                <a:lnTo>
                  <a:pt x="26151" y="24603"/>
                </a:lnTo>
                <a:lnTo>
                  <a:pt x="26518" y="24816"/>
                </a:lnTo>
                <a:lnTo>
                  <a:pt x="26905" y="24990"/>
                </a:lnTo>
                <a:lnTo>
                  <a:pt x="27292" y="25164"/>
                </a:lnTo>
                <a:lnTo>
                  <a:pt x="27698" y="25299"/>
                </a:lnTo>
                <a:lnTo>
                  <a:pt x="28124" y="25415"/>
                </a:lnTo>
                <a:lnTo>
                  <a:pt x="28569" y="25493"/>
                </a:lnTo>
                <a:lnTo>
                  <a:pt x="28936" y="25551"/>
                </a:lnTo>
                <a:lnTo>
                  <a:pt x="29304" y="25570"/>
                </a:lnTo>
                <a:lnTo>
                  <a:pt x="29691" y="25589"/>
                </a:lnTo>
                <a:lnTo>
                  <a:pt x="30058" y="25570"/>
                </a:lnTo>
                <a:lnTo>
                  <a:pt x="30406" y="25551"/>
                </a:lnTo>
                <a:lnTo>
                  <a:pt x="30774" y="25493"/>
                </a:lnTo>
                <a:lnTo>
                  <a:pt x="31122" y="25435"/>
                </a:lnTo>
                <a:lnTo>
                  <a:pt x="31470" y="25338"/>
                </a:lnTo>
                <a:lnTo>
                  <a:pt x="31818" y="25241"/>
                </a:lnTo>
                <a:lnTo>
                  <a:pt x="32147" y="25125"/>
                </a:lnTo>
                <a:lnTo>
                  <a:pt x="32476" y="24970"/>
                </a:lnTo>
                <a:lnTo>
                  <a:pt x="32805" y="24816"/>
                </a:lnTo>
                <a:lnTo>
                  <a:pt x="33114" y="24642"/>
                </a:lnTo>
                <a:lnTo>
                  <a:pt x="33404" y="24467"/>
                </a:lnTo>
                <a:lnTo>
                  <a:pt x="33694" y="24255"/>
                </a:lnTo>
                <a:lnTo>
                  <a:pt x="33984" y="24042"/>
                </a:lnTo>
                <a:lnTo>
                  <a:pt x="34333" y="24351"/>
                </a:lnTo>
                <a:lnTo>
                  <a:pt x="34719" y="24642"/>
                </a:lnTo>
                <a:lnTo>
                  <a:pt x="35126" y="24893"/>
                </a:lnTo>
                <a:lnTo>
                  <a:pt x="35532" y="25125"/>
                </a:lnTo>
                <a:lnTo>
                  <a:pt x="35977" y="25319"/>
                </a:lnTo>
                <a:lnTo>
                  <a:pt x="36441" y="25493"/>
                </a:lnTo>
                <a:lnTo>
                  <a:pt x="36924" y="25628"/>
                </a:lnTo>
                <a:lnTo>
                  <a:pt x="37408" y="25725"/>
                </a:lnTo>
                <a:lnTo>
                  <a:pt x="37756" y="25763"/>
                </a:lnTo>
                <a:lnTo>
                  <a:pt x="38085" y="25802"/>
                </a:lnTo>
                <a:lnTo>
                  <a:pt x="38762" y="25802"/>
                </a:lnTo>
                <a:lnTo>
                  <a:pt x="39091" y="25783"/>
                </a:lnTo>
                <a:lnTo>
                  <a:pt x="39420" y="25744"/>
                </a:lnTo>
                <a:lnTo>
                  <a:pt x="39748" y="25705"/>
                </a:lnTo>
                <a:lnTo>
                  <a:pt x="40058" y="25628"/>
                </a:lnTo>
                <a:lnTo>
                  <a:pt x="40367" y="25551"/>
                </a:lnTo>
                <a:lnTo>
                  <a:pt x="40677" y="25454"/>
                </a:lnTo>
                <a:lnTo>
                  <a:pt x="40986" y="25338"/>
                </a:lnTo>
                <a:lnTo>
                  <a:pt x="41276" y="25202"/>
                </a:lnTo>
                <a:lnTo>
                  <a:pt x="41566" y="25067"/>
                </a:lnTo>
                <a:lnTo>
                  <a:pt x="41837" y="24912"/>
                </a:lnTo>
                <a:lnTo>
                  <a:pt x="42108" y="24738"/>
                </a:lnTo>
                <a:lnTo>
                  <a:pt x="42379" y="24564"/>
                </a:lnTo>
                <a:lnTo>
                  <a:pt x="42630" y="24371"/>
                </a:lnTo>
                <a:lnTo>
                  <a:pt x="42882" y="24158"/>
                </a:lnTo>
                <a:lnTo>
                  <a:pt x="43114" y="23945"/>
                </a:lnTo>
                <a:lnTo>
                  <a:pt x="43346" y="23713"/>
                </a:lnTo>
                <a:lnTo>
                  <a:pt x="43559" y="23481"/>
                </a:lnTo>
                <a:lnTo>
                  <a:pt x="43771" y="23230"/>
                </a:lnTo>
                <a:lnTo>
                  <a:pt x="43946" y="22978"/>
                </a:lnTo>
                <a:lnTo>
                  <a:pt x="44139" y="22707"/>
                </a:lnTo>
                <a:lnTo>
                  <a:pt x="44294" y="22417"/>
                </a:lnTo>
                <a:lnTo>
                  <a:pt x="44448" y="22146"/>
                </a:lnTo>
                <a:lnTo>
                  <a:pt x="44603" y="21837"/>
                </a:lnTo>
                <a:lnTo>
                  <a:pt x="44719" y="21528"/>
                </a:lnTo>
                <a:lnTo>
                  <a:pt x="44835" y="21218"/>
                </a:lnTo>
                <a:lnTo>
                  <a:pt x="44932" y="20889"/>
                </a:lnTo>
                <a:lnTo>
                  <a:pt x="45009" y="20560"/>
                </a:lnTo>
                <a:lnTo>
                  <a:pt x="45067" y="20232"/>
                </a:lnTo>
                <a:lnTo>
                  <a:pt x="45145" y="19690"/>
                </a:lnTo>
                <a:lnTo>
                  <a:pt x="45164" y="19168"/>
                </a:lnTo>
                <a:lnTo>
                  <a:pt x="45145" y="18646"/>
                </a:lnTo>
                <a:lnTo>
                  <a:pt x="45087" y="18123"/>
                </a:lnTo>
                <a:lnTo>
                  <a:pt x="45338" y="18027"/>
                </a:lnTo>
                <a:lnTo>
                  <a:pt x="45570" y="17911"/>
                </a:lnTo>
                <a:lnTo>
                  <a:pt x="45802" y="17756"/>
                </a:lnTo>
                <a:lnTo>
                  <a:pt x="46015" y="17620"/>
                </a:lnTo>
                <a:lnTo>
                  <a:pt x="46228" y="17446"/>
                </a:lnTo>
                <a:lnTo>
                  <a:pt x="46441" y="17272"/>
                </a:lnTo>
                <a:lnTo>
                  <a:pt x="46634" y="17079"/>
                </a:lnTo>
                <a:lnTo>
                  <a:pt x="46808" y="16885"/>
                </a:lnTo>
                <a:lnTo>
                  <a:pt x="46963" y="16673"/>
                </a:lnTo>
                <a:lnTo>
                  <a:pt x="47118" y="16441"/>
                </a:lnTo>
                <a:lnTo>
                  <a:pt x="47253" y="16209"/>
                </a:lnTo>
                <a:lnTo>
                  <a:pt x="47369" y="15957"/>
                </a:lnTo>
                <a:lnTo>
                  <a:pt x="47485" y="15706"/>
                </a:lnTo>
                <a:lnTo>
                  <a:pt x="47582" y="15435"/>
                </a:lnTo>
                <a:lnTo>
                  <a:pt x="47659" y="15164"/>
                </a:lnTo>
                <a:lnTo>
                  <a:pt x="47698" y="14893"/>
                </a:lnTo>
                <a:lnTo>
                  <a:pt x="47756" y="14468"/>
                </a:lnTo>
                <a:lnTo>
                  <a:pt x="47756" y="14042"/>
                </a:lnTo>
                <a:lnTo>
                  <a:pt x="47717" y="13617"/>
                </a:lnTo>
                <a:lnTo>
                  <a:pt x="47640" y="13211"/>
                </a:lnTo>
                <a:lnTo>
                  <a:pt x="47524" y="12824"/>
                </a:lnTo>
                <a:lnTo>
                  <a:pt x="47388" y="12456"/>
                </a:lnTo>
                <a:lnTo>
                  <a:pt x="47195" y="12089"/>
                </a:lnTo>
                <a:lnTo>
                  <a:pt x="46982" y="11741"/>
                </a:lnTo>
                <a:lnTo>
                  <a:pt x="46731" y="11431"/>
                </a:lnTo>
                <a:lnTo>
                  <a:pt x="46441" y="11141"/>
                </a:lnTo>
                <a:lnTo>
                  <a:pt x="46131" y="10870"/>
                </a:lnTo>
                <a:lnTo>
                  <a:pt x="45802" y="10638"/>
                </a:lnTo>
                <a:lnTo>
                  <a:pt x="45435" y="10445"/>
                </a:lnTo>
                <a:lnTo>
                  <a:pt x="45048" y="10271"/>
                </a:lnTo>
                <a:lnTo>
                  <a:pt x="44661" y="10135"/>
                </a:lnTo>
                <a:lnTo>
                  <a:pt x="44236" y="10038"/>
                </a:lnTo>
                <a:lnTo>
                  <a:pt x="44255" y="9922"/>
                </a:lnTo>
                <a:lnTo>
                  <a:pt x="44313" y="9478"/>
                </a:lnTo>
                <a:lnTo>
                  <a:pt x="44352" y="9052"/>
                </a:lnTo>
                <a:lnTo>
                  <a:pt x="44371" y="8626"/>
                </a:lnTo>
                <a:lnTo>
                  <a:pt x="44371" y="8201"/>
                </a:lnTo>
                <a:lnTo>
                  <a:pt x="44332" y="7775"/>
                </a:lnTo>
                <a:lnTo>
                  <a:pt x="44294" y="7350"/>
                </a:lnTo>
                <a:lnTo>
                  <a:pt x="44216" y="6944"/>
                </a:lnTo>
                <a:lnTo>
                  <a:pt x="44139" y="6538"/>
                </a:lnTo>
                <a:lnTo>
                  <a:pt x="44023" y="6131"/>
                </a:lnTo>
                <a:lnTo>
                  <a:pt x="43907" y="5745"/>
                </a:lnTo>
                <a:lnTo>
                  <a:pt x="43752" y="5358"/>
                </a:lnTo>
                <a:lnTo>
                  <a:pt x="43597" y="4971"/>
                </a:lnTo>
                <a:lnTo>
                  <a:pt x="43404" y="4603"/>
                </a:lnTo>
                <a:lnTo>
                  <a:pt x="43211" y="4255"/>
                </a:lnTo>
                <a:lnTo>
                  <a:pt x="42998" y="3888"/>
                </a:lnTo>
                <a:lnTo>
                  <a:pt x="42766" y="3559"/>
                </a:lnTo>
                <a:lnTo>
                  <a:pt x="42514" y="3230"/>
                </a:lnTo>
                <a:lnTo>
                  <a:pt x="42263" y="2921"/>
                </a:lnTo>
                <a:lnTo>
                  <a:pt x="41992" y="2611"/>
                </a:lnTo>
                <a:lnTo>
                  <a:pt x="41702" y="2321"/>
                </a:lnTo>
                <a:lnTo>
                  <a:pt x="41392" y="2050"/>
                </a:lnTo>
                <a:lnTo>
                  <a:pt x="41064" y="1799"/>
                </a:lnTo>
                <a:lnTo>
                  <a:pt x="40735" y="1547"/>
                </a:lnTo>
                <a:lnTo>
                  <a:pt x="40387" y="1315"/>
                </a:lnTo>
                <a:lnTo>
                  <a:pt x="40038" y="1102"/>
                </a:lnTo>
                <a:lnTo>
                  <a:pt x="39671" y="909"/>
                </a:lnTo>
                <a:lnTo>
                  <a:pt x="39284" y="716"/>
                </a:lnTo>
                <a:lnTo>
                  <a:pt x="38897" y="561"/>
                </a:lnTo>
                <a:lnTo>
                  <a:pt x="38491" y="426"/>
                </a:lnTo>
                <a:lnTo>
                  <a:pt x="38085" y="290"/>
                </a:lnTo>
                <a:lnTo>
                  <a:pt x="37659" y="193"/>
                </a:lnTo>
                <a:lnTo>
                  <a:pt x="37215" y="116"/>
                </a:lnTo>
                <a:lnTo>
                  <a:pt x="36692" y="39"/>
                </a:lnTo>
                <a:lnTo>
                  <a:pt x="3617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035" name="Google Shape;6035;p63"/>
          <p:cNvGrpSpPr/>
          <p:nvPr/>
        </p:nvGrpSpPr>
        <p:grpSpPr>
          <a:xfrm>
            <a:off x="7960924" y="3606022"/>
            <a:ext cx="625471" cy="618114"/>
            <a:chOff x="5149750" y="3034050"/>
            <a:chExt cx="952300" cy="941100"/>
          </a:xfrm>
        </p:grpSpPr>
        <p:sp>
          <p:nvSpPr>
            <p:cNvPr id="6036" name="Google Shape;6036;p63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63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63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63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63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63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63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63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63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63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63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63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63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63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63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63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63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63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63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63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63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63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63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63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63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63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63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63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63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63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63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63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63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63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63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63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63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63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63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63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63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63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63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63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63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63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63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63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63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63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63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63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19AD4970-804B-9238-18B0-F0AB68FBE5CA}"/>
              </a:ext>
            </a:extLst>
          </p:cNvPr>
          <p:cNvSpPr/>
          <p:nvPr/>
        </p:nvSpPr>
        <p:spPr>
          <a:xfrm>
            <a:off x="1680353" y="1819847"/>
            <a:ext cx="5415958" cy="92333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5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Thank you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9BE73502-5828-BD14-C9D3-083554C0DAFD}"/>
              </a:ext>
            </a:extLst>
          </p:cNvPr>
          <p:cNvSpPr/>
          <p:nvPr/>
        </p:nvSpPr>
        <p:spPr>
          <a:xfrm>
            <a:off x="2365954" y="1819847"/>
            <a:ext cx="3993401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0" cap="none" spc="0" dirty="0">
                <a:ln w="0">
                  <a:solidFill>
                    <a:schemeClr val="tx1"/>
                  </a:solidFill>
                </a:ln>
                <a:solidFill>
                  <a:schemeClr val="accent3">
                    <a:lumMod val="60000"/>
                    <a:lumOff val="40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Thank</a:t>
            </a:r>
            <a:r>
              <a:rPr lang="en-US" sz="5400" b="0" cap="none" spc="0" dirty="0">
                <a:ln w="0">
                  <a:solidFill>
                    <a:schemeClr val="tx1"/>
                  </a:solidFill>
                </a:ln>
                <a:solidFill>
                  <a:srgbClr val="FFCB5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 you</a:t>
            </a:r>
          </a:p>
        </p:txBody>
      </p:sp>
      <p:grpSp>
        <p:nvGrpSpPr>
          <p:cNvPr id="46" name="Google Shape;5709;p61">
            <a:extLst>
              <a:ext uri="{FF2B5EF4-FFF2-40B4-BE49-F238E27FC236}">
                <a16:creationId xmlns:a16="http://schemas.microsoft.com/office/drawing/2014/main" id="{8F2B6273-17EF-5E00-5F48-5824834D0757}"/>
              </a:ext>
            </a:extLst>
          </p:cNvPr>
          <p:cNvGrpSpPr/>
          <p:nvPr/>
        </p:nvGrpSpPr>
        <p:grpSpPr>
          <a:xfrm>
            <a:off x="7440428" y="2300139"/>
            <a:ext cx="1007103" cy="1119065"/>
            <a:chOff x="8109493" y="2905281"/>
            <a:chExt cx="1007103" cy="1119065"/>
          </a:xfrm>
        </p:grpSpPr>
        <p:sp>
          <p:nvSpPr>
            <p:cNvPr id="47" name="Google Shape;5710;p61">
              <a:extLst>
                <a:ext uri="{FF2B5EF4-FFF2-40B4-BE49-F238E27FC236}">
                  <a16:creationId xmlns:a16="http://schemas.microsoft.com/office/drawing/2014/main" id="{7A81AC7A-9364-6C6D-2BE6-128E519168F4}"/>
                </a:ext>
              </a:extLst>
            </p:cNvPr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8" name="Google Shape;5711;p61">
              <a:extLst>
                <a:ext uri="{FF2B5EF4-FFF2-40B4-BE49-F238E27FC236}">
                  <a16:creationId xmlns:a16="http://schemas.microsoft.com/office/drawing/2014/main" id="{E5E54EB7-57C4-D7F3-93E2-CD389096E869}"/>
                </a:ext>
              </a:extLst>
            </p:cNvPr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49" name="Google Shape;5712;p61">
                <a:extLst>
                  <a:ext uri="{FF2B5EF4-FFF2-40B4-BE49-F238E27FC236}">
                    <a16:creationId xmlns:a16="http://schemas.microsoft.com/office/drawing/2014/main" id="{1F5878AF-A7D3-82D6-F741-8B13B17FB790}"/>
                  </a:ext>
                </a:extLst>
              </p:cNvPr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713;p61">
                <a:extLst>
                  <a:ext uri="{FF2B5EF4-FFF2-40B4-BE49-F238E27FC236}">
                    <a16:creationId xmlns:a16="http://schemas.microsoft.com/office/drawing/2014/main" id="{FF96E198-E434-D526-7A33-C0A82BA3FB03}"/>
                  </a:ext>
                </a:extLst>
              </p:cNvPr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5714;p61">
                <a:extLst>
                  <a:ext uri="{FF2B5EF4-FFF2-40B4-BE49-F238E27FC236}">
                    <a16:creationId xmlns:a16="http://schemas.microsoft.com/office/drawing/2014/main" id="{A4AFF123-400C-EACD-A05C-0C53DB98BD99}"/>
                  </a:ext>
                </a:extLst>
              </p:cNvPr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5715;p61">
                <a:extLst>
                  <a:ext uri="{FF2B5EF4-FFF2-40B4-BE49-F238E27FC236}">
                    <a16:creationId xmlns:a16="http://schemas.microsoft.com/office/drawing/2014/main" id="{BEB54E16-23BC-A1A7-48E1-BB03911AB7F8}"/>
                  </a:ext>
                </a:extLst>
              </p:cNvPr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716;p61">
                <a:extLst>
                  <a:ext uri="{FF2B5EF4-FFF2-40B4-BE49-F238E27FC236}">
                    <a16:creationId xmlns:a16="http://schemas.microsoft.com/office/drawing/2014/main" id="{ED9D34D1-E8B9-6043-8C98-0D1B87F7DC44}"/>
                  </a:ext>
                </a:extLst>
              </p:cNvPr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5717;p61">
                <a:extLst>
                  <a:ext uri="{FF2B5EF4-FFF2-40B4-BE49-F238E27FC236}">
                    <a16:creationId xmlns:a16="http://schemas.microsoft.com/office/drawing/2014/main" id="{BDE8E252-7110-7B53-E329-FF9946EC2893}"/>
                  </a:ext>
                </a:extLst>
              </p:cNvPr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999" name="Google Shape;5999;p63"/>
          <p:cNvGrpSpPr/>
          <p:nvPr/>
        </p:nvGrpSpPr>
        <p:grpSpPr>
          <a:xfrm rot="-529032">
            <a:off x="373711" y="344081"/>
            <a:ext cx="619695" cy="643364"/>
            <a:chOff x="406450" y="3502000"/>
            <a:chExt cx="1837300" cy="1907475"/>
          </a:xfrm>
        </p:grpSpPr>
        <p:sp>
          <p:nvSpPr>
            <p:cNvPr id="6000" name="Google Shape;6000;p63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extrusionOk="0">
                  <a:moveTo>
                    <a:pt x="5254" y="1"/>
                  </a:moveTo>
                  <a:lnTo>
                    <a:pt x="4726" y="56"/>
                  </a:lnTo>
                  <a:lnTo>
                    <a:pt x="4226" y="112"/>
                  </a:lnTo>
                  <a:lnTo>
                    <a:pt x="3753" y="251"/>
                  </a:lnTo>
                  <a:lnTo>
                    <a:pt x="3281" y="418"/>
                  </a:lnTo>
                  <a:lnTo>
                    <a:pt x="2836" y="612"/>
                  </a:lnTo>
                  <a:lnTo>
                    <a:pt x="2391" y="862"/>
                  </a:lnTo>
                  <a:lnTo>
                    <a:pt x="2002" y="1168"/>
                  </a:lnTo>
                  <a:lnTo>
                    <a:pt x="1613" y="1502"/>
                  </a:lnTo>
                  <a:lnTo>
                    <a:pt x="1279" y="1863"/>
                  </a:lnTo>
                  <a:lnTo>
                    <a:pt x="974" y="2308"/>
                  </a:lnTo>
                  <a:lnTo>
                    <a:pt x="696" y="2780"/>
                  </a:lnTo>
                  <a:lnTo>
                    <a:pt x="446" y="3308"/>
                  </a:lnTo>
                  <a:lnTo>
                    <a:pt x="251" y="3864"/>
                  </a:lnTo>
                  <a:lnTo>
                    <a:pt x="112" y="4504"/>
                  </a:lnTo>
                  <a:lnTo>
                    <a:pt x="1" y="5171"/>
                  </a:lnTo>
                  <a:lnTo>
                    <a:pt x="6338" y="15233"/>
                  </a:lnTo>
                  <a:lnTo>
                    <a:pt x="6950" y="15372"/>
                  </a:lnTo>
                  <a:lnTo>
                    <a:pt x="7533" y="15483"/>
                  </a:lnTo>
                  <a:lnTo>
                    <a:pt x="8117" y="15511"/>
                  </a:lnTo>
                  <a:lnTo>
                    <a:pt x="8673" y="15511"/>
                  </a:lnTo>
                  <a:lnTo>
                    <a:pt x="9201" y="15455"/>
                  </a:lnTo>
                  <a:lnTo>
                    <a:pt x="9701" y="15344"/>
                  </a:lnTo>
                  <a:lnTo>
                    <a:pt x="10174" y="15233"/>
                  </a:lnTo>
                  <a:lnTo>
                    <a:pt x="10646" y="15038"/>
                  </a:lnTo>
                  <a:lnTo>
                    <a:pt x="11091" y="14844"/>
                  </a:lnTo>
                  <a:lnTo>
                    <a:pt x="11508" y="14593"/>
                  </a:lnTo>
                  <a:lnTo>
                    <a:pt x="11897" y="14315"/>
                  </a:lnTo>
                  <a:lnTo>
                    <a:pt x="12259" y="14010"/>
                  </a:lnTo>
                  <a:lnTo>
                    <a:pt x="12592" y="13676"/>
                  </a:lnTo>
                  <a:lnTo>
                    <a:pt x="12926" y="13315"/>
                  </a:lnTo>
                  <a:lnTo>
                    <a:pt x="13204" y="12926"/>
                  </a:lnTo>
                  <a:lnTo>
                    <a:pt x="13482" y="12509"/>
                  </a:lnTo>
                  <a:lnTo>
                    <a:pt x="13704" y="12064"/>
                  </a:lnTo>
                  <a:lnTo>
                    <a:pt x="13899" y="11619"/>
                  </a:lnTo>
                  <a:lnTo>
                    <a:pt x="14065" y="11175"/>
                  </a:lnTo>
                  <a:lnTo>
                    <a:pt x="14232" y="10674"/>
                  </a:lnTo>
                  <a:lnTo>
                    <a:pt x="14343" y="10174"/>
                  </a:lnTo>
                  <a:lnTo>
                    <a:pt x="14427" y="9674"/>
                  </a:lnTo>
                  <a:lnTo>
                    <a:pt x="14454" y="9173"/>
                  </a:lnTo>
                  <a:lnTo>
                    <a:pt x="14482" y="8645"/>
                  </a:lnTo>
                  <a:lnTo>
                    <a:pt x="14454" y="8117"/>
                  </a:lnTo>
                  <a:lnTo>
                    <a:pt x="14427" y="7617"/>
                  </a:lnTo>
                  <a:lnTo>
                    <a:pt x="14315" y="7089"/>
                  </a:lnTo>
                  <a:lnTo>
                    <a:pt x="14204" y="6561"/>
                  </a:lnTo>
                  <a:lnTo>
                    <a:pt x="14037" y="6032"/>
                  </a:lnTo>
                  <a:lnTo>
                    <a:pt x="13871" y="5532"/>
                  </a:lnTo>
                  <a:lnTo>
                    <a:pt x="13621" y="5004"/>
                  </a:lnTo>
                  <a:lnTo>
                    <a:pt x="13370" y="4504"/>
                  </a:lnTo>
                  <a:lnTo>
                    <a:pt x="13037" y="4003"/>
                  </a:lnTo>
                  <a:lnTo>
                    <a:pt x="12676" y="3531"/>
                  </a:lnTo>
                  <a:lnTo>
                    <a:pt x="12286" y="3086"/>
                  </a:lnTo>
                  <a:lnTo>
                    <a:pt x="11869" y="2669"/>
                  </a:lnTo>
                  <a:lnTo>
                    <a:pt x="11453" y="2280"/>
                  </a:lnTo>
                  <a:lnTo>
                    <a:pt x="10980" y="1891"/>
                  </a:lnTo>
                  <a:lnTo>
                    <a:pt x="10507" y="1557"/>
                  </a:lnTo>
                  <a:lnTo>
                    <a:pt x="10007" y="1252"/>
                  </a:lnTo>
                  <a:lnTo>
                    <a:pt x="9507" y="974"/>
                  </a:lnTo>
                  <a:lnTo>
                    <a:pt x="8979" y="751"/>
                  </a:lnTo>
                  <a:lnTo>
                    <a:pt x="8451" y="529"/>
                  </a:lnTo>
                  <a:lnTo>
                    <a:pt x="7923" y="362"/>
                  </a:lnTo>
                  <a:lnTo>
                    <a:pt x="7394" y="195"/>
                  </a:lnTo>
                  <a:lnTo>
                    <a:pt x="6838" y="112"/>
                  </a:lnTo>
                  <a:lnTo>
                    <a:pt x="6310" y="29"/>
                  </a:lnTo>
                  <a:lnTo>
                    <a:pt x="578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63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fill="none" extrusionOk="0">
                  <a:moveTo>
                    <a:pt x="1" y="5171"/>
                  </a:moveTo>
                  <a:lnTo>
                    <a:pt x="1" y="5171"/>
                  </a:lnTo>
                  <a:lnTo>
                    <a:pt x="112" y="4504"/>
                  </a:lnTo>
                  <a:lnTo>
                    <a:pt x="251" y="3864"/>
                  </a:lnTo>
                  <a:lnTo>
                    <a:pt x="446" y="3308"/>
                  </a:lnTo>
                  <a:lnTo>
                    <a:pt x="696" y="2780"/>
                  </a:lnTo>
                  <a:lnTo>
                    <a:pt x="974" y="2308"/>
                  </a:lnTo>
                  <a:lnTo>
                    <a:pt x="1279" y="1863"/>
                  </a:lnTo>
                  <a:lnTo>
                    <a:pt x="1613" y="1502"/>
                  </a:lnTo>
                  <a:lnTo>
                    <a:pt x="2002" y="1168"/>
                  </a:lnTo>
                  <a:lnTo>
                    <a:pt x="2391" y="862"/>
                  </a:lnTo>
                  <a:lnTo>
                    <a:pt x="2836" y="612"/>
                  </a:lnTo>
                  <a:lnTo>
                    <a:pt x="3281" y="418"/>
                  </a:lnTo>
                  <a:lnTo>
                    <a:pt x="3753" y="251"/>
                  </a:lnTo>
                  <a:lnTo>
                    <a:pt x="4226" y="112"/>
                  </a:lnTo>
                  <a:lnTo>
                    <a:pt x="4726" y="56"/>
                  </a:lnTo>
                  <a:lnTo>
                    <a:pt x="5254" y="1"/>
                  </a:lnTo>
                  <a:lnTo>
                    <a:pt x="5782" y="1"/>
                  </a:lnTo>
                  <a:lnTo>
                    <a:pt x="6310" y="29"/>
                  </a:lnTo>
                  <a:lnTo>
                    <a:pt x="6838" y="112"/>
                  </a:lnTo>
                  <a:lnTo>
                    <a:pt x="7394" y="195"/>
                  </a:lnTo>
                  <a:lnTo>
                    <a:pt x="7923" y="362"/>
                  </a:lnTo>
                  <a:lnTo>
                    <a:pt x="8451" y="529"/>
                  </a:lnTo>
                  <a:lnTo>
                    <a:pt x="8979" y="751"/>
                  </a:lnTo>
                  <a:lnTo>
                    <a:pt x="9507" y="974"/>
                  </a:lnTo>
                  <a:lnTo>
                    <a:pt x="10007" y="1252"/>
                  </a:lnTo>
                  <a:lnTo>
                    <a:pt x="10507" y="1557"/>
                  </a:lnTo>
                  <a:lnTo>
                    <a:pt x="10980" y="1891"/>
                  </a:lnTo>
                  <a:lnTo>
                    <a:pt x="11453" y="2280"/>
                  </a:lnTo>
                  <a:lnTo>
                    <a:pt x="11869" y="2669"/>
                  </a:lnTo>
                  <a:lnTo>
                    <a:pt x="12286" y="3086"/>
                  </a:lnTo>
                  <a:lnTo>
                    <a:pt x="12676" y="3531"/>
                  </a:lnTo>
                  <a:lnTo>
                    <a:pt x="13037" y="4003"/>
                  </a:lnTo>
                  <a:lnTo>
                    <a:pt x="13370" y="4504"/>
                  </a:lnTo>
                  <a:lnTo>
                    <a:pt x="13370" y="4504"/>
                  </a:lnTo>
                  <a:lnTo>
                    <a:pt x="13621" y="5004"/>
                  </a:lnTo>
                  <a:lnTo>
                    <a:pt x="13871" y="5532"/>
                  </a:lnTo>
                  <a:lnTo>
                    <a:pt x="14037" y="6032"/>
                  </a:lnTo>
                  <a:lnTo>
                    <a:pt x="14204" y="6561"/>
                  </a:lnTo>
                  <a:lnTo>
                    <a:pt x="14315" y="7089"/>
                  </a:lnTo>
                  <a:lnTo>
                    <a:pt x="14427" y="7617"/>
                  </a:lnTo>
                  <a:lnTo>
                    <a:pt x="14454" y="8117"/>
                  </a:lnTo>
                  <a:lnTo>
                    <a:pt x="14482" y="8645"/>
                  </a:lnTo>
                  <a:lnTo>
                    <a:pt x="14454" y="9173"/>
                  </a:lnTo>
                  <a:lnTo>
                    <a:pt x="14427" y="9674"/>
                  </a:lnTo>
                  <a:lnTo>
                    <a:pt x="14343" y="10174"/>
                  </a:lnTo>
                  <a:lnTo>
                    <a:pt x="14232" y="10674"/>
                  </a:lnTo>
                  <a:lnTo>
                    <a:pt x="14065" y="11175"/>
                  </a:lnTo>
                  <a:lnTo>
                    <a:pt x="13899" y="11619"/>
                  </a:lnTo>
                  <a:lnTo>
                    <a:pt x="13704" y="12064"/>
                  </a:lnTo>
                  <a:lnTo>
                    <a:pt x="13482" y="12509"/>
                  </a:lnTo>
                  <a:lnTo>
                    <a:pt x="13204" y="12926"/>
                  </a:lnTo>
                  <a:lnTo>
                    <a:pt x="12926" y="13315"/>
                  </a:lnTo>
                  <a:lnTo>
                    <a:pt x="12592" y="13676"/>
                  </a:lnTo>
                  <a:lnTo>
                    <a:pt x="12259" y="14010"/>
                  </a:lnTo>
                  <a:lnTo>
                    <a:pt x="11897" y="14315"/>
                  </a:lnTo>
                  <a:lnTo>
                    <a:pt x="11508" y="14593"/>
                  </a:lnTo>
                  <a:lnTo>
                    <a:pt x="11091" y="14844"/>
                  </a:lnTo>
                  <a:lnTo>
                    <a:pt x="10646" y="15038"/>
                  </a:lnTo>
                  <a:lnTo>
                    <a:pt x="10174" y="15233"/>
                  </a:lnTo>
                  <a:lnTo>
                    <a:pt x="9701" y="15344"/>
                  </a:lnTo>
                  <a:lnTo>
                    <a:pt x="9201" y="15455"/>
                  </a:lnTo>
                  <a:lnTo>
                    <a:pt x="8673" y="15511"/>
                  </a:lnTo>
                  <a:lnTo>
                    <a:pt x="8117" y="15511"/>
                  </a:lnTo>
                  <a:lnTo>
                    <a:pt x="7533" y="15483"/>
                  </a:lnTo>
                  <a:lnTo>
                    <a:pt x="6950" y="15372"/>
                  </a:lnTo>
                  <a:lnTo>
                    <a:pt x="6338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63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extrusionOk="0">
                  <a:moveTo>
                    <a:pt x="2280" y="1"/>
                  </a:moveTo>
                  <a:lnTo>
                    <a:pt x="1863" y="29"/>
                  </a:lnTo>
                  <a:lnTo>
                    <a:pt x="1669" y="57"/>
                  </a:lnTo>
                  <a:lnTo>
                    <a:pt x="1474" y="112"/>
                  </a:lnTo>
                  <a:lnTo>
                    <a:pt x="1279" y="168"/>
                  </a:lnTo>
                  <a:lnTo>
                    <a:pt x="1113" y="251"/>
                  </a:lnTo>
                  <a:lnTo>
                    <a:pt x="946" y="335"/>
                  </a:lnTo>
                  <a:lnTo>
                    <a:pt x="779" y="473"/>
                  </a:lnTo>
                  <a:lnTo>
                    <a:pt x="640" y="585"/>
                  </a:lnTo>
                  <a:lnTo>
                    <a:pt x="501" y="751"/>
                  </a:lnTo>
                  <a:lnTo>
                    <a:pt x="362" y="918"/>
                  </a:lnTo>
                  <a:lnTo>
                    <a:pt x="279" y="1113"/>
                  </a:lnTo>
                  <a:lnTo>
                    <a:pt x="168" y="1307"/>
                  </a:lnTo>
                  <a:lnTo>
                    <a:pt x="84" y="1530"/>
                  </a:lnTo>
                  <a:lnTo>
                    <a:pt x="29" y="1780"/>
                  </a:lnTo>
                  <a:lnTo>
                    <a:pt x="1" y="2058"/>
                  </a:lnTo>
                  <a:lnTo>
                    <a:pt x="2502" y="6033"/>
                  </a:lnTo>
                  <a:lnTo>
                    <a:pt x="2753" y="6088"/>
                  </a:lnTo>
                  <a:lnTo>
                    <a:pt x="2975" y="6116"/>
                  </a:lnTo>
                  <a:lnTo>
                    <a:pt x="3614" y="6116"/>
                  </a:lnTo>
                  <a:lnTo>
                    <a:pt x="3837" y="6060"/>
                  </a:lnTo>
                  <a:lnTo>
                    <a:pt x="4003" y="6005"/>
                  </a:lnTo>
                  <a:lnTo>
                    <a:pt x="4198" y="5949"/>
                  </a:lnTo>
                  <a:lnTo>
                    <a:pt x="4531" y="5755"/>
                  </a:lnTo>
                  <a:lnTo>
                    <a:pt x="4837" y="5532"/>
                  </a:lnTo>
                  <a:lnTo>
                    <a:pt x="5087" y="5254"/>
                  </a:lnTo>
                  <a:lnTo>
                    <a:pt x="5310" y="4949"/>
                  </a:lnTo>
                  <a:lnTo>
                    <a:pt x="5477" y="4587"/>
                  </a:lnTo>
                  <a:lnTo>
                    <a:pt x="5616" y="4226"/>
                  </a:lnTo>
                  <a:lnTo>
                    <a:pt x="5699" y="3837"/>
                  </a:lnTo>
                  <a:lnTo>
                    <a:pt x="5699" y="3420"/>
                  </a:lnTo>
                  <a:lnTo>
                    <a:pt x="5671" y="3003"/>
                  </a:lnTo>
                  <a:lnTo>
                    <a:pt x="5616" y="2586"/>
                  </a:lnTo>
                  <a:lnTo>
                    <a:pt x="5477" y="2197"/>
                  </a:lnTo>
                  <a:lnTo>
                    <a:pt x="5282" y="1780"/>
                  </a:lnTo>
                  <a:lnTo>
                    <a:pt x="5004" y="1391"/>
                  </a:lnTo>
                  <a:lnTo>
                    <a:pt x="4670" y="1057"/>
                  </a:lnTo>
                  <a:lnTo>
                    <a:pt x="4337" y="751"/>
                  </a:lnTo>
                  <a:lnTo>
                    <a:pt x="3948" y="501"/>
                  </a:lnTo>
                  <a:lnTo>
                    <a:pt x="3531" y="307"/>
                  </a:lnTo>
                  <a:lnTo>
                    <a:pt x="3114" y="140"/>
                  </a:lnTo>
                  <a:lnTo>
                    <a:pt x="2697" y="57"/>
                  </a:lnTo>
                  <a:lnTo>
                    <a:pt x="2280" y="1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63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fill="none" extrusionOk="0">
                  <a:moveTo>
                    <a:pt x="1" y="2058"/>
                  </a:moveTo>
                  <a:lnTo>
                    <a:pt x="1" y="2058"/>
                  </a:lnTo>
                  <a:lnTo>
                    <a:pt x="29" y="1780"/>
                  </a:lnTo>
                  <a:lnTo>
                    <a:pt x="84" y="1530"/>
                  </a:lnTo>
                  <a:lnTo>
                    <a:pt x="168" y="1307"/>
                  </a:lnTo>
                  <a:lnTo>
                    <a:pt x="279" y="1113"/>
                  </a:lnTo>
                  <a:lnTo>
                    <a:pt x="362" y="918"/>
                  </a:lnTo>
                  <a:lnTo>
                    <a:pt x="501" y="751"/>
                  </a:lnTo>
                  <a:lnTo>
                    <a:pt x="640" y="585"/>
                  </a:lnTo>
                  <a:lnTo>
                    <a:pt x="779" y="473"/>
                  </a:lnTo>
                  <a:lnTo>
                    <a:pt x="946" y="335"/>
                  </a:lnTo>
                  <a:lnTo>
                    <a:pt x="1113" y="251"/>
                  </a:lnTo>
                  <a:lnTo>
                    <a:pt x="1279" y="168"/>
                  </a:lnTo>
                  <a:lnTo>
                    <a:pt x="1474" y="112"/>
                  </a:lnTo>
                  <a:lnTo>
                    <a:pt x="1669" y="57"/>
                  </a:lnTo>
                  <a:lnTo>
                    <a:pt x="1863" y="29"/>
                  </a:lnTo>
                  <a:lnTo>
                    <a:pt x="2280" y="1"/>
                  </a:lnTo>
                  <a:lnTo>
                    <a:pt x="2697" y="57"/>
                  </a:lnTo>
                  <a:lnTo>
                    <a:pt x="3114" y="140"/>
                  </a:lnTo>
                  <a:lnTo>
                    <a:pt x="3531" y="307"/>
                  </a:lnTo>
                  <a:lnTo>
                    <a:pt x="3948" y="501"/>
                  </a:lnTo>
                  <a:lnTo>
                    <a:pt x="4337" y="751"/>
                  </a:lnTo>
                  <a:lnTo>
                    <a:pt x="4670" y="1057"/>
                  </a:lnTo>
                  <a:lnTo>
                    <a:pt x="5004" y="1391"/>
                  </a:lnTo>
                  <a:lnTo>
                    <a:pt x="5282" y="1780"/>
                  </a:lnTo>
                  <a:lnTo>
                    <a:pt x="5282" y="1780"/>
                  </a:lnTo>
                  <a:lnTo>
                    <a:pt x="5477" y="2197"/>
                  </a:lnTo>
                  <a:lnTo>
                    <a:pt x="5616" y="2586"/>
                  </a:lnTo>
                  <a:lnTo>
                    <a:pt x="5671" y="3003"/>
                  </a:lnTo>
                  <a:lnTo>
                    <a:pt x="5699" y="3420"/>
                  </a:lnTo>
                  <a:lnTo>
                    <a:pt x="5699" y="3837"/>
                  </a:lnTo>
                  <a:lnTo>
                    <a:pt x="5616" y="4226"/>
                  </a:lnTo>
                  <a:lnTo>
                    <a:pt x="5477" y="4587"/>
                  </a:lnTo>
                  <a:lnTo>
                    <a:pt x="5310" y="4949"/>
                  </a:lnTo>
                  <a:lnTo>
                    <a:pt x="5087" y="5254"/>
                  </a:lnTo>
                  <a:lnTo>
                    <a:pt x="4837" y="5532"/>
                  </a:lnTo>
                  <a:lnTo>
                    <a:pt x="4531" y="5755"/>
                  </a:lnTo>
                  <a:lnTo>
                    <a:pt x="4198" y="5949"/>
                  </a:lnTo>
                  <a:lnTo>
                    <a:pt x="4003" y="6005"/>
                  </a:lnTo>
                  <a:lnTo>
                    <a:pt x="3837" y="6060"/>
                  </a:lnTo>
                  <a:lnTo>
                    <a:pt x="3614" y="6116"/>
                  </a:lnTo>
                  <a:lnTo>
                    <a:pt x="3420" y="6116"/>
                  </a:lnTo>
                  <a:lnTo>
                    <a:pt x="3197" y="6116"/>
                  </a:lnTo>
                  <a:lnTo>
                    <a:pt x="2975" y="6116"/>
                  </a:lnTo>
                  <a:lnTo>
                    <a:pt x="2753" y="6088"/>
                  </a:lnTo>
                  <a:lnTo>
                    <a:pt x="2502" y="60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63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extrusionOk="0">
                  <a:moveTo>
                    <a:pt x="8700" y="1"/>
                  </a:move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63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fill="none" extrusionOk="0">
                  <a:moveTo>
                    <a:pt x="14482" y="5171"/>
                  </a:move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lnTo>
                    <a:pt x="8700" y="1"/>
                  </a:ln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63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extrusionOk="0">
                  <a:moveTo>
                    <a:pt x="3447" y="0"/>
                  </a:move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63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fill="none" extrusionOk="0">
                  <a:moveTo>
                    <a:pt x="5727" y="2029"/>
                  </a:move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lnTo>
                    <a:pt x="3447" y="0"/>
                  </a:ln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530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63"/>
            <p:cNvSpPr/>
            <p:nvPr/>
          </p:nvSpPr>
          <p:spPr>
            <a:xfrm>
              <a:off x="406450" y="3654175"/>
              <a:ext cx="1837300" cy="1755300"/>
            </a:xfrm>
            <a:custGeom>
              <a:avLst/>
              <a:gdLst/>
              <a:ahLst/>
              <a:cxnLst/>
              <a:rect l="l" t="t" r="r" b="b"/>
              <a:pathLst>
                <a:path w="73492" h="70212" extrusionOk="0">
                  <a:moveTo>
                    <a:pt x="33327" y="1"/>
                  </a:moveTo>
                  <a:lnTo>
                    <a:pt x="32688" y="28"/>
                  </a:lnTo>
                  <a:lnTo>
                    <a:pt x="32048" y="84"/>
                  </a:lnTo>
                  <a:lnTo>
                    <a:pt x="31409" y="167"/>
                  </a:lnTo>
                  <a:lnTo>
                    <a:pt x="30798" y="278"/>
                  </a:lnTo>
                  <a:lnTo>
                    <a:pt x="30186" y="390"/>
                  </a:lnTo>
                  <a:lnTo>
                    <a:pt x="29602" y="529"/>
                  </a:lnTo>
                  <a:lnTo>
                    <a:pt x="28991" y="695"/>
                  </a:lnTo>
                  <a:lnTo>
                    <a:pt x="28435" y="890"/>
                  </a:lnTo>
                  <a:lnTo>
                    <a:pt x="27851" y="1085"/>
                  </a:lnTo>
                  <a:lnTo>
                    <a:pt x="27295" y="1307"/>
                  </a:lnTo>
                  <a:lnTo>
                    <a:pt x="26767" y="1529"/>
                  </a:lnTo>
                  <a:lnTo>
                    <a:pt x="26239" y="1779"/>
                  </a:lnTo>
                  <a:lnTo>
                    <a:pt x="25711" y="2057"/>
                  </a:lnTo>
                  <a:lnTo>
                    <a:pt x="25183" y="2335"/>
                  </a:lnTo>
                  <a:lnTo>
                    <a:pt x="24683" y="2613"/>
                  </a:lnTo>
                  <a:lnTo>
                    <a:pt x="23682" y="3253"/>
                  </a:lnTo>
                  <a:lnTo>
                    <a:pt x="22737" y="3947"/>
                  </a:lnTo>
                  <a:lnTo>
                    <a:pt x="21820" y="4670"/>
                  </a:lnTo>
                  <a:lnTo>
                    <a:pt x="20930" y="5448"/>
                  </a:lnTo>
                  <a:lnTo>
                    <a:pt x="20096" y="6254"/>
                  </a:lnTo>
                  <a:lnTo>
                    <a:pt x="19262" y="7088"/>
                  </a:lnTo>
                  <a:lnTo>
                    <a:pt x="18484" y="7978"/>
                  </a:lnTo>
                  <a:lnTo>
                    <a:pt x="17706" y="8867"/>
                  </a:lnTo>
                  <a:lnTo>
                    <a:pt x="16983" y="9785"/>
                  </a:lnTo>
                  <a:lnTo>
                    <a:pt x="16288" y="10702"/>
                  </a:lnTo>
                  <a:lnTo>
                    <a:pt x="15593" y="11619"/>
                  </a:lnTo>
                  <a:lnTo>
                    <a:pt x="14926" y="12564"/>
                  </a:lnTo>
                  <a:lnTo>
                    <a:pt x="13703" y="14399"/>
                  </a:lnTo>
                  <a:lnTo>
                    <a:pt x="12536" y="16205"/>
                  </a:lnTo>
                  <a:lnTo>
                    <a:pt x="11424" y="17929"/>
                  </a:lnTo>
                  <a:lnTo>
                    <a:pt x="10396" y="19513"/>
                  </a:lnTo>
                  <a:lnTo>
                    <a:pt x="9895" y="20263"/>
                  </a:lnTo>
                  <a:lnTo>
                    <a:pt x="9423" y="20958"/>
                  </a:lnTo>
                  <a:lnTo>
                    <a:pt x="8950" y="21598"/>
                  </a:lnTo>
                  <a:lnTo>
                    <a:pt x="8506" y="22181"/>
                  </a:lnTo>
                  <a:lnTo>
                    <a:pt x="7755" y="23099"/>
                  </a:lnTo>
                  <a:lnTo>
                    <a:pt x="7032" y="24044"/>
                  </a:lnTo>
                  <a:lnTo>
                    <a:pt x="6338" y="24989"/>
                  </a:lnTo>
                  <a:lnTo>
                    <a:pt x="5671" y="25934"/>
                  </a:lnTo>
                  <a:lnTo>
                    <a:pt x="5031" y="26907"/>
                  </a:lnTo>
                  <a:lnTo>
                    <a:pt x="4420" y="27879"/>
                  </a:lnTo>
                  <a:lnTo>
                    <a:pt x="3836" y="28852"/>
                  </a:lnTo>
                  <a:lnTo>
                    <a:pt x="3308" y="29825"/>
                  </a:lnTo>
                  <a:lnTo>
                    <a:pt x="2808" y="30826"/>
                  </a:lnTo>
                  <a:lnTo>
                    <a:pt x="2335" y="31826"/>
                  </a:lnTo>
                  <a:lnTo>
                    <a:pt x="1890" y="32827"/>
                  </a:lnTo>
                  <a:lnTo>
                    <a:pt x="1501" y="33855"/>
                  </a:lnTo>
                  <a:lnTo>
                    <a:pt x="1168" y="34884"/>
                  </a:lnTo>
                  <a:lnTo>
                    <a:pt x="862" y="35912"/>
                  </a:lnTo>
                  <a:lnTo>
                    <a:pt x="584" y="36941"/>
                  </a:lnTo>
                  <a:lnTo>
                    <a:pt x="389" y="37997"/>
                  </a:lnTo>
                  <a:lnTo>
                    <a:pt x="195" y="39025"/>
                  </a:lnTo>
                  <a:lnTo>
                    <a:pt x="84" y="40109"/>
                  </a:lnTo>
                  <a:lnTo>
                    <a:pt x="0" y="41166"/>
                  </a:lnTo>
                  <a:lnTo>
                    <a:pt x="0" y="42222"/>
                  </a:lnTo>
                  <a:lnTo>
                    <a:pt x="28" y="43306"/>
                  </a:lnTo>
                  <a:lnTo>
                    <a:pt x="111" y="44390"/>
                  </a:lnTo>
                  <a:lnTo>
                    <a:pt x="250" y="45502"/>
                  </a:lnTo>
                  <a:lnTo>
                    <a:pt x="445" y="46586"/>
                  </a:lnTo>
                  <a:lnTo>
                    <a:pt x="695" y="47698"/>
                  </a:lnTo>
                  <a:lnTo>
                    <a:pt x="1029" y="48809"/>
                  </a:lnTo>
                  <a:lnTo>
                    <a:pt x="1390" y="49921"/>
                  </a:lnTo>
                  <a:lnTo>
                    <a:pt x="1835" y="51061"/>
                  </a:lnTo>
                  <a:lnTo>
                    <a:pt x="2335" y="52173"/>
                  </a:lnTo>
                  <a:lnTo>
                    <a:pt x="2919" y="53312"/>
                  </a:lnTo>
                  <a:lnTo>
                    <a:pt x="3558" y="54480"/>
                  </a:lnTo>
                  <a:lnTo>
                    <a:pt x="4253" y="55619"/>
                  </a:lnTo>
                  <a:lnTo>
                    <a:pt x="5003" y="56731"/>
                  </a:lnTo>
                  <a:lnTo>
                    <a:pt x="5754" y="57787"/>
                  </a:lnTo>
                  <a:lnTo>
                    <a:pt x="6560" y="58788"/>
                  </a:lnTo>
                  <a:lnTo>
                    <a:pt x="7366" y="59705"/>
                  </a:lnTo>
                  <a:lnTo>
                    <a:pt x="8200" y="60622"/>
                  </a:lnTo>
                  <a:lnTo>
                    <a:pt x="9062" y="61456"/>
                  </a:lnTo>
                  <a:lnTo>
                    <a:pt x="9923" y="62235"/>
                  </a:lnTo>
                  <a:lnTo>
                    <a:pt x="10840" y="62985"/>
                  </a:lnTo>
                  <a:lnTo>
                    <a:pt x="11758" y="63680"/>
                  </a:lnTo>
                  <a:lnTo>
                    <a:pt x="12703" y="64347"/>
                  </a:lnTo>
                  <a:lnTo>
                    <a:pt x="13648" y="64959"/>
                  </a:lnTo>
                  <a:lnTo>
                    <a:pt x="14648" y="65514"/>
                  </a:lnTo>
                  <a:lnTo>
                    <a:pt x="15649" y="66043"/>
                  </a:lnTo>
                  <a:lnTo>
                    <a:pt x="16677" y="66543"/>
                  </a:lnTo>
                  <a:lnTo>
                    <a:pt x="17706" y="66988"/>
                  </a:lnTo>
                  <a:lnTo>
                    <a:pt x="18762" y="67405"/>
                  </a:lnTo>
                  <a:lnTo>
                    <a:pt x="19846" y="67766"/>
                  </a:lnTo>
                  <a:lnTo>
                    <a:pt x="20958" y="68127"/>
                  </a:lnTo>
                  <a:lnTo>
                    <a:pt x="22070" y="68433"/>
                  </a:lnTo>
                  <a:lnTo>
                    <a:pt x="23209" y="68711"/>
                  </a:lnTo>
                  <a:lnTo>
                    <a:pt x="24349" y="68961"/>
                  </a:lnTo>
                  <a:lnTo>
                    <a:pt x="25544" y="69183"/>
                  </a:lnTo>
                  <a:lnTo>
                    <a:pt x="26712" y="69378"/>
                  </a:lnTo>
                  <a:lnTo>
                    <a:pt x="27935" y="69545"/>
                  </a:lnTo>
                  <a:lnTo>
                    <a:pt x="29158" y="69712"/>
                  </a:lnTo>
                  <a:lnTo>
                    <a:pt x="30408" y="69823"/>
                  </a:lnTo>
                  <a:lnTo>
                    <a:pt x="31659" y="69934"/>
                  </a:lnTo>
                  <a:lnTo>
                    <a:pt x="32938" y="70017"/>
                  </a:lnTo>
                  <a:lnTo>
                    <a:pt x="34216" y="70101"/>
                  </a:lnTo>
                  <a:lnTo>
                    <a:pt x="35523" y="70156"/>
                  </a:lnTo>
                  <a:lnTo>
                    <a:pt x="38191" y="70212"/>
                  </a:lnTo>
                  <a:lnTo>
                    <a:pt x="40026" y="70184"/>
                  </a:lnTo>
                  <a:lnTo>
                    <a:pt x="41860" y="70128"/>
                  </a:lnTo>
                  <a:lnTo>
                    <a:pt x="43667" y="69989"/>
                  </a:lnTo>
                  <a:lnTo>
                    <a:pt x="45473" y="69795"/>
                  </a:lnTo>
                  <a:lnTo>
                    <a:pt x="47225" y="69545"/>
                  </a:lnTo>
                  <a:lnTo>
                    <a:pt x="48976" y="69239"/>
                  </a:lnTo>
                  <a:lnTo>
                    <a:pt x="49837" y="69072"/>
                  </a:lnTo>
                  <a:lnTo>
                    <a:pt x="50671" y="68878"/>
                  </a:lnTo>
                  <a:lnTo>
                    <a:pt x="51505" y="68655"/>
                  </a:lnTo>
                  <a:lnTo>
                    <a:pt x="52339" y="68433"/>
                  </a:lnTo>
                  <a:lnTo>
                    <a:pt x="53173" y="68183"/>
                  </a:lnTo>
                  <a:lnTo>
                    <a:pt x="53979" y="67933"/>
                  </a:lnTo>
                  <a:lnTo>
                    <a:pt x="54785" y="67682"/>
                  </a:lnTo>
                  <a:lnTo>
                    <a:pt x="55563" y="67377"/>
                  </a:lnTo>
                  <a:lnTo>
                    <a:pt x="56341" y="67071"/>
                  </a:lnTo>
                  <a:lnTo>
                    <a:pt x="57120" y="66765"/>
                  </a:lnTo>
                  <a:lnTo>
                    <a:pt x="57870" y="66432"/>
                  </a:lnTo>
                  <a:lnTo>
                    <a:pt x="58621" y="66098"/>
                  </a:lnTo>
                  <a:lnTo>
                    <a:pt x="59343" y="65737"/>
                  </a:lnTo>
                  <a:lnTo>
                    <a:pt x="60066" y="65348"/>
                  </a:lnTo>
                  <a:lnTo>
                    <a:pt x="60761" y="64959"/>
                  </a:lnTo>
                  <a:lnTo>
                    <a:pt x="61456" y="64542"/>
                  </a:lnTo>
                  <a:lnTo>
                    <a:pt x="62123" y="64125"/>
                  </a:lnTo>
                  <a:lnTo>
                    <a:pt x="62790" y="63680"/>
                  </a:lnTo>
                  <a:lnTo>
                    <a:pt x="63429" y="63235"/>
                  </a:lnTo>
                  <a:lnTo>
                    <a:pt x="64069" y="62763"/>
                  </a:lnTo>
                  <a:lnTo>
                    <a:pt x="64680" y="62290"/>
                  </a:lnTo>
                  <a:lnTo>
                    <a:pt x="65264" y="61790"/>
                  </a:lnTo>
                  <a:lnTo>
                    <a:pt x="65848" y="61262"/>
                  </a:lnTo>
                  <a:lnTo>
                    <a:pt x="66403" y="60734"/>
                  </a:lnTo>
                  <a:lnTo>
                    <a:pt x="66932" y="60178"/>
                  </a:lnTo>
                  <a:lnTo>
                    <a:pt x="67460" y="59622"/>
                  </a:lnTo>
                  <a:lnTo>
                    <a:pt x="67960" y="59038"/>
                  </a:lnTo>
                  <a:lnTo>
                    <a:pt x="68460" y="58454"/>
                  </a:lnTo>
                  <a:lnTo>
                    <a:pt x="68933" y="57843"/>
                  </a:lnTo>
                  <a:lnTo>
                    <a:pt x="69378" y="57231"/>
                  </a:lnTo>
                  <a:lnTo>
                    <a:pt x="69794" y="56592"/>
                  </a:lnTo>
                  <a:lnTo>
                    <a:pt x="70211" y="55925"/>
                  </a:lnTo>
                  <a:lnTo>
                    <a:pt x="70573" y="55258"/>
                  </a:lnTo>
                  <a:lnTo>
                    <a:pt x="70934" y="54591"/>
                  </a:lnTo>
                  <a:lnTo>
                    <a:pt x="71295" y="53868"/>
                  </a:lnTo>
                  <a:lnTo>
                    <a:pt x="71601" y="53173"/>
                  </a:lnTo>
                  <a:lnTo>
                    <a:pt x="71907" y="52423"/>
                  </a:lnTo>
                  <a:lnTo>
                    <a:pt x="72157" y="51700"/>
                  </a:lnTo>
                  <a:lnTo>
                    <a:pt x="72407" y="50922"/>
                  </a:lnTo>
                  <a:lnTo>
                    <a:pt x="72630" y="50144"/>
                  </a:lnTo>
                  <a:lnTo>
                    <a:pt x="72824" y="49365"/>
                  </a:lnTo>
                  <a:lnTo>
                    <a:pt x="73019" y="48559"/>
                  </a:lnTo>
                  <a:lnTo>
                    <a:pt x="73158" y="47725"/>
                  </a:lnTo>
                  <a:lnTo>
                    <a:pt x="73269" y="46891"/>
                  </a:lnTo>
                  <a:lnTo>
                    <a:pt x="73380" y="46030"/>
                  </a:lnTo>
                  <a:lnTo>
                    <a:pt x="73436" y="45168"/>
                  </a:lnTo>
                  <a:lnTo>
                    <a:pt x="73491" y="44279"/>
                  </a:lnTo>
                  <a:lnTo>
                    <a:pt x="73491" y="43389"/>
                  </a:lnTo>
                  <a:lnTo>
                    <a:pt x="73491" y="42472"/>
                  </a:lnTo>
                  <a:lnTo>
                    <a:pt x="73436" y="41527"/>
                  </a:lnTo>
                  <a:lnTo>
                    <a:pt x="73352" y="40582"/>
                  </a:lnTo>
                  <a:lnTo>
                    <a:pt x="73269" y="39637"/>
                  </a:lnTo>
                  <a:lnTo>
                    <a:pt x="73130" y="38608"/>
                  </a:lnTo>
                  <a:lnTo>
                    <a:pt x="72963" y="37663"/>
                  </a:lnTo>
                  <a:lnTo>
                    <a:pt x="72769" y="36746"/>
                  </a:lnTo>
                  <a:lnTo>
                    <a:pt x="72546" y="35857"/>
                  </a:lnTo>
                  <a:lnTo>
                    <a:pt x="72296" y="35023"/>
                  </a:lnTo>
                  <a:lnTo>
                    <a:pt x="72046" y="34217"/>
                  </a:lnTo>
                  <a:lnTo>
                    <a:pt x="71740" y="33438"/>
                  </a:lnTo>
                  <a:lnTo>
                    <a:pt x="71434" y="32716"/>
                  </a:lnTo>
                  <a:lnTo>
                    <a:pt x="71101" y="31993"/>
                  </a:lnTo>
                  <a:lnTo>
                    <a:pt x="70767" y="31326"/>
                  </a:lnTo>
                  <a:lnTo>
                    <a:pt x="70406" y="30659"/>
                  </a:lnTo>
                  <a:lnTo>
                    <a:pt x="70017" y="30047"/>
                  </a:lnTo>
                  <a:lnTo>
                    <a:pt x="69628" y="29436"/>
                  </a:lnTo>
                  <a:lnTo>
                    <a:pt x="69239" y="28824"/>
                  </a:lnTo>
                  <a:lnTo>
                    <a:pt x="68822" y="28268"/>
                  </a:lnTo>
                  <a:lnTo>
                    <a:pt x="68405" y="27713"/>
                  </a:lnTo>
                  <a:lnTo>
                    <a:pt x="67543" y="26629"/>
                  </a:lnTo>
                  <a:lnTo>
                    <a:pt x="66654" y="25572"/>
                  </a:lnTo>
                  <a:lnTo>
                    <a:pt x="64847" y="23543"/>
                  </a:lnTo>
                  <a:lnTo>
                    <a:pt x="63985" y="22487"/>
                  </a:lnTo>
                  <a:lnTo>
                    <a:pt x="63124" y="21431"/>
                  </a:lnTo>
                  <a:lnTo>
                    <a:pt x="62707" y="20875"/>
                  </a:lnTo>
                  <a:lnTo>
                    <a:pt x="62290" y="20291"/>
                  </a:lnTo>
                  <a:lnTo>
                    <a:pt x="61901" y="19707"/>
                  </a:lnTo>
                  <a:lnTo>
                    <a:pt x="61511" y="19124"/>
                  </a:lnTo>
                  <a:lnTo>
                    <a:pt x="60288" y="17123"/>
                  </a:lnTo>
                  <a:lnTo>
                    <a:pt x="59010" y="15205"/>
                  </a:lnTo>
                  <a:lnTo>
                    <a:pt x="58371" y="14260"/>
                  </a:lnTo>
                  <a:lnTo>
                    <a:pt x="57703" y="13342"/>
                  </a:lnTo>
                  <a:lnTo>
                    <a:pt x="57036" y="12453"/>
                  </a:lnTo>
                  <a:lnTo>
                    <a:pt x="56369" y="11591"/>
                  </a:lnTo>
                  <a:lnTo>
                    <a:pt x="55674" y="10730"/>
                  </a:lnTo>
                  <a:lnTo>
                    <a:pt x="54980" y="9896"/>
                  </a:lnTo>
                  <a:lnTo>
                    <a:pt x="54257" y="9117"/>
                  </a:lnTo>
                  <a:lnTo>
                    <a:pt x="53534" y="8339"/>
                  </a:lnTo>
                  <a:lnTo>
                    <a:pt x="52784" y="7589"/>
                  </a:lnTo>
                  <a:lnTo>
                    <a:pt x="52033" y="6866"/>
                  </a:lnTo>
                  <a:lnTo>
                    <a:pt x="51227" y="6171"/>
                  </a:lnTo>
                  <a:lnTo>
                    <a:pt x="50421" y="5504"/>
                  </a:lnTo>
                  <a:lnTo>
                    <a:pt x="49615" y="4893"/>
                  </a:lnTo>
                  <a:lnTo>
                    <a:pt x="48753" y="4281"/>
                  </a:lnTo>
                  <a:lnTo>
                    <a:pt x="47892" y="3725"/>
                  </a:lnTo>
                  <a:lnTo>
                    <a:pt x="47002" y="3197"/>
                  </a:lnTo>
                  <a:lnTo>
                    <a:pt x="46085" y="2697"/>
                  </a:lnTo>
                  <a:lnTo>
                    <a:pt x="45140" y="2252"/>
                  </a:lnTo>
                  <a:lnTo>
                    <a:pt x="44167" y="1835"/>
                  </a:lnTo>
                  <a:lnTo>
                    <a:pt x="43166" y="1474"/>
                  </a:lnTo>
                  <a:lnTo>
                    <a:pt x="42110" y="1140"/>
                  </a:lnTo>
                  <a:lnTo>
                    <a:pt x="41054" y="834"/>
                  </a:lnTo>
                  <a:lnTo>
                    <a:pt x="39970" y="584"/>
                  </a:lnTo>
                  <a:lnTo>
                    <a:pt x="38830" y="362"/>
                  </a:lnTo>
                  <a:lnTo>
                    <a:pt x="37691" y="195"/>
                  </a:lnTo>
                  <a:lnTo>
                    <a:pt x="36496" y="84"/>
                  </a:lnTo>
                  <a:lnTo>
                    <a:pt x="35273" y="28"/>
                  </a:lnTo>
                  <a:lnTo>
                    <a:pt x="3399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63"/>
            <p:cNvSpPr/>
            <p:nvPr/>
          </p:nvSpPr>
          <p:spPr>
            <a:xfrm>
              <a:off x="883125" y="3654175"/>
              <a:ext cx="1360625" cy="1535725"/>
            </a:xfrm>
            <a:custGeom>
              <a:avLst/>
              <a:gdLst/>
              <a:ahLst/>
              <a:cxnLst/>
              <a:rect l="l" t="t" r="r" b="b"/>
              <a:pathLst>
                <a:path w="54425" h="61429" extrusionOk="0">
                  <a:moveTo>
                    <a:pt x="14343" y="1"/>
                  </a:moveTo>
                  <a:lnTo>
                    <a:pt x="13760" y="28"/>
                  </a:lnTo>
                  <a:lnTo>
                    <a:pt x="13176" y="84"/>
                  </a:lnTo>
                  <a:lnTo>
                    <a:pt x="12620" y="139"/>
                  </a:lnTo>
                  <a:lnTo>
                    <a:pt x="12064" y="223"/>
                  </a:lnTo>
                  <a:lnTo>
                    <a:pt x="11508" y="306"/>
                  </a:lnTo>
                  <a:lnTo>
                    <a:pt x="10980" y="417"/>
                  </a:lnTo>
                  <a:lnTo>
                    <a:pt x="10452" y="556"/>
                  </a:lnTo>
                  <a:lnTo>
                    <a:pt x="9924" y="695"/>
                  </a:lnTo>
                  <a:lnTo>
                    <a:pt x="9424" y="862"/>
                  </a:lnTo>
                  <a:lnTo>
                    <a:pt x="8395" y="1224"/>
                  </a:lnTo>
                  <a:lnTo>
                    <a:pt x="7450" y="1640"/>
                  </a:lnTo>
                  <a:lnTo>
                    <a:pt x="6505" y="2113"/>
                  </a:lnTo>
                  <a:lnTo>
                    <a:pt x="5588" y="2641"/>
                  </a:lnTo>
                  <a:lnTo>
                    <a:pt x="4698" y="3197"/>
                  </a:lnTo>
                  <a:lnTo>
                    <a:pt x="3864" y="3808"/>
                  </a:lnTo>
                  <a:lnTo>
                    <a:pt x="3031" y="4448"/>
                  </a:lnTo>
                  <a:lnTo>
                    <a:pt x="2225" y="5143"/>
                  </a:lnTo>
                  <a:lnTo>
                    <a:pt x="1474" y="5838"/>
                  </a:lnTo>
                  <a:lnTo>
                    <a:pt x="724" y="6560"/>
                  </a:lnTo>
                  <a:lnTo>
                    <a:pt x="1" y="7339"/>
                  </a:lnTo>
                  <a:lnTo>
                    <a:pt x="640" y="6755"/>
                  </a:lnTo>
                  <a:lnTo>
                    <a:pt x="1335" y="6199"/>
                  </a:lnTo>
                  <a:lnTo>
                    <a:pt x="2030" y="5671"/>
                  </a:lnTo>
                  <a:lnTo>
                    <a:pt x="2753" y="5143"/>
                  </a:lnTo>
                  <a:lnTo>
                    <a:pt x="3475" y="4670"/>
                  </a:lnTo>
                  <a:lnTo>
                    <a:pt x="4226" y="4225"/>
                  </a:lnTo>
                  <a:lnTo>
                    <a:pt x="5004" y="3808"/>
                  </a:lnTo>
                  <a:lnTo>
                    <a:pt x="5810" y="3419"/>
                  </a:lnTo>
                  <a:lnTo>
                    <a:pt x="6616" y="3086"/>
                  </a:lnTo>
                  <a:lnTo>
                    <a:pt x="7478" y="2780"/>
                  </a:lnTo>
                  <a:lnTo>
                    <a:pt x="8340" y="2530"/>
                  </a:lnTo>
                  <a:lnTo>
                    <a:pt x="9229" y="2308"/>
                  </a:lnTo>
                  <a:lnTo>
                    <a:pt x="10146" y="2141"/>
                  </a:lnTo>
                  <a:lnTo>
                    <a:pt x="11063" y="2002"/>
                  </a:lnTo>
                  <a:lnTo>
                    <a:pt x="12036" y="1918"/>
                  </a:lnTo>
                  <a:lnTo>
                    <a:pt x="13009" y="1891"/>
                  </a:lnTo>
                  <a:lnTo>
                    <a:pt x="14288" y="1918"/>
                  </a:lnTo>
                  <a:lnTo>
                    <a:pt x="15511" y="2002"/>
                  </a:lnTo>
                  <a:lnTo>
                    <a:pt x="16706" y="2113"/>
                  </a:lnTo>
                  <a:lnTo>
                    <a:pt x="17873" y="2280"/>
                  </a:lnTo>
                  <a:lnTo>
                    <a:pt x="18985" y="2502"/>
                  </a:lnTo>
                  <a:lnTo>
                    <a:pt x="20097" y="2752"/>
                  </a:lnTo>
                  <a:lnTo>
                    <a:pt x="21153" y="3030"/>
                  </a:lnTo>
                  <a:lnTo>
                    <a:pt x="22182" y="3364"/>
                  </a:lnTo>
                  <a:lnTo>
                    <a:pt x="23182" y="3753"/>
                  </a:lnTo>
                  <a:lnTo>
                    <a:pt x="24155" y="4170"/>
                  </a:lnTo>
                  <a:lnTo>
                    <a:pt x="25100" y="4615"/>
                  </a:lnTo>
                  <a:lnTo>
                    <a:pt x="26017" y="5115"/>
                  </a:lnTo>
                  <a:lnTo>
                    <a:pt x="26907" y="5643"/>
                  </a:lnTo>
                  <a:lnTo>
                    <a:pt x="27768" y="6199"/>
                  </a:lnTo>
                  <a:lnTo>
                    <a:pt x="28630" y="6783"/>
                  </a:lnTo>
                  <a:lnTo>
                    <a:pt x="29464" y="7422"/>
                  </a:lnTo>
                  <a:lnTo>
                    <a:pt x="30270" y="8089"/>
                  </a:lnTo>
                  <a:lnTo>
                    <a:pt x="31048" y="8784"/>
                  </a:lnTo>
                  <a:lnTo>
                    <a:pt x="31799" y="9479"/>
                  </a:lnTo>
                  <a:lnTo>
                    <a:pt x="32549" y="10229"/>
                  </a:lnTo>
                  <a:lnTo>
                    <a:pt x="33300" y="11008"/>
                  </a:lnTo>
                  <a:lnTo>
                    <a:pt x="33995" y="11814"/>
                  </a:lnTo>
                  <a:lnTo>
                    <a:pt x="34717" y="12647"/>
                  </a:lnTo>
                  <a:lnTo>
                    <a:pt x="35384" y="13481"/>
                  </a:lnTo>
                  <a:lnTo>
                    <a:pt x="36079" y="14371"/>
                  </a:lnTo>
                  <a:lnTo>
                    <a:pt x="36746" y="15260"/>
                  </a:lnTo>
                  <a:lnTo>
                    <a:pt x="37386" y="16177"/>
                  </a:lnTo>
                  <a:lnTo>
                    <a:pt x="38025" y="17123"/>
                  </a:lnTo>
                  <a:lnTo>
                    <a:pt x="39304" y="19040"/>
                  </a:lnTo>
                  <a:lnTo>
                    <a:pt x="40554" y="21014"/>
                  </a:lnTo>
                  <a:lnTo>
                    <a:pt x="40916" y="21625"/>
                  </a:lnTo>
                  <a:lnTo>
                    <a:pt x="41333" y="22209"/>
                  </a:lnTo>
                  <a:lnTo>
                    <a:pt x="41722" y="22793"/>
                  </a:lnTo>
                  <a:lnTo>
                    <a:pt x="42139" y="23321"/>
                  </a:lnTo>
                  <a:lnTo>
                    <a:pt x="43000" y="24405"/>
                  </a:lnTo>
                  <a:lnTo>
                    <a:pt x="43890" y="25433"/>
                  </a:lnTo>
                  <a:lnTo>
                    <a:pt x="45669" y="27490"/>
                  </a:lnTo>
                  <a:lnTo>
                    <a:pt x="46558" y="28546"/>
                  </a:lnTo>
                  <a:lnTo>
                    <a:pt x="47420" y="29603"/>
                  </a:lnTo>
                  <a:lnTo>
                    <a:pt x="47837" y="30186"/>
                  </a:lnTo>
                  <a:lnTo>
                    <a:pt x="48254" y="30742"/>
                  </a:lnTo>
                  <a:lnTo>
                    <a:pt x="48671" y="31326"/>
                  </a:lnTo>
                  <a:lnTo>
                    <a:pt x="49060" y="31937"/>
                  </a:lnTo>
                  <a:lnTo>
                    <a:pt x="49421" y="32577"/>
                  </a:lnTo>
                  <a:lnTo>
                    <a:pt x="49782" y="33244"/>
                  </a:lnTo>
                  <a:lnTo>
                    <a:pt x="50144" y="33911"/>
                  </a:lnTo>
                  <a:lnTo>
                    <a:pt x="50449" y="34634"/>
                  </a:lnTo>
                  <a:lnTo>
                    <a:pt x="50783" y="35356"/>
                  </a:lnTo>
                  <a:lnTo>
                    <a:pt x="51061" y="36135"/>
                  </a:lnTo>
                  <a:lnTo>
                    <a:pt x="51339" y="36941"/>
                  </a:lnTo>
                  <a:lnTo>
                    <a:pt x="51561" y="37775"/>
                  </a:lnTo>
                  <a:lnTo>
                    <a:pt x="51784" y="38664"/>
                  </a:lnTo>
                  <a:lnTo>
                    <a:pt x="51978" y="39581"/>
                  </a:lnTo>
                  <a:lnTo>
                    <a:pt x="52145" y="40526"/>
                  </a:lnTo>
                  <a:lnTo>
                    <a:pt x="52284" y="41527"/>
                  </a:lnTo>
                  <a:lnTo>
                    <a:pt x="52367" y="42305"/>
                  </a:lnTo>
                  <a:lnTo>
                    <a:pt x="52423" y="43083"/>
                  </a:lnTo>
                  <a:lnTo>
                    <a:pt x="52479" y="43834"/>
                  </a:lnTo>
                  <a:lnTo>
                    <a:pt x="52506" y="44584"/>
                  </a:lnTo>
                  <a:lnTo>
                    <a:pt x="52506" y="45307"/>
                  </a:lnTo>
                  <a:lnTo>
                    <a:pt x="52506" y="46058"/>
                  </a:lnTo>
                  <a:lnTo>
                    <a:pt x="52479" y="46752"/>
                  </a:lnTo>
                  <a:lnTo>
                    <a:pt x="52423" y="47475"/>
                  </a:lnTo>
                  <a:lnTo>
                    <a:pt x="52367" y="48170"/>
                  </a:lnTo>
                  <a:lnTo>
                    <a:pt x="52284" y="48865"/>
                  </a:lnTo>
                  <a:lnTo>
                    <a:pt x="52201" y="49532"/>
                  </a:lnTo>
                  <a:lnTo>
                    <a:pt x="52089" y="50199"/>
                  </a:lnTo>
                  <a:lnTo>
                    <a:pt x="51950" y="50838"/>
                  </a:lnTo>
                  <a:lnTo>
                    <a:pt x="51811" y="51506"/>
                  </a:lnTo>
                  <a:lnTo>
                    <a:pt x="51645" y="52145"/>
                  </a:lnTo>
                  <a:lnTo>
                    <a:pt x="51450" y="52756"/>
                  </a:lnTo>
                  <a:lnTo>
                    <a:pt x="51256" y="53368"/>
                  </a:lnTo>
                  <a:lnTo>
                    <a:pt x="51061" y="53979"/>
                  </a:lnTo>
                  <a:lnTo>
                    <a:pt x="50839" y="54563"/>
                  </a:lnTo>
                  <a:lnTo>
                    <a:pt x="50588" y="55175"/>
                  </a:lnTo>
                  <a:lnTo>
                    <a:pt x="50338" y="55730"/>
                  </a:lnTo>
                  <a:lnTo>
                    <a:pt x="50060" y="56314"/>
                  </a:lnTo>
                  <a:lnTo>
                    <a:pt x="49782" y="56870"/>
                  </a:lnTo>
                  <a:lnTo>
                    <a:pt x="49477" y="57398"/>
                  </a:lnTo>
                  <a:lnTo>
                    <a:pt x="49171" y="57954"/>
                  </a:lnTo>
                  <a:lnTo>
                    <a:pt x="48837" y="58482"/>
                  </a:lnTo>
                  <a:lnTo>
                    <a:pt x="48504" y="58982"/>
                  </a:lnTo>
                  <a:lnTo>
                    <a:pt x="48142" y="59483"/>
                  </a:lnTo>
                  <a:lnTo>
                    <a:pt x="47392" y="60483"/>
                  </a:lnTo>
                  <a:lnTo>
                    <a:pt x="46586" y="61428"/>
                  </a:lnTo>
                  <a:lnTo>
                    <a:pt x="47114" y="60928"/>
                  </a:lnTo>
                  <a:lnTo>
                    <a:pt x="47614" y="60428"/>
                  </a:lnTo>
                  <a:lnTo>
                    <a:pt x="48115" y="59928"/>
                  </a:lnTo>
                  <a:lnTo>
                    <a:pt x="48587" y="59427"/>
                  </a:lnTo>
                  <a:lnTo>
                    <a:pt x="49032" y="58871"/>
                  </a:lnTo>
                  <a:lnTo>
                    <a:pt x="49477" y="58343"/>
                  </a:lnTo>
                  <a:lnTo>
                    <a:pt x="49894" y="57787"/>
                  </a:lnTo>
                  <a:lnTo>
                    <a:pt x="50311" y="57204"/>
                  </a:lnTo>
                  <a:lnTo>
                    <a:pt x="50700" y="56620"/>
                  </a:lnTo>
                  <a:lnTo>
                    <a:pt x="51061" y="56036"/>
                  </a:lnTo>
                  <a:lnTo>
                    <a:pt x="51422" y="55425"/>
                  </a:lnTo>
                  <a:lnTo>
                    <a:pt x="51756" y="54785"/>
                  </a:lnTo>
                  <a:lnTo>
                    <a:pt x="52089" y="54146"/>
                  </a:lnTo>
                  <a:lnTo>
                    <a:pt x="52367" y="53507"/>
                  </a:lnTo>
                  <a:lnTo>
                    <a:pt x="52645" y="52840"/>
                  </a:lnTo>
                  <a:lnTo>
                    <a:pt x="52923" y="52173"/>
                  </a:lnTo>
                  <a:lnTo>
                    <a:pt x="53173" y="51478"/>
                  </a:lnTo>
                  <a:lnTo>
                    <a:pt x="53396" y="50783"/>
                  </a:lnTo>
                  <a:lnTo>
                    <a:pt x="53590" y="50088"/>
                  </a:lnTo>
                  <a:lnTo>
                    <a:pt x="53757" y="49337"/>
                  </a:lnTo>
                  <a:lnTo>
                    <a:pt x="53924" y="48615"/>
                  </a:lnTo>
                  <a:lnTo>
                    <a:pt x="54063" y="47864"/>
                  </a:lnTo>
                  <a:lnTo>
                    <a:pt x="54174" y="47086"/>
                  </a:lnTo>
                  <a:lnTo>
                    <a:pt x="54285" y="46308"/>
                  </a:lnTo>
                  <a:lnTo>
                    <a:pt x="54341" y="45529"/>
                  </a:lnTo>
                  <a:lnTo>
                    <a:pt x="54396" y="44723"/>
                  </a:lnTo>
                  <a:lnTo>
                    <a:pt x="54424" y="43917"/>
                  </a:lnTo>
                  <a:lnTo>
                    <a:pt x="54424" y="43083"/>
                  </a:lnTo>
                  <a:lnTo>
                    <a:pt x="54396" y="42222"/>
                  </a:lnTo>
                  <a:lnTo>
                    <a:pt x="54369" y="41388"/>
                  </a:lnTo>
                  <a:lnTo>
                    <a:pt x="54285" y="40498"/>
                  </a:lnTo>
                  <a:lnTo>
                    <a:pt x="54202" y="39637"/>
                  </a:lnTo>
                  <a:lnTo>
                    <a:pt x="54063" y="38608"/>
                  </a:lnTo>
                  <a:lnTo>
                    <a:pt x="53896" y="37663"/>
                  </a:lnTo>
                  <a:lnTo>
                    <a:pt x="53702" y="36746"/>
                  </a:lnTo>
                  <a:lnTo>
                    <a:pt x="53479" y="35857"/>
                  </a:lnTo>
                  <a:lnTo>
                    <a:pt x="53229" y="35023"/>
                  </a:lnTo>
                  <a:lnTo>
                    <a:pt x="52979" y="34217"/>
                  </a:lnTo>
                  <a:lnTo>
                    <a:pt x="52673" y="33438"/>
                  </a:lnTo>
                  <a:lnTo>
                    <a:pt x="52367" y="32716"/>
                  </a:lnTo>
                  <a:lnTo>
                    <a:pt x="52034" y="31993"/>
                  </a:lnTo>
                  <a:lnTo>
                    <a:pt x="51700" y="31326"/>
                  </a:lnTo>
                  <a:lnTo>
                    <a:pt x="51339" y="30659"/>
                  </a:lnTo>
                  <a:lnTo>
                    <a:pt x="50950" y="30047"/>
                  </a:lnTo>
                  <a:lnTo>
                    <a:pt x="50561" y="29436"/>
                  </a:lnTo>
                  <a:lnTo>
                    <a:pt x="50172" y="28824"/>
                  </a:lnTo>
                  <a:lnTo>
                    <a:pt x="49755" y="28268"/>
                  </a:lnTo>
                  <a:lnTo>
                    <a:pt x="49338" y="27713"/>
                  </a:lnTo>
                  <a:lnTo>
                    <a:pt x="48476" y="26629"/>
                  </a:lnTo>
                  <a:lnTo>
                    <a:pt x="47587" y="25572"/>
                  </a:lnTo>
                  <a:lnTo>
                    <a:pt x="45780" y="23543"/>
                  </a:lnTo>
                  <a:lnTo>
                    <a:pt x="44918" y="22487"/>
                  </a:lnTo>
                  <a:lnTo>
                    <a:pt x="44057" y="21431"/>
                  </a:lnTo>
                  <a:lnTo>
                    <a:pt x="43640" y="20875"/>
                  </a:lnTo>
                  <a:lnTo>
                    <a:pt x="43223" y="20291"/>
                  </a:lnTo>
                  <a:lnTo>
                    <a:pt x="42834" y="19707"/>
                  </a:lnTo>
                  <a:lnTo>
                    <a:pt x="42444" y="19124"/>
                  </a:lnTo>
                  <a:lnTo>
                    <a:pt x="41221" y="17123"/>
                  </a:lnTo>
                  <a:lnTo>
                    <a:pt x="39943" y="15205"/>
                  </a:lnTo>
                  <a:lnTo>
                    <a:pt x="39304" y="14260"/>
                  </a:lnTo>
                  <a:lnTo>
                    <a:pt x="38636" y="13342"/>
                  </a:lnTo>
                  <a:lnTo>
                    <a:pt x="37969" y="12453"/>
                  </a:lnTo>
                  <a:lnTo>
                    <a:pt x="37302" y="11591"/>
                  </a:lnTo>
                  <a:lnTo>
                    <a:pt x="36607" y="10730"/>
                  </a:lnTo>
                  <a:lnTo>
                    <a:pt x="35913" y="9896"/>
                  </a:lnTo>
                  <a:lnTo>
                    <a:pt x="35190" y="9117"/>
                  </a:lnTo>
                  <a:lnTo>
                    <a:pt x="34467" y="8339"/>
                  </a:lnTo>
                  <a:lnTo>
                    <a:pt x="33717" y="7589"/>
                  </a:lnTo>
                  <a:lnTo>
                    <a:pt x="32966" y="6866"/>
                  </a:lnTo>
                  <a:lnTo>
                    <a:pt x="32160" y="6171"/>
                  </a:lnTo>
                  <a:lnTo>
                    <a:pt x="31354" y="5504"/>
                  </a:lnTo>
                  <a:lnTo>
                    <a:pt x="30548" y="4893"/>
                  </a:lnTo>
                  <a:lnTo>
                    <a:pt x="29686" y="4281"/>
                  </a:lnTo>
                  <a:lnTo>
                    <a:pt x="28825" y="3725"/>
                  </a:lnTo>
                  <a:lnTo>
                    <a:pt x="27935" y="3197"/>
                  </a:lnTo>
                  <a:lnTo>
                    <a:pt x="27018" y="2697"/>
                  </a:lnTo>
                  <a:lnTo>
                    <a:pt x="26073" y="2252"/>
                  </a:lnTo>
                  <a:lnTo>
                    <a:pt x="25100" y="1835"/>
                  </a:lnTo>
                  <a:lnTo>
                    <a:pt x="24099" y="1474"/>
                  </a:lnTo>
                  <a:lnTo>
                    <a:pt x="23043" y="1140"/>
                  </a:lnTo>
                  <a:lnTo>
                    <a:pt x="21987" y="834"/>
                  </a:lnTo>
                  <a:lnTo>
                    <a:pt x="20903" y="584"/>
                  </a:lnTo>
                  <a:lnTo>
                    <a:pt x="19763" y="362"/>
                  </a:lnTo>
                  <a:lnTo>
                    <a:pt x="18624" y="195"/>
                  </a:lnTo>
                  <a:lnTo>
                    <a:pt x="17429" y="84"/>
                  </a:lnTo>
                  <a:lnTo>
                    <a:pt x="16206" y="28"/>
                  </a:lnTo>
                  <a:lnTo>
                    <a:pt x="1492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63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63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63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63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63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extrusionOk="0">
                  <a:moveTo>
                    <a:pt x="17373" y="0"/>
                  </a:moveTo>
                  <a:lnTo>
                    <a:pt x="1" y="1279"/>
                  </a:ln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  <a:close/>
                </a:path>
              </a:pathLst>
            </a:custGeom>
            <a:solidFill>
              <a:srgbClr val="FDFC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63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fill="none" extrusionOk="0">
                  <a:moveTo>
                    <a:pt x="1" y="1279"/>
                  </a:move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63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extrusionOk="0">
                  <a:moveTo>
                    <a:pt x="1" y="0"/>
                  </a:moveTo>
                  <a:lnTo>
                    <a:pt x="362" y="12480"/>
                  </a:lnTo>
                  <a:lnTo>
                    <a:pt x="1085" y="12508"/>
                  </a:lnTo>
                  <a:lnTo>
                    <a:pt x="1085" y="12508"/>
                  </a:lnTo>
                  <a:lnTo>
                    <a:pt x="890" y="2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63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fill="none" extrusionOk="0">
                  <a:moveTo>
                    <a:pt x="362" y="12480"/>
                  </a:moveTo>
                  <a:lnTo>
                    <a:pt x="1" y="0"/>
                  </a:lnTo>
                  <a:lnTo>
                    <a:pt x="890" y="28"/>
                  </a:lnTo>
                  <a:lnTo>
                    <a:pt x="1085" y="125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63"/>
            <p:cNvSpPr/>
            <p:nvPr/>
          </p:nvSpPr>
          <p:spPr>
            <a:xfrm>
              <a:off x="867850" y="4524875"/>
              <a:ext cx="949925" cy="503800"/>
            </a:xfrm>
            <a:custGeom>
              <a:avLst/>
              <a:gdLst/>
              <a:ahLst/>
              <a:cxnLst/>
              <a:rect l="l" t="t" r="r" b="b"/>
              <a:pathLst>
                <a:path w="37997" h="20152" extrusionOk="0">
                  <a:moveTo>
                    <a:pt x="9729" y="0"/>
                  </a:moveTo>
                  <a:lnTo>
                    <a:pt x="9256" y="28"/>
                  </a:lnTo>
                  <a:lnTo>
                    <a:pt x="8756" y="84"/>
                  </a:lnTo>
                  <a:lnTo>
                    <a:pt x="8311" y="139"/>
                  </a:lnTo>
                  <a:lnTo>
                    <a:pt x="7839" y="250"/>
                  </a:lnTo>
                  <a:lnTo>
                    <a:pt x="7394" y="362"/>
                  </a:lnTo>
                  <a:lnTo>
                    <a:pt x="6977" y="473"/>
                  </a:lnTo>
                  <a:lnTo>
                    <a:pt x="6560" y="640"/>
                  </a:lnTo>
                  <a:lnTo>
                    <a:pt x="6171" y="806"/>
                  </a:lnTo>
                  <a:lnTo>
                    <a:pt x="5782" y="973"/>
                  </a:lnTo>
                  <a:lnTo>
                    <a:pt x="5420" y="1168"/>
                  </a:lnTo>
                  <a:lnTo>
                    <a:pt x="5059" y="1362"/>
                  </a:lnTo>
                  <a:lnTo>
                    <a:pt x="4753" y="1557"/>
                  </a:lnTo>
                  <a:lnTo>
                    <a:pt x="4448" y="1779"/>
                  </a:lnTo>
                  <a:lnTo>
                    <a:pt x="4142" y="2001"/>
                  </a:lnTo>
                  <a:lnTo>
                    <a:pt x="3892" y="2224"/>
                  </a:lnTo>
                  <a:lnTo>
                    <a:pt x="3586" y="2530"/>
                  </a:lnTo>
                  <a:lnTo>
                    <a:pt x="3252" y="2863"/>
                  </a:lnTo>
                  <a:lnTo>
                    <a:pt x="2947" y="3197"/>
                  </a:lnTo>
                  <a:lnTo>
                    <a:pt x="2613" y="3586"/>
                  </a:lnTo>
                  <a:lnTo>
                    <a:pt x="2307" y="4003"/>
                  </a:lnTo>
                  <a:lnTo>
                    <a:pt x="2029" y="4420"/>
                  </a:lnTo>
                  <a:lnTo>
                    <a:pt x="1752" y="4892"/>
                  </a:lnTo>
                  <a:lnTo>
                    <a:pt x="1474" y="5365"/>
                  </a:lnTo>
                  <a:lnTo>
                    <a:pt x="1196" y="5837"/>
                  </a:lnTo>
                  <a:lnTo>
                    <a:pt x="973" y="6365"/>
                  </a:lnTo>
                  <a:lnTo>
                    <a:pt x="751" y="6866"/>
                  </a:lnTo>
                  <a:lnTo>
                    <a:pt x="556" y="7422"/>
                  </a:lnTo>
                  <a:lnTo>
                    <a:pt x="390" y="7978"/>
                  </a:lnTo>
                  <a:lnTo>
                    <a:pt x="251" y="8533"/>
                  </a:lnTo>
                  <a:lnTo>
                    <a:pt x="139" y="9089"/>
                  </a:lnTo>
                  <a:lnTo>
                    <a:pt x="56" y="9673"/>
                  </a:lnTo>
                  <a:lnTo>
                    <a:pt x="0" y="10257"/>
                  </a:lnTo>
                  <a:lnTo>
                    <a:pt x="0" y="10840"/>
                  </a:lnTo>
                  <a:lnTo>
                    <a:pt x="28" y="11452"/>
                  </a:lnTo>
                  <a:lnTo>
                    <a:pt x="84" y="12036"/>
                  </a:lnTo>
                  <a:lnTo>
                    <a:pt x="195" y="12647"/>
                  </a:lnTo>
                  <a:lnTo>
                    <a:pt x="362" y="13231"/>
                  </a:lnTo>
                  <a:lnTo>
                    <a:pt x="556" y="13842"/>
                  </a:lnTo>
                  <a:lnTo>
                    <a:pt x="834" y="14426"/>
                  </a:lnTo>
                  <a:lnTo>
                    <a:pt x="1140" y="15010"/>
                  </a:lnTo>
                  <a:lnTo>
                    <a:pt x="1501" y="15593"/>
                  </a:lnTo>
                  <a:lnTo>
                    <a:pt x="1918" y="16177"/>
                  </a:lnTo>
                  <a:lnTo>
                    <a:pt x="2419" y="16733"/>
                  </a:lnTo>
                  <a:lnTo>
                    <a:pt x="2947" y="17289"/>
                  </a:lnTo>
                  <a:lnTo>
                    <a:pt x="3558" y="17817"/>
                  </a:lnTo>
                  <a:lnTo>
                    <a:pt x="4253" y="18345"/>
                  </a:lnTo>
                  <a:lnTo>
                    <a:pt x="4976" y="18873"/>
                  </a:lnTo>
                  <a:lnTo>
                    <a:pt x="5365" y="19096"/>
                  </a:lnTo>
                  <a:lnTo>
                    <a:pt x="5754" y="19290"/>
                  </a:lnTo>
                  <a:lnTo>
                    <a:pt x="6171" y="19485"/>
                  </a:lnTo>
                  <a:lnTo>
                    <a:pt x="6616" y="19624"/>
                  </a:lnTo>
                  <a:lnTo>
                    <a:pt x="7088" y="19763"/>
                  </a:lnTo>
                  <a:lnTo>
                    <a:pt x="7561" y="19902"/>
                  </a:lnTo>
                  <a:lnTo>
                    <a:pt x="8033" y="19985"/>
                  </a:lnTo>
                  <a:lnTo>
                    <a:pt x="8534" y="20069"/>
                  </a:lnTo>
                  <a:lnTo>
                    <a:pt x="9034" y="20096"/>
                  </a:lnTo>
                  <a:lnTo>
                    <a:pt x="9562" y="20124"/>
                  </a:lnTo>
                  <a:lnTo>
                    <a:pt x="10090" y="20152"/>
                  </a:lnTo>
                  <a:lnTo>
                    <a:pt x="10618" y="20124"/>
                  </a:lnTo>
                  <a:lnTo>
                    <a:pt x="11146" y="20069"/>
                  </a:lnTo>
                  <a:lnTo>
                    <a:pt x="11674" y="20013"/>
                  </a:lnTo>
                  <a:lnTo>
                    <a:pt x="12203" y="19902"/>
                  </a:lnTo>
                  <a:lnTo>
                    <a:pt x="12731" y="19791"/>
                  </a:lnTo>
                  <a:lnTo>
                    <a:pt x="13231" y="19652"/>
                  </a:lnTo>
                  <a:lnTo>
                    <a:pt x="13759" y="19485"/>
                  </a:lnTo>
                  <a:lnTo>
                    <a:pt x="14259" y="19290"/>
                  </a:lnTo>
                  <a:lnTo>
                    <a:pt x="14760" y="19068"/>
                  </a:lnTo>
                  <a:lnTo>
                    <a:pt x="15232" y="18818"/>
                  </a:lnTo>
                  <a:lnTo>
                    <a:pt x="15705" y="18540"/>
                  </a:lnTo>
                  <a:lnTo>
                    <a:pt x="16150" y="18234"/>
                  </a:lnTo>
                  <a:lnTo>
                    <a:pt x="16594" y="17901"/>
                  </a:lnTo>
                  <a:lnTo>
                    <a:pt x="17011" y="17539"/>
                  </a:lnTo>
                  <a:lnTo>
                    <a:pt x="17400" y="17150"/>
                  </a:lnTo>
                  <a:lnTo>
                    <a:pt x="17762" y="16733"/>
                  </a:lnTo>
                  <a:lnTo>
                    <a:pt x="18095" y="16288"/>
                  </a:lnTo>
                  <a:lnTo>
                    <a:pt x="18429" y="15816"/>
                  </a:lnTo>
                  <a:lnTo>
                    <a:pt x="18707" y="15316"/>
                  </a:lnTo>
                  <a:lnTo>
                    <a:pt x="18957" y="14787"/>
                  </a:lnTo>
                  <a:lnTo>
                    <a:pt x="19179" y="14204"/>
                  </a:lnTo>
                  <a:lnTo>
                    <a:pt x="19429" y="14732"/>
                  </a:lnTo>
                  <a:lnTo>
                    <a:pt x="19707" y="15204"/>
                  </a:lnTo>
                  <a:lnTo>
                    <a:pt x="20180" y="15844"/>
                  </a:lnTo>
                  <a:lnTo>
                    <a:pt x="20652" y="16427"/>
                  </a:lnTo>
                  <a:lnTo>
                    <a:pt x="21153" y="16955"/>
                  </a:lnTo>
                  <a:lnTo>
                    <a:pt x="21653" y="17456"/>
                  </a:lnTo>
                  <a:lnTo>
                    <a:pt x="22153" y="17901"/>
                  </a:lnTo>
                  <a:lnTo>
                    <a:pt x="22654" y="18290"/>
                  </a:lnTo>
                  <a:lnTo>
                    <a:pt x="23182" y="18651"/>
                  </a:lnTo>
                  <a:lnTo>
                    <a:pt x="23682" y="18957"/>
                  </a:lnTo>
                  <a:lnTo>
                    <a:pt x="24210" y="19235"/>
                  </a:lnTo>
                  <a:lnTo>
                    <a:pt x="24710" y="19457"/>
                  </a:lnTo>
                  <a:lnTo>
                    <a:pt x="25239" y="19652"/>
                  </a:lnTo>
                  <a:lnTo>
                    <a:pt x="25739" y="19818"/>
                  </a:lnTo>
                  <a:lnTo>
                    <a:pt x="26267" y="19957"/>
                  </a:lnTo>
                  <a:lnTo>
                    <a:pt x="26767" y="20041"/>
                  </a:lnTo>
                  <a:lnTo>
                    <a:pt x="27268" y="20096"/>
                  </a:lnTo>
                  <a:lnTo>
                    <a:pt x="27768" y="20124"/>
                  </a:lnTo>
                  <a:lnTo>
                    <a:pt x="28268" y="20152"/>
                  </a:lnTo>
                  <a:lnTo>
                    <a:pt x="28741" y="20124"/>
                  </a:lnTo>
                  <a:lnTo>
                    <a:pt x="29241" y="20069"/>
                  </a:lnTo>
                  <a:lnTo>
                    <a:pt x="29686" y="20013"/>
                  </a:lnTo>
                  <a:lnTo>
                    <a:pt x="30158" y="19902"/>
                  </a:lnTo>
                  <a:lnTo>
                    <a:pt x="30603" y="19791"/>
                  </a:lnTo>
                  <a:lnTo>
                    <a:pt x="31020" y="19679"/>
                  </a:lnTo>
                  <a:lnTo>
                    <a:pt x="31437" y="19513"/>
                  </a:lnTo>
                  <a:lnTo>
                    <a:pt x="31826" y="19346"/>
                  </a:lnTo>
                  <a:lnTo>
                    <a:pt x="32215" y="19179"/>
                  </a:lnTo>
                  <a:lnTo>
                    <a:pt x="32577" y="18985"/>
                  </a:lnTo>
                  <a:lnTo>
                    <a:pt x="32938" y="18790"/>
                  </a:lnTo>
                  <a:lnTo>
                    <a:pt x="33244" y="18595"/>
                  </a:lnTo>
                  <a:lnTo>
                    <a:pt x="33549" y="18373"/>
                  </a:lnTo>
                  <a:lnTo>
                    <a:pt x="33855" y="18151"/>
                  </a:lnTo>
                  <a:lnTo>
                    <a:pt x="34105" y="17928"/>
                  </a:lnTo>
                  <a:lnTo>
                    <a:pt x="34411" y="17623"/>
                  </a:lnTo>
                  <a:lnTo>
                    <a:pt x="34745" y="17289"/>
                  </a:lnTo>
                  <a:lnTo>
                    <a:pt x="35050" y="16955"/>
                  </a:lnTo>
                  <a:lnTo>
                    <a:pt x="35384" y="16566"/>
                  </a:lnTo>
                  <a:lnTo>
                    <a:pt x="35690" y="16149"/>
                  </a:lnTo>
                  <a:lnTo>
                    <a:pt x="35968" y="15732"/>
                  </a:lnTo>
                  <a:lnTo>
                    <a:pt x="36273" y="15260"/>
                  </a:lnTo>
                  <a:lnTo>
                    <a:pt x="36524" y="14787"/>
                  </a:lnTo>
                  <a:lnTo>
                    <a:pt x="36801" y="14315"/>
                  </a:lnTo>
                  <a:lnTo>
                    <a:pt x="37024" y="13787"/>
                  </a:lnTo>
                  <a:lnTo>
                    <a:pt x="37246" y="13286"/>
                  </a:lnTo>
                  <a:lnTo>
                    <a:pt x="37441" y="12731"/>
                  </a:lnTo>
                  <a:lnTo>
                    <a:pt x="37608" y="12175"/>
                  </a:lnTo>
                  <a:lnTo>
                    <a:pt x="37747" y="11619"/>
                  </a:lnTo>
                  <a:lnTo>
                    <a:pt x="37858" y="11063"/>
                  </a:lnTo>
                  <a:lnTo>
                    <a:pt x="37941" y="10479"/>
                  </a:lnTo>
                  <a:lnTo>
                    <a:pt x="37997" y="9895"/>
                  </a:lnTo>
                  <a:lnTo>
                    <a:pt x="37997" y="9312"/>
                  </a:lnTo>
                  <a:lnTo>
                    <a:pt x="37969" y="8700"/>
                  </a:lnTo>
                  <a:lnTo>
                    <a:pt x="37913" y="8116"/>
                  </a:lnTo>
                  <a:lnTo>
                    <a:pt x="37802" y="7505"/>
                  </a:lnTo>
                  <a:lnTo>
                    <a:pt x="37635" y="6921"/>
                  </a:lnTo>
                  <a:lnTo>
                    <a:pt x="37441" y="6310"/>
                  </a:lnTo>
                  <a:lnTo>
                    <a:pt x="37163" y="5726"/>
                  </a:lnTo>
                  <a:lnTo>
                    <a:pt x="36857" y="5142"/>
                  </a:lnTo>
                  <a:lnTo>
                    <a:pt x="36496" y="4559"/>
                  </a:lnTo>
                  <a:lnTo>
                    <a:pt x="36079" y="3975"/>
                  </a:lnTo>
                  <a:lnTo>
                    <a:pt x="35578" y="3419"/>
                  </a:lnTo>
                  <a:lnTo>
                    <a:pt x="35050" y="2863"/>
                  </a:lnTo>
                  <a:lnTo>
                    <a:pt x="34439" y="2335"/>
                  </a:lnTo>
                  <a:lnTo>
                    <a:pt x="33772" y="1807"/>
                  </a:lnTo>
                  <a:lnTo>
                    <a:pt x="33021" y="1279"/>
                  </a:lnTo>
                  <a:lnTo>
                    <a:pt x="32632" y="1056"/>
                  </a:lnTo>
                  <a:lnTo>
                    <a:pt x="32243" y="862"/>
                  </a:lnTo>
                  <a:lnTo>
                    <a:pt x="31826" y="667"/>
                  </a:lnTo>
                  <a:lnTo>
                    <a:pt x="31381" y="528"/>
                  </a:lnTo>
                  <a:lnTo>
                    <a:pt x="30937" y="389"/>
                  </a:lnTo>
                  <a:lnTo>
                    <a:pt x="30464" y="250"/>
                  </a:lnTo>
                  <a:lnTo>
                    <a:pt x="29964" y="167"/>
                  </a:lnTo>
                  <a:lnTo>
                    <a:pt x="29463" y="84"/>
                  </a:lnTo>
                  <a:lnTo>
                    <a:pt x="28963" y="56"/>
                  </a:lnTo>
                  <a:lnTo>
                    <a:pt x="28435" y="28"/>
                  </a:lnTo>
                  <a:lnTo>
                    <a:pt x="27907" y="0"/>
                  </a:lnTo>
                  <a:lnTo>
                    <a:pt x="27407" y="28"/>
                  </a:lnTo>
                  <a:lnTo>
                    <a:pt x="26851" y="84"/>
                  </a:lnTo>
                  <a:lnTo>
                    <a:pt x="26323" y="139"/>
                  </a:lnTo>
                  <a:lnTo>
                    <a:pt x="25795" y="250"/>
                  </a:lnTo>
                  <a:lnTo>
                    <a:pt x="25266" y="362"/>
                  </a:lnTo>
                  <a:lnTo>
                    <a:pt x="24766" y="501"/>
                  </a:lnTo>
                  <a:lnTo>
                    <a:pt x="24238" y="667"/>
                  </a:lnTo>
                  <a:lnTo>
                    <a:pt x="23738" y="862"/>
                  </a:lnTo>
                  <a:lnTo>
                    <a:pt x="23237" y="1084"/>
                  </a:lnTo>
                  <a:lnTo>
                    <a:pt x="22765" y="1334"/>
                  </a:lnTo>
                  <a:lnTo>
                    <a:pt x="22292" y="1612"/>
                  </a:lnTo>
                  <a:lnTo>
                    <a:pt x="21848" y="1918"/>
                  </a:lnTo>
                  <a:lnTo>
                    <a:pt x="21403" y="2252"/>
                  </a:lnTo>
                  <a:lnTo>
                    <a:pt x="20986" y="2613"/>
                  </a:lnTo>
                  <a:lnTo>
                    <a:pt x="20597" y="3002"/>
                  </a:lnTo>
                  <a:lnTo>
                    <a:pt x="20235" y="3419"/>
                  </a:lnTo>
                  <a:lnTo>
                    <a:pt x="19902" y="3864"/>
                  </a:lnTo>
                  <a:lnTo>
                    <a:pt x="19568" y="4336"/>
                  </a:lnTo>
                  <a:lnTo>
                    <a:pt x="19290" y="4837"/>
                  </a:lnTo>
                  <a:lnTo>
                    <a:pt x="19040" y="5365"/>
                  </a:lnTo>
                  <a:lnTo>
                    <a:pt x="18818" y="5948"/>
                  </a:lnTo>
                  <a:lnTo>
                    <a:pt x="18568" y="5420"/>
                  </a:lnTo>
                  <a:lnTo>
                    <a:pt x="18290" y="4948"/>
                  </a:lnTo>
                  <a:lnTo>
                    <a:pt x="17817" y="4309"/>
                  </a:lnTo>
                  <a:lnTo>
                    <a:pt x="17345" y="3725"/>
                  </a:lnTo>
                  <a:lnTo>
                    <a:pt x="16844" y="3197"/>
                  </a:lnTo>
                  <a:lnTo>
                    <a:pt x="16344" y="2696"/>
                  </a:lnTo>
                  <a:lnTo>
                    <a:pt x="15844" y="2252"/>
                  </a:lnTo>
                  <a:lnTo>
                    <a:pt x="15343" y="1863"/>
                  </a:lnTo>
                  <a:lnTo>
                    <a:pt x="14843" y="1501"/>
                  </a:lnTo>
                  <a:lnTo>
                    <a:pt x="14315" y="1195"/>
                  </a:lnTo>
                  <a:lnTo>
                    <a:pt x="13787" y="917"/>
                  </a:lnTo>
                  <a:lnTo>
                    <a:pt x="13287" y="695"/>
                  </a:lnTo>
                  <a:lnTo>
                    <a:pt x="12758" y="501"/>
                  </a:lnTo>
                  <a:lnTo>
                    <a:pt x="12258" y="334"/>
                  </a:lnTo>
                  <a:lnTo>
                    <a:pt x="11730" y="195"/>
                  </a:lnTo>
                  <a:lnTo>
                    <a:pt x="11230" y="111"/>
                  </a:lnTo>
                  <a:lnTo>
                    <a:pt x="10729" y="56"/>
                  </a:lnTo>
                  <a:lnTo>
                    <a:pt x="10229" y="28"/>
                  </a:lnTo>
                  <a:lnTo>
                    <a:pt x="9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63"/>
            <p:cNvSpPr/>
            <p:nvPr/>
          </p:nvSpPr>
          <p:spPr>
            <a:xfrm>
              <a:off x="1170125" y="4495000"/>
              <a:ext cx="345375" cy="187625"/>
            </a:xfrm>
            <a:custGeom>
              <a:avLst/>
              <a:gdLst/>
              <a:ahLst/>
              <a:cxnLst/>
              <a:rect l="l" t="t" r="r" b="b"/>
              <a:pathLst>
                <a:path w="13815" h="7505" extrusionOk="0">
                  <a:moveTo>
                    <a:pt x="7172" y="0"/>
                  </a:moveTo>
                  <a:lnTo>
                    <a:pt x="6588" y="28"/>
                  </a:lnTo>
                  <a:lnTo>
                    <a:pt x="6004" y="83"/>
                  </a:lnTo>
                  <a:lnTo>
                    <a:pt x="5420" y="139"/>
                  </a:lnTo>
                  <a:lnTo>
                    <a:pt x="4865" y="250"/>
                  </a:lnTo>
                  <a:lnTo>
                    <a:pt x="4336" y="389"/>
                  </a:lnTo>
                  <a:lnTo>
                    <a:pt x="3836" y="556"/>
                  </a:lnTo>
                  <a:lnTo>
                    <a:pt x="3336" y="723"/>
                  </a:lnTo>
                  <a:lnTo>
                    <a:pt x="2863" y="917"/>
                  </a:lnTo>
                  <a:lnTo>
                    <a:pt x="2446" y="1140"/>
                  </a:lnTo>
                  <a:lnTo>
                    <a:pt x="2029" y="1390"/>
                  </a:lnTo>
                  <a:lnTo>
                    <a:pt x="1668" y="1640"/>
                  </a:lnTo>
                  <a:lnTo>
                    <a:pt x="1307" y="1890"/>
                  </a:lnTo>
                  <a:lnTo>
                    <a:pt x="1001" y="2168"/>
                  </a:lnTo>
                  <a:lnTo>
                    <a:pt x="723" y="2446"/>
                  </a:lnTo>
                  <a:lnTo>
                    <a:pt x="501" y="2752"/>
                  </a:lnTo>
                  <a:lnTo>
                    <a:pt x="306" y="3058"/>
                  </a:lnTo>
                  <a:lnTo>
                    <a:pt x="167" y="3363"/>
                  </a:lnTo>
                  <a:lnTo>
                    <a:pt x="56" y="3697"/>
                  </a:lnTo>
                  <a:lnTo>
                    <a:pt x="0" y="4003"/>
                  </a:lnTo>
                  <a:lnTo>
                    <a:pt x="0" y="4308"/>
                  </a:lnTo>
                  <a:lnTo>
                    <a:pt x="56" y="4642"/>
                  </a:lnTo>
                  <a:lnTo>
                    <a:pt x="139" y="4948"/>
                  </a:lnTo>
                  <a:lnTo>
                    <a:pt x="306" y="5253"/>
                  </a:lnTo>
                  <a:lnTo>
                    <a:pt x="501" y="5559"/>
                  </a:lnTo>
                  <a:lnTo>
                    <a:pt x="779" y="5837"/>
                  </a:lnTo>
                  <a:lnTo>
                    <a:pt x="1112" y="6115"/>
                  </a:lnTo>
                  <a:lnTo>
                    <a:pt x="1501" y="6393"/>
                  </a:lnTo>
                  <a:lnTo>
                    <a:pt x="1946" y="6643"/>
                  </a:lnTo>
                  <a:lnTo>
                    <a:pt x="2474" y="6893"/>
                  </a:lnTo>
                  <a:lnTo>
                    <a:pt x="2752" y="7004"/>
                  </a:lnTo>
                  <a:lnTo>
                    <a:pt x="3030" y="7116"/>
                  </a:lnTo>
                  <a:lnTo>
                    <a:pt x="3669" y="7282"/>
                  </a:lnTo>
                  <a:lnTo>
                    <a:pt x="4364" y="7394"/>
                  </a:lnTo>
                  <a:lnTo>
                    <a:pt x="5087" y="7477"/>
                  </a:lnTo>
                  <a:lnTo>
                    <a:pt x="5837" y="7505"/>
                  </a:lnTo>
                  <a:lnTo>
                    <a:pt x="6643" y="7477"/>
                  </a:lnTo>
                  <a:lnTo>
                    <a:pt x="7422" y="7421"/>
                  </a:lnTo>
                  <a:lnTo>
                    <a:pt x="8228" y="7338"/>
                  </a:lnTo>
                  <a:lnTo>
                    <a:pt x="9006" y="7171"/>
                  </a:lnTo>
                  <a:lnTo>
                    <a:pt x="9757" y="7004"/>
                  </a:lnTo>
                  <a:lnTo>
                    <a:pt x="10479" y="6782"/>
                  </a:lnTo>
                  <a:lnTo>
                    <a:pt x="11174" y="6532"/>
                  </a:lnTo>
                  <a:lnTo>
                    <a:pt x="11786" y="6226"/>
                  </a:lnTo>
                  <a:lnTo>
                    <a:pt x="12342" y="5920"/>
                  </a:lnTo>
                  <a:lnTo>
                    <a:pt x="12592" y="5726"/>
                  </a:lnTo>
                  <a:lnTo>
                    <a:pt x="12814" y="5559"/>
                  </a:lnTo>
                  <a:lnTo>
                    <a:pt x="13009" y="5365"/>
                  </a:lnTo>
                  <a:lnTo>
                    <a:pt x="13203" y="5170"/>
                  </a:lnTo>
                  <a:lnTo>
                    <a:pt x="13453" y="4836"/>
                  </a:lnTo>
                  <a:lnTo>
                    <a:pt x="13620" y="4475"/>
                  </a:lnTo>
                  <a:lnTo>
                    <a:pt x="13759" y="4114"/>
                  </a:lnTo>
                  <a:lnTo>
                    <a:pt x="13815" y="3725"/>
                  </a:lnTo>
                  <a:lnTo>
                    <a:pt x="13815" y="3363"/>
                  </a:lnTo>
                  <a:lnTo>
                    <a:pt x="13787" y="3169"/>
                  </a:lnTo>
                  <a:lnTo>
                    <a:pt x="13731" y="3002"/>
                  </a:lnTo>
                  <a:lnTo>
                    <a:pt x="13676" y="2807"/>
                  </a:lnTo>
                  <a:lnTo>
                    <a:pt x="13592" y="2641"/>
                  </a:lnTo>
                  <a:lnTo>
                    <a:pt x="13398" y="2279"/>
                  </a:lnTo>
                  <a:lnTo>
                    <a:pt x="13092" y="1946"/>
                  </a:lnTo>
                  <a:lnTo>
                    <a:pt x="12758" y="1612"/>
                  </a:lnTo>
                  <a:lnTo>
                    <a:pt x="12314" y="1306"/>
                  </a:lnTo>
                  <a:lnTo>
                    <a:pt x="11813" y="1001"/>
                  </a:lnTo>
                  <a:lnTo>
                    <a:pt x="11230" y="750"/>
                  </a:lnTo>
                  <a:lnTo>
                    <a:pt x="10590" y="528"/>
                  </a:lnTo>
                  <a:lnTo>
                    <a:pt x="9840" y="334"/>
                  </a:lnTo>
                  <a:lnTo>
                    <a:pt x="9006" y="167"/>
                  </a:lnTo>
                  <a:lnTo>
                    <a:pt x="8395" y="83"/>
                  </a:lnTo>
                  <a:lnTo>
                    <a:pt x="7783" y="28"/>
                  </a:lnTo>
                  <a:lnTo>
                    <a:pt x="7172" y="0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63"/>
            <p:cNvSpPr/>
            <p:nvPr/>
          </p:nvSpPr>
          <p:spPr>
            <a:xfrm>
              <a:off x="1065900" y="4298325"/>
              <a:ext cx="159150" cy="149425"/>
            </a:xfrm>
            <a:custGeom>
              <a:avLst/>
              <a:gdLst/>
              <a:ahLst/>
              <a:cxnLst/>
              <a:rect l="l" t="t" r="r" b="b"/>
              <a:pathLst>
                <a:path w="6366" h="5977" extrusionOk="0">
                  <a:moveTo>
                    <a:pt x="2696" y="1"/>
                  </a:moveTo>
                  <a:lnTo>
                    <a:pt x="2418" y="29"/>
                  </a:lnTo>
                  <a:lnTo>
                    <a:pt x="2140" y="112"/>
                  </a:lnTo>
                  <a:lnTo>
                    <a:pt x="1862" y="195"/>
                  </a:lnTo>
                  <a:lnTo>
                    <a:pt x="1612" y="307"/>
                  </a:lnTo>
                  <a:lnTo>
                    <a:pt x="1390" y="446"/>
                  </a:lnTo>
                  <a:lnTo>
                    <a:pt x="1167" y="612"/>
                  </a:lnTo>
                  <a:lnTo>
                    <a:pt x="945" y="807"/>
                  </a:lnTo>
                  <a:lnTo>
                    <a:pt x="778" y="1002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69"/>
                  </a:lnTo>
                  <a:lnTo>
                    <a:pt x="222" y="1919"/>
                  </a:lnTo>
                  <a:lnTo>
                    <a:pt x="111" y="2197"/>
                  </a:lnTo>
                  <a:lnTo>
                    <a:pt x="56" y="2447"/>
                  </a:lnTo>
                  <a:lnTo>
                    <a:pt x="28" y="2725"/>
                  </a:lnTo>
                  <a:lnTo>
                    <a:pt x="0" y="3003"/>
                  </a:lnTo>
                  <a:lnTo>
                    <a:pt x="0" y="3281"/>
                  </a:lnTo>
                  <a:lnTo>
                    <a:pt x="28" y="3531"/>
                  </a:lnTo>
                  <a:lnTo>
                    <a:pt x="83" y="3809"/>
                  </a:lnTo>
                  <a:lnTo>
                    <a:pt x="167" y="4059"/>
                  </a:lnTo>
                  <a:lnTo>
                    <a:pt x="250" y="4309"/>
                  </a:lnTo>
                  <a:lnTo>
                    <a:pt x="389" y="4559"/>
                  </a:lnTo>
                  <a:lnTo>
                    <a:pt x="556" y="4782"/>
                  </a:lnTo>
                  <a:lnTo>
                    <a:pt x="751" y="5004"/>
                  </a:lnTo>
                  <a:lnTo>
                    <a:pt x="973" y="5226"/>
                  </a:lnTo>
                  <a:lnTo>
                    <a:pt x="1195" y="5421"/>
                  </a:lnTo>
                  <a:lnTo>
                    <a:pt x="1473" y="5588"/>
                  </a:lnTo>
                  <a:lnTo>
                    <a:pt x="1807" y="5727"/>
                  </a:lnTo>
                  <a:lnTo>
                    <a:pt x="2113" y="5838"/>
                  </a:lnTo>
                  <a:lnTo>
                    <a:pt x="2446" y="5921"/>
                  </a:lnTo>
                  <a:lnTo>
                    <a:pt x="2780" y="5977"/>
                  </a:lnTo>
                  <a:lnTo>
                    <a:pt x="3085" y="5977"/>
                  </a:lnTo>
                  <a:lnTo>
                    <a:pt x="3391" y="5949"/>
                  </a:lnTo>
                  <a:lnTo>
                    <a:pt x="3697" y="5894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6" y="5393"/>
                  </a:lnTo>
                  <a:lnTo>
                    <a:pt x="5087" y="5226"/>
                  </a:lnTo>
                  <a:lnTo>
                    <a:pt x="5309" y="5004"/>
                  </a:lnTo>
                  <a:lnTo>
                    <a:pt x="5531" y="4810"/>
                  </a:lnTo>
                  <a:lnTo>
                    <a:pt x="5698" y="4559"/>
                  </a:lnTo>
                  <a:lnTo>
                    <a:pt x="5893" y="4309"/>
                  </a:lnTo>
                  <a:lnTo>
                    <a:pt x="6032" y="4059"/>
                  </a:lnTo>
                  <a:lnTo>
                    <a:pt x="6143" y="3809"/>
                  </a:lnTo>
                  <a:lnTo>
                    <a:pt x="6254" y="3531"/>
                  </a:lnTo>
                  <a:lnTo>
                    <a:pt x="6337" y="3253"/>
                  </a:lnTo>
                  <a:lnTo>
                    <a:pt x="6365" y="2975"/>
                  </a:lnTo>
                  <a:lnTo>
                    <a:pt x="6365" y="2697"/>
                  </a:lnTo>
                  <a:lnTo>
                    <a:pt x="6365" y="2419"/>
                  </a:lnTo>
                  <a:lnTo>
                    <a:pt x="6310" y="2141"/>
                  </a:lnTo>
                  <a:lnTo>
                    <a:pt x="6198" y="1891"/>
                  </a:lnTo>
                  <a:lnTo>
                    <a:pt x="6087" y="1613"/>
                  </a:lnTo>
                  <a:lnTo>
                    <a:pt x="5920" y="1363"/>
                  </a:lnTo>
                  <a:lnTo>
                    <a:pt x="5698" y="1141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6" y="501"/>
                  </a:lnTo>
                  <a:lnTo>
                    <a:pt x="4447" y="334"/>
                  </a:lnTo>
                  <a:lnTo>
                    <a:pt x="4003" y="168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63"/>
            <p:cNvSpPr/>
            <p:nvPr/>
          </p:nvSpPr>
          <p:spPr>
            <a:xfrm>
              <a:off x="1161100" y="4338650"/>
              <a:ext cx="28500" cy="26425"/>
            </a:xfrm>
            <a:custGeom>
              <a:avLst/>
              <a:gdLst/>
              <a:ahLst/>
              <a:cxnLst/>
              <a:rect l="l" t="t" r="r" b="b"/>
              <a:pathLst>
                <a:path w="1140" h="1057" extrusionOk="0">
                  <a:moveTo>
                    <a:pt x="473" y="0"/>
                  </a:moveTo>
                  <a:lnTo>
                    <a:pt x="389" y="28"/>
                  </a:lnTo>
                  <a:lnTo>
                    <a:pt x="278" y="56"/>
                  </a:lnTo>
                  <a:lnTo>
                    <a:pt x="195" y="111"/>
                  </a:lnTo>
                  <a:lnTo>
                    <a:pt x="139" y="195"/>
                  </a:lnTo>
                  <a:lnTo>
                    <a:pt x="28" y="361"/>
                  </a:lnTo>
                  <a:lnTo>
                    <a:pt x="0" y="528"/>
                  </a:lnTo>
                  <a:lnTo>
                    <a:pt x="0" y="639"/>
                  </a:lnTo>
                  <a:lnTo>
                    <a:pt x="28" y="723"/>
                  </a:lnTo>
                  <a:lnTo>
                    <a:pt x="83" y="806"/>
                  </a:lnTo>
                  <a:lnTo>
                    <a:pt x="139" y="889"/>
                  </a:lnTo>
                  <a:lnTo>
                    <a:pt x="222" y="973"/>
                  </a:lnTo>
                  <a:lnTo>
                    <a:pt x="334" y="1028"/>
                  </a:lnTo>
                  <a:lnTo>
                    <a:pt x="445" y="1056"/>
                  </a:lnTo>
                  <a:lnTo>
                    <a:pt x="667" y="1056"/>
                  </a:lnTo>
                  <a:lnTo>
                    <a:pt x="751" y="1028"/>
                  </a:lnTo>
                  <a:lnTo>
                    <a:pt x="862" y="973"/>
                  </a:lnTo>
                  <a:lnTo>
                    <a:pt x="945" y="889"/>
                  </a:lnTo>
                  <a:lnTo>
                    <a:pt x="1001" y="806"/>
                  </a:lnTo>
                  <a:lnTo>
                    <a:pt x="1084" y="723"/>
                  </a:lnTo>
                  <a:lnTo>
                    <a:pt x="1112" y="639"/>
                  </a:lnTo>
                  <a:lnTo>
                    <a:pt x="1140" y="528"/>
                  </a:lnTo>
                  <a:lnTo>
                    <a:pt x="1140" y="445"/>
                  </a:lnTo>
                  <a:lnTo>
                    <a:pt x="1112" y="334"/>
                  </a:lnTo>
                  <a:lnTo>
                    <a:pt x="1056" y="250"/>
                  </a:lnTo>
                  <a:lnTo>
                    <a:pt x="973" y="167"/>
                  </a:lnTo>
                  <a:lnTo>
                    <a:pt x="862" y="83"/>
                  </a:lnTo>
                  <a:lnTo>
                    <a:pt x="723" y="2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63"/>
            <p:cNvSpPr/>
            <p:nvPr/>
          </p:nvSpPr>
          <p:spPr>
            <a:xfrm>
              <a:off x="1152750" y="43747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251" y="0"/>
                  </a:moveTo>
                  <a:lnTo>
                    <a:pt x="139" y="56"/>
                  </a:lnTo>
                  <a:lnTo>
                    <a:pt x="56" y="112"/>
                  </a:lnTo>
                  <a:lnTo>
                    <a:pt x="0" y="195"/>
                  </a:lnTo>
                  <a:lnTo>
                    <a:pt x="0" y="306"/>
                  </a:lnTo>
                  <a:lnTo>
                    <a:pt x="0" y="417"/>
                  </a:lnTo>
                  <a:lnTo>
                    <a:pt x="56" y="501"/>
                  </a:lnTo>
                  <a:lnTo>
                    <a:pt x="167" y="584"/>
                  </a:lnTo>
                  <a:lnTo>
                    <a:pt x="306" y="612"/>
                  </a:lnTo>
                  <a:lnTo>
                    <a:pt x="417" y="584"/>
                  </a:lnTo>
                  <a:lnTo>
                    <a:pt x="501" y="501"/>
                  </a:lnTo>
                  <a:lnTo>
                    <a:pt x="584" y="417"/>
                  </a:lnTo>
                  <a:lnTo>
                    <a:pt x="612" y="306"/>
                  </a:lnTo>
                  <a:lnTo>
                    <a:pt x="612" y="195"/>
                  </a:lnTo>
                  <a:lnTo>
                    <a:pt x="529" y="112"/>
                  </a:lnTo>
                  <a:lnTo>
                    <a:pt x="390" y="28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63"/>
            <p:cNvSpPr/>
            <p:nvPr/>
          </p:nvSpPr>
          <p:spPr>
            <a:xfrm>
              <a:off x="1451550" y="4295550"/>
              <a:ext cx="159850" cy="149425"/>
            </a:xfrm>
            <a:custGeom>
              <a:avLst/>
              <a:gdLst/>
              <a:ahLst/>
              <a:cxnLst/>
              <a:rect l="l" t="t" r="r" b="b"/>
              <a:pathLst>
                <a:path w="6394" h="5977" extrusionOk="0">
                  <a:moveTo>
                    <a:pt x="2724" y="1"/>
                  </a:moveTo>
                  <a:lnTo>
                    <a:pt x="2419" y="29"/>
                  </a:lnTo>
                  <a:lnTo>
                    <a:pt x="2141" y="112"/>
                  </a:lnTo>
                  <a:lnTo>
                    <a:pt x="1863" y="195"/>
                  </a:lnTo>
                  <a:lnTo>
                    <a:pt x="1613" y="306"/>
                  </a:lnTo>
                  <a:lnTo>
                    <a:pt x="1390" y="473"/>
                  </a:lnTo>
                  <a:lnTo>
                    <a:pt x="1168" y="612"/>
                  </a:lnTo>
                  <a:lnTo>
                    <a:pt x="946" y="807"/>
                  </a:lnTo>
                  <a:lnTo>
                    <a:pt x="779" y="1001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96"/>
                  </a:lnTo>
                  <a:lnTo>
                    <a:pt x="223" y="1946"/>
                  </a:lnTo>
                  <a:lnTo>
                    <a:pt x="139" y="2197"/>
                  </a:lnTo>
                  <a:lnTo>
                    <a:pt x="56" y="2475"/>
                  </a:lnTo>
                  <a:lnTo>
                    <a:pt x="28" y="2725"/>
                  </a:lnTo>
                  <a:lnTo>
                    <a:pt x="1" y="3003"/>
                  </a:lnTo>
                  <a:lnTo>
                    <a:pt x="1" y="3281"/>
                  </a:lnTo>
                  <a:lnTo>
                    <a:pt x="28" y="3559"/>
                  </a:lnTo>
                  <a:lnTo>
                    <a:pt x="84" y="3809"/>
                  </a:lnTo>
                  <a:lnTo>
                    <a:pt x="167" y="4087"/>
                  </a:lnTo>
                  <a:lnTo>
                    <a:pt x="278" y="4337"/>
                  </a:lnTo>
                  <a:lnTo>
                    <a:pt x="390" y="4559"/>
                  </a:lnTo>
                  <a:lnTo>
                    <a:pt x="556" y="4809"/>
                  </a:lnTo>
                  <a:lnTo>
                    <a:pt x="751" y="5032"/>
                  </a:lnTo>
                  <a:lnTo>
                    <a:pt x="973" y="5226"/>
                  </a:lnTo>
                  <a:lnTo>
                    <a:pt x="1224" y="5421"/>
                  </a:lnTo>
                  <a:lnTo>
                    <a:pt x="1501" y="5588"/>
                  </a:lnTo>
                  <a:lnTo>
                    <a:pt x="1807" y="5727"/>
                  </a:lnTo>
                  <a:lnTo>
                    <a:pt x="2113" y="5866"/>
                  </a:lnTo>
                  <a:lnTo>
                    <a:pt x="2447" y="5921"/>
                  </a:lnTo>
                  <a:lnTo>
                    <a:pt x="2780" y="5977"/>
                  </a:lnTo>
                  <a:lnTo>
                    <a:pt x="3086" y="5977"/>
                  </a:lnTo>
                  <a:lnTo>
                    <a:pt x="3392" y="5949"/>
                  </a:lnTo>
                  <a:lnTo>
                    <a:pt x="3697" y="5893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7" y="5393"/>
                  </a:lnTo>
                  <a:lnTo>
                    <a:pt x="5087" y="5226"/>
                  </a:lnTo>
                  <a:lnTo>
                    <a:pt x="5309" y="5032"/>
                  </a:lnTo>
                  <a:lnTo>
                    <a:pt x="5532" y="4809"/>
                  </a:lnTo>
                  <a:lnTo>
                    <a:pt x="5726" y="4587"/>
                  </a:lnTo>
                  <a:lnTo>
                    <a:pt x="5893" y="4337"/>
                  </a:lnTo>
                  <a:lnTo>
                    <a:pt x="6032" y="4087"/>
                  </a:lnTo>
                  <a:lnTo>
                    <a:pt x="6171" y="3809"/>
                  </a:lnTo>
                  <a:lnTo>
                    <a:pt x="6254" y="3531"/>
                  </a:lnTo>
                  <a:lnTo>
                    <a:pt x="6338" y="3281"/>
                  </a:lnTo>
                  <a:lnTo>
                    <a:pt x="6366" y="3003"/>
                  </a:lnTo>
                  <a:lnTo>
                    <a:pt x="6393" y="2725"/>
                  </a:lnTo>
                  <a:lnTo>
                    <a:pt x="6366" y="2447"/>
                  </a:lnTo>
                  <a:lnTo>
                    <a:pt x="6310" y="2169"/>
                  </a:lnTo>
                  <a:lnTo>
                    <a:pt x="6199" y="1891"/>
                  </a:lnTo>
                  <a:lnTo>
                    <a:pt x="6088" y="1641"/>
                  </a:lnTo>
                  <a:lnTo>
                    <a:pt x="5921" y="1390"/>
                  </a:lnTo>
                  <a:lnTo>
                    <a:pt x="5699" y="1140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7" y="501"/>
                  </a:lnTo>
                  <a:lnTo>
                    <a:pt x="4448" y="334"/>
                  </a:lnTo>
                  <a:lnTo>
                    <a:pt x="4003" y="195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63"/>
            <p:cNvSpPr/>
            <p:nvPr/>
          </p:nvSpPr>
          <p:spPr>
            <a:xfrm>
              <a:off x="1546750" y="4336550"/>
              <a:ext cx="28525" cy="26425"/>
            </a:xfrm>
            <a:custGeom>
              <a:avLst/>
              <a:gdLst/>
              <a:ahLst/>
              <a:cxnLst/>
              <a:rect l="l" t="t" r="r" b="b"/>
              <a:pathLst>
                <a:path w="1141" h="1057" extrusionOk="0">
                  <a:moveTo>
                    <a:pt x="390" y="1"/>
                  </a:moveTo>
                  <a:lnTo>
                    <a:pt x="278" y="56"/>
                  </a:lnTo>
                  <a:lnTo>
                    <a:pt x="195" y="112"/>
                  </a:lnTo>
                  <a:lnTo>
                    <a:pt x="139" y="167"/>
                  </a:lnTo>
                  <a:lnTo>
                    <a:pt x="28" y="334"/>
                  </a:lnTo>
                  <a:lnTo>
                    <a:pt x="0" y="529"/>
                  </a:lnTo>
                  <a:lnTo>
                    <a:pt x="0" y="612"/>
                  </a:lnTo>
                  <a:lnTo>
                    <a:pt x="28" y="723"/>
                  </a:lnTo>
                  <a:lnTo>
                    <a:pt x="56" y="807"/>
                  </a:lnTo>
                  <a:lnTo>
                    <a:pt x="139" y="890"/>
                  </a:lnTo>
                  <a:lnTo>
                    <a:pt x="223" y="946"/>
                  </a:lnTo>
                  <a:lnTo>
                    <a:pt x="306" y="1001"/>
                  </a:lnTo>
                  <a:lnTo>
                    <a:pt x="445" y="1029"/>
                  </a:lnTo>
                  <a:lnTo>
                    <a:pt x="556" y="1057"/>
                  </a:lnTo>
                  <a:lnTo>
                    <a:pt x="668" y="1029"/>
                  </a:lnTo>
                  <a:lnTo>
                    <a:pt x="751" y="1001"/>
                  </a:lnTo>
                  <a:lnTo>
                    <a:pt x="862" y="946"/>
                  </a:lnTo>
                  <a:lnTo>
                    <a:pt x="946" y="890"/>
                  </a:lnTo>
                  <a:lnTo>
                    <a:pt x="1001" y="807"/>
                  </a:lnTo>
                  <a:lnTo>
                    <a:pt x="1057" y="723"/>
                  </a:lnTo>
                  <a:lnTo>
                    <a:pt x="1112" y="612"/>
                  </a:lnTo>
                  <a:lnTo>
                    <a:pt x="1140" y="529"/>
                  </a:lnTo>
                  <a:lnTo>
                    <a:pt x="1112" y="418"/>
                  </a:lnTo>
                  <a:lnTo>
                    <a:pt x="1112" y="334"/>
                  </a:lnTo>
                  <a:lnTo>
                    <a:pt x="1057" y="223"/>
                  </a:lnTo>
                  <a:lnTo>
                    <a:pt x="973" y="140"/>
                  </a:lnTo>
                  <a:lnTo>
                    <a:pt x="862" y="84"/>
                  </a:lnTo>
                  <a:lnTo>
                    <a:pt x="695" y="28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63"/>
            <p:cNvSpPr/>
            <p:nvPr/>
          </p:nvSpPr>
          <p:spPr>
            <a:xfrm>
              <a:off x="1537025" y="4372000"/>
              <a:ext cx="18100" cy="17400"/>
            </a:xfrm>
            <a:custGeom>
              <a:avLst/>
              <a:gdLst/>
              <a:ahLst/>
              <a:cxnLst/>
              <a:rect l="l" t="t" r="r" b="b"/>
              <a:pathLst>
                <a:path w="724" h="696" extrusionOk="0">
                  <a:moveTo>
                    <a:pt x="306" y="0"/>
                  </a:moveTo>
                  <a:lnTo>
                    <a:pt x="167" y="28"/>
                  </a:lnTo>
                  <a:lnTo>
                    <a:pt x="84" y="111"/>
                  </a:lnTo>
                  <a:lnTo>
                    <a:pt x="0" y="223"/>
                  </a:lnTo>
                  <a:lnTo>
                    <a:pt x="0" y="334"/>
                  </a:lnTo>
                  <a:lnTo>
                    <a:pt x="0" y="473"/>
                  </a:lnTo>
                  <a:lnTo>
                    <a:pt x="84" y="584"/>
                  </a:lnTo>
                  <a:lnTo>
                    <a:pt x="195" y="667"/>
                  </a:lnTo>
                  <a:lnTo>
                    <a:pt x="278" y="667"/>
                  </a:lnTo>
                  <a:lnTo>
                    <a:pt x="334" y="695"/>
                  </a:lnTo>
                  <a:lnTo>
                    <a:pt x="473" y="640"/>
                  </a:lnTo>
                  <a:lnTo>
                    <a:pt x="584" y="584"/>
                  </a:lnTo>
                  <a:lnTo>
                    <a:pt x="667" y="473"/>
                  </a:lnTo>
                  <a:lnTo>
                    <a:pt x="723" y="334"/>
                  </a:lnTo>
                  <a:lnTo>
                    <a:pt x="695" y="223"/>
                  </a:lnTo>
                  <a:lnTo>
                    <a:pt x="667" y="167"/>
                  </a:lnTo>
                  <a:lnTo>
                    <a:pt x="612" y="111"/>
                  </a:lnTo>
                  <a:lnTo>
                    <a:pt x="528" y="56"/>
                  </a:lnTo>
                  <a:lnTo>
                    <a:pt x="445" y="28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63"/>
            <p:cNvSpPr/>
            <p:nvPr/>
          </p:nvSpPr>
          <p:spPr>
            <a:xfrm>
              <a:off x="1065900" y="468260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862" y="1"/>
                  </a:moveTo>
                  <a:lnTo>
                    <a:pt x="695" y="29"/>
                  </a:lnTo>
                  <a:lnTo>
                    <a:pt x="528" y="56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2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84" y="1335"/>
                  </a:lnTo>
                  <a:lnTo>
                    <a:pt x="1668" y="1196"/>
                  </a:lnTo>
                  <a:lnTo>
                    <a:pt x="1696" y="1029"/>
                  </a:lnTo>
                  <a:lnTo>
                    <a:pt x="1723" y="862"/>
                  </a:lnTo>
                  <a:lnTo>
                    <a:pt x="1696" y="696"/>
                  </a:lnTo>
                  <a:lnTo>
                    <a:pt x="1668" y="529"/>
                  </a:lnTo>
                  <a:lnTo>
                    <a:pt x="1584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6"/>
                  </a:lnTo>
                  <a:lnTo>
                    <a:pt x="1029" y="29"/>
                  </a:lnTo>
                  <a:lnTo>
                    <a:pt x="8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63"/>
            <p:cNvSpPr/>
            <p:nvPr/>
          </p:nvSpPr>
          <p:spPr>
            <a:xfrm>
              <a:off x="1168025" y="4795175"/>
              <a:ext cx="43125" cy="43100"/>
            </a:xfrm>
            <a:custGeom>
              <a:avLst/>
              <a:gdLst/>
              <a:ahLst/>
              <a:cxnLst/>
              <a:rect l="l" t="t" r="r" b="b"/>
              <a:pathLst>
                <a:path w="1725" h="1724" extrusionOk="0">
                  <a:moveTo>
                    <a:pt x="668" y="1"/>
                  </a:moveTo>
                  <a:lnTo>
                    <a:pt x="529" y="56"/>
                  </a:lnTo>
                  <a:lnTo>
                    <a:pt x="362" y="140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7" y="529"/>
                  </a:lnTo>
                  <a:lnTo>
                    <a:pt x="1" y="696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7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68" y="1696"/>
                  </a:lnTo>
                  <a:lnTo>
                    <a:pt x="863" y="1724"/>
                  </a:lnTo>
                  <a:lnTo>
                    <a:pt x="1029" y="1696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35"/>
                  </a:lnTo>
                  <a:lnTo>
                    <a:pt x="1641" y="1196"/>
                  </a:lnTo>
                  <a:lnTo>
                    <a:pt x="1697" y="1029"/>
                  </a:lnTo>
                  <a:lnTo>
                    <a:pt x="1724" y="862"/>
                  </a:lnTo>
                  <a:lnTo>
                    <a:pt x="1697" y="696"/>
                  </a:lnTo>
                  <a:lnTo>
                    <a:pt x="1641" y="529"/>
                  </a:lnTo>
                  <a:lnTo>
                    <a:pt x="1585" y="362"/>
                  </a:lnTo>
                  <a:lnTo>
                    <a:pt x="1474" y="251"/>
                  </a:lnTo>
                  <a:lnTo>
                    <a:pt x="1335" y="140"/>
                  </a:lnTo>
                  <a:lnTo>
                    <a:pt x="1196" y="56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63"/>
            <p:cNvSpPr/>
            <p:nvPr/>
          </p:nvSpPr>
          <p:spPr>
            <a:xfrm>
              <a:off x="992925" y="4840350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862" y="0"/>
                  </a:moveTo>
                  <a:lnTo>
                    <a:pt x="695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89"/>
                  </a:lnTo>
                  <a:lnTo>
                    <a:pt x="56" y="528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196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68" y="1196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68" y="528"/>
                  </a:lnTo>
                  <a:lnTo>
                    <a:pt x="1585" y="389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63"/>
            <p:cNvSpPr/>
            <p:nvPr/>
          </p:nvSpPr>
          <p:spPr>
            <a:xfrm>
              <a:off x="1587050" y="4680525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668" y="0"/>
                  </a:moveTo>
                  <a:lnTo>
                    <a:pt x="529" y="56"/>
                  </a:lnTo>
                  <a:lnTo>
                    <a:pt x="362" y="139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6" y="529"/>
                  </a:lnTo>
                  <a:lnTo>
                    <a:pt x="1" y="667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6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57"/>
                  </a:lnTo>
                  <a:lnTo>
                    <a:pt x="529" y="1640"/>
                  </a:lnTo>
                  <a:lnTo>
                    <a:pt x="668" y="1696"/>
                  </a:lnTo>
                  <a:lnTo>
                    <a:pt x="862" y="1724"/>
                  </a:lnTo>
                  <a:lnTo>
                    <a:pt x="1029" y="1696"/>
                  </a:lnTo>
                  <a:lnTo>
                    <a:pt x="1196" y="1640"/>
                  </a:lnTo>
                  <a:lnTo>
                    <a:pt x="1335" y="1557"/>
                  </a:lnTo>
                  <a:lnTo>
                    <a:pt x="1474" y="1474"/>
                  </a:lnTo>
                  <a:lnTo>
                    <a:pt x="1557" y="1335"/>
                  </a:lnTo>
                  <a:lnTo>
                    <a:pt x="1641" y="1196"/>
                  </a:lnTo>
                  <a:lnTo>
                    <a:pt x="1696" y="1029"/>
                  </a:lnTo>
                  <a:lnTo>
                    <a:pt x="1724" y="862"/>
                  </a:lnTo>
                  <a:lnTo>
                    <a:pt x="1696" y="667"/>
                  </a:lnTo>
                  <a:lnTo>
                    <a:pt x="1641" y="529"/>
                  </a:lnTo>
                  <a:lnTo>
                    <a:pt x="1557" y="362"/>
                  </a:lnTo>
                  <a:lnTo>
                    <a:pt x="1474" y="251"/>
                  </a:lnTo>
                  <a:lnTo>
                    <a:pt x="1335" y="139"/>
                  </a:lnTo>
                  <a:lnTo>
                    <a:pt x="1196" y="56"/>
                  </a:lnTo>
                  <a:lnTo>
                    <a:pt x="10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63"/>
            <p:cNvSpPr/>
            <p:nvPr/>
          </p:nvSpPr>
          <p:spPr>
            <a:xfrm>
              <a:off x="1484900" y="4792400"/>
              <a:ext cx="43100" cy="43800"/>
            </a:xfrm>
            <a:custGeom>
              <a:avLst/>
              <a:gdLst/>
              <a:ahLst/>
              <a:cxnLst/>
              <a:rect l="l" t="t" r="r" b="b"/>
              <a:pathLst>
                <a:path w="1724" h="1752" extrusionOk="0">
                  <a:moveTo>
                    <a:pt x="862" y="0"/>
                  </a:moveTo>
                  <a:lnTo>
                    <a:pt x="696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90"/>
                  </a:lnTo>
                  <a:lnTo>
                    <a:pt x="56" y="529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223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6" y="1724"/>
                  </a:lnTo>
                  <a:lnTo>
                    <a:pt x="862" y="1752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41" y="1223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41" y="529"/>
                  </a:lnTo>
                  <a:lnTo>
                    <a:pt x="1585" y="390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63"/>
            <p:cNvSpPr/>
            <p:nvPr/>
          </p:nvSpPr>
          <p:spPr>
            <a:xfrm>
              <a:off x="1660025" y="483825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667" y="1"/>
                  </a:moveTo>
                  <a:lnTo>
                    <a:pt x="528" y="57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3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67" y="1697"/>
                  </a:lnTo>
                  <a:lnTo>
                    <a:pt x="862" y="1724"/>
                  </a:lnTo>
                  <a:lnTo>
                    <a:pt x="1029" y="1697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57" y="1335"/>
                  </a:lnTo>
                  <a:lnTo>
                    <a:pt x="1640" y="1196"/>
                  </a:lnTo>
                  <a:lnTo>
                    <a:pt x="1696" y="1029"/>
                  </a:lnTo>
                  <a:lnTo>
                    <a:pt x="1723" y="863"/>
                  </a:lnTo>
                  <a:lnTo>
                    <a:pt x="1696" y="696"/>
                  </a:lnTo>
                  <a:lnTo>
                    <a:pt x="1640" y="529"/>
                  </a:lnTo>
                  <a:lnTo>
                    <a:pt x="1557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7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63"/>
            <p:cNvSpPr/>
            <p:nvPr/>
          </p:nvSpPr>
          <p:spPr>
            <a:xfrm>
              <a:off x="641325" y="3678500"/>
              <a:ext cx="364825" cy="441975"/>
            </a:xfrm>
            <a:custGeom>
              <a:avLst/>
              <a:gdLst/>
              <a:ahLst/>
              <a:cxnLst/>
              <a:rect l="l" t="t" r="r" b="b"/>
              <a:pathLst>
                <a:path w="14593" h="17679" fill="none" extrusionOk="0">
                  <a:moveTo>
                    <a:pt x="1001" y="15260"/>
                  </a:moveTo>
                  <a:lnTo>
                    <a:pt x="1001" y="15260"/>
                  </a:lnTo>
                  <a:lnTo>
                    <a:pt x="806" y="15343"/>
                  </a:lnTo>
                  <a:lnTo>
                    <a:pt x="612" y="15455"/>
                  </a:lnTo>
                  <a:lnTo>
                    <a:pt x="473" y="15594"/>
                  </a:lnTo>
                  <a:lnTo>
                    <a:pt x="334" y="15733"/>
                  </a:lnTo>
                  <a:lnTo>
                    <a:pt x="195" y="15899"/>
                  </a:lnTo>
                  <a:lnTo>
                    <a:pt x="111" y="16066"/>
                  </a:lnTo>
                  <a:lnTo>
                    <a:pt x="56" y="16233"/>
                  </a:lnTo>
                  <a:lnTo>
                    <a:pt x="28" y="16400"/>
                  </a:lnTo>
                  <a:lnTo>
                    <a:pt x="0" y="16566"/>
                  </a:lnTo>
                  <a:lnTo>
                    <a:pt x="28" y="16761"/>
                  </a:lnTo>
                  <a:lnTo>
                    <a:pt x="83" y="16928"/>
                  </a:lnTo>
                  <a:lnTo>
                    <a:pt x="167" y="17067"/>
                  </a:lnTo>
                  <a:lnTo>
                    <a:pt x="278" y="17234"/>
                  </a:lnTo>
                  <a:lnTo>
                    <a:pt x="417" y="17345"/>
                  </a:lnTo>
                  <a:lnTo>
                    <a:pt x="612" y="17456"/>
                  </a:lnTo>
                  <a:lnTo>
                    <a:pt x="834" y="17567"/>
                  </a:lnTo>
                  <a:lnTo>
                    <a:pt x="834" y="17567"/>
                  </a:lnTo>
                  <a:lnTo>
                    <a:pt x="1140" y="17650"/>
                  </a:lnTo>
                  <a:lnTo>
                    <a:pt x="1418" y="17678"/>
                  </a:lnTo>
                  <a:lnTo>
                    <a:pt x="1668" y="17650"/>
                  </a:lnTo>
                  <a:lnTo>
                    <a:pt x="1946" y="17595"/>
                  </a:lnTo>
                  <a:lnTo>
                    <a:pt x="2168" y="17484"/>
                  </a:lnTo>
                  <a:lnTo>
                    <a:pt x="2391" y="17373"/>
                  </a:lnTo>
                  <a:lnTo>
                    <a:pt x="2585" y="17234"/>
                  </a:lnTo>
                  <a:lnTo>
                    <a:pt x="2780" y="17067"/>
                  </a:lnTo>
                  <a:lnTo>
                    <a:pt x="3085" y="16733"/>
                  </a:lnTo>
                  <a:lnTo>
                    <a:pt x="3336" y="16427"/>
                  </a:lnTo>
                  <a:lnTo>
                    <a:pt x="3502" y="16122"/>
                  </a:lnTo>
                  <a:lnTo>
                    <a:pt x="3502" y="16122"/>
                  </a:lnTo>
                  <a:lnTo>
                    <a:pt x="3780" y="16316"/>
                  </a:lnTo>
                  <a:lnTo>
                    <a:pt x="4086" y="16483"/>
                  </a:lnTo>
                  <a:lnTo>
                    <a:pt x="4475" y="16678"/>
                  </a:lnTo>
                  <a:lnTo>
                    <a:pt x="4698" y="16761"/>
                  </a:lnTo>
                  <a:lnTo>
                    <a:pt x="4948" y="16817"/>
                  </a:lnTo>
                  <a:lnTo>
                    <a:pt x="5226" y="16872"/>
                  </a:lnTo>
                  <a:lnTo>
                    <a:pt x="5504" y="16928"/>
                  </a:lnTo>
                  <a:lnTo>
                    <a:pt x="5782" y="16928"/>
                  </a:lnTo>
                  <a:lnTo>
                    <a:pt x="6087" y="16900"/>
                  </a:lnTo>
                  <a:lnTo>
                    <a:pt x="6393" y="16844"/>
                  </a:lnTo>
                  <a:lnTo>
                    <a:pt x="6727" y="16733"/>
                  </a:lnTo>
                  <a:lnTo>
                    <a:pt x="6727" y="16733"/>
                  </a:lnTo>
                  <a:lnTo>
                    <a:pt x="7032" y="16622"/>
                  </a:lnTo>
                  <a:lnTo>
                    <a:pt x="7310" y="16455"/>
                  </a:lnTo>
                  <a:lnTo>
                    <a:pt x="7533" y="16261"/>
                  </a:lnTo>
                  <a:lnTo>
                    <a:pt x="7727" y="16066"/>
                  </a:lnTo>
                  <a:lnTo>
                    <a:pt x="7894" y="15844"/>
                  </a:lnTo>
                  <a:lnTo>
                    <a:pt x="8033" y="15594"/>
                  </a:lnTo>
                  <a:lnTo>
                    <a:pt x="8144" y="15343"/>
                  </a:lnTo>
                  <a:lnTo>
                    <a:pt x="8200" y="15093"/>
                  </a:lnTo>
                  <a:lnTo>
                    <a:pt x="8228" y="14815"/>
                  </a:lnTo>
                  <a:lnTo>
                    <a:pt x="8200" y="14537"/>
                  </a:lnTo>
                  <a:lnTo>
                    <a:pt x="8172" y="14232"/>
                  </a:lnTo>
                  <a:lnTo>
                    <a:pt x="8061" y="13954"/>
                  </a:lnTo>
                  <a:lnTo>
                    <a:pt x="7950" y="13676"/>
                  </a:lnTo>
                  <a:lnTo>
                    <a:pt x="7783" y="13370"/>
                  </a:lnTo>
                  <a:lnTo>
                    <a:pt x="7588" y="13092"/>
                  </a:lnTo>
                  <a:lnTo>
                    <a:pt x="7366" y="12842"/>
                  </a:lnTo>
                  <a:lnTo>
                    <a:pt x="7366" y="12842"/>
                  </a:lnTo>
                  <a:lnTo>
                    <a:pt x="7616" y="12870"/>
                  </a:lnTo>
                  <a:lnTo>
                    <a:pt x="7866" y="12897"/>
                  </a:lnTo>
                  <a:lnTo>
                    <a:pt x="8144" y="12897"/>
                  </a:lnTo>
                  <a:lnTo>
                    <a:pt x="8422" y="12870"/>
                  </a:lnTo>
                  <a:lnTo>
                    <a:pt x="8700" y="12842"/>
                  </a:lnTo>
                  <a:lnTo>
                    <a:pt x="9006" y="12758"/>
                  </a:lnTo>
                  <a:lnTo>
                    <a:pt x="9284" y="12675"/>
                  </a:lnTo>
                  <a:lnTo>
                    <a:pt x="9562" y="12564"/>
                  </a:lnTo>
                  <a:lnTo>
                    <a:pt x="9840" y="12453"/>
                  </a:lnTo>
                  <a:lnTo>
                    <a:pt x="10090" y="12314"/>
                  </a:lnTo>
                  <a:lnTo>
                    <a:pt x="10340" y="12175"/>
                  </a:lnTo>
                  <a:lnTo>
                    <a:pt x="10590" y="12008"/>
                  </a:lnTo>
                  <a:lnTo>
                    <a:pt x="10813" y="11841"/>
                  </a:lnTo>
                  <a:lnTo>
                    <a:pt x="11007" y="11647"/>
                  </a:lnTo>
                  <a:lnTo>
                    <a:pt x="11174" y="11480"/>
                  </a:lnTo>
                  <a:lnTo>
                    <a:pt x="11313" y="11285"/>
                  </a:lnTo>
                  <a:lnTo>
                    <a:pt x="11313" y="11285"/>
                  </a:lnTo>
                  <a:lnTo>
                    <a:pt x="11424" y="11119"/>
                  </a:lnTo>
                  <a:lnTo>
                    <a:pt x="11507" y="10924"/>
                  </a:lnTo>
                  <a:lnTo>
                    <a:pt x="11563" y="10729"/>
                  </a:lnTo>
                  <a:lnTo>
                    <a:pt x="11591" y="10479"/>
                  </a:lnTo>
                  <a:lnTo>
                    <a:pt x="11619" y="10257"/>
                  </a:lnTo>
                  <a:lnTo>
                    <a:pt x="11619" y="9979"/>
                  </a:lnTo>
                  <a:lnTo>
                    <a:pt x="11591" y="9729"/>
                  </a:lnTo>
                  <a:lnTo>
                    <a:pt x="11535" y="9451"/>
                  </a:lnTo>
                  <a:lnTo>
                    <a:pt x="11480" y="9201"/>
                  </a:lnTo>
                  <a:lnTo>
                    <a:pt x="11396" y="8923"/>
                  </a:lnTo>
                  <a:lnTo>
                    <a:pt x="11313" y="8673"/>
                  </a:lnTo>
                  <a:lnTo>
                    <a:pt x="11202" y="8450"/>
                  </a:lnTo>
                  <a:lnTo>
                    <a:pt x="11063" y="8228"/>
                  </a:lnTo>
                  <a:lnTo>
                    <a:pt x="10924" y="8033"/>
                  </a:lnTo>
                  <a:lnTo>
                    <a:pt x="10785" y="7839"/>
                  </a:lnTo>
                  <a:lnTo>
                    <a:pt x="10590" y="7700"/>
                  </a:lnTo>
                  <a:lnTo>
                    <a:pt x="10590" y="7700"/>
                  </a:lnTo>
                  <a:lnTo>
                    <a:pt x="10813" y="7811"/>
                  </a:lnTo>
                  <a:lnTo>
                    <a:pt x="11063" y="7894"/>
                  </a:lnTo>
                  <a:lnTo>
                    <a:pt x="11313" y="7950"/>
                  </a:lnTo>
                  <a:lnTo>
                    <a:pt x="11591" y="7950"/>
                  </a:lnTo>
                  <a:lnTo>
                    <a:pt x="11841" y="7950"/>
                  </a:lnTo>
                  <a:lnTo>
                    <a:pt x="12119" y="7894"/>
                  </a:lnTo>
                  <a:lnTo>
                    <a:pt x="12397" y="7839"/>
                  </a:lnTo>
                  <a:lnTo>
                    <a:pt x="12647" y="7755"/>
                  </a:lnTo>
                  <a:lnTo>
                    <a:pt x="12897" y="7644"/>
                  </a:lnTo>
                  <a:lnTo>
                    <a:pt x="13147" y="7533"/>
                  </a:lnTo>
                  <a:lnTo>
                    <a:pt x="13397" y="7366"/>
                  </a:lnTo>
                  <a:lnTo>
                    <a:pt x="13620" y="7227"/>
                  </a:lnTo>
                  <a:lnTo>
                    <a:pt x="13814" y="7033"/>
                  </a:lnTo>
                  <a:lnTo>
                    <a:pt x="13981" y="6866"/>
                  </a:lnTo>
                  <a:lnTo>
                    <a:pt x="14148" y="6671"/>
                  </a:lnTo>
                  <a:lnTo>
                    <a:pt x="14287" y="6449"/>
                  </a:lnTo>
                  <a:lnTo>
                    <a:pt x="14287" y="6449"/>
                  </a:lnTo>
                  <a:lnTo>
                    <a:pt x="14370" y="6254"/>
                  </a:lnTo>
                  <a:lnTo>
                    <a:pt x="14454" y="6004"/>
                  </a:lnTo>
                  <a:lnTo>
                    <a:pt x="14509" y="5754"/>
                  </a:lnTo>
                  <a:lnTo>
                    <a:pt x="14565" y="5504"/>
                  </a:lnTo>
                  <a:lnTo>
                    <a:pt x="14593" y="5226"/>
                  </a:lnTo>
                  <a:lnTo>
                    <a:pt x="14565" y="4948"/>
                  </a:lnTo>
                  <a:lnTo>
                    <a:pt x="14565" y="4670"/>
                  </a:lnTo>
                  <a:lnTo>
                    <a:pt x="14509" y="4420"/>
                  </a:lnTo>
                  <a:lnTo>
                    <a:pt x="14426" y="4170"/>
                  </a:lnTo>
                  <a:lnTo>
                    <a:pt x="14343" y="3947"/>
                  </a:lnTo>
                  <a:lnTo>
                    <a:pt x="14231" y="3725"/>
                  </a:lnTo>
                  <a:lnTo>
                    <a:pt x="14065" y="3558"/>
                  </a:lnTo>
                  <a:lnTo>
                    <a:pt x="13898" y="3447"/>
                  </a:lnTo>
                  <a:lnTo>
                    <a:pt x="13703" y="3364"/>
                  </a:lnTo>
                  <a:lnTo>
                    <a:pt x="13509" y="3308"/>
                  </a:lnTo>
                  <a:lnTo>
                    <a:pt x="13258" y="3336"/>
                  </a:lnTo>
                  <a:lnTo>
                    <a:pt x="13258" y="3336"/>
                  </a:lnTo>
                  <a:lnTo>
                    <a:pt x="13536" y="3113"/>
                  </a:lnTo>
                  <a:lnTo>
                    <a:pt x="13787" y="2891"/>
                  </a:lnTo>
                  <a:lnTo>
                    <a:pt x="13981" y="2641"/>
                  </a:lnTo>
                  <a:lnTo>
                    <a:pt x="14148" y="2419"/>
                  </a:lnTo>
                  <a:lnTo>
                    <a:pt x="14287" y="2196"/>
                  </a:lnTo>
                  <a:lnTo>
                    <a:pt x="14370" y="1974"/>
                  </a:lnTo>
                  <a:lnTo>
                    <a:pt x="14426" y="1751"/>
                  </a:lnTo>
                  <a:lnTo>
                    <a:pt x="14426" y="1557"/>
                  </a:lnTo>
                  <a:lnTo>
                    <a:pt x="14426" y="1362"/>
                  </a:lnTo>
                  <a:lnTo>
                    <a:pt x="14398" y="1168"/>
                  </a:lnTo>
                  <a:lnTo>
                    <a:pt x="14343" y="973"/>
                  </a:lnTo>
                  <a:lnTo>
                    <a:pt x="14259" y="806"/>
                  </a:lnTo>
                  <a:lnTo>
                    <a:pt x="14148" y="640"/>
                  </a:lnTo>
                  <a:lnTo>
                    <a:pt x="14009" y="501"/>
                  </a:lnTo>
                  <a:lnTo>
                    <a:pt x="13870" y="362"/>
                  </a:lnTo>
                  <a:lnTo>
                    <a:pt x="13731" y="251"/>
                  </a:lnTo>
                  <a:lnTo>
                    <a:pt x="13564" y="167"/>
                  </a:lnTo>
                  <a:lnTo>
                    <a:pt x="13370" y="84"/>
                  </a:lnTo>
                  <a:lnTo>
                    <a:pt x="13203" y="28"/>
                  </a:lnTo>
                  <a:lnTo>
                    <a:pt x="13008" y="0"/>
                  </a:lnTo>
                  <a:lnTo>
                    <a:pt x="12814" y="0"/>
                  </a:lnTo>
                  <a:lnTo>
                    <a:pt x="12619" y="28"/>
                  </a:lnTo>
                  <a:lnTo>
                    <a:pt x="12425" y="56"/>
                  </a:lnTo>
                  <a:lnTo>
                    <a:pt x="12230" y="139"/>
                  </a:lnTo>
                  <a:lnTo>
                    <a:pt x="12063" y="251"/>
                  </a:lnTo>
                  <a:lnTo>
                    <a:pt x="11869" y="362"/>
                  </a:lnTo>
                  <a:lnTo>
                    <a:pt x="11730" y="528"/>
                  </a:lnTo>
                  <a:lnTo>
                    <a:pt x="11563" y="723"/>
                  </a:lnTo>
                  <a:lnTo>
                    <a:pt x="11424" y="973"/>
                  </a:lnTo>
                  <a:lnTo>
                    <a:pt x="11313" y="1223"/>
                  </a:lnTo>
                  <a:lnTo>
                    <a:pt x="11202" y="1529"/>
                  </a:lnTo>
                  <a:lnTo>
                    <a:pt x="11118" y="18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63"/>
            <p:cNvSpPr/>
            <p:nvPr/>
          </p:nvSpPr>
          <p:spPr>
            <a:xfrm>
              <a:off x="1600950" y="3709775"/>
              <a:ext cx="385675" cy="414175"/>
            </a:xfrm>
            <a:custGeom>
              <a:avLst/>
              <a:gdLst/>
              <a:ahLst/>
              <a:cxnLst/>
              <a:rect l="l" t="t" r="r" b="b"/>
              <a:pathLst>
                <a:path w="15427" h="16567" fill="none" extrusionOk="0">
                  <a:moveTo>
                    <a:pt x="2474" y="1195"/>
                  </a:moveTo>
                  <a:lnTo>
                    <a:pt x="2474" y="1195"/>
                  </a:lnTo>
                  <a:lnTo>
                    <a:pt x="2419" y="973"/>
                  </a:lnTo>
                  <a:lnTo>
                    <a:pt x="2335" y="778"/>
                  </a:lnTo>
                  <a:lnTo>
                    <a:pt x="2224" y="612"/>
                  </a:lnTo>
                  <a:lnTo>
                    <a:pt x="2113" y="445"/>
                  </a:lnTo>
                  <a:lnTo>
                    <a:pt x="1974" y="306"/>
                  </a:lnTo>
                  <a:lnTo>
                    <a:pt x="1835" y="195"/>
                  </a:lnTo>
                  <a:lnTo>
                    <a:pt x="1668" y="111"/>
                  </a:lnTo>
                  <a:lnTo>
                    <a:pt x="1501" y="56"/>
                  </a:lnTo>
                  <a:lnTo>
                    <a:pt x="1335" y="0"/>
                  </a:lnTo>
                  <a:lnTo>
                    <a:pt x="1168" y="0"/>
                  </a:lnTo>
                  <a:lnTo>
                    <a:pt x="973" y="28"/>
                  </a:lnTo>
                  <a:lnTo>
                    <a:pt x="807" y="84"/>
                  </a:lnTo>
                  <a:lnTo>
                    <a:pt x="668" y="167"/>
                  </a:lnTo>
                  <a:lnTo>
                    <a:pt x="501" y="278"/>
                  </a:lnTo>
                  <a:lnTo>
                    <a:pt x="362" y="445"/>
                  </a:lnTo>
                  <a:lnTo>
                    <a:pt x="251" y="639"/>
                  </a:lnTo>
                  <a:lnTo>
                    <a:pt x="251" y="639"/>
                  </a:lnTo>
                  <a:lnTo>
                    <a:pt x="112" y="917"/>
                  </a:lnTo>
                  <a:lnTo>
                    <a:pt x="28" y="1195"/>
                  </a:lnTo>
                  <a:lnTo>
                    <a:pt x="1" y="1473"/>
                  </a:lnTo>
                  <a:lnTo>
                    <a:pt x="28" y="1723"/>
                  </a:lnTo>
                  <a:lnTo>
                    <a:pt x="84" y="1974"/>
                  </a:lnTo>
                  <a:lnTo>
                    <a:pt x="167" y="2196"/>
                  </a:lnTo>
                  <a:lnTo>
                    <a:pt x="278" y="2418"/>
                  </a:lnTo>
                  <a:lnTo>
                    <a:pt x="390" y="2641"/>
                  </a:lnTo>
                  <a:lnTo>
                    <a:pt x="668" y="3002"/>
                  </a:lnTo>
                  <a:lnTo>
                    <a:pt x="918" y="3252"/>
                  </a:lnTo>
                  <a:lnTo>
                    <a:pt x="1196" y="3502"/>
                  </a:lnTo>
                  <a:lnTo>
                    <a:pt x="1196" y="3502"/>
                  </a:lnTo>
                  <a:lnTo>
                    <a:pt x="973" y="3725"/>
                  </a:lnTo>
                  <a:lnTo>
                    <a:pt x="751" y="4003"/>
                  </a:lnTo>
                  <a:lnTo>
                    <a:pt x="501" y="4336"/>
                  </a:lnTo>
                  <a:lnTo>
                    <a:pt x="390" y="4559"/>
                  </a:lnTo>
                  <a:lnTo>
                    <a:pt x="278" y="4781"/>
                  </a:lnTo>
                  <a:lnTo>
                    <a:pt x="167" y="5031"/>
                  </a:lnTo>
                  <a:lnTo>
                    <a:pt x="112" y="5309"/>
                  </a:lnTo>
                  <a:lnTo>
                    <a:pt x="56" y="5587"/>
                  </a:lnTo>
                  <a:lnTo>
                    <a:pt x="28" y="5893"/>
                  </a:lnTo>
                  <a:lnTo>
                    <a:pt x="28" y="6199"/>
                  </a:lnTo>
                  <a:lnTo>
                    <a:pt x="56" y="6532"/>
                  </a:lnTo>
                  <a:lnTo>
                    <a:pt x="56" y="6532"/>
                  </a:lnTo>
                  <a:lnTo>
                    <a:pt x="139" y="6866"/>
                  </a:lnTo>
                  <a:lnTo>
                    <a:pt x="251" y="7144"/>
                  </a:lnTo>
                  <a:lnTo>
                    <a:pt x="390" y="7394"/>
                  </a:lnTo>
                  <a:lnTo>
                    <a:pt x="556" y="7644"/>
                  </a:lnTo>
                  <a:lnTo>
                    <a:pt x="751" y="7838"/>
                  </a:lnTo>
                  <a:lnTo>
                    <a:pt x="973" y="8005"/>
                  </a:lnTo>
                  <a:lnTo>
                    <a:pt x="1196" y="8144"/>
                  </a:lnTo>
                  <a:lnTo>
                    <a:pt x="1446" y="8228"/>
                  </a:lnTo>
                  <a:lnTo>
                    <a:pt x="1724" y="8311"/>
                  </a:lnTo>
                  <a:lnTo>
                    <a:pt x="1974" y="8339"/>
                  </a:lnTo>
                  <a:lnTo>
                    <a:pt x="2280" y="8339"/>
                  </a:lnTo>
                  <a:lnTo>
                    <a:pt x="2558" y="8311"/>
                  </a:lnTo>
                  <a:lnTo>
                    <a:pt x="2863" y="8228"/>
                  </a:lnTo>
                  <a:lnTo>
                    <a:pt x="3169" y="8116"/>
                  </a:lnTo>
                  <a:lnTo>
                    <a:pt x="3475" y="7977"/>
                  </a:lnTo>
                  <a:lnTo>
                    <a:pt x="3781" y="7811"/>
                  </a:lnTo>
                  <a:lnTo>
                    <a:pt x="3781" y="7811"/>
                  </a:lnTo>
                  <a:lnTo>
                    <a:pt x="3697" y="8033"/>
                  </a:lnTo>
                  <a:lnTo>
                    <a:pt x="3614" y="8283"/>
                  </a:lnTo>
                  <a:lnTo>
                    <a:pt x="3586" y="8561"/>
                  </a:lnTo>
                  <a:lnTo>
                    <a:pt x="3558" y="8839"/>
                  </a:lnTo>
                  <a:lnTo>
                    <a:pt x="3558" y="9117"/>
                  </a:lnTo>
                  <a:lnTo>
                    <a:pt x="3586" y="9395"/>
                  </a:lnTo>
                  <a:lnTo>
                    <a:pt x="3614" y="9701"/>
                  </a:lnTo>
                  <a:lnTo>
                    <a:pt x="3670" y="9979"/>
                  </a:lnTo>
                  <a:lnTo>
                    <a:pt x="3753" y="10284"/>
                  </a:lnTo>
                  <a:lnTo>
                    <a:pt x="3836" y="10562"/>
                  </a:lnTo>
                  <a:lnTo>
                    <a:pt x="3947" y="10840"/>
                  </a:lnTo>
                  <a:lnTo>
                    <a:pt x="4059" y="11091"/>
                  </a:lnTo>
                  <a:lnTo>
                    <a:pt x="4198" y="11313"/>
                  </a:lnTo>
                  <a:lnTo>
                    <a:pt x="4337" y="11535"/>
                  </a:lnTo>
                  <a:lnTo>
                    <a:pt x="4476" y="11730"/>
                  </a:lnTo>
                  <a:lnTo>
                    <a:pt x="4642" y="11897"/>
                  </a:lnTo>
                  <a:lnTo>
                    <a:pt x="4642" y="11897"/>
                  </a:lnTo>
                  <a:lnTo>
                    <a:pt x="4781" y="12036"/>
                  </a:lnTo>
                  <a:lnTo>
                    <a:pt x="4948" y="12147"/>
                  </a:lnTo>
                  <a:lnTo>
                    <a:pt x="5143" y="12230"/>
                  </a:lnTo>
                  <a:lnTo>
                    <a:pt x="5365" y="12314"/>
                  </a:lnTo>
                  <a:lnTo>
                    <a:pt x="5615" y="12369"/>
                  </a:lnTo>
                  <a:lnTo>
                    <a:pt x="5865" y="12397"/>
                  </a:lnTo>
                  <a:lnTo>
                    <a:pt x="6115" y="12425"/>
                  </a:lnTo>
                  <a:lnTo>
                    <a:pt x="6393" y="12425"/>
                  </a:lnTo>
                  <a:lnTo>
                    <a:pt x="6644" y="12425"/>
                  </a:lnTo>
                  <a:lnTo>
                    <a:pt x="6922" y="12397"/>
                  </a:lnTo>
                  <a:lnTo>
                    <a:pt x="7172" y="12341"/>
                  </a:lnTo>
                  <a:lnTo>
                    <a:pt x="7422" y="12258"/>
                  </a:lnTo>
                  <a:lnTo>
                    <a:pt x="7672" y="12175"/>
                  </a:lnTo>
                  <a:lnTo>
                    <a:pt x="7894" y="12063"/>
                  </a:lnTo>
                  <a:lnTo>
                    <a:pt x="8089" y="11952"/>
                  </a:lnTo>
                  <a:lnTo>
                    <a:pt x="8256" y="11785"/>
                  </a:lnTo>
                  <a:lnTo>
                    <a:pt x="8256" y="11785"/>
                  </a:lnTo>
                  <a:lnTo>
                    <a:pt x="8117" y="12008"/>
                  </a:lnTo>
                  <a:lnTo>
                    <a:pt x="7978" y="12230"/>
                  </a:lnTo>
                  <a:lnTo>
                    <a:pt x="7894" y="12453"/>
                  </a:lnTo>
                  <a:lnTo>
                    <a:pt x="7839" y="12730"/>
                  </a:lnTo>
                  <a:lnTo>
                    <a:pt x="7811" y="12981"/>
                  </a:lnTo>
                  <a:lnTo>
                    <a:pt x="7811" y="13259"/>
                  </a:lnTo>
                  <a:lnTo>
                    <a:pt x="7811" y="13509"/>
                  </a:lnTo>
                  <a:lnTo>
                    <a:pt x="7867" y="13787"/>
                  </a:lnTo>
                  <a:lnTo>
                    <a:pt x="7922" y="14065"/>
                  </a:lnTo>
                  <a:lnTo>
                    <a:pt x="8006" y="14315"/>
                  </a:lnTo>
                  <a:lnTo>
                    <a:pt x="8117" y="14593"/>
                  </a:lnTo>
                  <a:lnTo>
                    <a:pt x="8228" y="14815"/>
                  </a:lnTo>
                  <a:lnTo>
                    <a:pt x="8367" y="15037"/>
                  </a:lnTo>
                  <a:lnTo>
                    <a:pt x="8506" y="15260"/>
                  </a:lnTo>
                  <a:lnTo>
                    <a:pt x="8673" y="15427"/>
                  </a:lnTo>
                  <a:lnTo>
                    <a:pt x="8867" y="15593"/>
                  </a:lnTo>
                  <a:lnTo>
                    <a:pt x="8867" y="15593"/>
                  </a:lnTo>
                  <a:lnTo>
                    <a:pt x="9062" y="15732"/>
                  </a:lnTo>
                  <a:lnTo>
                    <a:pt x="9256" y="15844"/>
                  </a:lnTo>
                  <a:lnTo>
                    <a:pt x="9507" y="15955"/>
                  </a:lnTo>
                  <a:lnTo>
                    <a:pt x="9757" y="16038"/>
                  </a:lnTo>
                  <a:lnTo>
                    <a:pt x="10007" y="16094"/>
                  </a:lnTo>
                  <a:lnTo>
                    <a:pt x="10285" y="16122"/>
                  </a:lnTo>
                  <a:lnTo>
                    <a:pt x="10563" y="16149"/>
                  </a:lnTo>
                  <a:lnTo>
                    <a:pt x="10813" y="16149"/>
                  </a:lnTo>
                  <a:lnTo>
                    <a:pt x="11063" y="16122"/>
                  </a:lnTo>
                  <a:lnTo>
                    <a:pt x="11313" y="16066"/>
                  </a:lnTo>
                  <a:lnTo>
                    <a:pt x="11536" y="15983"/>
                  </a:lnTo>
                  <a:lnTo>
                    <a:pt x="11702" y="15871"/>
                  </a:lnTo>
                  <a:lnTo>
                    <a:pt x="11869" y="15732"/>
                  </a:lnTo>
                  <a:lnTo>
                    <a:pt x="11980" y="15566"/>
                  </a:lnTo>
                  <a:lnTo>
                    <a:pt x="12064" y="15343"/>
                  </a:lnTo>
                  <a:lnTo>
                    <a:pt x="12092" y="15121"/>
                  </a:lnTo>
                  <a:lnTo>
                    <a:pt x="12092" y="15121"/>
                  </a:lnTo>
                  <a:lnTo>
                    <a:pt x="12258" y="15427"/>
                  </a:lnTo>
                  <a:lnTo>
                    <a:pt x="12425" y="15705"/>
                  </a:lnTo>
                  <a:lnTo>
                    <a:pt x="12620" y="15927"/>
                  </a:lnTo>
                  <a:lnTo>
                    <a:pt x="12814" y="16122"/>
                  </a:lnTo>
                  <a:lnTo>
                    <a:pt x="13009" y="16288"/>
                  </a:lnTo>
                  <a:lnTo>
                    <a:pt x="13231" y="16399"/>
                  </a:lnTo>
                  <a:lnTo>
                    <a:pt x="13426" y="16511"/>
                  </a:lnTo>
                  <a:lnTo>
                    <a:pt x="13620" y="16566"/>
                  </a:lnTo>
                  <a:lnTo>
                    <a:pt x="13815" y="16566"/>
                  </a:lnTo>
                  <a:lnTo>
                    <a:pt x="14009" y="16566"/>
                  </a:lnTo>
                  <a:lnTo>
                    <a:pt x="14204" y="16538"/>
                  </a:lnTo>
                  <a:lnTo>
                    <a:pt x="14399" y="16483"/>
                  </a:lnTo>
                  <a:lnTo>
                    <a:pt x="14565" y="16427"/>
                  </a:lnTo>
                  <a:lnTo>
                    <a:pt x="14732" y="16316"/>
                  </a:lnTo>
                  <a:lnTo>
                    <a:pt x="14871" y="16205"/>
                  </a:lnTo>
                  <a:lnTo>
                    <a:pt x="15010" y="16066"/>
                  </a:lnTo>
                  <a:lnTo>
                    <a:pt x="15121" y="15927"/>
                  </a:lnTo>
                  <a:lnTo>
                    <a:pt x="15232" y="15760"/>
                  </a:lnTo>
                  <a:lnTo>
                    <a:pt x="15288" y="15593"/>
                  </a:lnTo>
                  <a:lnTo>
                    <a:pt x="15371" y="15427"/>
                  </a:lnTo>
                  <a:lnTo>
                    <a:pt x="15399" y="15232"/>
                  </a:lnTo>
                  <a:lnTo>
                    <a:pt x="15427" y="15037"/>
                  </a:lnTo>
                  <a:lnTo>
                    <a:pt x="15399" y="14843"/>
                  </a:lnTo>
                  <a:lnTo>
                    <a:pt x="15371" y="14648"/>
                  </a:lnTo>
                  <a:lnTo>
                    <a:pt x="15288" y="14454"/>
                  </a:lnTo>
                  <a:lnTo>
                    <a:pt x="15205" y="14259"/>
                  </a:lnTo>
                  <a:lnTo>
                    <a:pt x="15066" y="14065"/>
                  </a:lnTo>
                  <a:lnTo>
                    <a:pt x="14899" y="13870"/>
                  </a:lnTo>
                  <a:lnTo>
                    <a:pt x="14704" y="13703"/>
                  </a:lnTo>
                  <a:lnTo>
                    <a:pt x="14454" y="13537"/>
                  </a:lnTo>
                  <a:lnTo>
                    <a:pt x="14176" y="13398"/>
                  </a:lnTo>
                  <a:lnTo>
                    <a:pt x="13843" y="132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99" name="Google Shape;7469;p71">
            <a:extLst>
              <a:ext uri="{FF2B5EF4-FFF2-40B4-BE49-F238E27FC236}">
                <a16:creationId xmlns:a16="http://schemas.microsoft.com/office/drawing/2014/main" id="{245DF867-2EE5-2133-E997-A7374CAB2C57}"/>
              </a:ext>
            </a:extLst>
          </p:cNvPr>
          <p:cNvGrpSpPr/>
          <p:nvPr/>
        </p:nvGrpSpPr>
        <p:grpSpPr>
          <a:xfrm rot="359027">
            <a:off x="3914641" y="102131"/>
            <a:ext cx="1304428" cy="1340456"/>
            <a:chOff x="9501450" y="282563"/>
            <a:chExt cx="827125" cy="935750"/>
          </a:xfrm>
        </p:grpSpPr>
        <p:sp>
          <p:nvSpPr>
            <p:cNvPr id="5900" name="Google Shape;7470;p71">
              <a:extLst>
                <a:ext uri="{FF2B5EF4-FFF2-40B4-BE49-F238E27FC236}">
                  <a16:creationId xmlns:a16="http://schemas.microsoft.com/office/drawing/2014/main" id="{9DEF9AC6-EE8F-F628-0C5F-D4495E01B8C8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7471;p71">
              <a:extLst>
                <a:ext uri="{FF2B5EF4-FFF2-40B4-BE49-F238E27FC236}">
                  <a16:creationId xmlns:a16="http://schemas.microsoft.com/office/drawing/2014/main" id="{69C15165-A3CA-27C6-F899-FBA697F6865A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7472;p71">
              <a:extLst>
                <a:ext uri="{FF2B5EF4-FFF2-40B4-BE49-F238E27FC236}">
                  <a16:creationId xmlns:a16="http://schemas.microsoft.com/office/drawing/2014/main" id="{53BF2F07-536A-5A1B-1470-9007229D9C0A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7473;p71">
              <a:extLst>
                <a:ext uri="{FF2B5EF4-FFF2-40B4-BE49-F238E27FC236}">
                  <a16:creationId xmlns:a16="http://schemas.microsoft.com/office/drawing/2014/main" id="{4866CCF7-0F6C-8025-EC37-A9850583D2A5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7474;p71">
              <a:extLst>
                <a:ext uri="{FF2B5EF4-FFF2-40B4-BE49-F238E27FC236}">
                  <a16:creationId xmlns:a16="http://schemas.microsoft.com/office/drawing/2014/main" id="{B2B40519-818B-491E-52AF-0F191D795868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7475;p71">
              <a:extLst>
                <a:ext uri="{FF2B5EF4-FFF2-40B4-BE49-F238E27FC236}">
                  <a16:creationId xmlns:a16="http://schemas.microsoft.com/office/drawing/2014/main" id="{4558A106-49DF-5581-22B1-C98F7A35886B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7476;p71">
              <a:extLst>
                <a:ext uri="{FF2B5EF4-FFF2-40B4-BE49-F238E27FC236}">
                  <a16:creationId xmlns:a16="http://schemas.microsoft.com/office/drawing/2014/main" id="{6C92EEA4-7E7C-567A-DEDA-03D4263DFC97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7477;p71">
              <a:extLst>
                <a:ext uri="{FF2B5EF4-FFF2-40B4-BE49-F238E27FC236}">
                  <a16:creationId xmlns:a16="http://schemas.microsoft.com/office/drawing/2014/main" id="{CEFD473F-2569-3C13-7B1D-9B92DCC2FB7E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7478;p71">
              <a:extLst>
                <a:ext uri="{FF2B5EF4-FFF2-40B4-BE49-F238E27FC236}">
                  <a16:creationId xmlns:a16="http://schemas.microsoft.com/office/drawing/2014/main" id="{801F5466-92C9-B411-22AF-132FEA8C4F07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7479;p71">
              <a:extLst>
                <a:ext uri="{FF2B5EF4-FFF2-40B4-BE49-F238E27FC236}">
                  <a16:creationId xmlns:a16="http://schemas.microsoft.com/office/drawing/2014/main" id="{2EFC3F6C-00C5-5B3E-A672-63DD343A455D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7480;p71">
              <a:extLst>
                <a:ext uri="{FF2B5EF4-FFF2-40B4-BE49-F238E27FC236}">
                  <a16:creationId xmlns:a16="http://schemas.microsoft.com/office/drawing/2014/main" id="{11FC7A8C-650F-2DFC-535B-0B559B2579E0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7481;p71">
              <a:extLst>
                <a:ext uri="{FF2B5EF4-FFF2-40B4-BE49-F238E27FC236}">
                  <a16:creationId xmlns:a16="http://schemas.microsoft.com/office/drawing/2014/main" id="{D414F8FE-DED8-5483-6988-C1A67E5B70F5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7482;p71">
              <a:extLst>
                <a:ext uri="{FF2B5EF4-FFF2-40B4-BE49-F238E27FC236}">
                  <a16:creationId xmlns:a16="http://schemas.microsoft.com/office/drawing/2014/main" id="{5D52F3D7-F23D-B61F-BA02-68B08CA98E08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7483;p71">
              <a:extLst>
                <a:ext uri="{FF2B5EF4-FFF2-40B4-BE49-F238E27FC236}">
                  <a16:creationId xmlns:a16="http://schemas.microsoft.com/office/drawing/2014/main" id="{A6311906-BCEC-15D1-5D7B-E184BC858DD0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7484;p71">
              <a:extLst>
                <a:ext uri="{FF2B5EF4-FFF2-40B4-BE49-F238E27FC236}">
                  <a16:creationId xmlns:a16="http://schemas.microsoft.com/office/drawing/2014/main" id="{F50916DC-7724-E6D0-4265-7E34EE6F3FDB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7485;p71">
              <a:extLst>
                <a:ext uri="{FF2B5EF4-FFF2-40B4-BE49-F238E27FC236}">
                  <a16:creationId xmlns:a16="http://schemas.microsoft.com/office/drawing/2014/main" id="{F8F43B9A-2C86-0135-A729-5F207C159DF7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7486;p71">
              <a:extLst>
                <a:ext uri="{FF2B5EF4-FFF2-40B4-BE49-F238E27FC236}">
                  <a16:creationId xmlns:a16="http://schemas.microsoft.com/office/drawing/2014/main" id="{30006D68-DFDF-8638-602B-38A47BC17D59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7487;p71">
              <a:extLst>
                <a:ext uri="{FF2B5EF4-FFF2-40B4-BE49-F238E27FC236}">
                  <a16:creationId xmlns:a16="http://schemas.microsoft.com/office/drawing/2014/main" id="{541B55E3-03CE-47B6-41A3-89441F5981D2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7488;p71">
              <a:extLst>
                <a:ext uri="{FF2B5EF4-FFF2-40B4-BE49-F238E27FC236}">
                  <a16:creationId xmlns:a16="http://schemas.microsoft.com/office/drawing/2014/main" id="{89516212-D860-1375-6ABA-0B7E51780FF8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7489;p71">
              <a:extLst>
                <a:ext uri="{FF2B5EF4-FFF2-40B4-BE49-F238E27FC236}">
                  <a16:creationId xmlns:a16="http://schemas.microsoft.com/office/drawing/2014/main" id="{B9EAF7F2-094A-EE47-78F7-63B3EA0A17CC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7490;p71">
              <a:extLst>
                <a:ext uri="{FF2B5EF4-FFF2-40B4-BE49-F238E27FC236}">
                  <a16:creationId xmlns:a16="http://schemas.microsoft.com/office/drawing/2014/main" id="{4918AE5A-68A1-ABDF-E310-CF4484E9ED29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7491;p71">
              <a:extLst>
                <a:ext uri="{FF2B5EF4-FFF2-40B4-BE49-F238E27FC236}">
                  <a16:creationId xmlns:a16="http://schemas.microsoft.com/office/drawing/2014/main" id="{6A187B4D-B093-B139-2527-0019D35BFD51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7492;p71">
              <a:extLst>
                <a:ext uri="{FF2B5EF4-FFF2-40B4-BE49-F238E27FC236}">
                  <a16:creationId xmlns:a16="http://schemas.microsoft.com/office/drawing/2014/main" id="{1C5E8ED4-764C-E954-B477-64EA7C51BDEF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7493;p71">
              <a:extLst>
                <a:ext uri="{FF2B5EF4-FFF2-40B4-BE49-F238E27FC236}">
                  <a16:creationId xmlns:a16="http://schemas.microsoft.com/office/drawing/2014/main" id="{F74AE687-6533-8B8A-1B1F-D38967E1A090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7494;p71">
              <a:extLst>
                <a:ext uri="{FF2B5EF4-FFF2-40B4-BE49-F238E27FC236}">
                  <a16:creationId xmlns:a16="http://schemas.microsoft.com/office/drawing/2014/main" id="{95F449E5-5326-FB2C-5152-A5C66DB5080A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7495;p71">
              <a:extLst>
                <a:ext uri="{FF2B5EF4-FFF2-40B4-BE49-F238E27FC236}">
                  <a16:creationId xmlns:a16="http://schemas.microsoft.com/office/drawing/2014/main" id="{1BFCB437-CF3D-E434-4868-295594ED84BD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7496;p71">
              <a:extLst>
                <a:ext uri="{FF2B5EF4-FFF2-40B4-BE49-F238E27FC236}">
                  <a16:creationId xmlns:a16="http://schemas.microsoft.com/office/drawing/2014/main" id="{828ABE9A-8F62-CE20-E64C-F8CC153A8901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7497;p71">
              <a:extLst>
                <a:ext uri="{FF2B5EF4-FFF2-40B4-BE49-F238E27FC236}">
                  <a16:creationId xmlns:a16="http://schemas.microsoft.com/office/drawing/2014/main" id="{DA4F91B6-9F2A-EB9F-0844-F2885DBBFE8C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7498;p71">
              <a:extLst>
                <a:ext uri="{FF2B5EF4-FFF2-40B4-BE49-F238E27FC236}">
                  <a16:creationId xmlns:a16="http://schemas.microsoft.com/office/drawing/2014/main" id="{C49FBD81-973F-615E-F653-279DBDB2F6E3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7499;p71">
              <a:extLst>
                <a:ext uri="{FF2B5EF4-FFF2-40B4-BE49-F238E27FC236}">
                  <a16:creationId xmlns:a16="http://schemas.microsoft.com/office/drawing/2014/main" id="{A1A1BDE2-006A-3038-7F4D-6475D0401C29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7500;p71">
              <a:extLst>
                <a:ext uri="{FF2B5EF4-FFF2-40B4-BE49-F238E27FC236}">
                  <a16:creationId xmlns:a16="http://schemas.microsoft.com/office/drawing/2014/main" id="{B4E00DEC-4D65-4D38-FA0D-45653F320EB2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7501;p71">
              <a:extLst>
                <a:ext uri="{FF2B5EF4-FFF2-40B4-BE49-F238E27FC236}">
                  <a16:creationId xmlns:a16="http://schemas.microsoft.com/office/drawing/2014/main" id="{085A2432-6E0C-54FC-4766-F4F0489B35C6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7502;p71">
              <a:extLst>
                <a:ext uri="{FF2B5EF4-FFF2-40B4-BE49-F238E27FC236}">
                  <a16:creationId xmlns:a16="http://schemas.microsoft.com/office/drawing/2014/main" id="{8602F918-C367-5D22-395E-FC3B4B2604B1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7503;p71">
              <a:extLst>
                <a:ext uri="{FF2B5EF4-FFF2-40B4-BE49-F238E27FC236}">
                  <a16:creationId xmlns:a16="http://schemas.microsoft.com/office/drawing/2014/main" id="{C9D36959-15D7-F64A-0BD0-87E4D2F7E2F4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7504;p71">
              <a:extLst>
                <a:ext uri="{FF2B5EF4-FFF2-40B4-BE49-F238E27FC236}">
                  <a16:creationId xmlns:a16="http://schemas.microsoft.com/office/drawing/2014/main" id="{7CBC8657-C022-56F4-986E-C6AC35576E6E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7505;p71">
              <a:extLst>
                <a:ext uri="{FF2B5EF4-FFF2-40B4-BE49-F238E27FC236}">
                  <a16:creationId xmlns:a16="http://schemas.microsoft.com/office/drawing/2014/main" id="{0ECAFF76-1BA1-1C09-D89A-45FADBEB5E8D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7506;p71">
              <a:extLst>
                <a:ext uri="{FF2B5EF4-FFF2-40B4-BE49-F238E27FC236}">
                  <a16:creationId xmlns:a16="http://schemas.microsoft.com/office/drawing/2014/main" id="{6DE4D9FE-7437-B763-A3E3-C712FF7EE45C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" name="Google Shape;5709;p61">
            <a:extLst>
              <a:ext uri="{FF2B5EF4-FFF2-40B4-BE49-F238E27FC236}">
                <a16:creationId xmlns:a16="http://schemas.microsoft.com/office/drawing/2014/main" id="{9F34F1A3-28C6-1FF9-6751-59D8F8E68A4D}"/>
              </a:ext>
            </a:extLst>
          </p:cNvPr>
          <p:cNvGrpSpPr/>
          <p:nvPr/>
        </p:nvGrpSpPr>
        <p:grpSpPr>
          <a:xfrm>
            <a:off x="231686" y="2669022"/>
            <a:ext cx="1007103" cy="1119065"/>
            <a:chOff x="8109493" y="2905281"/>
            <a:chExt cx="1007103" cy="1119065"/>
          </a:xfrm>
        </p:grpSpPr>
        <p:sp>
          <p:nvSpPr>
            <p:cNvPr id="38" name="Google Shape;5710;p61">
              <a:extLst>
                <a:ext uri="{FF2B5EF4-FFF2-40B4-BE49-F238E27FC236}">
                  <a16:creationId xmlns:a16="http://schemas.microsoft.com/office/drawing/2014/main" id="{9E33E317-FF4D-AB56-AAF1-9B60E45E2D4F}"/>
                </a:ext>
              </a:extLst>
            </p:cNvPr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9" name="Google Shape;5711;p61">
              <a:extLst>
                <a:ext uri="{FF2B5EF4-FFF2-40B4-BE49-F238E27FC236}">
                  <a16:creationId xmlns:a16="http://schemas.microsoft.com/office/drawing/2014/main" id="{999E7CE5-F710-5EB5-563C-B2B0A93EA27B}"/>
                </a:ext>
              </a:extLst>
            </p:cNvPr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41" name="Google Shape;5713;p61">
                <a:extLst>
                  <a:ext uri="{FF2B5EF4-FFF2-40B4-BE49-F238E27FC236}">
                    <a16:creationId xmlns:a16="http://schemas.microsoft.com/office/drawing/2014/main" id="{0986E443-DE4F-3D9C-E727-B431ABBEB18A}"/>
                  </a:ext>
                </a:extLst>
              </p:cNvPr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5714;p61">
                <a:extLst>
                  <a:ext uri="{FF2B5EF4-FFF2-40B4-BE49-F238E27FC236}">
                    <a16:creationId xmlns:a16="http://schemas.microsoft.com/office/drawing/2014/main" id="{6ADE3299-630D-C780-DE75-B0E3805C6271}"/>
                  </a:ext>
                </a:extLst>
              </p:cNvPr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5715;p61">
                <a:extLst>
                  <a:ext uri="{FF2B5EF4-FFF2-40B4-BE49-F238E27FC236}">
                    <a16:creationId xmlns:a16="http://schemas.microsoft.com/office/drawing/2014/main" id="{59F539A0-CA31-EAF1-4613-74C2BA604F35}"/>
                  </a:ext>
                </a:extLst>
              </p:cNvPr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5716;p61">
                <a:extLst>
                  <a:ext uri="{FF2B5EF4-FFF2-40B4-BE49-F238E27FC236}">
                    <a16:creationId xmlns:a16="http://schemas.microsoft.com/office/drawing/2014/main" id="{3C132804-4520-B2DF-8B1E-FB81CBACF50E}"/>
                  </a:ext>
                </a:extLst>
              </p:cNvPr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5717;p61">
                <a:extLst>
                  <a:ext uri="{FF2B5EF4-FFF2-40B4-BE49-F238E27FC236}">
                    <a16:creationId xmlns:a16="http://schemas.microsoft.com/office/drawing/2014/main" id="{2CD6B6C1-3D33-1457-9DF4-2F29919A35AC}"/>
                  </a:ext>
                </a:extLst>
              </p:cNvPr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5712;p61">
                <a:extLst>
                  <a:ext uri="{FF2B5EF4-FFF2-40B4-BE49-F238E27FC236}">
                    <a16:creationId xmlns:a16="http://schemas.microsoft.com/office/drawing/2014/main" id="{592E629B-9C50-091F-DED3-7672BC6BD9A4}"/>
                  </a:ext>
                </a:extLst>
              </p:cNvPr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" name="Google Shape;4985;p57">
            <a:extLst>
              <a:ext uri="{FF2B5EF4-FFF2-40B4-BE49-F238E27FC236}">
                <a16:creationId xmlns:a16="http://schemas.microsoft.com/office/drawing/2014/main" id="{8491D2CD-0AB2-D855-BE73-A61FD85C3E17}"/>
              </a:ext>
            </a:extLst>
          </p:cNvPr>
          <p:cNvSpPr/>
          <p:nvPr/>
        </p:nvSpPr>
        <p:spPr>
          <a:xfrm>
            <a:off x="2516752" y="4328601"/>
            <a:ext cx="3484738" cy="568656"/>
          </a:xfrm>
          <a:custGeom>
            <a:avLst/>
            <a:gdLst/>
            <a:ahLst/>
            <a:cxnLst/>
            <a:rect l="l" t="t" r="r" b="b"/>
            <a:pathLst>
              <a:path w="54156" h="9156" extrusionOk="0">
                <a:moveTo>
                  <a:pt x="4389" y="4119"/>
                </a:moveTo>
                <a:lnTo>
                  <a:pt x="4389" y="4119"/>
                </a:lnTo>
                <a:lnTo>
                  <a:pt x="4137" y="4011"/>
                </a:lnTo>
                <a:lnTo>
                  <a:pt x="3490" y="3705"/>
                </a:lnTo>
                <a:lnTo>
                  <a:pt x="2626" y="3274"/>
                </a:lnTo>
                <a:lnTo>
                  <a:pt x="2141" y="3022"/>
                </a:lnTo>
                <a:lnTo>
                  <a:pt x="1673" y="2752"/>
                </a:lnTo>
                <a:lnTo>
                  <a:pt x="1224" y="2482"/>
                </a:lnTo>
                <a:lnTo>
                  <a:pt x="810" y="2195"/>
                </a:lnTo>
                <a:lnTo>
                  <a:pt x="630" y="2051"/>
                </a:lnTo>
                <a:lnTo>
                  <a:pt x="468" y="1907"/>
                </a:lnTo>
                <a:lnTo>
                  <a:pt x="324" y="1763"/>
                </a:lnTo>
                <a:lnTo>
                  <a:pt x="216" y="1619"/>
                </a:lnTo>
                <a:lnTo>
                  <a:pt x="108" y="1475"/>
                </a:lnTo>
                <a:lnTo>
                  <a:pt x="55" y="1349"/>
                </a:lnTo>
                <a:lnTo>
                  <a:pt x="19" y="1223"/>
                </a:lnTo>
                <a:lnTo>
                  <a:pt x="1" y="1098"/>
                </a:lnTo>
                <a:lnTo>
                  <a:pt x="37" y="972"/>
                </a:lnTo>
                <a:lnTo>
                  <a:pt x="108" y="864"/>
                </a:lnTo>
                <a:lnTo>
                  <a:pt x="234" y="774"/>
                </a:lnTo>
                <a:lnTo>
                  <a:pt x="378" y="666"/>
                </a:lnTo>
                <a:lnTo>
                  <a:pt x="378" y="666"/>
                </a:lnTo>
                <a:lnTo>
                  <a:pt x="504" y="630"/>
                </a:lnTo>
                <a:lnTo>
                  <a:pt x="666" y="576"/>
                </a:lnTo>
                <a:lnTo>
                  <a:pt x="1188" y="504"/>
                </a:lnTo>
                <a:lnTo>
                  <a:pt x="1907" y="432"/>
                </a:lnTo>
                <a:lnTo>
                  <a:pt x="2806" y="360"/>
                </a:lnTo>
                <a:lnTo>
                  <a:pt x="3885" y="288"/>
                </a:lnTo>
                <a:lnTo>
                  <a:pt x="5144" y="234"/>
                </a:lnTo>
                <a:lnTo>
                  <a:pt x="6547" y="180"/>
                </a:lnTo>
                <a:lnTo>
                  <a:pt x="8076" y="126"/>
                </a:lnTo>
                <a:lnTo>
                  <a:pt x="11511" y="54"/>
                </a:lnTo>
                <a:lnTo>
                  <a:pt x="15342" y="18"/>
                </a:lnTo>
                <a:lnTo>
                  <a:pt x="19443" y="0"/>
                </a:lnTo>
                <a:lnTo>
                  <a:pt x="23724" y="18"/>
                </a:lnTo>
                <a:lnTo>
                  <a:pt x="28076" y="54"/>
                </a:lnTo>
                <a:lnTo>
                  <a:pt x="32357" y="126"/>
                </a:lnTo>
                <a:lnTo>
                  <a:pt x="36511" y="216"/>
                </a:lnTo>
                <a:lnTo>
                  <a:pt x="40396" y="360"/>
                </a:lnTo>
                <a:lnTo>
                  <a:pt x="42213" y="432"/>
                </a:lnTo>
                <a:lnTo>
                  <a:pt x="43903" y="522"/>
                </a:lnTo>
                <a:lnTo>
                  <a:pt x="45504" y="612"/>
                </a:lnTo>
                <a:lnTo>
                  <a:pt x="46943" y="720"/>
                </a:lnTo>
                <a:lnTo>
                  <a:pt x="48256" y="828"/>
                </a:lnTo>
                <a:lnTo>
                  <a:pt x="49407" y="954"/>
                </a:lnTo>
                <a:lnTo>
                  <a:pt x="50378" y="1080"/>
                </a:lnTo>
                <a:lnTo>
                  <a:pt x="51170" y="1205"/>
                </a:lnTo>
                <a:lnTo>
                  <a:pt x="51170" y="1205"/>
                </a:lnTo>
                <a:lnTo>
                  <a:pt x="51817" y="1349"/>
                </a:lnTo>
                <a:lnTo>
                  <a:pt x="52375" y="1493"/>
                </a:lnTo>
                <a:lnTo>
                  <a:pt x="52842" y="1637"/>
                </a:lnTo>
                <a:lnTo>
                  <a:pt x="53238" y="1799"/>
                </a:lnTo>
                <a:lnTo>
                  <a:pt x="53544" y="1943"/>
                </a:lnTo>
                <a:lnTo>
                  <a:pt x="53795" y="2105"/>
                </a:lnTo>
                <a:lnTo>
                  <a:pt x="53975" y="2249"/>
                </a:lnTo>
                <a:lnTo>
                  <a:pt x="54029" y="2321"/>
                </a:lnTo>
                <a:lnTo>
                  <a:pt x="54083" y="2411"/>
                </a:lnTo>
                <a:lnTo>
                  <a:pt x="54119" y="2482"/>
                </a:lnTo>
                <a:lnTo>
                  <a:pt x="54137" y="2554"/>
                </a:lnTo>
                <a:lnTo>
                  <a:pt x="54155" y="2626"/>
                </a:lnTo>
                <a:lnTo>
                  <a:pt x="54137" y="2698"/>
                </a:lnTo>
                <a:lnTo>
                  <a:pt x="54137" y="2788"/>
                </a:lnTo>
                <a:lnTo>
                  <a:pt x="54101" y="2860"/>
                </a:lnTo>
                <a:lnTo>
                  <a:pt x="54011" y="3004"/>
                </a:lnTo>
                <a:lnTo>
                  <a:pt x="53885" y="3148"/>
                </a:lnTo>
                <a:lnTo>
                  <a:pt x="53723" y="3292"/>
                </a:lnTo>
                <a:lnTo>
                  <a:pt x="53526" y="3436"/>
                </a:lnTo>
                <a:lnTo>
                  <a:pt x="53310" y="3562"/>
                </a:lnTo>
                <a:lnTo>
                  <a:pt x="53076" y="3705"/>
                </a:lnTo>
                <a:lnTo>
                  <a:pt x="52806" y="3831"/>
                </a:lnTo>
                <a:lnTo>
                  <a:pt x="52267" y="4065"/>
                </a:lnTo>
                <a:lnTo>
                  <a:pt x="51691" y="4281"/>
                </a:lnTo>
                <a:lnTo>
                  <a:pt x="51152" y="4461"/>
                </a:lnTo>
                <a:lnTo>
                  <a:pt x="50666" y="4605"/>
                </a:lnTo>
                <a:lnTo>
                  <a:pt x="50288" y="4713"/>
                </a:lnTo>
                <a:lnTo>
                  <a:pt x="49929" y="4803"/>
                </a:lnTo>
                <a:lnTo>
                  <a:pt x="49929" y="4803"/>
                </a:lnTo>
                <a:lnTo>
                  <a:pt x="50162" y="4946"/>
                </a:lnTo>
                <a:lnTo>
                  <a:pt x="50774" y="5324"/>
                </a:lnTo>
                <a:lnTo>
                  <a:pt x="51170" y="5576"/>
                </a:lnTo>
                <a:lnTo>
                  <a:pt x="51601" y="5864"/>
                </a:lnTo>
                <a:lnTo>
                  <a:pt x="52051" y="6188"/>
                </a:lnTo>
                <a:lnTo>
                  <a:pt x="52482" y="6529"/>
                </a:lnTo>
                <a:lnTo>
                  <a:pt x="52896" y="6871"/>
                </a:lnTo>
                <a:lnTo>
                  <a:pt x="53274" y="7213"/>
                </a:lnTo>
                <a:lnTo>
                  <a:pt x="53436" y="7393"/>
                </a:lnTo>
                <a:lnTo>
                  <a:pt x="53580" y="7554"/>
                </a:lnTo>
                <a:lnTo>
                  <a:pt x="53688" y="7734"/>
                </a:lnTo>
                <a:lnTo>
                  <a:pt x="53795" y="7896"/>
                </a:lnTo>
                <a:lnTo>
                  <a:pt x="53867" y="8040"/>
                </a:lnTo>
                <a:lnTo>
                  <a:pt x="53903" y="8184"/>
                </a:lnTo>
                <a:lnTo>
                  <a:pt x="53921" y="8328"/>
                </a:lnTo>
                <a:lnTo>
                  <a:pt x="53903" y="8472"/>
                </a:lnTo>
                <a:lnTo>
                  <a:pt x="53849" y="8580"/>
                </a:lnTo>
                <a:lnTo>
                  <a:pt x="53759" y="8705"/>
                </a:lnTo>
                <a:lnTo>
                  <a:pt x="53616" y="8795"/>
                </a:lnTo>
                <a:lnTo>
                  <a:pt x="53454" y="8885"/>
                </a:lnTo>
                <a:lnTo>
                  <a:pt x="53454" y="8885"/>
                </a:lnTo>
                <a:lnTo>
                  <a:pt x="53220" y="8957"/>
                </a:lnTo>
                <a:lnTo>
                  <a:pt x="52896" y="9011"/>
                </a:lnTo>
                <a:lnTo>
                  <a:pt x="52518" y="9065"/>
                </a:lnTo>
                <a:lnTo>
                  <a:pt x="52069" y="9101"/>
                </a:lnTo>
                <a:lnTo>
                  <a:pt x="51565" y="9119"/>
                </a:lnTo>
                <a:lnTo>
                  <a:pt x="51008" y="9137"/>
                </a:lnTo>
                <a:lnTo>
                  <a:pt x="49695" y="9155"/>
                </a:lnTo>
                <a:lnTo>
                  <a:pt x="48202" y="9119"/>
                </a:lnTo>
                <a:lnTo>
                  <a:pt x="46547" y="9065"/>
                </a:lnTo>
                <a:lnTo>
                  <a:pt x="44731" y="8993"/>
                </a:lnTo>
                <a:lnTo>
                  <a:pt x="42824" y="8885"/>
                </a:lnTo>
                <a:lnTo>
                  <a:pt x="38742" y="8670"/>
                </a:lnTo>
                <a:lnTo>
                  <a:pt x="34533" y="8454"/>
                </a:lnTo>
                <a:lnTo>
                  <a:pt x="32447" y="8364"/>
                </a:lnTo>
                <a:lnTo>
                  <a:pt x="30396" y="8274"/>
                </a:lnTo>
                <a:lnTo>
                  <a:pt x="28436" y="8220"/>
                </a:lnTo>
                <a:lnTo>
                  <a:pt x="26583" y="8184"/>
                </a:lnTo>
                <a:lnTo>
                  <a:pt x="26583" y="8184"/>
                </a:lnTo>
                <a:lnTo>
                  <a:pt x="22914" y="8166"/>
                </a:lnTo>
                <a:lnTo>
                  <a:pt x="19587" y="8184"/>
                </a:lnTo>
                <a:lnTo>
                  <a:pt x="16601" y="8220"/>
                </a:lnTo>
                <a:lnTo>
                  <a:pt x="13921" y="8274"/>
                </a:lnTo>
                <a:lnTo>
                  <a:pt x="11547" y="8328"/>
                </a:lnTo>
                <a:lnTo>
                  <a:pt x="9479" y="8400"/>
                </a:lnTo>
                <a:lnTo>
                  <a:pt x="6134" y="8490"/>
                </a:lnTo>
                <a:lnTo>
                  <a:pt x="4839" y="8508"/>
                </a:lnTo>
                <a:lnTo>
                  <a:pt x="3778" y="8508"/>
                </a:lnTo>
                <a:lnTo>
                  <a:pt x="3328" y="8508"/>
                </a:lnTo>
                <a:lnTo>
                  <a:pt x="2950" y="8472"/>
                </a:lnTo>
                <a:lnTo>
                  <a:pt x="2608" y="8436"/>
                </a:lnTo>
                <a:lnTo>
                  <a:pt x="2321" y="8400"/>
                </a:lnTo>
                <a:lnTo>
                  <a:pt x="2087" y="8346"/>
                </a:lnTo>
                <a:lnTo>
                  <a:pt x="1907" y="8274"/>
                </a:lnTo>
                <a:lnTo>
                  <a:pt x="1763" y="8184"/>
                </a:lnTo>
                <a:lnTo>
                  <a:pt x="1655" y="8094"/>
                </a:lnTo>
                <a:lnTo>
                  <a:pt x="1637" y="8040"/>
                </a:lnTo>
                <a:lnTo>
                  <a:pt x="1601" y="7968"/>
                </a:lnTo>
                <a:lnTo>
                  <a:pt x="1601" y="7842"/>
                </a:lnTo>
                <a:lnTo>
                  <a:pt x="1619" y="7698"/>
                </a:lnTo>
                <a:lnTo>
                  <a:pt x="1691" y="7518"/>
                </a:lnTo>
                <a:lnTo>
                  <a:pt x="1691" y="7518"/>
                </a:lnTo>
                <a:lnTo>
                  <a:pt x="1889" y="7123"/>
                </a:lnTo>
                <a:lnTo>
                  <a:pt x="2105" y="6727"/>
                </a:lnTo>
                <a:lnTo>
                  <a:pt x="2321" y="6385"/>
                </a:lnTo>
                <a:lnTo>
                  <a:pt x="2555" y="6044"/>
                </a:lnTo>
                <a:lnTo>
                  <a:pt x="2770" y="5738"/>
                </a:lnTo>
                <a:lnTo>
                  <a:pt x="3004" y="5468"/>
                </a:lnTo>
                <a:lnTo>
                  <a:pt x="3220" y="5198"/>
                </a:lnTo>
                <a:lnTo>
                  <a:pt x="3436" y="4982"/>
                </a:lnTo>
                <a:lnTo>
                  <a:pt x="3814" y="4605"/>
                </a:lnTo>
                <a:lnTo>
                  <a:pt x="4119" y="4335"/>
                </a:lnTo>
                <a:lnTo>
                  <a:pt x="4389" y="4119"/>
                </a:lnTo>
                <a:lnTo>
                  <a:pt x="4389" y="4119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dist="57150" dir="5400000" algn="bl" rotWithShape="0">
              <a:srgbClr val="B9E7F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259F697A-0064-7E00-0520-33A2399EE028}"/>
              </a:ext>
            </a:extLst>
          </p:cNvPr>
          <p:cNvSpPr/>
          <p:nvPr/>
        </p:nvSpPr>
        <p:spPr>
          <a:xfrm>
            <a:off x="2947448" y="4328601"/>
            <a:ext cx="2223686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Your </a:t>
            </a:r>
            <a:r>
              <a:rPr lang="en-US" sz="2800" dirty="0" err="1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T.Layla</a:t>
            </a:r>
            <a:endParaRPr lang="en-US" sz="280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halkboard" panose="03050602040202020205" pitchFamily="66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20478065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6" name="Google Shape;2466;p43"/>
          <p:cNvSpPr/>
          <p:nvPr/>
        </p:nvSpPr>
        <p:spPr>
          <a:xfrm>
            <a:off x="-37524" y="0"/>
            <a:ext cx="2820900" cy="156656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3"/>
              </a:solidFill>
            </a:endParaRPr>
          </a:p>
        </p:txBody>
      </p:sp>
      <p:sp>
        <p:nvSpPr>
          <p:cNvPr id="2467" name="Google Shape;2467;p43"/>
          <p:cNvSpPr/>
          <p:nvPr/>
        </p:nvSpPr>
        <p:spPr>
          <a:xfrm>
            <a:off x="6789239" y="3"/>
            <a:ext cx="2354720" cy="1307583"/>
          </a:xfrm>
          <a:custGeom>
            <a:avLst/>
            <a:gdLst/>
            <a:ahLst/>
            <a:cxnLst/>
            <a:rect l="l" t="t" r="r" b="b"/>
            <a:pathLst>
              <a:path w="62447" h="34677" extrusionOk="0">
                <a:moveTo>
                  <a:pt x="1" y="0"/>
                </a:moveTo>
                <a:lnTo>
                  <a:pt x="343" y="450"/>
                </a:lnTo>
                <a:lnTo>
                  <a:pt x="702" y="882"/>
                </a:lnTo>
                <a:lnTo>
                  <a:pt x="1080" y="1313"/>
                </a:lnTo>
                <a:lnTo>
                  <a:pt x="1476" y="1727"/>
                </a:lnTo>
                <a:lnTo>
                  <a:pt x="1889" y="2141"/>
                </a:lnTo>
                <a:lnTo>
                  <a:pt x="2321" y="2518"/>
                </a:lnTo>
                <a:lnTo>
                  <a:pt x="2753" y="2896"/>
                </a:lnTo>
                <a:lnTo>
                  <a:pt x="3202" y="3238"/>
                </a:lnTo>
                <a:lnTo>
                  <a:pt x="3670" y="3579"/>
                </a:lnTo>
                <a:lnTo>
                  <a:pt x="4138" y="3903"/>
                </a:lnTo>
                <a:lnTo>
                  <a:pt x="4623" y="4209"/>
                </a:lnTo>
                <a:lnTo>
                  <a:pt x="5127" y="4497"/>
                </a:lnTo>
                <a:lnTo>
                  <a:pt x="5630" y="4766"/>
                </a:lnTo>
                <a:lnTo>
                  <a:pt x="6152" y="5018"/>
                </a:lnTo>
                <a:lnTo>
                  <a:pt x="6674" y="5252"/>
                </a:lnTo>
                <a:lnTo>
                  <a:pt x="7195" y="5450"/>
                </a:lnTo>
                <a:lnTo>
                  <a:pt x="7807" y="5666"/>
                </a:lnTo>
                <a:lnTo>
                  <a:pt x="8418" y="5846"/>
                </a:lnTo>
                <a:lnTo>
                  <a:pt x="9030" y="6007"/>
                </a:lnTo>
                <a:lnTo>
                  <a:pt x="9659" y="6151"/>
                </a:lnTo>
                <a:lnTo>
                  <a:pt x="10271" y="6259"/>
                </a:lnTo>
                <a:lnTo>
                  <a:pt x="10918" y="6349"/>
                </a:lnTo>
                <a:lnTo>
                  <a:pt x="11548" y="6421"/>
                </a:lnTo>
                <a:lnTo>
                  <a:pt x="12177" y="6457"/>
                </a:lnTo>
                <a:lnTo>
                  <a:pt x="13346" y="6457"/>
                </a:lnTo>
                <a:lnTo>
                  <a:pt x="13940" y="6421"/>
                </a:lnTo>
                <a:lnTo>
                  <a:pt x="14515" y="6367"/>
                </a:lnTo>
                <a:lnTo>
                  <a:pt x="15109" y="6295"/>
                </a:lnTo>
                <a:lnTo>
                  <a:pt x="15684" y="6205"/>
                </a:lnTo>
                <a:lnTo>
                  <a:pt x="16242" y="6079"/>
                </a:lnTo>
                <a:lnTo>
                  <a:pt x="16817" y="5953"/>
                </a:lnTo>
                <a:lnTo>
                  <a:pt x="17249" y="5828"/>
                </a:lnTo>
                <a:lnTo>
                  <a:pt x="17681" y="5702"/>
                </a:lnTo>
                <a:lnTo>
                  <a:pt x="17753" y="6097"/>
                </a:lnTo>
                <a:lnTo>
                  <a:pt x="17843" y="6493"/>
                </a:lnTo>
                <a:lnTo>
                  <a:pt x="17951" y="6871"/>
                </a:lnTo>
                <a:lnTo>
                  <a:pt x="18076" y="7266"/>
                </a:lnTo>
                <a:lnTo>
                  <a:pt x="18220" y="7644"/>
                </a:lnTo>
                <a:lnTo>
                  <a:pt x="18382" y="8022"/>
                </a:lnTo>
                <a:lnTo>
                  <a:pt x="18544" y="8400"/>
                </a:lnTo>
                <a:lnTo>
                  <a:pt x="18742" y="8777"/>
                </a:lnTo>
                <a:lnTo>
                  <a:pt x="19120" y="9515"/>
                </a:lnTo>
                <a:lnTo>
                  <a:pt x="19551" y="10234"/>
                </a:lnTo>
                <a:lnTo>
                  <a:pt x="20397" y="11637"/>
                </a:lnTo>
                <a:lnTo>
                  <a:pt x="20810" y="12302"/>
                </a:lnTo>
                <a:lnTo>
                  <a:pt x="21242" y="12950"/>
                </a:lnTo>
                <a:lnTo>
                  <a:pt x="21710" y="13579"/>
                </a:lnTo>
                <a:lnTo>
                  <a:pt x="22195" y="14191"/>
                </a:lnTo>
                <a:lnTo>
                  <a:pt x="22447" y="14479"/>
                </a:lnTo>
                <a:lnTo>
                  <a:pt x="22717" y="14766"/>
                </a:lnTo>
                <a:lnTo>
                  <a:pt x="22986" y="15054"/>
                </a:lnTo>
                <a:lnTo>
                  <a:pt x="23274" y="15324"/>
                </a:lnTo>
                <a:lnTo>
                  <a:pt x="23562" y="15576"/>
                </a:lnTo>
                <a:lnTo>
                  <a:pt x="23850" y="15828"/>
                </a:lnTo>
                <a:lnTo>
                  <a:pt x="24174" y="16061"/>
                </a:lnTo>
                <a:lnTo>
                  <a:pt x="24479" y="16295"/>
                </a:lnTo>
                <a:lnTo>
                  <a:pt x="24875" y="16529"/>
                </a:lnTo>
                <a:lnTo>
                  <a:pt x="25253" y="16763"/>
                </a:lnTo>
                <a:lnTo>
                  <a:pt x="25666" y="16961"/>
                </a:lnTo>
                <a:lnTo>
                  <a:pt x="26080" y="17158"/>
                </a:lnTo>
                <a:lnTo>
                  <a:pt x="26494" y="17320"/>
                </a:lnTo>
                <a:lnTo>
                  <a:pt x="26925" y="17482"/>
                </a:lnTo>
                <a:lnTo>
                  <a:pt x="27357" y="17608"/>
                </a:lnTo>
                <a:lnTo>
                  <a:pt x="27807" y="17716"/>
                </a:lnTo>
                <a:lnTo>
                  <a:pt x="28238" y="17824"/>
                </a:lnTo>
                <a:lnTo>
                  <a:pt x="28688" y="17896"/>
                </a:lnTo>
                <a:lnTo>
                  <a:pt x="29156" y="17968"/>
                </a:lnTo>
                <a:lnTo>
                  <a:pt x="29605" y="18004"/>
                </a:lnTo>
                <a:lnTo>
                  <a:pt x="30055" y="18040"/>
                </a:lnTo>
                <a:lnTo>
                  <a:pt x="30522" y="18058"/>
                </a:lnTo>
                <a:lnTo>
                  <a:pt x="30972" y="18040"/>
                </a:lnTo>
                <a:lnTo>
                  <a:pt x="31422" y="18022"/>
                </a:lnTo>
                <a:lnTo>
                  <a:pt x="31889" y="17986"/>
                </a:lnTo>
                <a:lnTo>
                  <a:pt x="32339" y="17932"/>
                </a:lnTo>
                <a:lnTo>
                  <a:pt x="32789" y="17878"/>
                </a:lnTo>
                <a:lnTo>
                  <a:pt x="33238" y="17788"/>
                </a:lnTo>
                <a:lnTo>
                  <a:pt x="33670" y="17698"/>
                </a:lnTo>
                <a:lnTo>
                  <a:pt x="34120" y="17590"/>
                </a:lnTo>
                <a:lnTo>
                  <a:pt x="34551" y="17482"/>
                </a:lnTo>
                <a:lnTo>
                  <a:pt x="35001" y="17356"/>
                </a:lnTo>
                <a:lnTo>
                  <a:pt x="35433" y="17212"/>
                </a:lnTo>
                <a:lnTo>
                  <a:pt x="35864" y="17069"/>
                </a:lnTo>
                <a:lnTo>
                  <a:pt x="36709" y="16727"/>
                </a:lnTo>
                <a:lnTo>
                  <a:pt x="37537" y="16349"/>
                </a:lnTo>
                <a:lnTo>
                  <a:pt x="38364" y="15953"/>
                </a:lnTo>
                <a:lnTo>
                  <a:pt x="38436" y="16277"/>
                </a:lnTo>
                <a:lnTo>
                  <a:pt x="38508" y="16601"/>
                </a:lnTo>
                <a:lnTo>
                  <a:pt x="38598" y="16925"/>
                </a:lnTo>
                <a:lnTo>
                  <a:pt x="38724" y="17230"/>
                </a:lnTo>
                <a:lnTo>
                  <a:pt x="38832" y="17518"/>
                </a:lnTo>
                <a:lnTo>
                  <a:pt x="38976" y="17824"/>
                </a:lnTo>
                <a:lnTo>
                  <a:pt x="39120" y="18094"/>
                </a:lnTo>
                <a:lnTo>
                  <a:pt x="39299" y="18364"/>
                </a:lnTo>
                <a:lnTo>
                  <a:pt x="39461" y="18633"/>
                </a:lnTo>
                <a:lnTo>
                  <a:pt x="39659" y="18885"/>
                </a:lnTo>
                <a:lnTo>
                  <a:pt x="39875" y="19137"/>
                </a:lnTo>
                <a:lnTo>
                  <a:pt x="40091" y="19371"/>
                </a:lnTo>
                <a:lnTo>
                  <a:pt x="40325" y="19587"/>
                </a:lnTo>
                <a:lnTo>
                  <a:pt x="40576" y="19802"/>
                </a:lnTo>
                <a:lnTo>
                  <a:pt x="40828" y="20000"/>
                </a:lnTo>
                <a:lnTo>
                  <a:pt x="41116" y="20198"/>
                </a:lnTo>
                <a:lnTo>
                  <a:pt x="41404" y="20378"/>
                </a:lnTo>
                <a:lnTo>
                  <a:pt x="41691" y="20522"/>
                </a:lnTo>
                <a:lnTo>
                  <a:pt x="41997" y="20666"/>
                </a:lnTo>
                <a:lnTo>
                  <a:pt x="42321" y="20792"/>
                </a:lnTo>
                <a:lnTo>
                  <a:pt x="42627" y="20917"/>
                </a:lnTo>
                <a:lnTo>
                  <a:pt x="42950" y="21007"/>
                </a:lnTo>
                <a:lnTo>
                  <a:pt x="43274" y="21079"/>
                </a:lnTo>
                <a:lnTo>
                  <a:pt x="43616" y="21151"/>
                </a:lnTo>
                <a:lnTo>
                  <a:pt x="43940" y="21187"/>
                </a:lnTo>
                <a:lnTo>
                  <a:pt x="44281" y="21223"/>
                </a:lnTo>
                <a:lnTo>
                  <a:pt x="44947" y="21223"/>
                </a:lnTo>
                <a:lnTo>
                  <a:pt x="45289" y="21205"/>
                </a:lnTo>
                <a:lnTo>
                  <a:pt x="45630" y="21169"/>
                </a:lnTo>
                <a:lnTo>
                  <a:pt x="45954" y="21115"/>
                </a:lnTo>
                <a:lnTo>
                  <a:pt x="46278" y="21043"/>
                </a:lnTo>
                <a:lnTo>
                  <a:pt x="46763" y="21979"/>
                </a:lnTo>
                <a:lnTo>
                  <a:pt x="47267" y="22896"/>
                </a:lnTo>
                <a:lnTo>
                  <a:pt x="47825" y="23795"/>
                </a:lnTo>
                <a:lnTo>
                  <a:pt x="48400" y="24694"/>
                </a:lnTo>
                <a:lnTo>
                  <a:pt x="49012" y="25558"/>
                </a:lnTo>
                <a:lnTo>
                  <a:pt x="49659" y="26403"/>
                </a:lnTo>
                <a:lnTo>
                  <a:pt x="50343" y="27212"/>
                </a:lnTo>
                <a:lnTo>
                  <a:pt x="51062" y="28004"/>
                </a:lnTo>
                <a:lnTo>
                  <a:pt x="51422" y="28381"/>
                </a:lnTo>
                <a:lnTo>
                  <a:pt x="51799" y="28759"/>
                </a:lnTo>
                <a:lnTo>
                  <a:pt x="52177" y="29119"/>
                </a:lnTo>
                <a:lnTo>
                  <a:pt x="52555" y="29479"/>
                </a:lnTo>
                <a:lnTo>
                  <a:pt x="52950" y="29838"/>
                </a:lnTo>
                <a:lnTo>
                  <a:pt x="53364" y="30180"/>
                </a:lnTo>
                <a:lnTo>
                  <a:pt x="53778" y="30504"/>
                </a:lnTo>
                <a:lnTo>
                  <a:pt x="54191" y="30828"/>
                </a:lnTo>
                <a:lnTo>
                  <a:pt x="54605" y="31133"/>
                </a:lnTo>
                <a:lnTo>
                  <a:pt x="55037" y="31439"/>
                </a:lnTo>
                <a:lnTo>
                  <a:pt x="55486" y="31727"/>
                </a:lnTo>
                <a:lnTo>
                  <a:pt x="55918" y="32015"/>
                </a:lnTo>
                <a:lnTo>
                  <a:pt x="56368" y="32266"/>
                </a:lnTo>
                <a:lnTo>
                  <a:pt x="56835" y="32536"/>
                </a:lnTo>
                <a:lnTo>
                  <a:pt x="57303" y="32770"/>
                </a:lnTo>
                <a:lnTo>
                  <a:pt x="57771" y="33004"/>
                </a:lnTo>
                <a:lnTo>
                  <a:pt x="58328" y="33274"/>
                </a:lnTo>
                <a:lnTo>
                  <a:pt x="58904" y="33507"/>
                </a:lnTo>
                <a:lnTo>
                  <a:pt x="59479" y="33741"/>
                </a:lnTo>
                <a:lnTo>
                  <a:pt x="60055" y="33957"/>
                </a:lnTo>
                <a:lnTo>
                  <a:pt x="60648" y="34173"/>
                </a:lnTo>
                <a:lnTo>
                  <a:pt x="61242" y="34353"/>
                </a:lnTo>
                <a:lnTo>
                  <a:pt x="61835" y="34533"/>
                </a:lnTo>
                <a:lnTo>
                  <a:pt x="62447" y="34676"/>
                </a:lnTo>
                <a:lnTo>
                  <a:pt x="6244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rgbClr val="77C0EA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8" name="Google Shape;2468;p43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9" name="Google Shape;2469;p43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70" name="Google Shape;2470;p43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71" name="Google Shape;2471;p43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2472" name="Google Shape;2472;p4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4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4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4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4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4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78" name="Google Shape;2478;p43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79" name="Google Shape;2479;p43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2480" name="Google Shape;2480;p4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4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4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4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4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4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86" name="Google Shape;2486;p43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54BF0F10-5EBD-C740-95E9-09FC3434B2A5}"/>
              </a:ext>
            </a:extLst>
          </p:cNvPr>
          <p:cNvSpPr txBox="1"/>
          <p:nvPr/>
        </p:nvSpPr>
        <p:spPr>
          <a:xfrm>
            <a:off x="1374646" y="2126862"/>
            <a:ext cx="5713940" cy="11079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66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  <a:ea typeface="Grantha Sangam MN Bold" pitchFamily="2" charset="0"/>
                <a:cs typeface="Damascus" pitchFamily="2" charset="-78"/>
              </a:rPr>
              <a:t>Let’s Revise</a:t>
            </a:r>
            <a:r>
              <a:rPr lang="en-GB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  <a:ea typeface="Grantha Sangam MN Bold" pitchFamily="2" charset="0"/>
                <a:cs typeface="Damascus" pitchFamily="2" charset="-78"/>
              </a:rPr>
              <a:t> </a:t>
            </a:r>
            <a:endParaRPr lang="en-US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oper Black" panose="0208090404030B020404" pitchFamily="18" charset="77"/>
              <a:ea typeface="Grantha Sangam MN Bold" pitchFamily="2" charset="0"/>
              <a:cs typeface="Damascus" pitchFamily="2" charset="-78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D23170D-F795-99B4-AB6D-E7C236754822}"/>
              </a:ext>
            </a:extLst>
          </p:cNvPr>
          <p:cNvSpPr txBox="1"/>
          <p:nvPr/>
        </p:nvSpPr>
        <p:spPr>
          <a:xfrm>
            <a:off x="1450846" y="2126862"/>
            <a:ext cx="5713940" cy="11079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6600" b="1" dirty="0">
                <a:ln>
                  <a:solidFill>
                    <a:schemeClr val="tx1"/>
                  </a:solidFill>
                </a:ln>
                <a:solidFill>
                  <a:srgbClr val="77C0EA"/>
                </a:solidFill>
                <a:latin typeface="Cooper Black" panose="0208090404030B020404" pitchFamily="18" charset="77"/>
                <a:ea typeface="Grantha Sangam MN Bold" pitchFamily="2" charset="0"/>
                <a:cs typeface="Damascus" pitchFamily="2" charset="-78"/>
              </a:rPr>
              <a:t>Let</a:t>
            </a:r>
            <a:r>
              <a:rPr lang="en-GB" sz="6600" b="1" dirty="0">
                <a:ln>
                  <a:solidFill>
                    <a:schemeClr val="tx1"/>
                  </a:solidFill>
                </a:ln>
                <a:solidFill>
                  <a:srgbClr val="FFCB51"/>
                </a:solidFill>
                <a:latin typeface="Cooper Black" panose="0208090404030B020404" pitchFamily="18" charset="77"/>
                <a:ea typeface="Grantha Sangam MN Bold" pitchFamily="2" charset="0"/>
                <a:cs typeface="Damascus" pitchFamily="2" charset="-78"/>
              </a:rPr>
              <a:t>’s Revise</a:t>
            </a:r>
            <a:r>
              <a:rPr lang="en-GB" b="1" dirty="0">
                <a:ln>
                  <a:solidFill>
                    <a:schemeClr val="tx1"/>
                  </a:solidFill>
                </a:ln>
                <a:solidFill>
                  <a:srgbClr val="FFCB51"/>
                </a:solidFill>
                <a:latin typeface="Cooper Black" panose="0208090404030B020404" pitchFamily="18" charset="77"/>
                <a:ea typeface="Grantha Sangam MN Bold" pitchFamily="2" charset="0"/>
                <a:cs typeface="Damascus" pitchFamily="2" charset="-78"/>
              </a:rPr>
              <a:t> </a:t>
            </a:r>
            <a:endParaRPr lang="en-US" b="1" dirty="0">
              <a:ln>
                <a:solidFill>
                  <a:schemeClr val="tx1"/>
                </a:solidFill>
              </a:ln>
              <a:solidFill>
                <a:srgbClr val="FFCB51"/>
              </a:solidFill>
              <a:latin typeface="Cooper Black" panose="0208090404030B020404" pitchFamily="18" charset="77"/>
              <a:ea typeface="Grantha Sangam MN Bold" pitchFamily="2" charset="0"/>
              <a:cs typeface="Damascus" pitchFamily="2" charset="-78"/>
            </a:endParaRPr>
          </a:p>
        </p:txBody>
      </p:sp>
      <p:grpSp>
        <p:nvGrpSpPr>
          <p:cNvPr id="3" name="Google Shape;2592;p46">
            <a:extLst>
              <a:ext uri="{FF2B5EF4-FFF2-40B4-BE49-F238E27FC236}">
                <a16:creationId xmlns:a16="http://schemas.microsoft.com/office/drawing/2014/main" id="{3974457F-498B-98EA-5A0B-68810400C964}"/>
              </a:ext>
            </a:extLst>
          </p:cNvPr>
          <p:cNvGrpSpPr/>
          <p:nvPr/>
        </p:nvGrpSpPr>
        <p:grpSpPr>
          <a:xfrm>
            <a:off x="7665146" y="3290615"/>
            <a:ext cx="628951" cy="1108878"/>
            <a:chOff x="5637000" y="2386238"/>
            <a:chExt cx="608800" cy="1073350"/>
          </a:xfrm>
        </p:grpSpPr>
        <p:sp>
          <p:nvSpPr>
            <p:cNvPr id="4" name="Google Shape;2593;p46">
              <a:extLst>
                <a:ext uri="{FF2B5EF4-FFF2-40B4-BE49-F238E27FC236}">
                  <a16:creationId xmlns:a16="http://schemas.microsoft.com/office/drawing/2014/main" id="{78A9BD3D-6A46-690C-CD1F-F815B5B3168F}"/>
                </a:ext>
              </a:extLst>
            </p:cNvPr>
            <p:cNvSpPr/>
            <p:nvPr/>
          </p:nvSpPr>
          <p:spPr>
            <a:xfrm>
              <a:off x="5945250" y="3075738"/>
              <a:ext cx="300550" cy="348625"/>
            </a:xfrm>
            <a:custGeom>
              <a:avLst/>
              <a:gdLst/>
              <a:ahLst/>
              <a:cxnLst/>
              <a:rect l="l" t="t" r="r" b="b"/>
              <a:pathLst>
                <a:path w="12022" h="13945" extrusionOk="0">
                  <a:moveTo>
                    <a:pt x="5101" y="0"/>
                  </a:moveTo>
                  <a:lnTo>
                    <a:pt x="4973" y="26"/>
                  </a:lnTo>
                  <a:lnTo>
                    <a:pt x="4845" y="77"/>
                  </a:lnTo>
                  <a:lnTo>
                    <a:pt x="4742" y="154"/>
                  </a:lnTo>
                  <a:lnTo>
                    <a:pt x="4640" y="231"/>
                  </a:lnTo>
                  <a:lnTo>
                    <a:pt x="4563" y="333"/>
                  </a:lnTo>
                  <a:lnTo>
                    <a:pt x="4486" y="436"/>
                  </a:lnTo>
                  <a:lnTo>
                    <a:pt x="4460" y="564"/>
                  </a:lnTo>
                  <a:lnTo>
                    <a:pt x="4332" y="1461"/>
                  </a:lnTo>
                  <a:lnTo>
                    <a:pt x="4204" y="2333"/>
                  </a:lnTo>
                  <a:lnTo>
                    <a:pt x="4101" y="3230"/>
                  </a:lnTo>
                  <a:lnTo>
                    <a:pt x="4024" y="4127"/>
                  </a:lnTo>
                  <a:lnTo>
                    <a:pt x="3973" y="4998"/>
                  </a:lnTo>
                  <a:lnTo>
                    <a:pt x="3948" y="5896"/>
                  </a:lnTo>
                  <a:lnTo>
                    <a:pt x="3948" y="6793"/>
                  </a:lnTo>
                  <a:lnTo>
                    <a:pt x="3973" y="7690"/>
                  </a:lnTo>
                  <a:lnTo>
                    <a:pt x="3717" y="7767"/>
                  </a:lnTo>
                  <a:lnTo>
                    <a:pt x="3460" y="7844"/>
                  </a:lnTo>
                  <a:lnTo>
                    <a:pt x="3204" y="7946"/>
                  </a:lnTo>
                  <a:lnTo>
                    <a:pt x="2948" y="8049"/>
                  </a:lnTo>
                  <a:lnTo>
                    <a:pt x="2461" y="8331"/>
                  </a:lnTo>
                  <a:lnTo>
                    <a:pt x="1974" y="8638"/>
                  </a:lnTo>
                  <a:lnTo>
                    <a:pt x="1538" y="8997"/>
                  </a:lnTo>
                  <a:lnTo>
                    <a:pt x="1102" y="9382"/>
                  </a:lnTo>
                  <a:lnTo>
                    <a:pt x="718" y="9740"/>
                  </a:lnTo>
                  <a:lnTo>
                    <a:pt x="359" y="10125"/>
                  </a:lnTo>
                  <a:lnTo>
                    <a:pt x="180" y="10356"/>
                  </a:lnTo>
                  <a:lnTo>
                    <a:pt x="51" y="10612"/>
                  </a:lnTo>
                  <a:lnTo>
                    <a:pt x="0" y="10843"/>
                  </a:lnTo>
                  <a:lnTo>
                    <a:pt x="0" y="11099"/>
                  </a:lnTo>
                  <a:lnTo>
                    <a:pt x="26" y="11330"/>
                  </a:lnTo>
                  <a:lnTo>
                    <a:pt x="128" y="11560"/>
                  </a:lnTo>
                  <a:lnTo>
                    <a:pt x="256" y="11765"/>
                  </a:lnTo>
                  <a:lnTo>
                    <a:pt x="410" y="11945"/>
                  </a:lnTo>
                  <a:lnTo>
                    <a:pt x="590" y="12099"/>
                  </a:lnTo>
                  <a:lnTo>
                    <a:pt x="795" y="12227"/>
                  </a:lnTo>
                  <a:lnTo>
                    <a:pt x="1000" y="12304"/>
                  </a:lnTo>
                  <a:lnTo>
                    <a:pt x="1230" y="12329"/>
                  </a:lnTo>
                  <a:lnTo>
                    <a:pt x="1487" y="12329"/>
                  </a:lnTo>
                  <a:lnTo>
                    <a:pt x="1717" y="12278"/>
                  </a:lnTo>
                  <a:lnTo>
                    <a:pt x="1948" y="12150"/>
                  </a:lnTo>
                  <a:lnTo>
                    <a:pt x="2179" y="11970"/>
                  </a:lnTo>
                  <a:lnTo>
                    <a:pt x="2486" y="11637"/>
                  </a:lnTo>
                  <a:lnTo>
                    <a:pt x="2794" y="11304"/>
                  </a:lnTo>
                  <a:lnTo>
                    <a:pt x="3358" y="10586"/>
                  </a:lnTo>
                  <a:lnTo>
                    <a:pt x="3948" y="9894"/>
                  </a:lnTo>
                  <a:lnTo>
                    <a:pt x="4229" y="9561"/>
                  </a:lnTo>
                  <a:lnTo>
                    <a:pt x="4563" y="9228"/>
                  </a:lnTo>
                  <a:lnTo>
                    <a:pt x="4716" y="9330"/>
                  </a:lnTo>
                  <a:lnTo>
                    <a:pt x="4896" y="9382"/>
                  </a:lnTo>
                  <a:lnTo>
                    <a:pt x="5050" y="9407"/>
                  </a:lnTo>
                  <a:lnTo>
                    <a:pt x="5075" y="9638"/>
                  </a:lnTo>
                  <a:lnTo>
                    <a:pt x="5127" y="9894"/>
                  </a:lnTo>
                  <a:lnTo>
                    <a:pt x="5178" y="10125"/>
                  </a:lnTo>
                  <a:lnTo>
                    <a:pt x="5255" y="10381"/>
                  </a:lnTo>
                  <a:lnTo>
                    <a:pt x="5434" y="10868"/>
                  </a:lnTo>
                  <a:lnTo>
                    <a:pt x="5665" y="11355"/>
                  </a:lnTo>
                  <a:lnTo>
                    <a:pt x="6152" y="12278"/>
                  </a:lnTo>
                  <a:lnTo>
                    <a:pt x="6383" y="12739"/>
                  </a:lnTo>
                  <a:lnTo>
                    <a:pt x="6588" y="13175"/>
                  </a:lnTo>
                  <a:lnTo>
                    <a:pt x="6690" y="13406"/>
                  </a:lnTo>
                  <a:lnTo>
                    <a:pt x="6844" y="13585"/>
                  </a:lnTo>
                  <a:lnTo>
                    <a:pt x="6998" y="13739"/>
                  </a:lnTo>
                  <a:lnTo>
                    <a:pt x="7177" y="13842"/>
                  </a:lnTo>
                  <a:lnTo>
                    <a:pt x="7382" y="13893"/>
                  </a:lnTo>
                  <a:lnTo>
                    <a:pt x="7562" y="13944"/>
                  </a:lnTo>
                  <a:lnTo>
                    <a:pt x="7767" y="13944"/>
                  </a:lnTo>
                  <a:lnTo>
                    <a:pt x="7946" y="13918"/>
                  </a:lnTo>
                  <a:lnTo>
                    <a:pt x="8126" y="13842"/>
                  </a:lnTo>
                  <a:lnTo>
                    <a:pt x="8305" y="13739"/>
                  </a:lnTo>
                  <a:lnTo>
                    <a:pt x="8433" y="13636"/>
                  </a:lnTo>
                  <a:lnTo>
                    <a:pt x="8561" y="13483"/>
                  </a:lnTo>
                  <a:lnTo>
                    <a:pt x="8664" y="13303"/>
                  </a:lnTo>
                  <a:lnTo>
                    <a:pt x="8715" y="13098"/>
                  </a:lnTo>
                  <a:lnTo>
                    <a:pt x="8741" y="12868"/>
                  </a:lnTo>
                  <a:lnTo>
                    <a:pt x="8715" y="12611"/>
                  </a:lnTo>
                  <a:lnTo>
                    <a:pt x="8664" y="12380"/>
                  </a:lnTo>
                  <a:lnTo>
                    <a:pt x="8587" y="12175"/>
                  </a:lnTo>
                  <a:lnTo>
                    <a:pt x="8433" y="11791"/>
                  </a:lnTo>
                  <a:lnTo>
                    <a:pt x="8228" y="11432"/>
                  </a:lnTo>
                  <a:lnTo>
                    <a:pt x="7972" y="11073"/>
                  </a:lnTo>
                  <a:lnTo>
                    <a:pt x="7459" y="10407"/>
                  </a:lnTo>
                  <a:lnTo>
                    <a:pt x="7203" y="10074"/>
                  </a:lnTo>
                  <a:lnTo>
                    <a:pt x="6946" y="9715"/>
                  </a:lnTo>
                  <a:lnTo>
                    <a:pt x="7613" y="9869"/>
                  </a:lnTo>
                  <a:lnTo>
                    <a:pt x="8279" y="10022"/>
                  </a:lnTo>
                  <a:lnTo>
                    <a:pt x="8946" y="10202"/>
                  </a:lnTo>
                  <a:lnTo>
                    <a:pt x="9612" y="10407"/>
                  </a:lnTo>
                  <a:lnTo>
                    <a:pt x="9945" y="10509"/>
                  </a:lnTo>
                  <a:lnTo>
                    <a:pt x="10304" y="10561"/>
                  </a:lnTo>
                  <a:lnTo>
                    <a:pt x="10638" y="10586"/>
                  </a:lnTo>
                  <a:lnTo>
                    <a:pt x="10996" y="10586"/>
                  </a:lnTo>
                  <a:lnTo>
                    <a:pt x="11150" y="10561"/>
                  </a:lnTo>
                  <a:lnTo>
                    <a:pt x="11304" y="10509"/>
                  </a:lnTo>
                  <a:lnTo>
                    <a:pt x="11432" y="10458"/>
                  </a:lnTo>
                  <a:lnTo>
                    <a:pt x="11560" y="10381"/>
                  </a:lnTo>
                  <a:lnTo>
                    <a:pt x="11688" y="10279"/>
                  </a:lnTo>
                  <a:lnTo>
                    <a:pt x="11765" y="10176"/>
                  </a:lnTo>
                  <a:lnTo>
                    <a:pt x="11868" y="10074"/>
                  </a:lnTo>
                  <a:lnTo>
                    <a:pt x="11919" y="9945"/>
                  </a:lnTo>
                  <a:lnTo>
                    <a:pt x="11970" y="9817"/>
                  </a:lnTo>
                  <a:lnTo>
                    <a:pt x="11996" y="9663"/>
                  </a:lnTo>
                  <a:lnTo>
                    <a:pt x="12022" y="9535"/>
                  </a:lnTo>
                  <a:lnTo>
                    <a:pt x="11996" y="9382"/>
                  </a:lnTo>
                  <a:lnTo>
                    <a:pt x="11970" y="9253"/>
                  </a:lnTo>
                  <a:lnTo>
                    <a:pt x="11919" y="9100"/>
                  </a:lnTo>
                  <a:lnTo>
                    <a:pt x="11817" y="8971"/>
                  </a:lnTo>
                  <a:lnTo>
                    <a:pt x="11714" y="8843"/>
                  </a:lnTo>
                  <a:lnTo>
                    <a:pt x="11483" y="8613"/>
                  </a:lnTo>
                  <a:lnTo>
                    <a:pt x="11227" y="8433"/>
                  </a:lnTo>
                  <a:lnTo>
                    <a:pt x="10945" y="8254"/>
                  </a:lnTo>
                  <a:lnTo>
                    <a:pt x="10663" y="8100"/>
                  </a:lnTo>
                  <a:lnTo>
                    <a:pt x="10330" y="7946"/>
                  </a:lnTo>
                  <a:lnTo>
                    <a:pt x="9997" y="7818"/>
                  </a:lnTo>
                  <a:lnTo>
                    <a:pt x="9638" y="7715"/>
                  </a:lnTo>
                  <a:lnTo>
                    <a:pt x="9279" y="7613"/>
                  </a:lnTo>
                  <a:lnTo>
                    <a:pt x="8561" y="7433"/>
                  </a:lnTo>
                  <a:lnTo>
                    <a:pt x="7792" y="7305"/>
                  </a:lnTo>
                  <a:lnTo>
                    <a:pt x="6357" y="7126"/>
                  </a:lnTo>
                  <a:lnTo>
                    <a:pt x="6306" y="5485"/>
                  </a:lnTo>
                  <a:lnTo>
                    <a:pt x="6254" y="3845"/>
                  </a:lnTo>
                  <a:lnTo>
                    <a:pt x="6203" y="3025"/>
                  </a:lnTo>
                  <a:lnTo>
                    <a:pt x="6152" y="2205"/>
                  </a:lnTo>
                  <a:lnTo>
                    <a:pt x="6101" y="1384"/>
                  </a:lnTo>
                  <a:lnTo>
                    <a:pt x="5998" y="564"/>
                  </a:lnTo>
                  <a:lnTo>
                    <a:pt x="5972" y="436"/>
                  </a:lnTo>
                  <a:lnTo>
                    <a:pt x="5896" y="308"/>
                  </a:lnTo>
                  <a:lnTo>
                    <a:pt x="5819" y="231"/>
                  </a:lnTo>
                  <a:lnTo>
                    <a:pt x="5716" y="128"/>
                  </a:lnTo>
                  <a:lnTo>
                    <a:pt x="5614" y="77"/>
                  </a:lnTo>
                  <a:lnTo>
                    <a:pt x="5485" y="26"/>
                  </a:lnTo>
                  <a:lnTo>
                    <a:pt x="535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" name="Google Shape;2594;p46">
              <a:extLst>
                <a:ext uri="{FF2B5EF4-FFF2-40B4-BE49-F238E27FC236}">
                  <a16:creationId xmlns:a16="http://schemas.microsoft.com/office/drawing/2014/main" id="{6DF91B19-5CF7-77CC-D6E9-0DF1DC423EEE}"/>
                </a:ext>
              </a:extLst>
            </p:cNvPr>
            <p:cNvSpPr/>
            <p:nvPr/>
          </p:nvSpPr>
          <p:spPr>
            <a:xfrm>
              <a:off x="5637000" y="3081488"/>
              <a:ext cx="285200" cy="378100"/>
            </a:xfrm>
            <a:custGeom>
              <a:avLst/>
              <a:gdLst/>
              <a:ahLst/>
              <a:cxnLst/>
              <a:rect l="l" t="t" r="r" b="b"/>
              <a:pathLst>
                <a:path w="11408" h="15124" extrusionOk="0">
                  <a:moveTo>
                    <a:pt x="6076" y="1"/>
                  </a:moveTo>
                  <a:lnTo>
                    <a:pt x="5948" y="26"/>
                  </a:lnTo>
                  <a:lnTo>
                    <a:pt x="5819" y="52"/>
                  </a:lnTo>
                  <a:lnTo>
                    <a:pt x="5691" y="78"/>
                  </a:lnTo>
                  <a:lnTo>
                    <a:pt x="5563" y="155"/>
                  </a:lnTo>
                  <a:lnTo>
                    <a:pt x="5461" y="232"/>
                  </a:lnTo>
                  <a:lnTo>
                    <a:pt x="5358" y="308"/>
                  </a:lnTo>
                  <a:lnTo>
                    <a:pt x="5281" y="411"/>
                  </a:lnTo>
                  <a:lnTo>
                    <a:pt x="5230" y="539"/>
                  </a:lnTo>
                  <a:lnTo>
                    <a:pt x="5204" y="667"/>
                  </a:lnTo>
                  <a:lnTo>
                    <a:pt x="5204" y="821"/>
                  </a:lnTo>
                  <a:lnTo>
                    <a:pt x="5307" y="2000"/>
                  </a:lnTo>
                  <a:lnTo>
                    <a:pt x="5332" y="3154"/>
                  </a:lnTo>
                  <a:lnTo>
                    <a:pt x="5332" y="4307"/>
                  </a:lnTo>
                  <a:lnTo>
                    <a:pt x="5256" y="5486"/>
                  </a:lnTo>
                  <a:lnTo>
                    <a:pt x="5179" y="6255"/>
                  </a:lnTo>
                  <a:lnTo>
                    <a:pt x="5076" y="7075"/>
                  </a:lnTo>
                  <a:lnTo>
                    <a:pt x="5025" y="7485"/>
                  </a:lnTo>
                  <a:lnTo>
                    <a:pt x="5025" y="7896"/>
                  </a:lnTo>
                  <a:lnTo>
                    <a:pt x="5025" y="8306"/>
                  </a:lnTo>
                  <a:lnTo>
                    <a:pt x="5076" y="8690"/>
                  </a:lnTo>
                  <a:lnTo>
                    <a:pt x="4538" y="8870"/>
                  </a:lnTo>
                  <a:lnTo>
                    <a:pt x="3974" y="9075"/>
                  </a:lnTo>
                  <a:lnTo>
                    <a:pt x="3436" y="9305"/>
                  </a:lnTo>
                  <a:lnTo>
                    <a:pt x="2897" y="9562"/>
                  </a:lnTo>
                  <a:lnTo>
                    <a:pt x="2308" y="9844"/>
                  </a:lnTo>
                  <a:lnTo>
                    <a:pt x="1693" y="10126"/>
                  </a:lnTo>
                  <a:lnTo>
                    <a:pt x="1077" y="10433"/>
                  </a:lnTo>
                  <a:lnTo>
                    <a:pt x="796" y="10613"/>
                  </a:lnTo>
                  <a:lnTo>
                    <a:pt x="514" y="10792"/>
                  </a:lnTo>
                  <a:lnTo>
                    <a:pt x="360" y="10946"/>
                  </a:lnTo>
                  <a:lnTo>
                    <a:pt x="206" y="11125"/>
                  </a:lnTo>
                  <a:lnTo>
                    <a:pt x="129" y="11305"/>
                  </a:lnTo>
                  <a:lnTo>
                    <a:pt x="52" y="11510"/>
                  </a:lnTo>
                  <a:lnTo>
                    <a:pt x="27" y="11689"/>
                  </a:lnTo>
                  <a:lnTo>
                    <a:pt x="1" y="11894"/>
                  </a:lnTo>
                  <a:lnTo>
                    <a:pt x="27" y="12099"/>
                  </a:lnTo>
                  <a:lnTo>
                    <a:pt x="103" y="12304"/>
                  </a:lnTo>
                  <a:lnTo>
                    <a:pt x="180" y="12458"/>
                  </a:lnTo>
                  <a:lnTo>
                    <a:pt x="283" y="12638"/>
                  </a:lnTo>
                  <a:lnTo>
                    <a:pt x="411" y="12766"/>
                  </a:lnTo>
                  <a:lnTo>
                    <a:pt x="565" y="12868"/>
                  </a:lnTo>
                  <a:lnTo>
                    <a:pt x="744" y="12945"/>
                  </a:lnTo>
                  <a:lnTo>
                    <a:pt x="949" y="12971"/>
                  </a:lnTo>
                  <a:lnTo>
                    <a:pt x="1180" y="12971"/>
                  </a:lnTo>
                  <a:lnTo>
                    <a:pt x="1411" y="12919"/>
                  </a:lnTo>
                  <a:lnTo>
                    <a:pt x="1770" y="12791"/>
                  </a:lnTo>
                  <a:lnTo>
                    <a:pt x="2103" y="12612"/>
                  </a:lnTo>
                  <a:lnTo>
                    <a:pt x="2410" y="12432"/>
                  </a:lnTo>
                  <a:lnTo>
                    <a:pt x="2744" y="12227"/>
                  </a:lnTo>
                  <a:lnTo>
                    <a:pt x="3359" y="11792"/>
                  </a:lnTo>
                  <a:lnTo>
                    <a:pt x="3948" y="11356"/>
                  </a:lnTo>
                  <a:lnTo>
                    <a:pt x="4717" y="10869"/>
                  </a:lnTo>
                  <a:lnTo>
                    <a:pt x="5486" y="10382"/>
                  </a:lnTo>
                  <a:lnTo>
                    <a:pt x="5486" y="10818"/>
                  </a:lnTo>
                  <a:lnTo>
                    <a:pt x="5538" y="11228"/>
                  </a:lnTo>
                  <a:lnTo>
                    <a:pt x="5614" y="12074"/>
                  </a:lnTo>
                  <a:lnTo>
                    <a:pt x="5640" y="12407"/>
                  </a:lnTo>
                  <a:lnTo>
                    <a:pt x="5640" y="12714"/>
                  </a:lnTo>
                  <a:lnTo>
                    <a:pt x="5640" y="13355"/>
                  </a:lnTo>
                  <a:lnTo>
                    <a:pt x="5666" y="13663"/>
                  </a:lnTo>
                  <a:lnTo>
                    <a:pt x="5691" y="13970"/>
                  </a:lnTo>
                  <a:lnTo>
                    <a:pt x="5768" y="14252"/>
                  </a:lnTo>
                  <a:lnTo>
                    <a:pt x="5896" y="14560"/>
                  </a:lnTo>
                  <a:lnTo>
                    <a:pt x="5948" y="14688"/>
                  </a:lnTo>
                  <a:lnTo>
                    <a:pt x="6025" y="14791"/>
                  </a:lnTo>
                  <a:lnTo>
                    <a:pt x="6127" y="14867"/>
                  </a:lnTo>
                  <a:lnTo>
                    <a:pt x="6230" y="14944"/>
                  </a:lnTo>
                  <a:lnTo>
                    <a:pt x="6332" y="14996"/>
                  </a:lnTo>
                  <a:lnTo>
                    <a:pt x="6460" y="15047"/>
                  </a:lnTo>
                  <a:lnTo>
                    <a:pt x="6717" y="15124"/>
                  </a:lnTo>
                  <a:lnTo>
                    <a:pt x="6973" y="15124"/>
                  </a:lnTo>
                  <a:lnTo>
                    <a:pt x="7229" y="15073"/>
                  </a:lnTo>
                  <a:lnTo>
                    <a:pt x="7357" y="15021"/>
                  </a:lnTo>
                  <a:lnTo>
                    <a:pt x="7460" y="14944"/>
                  </a:lnTo>
                  <a:lnTo>
                    <a:pt x="7562" y="14893"/>
                  </a:lnTo>
                  <a:lnTo>
                    <a:pt x="7665" y="14791"/>
                  </a:lnTo>
                  <a:lnTo>
                    <a:pt x="7844" y="14560"/>
                  </a:lnTo>
                  <a:lnTo>
                    <a:pt x="7973" y="14329"/>
                  </a:lnTo>
                  <a:lnTo>
                    <a:pt x="8075" y="14073"/>
                  </a:lnTo>
                  <a:lnTo>
                    <a:pt x="8152" y="13817"/>
                  </a:lnTo>
                  <a:lnTo>
                    <a:pt x="8178" y="13535"/>
                  </a:lnTo>
                  <a:lnTo>
                    <a:pt x="8178" y="13253"/>
                  </a:lnTo>
                  <a:lnTo>
                    <a:pt x="8152" y="12971"/>
                  </a:lnTo>
                  <a:lnTo>
                    <a:pt x="8126" y="12689"/>
                  </a:lnTo>
                  <a:lnTo>
                    <a:pt x="8075" y="12407"/>
                  </a:lnTo>
                  <a:lnTo>
                    <a:pt x="7998" y="12125"/>
                  </a:lnTo>
                  <a:lnTo>
                    <a:pt x="7793" y="11535"/>
                  </a:lnTo>
                  <a:lnTo>
                    <a:pt x="7383" y="10382"/>
                  </a:lnTo>
                  <a:lnTo>
                    <a:pt x="7768" y="10638"/>
                  </a:lnTo>
                  <a:lnTo>
                    <a:pt x="7998" y="10792"/>
                  </a:lnTo>
                  <a:lnTo>
                    <a:pt x="8229" y="10971"/>
                  </a:lnTo>
                  <a:lnTo>
                    <a:pt x="8639" y="11356"/>
                  </a:lnTo>
                  <a:lnTo>
                    <a:pt x="9075" y="11715"/>
                  </a:lnTo>
                  <a:lnTo>
                    <a:pt x="9305" y="11869"/>
                  </a:lnTo>
                  <a:lnTo>
                    <a:pt x="9536" y="12022"/>
                  </a:lnTo>
                  <a:lnTo>
                    <a:pt x="9741" y="12125"/>
                  </a:lnTo>
                  <a:lnTo>
                    <a:pt x="9921" y="12176"/>
                  </a:lnTo>
                  <a:lnTo>
                    <a:pt x="10126" y="12202"/>
                  </a:lnTo>
                  <a:lnTo>
                    <a:pt x="10331" y="12176"/>
                  </a:lnTo>
                  <a:lnTo>
                    <a:pt x="10510" y="12125"/>
                  </a:lnTo>
                  <a:lnTo>
                    <a:pt x="10690" y="12048"/>
                  </a:lnTo>
                  <a:lnTo>
                    <a:pt x="10869" y="11945"/>
                  </a:lnTo>
                  <a:lnTo>
                    <a:pt x="11023" y="11817"/>
                  </a:lnTo>
                  <a:lnTo>
                    <a:pt x="11151" y="11663"/>
                  </a:lnTo>
                  <a:lnTo>
                    <a:pt x="11254" y="11510"/>
                  </a:lnTo>
                  <a:lnTo>
                    <a:pt x="11330" y="11330"/>
                  </a:lnTo>
                  <a:lnTo>
                    <a:pt x="11382" y="11151"/>
                  </a:lnTo>
                  <a:lnTo>
                    <a:pt x="11407" y="10946"/>
                  </a:lnTo>
                  <a:lnTo>
                    <a:pt x="11382" y="10766"/>
                  </a:lnTo>
                  <a:lnTo>
                    <a:pt x="11305" y="10561"/>
                  </a:lnTo>
                  <a:lnTo>
                    <a:pt x="11202" y="10356"/>
                  </a:lnTo>
                  <a:lnTo>
                    <a:pt x="11074" y="10151"/>
                  </a:lnTo>
                  <a:lnTo>
                    <a:pt x="10920" y="9972"/>
                  </a:lnTo>
                  <a:lnTo>
                    <a:pt x="10741" y="9792"/>
                  </a:lnTo>
                  <a:lnTo>
                    <a:pt x="10561" y="9613"/>
                  </a:lnTo>
                  <a:lnTo>
                    <a:pt x="10151" y="9305"/>
                  </a:lnTo>
                  <a:lnTo>
                    <a:pt x="9690" y="9023"/>
                  </a:lnTo>
                  <a:lnTo>
                    <a:pt x="9203" y="8793"/>
                  </a:lnTo>
                  <a:lnTo>
                    <a:pt x="8690" y="8562"/>
                  </a:lnTo>
                  <a:lnTo>
                    <a:pt x="8178" y="8383"/>
                  </a:lnTo>
                  <a:lnTo>
                    <a:pt x="7665" y="8254"/>
                  </a:lnTo>
                  <a:lnTo>
                    <a:pt x="7716" y="7844"/>
                  </a:lnTo>
                  <a:lnTo>
                    <a:pt x="7742" y="7409"/>
                  </a:lnTo>
                  <a:lnTo>
                    <a:pt x="7742" y="6537"/>
                  </a:lnTo>
                  <a:lnTo>
                    <a:pt x="7665" y="4948"/>
                  </a:lnTo>
                  <a:lnTo>
                    <a:pt x="7665" y="4358"/>
                  </a:lnTo>
                  <a:lnTo>
                    <a:pt x="7614" y="3769"/>
                  </a:lnTo>
                  <a:lnTo>
                    <a:pt x="7562" y="3179"/>
                  </a:lnTo>
                  <a:lnTo>
                    <a:pt x="7486" y="2615"/>
                  </a:lnTo>
                  <a:lnTo>
                    <a:pt x="7357" y="2051"/>
                  </a:lnTo>
                  <a:lnTo>
                    <a:pt x="7204" y="1488"/>
                  </a:lnTo>
                  <a:lnTo>
                    <a:pt x="6999" y="949"/>
                  </a:lnTo>
                  <a:lnTo>
                    <a:pt x="6768" y="411"/>
                  </a:lnTo>
                  <a:lnTo>
                    <a:pt x="6691" y="283"/>
                  </a:lnTo>
                  <a:lnTo>
                    <a:pt x="6588" y="180"/>
                  </a:lnTo>
                  <a:lnTo>
                    <a:pt x="6460" y="103"/>
                  </a:lnTo>
                  <a:lnTo>
                    <a:pt x="6358" y="52"/>
                  </a:lnTo>
                  <a:lnTo>
                    <a:pt x="6230" y="26"/>
                  </a:lnTo>
                  <a:lnTo>
                    <a:pt x="607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2595;p46">
              <a:extLst>
                <a:ext uri="{FF2B5EF4-FFF2-40B4-BE49-F238E27FC236}">
                  <a16:creationId xmlns:a16="http://schemas.microsoft.com/office/drawing/2014/main" id="{5121DACE-B794-D1F7-4FDA-DE70CC614F46}"/>
                </a:ext>
              </a:extLst>
            </p:cNvPr>
            <p:cNvSpPr/>
            <p:nvPr/>
          </p:nvSpPr>
          <p:spPr>
            <a:xfrm>
              <a:off x="5662650" y="2772638"/>
              <a:ext cx="544075" cy="408200"/>
            </a:xfrm>
            <a:custGeom>
              <a:avLst/>
              <a:gdLst/>
              <a:ahLst/>
              <a:cxnLst/>
              <a:rect l="l" t="t" r="r" b="b"/>
              <a:pathLst>
                <a:path w="21763" h="16328" extrusionOk="0">
                  <a:moveTo>
                    <a:pt x="10945" y="0"/>
                  </a:moveTo>
                  <a:lnTo>
                    <a:pt x="10330" y="77"/>
                  </a:lnTo>
                  <a:lnTo>
                    <a:pt x="9715" y="180"/>
                  </a:lnTo>
                  <a:lnTo>
                    <a:pt x="9100" y="333"/>
                  </a:lnTo>
                  <a:lnTo>
                    <a:pt x="8510" y="513"/>
                  </a:lnTo>
                  <a:lnTo>
                    <a:pt x="7895" y="744"/>
                  </a:lnTo>
                  <a:lnTo>
                    <a:pt x="7305" y="1000"/>
                  </a:lnTo>
                  <a:lnTo>
                    <a:pt x="6690" y="1307"/>
                  </a:lnTo>
                  <a:lnTo>
                    <a:pt x="6126" y="1615"/>
                  </a:lnTo>
                  <a:lnTo>
                    <a:pt x="5562" y="1974"/>
                  </a:lnTo>
                  <a:lnTo>
                    <a:pt x="4999" y="2333"/>
                  </a:lnTo>
                  <a:lnTo>
                    <a:pt x="4460" y="2743"/>
                  </a:lnTo>
                  <a:lnTo>
                    <a:pt x="3948" y="3153"/>
                  </a:lnTo>
                  <a:lnTo>
                    <a:pt x="3461" y="3589"/>
                  </a:lnTo>
                  <a:lnTo>
                    <a:pt x="2974" y="4024"/>
                  </a:lnTo>
                  <a:lnTo>
                    <a:pt x="2538" y="4486"/>
                  </a:lnTo>
                  <a:lnTo>
                    <a:pt x="2102" y="4973"/>
                  </a:lnTo>
                  <a:lnTo>
                    <a:pt x="1718" y="5460"/>
                  </a:lnTo>
                  <a:lnTo>
                    <a:pt x="1384" y="5947"/>
                  </a:lnTo>
                  <a:lnTo>
                    <a:pt x="1051" y="6434"/>
                  </a:lnTo>
                  <a:lnTo>
                    <a:pt x="769" y="6921"/>
                  </a:lnTo>
                  <a:lnTo>
                    <a:pt x="539" y="7433"/>
                  </a:lnTo>
                  <a:lnTo>
                    <a:pt x="333" y="7921"/>
                  </a:lnTo>
                  <a:lnTo>
                    <a:pt x="180" y="8408"/>
                  </a:lnTo>
                  <a:lnTo>
                    <a:pt x="77" y="8895"/>
                  </a:lnTo>
                  <a:lnTo>
                    <a:pt x="0" y="9382"/>
                  </a:lnTo>
                  <a:lnTo>
                    <a:pt x="0" y="9843"/>
                  </a:lnTo>
                  <a:lnTo>
                    <a:pt x="51" y="10279"/>
                  </a:lnTo>
                  <a:lnTo>
                    <a:pt x="154" y="10714"/>
                  </a:lnTo>
                  <a:lnTo>
                    <a:pt x="205" y="10945"/>
                  </a:lnTo>
                  <a:lnTo>
                    <a:pt x="308" y="11150"/>
                  </a:lnTo>
                  <a:lnTo>
                    <a:pt x="410" y="11330"/>
                  </a:lnTo>
                  <a:lnTo>
                    <a:pt x="513" y="11535"/>
                  </a:lnTo>
                  <a:lnTo>
                    <a:pt x="846" y="11996"/>
                  </a:lnTo>
                  <a:lnTo>
                    <a:pt x="1205" y="12457"/>
                  </a:lnTo>
                  <a:lnTo>
                    <a:pt x="1589" y="12868"/>
                  </a:lnTo>
                  <a:lnTo>
                    <a:pt x="2000" y="13278"/>
                  </a:lnTo>
                  <a:lnTo>
                    <a:pt x="2461" y="13636"/>
                  </a:lnTo>
                  <a:lnTo>
                    <a:pt x="2922" y="13995"/>
                  </a:lnTo>
                  <a:lnTo>
                    <a:pt x="3409" y="14329"/>
                  </a:lnTo>
                  <a:lnTo>
                    <a:pt x="3922" y="14636"/>
                  </a:lnTo>
                  <a:lnTo>
                    <a:pt x="4460" y="14918"/>
                  </a:lnTo>
                  <a:lnTo>
                    <a:pt x="4999" y="15174"/>
                  </a:lnTo>
                  <a:lnTo>
                    <a:pt x="5562" y="15405"/>
                  </a:lnTo>
                  <a:lnTo>
                    <a:pt x="6152" y="15610"/>
                  </a:lnTo>
                  <a:lnTo>
                    <a:pt x="6716" y="15790"/>
                  </a:lnTo>
                  <a:lnTo>
                    <a:pt x="7331" y="15943"/>
                  </a:lnTo>
                  <a:lnTo>
                    <a:pt x="7921" y="16072"/>
                  </a:lnTo>
                  <a:lnTo>
                    <a:pt x="8536" y="16174"/>
                  </a:lnTo>
                  <a:lnTo>
                    <a:pt x="9279" y="16251"/>
                  </a:lnTo>
                  <a:lnTo>
                    <a:pt x="10022" y="16302"/>
                  </a:lnTo>
                  <a:lnTo>
                    <a:pt x="10791" y="16328"/>
                  </a:lnTo>
                  <a:lnTo>
                    <a:pt x="11509" y="16302"/>
                  </a:lnTo>
                  <a:lnTo>
                    <a:pt x="12253" y="16225"/>
                  </a:lnTo>
                  <a:lnTo>
                    <a:pt x="12970" y="16123"/>
                  </a:lnTo>
                  <a:lnTo>
                    <a:pt x="13662" y="15969"/>
                  </a:lnTo>
                  <a:lnTo>
                    <a:pt x="14329" y="15764"/>
                  </a:lnTo>
                  <a:lnTo>
                    <a:pt x="15046" y="15508"/>
                  </a:lnTo>
                  <a:lnTo>
                    <a:pt x="15713" y="15226"/>
                  </a:lnTo>
                  <a:lnTo>
                    <a:pt x="16379" y="14918"/>
                  </a:lnTo>
                  <a:lnTo>
                    <a:pt x="16995" y="14585"/>
                  </a:lnTo>
                  <a:lnTo>
                    <a:pt x="17584" y="14226"/>
                  </a:lnTo>
                  <a:lnTo>
                    <a:pt x="18122" y="13842"/>
                  </a:lnTo>
                  <a:lnTo>
                    <a:pt x="18661" y="13431"/>
                  </a:lnTo>
                  <a:lnTo>
                    <a:pt x="19148" y="12996"/>
                  </a:lnTo>
                  <a:lnTo>
                    <a:pt x="19481" y="12662"/>
                  </a:lnTo>
                  <a:lnTo>
                    <a:pt x="19763" y="12329"/>
                  </a:lnTo>
                  <a:lnTo>
                    <a:pt x="20070" y="11996"/>
                  </a:lnTo>
                  <a:lnTo>
                    <a:pt x="20327" y="11637"/>
                  </a:lnTo>
                  <a:lnTo>
                    <a:pt x="20583" y="11278"/>
                  </a:lnTo>
                  <a:lnTo>
                    <a:pt x="20814" y="10919"/>
                  </a:lnTo>
                  <a:lnTo>
                    <a:pt x="20993" y="10535"/>
                  </a:lnTo>
                  <a:lnTo>
                    <a:pt x="21173" y="10151"/>
                  </a:lnTo>
                  <a:lnTo>
                    <a:pt x="21352" y="9766"/>
                  </a:lnTo>
                  <a:lnTo>
                    <a:pt x="21480" y="9382"/>
                  </a:lnTo>
                  <a:lnTo>
                    <a:pt x="21583" y="8971"/>
                  </a:lnTo>
                  <a:lnTo>
                    <a:pt x="21660" y="8561"/>
                  </a:lnTo>
                  <a:lnTo>
                    <a:pt x="21736" y="8151"/>
                  </a:lnTo>
                  <a:lnTo>
                    <a:pt x="21762" y="7715"/>
                  </a:lnTo>
                  <a:lnTo>
                    <a:pt x="21762" y="7305"/>
                  </a:lnTo>
                  <a:lnTo>
                    <a:pt x="21736" y="6870"/>
                  </a:lnTo>
                  <a:lnTo>
                    <a:pt x="21711" y="6511"/>
                  </a:lnTo>
                  <a:lnTo>
                    <a:pt x="21634" y="6152"/>
                  </a:lnTo>
                  <a:lnTo>
                    <a:pt x="21557" y="5819"/>
                  </a:lnTo>
                  <a:lnTo>
                    <a:pt x="21455" y="5485"/>
                  </a:lnTo>
                  <a:lnTo>
                    <a:pt x="21326" y="5152"/>
                  </a:lnTo>
                  <a:lnTo>
                    <a:pt x="21173" y="4845"/>
                  </a:lnTo>
                  <a:lnTo>
                    <a:pt x="21019" y="4537"/>
                  </a:lnTo>
                  <a:lnTo>
                    <a:pt x="20839" y="4229"/>
                  </a:lnTo>
                  <a:lnTo>
                    <a:pt x="20634" y="3948"/>
                  </a:lnTo>
                  <a:lnTo>
                    <a:pt x="20429" y="3666"/>
                  </a:lnTo>
                  <a:lnTo>
                    <a:pt x="20199" y="3384"/>
                  </a:lnTo>
                  <a:lnTo>
                    <a:pt x="19942" y="3127"/>
                  </a:lnTo>
                  <a:lnTo>
                    <a:pt x="19660" y="2871"/>
                  </a:lnTo>
                  <a:lnTo>
                    <a:pt x="19378" y="2615"/>
                  </a:lnTo>
                  <a:lnTo>
                    <a:pt x="19096" y="2384"/>
                  </a:lnTo>
                  <a:lnTo>
                    <a:pt x="18763" y="2153"/>
                  </a:lnTo>
                  <a:lnTo>
                    <a:pt x="18456" y="1948"/>
                  </a:lnTo>
                  <a:lnTo>
                    <a:pt x="18097" y="1743"/>
                  </a:lnTo>
                  <a:lnTo>
                    <a:pt x="17379" y="1359"/>
                  </a:lnTo>
                  <a:lnTo>
                    <a:pt x="16610" y="1025"/>
                  </a:lnTo>
                  <a:lnTo>
                    <a:pt x="15790" y="744"/>
                  </a:lnTo>
                  <a:lnTo>
                    <a:pt x="14918" y="487"/>
                  </a:lnTo>
                  <a:lnTo>
                    <a:pt x="14021" y="282"/>
                  </a:lnTo>
                  <a:lnTo>
                    <a:pt x="13098" y="128"/>
                  </a:lnTo>
                  <a:lnTo>
                    <a:pt x="12150" y="26"/>
                  </a:lnTo>
                  <a:lnTo>
                    <a:pt x="115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2597;p46">
              <a:extLst>
                <a:ext uri="{FF2B5EF4-FFF2-40B4-BE49-F238E27FC236}">
                  <a16:creationId xmlns:a16="http://schemas.microsoft.com/office/drawing/2014/main" id="{7EA1BD5B-D16E-AC46-2CEB-32CCA0F5E96B}"/>
                </a:ext>
              </a:extLst>
            </p:cNvPr>
            <p:cNvSpPr/>
            <p:nvPr/>
          </p:nvSpPr>
          <p:spPr>
            <a:xfrm>
              <a:off x="5784400" y="2507338"/>
              <a:ext cx="322350" cy="168550"/>
            </a:xfrm>
            <a:custGeom>
              <a:avLst/>
              <a:gdLst/>
              <a:ahLst/>
              <a:cxnLst/>
              <a:rect l="l" t="t" r="r" b="b"/>
              <a:pathLst>
                <a:path w="12894" h="6742" extrusionOk="0">
                  <a:moveTo>
                    <a:pt x="6332" y="0"/>
                  </a:moveTo>
                  <a:lnTo>
                    <a:pt x="5793" y="26"/>
                  </a:lnTo>
                  <a:lnTo>
                    <a:pt x="5281" y="77"/>
                  </a:lnTo>
                  <a:lnTo>
                    <a:pt x="4768" y="154"/>
                  </a:lnTo>
                  <a:lnTo>
                    <a:pt x="4307" y="231"/>
                  </a:lnTo>
                  <a:lnTo>
                    <a:pt x="3845" y="359"/>
                  </a:lnTo>
                  <a:lnTo>
                    <a:pt x="3435" y="462"/>
                  </a:lnTo>
                  <a:lnTo>
                    <a:pt x="3025" y="590"/>
                  </a:lnTo>
                  <a:lnTo>
                    <a:pt x="2641" y="744"/>
                  </a:lnTo>
                  <a:lnTo>
                    <a:pt x="1948" y="1026"/>
                  </a:lnTo>
                  <a:lnTo>
                    <a:pt x="1359" y="1333"/>
                  </a:lnTo>
                  <a:lnTo>
                    <a:pt x="872" y="1641"/>
                  </a:lnTo>
                  <a:lnTo>
                    <a:pt x="513" y="1897"/>
                  </a:lnTo>
                  <a:lnTo>
                    <a:pt x="231" y="2102"/>
                  </a:lnTo>
                  <a:lnTo>
                    <a:pt x="0" y="2307"/>
                  </a:lnTo>
                  <a:lnTo>
                    <a:pt x="6460" y="6742"/>
                  </a:lnTo>
                  <a:lnTo>
                    <a:pt x="12893" y="1615"/>
                  </a:lnTo>
                  <a:lnTo>
                    <a:pt x="12150" y="1256"/>
                  </a:lnTo>
                  <a:lnTo>
                    <a:pt x="11432" y="974"/>
                  </a:lnTo>
                  <a:lnTo>
                    <a:pt x="10715" y="718"/>
                  </a:lnTo>
                  <a:lnTo>
                    <a:pt x="10023" y="513"/>
                  </a:lnTo>
                  <a:lnTo>
                    <a:pt x="9356" y="334"/>
                  </a:lnTo>
                  <a:lnTo>
                    <a:pt x="8715" y="206"/>
                  </a:lnTo>
                  <a:lnTo>
                    <a:pt x="8075" y="103"/>
                  </a:lnTo>
                  <a:lnTo>
                    <a:pt x="7485" y="52"/>
                  </a:lnTo>
                  <a:lnTo>
                    <a:pt x="6895" y="26"/>
                  </a:lnTo>
                  <a:lnTo>
                    <a:pt x="63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2598;p46">
              <a:extLst>
                <a:ext uri="{FF2B5EF4-FFF2-40B4-BE49-F238E27FC236}">
                  <a16:creationId xmlns:a16="http://schemas.microsoft.com/office/drawing/2014/main" id="{97B14C99-268F-1276-BCCC-F62AFC09122F}"/>
                </a:ext>
              </a:extLst>
            </p:cNvPr>
            <p:cNvSpPr/>
            <p:nvPr/>
          </p:nvSpPr>
          <p:spPr>
            <a:xfrm>
              <a:off x="5826050" y="2386238"/>
              <a:ext cx="57050" cy="55125"/>
            </a:xfrm>
            <a:custGeom>
              <a:avLst/>
              <a:gdLst/>
              <a:ahLst/>
              <a:cxnLst/>
              <a:rect l="l" t="t" r="r" b="b"/>
              <a:pathLst>
                <a:path w="2282" h="2205" extrusionOk="0">
                  <a:moveTo>
                    <a:pt x="1128" y="0"/>
                  </a:moveTo>
                  <a:lnTo>
                    <a:pt x="898" y="26"/>
                  </a:lnTo>
                  <a:lnTo>
                    <a:pt x="693" y="77"/>
                  </a:lnTo>
                  <a:lnTo>
                    <a:pt x="513" y="179"/>
                  </a:lnTo>
                  <a:lnTo>
                    <a:pt x="334" y="333"/>
                  </a:lnTo>
                  <a:lnTo>
                    <a:pt x="206" y="487"/>
                  </a:lnTo>
                  <a:lnTo>
                    <a:pt x="103" y="666"/>
                  </a:lnTo>
                  <a:lnTo>
                    <a:pt x="26" y="871"/>
                  </a:lnTo>
                  <a:lnTo>
                    <a:pt x="0" y="1102"/>
                  </a:lnTo>
                  <a:lnTo>
                    <a:pt x="26" y="1333"/>
                  </a:lnTo>
                  <a:lnTo>
                    <a:pt x="103" y="1538"/>
                  </a:lnTo>
                  <a:lnTo>
                    <a:pt x="206" y="1717"/>
                  </a:lnTo>
                  <a:lnTo>
                    <a:pt x="334" y="1871"/>
                  </a:lnTo>
                  <a:lnTo>
                    <a:pt x="513" y="2025"/>
                  </a:lnTo>
                  <a:lnTo>
                    <a:pt x="693" y="2127"/>
                  </a:lnTo>
                  <a:lnTo>
                    <a:pt x="898" y="2179"/>
                  </a:lnTo>
                  <a:lnTo>
                    <a:pt x="1128" y="2204"/>
                  </a:lnTo>
                  <a:lnTo>
                    <a:pt x="1359" y="2179"/>
                  </a:lnTo>
                  <a:lnTo>
                    <a:pt x="1590" y="2127"/>
                  </a:lnTo>
                  <a:lnTo>
                    <a:pt x="1769" y="2025"/>
                  </a:lnTo>
                  <a:lnTo>
                    <a:pt x="1949" y="1871"/>
                  </a:lnTo>
                  <a:lnTo>
                    <a:pt x="2077" y="1717"/>
                  </a:lnTo>
                  <a:lnTo>
                    <a:pt x="2179" y="1538"/>
                  </a:lnTo>
                  <a:lnTo>
                    <a:pt x="2256" y="1333"/>
                  </a:lnTo>
                  <a:lnTo>
                    <a:pt x="2282" y="1102"/>
                  </a:lnTo>
                  <a:lnTo>
                    <a:pt x="2256" y="871"/>
                  </a:lnTo>
                  <a:lnTo>
                    <a:pt x="2179" y="666"/>
                  </a:lnTo>
                  <a:lnTo>
                    <a:pt x="2077" y="487"/>
                  </a:lnTo>
                  <a:lnTo>
                    <a:pt x="1949" y="333"/>
                  </a:lnTo>
                  <a:lnTo>
                    <a:pt x="1769" y="179"/>
                  </a:lnTo>
                  <a:lnTo>
                    <a:pt x="1590" y="77"/>
                  </a:lnTo>
                  <a:lnTo>
                    <a:pt x="1359" y="26"/>
                  </a:lnTo>
                  <a:lnTo>
                    <a:pt x="112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2599;p46">
              <a:extLst>
                <a:ext uri="{FF2B5EF4-FFF2-40B4-BE49-F238E27FC236}">
                  <a16:creationId xmlns:a16="http://schemas.microsoft.com/office/drawing/2014/main" id="{50A3CAEA-1B29-0A2F-3287-0B8EB5B3FD99}"/>
                </a:ext>
              </a:extLst>
            </p:cNvPr>
            <p:cNvSpPr/>
            <p:nvPr/>
          </p:nvSpPr>
          <p:spPr>
            <a:xfrm>
              <a:off x="6001000" y="2386238"/>
              <a:ext cx="57050" cy="55125"/>
            </a:xfrm>
            <a:custGeom>
              <a:avLst/>
              <a:gdLst/>
              <a:ahLst/>
              <a:cxnLst/>
              <a:rect l="l" t="t" r="r" b="b"/>
              <a:pathLst>
                <a:path w="2282" h="2205" extrusionOk="0">
                  <a:moveTo>
                    <a:pt x="1128" y="0"/>
                  </a:moveTo>
                  <a:lnTo>
                    <a:pt x="897" y="26"/>
                  </a:lnTo>
                  <a:lnTo>
                    <a:pt x="692" y="77"/>
                  </a:lnTo>
                  <a:lnTo>
                    <a:pt x="513" y="179"/>
                  </a:lnTo>
                  <a:lnTo>
                    <a:pt x="333" y="333"/>
                  </a:lnTo>
                  <a:lnTo>
                    <a:pt x="205" y="487"/>
                  </a:lnTo>
                  <a:lnTo>
                    <a:pt x="103" y="666"/>
                  </a:lnTo>
                  <a:lnTo>
                    <a:pt x="26" y="871"/>
                  </a:lnTo>
                  <a:lnTo>
                    <a:pt x="0" y="1102"/>
                  </a:lnTo>
                  <a:lnTo>
                    <a:pt x="26" y="1333"/>
                  </a:lnTo>
                  <a:lnTo>
                    <a:pt x="103" y="1538"/>
                  </a:lnTo>
                  <a:lnTo>
                    <a:pt x="205" y="1717"/>
                  </a:lnTo>
                  <a:lnTo>
                    <a:pt x="333" y="1871"/>
                  </a:lnTo>
                  <a:lnTo>
                    <a:pt x="513" y="2025"/>
                  </a:lnTo>
                  <a:lnTo>
                    <a:pt x="692" y="2127"/>
                  </a:lnTo>
                  <a:lnTo>
                    <a:pt x="897" y="2179"/>
                  </a:lnTo>
                  <a:lnTo>
                    <a:pt x="1128" y="2204"/>
                  </a:lnTo>
                  <a:lnTo>
                    <a:pt x="1359" y="2179"/>
                  </a:lnTo>
                  <a:lnTo>
                    <a:pt x="1589" y="2127"/>
                  </a:lnTo>
                  <a:lnTo>
                    <a:pt x="1769" y="2025"/>
                  </a:lnTo>
                  <a:lnTo>
                    <a:pt x="1948" y="1871"/>
                  </a:lnTo>
                  <a:lnTo>
                    <a:pt x="2076" y="1717"/>
                  </a:lnTo>
                  <a:lnTo>
                    <a:pt x="2179" y="1538"/>
                  </a:lnTo>
                  <a:lnTo>
                    <a:pt x="2256" y="1333"/>
                  </a:lnTo>
                  <a:lnTo>
                    <a:pt x="2281" y="1102"/>
                  </a:lnTo>
                  <a:lnTo>
                    <a:pt x="2256" y="871"/>
                  </a:lnTo>
                  <a:lnTo>
                    <a:pt x="2179" y="666"/>
                  </a:lnTo>
                  <a:lnTo>
                    <a:pt x="2076" y="487"/>
                  </a:lnTo>
                  <a:lnTo>
                    <a:pt x="1948" y="333"/>
                  </a:lnTo>
                  <a:lnTo>
                    <a:pt x="1769" y="179"/>
                  </a:lnTo>
                  <a:lnTo>
                    <a:pt x="1589" y="77"/>
                  </a:lnTo>
                  <a:lnTo>
                    <a:pt x="1359" y="26"/>
                  </a:lnTo>
                  <a:lnTo>
                    <a:pt x="112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" name="Google Shape;1531;p37">
            <a:extLst>
              <a:ext uri="{FF2B5EF4-FFF2-40B4-BE49-F238E27FC236}">
                <a16:creationId xmlns:a16="http://schemas.microsoft.com/office/drawing/2014/main" id="{AE1F4485-D26F-C4E3-D9FC-02DC448A40CA}"/>
              </a:ext>
            </a:extLst>
          </p:cNvPr>
          <p:cNvGrpSpPr/>
          <p:nvPr/>
        </p:nvGrpSpPr>
        <p:grpSpPr>
          <a:xfrm rot="-703236">
            <a:off x="5637872" y="296427"/>
            <a:ext cx="894448" cy="876297"/>
            <a:chOff x="4961725" y="379850"/>
            <a:chExt cx="1031200" cy="1010275"/>
          </a:xfrm>
        </p:grpSpPr>
        <p:sp>
          <p:nvSpPr>
            <p:cNvPr id="12" name="Google Shape;1532;p37">
              <a:extLst>
                <a:ext uri="{FF2B5EF4-FFF2-40B4-BE49-F238E27FC236}">
                  <a16:creationId xmlns:a16="http://schemas.microsoft.com/office/drawing/2014/main" id="{9AB55107-1787-FABB-3AA4-E6B34E53B20B}"/>
                </a:ext>
              </a:extLst>
            </p:cNvPr>
            <p:cNvSpPr/>
            <p:nvPr/>
          </p:nvSpPr>
          <p:spPr>
            <a:xfrm>
              <a:off x="4961725" y="379850"/>
              <a:ext cx="1031200" cy="1010275"/>
            </a:xfrm>
            <a:custGeom>
              <a:avLst/>
              <a:gdLst/>
              <a:ahLst/>
              <a:cxnLst/>
              <a:rect l="l" t="t" r="r" b="b"/>
              <a:pathLst>
                <a:path w="41248" h="40411" extrusionOk="0">
                  <a:moveTo>
                    <a:pt x="22446" y="10639"/>
                  </a:moveTo>
                  <a:lnTo>
                    <a:pt x="22426" y="10717"/>
                  </a:lnTo>
                  <a:lnTo>
                    <a:pt x="22426" y="10795"/>
                  </a:lnTo>
                  <a:lnTo>
                    <a:pt x="22426" y="10873"/>
                  </a:lnTo>
                  <a:lnTo>
                    <a:pt x="22465" y="10951"/>
                  </a:lnTo>
                  <a:lnTo>
                    <a:pt x="22504" y="11029"/>
                  </a:lnTo>
                  <a:lnTo>
                    <a:pt x="22563" y="11087"/>
                  </a:lnTo>
                  <a:lnTo>
                    <a:pt x="22621" y="11126"/>
                  </a:lnTo>
                  <a:lnTo>
                    <a:pt x="22699" y="11165"/>
                  </a:lnTo>
                  <a:lnTo>
                    <a:pt x="22777" y="11185"/>
                  </a:lnTo>
                  <a:lnTo>
                    <a:pt x="22855" y="11204"/>
                  </a:lnTo>
                  <a:lnTo>
                    <a:pt x="22933" y="11185"/>
                  </a:lnTo>
                  <a:lnTo>
                    <a:pt x="23030" y="11165"/>
                  </a:lnTo>
                  <a:lnTo>
                    <a:pt x="23089" y="11126"/>
                  </a:lnTo>
                  <a:lnTo>
                    <a:pt x="23128" y="11107"/>
                  </a:lnTo>
                  <a:lnTo>
                    <a:pt x="23186" y="11029"/>
                  </a:lnTo>
                  <a:lnTo>
                    <a:pt x="23245" y="10951"/>
                  </a:lnTo>
                  <a:lnTo>
                    <a:pt x="23362" y="10951"/>
                  </a:lnTo>
                  <a:lnTo>
                    <a:pt x="23420" y="10931"/>
                  </a:lnTo>
                  <a:lnTo>
                    <a:pt x="23478" y="10892"/>
                  </a:lnTo>
                  <a:lnTo>
                    <a:pt x="23537" y="10853"/>
                  </a:lnTo>
                  <a:lnTo>
                    <a:pt x="23576" y="10795"/>
                  </a:lnTo>
                  <a:lnTo>
                    <a:pt x="23829" y="11146"/>
                  </a:lnTo>
                  <a:lnTo>
                    <a:pt x="24121" y="11477"/>
                  </a:lnTo>
                  <a:lnTo>
                    <a:pt x="24453" y="11808"/>
                  </a:lnTo>
                  <a:lnTo>
                    <a:pt x="24842" y="12139"/>
                  </a:lnTo>
                  <a:lnTo>
                    <a:pt x="25174" y="12393"/>
                  </a:lnTo>
                  <a:lnTo>
                    <a:pt x="25524" y="12626"/>
                  </a:lnTo>
                  <a:lnTo>
                    <a:pt x="25992" y="12899"/>
                  </a:lnTo>
                  <a:lnTo>
                    <a:pt x="26479" y="13153"/>
                  </a:lnTo>
                  <a:lnTo>
                    <a:pt x="26927" y="13347"/>
                  </a:lnTo>
                  <a:lnTo>
                    <a:pt x="27336" y="13503"/>
                  </a:lnTo>
                  <a:lnTo>
                    <a:pt x="27726" y="13601"/>
                  </a:lnTo>
                  <a:lnTo>
                    <a:pt x="28174" y="13698"/>
                  </a:lnTo>
                  <a:lnTo>
                    <a:pt x="28427" y="13757"/>
                  </a:lnTo>
                  <a:lnTo>
                    <a:pt x="28369" y="13815"/>
                  </a:lnTo>
                  <a:lnTo>
                    <a:pt x="28330" y="13873"/>
                  </a:lnTo>
                  <a:lnTo>
                    <a:pt x="28291" y="13951"/>
                  </a:lnTo>
                  <a:lnTo>
                    <a:pt x="28291" y="14029"/>
                  </a:lnTo>
                  <a:lnTo>
                    <a:pt x="28271" y="14107"/>
                  </a:lnTo>
                  <a:lnTo>
                    <a:pt x="28291" y="14185"/>
                  </a:lnTo>
                  <a:lnTo>
                    <a:pt x="28330" y="14263"/>
                  </a:lnTo>
                  <a:lnTo>
                    <a:pt x="28369" y="14341"/>
                  </a:lnTo>
                  <a:lnTo>
                    <a:pt x="28408" y="14399"/>
                  </a:lnTo>
                  <a:lnTo>
                    <a:pt x="28486" y="14438"/>
                  </a:lnTo>
                  <a:lnTo>
                    <a:pt x="28564" y="14497"/>
                  </a:lnTo>
                  <a:lnTo>
                    <a:pt x="28642" y="14516"/>
                  </a:lnTo>
                  <a:lnTo>
                    <a:pt x="28759" y="14516"/>
                  </a:lnTo>
                  <a:lnTo>
                    <a:pt x="28875" y="14477"/>
                  </a:lnTo>
                  <a:lnTo>
                    <a:pt x="28973" y="14438"/>
                  </a:lnTo>
                  <a:lnTo>
                    <a:pt x="29343" y="14185"/>
                  </a:lnTo>
                  <a:lnTo>
                    <a:pt x="29752" y="13873"/>
                  </a:lnTo>
                  <a:lnTo>
                    <a:pt x="29752" y="14205"/>
                  </a:lnTo>
                  <a:lnTo>
                    <a:pt x="29791" y="14653"/>
                  </a:lnTo>
                  <a:lnTo>
                    <a:pt x="29869" y="15140"/>
                  </a:lnTo>
                  <a:lnTo>
                    <a:pt x="29986" y="15666"/>
                  </a:lnTo>
                  <a:lnTo>
                    <a:pt x="30122" y="16173"/>
                  </a:lnTo>
                  <a:lnTo>
                    <a:pt x="30259" y="16582"/>
                  </a:lnTo>
                  <a:lnTo>
                    <a:pt x="30415" y="16971"/>
                  </a:lnTo>
                  <a:lnTo>
                    <a:pt x="30649" y="17439"/>
                  </a:lnTo>
                  <a:lnTo>
                    <a:pt x="30882" y="17848"/>
                  </a:lnTo>
                  <a:lnTo>
                    <a:pt x="31136" y="18218"/>
                  </a:lnTo>
                  <a:lnTo>
                    <a:pt x="31408" y="18550"/>
                  </a:lnTo>
                  <a:lnTo>
                    <a:pt x="31330" y="18569"/>
                  </a:lnTo>
                  <a:lnTo>
                    <a:pt x="31272" y="18608"/>
                  </a:lnTo>
                  <a:lnTo>
                    <a:pt x="31233" y="18666"/>
                  </a:lnTo>
                  <a:lnTo>
                    <a:pt x="31194" y="18725"/>
                  </a:lnTo>
                  <a:lnTo>
                    <a:pt x="31155" y="18783"/>
                  </a:lnTo>
                  <a:lnTo>
                    <a:pt x="31155" y="18861"/>
                  </a:lnTo>
                  <a:lnTo>
                    <a:pt x="31155" y="18920"/>
                  </a:lnTo>
                  <a:lnTo>
                    <a:pt x="31175" y="18998"/>
                  </a:lnTo>
                  <a:lnTo>
                    <a:pt x="31194" y="19076"/>
                  </a:lnTo>
                  <a:lnTo>
                    <a:pt x="31233" y="19134"/>
                  </a:lnTo>
                  <a:lnTo>
                    <a:pt x="31292" y="19173"/>
                  </a:lnTo>
                  <a:lnTo>
                    <a:pt x="31350" y="19212"/>
                  </a:lnTo>
                  <a:lnTo>
                    <a:pt x="31408" y="19232"/>
                  </a:lnTo>
                  <a:lnTo>
                    <a:pt x="31564" y="19348"/>
                  </a:lnTo>
                  <a:lnTo>
                    <a:pt x="31720" y="19446"/>
                  </a:lnTo>
                  <a:lnTo>
                    <a:pt x="31915" y="19524"/>
                  </a:lnTo>
                  <a:lnTo>
                    <a:pt x="32129" y="19602"/>
                  </a:lnTo>
                  <a:lnTo>
                    <a:pt x="32246" y="19641"/>
                  </a:lnTo>
                  <a:lnTo>
                    <a:pt x="31973" y="19913"/>
                  </a:lnTo>
                  <a:lnTo>
                    <a:pt x="31720" y="20225"/>
                  </a:lnTo>
                  <a:lnTo>
                    <a:pt x="31467" y="20576"/>
                  </a:lnTo>
                  <a:lnTo>
                    <a:pt x="31233" y="20966"/>
                  </a:lnTo>
                  <a:lnTo>
                    <a:pt x="31038" y="21336"/>
                  </a:lnTo>
                  <a:lnTo>
                    <a:pt x="30863" y="21745"/>
                  </a:lnTo>
                  <a:lnTo>
                    <a:pt x="30668" y="22232"/>
                  </a:lnTo>
                  <a:lnTo>
                    <a:pt x="30512" y="22758"/>
                  </a:lnTo>
                  <a:lnTo>
                    <a:pt x="30395" y="23226"/>
                  </a:lnTo>
                  <a:lnTo>
                    <a:pt x="30317" y="23674"/>
                  </a:lnTo>
                  <a:lnTo>
                    <a:pt x="30278" y="24064"/>
                  </a:lnTo>
                  <a:lnTo>
                    <a:pt x="30259" y="24531"/>
                  </a:lnTo>
                  <a:lnTo>
                    <a:pt x="30239" y="24784"/>
                  </a:lnTo>
                  <a:lnTo>
                    <a:pt x="30181" y="24745"/>
                  </a:lnTo>
                  <a:lnTo>
                    <a:pt x="30103" y="24706"/>
                  </a:lnTo>
                  <a:lnTo>
                    <a:pt x="30025" y="24687"/>
                  </a:lnTo>
                  <a:lnTo>
                    <a:pt x="29869" y="24687"/>
                  </a:lnTo>
                  <a:lnTo>
                    <a:pt x="29791" y="24726"/>
                  </a:lnTo>
                  <a:lnTo>
                    <a:pt x="29713" y="24765"/>
                  </a:lnTo>
                  <a:lnTo>
                    <a:pt x="29655" y="24804"/>
                  </a:lnTo>
                  <a:lnTo>
                    <a:pt x="29616" y="24882"/>
                  </a:lnTo>
                  <a:lnTo>
                    <a:pt x="29577" y="24940"/>
                  </a:lnTo>
                  <a:lnTo>
                    <a:pt x="29538" y="25038"/>
                  </a:lnTo>
                  <a:lnTo>
                    <a:pt x="29538" y="25116"/>
                  </a:lnTo>
                  <a:lnTo>
                    <a:pt x="29538" y="25194"/>
                  </a:lnTo>
                  <a:lnTo>
                    <a:pt x="29557" y="25233"/>
                  </a:lnTo>
                  <a:lnTo>
                    <a:pt x="29596" y="25330"/>
                  </a:lnTo>
                  <a:lnTo>
                    <a:pt x="29655" y="25408"/>
                  </a:lnTo>
                  <a:lnTo>
                    <a:pt x="29616" y="25447"/>
                  </a:lnTo>
                  <a:lnTo>
                    <a:pt x="29596" y="25505"/>
                  </a:lnTo>
                  <a:lnTo>
                    <a:pt x="29596" y="25583"/>
                  </a:lnTo>
                  <a:lnTo>
                    <a:pt x="29616" y="25642"/>
                  </a:lnTo>
                  <a:lnTo>
                    <a:pt x="29635" y="25720"/>
                  </a:lnTo>
                  <a:lnTo>
                    <a:pt x="29655" y="25778"/>
                  </a:lnTo>
                  <a:lnTo>
                    <a:pt x="29246" y="25876"/>
                  </a:lnTo>
                  <a:lnTo>
                    <a:pt x="28817" y="26012"/>
                  </a:lnTo>
                  <a:lnTo>
                    <a:pt x="28388" y="26187"/>
                  </a:lnTo>
                  <a:lnTo>
                    <a:pt x="27940" y="26402"/>
                  </a:lnTo>
                  <a:lnTo>
                    <a:pt x="27570" y="26616"/>
                  </a:lnTo>
                  <a:lnTo>
                    <a:pt x="27200" y="26850"/>
                  </a:lnTo>
                  <a:lnTo>
                    <a:pt x="26771" y="27181"/>
                  </a:lnTo>
                  <a:lnTo>
                    <a:pt x="26362" y="27532"/>
                  </a:lnTo>
                  <a:lnTo>
                    <a:pt x="26011" y="27863"/>
                  </a:lnTo>
                  <a:lnTo>
                    <a:pt x="25700" y="28194"/>
                  </a:lnTo>
                  <a:lnTo>
                    <a:pt x="25466" y="28506"/>
                  </a:lnTo>
                  <a:lnTo>
                    <a:pt x="25193" y="28876"/>
                  </a:lnTo>
                  <a:lnTo>
                    <a:pt x="25115" y="29012"/>
                  </a:lnTo>
                  <a:lnTo>
                    <a:pt x="25057" y="28954"/>
                  </a:lnTo>
                  <a:lnTo>
                    <a:pt x="24979" y="28896"/>
                  </a:lnTo>
                  <a:lnTo>
                    <a:pt x="24959" y="28876"/>
                  </a:lnTo>
                  <a:lnTo>
                    <a:pt x="24881" y="28837"/>
                  </a:lnTo>
                  <a:lnTo>
                    <a:pt x="24823" y="28837"/>
                  </a:lnTo>
                  <a:lnTo>
                    <a:pt x="24686" y="28798"/>
                  </a:lnTo>
                  <a:lnTo>
                    <a:pt x="24531" y="28798"/>
                  </a:lnTo>
                  <a:lnTo>
                    <a:pt x="24453" y="28837"/>
                  </a:lnTo>
                  <a:lnTo>
                    <a:pt x="24394" y="28876"/>
                  </a:lnTo>
                  <a:lnTo>
                    <a:pt x="24316" y="28935"/>
                  </a:lnTo>
                  <a:lnTo>
                    <a:pt x="24277" y="29012"/>
                  </a:lnTo>
                  <a:lnTo>
                    <a:pt x="24238" y="29071"/>
                  </a:lnTo>
                  <a:lnTo>
                    <a:pt x="24219" y="29110"/>
                  </a:lnTo>
                  <a:lnTo>
                    <a:pt x="24199" y="29227"/>
                  </a:lnTo>
                  <a:lnTo>
                    <a:pt x="24219" y="29324"/>
                  </a:lnTo>
                  <a:lnTo>
                    <a:pt x="24238" y="29422"/>
                  </a:lnTo>
                  <a:lnTo>
                    <a:pt x="24238" y="29422"/>
                  </a:lnTo>
                  <a:lnTo>
                    <a:pt x="24121" y="29383"/>
                  </a:lnTo>
                  <a:lnTo>
                    <a:pt x="23654" y="29285"/>
                  </a:lnTo>
                  <a:lnTo>
                    <a:pt x="23264" y="29227"/>
                  </a:lnTo>
                  <a:lnTo>
                    <a:pt x="22816" y="29188"/>
                  </a:lnTo>
                  <a:lnTo>
                    <a:pt x="22329" y="29188"/>
                  </a:lnTo>
                  <a:lnTo>
                    <a:pt x="21783" y="29207"/>
                  </a:lnTo>
                  <a:lnTo>
                    <a:pt x="21257" y="29266"/>
                  </a:lnTo>
                  <a:lnTo>
                    <a:pt x="20829" y="29344"/>
                  </a:lnTo>
                  <a:lnTo>
                    <a:pt x="20419" y="29441"/>
                  </a:lnTo>
                  <a:lnTo>
                    <a:pt x="20010" y="29558"/>
                  </a:lnTo>
                  <a:lnTo>
                    <a:pt x="19621" y="29694"/>
                  </a:lnTo>
                  <a:lnTo>
                    <a:pt x="19270" y="29850"/>
                  </a:lnTo>
                  <a:lnTo>
                    <a:pt x="18939" y="30026"/>
                  </a:lnTo>
                  <a:lnTo>
                    <a:pt x="18919" y="29987"/>
                  </a:lnTo>
                  <a:lnTo>
                    <a:pt x="18861" y="29928"/>
                  </a:lnTo>
                  <a:lnTo>
                    <a:pt x="18783" y="29889"/>
                  </a:lnTo>
                  <a:lnTo>
                    <a:pt x="18705" y="29850"/>
                  </a:lnTo>
                  <a:lnTo>
                    <a:pt x="18471" y="29850"/>
                  </a:lnTo>
                  <a:lnTo>
                    <a:pt x="18471" y="29753"/>
                  </a:lnTo>
                  <a:lnTo>
                    <a:pt x="18432" y="29675"/>
                  </a:lnTo>
                  <a:lnTo>
                    <a:pt x="18413" y="29636"/>
                  </a:lnTo>
                  <a:lnTo>
                    <a:pt x="18374" y="29831"/>
                  </a:lnTo>
                  <a:lnTo>
                    <a:pt x="18354" y="29909"/>
                  </a:lnTo>
                  <a:lnTo>
                    <a:pt x="18296" y="29967"/>
                  </a:lnTo>
                  <a:lnTo>
                    <a:pt x="18237" y="30045"/>
                  </a:lnTo>
                  <a:lnTo>
                    <a:pt x="18198" y="30123"/>
                  </a:lnTo>
                  <a:lnTo>
                    <a:pt x="18179" y="30220"/>
                  </a:lnTo>
                  <a:lnTo>
                    <a:pt x="18140" y="30181"/>
                  </a:lnTo>
                  <a:lnTo>
                    <a:pt x="18179" y="30065"/>
                  </a:lnTo>
                  <a:lnTo>
                    <a:pt x="18218" y="29870"/>
                  </a:lnTo>
                  <a:lnTo>
                    <a:pt x="18140" y="29909"/>
                  </a:lnTo>
                  <a:lnTo>
                    <a:pt x="18081" y="29987"/>
                  </a:lnTo>
                  <a:lnTo>
                    <a:pt x="18042" y="30026"/>
                  </a:lnTo>
                  <a:lnTo>
                    <a:pt x="18023" y="30045"/>
                  </a:lnTo>
                  <a:lnTo>
                    <a:pt x="17984" y="30006"/>
                  </a:lnTo>
                  <a:lnTo>
                    <a:pt x="17672" y="29675"/>
                  </a:lnTo>
                  <a:lnTo>
                    <a:pt x="17380" y="29422"/>
                  </a:lnTo>
                  <a:lnTo>
                    <a:pt x="17029" y="29129"/>
                  </a:lnTo>
                  <a:lnTo>
                    <a:pt x="16620" y="28857"/>
                  </a:lnTo>
                  <a:lnTo>
                    <a:pt x="16152" y="28584"/>
                  </a:lnTo>
                  <a:lnTo>
                    <a:pt x="15685" y="28331"/>
                  </a:lnTo>
                  <a:lnTo>
                    <a:pt x="15295" y="28155"/>
                  </a:lnTo>
                  <a:lnTo>
                    <a:pt x="14906" y="27999"/>
                  </a:lnTo>
                  <a:lnTo>
                    <a:pt x="14418" y="27863"/>
                  </a:lnTo>
                  <a:lnTo>
                    <a:pt x="13951" y="27746"/>
                  </a:lnTo>
                  <a:lnTo>
                    <a:pt x="13522" y="27668"/>
                  </a:lnTo>
                  <a:lnTo>
                    <a:pt x="13093" y="27649"/>
                  </a:lnTo>
                  <a:lnTo>
                    <a:pt x="13113" y="27590"/>
                  </a:lnTo>
                  <a:lnTo>
                    <a:pt x="13132" y="27512"/>
                  </a:lnTo>
                  <a:lnTo>
                    <a:pt x="13132" y="27434"/>
                  </a:lnTo>
                  <a:lnTo>
                    <a:pt x="13113" y="27376"/>
                  </a:lnTo>
                  <a:lnTo>
                    <a:pt x="13074" y="27317"/>
                  </a:lnTo>
                  <a:lnTo>
                    <a:pt x="13055" y="27278"/>
                  </a:lnTo>
                  <a:lnTo>
                    <a:pt x="13093" y="27200"/>
                  </a:lnTo>
                  <a:lnTo>
                    <a:pt x="13113" y="27103"/>
                  </a:lnTo>
                  <a:lnTo>
                    <a:pt x="13113" y="27064"/>
                  </a:lnTo>
                  <a:lnTo>
                    <a:pt x="13113" y="26986"/>
                  </a:lnTo>
                  <a:lnTo>
                    <a:pt x="13093" y="26889"/>
                  </a:lnTo>
                  <a:lnTo>
                    <a:pt x="13055" y="26811"/>
                  </a:lnTo>
                  <a:lnTo>
                    <a:pt x="13016" y="26752"/>
                  </a:lnTo>
                  <a:lnTo>
                    <a:pt x="12957" y="26694"/>
                  </a:lnTo>
                  <a:lnTo>
                    <a:pt x="12879" y="26655"/>
                  </a:lnTo>
                  <a:lnTo>
                    <a:pt x="12801" y="26616"/>
                  </a:lnTo>
                  <a:lnTo>
                    <a:pt x="12645" y="26616"/>
                  </a:lnTo>
                  <a:lnTo>
                    <a:pt x="12567" y="26635"/>
                  </a:lnTo>
                  <a:lnTo>
                    <a:pt x="12489" y="26655"/>
                  </a:lnTo>
                  <a:lnTo>
                    <a:pt x="12412" y="26694"/>
                  </a:lnTo>
                  <a:lnTo>
                    <a:pt x="12353" y="26752"/>
                  </a:lnTo>
                  <a:lnTo>
                    <a:pt x="12314" y="26499"/>
                  </a:lnTo>
                  <a:lnTo>
                    <a:pt x="12217" y="26051"/>
                  </a:lnTo>
                  <a:lnTo>
                    <a:pt x="12119" y="25661"/>
                  </a:lnTo>
                  <a:lnTo>
                    <a:pt x="11963" y="25233"/>
                  </a:lnTo>
                  <a:lnTo>
                    <a:pt x="11788" y="24804"/>
                  </a:lnTo>
                  <a:lnTo>
                    <a:pt x="11535" y="24297"/>
                  </a:lnTo>
                  <a:lnTo>
                    <a:pt x="11281" y="23849"/>
                  </a:lnTo>
                  <a:lnTo>
                    <a:pt x="11028" y="23479"/>
                  </a:lnTo>
                  <a:lnTo>
                    <a:pt x="10775" y="23148"/>
                  </a:lnTo>
                  <a:lnTo>
                    <a:pt x="10483" y="22797"/>
                  </a:lnTo>
                  <a:lnTo>
                    <a:pt x="10190" y="22485"/>
                  </a:lnTo>
                  <a:lnTo>
                    <a:pt x="9898" y="22213"/>
                  </a:lnTo>
                  <a:lnTo>
                    <a:pt x="9586" y="21979"/>
                  </a:lnTo>
                  <a:lnTo>
                    <a:pt x="9684" y="21940"/>
                  </a:lnTo>
                  <a:lnTo>
                    <a:pt x="9898" y="21823"/>
                  </a:lnTo>
                  <a:lnTo>
                    <a:pt x="10054" y="21725"/>
                  </a:lnTo>
                  <a:lnTo>
                    <a:pt x="10210" y="21609"/>
                  </a:lnTo>
                  <a:lnTo>
                    <a:pt x="10346" y="21472"/>
                  </a:lnTo>
                  <a:lnTo>
                    <a:pt x="10405" y="21433"/>
                  </a:lnTo>
                  <a:lnTo>
                    <a:pt x="10463" y="21375"/>
                  </a:lnTo>
                  <a:lnTo>
                    <a:pt x="10502" y="21336"/>
                  </a:lnTo>
                  <a:lnTo>
                    <a:pt x="10522" y="21258"/>
                  </a:lnTo>
                  <a:lnTo>
                    <a:pt x="10541" y="21199"/>
                  </a:lnTo>
                  <a:lnTo>
                    <a:pt x="10541" y="21121"/>
                  </a:lnTo>
                  <a:lnTo>
                    <a:pt x="10541" y="21044"/>
                  </a:lnTo>
                  <a:lnTo>
                    <a:pt x="10522" y="20985"/>
                  </a:lnTo>
                  <a:lnTo>
                    <a:pt x="10483" y="20907"/>
                  </a:lnTo>
                  <a:lnTo>
                    <a:pt x="10424" y="20868"/>
                  </a:lnTo>
                  <a:lnTo>
                    <a:pt x="10385" y="20829"/>
                  </a:lnTo>
                  <a:lnTo>
                    <a:pt x="10307" y="20790"/>
                  </a:lnTo>
                  <a:lnTo>
                    <a:pt x="10249" y="20771"/>
                  </a:lnTo>
                  <a:lnTo>
                    <a:pt x="10463" y="20401"/>
                  </a:lnTo>
                  <a:lnTo>
                    <a:pt x="10658" y="20011"/>
                  </a:lnTo>
                  <a:lnTo>
                    <a:pt x="10814" y="19563"/>
                  </a:lnTo>
                  <a:lnTo>
                    <a:pt x="10970" y="19076"/>
                  </a:lnTo>
                  <a:lnTo>
                    <a:pt x="11067" y="18666"/>
                  </a:lnTo>
                  <a:lnTo>
                    <a:pt x="11145" y="18238"/>
                  </a:lnTo>
                  <a:lnTo>
                    <a:pt x="11204" y="17712"/>
                  </a:lnTo>
                  <a:lnTo>
                    <a:pt x="11223" y="17166"/>
                  </a:lnTo>
                  <a:lnTo>
                    <a:pt x="11223" y="16699"/>
                  </a:lnTo>
                  <a:lnTo>
                    <a:pt x="11184" y="16250"/>
                  </a:lnTo>
                  <a:lnTo>
                    <a:pt x="11184" y="16250"/>
                  </a:lnTo>
                  <a:lnTo>
                    <a:pt x="11398" y="16328"/>
                  </a:lnTo>
                  <a:lnTo>
                    <a:pt x="11496" y="16367"/>
                  </a:lnTo>
                  <a:lnTo>
                    <a:pt x="11613" y="16387"/>
                  </a:lnTo>
                  <a:lnTo>
                    <a:pt x="11652" y="16387"/>
                  </a:lnTo>
                  <a:lnTo>
                    <a:pt x="11730" y="16367"/>
                  </a:lnTo>
                  <a:lnTo>
                    <a:pt x="11808" y="16328"/>
                  </a:lnTo>
                  <a:lnTo>
                    <a:pt x="11885" y="16289"/>
                  </a:lnTo>
                  <a:lnTo>
                    <a:pt x="11944" y="16231"/>
                  </a:lnTo>
                  <a:lnTo>
                    <a:pt x="11983" y="16153"/>
                  </a:lnTo>
                  <a:lnTo>
                    <a:pt x="12022" y="16095"/>
                  </a:lnTo>
                  <a:lnTo>
                    <a:pt x="12041" y="15997"/>
                  </a:lnTo>
                  <a:lnTo>
                    <a:pt x="12041" y="15919"/>
                  </a:lnTo>
                  <a:lnTo>
                    <a:pt x="12022" y="15841"/>
                  </a:lnTo>
                  <a:lnTo>
                    <a:pt x="11983" y="15763"/>
                  </a:lnTo>
                  <a:lnTo>
                    <a:pt x="11944" y="15705"/>
                  </a:lnTo>
                  <a:lnTo>
                    <a:pt x="11905" y="15646"/>
                  </a:lnTo>
                  <a:lnTo>
                    <a:pt x="11827" y="15588"/>
                  </a:lnTo>
                  <a:lnTo>
                    <a:pt x="12080" y="15510"/>
                  </a:lnTo>
                  <a:lnTo>
                    <a:pt x="12509" y="15354"/>
                  </a:lnTo>
                  <a:lnTo>
                    <a:pt x="12879" y="15198"/>
                  </a:lnTo>
                  <a:lnTo>
                    <a:pt x="13288" y="14984"/>
                  </a:lnTo>
                  <a:lnTo>
                    <a:pt x="13698" y="14731"/>
                  </a:lnTo>
                  <a:lnTo>
                    <a:pt x="14146" y="14419"/>
                  </a:lnTo>
                  <a:lnTo>
                    <a:pt x="14555" y="14088"/>
                  </a:lnTo>
                  <a:lnTo>
                    <a:pt x="14886" y="13795"/>
                  </a:lnTo>
                  <a:lnTo>
                    <a:pt x="15178" y="13503"/>
                  </a:lnTo>
                  <a:lnTo>
                    <a:pt x="15510" y="13114"/>
                  </a:lnTo>
                  <a:lnTo>
                    <a:pt x="15802" y="12743"/>
                  </a:lnTo>
                  <a:lnTo>
                    <a:pt x="16036" y="12373"/>
                  </a:lnTo>
                  <a:lnTo>
                    <a:pt x="16230" y="11983"/>
                  </a:lnTo>
                  <a:lnTo>
                    <a:pt x="16289" y="12042"/>
                  </a:lnTo>
                  <a:lnTo>
                    <a:pt x="16347" y="12081"/>
                  </a:lnTo>
                  <a:lnTo>
                    <a:pt x="16406" y="12100"/>
                  </a:lnTo>
                  <a:lnTo>
                    <a:pt x="16484" y="12120"/>
                  </a:lnTo>
                  <a:lnTo>
                    <a:pt x="16562" y="12120"/>
                  </a:lnTo>
                  <a:lnTo>
                    <a:pt x="16620" y="12100"/>
                  </a:lnTo>
                  <a:lnTo>
                    <a:pt x="16698" y="12081"/>
                  </a:lnTo>
                  <a:lnTo>
                    <a:pt x="16756" y="12022"/>
                  </a:lnTo>
                  <a:lnTo>
                    <a:pt x="16795" y="11983"/>
                  </a:lnTo>
                  <a:lnTo>
                    <a:pt x="16834" y="11925"/>
                  </a:lnTo>
                  <a:lnTo>
                    <a:pt x="16873" y="11847"/>
                  </a:lnTo>
                  <a:lnTo>
                    <a:pt x="16873" y="11789"/>
                  </a:lnTo>
                  <a:lnTo>
                    <a:pt x="16873" y="11730"/>
                  </a:lnTo>
                  <a:lnTo>
                    <a:pt x="16932" y="11516"/>
                  </a:lnTo>
                  <a:lnTo>
                    <a:pt x="16951" y="11340"/>
                  </a:lnTo>
                  <a:lnTo>
                    <a:pt x="16951" y="11146"/>
                  </a:lnTo>
                  <a:lnTo>
                    <a:pt x="16932" y="10912"/>
                  </a:lnTo>
                  <a:lnTo>
                    <a:pt x="16912" y="10795"/>
                  </a:lnTo>
                  <a:lnTo>
                    <a:pt x="17283" y="10931"/>
                  </a:lnTo>
                  <a:lnTo>
                    <a:pt x="17672" y="11048"/>
                  </a:lnTo>
                  <a:lnTo>
                    <a:pt x="18081" y="11126"/>
                  </a:lnTo>
                  <a:lnTo>
                    <a:pt x="18530" y="11204"/>
                  </a:lnTo>
                  <a:lnTo>
                    <a:pt x="18958" y="11243"/>
                  </a:lnTo>
                  <a:lnTo>
                    <a:pt x="19387" y="11243"/>
                  </a:lnTo>
                  <a:lnTo>
                    <a:pt x="19913" y="11224"/>
                  </a:lnTo>
                  <a:lnTo>
                    <a:pt x="20458" y="11185"/>
                  </a:lnTo>
                  <a:lnTo>
                    <a:pt x="20946" y="11107"/>
                  </a:lnTo>
                  <a:lnTo>
                    <a:pt x="21374" y="11009"/>
                  </a:lnTo>
                  <a:lnTo>
                    <a:pt x="21764" y="10892"/>
                  </a:lnTo>
                  <a:lnTo>
                    <a:pt x="22193" y="10736"/>
                  </a:lnTo>
                  <a:lnTo>
                    <a:pt x="22446" y="10639"/>
                  </a:lnTo>
                  <a:close/>
                  <a:moveTo>
                    <a:pt x="19348" y="1"/>
                  </a:moveTo>
                  <a:lnTo>
                    <a:pt x="18997" y="157"/>
                  </a:lnTo>
                  <a:lnTo>
                    <a:pt x="18666" y="332"/>
                  </a:lnTo>
                  <a:lnTo>
                    <a:pt x="18335" y="546"/>
                  </a:lnTo>
                  <a:lnTo>
                    <a:pt x="18023" y="780"/>
                  </a:lnTo>
                  <a:lnTo>
                    <a:pt x="17692" y="1053"/>
                  </a:lnTo>
                  <a:lnTo>
                    <a:pt x="17399" y="1306"/>
                  </a:lnTo>
                  <a:lnTo>
                    <a:pt x="17107" y="1618"/>
                  </a:lnTo>
                  <a:lnTo>
                    <a:pt x="16815" y="1930"/>
                  </a:lnTo>
                  <a:lnTo>
                    <a:pt x="16542" y="2280"/>
                  </a:lnTo>
                  <a:lnTo>
                    <a:pt x="16269" y="2651"/>
                  </a:lnTo>
                  <a:lnTo>
                    <a:pt x="16036" y="3021"/>
                  </a:lnTo>
                  <a:lnTo>
                    <a:pt x="15802" y="3391"/>
                  </a:lnTo>
                  <a:lnTo>
                    <a:pt x="15568" y="3820"/>
                  </a:lnTo>
                  <a:lnTo>
                    <a:pt x="15354" y="4248"/>
                  </a:lnTo>
                  <a:lnTo>
                    <a:pt x="15178" y="4677"/>
                  </a:lnTo>
                  <a:lnTo>
                    <a:pt x="15042" y="5086"/>
                  </a:lnTo>
                  <a:lnTo>
                    <a:pt x="14925" y="5456"/>
                  </a:lnTo>
                  <a:lnTo>
                    <a:pt x="14828" y="5846"/>
                  </a:lnTo>
                  <a:lnTo>
                    <a:pt x="14769" y="6255"/>
                  </a:lnTo>
                  <a:lnTo>
                    <a:pt x="14711" y="6684"/>
                  </a:lnTo>
                  <a:lnTo>
                    <a:pt x="14672" y="7132"/>
                  </a:lnTo>
                  <a:lnTo>
                    <a:pt x="14282" y="6820"/>
                  </a:lnTo>
                  <a:lnTo>
                    <a:pt x="13912" y="6567"/>
                  </a:lnTo>
                  <a:lnTo>
                    <a:pt x="13522" y="6353"/>
                  </a:lnTo>
                  <a:lnTo>
                    <a:pt x="13113" y="6138"/>
                  </a:lnTo>
                  <a:lnTo>
                    <a:pt x="12684" y="5943"/>
                  </a:lnTo>
                  <a:lnTo>
                    <a:pt x="12236" y="5768"/>
                  </a:lnTo>
                  <a:lnTo>
                    <a:pt x="11808" y="5632"/>
                  </a:lnTo>
                  <a:lnTo>
                    <a:pt x="11379" y="5515"/>
                  </a:lnTo>
                  <a:lnTo>
                    <a:pt x="10950" y="5398"/>
                  </a:lnTo>
                  <a:lnTo>
                    <a:pt x="10502" y="5320"/>
                  </a:lnTo>
                  <a:lnTo>
                    <a:pt x="10073" y="5262"/>
                  </a:lnTo>
                  <a:lnTo>
                    <a:pt x="9664" y="5223"/>
                  </a:lnTo>
                  <a:lnTo>
                    <a:pt x="9275" y="5203"/>
                  </a:lnTo>
                  <a:lnTo>
                    <a:pt x="8827" y="5203"/>
                  </a:lnTo>
                  <a:lnTo>
                    <a:pt x="8456" y="5242"/>
                  </a:lnTo>
                  <a:lnTo>
                    <a:pt x="8086" y="5281"/>
                  </a:lnTo>
                  <a:lnTo>
                    <a:pt x="7696" y="5359"/>
                  </a:lnTo>
                  <a:lnTo>
                    <a:pt x="7326" y="5456"/>
                  </a:lnTo>
                  <a:lnTo>
                    <a:pt x="7092" y="5846"/>
                  </a:lnTo>
                  <a:lnTo>
                    <a:pt x="6976" y="6099"/>
                  </a:lnTo>
                  <a:lnTo>
                    <a:pt x="6859" y="6372"/>
                  </a:lnTo>
                  <a:lnTo>
                    <a:pt x="6761" y="6664"/>
                  </a:lnTo>
                  <a:lnTo>
                    <a:pt x="6664" y="6976"/>
                  </a:lnTo>
                  <a:lnTo>
                    <a:pt x="6586" y="7346"/>
                  </a:lnTo>
                  <a:lnTo>
                    <a:pt x="6508" y="7775"/>
                  </a:lnTo>
                  <a:lnTo>
                    <a:pt x="6469" y="8184"/>
                  </a:lnTo>
                  <a:lnTo>
                    <a:pt x="6449" y="8554"/>
                  </a:lnTo>
                  <a:lnTo>
                    <a:pt x="6449" y="9119"/>
                  </a:lnTo>
                  <a:lnTo>
                    <a:pt x="6469" y="9626"/>
                  </a:lnTo>
                  <a:lnTo>
                    <a:pt x="6508" y="9938"/>
                  </a:lnTo>
                  <a:lnTo>
                    <a:pt x="6547" y="10308"/>
                  </a:lnTo>
                  <a:lnTo>
                    <a:pt x="6605" y="10620"/>
                  </a:lnTo>
                  <a:lnTo>
                    <a:pt x="6683" y="10892"/>
                  </a:lnTo>
                  <a:lnTo>
                    <a:pt x="6839" y="11457"/>
                  </a:lnTo>
                  <a:lnTo>
                    <a:pt x="7034" y="11964"/>
                  </a:lnTo>
                  <a:lnTo>
                    <a:pt x="7268" y="12471"/>
                  </a:lnTo>
                  <a:lnTo>
                    <a:pt x="7521" y="12919"/>
                  </a:lnTo>
                  <a:lnTo>
                    <a:pt x="7112" y="12880"/>
                  </a:lnTo>
                  <a:lnTo>
                    <a:pt x="6683" y="12860"/>
                  </a:lnTo>
                  <a:lnTo>
                    <a:pt x="6411" y="12860"/>
                  </a:lnTo>
                  <a:lnTo>
                    <a:pt x="6118" y="12880"/>
                  </a:lnTo>
                  <a:lnTo>
                    <a:pt x="5807" y="12899"/>
                  </a:lnTo>
                  <a:lnTo>
                    <a:pt x="5514" y="12938"/>
                  </a:lnTo>
                  <a:lnTo>
                    <a:pt x="5203" y="12997"/>
                  </a:lnTo>
                  <a:lnTo>
                    <a:pt x="4891" y="13055"/>
                  </a:lnTo>
                  <a:lnTo>
                    <a:pt x="4579" y="13133"/>
                  </a:lnTo>
                  <a:lnTo>
                    <a:pt x="4267" y="13230"/>
                  </a:lnTo>
                  <a:lnTo>
                    <a:pt x="3994" y="13328"/>
                  </a:lnTo>
                  <a:lnTo>
                    <a:pt x="3722" y="13425"/>
                  </a:lnTo>
                  <a:lnTo>
                    <a:pt x="3371" y="13581"/>
                  </a:lnTo>
                  <a:lnTo>
                    <a:pt x="3079" y="13718"/>
                  </a:lnTo>
                  <a:lnTo>
                    <a:pt x="2631" y="13971"/>
                  </a:lnTo>
                  <a:lnTo>
                    <a:pt x="2163" y="14263"/>
                  </a:lnTo>
                  <a:lnTo>
                    <a:pt x="1851" y="14477"/>
                  </a:lnTo>
                  <a:lnTo>
                    <a:pt x="1540" y="14731"/>
                  </a:lnTo>
                  <a:lnTo>
                    <a:pt x="1208" y="15023"/>
                  </a:lnTo>
                  <a:lnTo>
                    <a:pt x="936" y="15276"/>
                  </a:lnTo>
                  <a:lnTo>
                    <a:pt x="721" y="15530"/>
                  </a:lnTo>
                  <a:lnTo>
                    <a:pt x="507" y="15763"/>
                  </a:lnTo>
                  <a:lnTo>
                    <a:pt x="351" y="15997"/>
                  </a:lnTo>
                  <a:lnTo>
                    <a:pt x="195" y="16231"/>
                  </a:lnTo>
                  <a:lnTo>
                    <a:pt x="0" y="16660"/>
                  </a:lnTo>
                  <a:lnTo>
                    <a:pt x="117" y="17010"/>
                  </a:lnTo>
                  <a:lnTo>
                    <a:pt x="234" y="17381"/>
                  </a:lnTo>
                  <a:lnTo>
                    <a:pt x="390" y="17731"/>
                  </a:lnTo>
                  <a:lnTo>
                    <a:pt x="585" y="18062"/>
                  </a:lnTo>
                  <a:lnTo>
                    <a:pt x="799" y="18433"/>
                  </a:lnTo>
                  <a:lnTo>
                    <a:pt x="1013" y="18764"/>
                  </a:lnTo>
                  <a:lnTo>
                    <a:pt x="1267" y="19095"/>
                  </a:lnTo>
                  <a:lnTo>
                    <a:pt x="1540" y="19426"/>
                  </a:lnTo>
                  <a:lnTo>
                    <a:pt x="1851" y="19758"/>
                  </a:lnTo>
                  <a:lnTo>
                    <a:pt x="2182" y="20069"/>
                  </a:lnTo>
                  <a:lnTo>
                    <a:pt x="2514" y="20362"/>
                  </a:lnTo>
                  <a:lnTo>
                    <a:pt x="2845" y="20654"/>
                  </a:lnTo>
                  <a:lnTo>
                    <a:pt x="3235" y="20946"/>
                  </a:lnTo>
                  <a:lnTo>
                    <a:pt x="3624" y="21199"/>
                  </a:lnTo>
                  <a:lnTo>
                    <a:pt x="4014" y="21433"/>
                  </a:lnTo>
                  <a:lnTo>
                    <a:pt x="4404" y="21648"/>
                  </a:lnTo>
                  <a:lnTo>
                    <a:pt x="4832" y="21842"/>
                  </a:lnTo>
                  <a:lnTo>
                    <a:pt x="5280" y="22018"/>
                  </a:lnTo>
                  <a:lnTo>
                    <a:pt x="4930" y="22271"/>
                  </a:lnTo>
                  <a:lnTo>
                    <a:pt x="4599" y="22544"/>
                  </a:lnTo>
                  <a:lnTo>
                    <a:pt x="4287" y="22817"/>
                  </a:lnTo>
                  <a:lnTo>
                    <a:pt x="3994" y="23109"/>
                  </a:lnTo>
                  <a:lnTo>
                    <a:pt x="3741" y="23401"/>
                  </a:lnTo>
                  <a:lnTo>
                    <a:pt x="3468" y="23732"/>
                  </a:lnTo>
                  <a:lnTo>
                    <a:pt x="3196" y="24102"/>
                  </a:lnTo>
                  <a:lnTo>
                    <a:pt x="2942" y="24512"/>
                  </a:lnTo>
                  <a:lnTo>
                    <a:pt x="2709" y="24940"/>
                  </a:lnTo>
                  <a:lnTo>
                    <a:pt x="2514" y="25330"/>
                  </a:lnTo>
                  <a:lnTo>
                    <a:pt x="2319" y="25739"/>
                  </a:lnTo>
                  <a:lnTo>
                    <a:pt x="2163" y="26148"/>
                  </a:lnTo>
                  <a:lnTo>
                    <a:pt x="2007" y="26577"/>
                  </a:lnTo>
                  <a:lnTo>
                    <a:pt x="1871" y="26986"/>
                  </a:lnTo>
                  <a:lnTo>
                    <a:pt x="1793" y="27395"/>
                  </a:lnTo>
                  <a:lnTo>
                    <a:pt x="1715" y="27785"/>
                  </a:lnTo>
                  <a:lnTo>
                    <a:pt x="1656" y="28214"/>
                  </a:lnTo>
                  <a:lnTo>
                    <a:pt x="1617" y="28584"/>
                  </a:lnTo>
                  <a:lnTo>
                    <a:pt x="1617" y="28973"/>
                  </a:lnTo>
                  <a:lnTo>
                    <a:pt x="1637" y="29344"/>
                  </a:lnTo>
                  <a:lnTo>
                    <a:pt x="1676" y="29733"/>
                  </a:lnTo>
                  <a:lnTo>
                    <a:pt x="2027" y="30026"/>
                  </a:lnTo>
                  <a:lnTo>
                    <a:pt x="2260" y="30181"/>
                  </a:lnTo>
                  <a:lnTo>
                    <a:pt x="2514" y="30337"/>
                  </a:lnTo>
                  <a:lnTo>
                    <a:pt x="2786" y="30474"/>
                  </a:lnTo>
                  <a:lnTo>
                    <a:pt x="3098" y="30610"/>
                  </a:lnTo>
                  <a:lnTo>
                    <a:pt x="3449" y="30747"/>
                  </a:lnTo>
                  <a:lnTo>
                    <a:pt x="3858" y="30883"/>
                  </a:lnTo>
                  <a:lnTo>
                    <a:pt x="4248" y="30980"/>
                  </a:lnTo>
                  <a:lnTo>
                    <a:pt x="4618" y="31058"/>
                  </a:lnTo>
                  <a:lnTo>
                    <a:pt x="5164" y="31156"/>
                  </a:lnTo>
                  <a:lnTo>
                    <a:pt x="5670" y="31195"/>
                  </a:lnTo>
                  <a:lnTo>
                    <a:pt x="6001" y="31214"/>
                  </a:lnTo>
                  <a:lnTo>
                    <a:pt x="6372" y="31214"/>
                  </a:lnTo>
                  <a:lnTo>
                    <a:pt x="6683" y="31195"/>
                  </a:lnTo>
                  <a:lnTo>
                    <a:pt x="6956" y="31175"/>
                  </a:lnTo>
                  <a:lnTo>
                    <a:pt x="7287" y="31136"/>
                  </a:lnTo>
                  <a:lnTo>
                    <a:pt x="7599" y="31078"/>
                  </a:lnTo>
                  <a:lnTo>
                    <a:pt x="7911" y="31019"/>
                  </a:lnTo>
                  <a:lnTo>
                    <a:pt x="8223" y="30941"/>
                  </a:lnTo>
                  <a:lnTo>
                    <a:pt x="8515" y="30863"/>
                  </a:lnTo>
                  <a:lnTo>
                    <a:pt x="8788" y="30766"/>
                  </a:lnTo>
                  <a:lnTo>
                    <a:pt x="9060" y="30669"/>
                  </a:lnTo>
                  <a:lnTo>
                    <a:pt x="9333" y="30552"/>
                  </a:lnTo>
                  <a:lnTo>
                    <a:pt x="9450" y="30493"/>
                  </a:lnTo>
                  <a:lnTo>
                    <a:pt x="9333" y="30883"/>
                  </a:lnTo>
                  <a:lnTo>
                    <a:pt x="9236" y="31253"/>
                  </a:lnTo>
                  <a:lnTo>
                    <a:pt x="9138" y="31623"/>
                  </a:lnTo>
                  <a:lnTo>
                    <a:pt x="9080" y="31993"/>
                  </a:lnTo>
                  <a:lnTo>
                    <a:pt x="9041" y="32422"/>
                  </a:lnTo>
                  <a:lnTo>
                    <a:pt x="9021" y="32870"/>
                  </a:lnTo>
                  <a:lnTo>
                    <a:pt x="9021" y="33338"/>
                  </a:lnTo>
                  <a:lnTo>
                    <a:pt x="9041" y="33844"/>
                  </a:lnTo>
                  <a:lnTo>
                    <a:pt x="9080" y="34273"/>
                  </a:lnTo>
                  <a:lnTo>
                    <a:pt x="9138" y="34721"/>
                  </a:lnTo>
                  <a:lnTo>
                    <a:pt x="9216" y="35150"/>
                  </a:lnTo>
                  <a:lnTo>
                    <a:pt x="9314" y="35598"/>
                  </a:lnTo>
                  <a:lnTo>
                    <a:pt x="9431" y="36007"/>
                  </a:lnTo>
                  <a:lnTo>
                    <a:pt x="9567" y="36416"/>
                  </a:lnTo>
                  <a:lnTo>
                    <a:pt x="9723" y="36767"/>
                  </a:lnTo>
                  <a:lnTo>
                    <a:pt x="9898" y="37176"/>
                  </a:lnTo>
                  <a:lnTo>
                    <a:pt x="10073" y="37507"/>
                  </a:lnTo>
                  <a:lnTo>
                    <a:pt x="10288" y="37839"/>
                  </a:lnTo>
                  <a:lnTo>
                    <a:pt x="10502" y="38131"/>
                  </a:lnTo>
                  <a:lnTo>
                    <a:pt x="10736" y="38443"/>
                  </a:lnTo>
                  <a:lnTo>
                    <a:pt x="11204" y="38501"/>
                  </a:lnTo>
                  <a:lnTo>
                    <a:pt x="11476" y="38521"/>
                  </a:lnTo>
                  <a:lnTo>
                    <a:pt x="11769" y="38501"/>
                  </a:lnTo>
                  <a:lnTo>
                    <a:pt x="12061" y="38482"/>
                  </a:lnTo>
                  <a:lnTo>
                    <a:pt x="12392" y="38423"/>
                  </a:lnTo>
                  <a:lnTo>
                    <a:pt x="12782" y="38345"/>
                  </a:lnTo>
                  <a:lnTo>
                    <a:pt x="13191" y="38248"/>
                  </a:lnTo>
                  <a:lnTo>
                    <a:pt x="13581" y="38131"/>
                  </a:lnTo>
                  <a:lnTo>
                    <a:pt x="13931" y="37995"/>
                  </a:lnTo>
                  <a:lnTo>
                    <a:pt x="14438" y="37761"/>
                  </a:lnTo>
                  <a:lnTo>
                    <a:pt x="14906" y="37527"/>
                  </a:lnTo>
                  <a:lnTo>
                    <a:pt x="15178" y="37371"/>
                  </a:lnTo>
                  <a:lnTo>
                    <a:pt x="15490" y="37176"/>
                  </a:lnTo>
                  <a:lnTo>
                    <a:pt x="15743" y="37001"/>
                  </a:lnTo>
                  <a:lnTo>
                    <a:pt x="15977" y="36826"/>
                  </a:lnTo>
                  <a:lnTo>
                    <a:pt x="16445" y="36416"/>
                  </a:lnTo>
                  <a:lnTo>
                    <a:pt x="16893" y="35988"/>
                  </a:lnTo>
                  <a:lnTo>
                    <a:pt x="17088" y="35773"/>
                  </a:lnTo>
                  <a:lnTo>
                    <a:pt x="17263" y="35540"/>
                  </a:lnTo>
                  <a:lnTo>
                    <a:pt x="17438" y="35306"/>
                  </a:lnTo>
                  <a:lnTo>
                    <a:pt x="17614" y="35072"/>
                  </a:lnTo>
                  <a:lnTo>
                    <a:pt x="17594" y="35481"/>
                  </a:lnTo>
                  <a:lnTo>
                    <a:pt x="17809" y="35968"/>
                  </a:lnTo>
                  <a:lnTo>
                    <a:pt x="18003" y="36358"/>
                  </a:lnTo>
                  <a:lnTo>
                    <a:pt x="18237" y="36748"/>
                  </a:lnTo>
                  <a:lnTo>
                    <a:pt x="18510" y="37137"/>
                  </a:lnTo>
                  <a:lnTo>
                    <a:pt x="18802" y="37546"/>
                  </a:lnTo>
                  <a:lnTo>
                    <a:pt x="19075" y="37878"/>
                  </a:lnTo>
                  <a:lnTo>
                    <a:pt x="19367" y="38209"/>
                  </a:lnTo>
                  <a:lnTo>
                    <a:pt x="19679" y="38540"/>
                  </a:lnTo>
                  <a:lnTo>
                    <a:pt x="20010" y="38852"/>
                  </a:lnTo>
                  <a:lnTo>
                    <a:pt x="20342" y="39125"/>
                  </a:lnTo>
                  <a:lnTo>
                    <a:pt x="20673" y="39378"/>
                  </a:lnTo>
                  <a:lnTo>
                    <a:pt x="20984" y="39592"/>
                  </a:lnTo>
                  <a:lnTo>
                    <a:pt x="21374" y="39826"/>
                  </a:lnTo>
                  <a:lnTo>
                    <a:pt x="21705" y="40001"/>
                  </a:lnTo>
                  <a:lnTo>
                    <a:pt x="22056" y="40177"/>
                  </a:lnTo>
                  <a:lnTo>
                    <a:pt x="22407" y="40294"/>
                  </a:lnTo>
                  <a:lnTo>
                    <a:pt x="22777" y="40411"/>
                  </a:lnTo>
                  <a:lnTo>
                    <a:pt x="23186" y="40216"/>
                  </a:lnTo>
                  <a:lnTo>
                    <a:pt x="23420" y="40079"/>
                  </a:lnTo>
                  <a:lnTo>
                    <a:pt x="23654" y="39904"/>
                  </a:lnTo>
                  <a:lnTo>
                    <a:pt x="23888" y="39709"/>
                  </a:lnTo>
                  <a:lnTo>
                    <a:pt x="24141" y="39495"/>
                  </a:lnTo>
                  <a:lnTo>
                    <a:pt x="24414" y="39222"/>
                  </a:lnTo>
                  <a:lnTo>
                    <a:pt x="24706" y="38891"/>
                  </a:lnTo>
                  <a:lnTo>
                    <a:pt x="24959" y="38579"/>
                  </a:lnTo>
                  <a:lnTo>
                    <a:pt x="25174" y="38287"/>
                  </a:lnTo>
                  <a:lnTo>
                    <a:pt x="25466" y="37800"/>
                  </a:lnTo>
                  <a:lnTo>
                    <a:pt x="25719" y="37352"/>
                  </a:lnTo>
                  <a:lnTo>
                    <a:pt x="25875" y="37059"/>
                  </a:lnTo>
                  <a:lnTo>
                    <a:pt x="26011" y="36728"/>
                  </a:lnTo>
                  <a:lnTo>
                    <a:pt x="26128" y="36436"/>
                  </a:lnTo>
                  <a:lnTo>
                    <a:pt x="26226" y="36163"/>
                  </a:lnTo>
                  <a:lnTo>
                    <a:pt x="26382" y="35618"/>
                  </a:lnTo>
                  <a:lnTo>
                    <a:pt x="26498" y="35091"/>
                  </a:lnTo>
                  <a:lnTo>
                    <a:pt x="26557" y="34565"/>
                  </a:lnTo>
                  <a:lnTo>
                    <a:pt x="26596" y="34059"/>
                  </a:lnTo>
                  <a:lnTo>
                    <a:pt x="26966" y="34390"/>
                  </a:lnTo>
                  <a:lnTo>
                    <a:pt x="27356" y="34702"/>
                  </a:lnTo>
                  <a:lnTo>
                    <a:pt x="27784" y="35014"/>
                  </a:lnTo>
                  <a:lnTo>
                    <a:pt x="28252" y="35286"/>
                  </a:lnTo>
                  <a:lnTo>
                    <a:pt x="28505" y="35423"/>
                  </a:lnTo>
                  <a:lnTo>
                    <a:pt x="28778" y="35559"/>
                  </a:lnTo>
                  <a:lnTo>
                    <a:pt x="29129" y="35715"/>
                  </a:lnTo>
                  <a:lnTo>
                    <a:pt x="29421" y="35832"/>
                  </a:lnTo>
                  <a:lnTo>
                    <a:pt x="29908" y="35988"/>
                  </a:lnTo>
                  <a:lnTo>
                    <a:pt x="30454" y="36124"/>
                  </a:lnTo>
                  <a:lnTo>
                    <a:pt x="30804" y="36202"/>
                  </a:lnTo>
                  <a:lnTo>
                    <a:pt x="31233" y="36260"/>
                  </a:lnTo>
                  <a:lnTo>
                    <a:pt x="31642" y="36299"/>
                  </a:lnTo>
                  <a:lnTo>
                    <a:pt x="32032" y="36319"/>
                  </a:lnTo>
                  <a:lnTo>
                    <a:pt x="32363" y="36319"/>
                  </a:lnTo>
                  <a:lnTo>
                    <a:pt x="32675" y="36299"/>
                  </a:lnTo>
                  <a:lnTo>
                    <a:pt x="32967" y="36260"/>
                  </a:lnTo>
                  <a:lnTo>
                    <a:pt x="33240" y="36202"/>
                  </a:lnTo>
                  <a:lnTo>
                    <a:pt x="33669" y="36066"/>
                  </a:lnTo>
                  <a:lnTo>
                    <a:pt x="33863" y="35734"/>
                  </a:lnTo>
                  <a:lnTo>
                    <a:pt x="34039" y="35403"/>
                  </a:lnTo>
                  <a:lnTo>
                    <a:pt x="34175" y="35033"/>
                  </a:lnTo>
                  <a:lnTo>
                    <a:pt x="34312" y="34682"/>
                  </a:lnTo>
                  <a:lnTo>
                    <a:pt x="34428" y="34254"/>
                  </a:lnTo>
                  <a:lnTo>
                    <a:pt x="34506" y="33883"/>
                  </a:lnTo>
                  <a:lnTo>
                    <a:pt x="34584" y="33474"/>
                  </a:lnTo>
                  <a:lnTo>
                    <a:pt x="34623" y="33046"/>
                  </a:lnTo>
                  <a:lnTo>
                    <a:pt x="34662" y="32598"/>
                  </a:lnTo>
                  <a:lnTo>
                    <a:pt x="34682" y="32149"/>
                  </a:lnTo>
                  <a:lnTo>
                    <a:pt x="34662" y="31701"/>
                  </a:lnTo>
                  <a:lnTo>
                    <a:pt x="34643" y="31253"/>
                  </a:lnTo>
                  <a:lnTo>
                    <a:pt x="34584" y="30766"/>
                  </a:lnTo>
                  <a:lnTo>
                    <a:pt x="34506" y="30298"/>
                  </a:lnTo>
                  <a:lnTo>
                    <a:pt x="34409" y="29850"/>
                  </a:lnTo>
                  <a:lnTo>
                    <a:pt x="34292" y="29441"/>
                  </a:lnTo>
                  <a:lnTo>
                    <a:pt x="34175" y="29090"/>
                  </a:lnTo>
                  <a:lnTo>
                    <a:pt x="34039" y="28740"/>
                  </a:lnTo>
                  <a:lnTo>
                    <a:pt x="33883" y="28369"/>
                  </a:lnTo>
                  <a:lnTo>
                    <a:pt x="33688" y="28019"/>
                  </a:lnTo>
                  <a:lnTo>
                    <a:pt x="33824" y="28058"/>
                  </a:lnTo>
                  <a:lnTo>
                    <a:pt x="34117" y="28116"/>
                  </a:lnTo>
                  <a:lnTo>
                    <a:pt x="34409" y="28194"/>
                  </a:lnTo>
                  <a:lnTo>
                    <a:pt x="34701" y="28233"/>
                  </a:lnTo>
                  <a:lnTo>
                    <a:pt x="34993" y="28272"/>
                  </a:lnTo>
                  <a:lnTo>
                    <a:pt x="35305" y="28292"/>
                  </a:lnTo>
                  <a:lnTo>
                    <a:pt x="35617" y="28311"/>
                  </a:lnTo>
                  <a:lnTo>
                    <a:pt x="35948" y="28311"/>
                  </a:lnTo>
                  <a:lnTo>
                    <a:pt x="36260" y="28292"/>
                  </a:lnTo>
                  <a:lnTo>
                    <a:pt x="36552" y="28272"/>
                  </a:lnTo>
                  <a:lnTo>
                    <a:pt x="36864" y="28253"/>
                  </a:lnTo>
                  <a:lnTo>
                    <a:pt x="37234" y="28194"/>
                  </a:lnTo>
                  <a:lnTo>
                    <a:pt x="37546" y="28116"/>
                  </a:lnTo>
                  <a:lnTo>
                    <a:pt x="38033" y="27999"/>
                  </a:lnTo>
                  <a:lnTo>
                    <a:pt x="38578" y="27824"/>
                  </a:lnTo>
                  <a:lnTo>
                    <a:pt x="38910" y="27688"/>
                  </a:lnTo>
                  <a:lnTo>
                    <a:pt x="39299" y="27532"/>
                  </a:lnTo>
                  <a:lnTo>
                    <a:pt x="39670" y="27337"/>
                  </a:lnTo>
                  <a:lnTo>
                    <a:pt x="40001" y="27142"/>
                  </a:lnTo>
                  <a:lnTo>
                    <a:pt x="40293" y="26967"/>
                  </a:lnTo>
                  <a:lnTo>
                    <a:pt x="40546" y="26772"/>
                  </a:lnTo>
                  <a:lnTo>
                    <a:pt x="40761" y="26596"/>
                  </a:lnTo>
                  <a:lnTo>
                    <a:pt x="40956" y="26402"/>
                  </a:lnTo>
                  <a:lnTo>
                    <a:pt x="41248" y="26051"/>
                  </a:lnTo>
                  <a:lnTo>
                    <a:pt x="41248" y="25661"/>
                  </a:lnTo>
                  <a:lnTo>
                    <a:pt x="41209" y="25291"/>
                  </a:lnTo>
                  <a:lnTo>
                    <a:pt x="41131" y="24921"/>
                  </a:lnTo>
                  <a:lnTo>
                    <a:pt x="41053" y="24551"/>
                  </a:lnTo>
                  <a:lnTo>
                    <a:pt x="40917" y="24122"/>
                  </a:lnTo>
                  <a:lnTo>
                    <a:pt x="40800" y="23752"/>
                  </a:lnTo>
                  <a:lnTo>
                    <a:pt x="40644" y="23382"/>
                  </a:lnTo>
                  <a:lnTo>
                    <a:pt x="40449" y="22992"/>
                  </a:lnTo>
                  <a:lnTo>
                    <a:pt x="40235" y="22583"/>
                  </a:lnTo>
                  <a:lnTo>
                    <a:pt x="40001" y="22193"/>
                  </a:lnTo>
                  <a:lnTo>
                    <a:pt x="39748" y="21823"/>
                  </a:lnTo>
                  <a:lnTo>
                    <a:pt x="39494" y="21472"/>
                  </a:lnTo>
                  <a:lnTo>
                    <a:pt x="39182" y="21082"/>
                  </a:lnTo>
                  <a:lnTo>
                    <a:pt x="38871" y="20732"/>
                  </a:lnTo>
                  <a:lnTo>
                    <a:pt x="38559" y="20420"/>
                  </a:lnTo>
                  <a:lnTo>
                    <a:pt x="38228" y="20108"/>
                  </a:lnTo>
                  <a:lnTo>
                    <a:pt x="37936" y="19874"/>
                  </a:lnTo>
                  <a:lnTo>
                    <a:pt x="37624" y="19641"/>
                  </a:lnTo>
                  <a:lnTo>
                    <a:pt x="37273" y="19407"/>
                  </a:lnTo>
                  <a:lnTo>
                    <a:pt x="36883" y="19193"/>
                  </a:lnTo>
                  <a:lnTo>
                    <a:pt x="36494" y="18998"/>
                  </a:lnTo>
                  <a:lnTo>
                    <a:pt x="36922" y="18744"/>
                  </a:lnTo>
                  <a:lnTo>
                    <a:pt x="37312" y="18491"/>
                  </a:lnTo>
                  <a:lnTo>
                    <a:pt x="37663" y="18238"/>
                  </a:lnTo>
                  <a:lnTo>
                    <a:pt x="38013" y="17946"/>
                  </a:lnTo>
                  <a:lnTo>
                    <a:pt x="38345" y="17614"/>
                  </a:lnTo>
                  <a:lnTo>
                    <a:pt x="38695" y="17264"/>
                  </a:lnTo>
                  <a:lnTo>
                    <a:pt x="38988" y="16932"/>
                  </a:lnTo>
                  <a:lnTo>
                    <a:pt x="39260" y="16582"/>
                  </a:lnTo>
                  <a:lnTo>
                    <a:pt x="39533" y="16231"/>
                  </a:lnTo>
                  <a:lnTo>
                    <a:pt x="39787" y="15841"/>
                  </a:lnTo>
                  <a:lnTo>
                    <a:pt x="40001" y="15471"/>
                  </a:lnTo>
                  <a:lnTo>
                    <a:pt x="40196" y="15101"/>
                  </a:lnTo>
                  <a:lnTo>
                    <a:pt x="40352" y="14750"/>
                  </a:lnTo>
                  <a:lnTo>
                    <a:pt x="40527" y="14341"/>
                  </a:lnTo>
                  <a:lnTo>
                    <a:pt x="40644" y="13990"/>
                  </a:lnTo>
                  <a:lnTo>
                    <a:pt x="40741" y="13620"/>
                  </a:lnTo>
                  <a:lnTo>
                    <a:pt x="40819" y="13250"/>
                  </a:lnTo>
                  <a:lnTo>
                    <a:pt x="40878" y="12860"/>
                  </a:lnTo>
                  <a:lnTo>
                    <a:pt x="40605" y="12490"/>
                  </a:lnTo>
                  <a:lnTo>
                    <a:pt x="40429" y="12276"/>
                  </a:lnTo>
                  <a:lnTo>
                    <a:pt x="40235" y="12081"/>
                  </a:lnTo>
                  <a:lnTo>
                    <a:pt x="40001" y="11867"/>
                  </a:lnTo>
                  <a:lnTo>
                    <a:pt x="39728" y="11672"/>
                  </a:lnTo>
                  <a:lnTo>
                    <a:pt x="39416" y="11438"/>
                  </a:lnTo>
                  <a:lnTo>
                    <a:pt x="39066" y="11224"/>
                  </a:lnTo>
                  <a:lnTo>
                    <a:pt x="38695" y="11009"/>
                  </a:lnTo>
                  <a:lnTo>
                    <a:pt x="38384" y="10853"/>
                  </a:lnTo>
                  <a:lnTo>
                    <a:pt x="37858" y="10639"/>
                  </a:lnTo>
                  <a:lnTo>
                    <a:pt x="37370" y="10444"/>
                  </a:lnTo>
                  <a:lnTo>
                    <a:pt x="37059" y="10366"/>
                  </a:lnTo>
                  <a:lnTo>
                    <a:pt x="36708" y="10269"/>
                  </a:lnTo>
                  <a:lnTo>
                    <a:pt x="36396" y="10210"/>
                  </a:lnTo>
                  <a:lnTo>
                    <a:pt x="36124" y="10152"/>
                  </a:lnTo>
                  <a:lnTo>
                    <a:pt x="35792" y="10113"/>
                  </a:lnTo>
                  <a:lnTo>
                    <a:pt x="35481" y="10094"/>
                  </a:lnTo>
                  <a:lnTo>
                    <a:pt x="35169" y="10074"/>
                  </a:lnTo>
                  <a:lnTo>
                    <a:pt x="34545" y="10074"/>
                  </a:lnTo>
                  <a:lnTo>
                    <a:pt x="34253" y="10094"/>
                  </a:lnTo>
                  <a:lnTo>
                    <a:pt x="33961" y="10132"/>
                  </a:lnTo>
                  <a:lnTo>
                    <a:pt x="33669" y="10171"/>
                  </a:lnTo>
                  <a:lnTo>
                    <a:pt x="33337" y="10249"/>
                  </a:lnTo>
                  <a:lnTo>
                    <a:pt x="33006" y="10327"/>
                  </a:lnTo>
                  <a:lnTo>
                    <a:pt x="32675" y="10425"/>
                  </a:lnTo>
                  <a:lnTo>
                    <a:pt x="32344" y="10522"/>
                  </a:lnTo>
                  <a:lnTo>
                    <a:pt x="32538" y="10035"/>
                  </a:lnTo>
                  <a:lnTo>
                    <a:pt x="32694" y="9509"/>
                  </a:lnTo>
                  <a:lnTo>
                    <a:pt x="32811" y="8963"/>
                  </a:lnTo>
                  <a:lnTo>
                    <a:pt x="32909" y="8398"/>
                  </a:lnTo>
                  <a:lnTo>
                    <a:pt x="32928" y="8106"/>
                  </a:lnTo>
                  <a:lnTo>
                    <a:pt x="32948" y="7814"/>
                  </a:lnTo>
                  <a:lnTo>
                    <a:pt x="32948" y="7444"/>
                  </a:lnTo>
                  <a:lnTo>
                    <a:pt x="32928" y="7112"/>
                  </a:lnTo>
                  <a:lnTo>
                    <a:pt x="32889" y="6606"/>
                  </a:lnTo>
                  <a:lnTo>
                    <a:pt x="32811" y="6041"/>
                  </a:lnTo>
                  <a:lnTo>
                    <a:pt x="32733" y="5690"/>
                  </a:lnTo>
                  <a:lnTo>
                    <a:pt x="32636" y="5281"/>
                  </a:lnTo>
                  <a:lnTo>
                    <a:pt x="32519" y="4872"/>
                  </a:lnTo>
                  <a:lnTo>
                    <a:pt x="32383" y="4521"/>
                  </a:lnTo>
                  <a:lnTo>
                    <a:pt x="32246" y="4209"/>
                  </a:lnTo>
                  <a:lnTo>
                    <a:pt x="32110" y="3937"/>
                  </a:lnTo>
                  <a:lnTo>
                    <a:pt x="31954" y="3683"/>
                  </a:lnTo>
                  <a:lnTo>
                    <a:pt x="31798" y="3449"/>
                  </a:lnTo>
                  <a:lnTo>
                    <a:pt x="31506" y="3099"/>
                  </a:lnTo>
                  <a:lnTo>
                    <a:pt x="31136" y="3060"/>
                  </a:lnTo>
                  <a:lnTo>
                    <a:pt x="30746" y="3040"/>
                  </a:lnTo>
                  <a:lnTo>
                    <a:pt x="30376" y="3040"/>
                  </a:lnTo>
                  <a:lnTo>
                    <a:pt x="29986" y="3060"/>
                  </a:lnTo>
                  <a:lnTo>
                    <a:pt x="29557" y="3118"/>
                  </a:lnTo>
                  <a:lnTo>
                    <a:pt x="29168" y="3177"/>
                  </a:lnTo>
                  <a:lnTo>
                    <a:pt x="28759" y="3274"/>
                  </a:lnTo>
                  <a:lnTo>
                    <a:pt x="28349" y="3391"/>
                  </a:lnTo>
                  <a:lnTo>
                    <a:pt x="27921" y="3547"/>
                  </a:lnTo>
                  <a:lnTo>
                    <a:pt x="27512" y="3703"/>
                  </a:lnTo>
                  <a:lnTo>
                    <a:pt x="27102" y="3878"/>
                  </a:lnTo>
                  <a:lnTo>
                    <a:pt x="26693" y="4073"/>
                  </a:lnTo>
                  <a:lnTo>
                    <a:pt x="26265" y="4326"/>
                  </a:lnTo>
                  <a:lnTo>
                    <a:pt x="25875" y="4560"/>
                  </a:lnTo>
                  <a:lnTo>
                    <a:pt x="25505" y="4833"/>
                  </a:lnTo>
                  <a:lnTo>
                    <a:pt x="25154" y="5106"/>
                  </a:lnTo>
                  <a:lnTo>
                    <a:pt x="24881" y="5339"/>
                  </a:lnTo>
                  <a:lnTo>
                    <a:pt x="24609" y="5612"/>
                  </a:lnTo>
                  <a:lnTo>
                    <a:pt x="24336" y="5885"/>
                  </a:lnTo>
                  <a:lnTo>
                    <a:pt x="24082" y="6197"/>
                  </a:lnTo>
                  <a:lnTo>
                    <a:pt x="24063" y="6060"/>
                  </a:lnTo>
                  <a:lnTo>
                    <a:pt x="24024" y="5768"/>
                  </a:lnTo>
                  <a:lnTo>
                    <a:pt x="23966" y="5495"/>
                  </a:lnTo>
                  <a:lnTo>
                    <a:pt x="23888" y="5203"/>
                  </a:lnTo>
                  <a:lnTo>
                    <a:pt x="23810" y="4911"/>
                  </a:lnTo>
                  <a:lnTo>
                    <a:pt x="23712" y="4619"/>
                  </a:lnTo>
                  <a:lnTo>
                    <a:pt x="23595" y="4307"/>
                  </a:lnTo>
                  <a:lnTo>
                    <a:pt x="23478" y="4015"/>
                  </a:lnTo>
                  <a:lnTo>
                    <a:pt x="23342" y="3722"/>
                  </a:lnTo>
                  <a:lnTo>
                    <a:pt x="23206" y="3469"/>
                  </a:lnTo>
                  <a:lnTo>
                    <a:pt x="23069" y="3196"/>
                  </a:lnTo>
                  <a:lnTo>
                    <a:pt x="22874" y="2884"/>
                  </a:lnTo>
                  <a:lnTo>
                    <a:pt x="22680" y="2612"/>
                  </a:lnTo>
                  <a:lnTo>
                    <a:pt x="22387" y="2222"/>
                  </a:lnTo>
                  <a:lnTo>
                    <a:pt x="22017" y="1774"/>
                  </a:lnTo>
                  <a:lnTo>
                    <a:pt x="21764" y="1521"/>
                  </a:lnTo>
                  <a:lnTo>
                    <a:pt x="21452" y="1228"/>
                  </a:lnTo>
                  <a:lnTo>
                    <a:pt x="21140" y="956"/>
                  </a:lnTo>
                  <a:lnTo>
                    <a:pt x="20829" y="722"/>
                  </a:lnTo>
                  <a:lnTo>
                    <a:pt x="20556" y="546"/>
                  </a:lnTo>
                  <a:lnTo>
                    <a:pt x="20283" y="371"/>
                  </a:lnTo>
                  <a:lnTo>
                    <a:pt x="20030" y="235"/>
                  </a:lnTo>
                  <a:lnTo>
                    <a:pt x="19776" y="137"/>
                  </a:lnTo>
                  <a:lnTo>
                    <a:pt x="193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533;p37">
              <a:extLst>
                <a:ext uri="{FF2B5EF4-FFF2-40B4-BE49-F238E27FC236}">
                  <a16:creationId xmlns:a16="http://schemas.microsoft.com/office/drawing/2014/main" id="{1E2CEB4B-BBDF-E47F-99A8-D656A56E555A}"/>
                </a:ext>
              </a:extLst>
            </p:cNvPr>
            <p:cNvSpPr/>
            <p:nvPr/>
          </p:nvSpPr>
          <p:spPr>
            <a:xfrm>
              <a:off x="5391825" y="481175"/>
              <a:ext cx="114500" cy="135925"/>
            </a:xfrm>
            <a:custGeom>
              <a:avLst/>
              <a:gdLst/>
              <a:ahLst/>
              <a:cxnLst/>
              <a:rect l="l" t="t" r="r" b="b"/>
              <a:pathLst>
                <a:path w="4580" h="5437" extrusionOk="0">
                  <a:moveTo>
                    <a:pt x="2261" y="0"/>
                  </a:moveTo>
                  <a:lnTo>
                    <a:pt x="2085" y="78"/>
                  </a:lnTo>
                  <a:lnTo>
                    <a:pt x="1930" y="176"/>
                  </a:lnTo>
                  <a:lnTo>
                    <a:pt x="1774" y="273"/>
                  </a:lnTo>
                  <a:lnTo>
                    <a:pt x="1618" y="371"/>
                  </a:lnTo>
                  <a:lnTo>
                    <a:pt x="1326" y="643"/>
                  </a:lnTo>
                  <a:lnTo>
                    <a:pt x="1189" y="780"/>
                  </a:lnTo>
                  <a:lnTo>
                    <a:pt x="1053" y="936"/>
                  </a:lnTo>
                  <a:lnTo>
                    <a:pt x="780" y="1286"/>
                  </a:lnTo>
                  <a:lnTo>
                    <a:pt x="546" y="1637"/>
                  </a:lnTo>
                  <a:lnTo>
                    <a:pt x="332" y="2066"/>
                  </a:lnTo>
                  <a:lnTo>
                    <a:pt x="254" y="2261"/>
                  </a:lnTo>
                  <a:lnTo>
                    <a:pt x="176" y="2455"/>
                  </a:lnTo>
                  <a:lnTo>
                    <a:pt x="79" y="2826"/>
                  </a:lnTo>
                  <a:lnTo>
                    <a:pt x="20" y="3235"/>
                  </a:lnTo>
                  <a:lnTo>
                    <a:pt x="1" y="3605"/>
                  </a:lnTo>
                  <a:lnTo>
                    <a:pt x="20" y="3800"/>
                  </a:lnTo>
                  <a:lnTo>
                    <a:pt x="40" y="4014"/>
                  </a:lnTo>
                  <a:lnTo>
                    <a:pt x="59" y="4190"/>
                  </a:lnTo>
                  <a:lnTo>
                    <a:pt x="118" y="4365"/>
                  </a:lnTo>
                  <a:lnTo>
                    <a:pt x="176" y="4540"/>
                  </a:lnTo>
                  <a:lnTo>
                    <a:pt x="254" y="4716"/>
                  </a:lnTo>
                  <a:lnTo>
                    <a:pt x="332" y="4871"/>
                  </a:lnTo>
                  <a:lnTo>
                    <a:pt x="410" y="5008"/>
                  </a:lnTo>
                  <a:lnTo>
                    <a:pt x="546" y="5164"/>
                  </a:lnTo>
                  <a:lnTo>
                    <a:pt x="683" y="5300"/>
                  </a:lnTo>
                  <a:lnTo>
                    <a:pt x="702" y="5320"/>
                  </a:lnTo>
                  <a:lnTo>
                    <a:pt x="760" y="5359"/>
                  </a:lnTo>
                  <a:lnTo>
                    <a:pt x="838" y="5378"/>
                  </a:lnTo>
                  <a:lnTo>
                    <a:pt x="897" y="5359"/>
                  </a:lnTo>
                  <a:lnTo>
                    <a:pt x="955" y="5320"/>
                  </a:lnTo>
                  <a:lnTo>
                    <a:pt x="994" y="5261"/>
                  </a:lnTo>
                  <a:lnTo>
                    <a:pt x="1014" y="5183"/>
                  </a:lnTo>
                  <a:lnTo>
                    <a:pt x="1209" y="5261"/>
                  </a:lnTo>
                  <a:lnTo>
                    <a:pt x="1403" y="5339"/>
                  </a:lnTo>
                  <a:lnTo>
                    <a:pt x="1637" y="5378"/>
                  </a:lnTo>
                  <a:lnTo>
                    <a:pt x="1871" y="5417"/>
                  </a:lnTo>
                  <a:lnTo>
                    <a:pt x="2280" y="5437"/>
                  </a:lnTo>
                  <a:lnTo>
                    <a:pt x="2534" y="5437"/>
                  </a:lnTo>
                  <a:lnTo>
                    <a:pt x="2806" y="5417"/>
                  </a:lnTo>
                  <a:lnTo>
                    <a:pt x="3040" y="5378"/>
                  </a:lnTo>
                  <a:lnTo>
                    <a:pt x="3254" y="5320"/>
                  </a:lnTo>
                  <a:lnTo>
                    <a:pt x="3430" y="5281"/>
                  </a:lnTo>
                  <a:lnTo>
                    <a:pt x="3644" y="5203"/>
                  </a:lnTo>
                  <a:lnTo>
                    <a:pt x="3761" y="5144"/>
                  </a:lnTo>
                  <a:lnTo>
                    <a:pt x="3742" y="5222"/>
                  </a:lnTo>
                  <a:lnTo>
                    <a:pt x="3761" y="5300"/>
                  </a:lnTo>
                  <a:lnTo>
                    <a:pt x="3819" y="5359"/>
                  </a:lnTo>
                  <a:lnTo>
                    <a:pt x="3878" y="5398"/>
                  </a:lnTo>
                  <a:lnTo>
                    <a:pt x="3956" y="5417"/>
                  </a:lnTo>
                  <a:lnTo>
                    <a:pt x="4053" y="5398"/>
                  </a:lnTo>
                  <a:lnTo>
                    <a:pt x="4073" y="5378"/>
                  </a:lnTo>
                  <a:lnTo>
                    <a:pt x="4092" y="5378"/>
                  </a:lnTo>
                  <a:lnTo>
                    <a:pt x="4131" y="5339"/>
                  </a:lnTo>
                  <a:lnTo>
                    <a:pt x="4151" y="5281"/>
                  </a:lnTo>
                  <a:lnTo>
                    <a:pt x="4268" y="5027"/>
                  </a:lnTo>
                  <a:lnTo>
                    <a:pt x="4384" y="4716"/>
                  </a:lnTo>
                  <a:lnTo>
                    <a:pt x="4384" y="4696"/>
                  </a:lnTo>
                  <a:lnTo>
                    <a:pt x="4443" y="4599"/>
                  </a:lnTo>
                  <a:lnTo>
                    <a:pt x="4482" y="4482"/>
                  </a:lnTo>
                  <a:lnTo>
                    <a:pt x="4521" y="4365"/>
                  </a:lnTo>
                  <a:lnTo>
                    <a:pt x="4540" y="4229"/>
                  </a:lnTo>
                  <a:lnTo>
                    <a:pt x="4521" y="4151"/>
                  </a:lnTo>
                  <a:lnTo>
                    <a:pt x="4521" y="4112"/>
                  </a:lnTo>
                  <a:lnTo>
                    <a:pt x="4560" y="3819"/>
                  </a:lnTo>
                  <a:lnTo>
                    <a:pt x="4579" y="3527"/>
                  </a:lnTo>
                  <a:lnTo>
                    <a:pt x="4579" y="3235"/>
                  </a:lnTo>
                  <a:lnTo>
                    <a:pt x="4540" y="2943"/>
                  </a:lnTo>
                  <a:lnTo>
                    <a:pt x="4501" y="2650"/>
                  </a:lnTo>
                  <a:lnTo>
                    <a:pt x="4423" y="2378"/>
                  </a:lnTo>
                  <a:lnTo>
                    <a:pt x="4326" y="2085"/>
                  </a:lnTo>
                  <a:lnTo>
                    <a:pt x="4209" y="1813"/>
                  </a:lnTo>
                  <a:lnTo>
                    <a:pt x="4073" y="1559"/>
                  </a:lnTo>
                  <a:lnTo>
                    <a:pt x="3878" y="1267"/>
                  </a:lnTo>
                  <a:lnTo>
                    <a:pt x="3722" y="1072"/>
                  </a:lnTo>
                  <a:lnTo>
                    <a:pt x="3547" y="858"/>
                  </a:lnTo>
                  <a:lnTo>
                    <a:pt x="3293" y="605"/>
                  </a:lnTo>
                  <a:lnTo>
                    <a:pt x="2982" y="351"/>
                  </a:lnTo>
                  <a:lnTo>
                    <a:pt x="2728" y="195"/>
                  </a:lnTo>
                  <a:lnTo>
                    <a:pt x="2475" y="78"/>
                  </a:lnTo>
                  <a:lnTo>
                    <a:pt x="2300" y="20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534;p37">
              <a:extLst>
                <a:ext uri="{FF2B5EF4-FFF2-40B4-BE49-F238E27FC236}">
                  <a16:creationId xmlns:a16="http://schemas.microsoft.com/office/drawing/2014/main" id="{391DA583-3159-74E8-3D19-0375F9B71953}"/>
                </a:ext>
              </a:extLst>
            </p:cNvPr>
            <p:cNvSpPr/>
            <p:nvPr/>
          </p:nvSpPr>
          <p:spPr>
            <a:xfrm>
              <a:off x="5592025" y="544000"/>
              <a:ext cx="123250" cy="138850"/>
            </a:xfrm>
            <a:custGeom>
              <a:avLst/>
              <a:gdLst/>
              <a:ahLst/>
              <a:cxnLst/>
              <a:rect l="l" t="t" r="r" b="b"/>
              <a:pathLst>
                <a:path w="4930" h="5554" extrusionOk="0">
                  <a:moveTo>
                    <a:pt x="3683" y="1"/>
                  </a:moveTo>
                  <a:lnTo>
                    <a:pt x="3488" y="20"/>
                  </a:lnTo>
                  <a:lnTo>
                    <a:pt x="3098" y="79"/>
                  </a:lnTo>
                  <a:lnTo>
                    <a:pt x="2904" y="118"/>
                  </a:lnTo>
                  <a:lnTo>
                    <a:pt x="2709" y="176"/>
                  </a:lnTo>
                  <a:lnTo>
                    <a:pt x="2300" y="332"/>
                  </a:lnTo>
                  <a:lnTo>
                    <a:pt x="1910" y="508"/>
                  </a:lnTo>
                  <a:lnTo>
                    <a:pt x="1501" y="741"/>
                  </a:lnTo>
                  <a:lnTo>
                    <a:pt x="1325" y="878"/>
                  </a:lnTo>
                  <a:lnTo>
                    <a:pt x="1150" y="995"/>
                  </a:lnTo>
                  <a:lnTo>
                    <a:pt x="877" y="1248"/>
                  </a:lnTo>
                  <a:lnTo>
                    <a:pt x="605" y="1579"/>
                  </a:lnTo>
                  <a:lnTo>
                    <a:pt x="390" y="1871"/>
                  </a:lnTo>
                  <a:lnTo>
                    <a:pt x="312" y="2027"/>
                  </a:lnTo>
                  <a:lnTo>
                    <a:pt x="195" y="2242"/>
                  </a:lnTo>
                  <a:lnTo>
                    <a:pt x="137" y="2397"/>
                  </a:lnTo>
                  <a:lnTo>
                    <a:pt x="78" y="2573"/>
                  </a:lnTo>
                  <a:lnTo>
                    <a:pt x="39" y="2748"/>
                  </a:lnTo>
                  <a:lnTo>
                    <a:pt x="1" y="2943"/>
                  </a:lnTo>
                  <a:lnTo>
                    <a:pt x="1" y="3099"/>
                  </a:lnTo>
                  <a:lnTo>
                    <a:pt x="1" y="3274"/>
                  </a:lnTo>
                  <a:lnTo>
                    <a:pt x="20" y="3489"/>
                  </a:lnTo>
                  <a:lnTo>
                    <a:pt x="78" y="3664"/>
                  </a:lnTo>
                  <a:lnTo>
                    <a:pt x="78" y="3683"/>
                  </a:lnTo>
                  <a:lnTo>
                    <a:pt x="98" y="3761"/>
                  </a:lnTo>
                  <a:lnTo>
                    <a:pt x="156" y="3800"/>
                  </a:lnTo>
                  <a:lnTo>
                    <a:pt x="215" y="3839"/>
                  </a:lnTo>
                  <a:lnTo>
                    <a:pt x="293" y="3839"/>
                  </a:lnTo>
                  <a:lnTo>
                    <a:pt x="351" y="3800"/>
                  </a:lnTo>
                  <a:lnTo>
                    <a:pt x="410" y="3742"/>
                  </a:lnTo>
                  <a:lnTo>
                    <a:pt x="527" y="3917"/>
                  </a:lnTo>
                  <a:lnTo>
                    <a:pt x="663" y="4073"/>
                  </a:lnTo>
                  <a:lnTo>
                    <a:pt x="819" y="4248"/>
                  </a:lnTo>
                  <a:lnTo>
                    <a:pt x="1014" y="4404"/>
                  </a:lnTo>
                  <a:lnTo>
                    <a:pt x="1170" y="4521"/>
                  </a:lnTo>
                  <a:lnTo>
                    <a:pt x="1345" y="4638"/>
                  </a:lnTo>
                  <a:lnTo>
                    <a:pt x="1559" y="4774"/>
                  </a:lnTo>
                  <a:lnTo>
                    <a:pt x="1793" y="4891"/>
                  </a:lnTo>
                  <a:lnTo>
                    <a:pt x="2007" y="4989"/>
                  </a:lnTo>
                  <a:lnTo>
                    <a:pt x="2222" y="5067"/>
                  </a:lnTo>
                  <a:lnTo>
                    <a:pt x="2397" y="5106"/>
                  </a:lnTo>
                  <a:lnTo>
                    <a:pt x="2611" y="5164"/>
                  </a:lnTo>
                  <a:lnTo>
                    <a:pt x="2748" y="5184"/>
                  </a:lnTo>
                  <a:lnTo>
                    <a:pt x="2689" y="5242"/>
                  </a:lnTo>
                  <a:lnTo>
                    <a:pt x="2670" y="5320"/>
                  </a:lnTo>
                  <a:lnTo>
                    <a:pt x="2670" y="5398"/>
                  </a:lnTo>
                  <a:lnTo>
                    <a:pt x="2709" y="5476"/>
                  </a:lnTo>
                  <a:lnTo>
                    <a:pt x="2767" y="5515"/>
                  </a:lnTo>
                  <a:lnTo>
                    <a:pt x="2845" y="5554"/>
                  </a:lnTo>
                  <a:lnTo>
                    <a:pt x="2904" y="5554"/>
                  </a:lnTo>
                  <a:lnTo>
                    <a:pt x="2962" y="5534"/>
                  </a:lnTo>
                  <a:lnTo>
                    <a:pt x="3001" y="5515"/>
                  </a:lnTo>
                  <a:lnTo>
                    <a:pt x="3235" y="5359"/>
                  </a:lnTo>
                  <a:lnTo>
                    <a:pt x="3488" y="5164"/>
                  </a:lnTo>
                  <a:lnTo>
                    <a:pt x="3508" y="5145"/>
                  </a:lnTo>
                  <a:lnTo>
                    <a:pt x="3625" y="5086"/>
                  </a:lnTo>
                  <a:lnTo>
                    <a:pt x="3722" y="5008"/>
                  </a:lnTo>
                  <a:lnTo>
                    <a:pt x="3800" y="4930"/>
                  </a:lnTo>
                  <a:lnTo>
                    <a:pt x="3878" y="4833"/>
                  </a:lnTo>
                  <a:lnTo>
                    <a:pt x="3917" y="4736"/>
                  </a:lnTo>
                  <a:lnTo>
                    <a:pt x="3936" y="4716"/>
                  </a:lnTo>
                  <a:lnTo>
                    <a:pt x="4131" y="4502"/>
                  </a:lnTo>
                  <a:lnTo>
                    <a:pt x="4306" y="4248"/>
                  </a:lnTo>
                  <a:lnTo>
                    <a:pt x="4462" y="3995"/>
                  </a:lnTo>
                  <a:lnTo>
                    <a:pt x="4599" y="3742"/>
                  </a:lnTo>
                  <a:lnTo>
                    <a:pt x="4696" y="3469"/>
                  </a:lnTo>
                  <a:lnTo>
                    <a:pt x="4794" y="3196"/>
                  </a:lnTo>
                  <a:lnTo>
                    <a:pt x="4852" y="2904"/>
                  </a:lnTo>
                  <a:lnTo>
                    <a:pt x="4910" y="2592"/>
                  </a:lnTo>
                  <a:lnTo>
                    <a:pt x="4930" y="2320"/>
                  </a:lnTo>
                  <a:lnTo>
                    <a:pt x="4930" y="1969"/>
                  </a:lnTo>
                  <a:lnTo>
                    <a:pt x="4891" y="1735"/>
                  </a:lnTo>
                  <a:lnTo>
                    <a:pt x="4871" y="1462"/>
                  </a:lnTo>
                  <a:lnTo>
                    <a:pt x="4774" y="1092"/>
                  </a:lnTo>
                  <a:lnTo>
                    <a:pt x="4657" y="722"/>
                  </a:lnTo>
                  <a:lnTo>
                    <a:pt x="4521" y="430"/>
                  </a:lnTo>
                  <a:lnTo>
                    <a:pt x="4384" y="215"/>
                  </a:lnTo>
                  <a:lnTo>
                    <a:pt x="4267" y="79"/>
                  </a:lnTo>
                  <a:lnTo>
                    <a:pt x="4229" y="40"/>
                  </a:lnTo>
                  <a:lnTo>
                    <a:pt x="4053" y="20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35;p37">
              <a:extLst>
                <a:ext uri="{FF2B5EF4-FFF2-40B4-BE49-F238E27FC236}">
                  <a16:creationId xmlns:a16="http://schemas.microsoft.com/office/drawing/2014/main" id="{652C8DB7-306F-C0BF-3E0E-28C5E1771C6B}"/>
                </a:ext>
              </a:extLst>
            </p:cNvPr>
            <p:cNvSpPr/>
            <p:nvPr/>
          </p:nvSpPr>
          <p:spPr>
            <a:xfrm>
              <a:off x="5197475" y="592725"/>
              <a:ext cx="126675" cy="135425"/>
            </a:xfrm>
            <a:custGeom>
              <a:avLst/>
              <a:gdLst/>
              <a:ahLst/>
              <a:cxnLst/>
              <a:rect l="l" t="t" r="r" b="b"/>
              <a:pathLst>
                <a:path w="5067" h="5417" extrusionOk="0">
                  <a:moveTo>
                    <a:pt x="1150" y="0"/>
                  </a:moveTo>
                  <a:lnTo>
                    <a:pt x="975" y="20"/>
                  </a:lnTo>
                  <a:lnTo>
                    <a:pt x="780" y="39"/>
                  </a:lnTo>
                  <a:lnTo>
                    <a:pt x="605" y="78"/>
                  </a:lnTo>
                  <a:lnTo>
                    <a:pt x="429" y="137"/>
                  </a:lnTo>
                  <a:lnTo>
                    <a:pt x="410" y="176"/>
                  </a:lnTo>
                  <a:lnTo>
                    <a:pt x="312" y="312"/>
                  </a:lnTo>
                  <a:lnTo>
                    <a:pt x="195" y="565"/>
                  </a:lnTo>
                  <a:lnTo>
                    <a:pt x="98" y="858"/>
                  </a:lnTo>
                  <a:lnTo>
                    <a:pt x="39" y="1247"/>
                  </a:lnTo>
                  <a:lnTo>
                    <a:pt x="1" y="1617"/>
                  </a:lnTo>
                  <a:lnTo>
                    <a:pt x="1" y="2144"/>
                  </a:lnTo>
                  <a:lnTo>
                    <a:pt x="59" y="2475"/>
                  </a:lnTo>
                  <a:lnTo>
                    <a:pt x="117" y="2748"/>
                  </a:lnTo>
                  <a:lnTo>
                    <a:pt x="195" y="3059"/>
                  </a:lnTo>
                  <a:lnTo>
                    <a:pt x="312" y="3332"/>
                  </a:lnTo>
                  <a:lnTo>
                    <a:pt x="429" y="3605"/>
                  </a:lnTo>
                  <a:lnTo>
                    <a:pt x="585" y="3839"/>
                  </a:lnTo>
                  <a:lnTo>
                    <a:pt x="741" y="4092"/>
                  </a:lnTo>
                  <a:lnTo>
                    <a:pt x="936" y="4326"/>
                  </a:lnTo>
                  <a:lnTo>
                    <a:pt x="1150" y="4540"/>
                  </a:lnTo>
                  <a:lnTo>
                    <a:pt x="1364" y="4735"/>
                  </a:lnTo>
                  <a:lnTo>
                    <a:pt x="1384" y="4754"/>
                  </a:lnTo>
                  <a:lnTo>
                    <a:pt x="1403" y="4793"/>
                  </a:lnTo>
                  <a:lnTo>
                    <a:pt x="1423" y="4832"/>
                  </a:lnTo>
                  <a:lnTo>
                    <a:pt x="1520" y="4910"/>
                  </a:lnTo>
                  <a:lnTo>
                    <a:pt x="1618" y="4988"/>
                  </a:lnTo>
                  <a:lnTo>
                    <a:pt x="1735" y="5047"/>
                  </a:lnTo>
                  <a:lnTo>
                    <a:pt x="1851" y="5086"/>
                  </a:lnTo>
                  <a:lnTo>
                    <a:pt x="1851" y="5105"/>
                  </a:lnTo>
                  <a:lnTo>
                    <a:pt x="2144" y="5261"/>
                  </a:lnTo>
                  <a:lnTo>
                    <a:pt x="2397" y="5378"/>
                  </a:lnTo>
                  <a:lnTo>
                    <a:pt x="2436" y="5397"/>
                  </a:lnTo>
                  <a:lnTo>
                    <a:pt x="2494" y="5417"/>
                  </a:lnTo>
                  <a:lnTo>
                    <a:pt x="2514" y="5417"/>
                  </a:lnTo>
                  <a:lnTo>
                    <a:pt x="2553" y="5397"/>
                  </a:lnTo>
                  <a:lnTo>
                    <a:pt x="2631" y="5358"/>
                  </a:lnTo>
                  <a:lnTo>
                    <a:pt x="2670" y="5300"/>
                  </a:lnTo>
                  <a:lnTo>
                    <a:pt x="2709" y="5222"/>
                  </a:lnTo>
                  <a:lnTo>
                    <a:pt x="2689" y="5144"/>
                  </a:lnTo>
                  <a:lnTo>
                    <a:pt x="2670" y="5086"/>
                  </a:lnTo>
                  <a:lnTo>
                    <a:pt x="2611" y="5027"/>
                  </a:lnTo>
                  <a:lnTo>
                    <a:pt x="2728" y="4988"/>
                  </a:lnTo>
                  <a:lnTo>
                    <a:pt x="2943" y="4910"/>
                  </a:lnTo>
                  <a:lnTo>
                    <a:pt x="3118" y="4832"/>
                  </a:lnTo>
                  <a:lnTo>
                    <a:pt x="3293" y="4735"/>
                  </a:lnTo>
                  <a:lnTo>
                    <a:pt x="3508" y="4618"/>
                  </a:lnTo>
                  <a:lnTo>
                    <a:pt x="3722" y="4462"/>
                  </a:lnTo>
                  <a:lnTo>
                    <a:pt x="3917" y="4306"/>
                  </a:lnTo>
                  <a:lnTo>
                    <a:pt x="4073" y="4170"/>
                  </a:lnTo>
                  <a:lnTo>
                    <a:pt x="4229" y="4014"/>
                  </a:lnTo>
                  <a:lnTo>
                    <a:pt x="4384" y="3839"/>
                  </a:lnTo>
                  <a:lnTo>
                    <a:pt x="4521" y="3644"/>
                  </a:lnTo>
                  <a:lnTo>
                    <a:pt x="4638" y="3468"/>
                  </a:lnTo>
                  <a:lnTo>
                    <a:pt x="4735" y="3293"/>
                  </a:lnTo>
                  <a:lnTo>
                    <a:pt x="4774" y="3332"/>
                  </a:lnTo>
                  <a:lnTo>
                    <a:pt x="4852" y="3352"/>
                  </a:lnTo>
                  <a:lnTo>
                    <a:pt x="4910" y="3352"/>
                  </a:lnTo>
                  <a:lnTo>
                    <a:pt x="4988" y="3313"/>
                  </a:lnTo>
                  <a:lnTo>
                    <a:pt x="5027" y="3254"/>
                  </a:lnTo>
                  <a:lnTo>
                    <a:pt x="5047" y="3176"/>
                  </a:lnTo>
                  <a:lnTo>
                    <a:pt x="5047" y="3157"/>
                  </a:lnTo>
                  <a:lnTo>
                    <a:pt x="5066" y="2981"/>
                  </a:lnTo>
                  <a:lnTo>
                    <a:pt x="5066" y="2767"/>
                  </a:lnTo>
                  <a:lnTo>
                    <a:pt x="5047" y="2592"/>
                  </a:lnTo>
                  <a:lnTo>
                    <a:pt x="5008" y="2436"/>
                  </a:lnTo>
                  <a:lnTo>
                    <a:pt x="4949" y="2241"/>
                  </a:lnTo>
                  <a:lnTo>
                    <a:pt x="4891" y="2066"/>
                  </a:lnTo>
                  <a:lnTo>
                    <a:pt x="4813" y="1910"/>
                  </a:lnTo>
                  <a:lnTo>
                    <a:pt x="4716" y="1754"/>
                  </a:lnTo>
                  <a:lnTo>
                    <a:pt x="4599" y="1579"/>
                  </a:lnTo>
                  <a:lnTo>
                    <a:pt x="4482" y="1423"/>
                  </a:lnTo>
                  <a:lnTo>
                    <a:pt x="4229" y="1150"/>
                  </a:lnTo>
                  <a:lnTo>
                    <a:pt x="3917" y="877"/>
                  </a:lnTo>
                  <a:lnTo>
                    <a:pt x="3605" y="663"/>
                  </a:lnTo>
                  <a:lnTo>
                    <a:pt x="3410" y="565"/>
                  </a:lnTo>
                  <a:lnTo>
                    <a:pt x="3215" y="448"/>
                  </a:lnTo>
                  <a:lnTo>
                    <a:pt x="2787" y="273"/>
                  </a:lnTo>
                  <a:lnTo>
                    <a:pt x="2397" y="156"/>
                  </a:lnTo>
                  <a:lnTo>
                    <a:pt x="1968" y="59"/>
                  </a:lnTo>
                  <a:lnTo>
                    <a:pt x="1754" y="20"/>
                  </a:lnTo>
                  <a:lnTo>
                    <a:pt x="1559" y="20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536;p37">
              <a:extLst>
                <a:ext uri="{FF2B5EF4-FFF2-40B4-BE49-F238E27FC236}">
                  <a16:creationId xmlns:a16="http://schemas.microsoft.com/office/drawing/2014/main" id="{9B8D60E9-47B2-53F8-5D9C-0C89F6C7FBFD}"/>
                </a:ext>
              </a:extLst>
            </p:cNvPr>
            <p:cNvSpPr/>
            <p:nvPr/>
          </p:nvSpPr>
          <p:spPr>
            <a:xfrm>
              <a:off x="5756675" y="902525"/>
              <a:ext cx="141750" cy="119350"/>
            </a:xfrm>
            <a:custGeom>
              <a:avLst/>
              <a:gdLst/>
              <a:ahLst/>
              <a:cxnLst/>
              <a:rect l="l" t="t" r="r" b="b"/>
              <a:pathLst>
                <a:path w="5670" h="4774" extrusionOk="0">
                  <a:moveTo>
                    <a:pt x="2104" y="0"/>
                  </a:moveTo>
                  <a:lnTo>
                    <a:pt x="1929" y="20"/>
                  </a:lnTo>
                  <a:lnTo>
                    <a:pt x="1773" y="39"/>
                  </a:lnTo>
                  <a:lnTo>
                    <a:pt x="1559" y="98"/>
                  </a:lnTo>
                  <a:lnTo>
                    <a:pt x="1403" y="195"/>
                  </a:lnTo>
                  <a:lnTo>
                    <a:pt x="1364" y="195"/>
                  </a:lnTo>
                  <a:lnTo>
                    <a:pt x="1306" y="234"/>
                  </a:lnTo>
                  <a:lnTo>
                    <a:pt x="1267" y="292"/>
                  </a:lnTo>
                  <a:lnTo>
                    <a:pt x="1267" y="370"/>
                  </a:lnTo>
                  <a:lnTo>
                    <a:pt x="1267" y="429"/>
                  </a:lnTo>
                  <a:lnTo>
                    <a:pt x="1306" y="487"/>
                  </a:lnTo>
                  <a:lnTo>
                    <a:pt x="1364" y="526"/>
                  </a:lnTo>
                  <a:lnTo>
                    <a:pt x="1228" y="663"/>
                  </a:lnTo>
                  <a:lnTo>
                    <a:pt x="1091" y="838"/>
                  </a:lnTo>
                  <a:lnTo>
                    <a:pt x="955" y="1013"/>
                  </a:lnTo>
                  <a:lnTo>
                    <a:pt x="818" y="1228"/>
                  </a:lnTo>
                  <a:lnTo>
                    <a:pt x="643" y="1598"/>
                  </a:lnTo>
                  <a:lnTo>
                    <a:pt x="546" y="1832"/>
                  </a:lnTo>
                  <a:lnTo>
                    <a:pt x="468" y="2085"/>
                  </a:lnTo>
                  <a:lnTo>
                    <a:pt x="409" y="2319"/>
                  </a:lnTo>
                  <a:lnTo>
                    <a:pt x="370" y="2533"/>
                  </a:lnTo>
                  <a:lnTo>
                    <a:pt x="351" y="2728"/>
                  </a:lnTo>
                  <a:lnTo>
                    <a:pt x="351" y="2942"/>
                  </a:lnTo>
                  <a:lnTo>
                    <a:pt x="351" y="3079"/>
                  </a:lnTo>
                  <a:lnTo>
                    <a:pt x="273" y="3040"/>
                  </a:lnTo>
                  <a:lnTo>
                    <a:pt x="195" y="3020"/>
                  </a:lnTo>
                  <a:lnTo>
                    <a:pt x="117" y="3040"/>
                  </a:lnTo>
                  <a:lnTo>
                    <a:pt x="59" y="3079"/>
                  </a:lnTo>
                  <a:lnTo>
                    <a:pt x="20" y="3157"/>
                  </a:lnTo>
                  <a:lnTo>
                    <a:pt x="0" y="3234"/>
                  </a:lnTo>
                  <a:lnTo>
                    <a:pt x="0" y="3273"/>
                  </a:lnTo>
                  <a:lnTo>
                    <a:pt x="0" y="3293"/>
                  </a:lnTo>
                  <a:lnTo>
                    <a:pt x="39" y="3351"/>
                  </a:lnTo>
                  <a:lnTo>
                    <a:pt x="59" y="3390"/>
                  </a:lnTo>
                  <a:lnTo>
                    <a:pt x="253" y="3585"/>
                  </a:lnTo>
                  <a:lnTo>
                    <a:pt x="487" y="3799"/>
                  </a:lnTo>
                  <a:lnTo>
                    <a:pt x="507" y="3819"/>
                  </a:lnTo>
                  <a:lnTo>
                    <a:pt x="585" y="3916"/>
                  </a:lnTo>
                  <a:lnTo>
                    <a:pt x="682" y="4014"/>
                  </a:lnTo>
                  <a:lnTo>
                    <a:pt x="779" y="4072"/>
                  </a:lnTo>
                  <a:lnTo>
                    <a:pt x="877" y="4150"/>
                  </a:lnTo>
                  <a:lnTo>
                    <a:pt x="974" y="4150"/>
                  </a:lnTo>
                  <a:lnTo>
                    <a:pt x="994" y="4170"/>
                  </a:lnTo>
                  <a:lnTo>
                    <a:pt x="1247" y="4326"/>
                  </a:lnTo>
                  <a:lnTo>
                    <a:pt x="1520" y="4462"/>
                  </a:lnTo>
                  <a:lnTo>
                    <a:pt x="1793" y="4559"/>
                  </a:lnTo>
                  <a:lnTo>
                    <a:pt x="2085" y="4657"/>
                  </a:lnTo>
                  <a:lnTo>
                    <a:pt x="2358" y="4715"/>
                  </a:lnTo>
                  <a:lnTo>
                    <a:pt x="2650" y="4754"/>
                  </a:lnTo>
                  <a:lnTo>
                    <a:pt x="2942" y="4774"/>
                  </a:lnTo>
                  <a:lnTo>
                    <a:pt x="3254" y="4774"/>
                  </a:lnTo>
                  <a:lnTo>
                    <a:pt x="3546" y="4754"/>
                  </a:lnTo>
                  <a:lnTo>
                    <a:pt x="3877" y="4696"/>
                  </a:lnTo>
                  <a:lnTo>
                    <a:pt x="4364" y="4540"/>
                  </a:lnTo>
                  <a:lnTo>
                    <a:pt x="4715" y="4403"/>
                  </a:lnTo>
                  <a:lnTo>
                    <a:pt x="5066" y="4209"/>
                  </a:lnTo>
                  <a:lnTo>
                    <a:pt x="5319" y="4033"/>
                  </a:lnTo>
                  <a:lnTo>
                    <a:pt x="5514" y="3858"/>
                  </a:lnTo>
                  <a:lnTo>
                    <a:pt x="5631" y="3722"/>
                  </a:lnTo>
                  <a:lnTo>
                    <a:pt x="5670" y="3683"/>
                  </a:lnTo>
                  <a:lnTo>
                    <a:pt x="5650" y="3507"/>
                  </a:lnTo>
                  <a:lnTo>
                    <a:pt x="5650" y="3312"/>
                  </a:lnTo>
                  <a:lnTo>
                    <a:pt x="5611" y="3137"/>
                  </a:lnTo>
                  <a:lnTo>
                    <a:pt x="5572" y="2962"/>
                  </a:lnTo>
                  <a:lnTo>
                    <a:pt x="5436" y="2572"/>
                  </a:lnTo>
                  <a:lnTo>
                    <a:pt x="5358" y="2397"/>
                  </a:lnTo>
                  <a:lnTo>
                    <a:pt x="5280" y="2202"/>
                  </a:lnTo>
                  <a:lnTo>
                    <a:pt x="5066" y="1832"/>
                  </a:lnTo>
                  <a:lnTo>
                    <a:pt x="4813" y="1481"/>
                  </a:lnTo>
                  <a:lnTo>
                    <a:pt x="4520" y="1111"/>
                  </a:lnTo>
                  <a:lnTo>
                    <a:pt x="4364" y="955"/>
                  </a:lnTo>
                  <a:lnTo>
                    <a:pt x="4209" y="818"/>
                  </a:lnTo>
                  <a:lnTo>
                    <a:pt x="3916" y="585"/>
                  </a:lnTo>
                  <a:lnTo>
                    <a:pt x="3546" y="370"/>
                  </a:lnTo>
                  <a:lnTo>
                    <a:pt x="3234" y="214"/>
                  </a:lnTo>
                  <a:lnTo>
                    <a:pt x="3040" y="137"/>
                  </a:lnTo>
                  <a:lnTo>
                    <a:pt x="2825" y="78"/>
                  </a:lnTo>
                  <a:lnTo>
                    <a:pt x="2650" y="39"/>
                  </a:lnTo>
                  <a:lnTo>
                    <a:pt x="2475" y="20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537;p37">
              <a:extLst>
                <a:ext uri="{FF2B5EF4-FFF2-40B4-BE49-F238E27FC236}">
                  <a16:creationId xmlns:a16="http://schemas.microsoft.com/office/drawing/2014/main" id="{D6D21223-D02A-F297-E03E-FEB0F61950C3}"/>
                </a:ext>
              </a:extLst>
            </p:cNvPr>
            <p:cNvSpPr/>
            <p:nvPr/>
          </p:nvSpPr>
          <p:spPr>
            <a:xfrm>
              <a:off x="5628550" y="1068625"/>
              <a:ext cx="126675" cy="134450"/>
            </a:xfrm>
            <a:custGeom>
              <a:avLst/>
              <a:gdLst/>
              <a:ahLst/>
              <a:cxnLst/>
              <a:rect l="l" t="t" r="r" b="b"/>
              <a:pathLst>
                <a:path w="5067" h="5378" extrusionOk="0">
                  <a:moveTo>
                    <a:pt x="2748" y="0"/>
                  </a:moveTo>
                  <a:lnTo>
                    <a:pt x="2690" y="39"/>
                  </a:lnTo>
                  <a:lnTo>
                    <a:pt x="2631" y="78"/>
                  </a:lnTo>
                  <a:lnTo>
                    <a:pt x="2612" y="156"/>
                  </a:lnTo>
                  <a:lnTo>
                    <a:pt x="2612" y="214"/>
                  </a:lnTo>
                  <a:lnTo>
                    <a:pt x="2631" y="292"/>
                  </a:lnTo>
                  <a:lnTo>
                    <a:pt x="2436" y="331"/>
                  </a:lnTo>
                  <a:lnTo>
                    <a:pt x="2241" y="390"/>
                  </a:lnTo>
                  <a:lnTo>
                    <a:pt x="2027" y="468"/>
                  </a:lnTo>
                  <a:lnTo>
                    <a:pt x="1793" y="585"/>
                  </a:lnTo>
                  <a:lnTo>
                    <a:pt x="1618" y="682"/>
                  </a:lnTo>
                  <a:lnTo>
                    <a:pt x="1443" y="799"/>
                  </a:lnTo>
                  <a:lnTo>
                    <a:pt x="1248" y="955"/>
                  </a:lnTo>
                  <a:lnTo>
                    <a:pt x="1033" y="1130"/>
                  </a:lnTo>
                  <a:lnTo>
                    <a:pt x="878" y="1286"/>
                  </a:lnTo>
                  <a:lnTo>
                    <a:pt x="722" y="1442"/>
                  </a:lnTo>
                  <a:lnTo>
                    <a:pt x="605" y="1598"/>
                  </a:lnTo>
                  <a:lnTo>
                    <a:pt x="468" y="1773"/>
                  </a:lnTo>
                  <a:lnTo>
                    <a:pt x="410" y="1890"/>
                  </a:lnTo>
                  <a:lnTo>
                    <a:pt x="371" y="1812"/>
                  </a:lnTo>
                  <a:lnTo>
                    <a:pt x="313" y="1773"/>
                  </a:lnTo>
                  <a:lnTo>
                    <a:pt x="235" y="1734"/>
                  </a:lnTo>
                  <a:lnTo>
                    <a:pt x="157" y="1734"/>
                  </a:lnTo>
                  <a:lnTo>
                    <a:pt x="98" y="1773"/>
                  </a:lnTo>
                  <a:lnTo>
                    <a:pt x="40" y="1832"/>
                  </a:lnTo>
                  <a:lnTo>
                    <a:pt x="20" y="1871"/>
                  </a:lnTo>
                  <a:lnTo>
                    <a:pt x="1" y="1890"/>
                  </a:lnTo>
                  <a:lnTo>
                    <a:pt x="1" y="1949"/>
                  </a:lnTo>
                  <a:lnTo>
                    <a:pt x="1" y="2007"/>
                  </a:lnTo>
                  <a:lnTo>
                    <a:pt x="59" y="2260"/>
                  </a:lnTo>
                  <a:lnTo>
                    <a:pt x="137" y="2592"/>
                  </a:lnTo>
                  <a:lnTo>
                    <a:pt x="157" y="2611"/>
                  </a:lnTo>
                  <a:lnTo>
                    <a:pt x="157" y="2728"/>
                  </a:lnTo>
                  <a:lnTo>
                    <a:pt x="196" y="2845"/>
                  </a:lnTo>
                  <a:lnTo>
                    <a:pt x="235" y="2962"/>
                  </a:lnTo>
                  <a:lnTo>
                    <a:pt x="293" y="3079"/>
                  </a:lnTo>
                  <a:lnTo>
                    <a:pt x="352" y="3137"/>
                  </a:lnTo>
                  <a:lnTo>
                    <a:pt x="371" y="3157"/>
                  </a:lnTo>
                  <a:lnTo>
                    <a:pt x="507" y="3429"/>
                  </a:lnTo>
                  <a:lnTo>
                    <a:pt x="663" y="3683"/>
                  </a:lnTo>
                  <a:lnTo>
                    <a:pt x="839" y="3916"/>
                  </a:lnTo>
                  <a:lnTo>
                    <a:pt x="1033" y="4150"/>
                  </a:lnTo>
                  <a:lnTo>
                    <a:pt x="1228" y="4345"/>
                  </a:lnTo>
                  <a:lnTo>
                    <a:pt x="1443" y="4540"/>
                  </a:lnTo>
                  <a:lnTo>
                    <a:pt x="1696" y="4715"/>
                  </a:lnTo>
                  <a:lnTo>
                    <a:pt x="1949" y="4871"/>
                  </a:lnTo>
                  <a:lnTo>
                    <a:pt x="2202" y="5008"/>
                  </a:lnTo>
                  <a:lnTo>
                    <a:pt x="2514" y="5144"/>
                  </a:lnTo>
                  <a:lnTo>
                    <a:pt x="2748" y="5222"/>
                  </a:lnTo>
                  <a:lnTo>
                    <a:pt x="3021" y="5280"/>
                  </a:lnTo>
                  <a:lnTo>
                    <a:pt x="3391" y="5358"/>
                  </a:lnTo>
                  <a:lnTo>
                    <a:pt x="3781" y="5378"/>
                  </a:lnTo>
                  <a:lnTo>
                    <a:pt x="4092" y="5358"/>
                  </a:lnTo>
                  <a:lnTo>
                    <a:pt x="4365" y="5319"/>
                  </a:lnTo>
                  <a:lnTo>
                    <a:pt x="4541" y="5261"/>
                  </a:lnTo>
                  <a:lnTo>
                    <a:pt x="4580" y="5261"/>
                  </a:lnTo>
                  <a:lnTo>
                    <a:pt x="4677" y="5085"/>
                  </a:lnTo>
                  <a:lnTo>
                    <a:pt x="4755" y="4930"/>
                  </a:lnTo>
                  <a:lnTo>
                    <a:pt x="4813" y="4754"/>
                  </a:lnTo>
                  <a:lnTo>
                    <a:pt x="4891" y="4579"/>
                  </a:lnTo>
                  <a:lnTo>
                    <a:pt x="4989" y="4189"/>
                  </a:lnTo>
                  <a:lnTo>
                    <a:pt x="5008" y="3994"/>
                  </a:lnTo>
                  <a:lnTo>
                    <a:pt x="5047" y="3800"/>
                  </a:lnTo>
                  <a:lnTo>
                    <a:pt x="5067" y="3351"/>
                  </a:lnTo>
                  <a:lnTo>
                    <a:pt x="5047" y="2923"/>
                  </a:lnTo>
                  <a:lnTo>
                    <a:pt x="4989" y="2475"/>
                  </a:lnTo>
                  <a:lnTo>
                    <a:pt x="4930" y="2260"/>
                  </a:lnTo>
                  <a:lnTo>
                    <a:pt x="4872" y="2046"/>
                  </a:lnTo>
                  <a:lnTo>
                    <a:pt x="4755" y="1695"/>
                  </a:lnTo>
                  <a:lnTo>
                    <a:pt x="4560" y="1325"/>
                  </a:lnTo>
                  <a:lnTo>
                    <a:pt x="4365" y="1013"/>
                  </a:lnTo>
                  <a:lnTo>
                    <a:pt x="4268" y="857"/>
                  </a:lnTo>
                  <a:lnTo>
                    <a:pt x="4112" y="682"/>
                  </a:lnTo>
                  <a:lnTo>
                    <a:pt x="3976" y="565"/>
                  </a:lnTo>
                  <a:lnTo>
                    <a:pt x="3859" y="448"/>
                  </a:lnTo>
                  <a:lnTo>
                    <a:pt x="3703" y="331"/>
                  </a:lnTo>
                  <a:lnTo>
                    <a:pt x="3527" y="234"/>
                  </a:lnTo>
                  <a:lnTo>
                    <a:pt x="3391" y="156"/>
                  </a:lnTo>
                  <a:lnTo>
                    <a:pt x="3235" y="98"/>
                  </a:lnTo>
                  <a:lnTo>
                    <a:pt x="3021" y="39"/>
                  </a:lnTo>
                  <a:lnTo>
                    <a:pt x="2845" y="20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538;p37">
              <a:extLst>
                <a:ext uri="{FF2B5EF4-FFF2-40B4-BE49-F238E27FC236}">
                  <a16:creationId xmlns:a16="http://schemas.microsoft.com/office/drawing/2014/main" id="{D92C0542-CF6A-0FB3-FBA3-BFACFCCFB4CD}"/>
                </a:ext>
              </a:extLst>
            </p:cNvPr>
            <p:cNvSpPr/>
            <p:nvPr/>
          </p:nvSpPr>
          <p:spPr>
            <a:xfrm>
              <a:off x="5090800" y="967300"/>
              <a:ext cx="139325" cy="122775"/>
            </a:xfrm>
            <a:custGeom>
              <a:avLst/>
              <a:gdLst/>
              <a:ahLst/>
              <a:cxnLst/>
              <a:rect l="l" t="t" r="r" b="b"/>
              <a:pathLst>
                <a:path w="5573" h="4911" extrusionOk="0">
                  <a:moveTo>
                    <a:pt x="2982" y="0"/>
                  </a:moveTo>
                  <a:lnTo>
                    <a:pt x="2787" y="39"/>
                  </a:lnTo>
                  <a:lnTo>
                    <a:pt x="2611" y="78"/>
                  </a:lnTo>
                  <a:lnTo>
                    <a:pt x="2436" y="137"/>
                  </a:lnTo>
                  <a:lnTo>
                    <a:pt x="2280" y="195"/>
                  </a:lnTo>
                  <a:lnTo>
                    <a:pt x="2066" y="293"/>
                  </a:lnTo>
                  <a:lnTo>
                    <a:pt x="1910" y="390"/>
                  </a:lnTo>
                  <a:lnTo>
                    <a:pt x="1598" y="585"/>
                  </a:lnTo>
                  <a:lnTo>
                    <a:pt x="1286" y="858"/>
                  </a:lnTo>
                  <a:lnTo>
                    <a:pt x="1033" y="1131"/>
                  </a:lnTo>
                  <a:lnTo>
                    <a:pt x="897" y="1306"/>
                  </a:lnTo>
                  <a:lnTo>
                    <a:pt x="780" y="1481"/>
                  </a:lnTo>
                  <a:lnTo>
                    <a:pt x="527" y="1890"/>
                  </a:lnTo>
                  <a:lnTo>
                    <a:pt x="351" y="2261"/>
                  </a:lnTo>
                  <a:lnTo>
                    <a:pt x="195" y="2670"/>
                  </a:lnTo>
                  <a:lnTo>
                    <a:pt x="137" y="2865"/>
                  </a:lnTo>
                  <a:lnTo>
                    <a:pt x="78" y="3079"/>
                  </a:lnTo>
                  <a:lnTo>
                    <a:pt x="20" y="3469"/>
                  </a:lnTo>
                  <a:lnTo>
                    <a:pt x="1" y="3644"/>
                  </a:lnTo>
                  <a:lnTo>
                    <a:pt x="1" y="3839"/>
                  </a:lnTo>
                  <a:lnTo>
                    <a:pt x="20" y="4014"/>
                  </a:lnTo>
                  <a:lnTo>
                    <a:pt x="40" y="4209"/>
                  </a:lnTo>
                  <a:lnTo>
                    <a:pt x="78" y="4229"/>
                  </a:lnTo>
                  <a:lnTo>
                    <a:pt x="215" y="4345"/>
                  </a:lnTo>
                  <a:lnTo>
                    <a:pt x="429" y="4501"/>
                  </a:lnTo>
                  <a:lnTo>
                    <a:pt x="721" y="4638"/>
                  </a:lnTo>
                  <a:lnTo>
                    <a:pt x="1092" y="4755"/>
                  </a:lnTo>
                  <a:lnTo>
                    <a:pt x="1462" y="4852"/>
                  </a:lnTo>
                  <a:lnTo>
                    <a:pt x="1715" y="4891"/>
                  </a:lnTo>
                  <a:lnTo>
                    <a:pt x="1968" y="4910"/>
                  </a:lnTo>
                  <a:lnTo>
                    <a:pt x="2300" y="4910"/>
                  </a:lnTo>
                  <a:lnTo>
                    <a:pt x="2592" y="4891"/>
                  </a:lnTo>
                  <a:lnTo>
                    <a:pt x="2904" y="4852"/>
                  </a:lnTo>
                  <a:lnTo>
                    <a:pt x="3196" y="4794"/>
                  </a:lnTo>
                  <a:lnTo>
                    <a:pt x="3469" y="4696"/>
                  </a:lnTo>
                  <a:lnTo>
                    <a:pt x="3741" y="4599"/>
                  </a:lnTo>
                  <a:lnTo>
                    <a:pt x="3995" y="4462"/>
                  </a:lnTo>
                  <a:lnTo>
                    <a:pt x="4268" y="4306"/>
                  </a:lnTo>
                  <a:lnTo>
                    <a:pt x="4501" y="4131"/>
                  </a:lnTo>
                  <a:lnTo>
                    <a:pt x="4735" y="3956"/>
                  </a:lnTo>
                  <a:lnTo>
                    <a:pt x="4755" y="3936"/>
                  </a:lnTo>
                  <a:lnTo>
                    <a:pt x="4833" y="3897"/>
                  </a:lnTo>
                  <a:lnTo>
                    <a:pt x="4930" y="3819"/>
                  </a:lnTo>
                  <a:lnTo>
                    <a:pt x="5027" y="3741"/>
                  </a:lnTo>
                  <a:lnTo>
                    <a:pt x="5086" y="3644"/>
                  </a:lnTo>
                  <a:lnTo>
                    <a:pt x="5144" y="3527"/>
                  </a:lnTo>
                  <a:lnTo>
                    <a:pt x="5164" y="3508"/>
                  </a:lnTo>
                  <a:lnTo>
                    <a:pt x="5378" y="3254"/>
                  </a:lnTo>
                  <a:lnTo>
                    <a:pt x="5534" y="3021"/>
                  </a:lnTo>
                  <a:lnTo>
                    <a:pt x="5553" y="2982"/>
                  </a:lnTo>
                  <a:lnTo>
                    <a:pt x="5573" y="2923"/>
                  </a:lnTo>
                  <a:lnTo>
                    <a:pt x="5573" y="2904"/>
                  </a:lnTo>
                  <a:lnTo>
                    <a:pt x="5573" y="2865"/>
                  </a:lnTo>
                  <a:lnTo>
                    <a:pt x="5534" y="2787"/>
                  </a:lnTo>
                  <a:lnTo>
                    <a:pt x="5476" y="2728"/>
                  </a:lnTo>
                  <a:lnTo>
                    <a:pt x="5417" y="2689"/>
                  </a:lnTo>
                  <a:lnTo>
                    <a:pt x="5339" y="2689"/>
                  </a:lnTo>
                  <a:lnTo>
                    <a:pt x="5261" y="2709"/>
                  </a:lnTo>
                  <a:lnTo>
                    <a:pt x="5203" y="2767"/>
                  </a:lnTo>
                  <a:lnTo>
                    <a:pt x="5183" y="2631"/>
                  </a:lnTo>
                  <a:lnTo>
                    <a:pt x="5125" y="2417"/>
                  </a:lnTo>
                  <a:lnTo>
                    <a:pt x="5086" y="2241"/>
                  </a:lnTo>
                  <a:lnTo>
                    <a:pt x="5008" y="2027"/>
                  </a:lnTo>
                  <a:lnTo>
                    <a:pt x="4910" y="1812"/>
                  </a:lnTo>
                  <a:lnTo>
                    <a:pt x="4794" y="1579"/>
                  </a:lnTo>
                  <a:lnTo>
                    <a:pt x="4677" y="1364"/>
                  </a:lnTo>
                  <a:lnTo>
                    <a:pt x="4443" y="1014"/>
                  </a:lnTo>
                  <a:lnTo>
                    <a:pt x="4287" y="838"/>
                  </a:lnTo>
                  <a:lnTo>
                    <a:pt x="4112" y="663"/>
                  </a:lnTo>
                  <a:lnTo>
                    <a:pt x="3956" y="527"/>
                  </a:lnTo>
                  <a:lnTo>
                    <a:pt x="3800" y="410"/>
                  </a:lnTo>
                  <a:lnTo>
                    <a:pt x="3839" y="371"/>
                  </a:lnTo>
                  <a:lnTo>
                    <a:pt x="3878" y="293"/>
                  </a:lnTo>
                  <a:lnTo>
                    <a:pt x="3878" y="234"/>
                  </a:lnTo>
                  <a:lnTo>
                    <a:pt x="3839" y="156"/>
                  </a:lnTo>
                  <a:lnTo>
                    <a:pt x="3800" y="117"/>
                  </a:lnTo>
                  <a:lnTo>
                    <a:pt x="3741" y="78"/>
                  </a:lnTo>
                  <a:lnTo>
                    <a:pt x="3702" y="78"/>
                  </a:lnTo>
                  <a:lnTo>
                    <a:pt x="3527" y="20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539;p37">
              <a:extLst>
                <a:ext uri="{FF2B5EF4-FFF2-40B4-BE49-F238E27FC236}">
                  <a16:creationId xmlns:a16="http://schemas.microsoft.com/office/drawing/2014/main" id="{6E2D6A52-1FF3-E307-C31A-88B0C7018D8E}"/>
                </a:ext>
              </a:extLst>
            </p:cNvPr>
            <p:cNvSpPr/>
            <p:nvPr/>
          </p:nvSpPr>
          <p:spPr>
            <a:xfrm>
              <a:off x="5256425" y="1113925"/>
              <a:ext cx="121300" cy="137875"/>
            </a:xfrm>
            <a:custGeom>
              <a:avLst/>
              <a:gdLst/>
              <a:ahLst/>
              <a:cxnLst/>
              <a:rect l="l" t="t" r="r" b="b"/>
              <a:pathLst>
                <a:path w="4852" h="5515" extrusionOk="0">
                  <a:moveTo>
                    <a:pt x="1832" y="0"/>
                  </a:moveTo>
                  <a:lnTo>
                    <a:pt x="1754" y="20"/>
                  </a:lnTo>
                  <a:lnTo>
                    <a:pt x="1734" y="20"/>
                  </a:lnTo>
                  <a:lnTo>
                    <a:pt x="1539" y="78"/>
                  </a:lnTo>
                  <a:lnTo>
                    <a:pt x="1364" y="156"/>
                  </a:lnTo>
                  <a:lnTo>
                    <a:pt x="1208" y="253"/>
                  </a:lnTo>
                  <a:lnTo>
                    <a:pt x="1091" y="351"/>
                  </a:lnTo>
                  <a:lnTo>
                    <a:pt x="935" y="487"/>
                  </a:lnTo>
                  <a:lnTo>
                    <a:pt x="799" y="604"/>
                  </a:lnTo>
                  <a:lnTo>
                    <a:pt x="682" y="741"/>
                  </a:lnTo>
                  <a:lnTo>
                    <a:pt x="585" y="896"/>
                  </a:lnTo>
                  <a:lnTo>
                    <a:pt x="468" y="1091"/>
                  </a:lnTo>
                  <a:lnTo>
                    <a:pt x="370" y="1247"/>
                  </a:lnTo>
                  <a:lnTo>
                    <a:pt x="234" y="1578"/>
                  </a:lnTo>
                  <a:lnTo>
                    <a:pt x="117" y="1988"/>
                  </a:lnTo>
                  <a:lnTo>
                    <a:pt x="39" y="2358"/>
                  </a:lnTo>
                  <a:lnTo>
                    <a:pt x="20" y="2572"/>
                  </a:lnTo>
                  <a:lnTo>
                    <a:pt x="0" y="2786"/>
                  </a:lnTo>
                  <a:lnTo>
                    <a:pt x="20" y="3254"/>
                  </a:lnTo>
                  <a:lnTo>
                    <a:pt x="59" y="3663"/>
                  </a:lnTo>
                  <a:lnTo>
                    <a:pt x="156" y="4111"/>
                  </a:lnTo>
                  <a:lnTo>
                    <a:pt x="273" y="4501"/>
                  </a:lnTo>
                  <a:lnTo>
                    <a:pt x="429" y="4852"/>
                  </a:lnTo>
                  <a:lnTo>
                    <a:pt x="526" y="5027"/>
                  </a:lnTo>
                  <a:lnTo>
                    <a:pt x="604" y="5183"/>
                  </a:lnTo>
                  <a:lnTo>
                    <a:pt x="721" y="5339"/>
                  </a:lnTo>
                  <a:lnTo>
                    <a:pt x="838" y="5475"/>
                  </a:lnTo>
                  <a:lnTo>
                    <a:pt x="877" y="5475"/>
                  </a:lnTo>
                  <a:lnTo>
                    <a:pt x="1052" y="5514"/>
                  </a:lnTo>
                  <a:lnTo>
                    <a:pt x="1325" y="5514"/>
                  </a:lnTo>
                  <a:lnTo>
                    <a:pt x="1637" y="5475"/>
                  </a:lnTo>
                  <a:lnTo>
                    <a:pt x="2026" y="5378"/>
                  </a:lnTo>
                  <a:lnTo>
                    <a:pt x="2377" y="5261"/>
                  </a:lnTo>
                  <a:lnTo>
                    <a:pt x="2845" y="5047"/>
                  </a:lnTo>
                  <a:lnTo>
                    <a:pt x="3137" y="4871"/>
                  </a:lnTo>
                  <a:lnTo>
                    <a:pt x="3371" y="4696"/>
                  </a:lnTo>
                  <a:lnTo>
                    <a:pt x="3605" y="4501"/>
                  </a:lnTo>
                  <a:lnTo>
                    <a:pt x="3819" y="4287"/>
                  </a:lnTo>
                  <a:lnTo>
                    <a:pt x="4014" y="4053"/>
                  </a:lnTo>
                  <a:lnTo>
                    <a:pt x="4170" y="3839"/>
                  </a:lnTo>
                  <a:lnTo>
                    <a:pt x="4326" y="3566"/>
                  </a:lnTo>
                  <a:lnTo>
                    <a:pt x="4462" y="3312"/>
                  </a:lnTo>
                  <a:lnTo>
                    <a:pt x="4579" y="3040"/>
                  </a:lnTo>
                  <a:lnTo>
                    <a:pt x="4657" y="2747"/>
                  </a:lnTo>
                  <a:lnTo>
                    <a:pt x="4676" y="2728"/>
                  </a:lnTo>
                  <a:lnTo>
                    <a:pt x="4735" y="2650"/>
                  </a:lnTo>
                  <a:lnTo>
                    <a:pt x="4774" y="2533"/>
                  </a:lnTo>
                  <a:lnTo>
                    <a:pt x="4793" y="2416"/>
                  </a:lnTo>
                  <a:lnTo>
                    <a:pt x="4793" y="2299"/>
                  </a:lnTo>
                  <a:lnTo>
                    <a:pt x="4793" y="2163"/>
                  </a:lnTo>
                  <a:lnTo>
                    <a:pt x="4793" y="2143"/>
                  </a:lnTo>
                  <a:lnTo>
                    <a:pt x="4832" y="1812"/>
                  </a:lnTo>
                  <a:lnTo>
                    <a:pt x="4852" y="1539"/>
                  </a:lnTo>
                  <a:lnTo>
                    <a:pt x="4832" y="1500"/>
                  </a:lnTo>
                  <a:lnTo>
                    <a:pt x="4832" y="1442"/>
                  </a:lnTo>
                  <a:lnTo>
                    <a:pt x="4813" y="1422"/>
                  </a:lnTo>
                  <a:lnTo>
                    <a:pt x="4793" y="1384"/>
                  </a:lnTo>
                  <a:lnTo>
                    <a:pt x="4715" y="1345"/>
                  </a:lnTo>
                  <a:lnTo>
                    <a:pt x="4657" y="1325"/>
                  </a:lnTo>
                  <a:lnTo>
                    <a:pt x="4559" y="1325"/>
                  </a:lnTo>
                  <a:lnTo>
                    <a:pt x="4501" y="1364"/>
                  </a:lnTo>
                  <a:lnTo>
                    <a:pt x="4442" y="1422"/>
                  </a:lnTo>
                  <a:lnTo>
                    <a:pt x="4423" y="1500"/>
                  </a:lnTo>
                  <a:lnTo>
                    <a:pt x="4345" y="1403"/>
                  </a:lnTo>
                  <a:lnTo>
                    <a:pt x="4189" y="1247"/>
                  </a:lnTo>
                  <a:lnTo>
                    <a:pt x="4053" y="1111"/>
                  </a:lnTo>
                  <a:lnTo>
                    <a:pt x="3877" y="974"/>
                  </a:lnTo>
                  <a:lnTo>
                    <a:pt x="3683" y="838"/>
                  </a:lnTo>
                  <a:lnTo>
                    <a:pt x="3449" y="702"/>
                  </a:lnTo>
                  <a:lnTo>
                    <a:pt x="3234" y="585"/>
                  </a:lnTo>
                  <a:lnTo>
                    <a:pt x="3040" y="507"/>
                  </a:lnTo>
                  <a:lnTo>
                    <a:pt x="2845" y="429"/>
                  </a:lnTo>
                  <a:lnTo>
                    <a:pt x="2611" y="351"/>
                  </a:lnTo>
                  <a:lnTo>
                    <a:pt x="2397" y="312"/>
                  </a:lnTo>
                  <a:lnTo>
                    <a:pt x="2182" y="273"/>
                  </a:lnTo>
                  <a:lnTo>
                    <a:pt x="1968" y="273"/>
                  </a:lnTo>
                  <a:lnTo>
                    <a:pt x="1987" y="195"/>
                  </a:lnTo>
                  <a:lnTo>
                    <a:pt x="1987" y="137"/>
                  </a:lnTo>
                  <a:lnTo>
                    <a:pt x="1948" y="59"/>
                  </a:lnTo>
                  <a:lnTo>
                    <a:pt x="1890" y="20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540;p37">
              <a:extLst>
                <a:ext uri="{FF2B5EF4-FFF2-40B4-BE49-F238E27FC236}">
                  <a16:creationId xmlns:a16="http://schemas.microsoft.com/office/drawing/2014/main" id="{72292121-26FB-D25E-0F89-746CD7ABD458}"/>
                </a:ext>
              </a:extLst>
            </p:cNvPr>
            <p:cNvSpPr/>
            <p:nvPr/>
          </p:nvSpPr>
          <p:spPr>
            <a:xfrm>
              <a:off x="5062550" y="761750"/>
              <a:ext cx="140300" cy="115950"/>
            </a:xfrm>
            <a:custGeom>
              <a:avLst/>
              <a:gdLst/>
              <a:ahLst/>
              <a:cxnLst/>
              <a:rect l="l" t="t" r="r" b="b"/>
              <a:pathLst>
                <a:path w="5612" h="4638" extrusionOk="0">
                  <a:moveTo>
                    <a:pt x="3235" y="0"/>
                  </a:moveTo>
                  <a:lnTo>
                    <a:pt x="2962" y="20"/>
                  </a:lnTo>
                  <a:lnTo>
                    <a:pt x="2670" y="39"/>
                  </a:lnTo>
                  <a:lnTo>
                    <a:pt x="2378" y="98"/>
                  </a:lnTo>
                  <a:lnTo>
                    <a:pt x="2066" y="195"/>
                  </a:lnTo>
                  <a:lnTo>
                    <a:pt x="1793" y="293"/>
                  </a:lnTo>
                  <a:lnTo>
                    <a:pt x="1501" y="429"/>
                  </a:lnTo>
                  <a:lnTo>
                    <a:pt x="1286" y="546"/>
                  </a:lnTo>
                  <a:lnTo>
                    <a:pt x="1053" y="682"/>
                  </a:lnTo>
                  <a:lnTo>
                    <a:pt x="741" y="916"/>
                  </a:lnTo>
                  <a:lnTo>
                    <a:pt x="449" y="1189"/>
                  </a:lnTo>
                  <a:lnTo>
                    <a:pt x="254" y="1423"/>
                  </a:lnTo>
                  <a:lnTo>
                    <a:pt x="98" y="1637"/>
                  </a:lnTo>
                  <a:lnTo>
                    <a:pt x="20" y="1812"/>
                  </a:lnTo>
                  <a:lnTo>
                    <a:pt x="0" y="1832"/>
                  </a:lnTo>
                  <a:lnTo>
                    <a:pt x="0" y="1851"/>
                  </a:lnTo>
                  <a:lnTo>
                    <a:pt x="59" y="2027"/>
                  </a:lnTo>
                  <a:lnTo>
                    <a:pt x="117" y="2182"/>
                  </a:lnTo>
                  <a:lnTo>
                    <a:pt x="195" y="2358"/>
                  </a:lnTo>
                  <a:lnTo>
                    <a:pt x="273" y="2533"/>
                  </a:lnTo>
                  <a:lnTo>
                    <a:pt x="488" y="2864"/>
                  </a:lnTo>
                  <a:lnTo>
                    <a:pt x="624" y="3020"/>
                  </a:lnTo>
                  <a:lnTo>
                    <a:pt x="741" y="3176"/>
                  </a:lnTo>
                  <a:lnTo>
                    <a:pt x="1053" y="3488"/>
                  </a:lnTo>
                  <a:lnTo>
                    <a:pt x="1384" y="3780"/>
                  </a:lnTo>
                  <a:lnTo>
                    <a:pt x="1754" y="4053"/>
                  </a:lnTo>
                  <a:lnTo>
                    <a:pt x="1949" y="4150"/>
                  </a:lnTo>
                  <a:lnTo>
                    <a:pt x="2124" y="4267"/>
                  </a:lnTo>
                  <a:lnTo>
                    <a:pt x="2475" y="4404"/>
                  </a:lnTo>
                  <a:lnTo>
                    <a:pt x="2884" y="4521"/>
                  </a:lnTo>
                  <a:lnTo>
                    <a:pt x="3235" y="4598"/>
                  </a:lnTo>
                  <a:lnTo>
                    <a:pt x="3430" y="4618"/>
                  </a:lnTo>
                  <a:lnTo>
                    <a:pt x="3663" y="4637"/>
                  </a:lnTo>
                  <a:lnTo>
                    <a:pt x="3819" y="4618"/>
                  </a:lnTo>
                  <a:lnTo>
                    <a:pt x="3995" y="4598"/>
                  </a:lnTo>
                  <a:lnTo>
                    <a:pt x="4190" y="4560"/>
                  </a:lnTo>
                  <a:lnTo>
                    <a:pt x="4384" y="4521"/>
                  </a:lnTo>
                  <a:lnTo>
                    <a:pt x="4540" y="4462"/>
                  </a:lnTo>
                  <a:lnTo>
                    <a:pt x="4696" y="4404"/>
                  </a:lnTo>
                  <a:lnTo>
                    <a:pt x="4871" y="4287"/>
                  </a:lnTo>
                  <a:lnTo>
                    <a:pt x="5008" y="4170"/>
                  </a:lnTo>
                  <a:lnTo>
                    <a:pt x="5027" y="4150"/>
                  </a:lnTo>
                  <a:lnTo>
                    <a:pt x="5086" y="4092"/>
                  </a:lnTo>
                  <a:lnTo>
                    <a:pt x="5105" y="4033"/>
                  </a:lnTo>
                  <a:lnTo>
                    <a:pt x="5105" y="3956"/>
                  </a:lnTo>
                  <a:lnTo>
                    <a:pt x="5066" y="3897"/>
                  </a:lnTo>
                  <a:lnTo>
                    <a:pt x="5027" y="3858"/>
                  </a:lnTo>
                  <a:lnTo>
                    <a:pt x="4949" y="3839"/>
                  </a:lnTo>
                  <a:lnTo>
                    <a:pt x="5066" y="3663"/>
                  </a:lnTo>
                  <a:lnTo>
                    <a:pt x="5144" y="3468"/>
                  </a:lnTo>
                  <a:lnTo>
                    <a:pt x="5242" y="3254"/>
                  </a:lnTo>
                  <a:lnTo>
                    <a:pt x="5300" y="3020"/>
                  </a:lnTo>
                  <a:lnTo>
                    <a:pt x="5398" y="2611"/>
                  </a:lnTo>
                  <a:lnTo>
                    <a:pt x="5417" y="2358"/>
                  </a:lnTo>
                  <a:lnTo>
                    <a:pt x="5436" y="2085"/>
                  </a:lnTo>
                  <a:lnTo>
                    <a:pt x="5436" y="1851"/>
                  </a:lnTo>
                  <a:lnTo>
                    <a:pt x="5417" y="1637"/>
                  </a:lnTo>
                  <a:lnTo>
                    <a:pt x="5378" y="1462"/>
                  </a:lnTo>
                  <a:lnTo>
                    <a:pt x="5339" y="1228"/>
                  </a:lnTo>
                  <a:lnTo>
                    <a:pt x="5320" y="1111"/>
                  </a:lnTo>
                  <a:lnTo>
                    <a:pt x="5378" y="1130"/>
                  </a:lnTo>
                  <a:lnTo>
                    <a:pt x="5456" y="1130"/>
                  </a:lnTo>
                  <a:lnTo>
                    <a:pt x="5534" y="1091"/>
                  </a:lnTo>
                  <a:lnTo>
                    <a:pt x="5592" y="1033"/>
                  </a:lnTo>
                  <a:lnTo>
                    <a:pt x="5612" y="955"/>
                  </a:lnTo>
                  <a:lnTo>
                    <a:pt x="5612" y="858"/>
                  </a:lnTo>
                  <a:lnTo>
                    <a:pt x="5592" y="838"/>
                  </a:lnTo>
                  <a:lnTo>
                    <a:pt x="5573" y="819"/>
                  </a:lnTo>
                  <a:lnTo>
                    <a:pt x="5553" y="780"/>
                  </a:lnTo>
                  <a:lnTo>
                    <a:pt x="5495" y="741"/>
                  </a:lnTo>
                  <a:lnTo>
                    <a:pt x="5281" y="585"/>
                  </a:lnTo>
                  <a:lnTo>
                    <a:pt x="4988" y="448"/>
                  </a:lnTo>
                  <a:lnTo>
                    <a:pt x="4969" y="429"/>
                  </a:lnTo>
                  <a:lnTo>
                    <a:pt x="4871" y="351"/>
                  </a:lnTo>
                  <a:lnTo>
                    <a:pt x="4755" y="293"/>
                  </a:lnTo>
                  <a:lnTo>
                    <a:pt x="4638" y="234"/>
                  </a:lnTo>
                  <a:lnTo>
                    <a:pt x="4521" y="215"/>
                  </a:lnTo>
                  <a:lnTo>
                    <a:pt x="4404" y="215"/>
                  </a:lnTo>
                  <a:lnTo>
                    <a:pt x="4131" y="117"/>
                  </a:lnTo>
                  <a:lnTo>
                    <a:pt x="3839" y="59"/>
                  </a:lnTo>
                  <a:lnTo>
                    <a:pt x="3547" y="20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541;p37">
              <a:extLst>
                <a:ext uri="{FF2B5EF4-FFF2-40B4-BE49-F238E27FC236}">
                  <a16:creationId xmlns:a16="http://schemas.microsoft.com/office/drawing/2014/main" id="{62B49DD3-E47E-BDCE-FFA3-6B5DF7B23032}"/>
                </a:ext>
              </a:extLst>
            </p:cNvPr>
            <p:cNvSpPr/>
            <p:nvPr/>
          </p:nvSpPr>
          <p:spPr>
            <a:xfrm>
              <a:off x="5743025" y="695000"/>
              <a:ext cx="142750" cy="117925"/>
            </a:xfrm>
            <a:custGeom>
              <a:avLst/>
              <a:gdLst/>
              <a:ahLst/>
              <a:cxnLst/>
              <a:rect l="l" t="t" r="r" b="b"/>
              <a:pathLst>
                <a:path w="5710" h="4717" extrusionOk="0">
                  <a:moveTo>
                    <a:pt x="2806" y="1"/>
                  </a:moveTo>
                  <a:lnTo>
                    <a:pt x="2514" y="20"/>
                  </a:lnTo>
                  <a:lnTo>
                    <a:pt x="2222" y="59"/>
                  </a:lnTo>
                  <a:lnTo>
                    <a:pt x="1890" y="137"/>
                  </a:lnTo>
                  <a:lnTo>
                    <a:pt x="1559" y="235"/>
                  </a:lnTo>
                  <a:lnTo>
                    <a:pt x="1501" y="254"/>
                  </a:lnTo>
                  <a:lnTo>
                    <a:pt x="1306" y="313"/>
                  </a:lnTo>
                  <a:lnTo>
                    <a:pt x="1150" y="371"/>
                  </a:lnTo>
                  <a:lnTo>
                    <a:pt x="994" y="449"/>
                  </a:lnTo>
                  <a:lnTo>
                    <a:pt x="975" y="449"/>
                  </a:lnTo>
                  <a:lnTo>
                    <a:pt x="838" y="527"/>
                  </a:lnTo>
                  <a:lnTo>
                    <a:pt x="721" y="624"/>
                  </a:lnTo>
                  <a:lnTo>
                    <a:pt x="488" y="761"/>
                  </a:lnTo>
                  <a:lnTo>
                    <a:pt x="312" y="878"/>
                  </a:lnTo>
                  <a:lnTo>
                    <a:pt x="156" y="995"/>
                  </a:lnTo>
                  <a:lnTo>
                    <a:pt x="137" y="1014"/>
                  </a:lnTo>
                  <a:lnTo>
                    <a:pt x="137" y="1034"/>
                  </a:lnTo>
                  <a:lnTo>
                    <a:pt x="40" y="1092"/>
                  </a:lnTo>
                  <a:lnTo>
                    <a:pt x="20" y="1112"/>
                  </a:lnTo>
                  <a:lnTo>
                    <a:pt x="1" y="1151"/>
                  </a:lnTo>
                  <a:lnTo>
                    <a:pt x="1" y="1170"/>
                  </a:lnTo>
                  <a:lnTo>
                    <a:pt x="20" y="1228"/>
                  </a:lnTo>
                  <a:lnTo>
                    <a:pt x="40" y="1228"/>
                  </a:lnTo>
                  <a:lnTo>
                    <a:pt x="20" y="1267"/>
                  </a:lnTo>
                  <a:lnTo>
                    <a:pt x="40" y="1345"/>
                  </a:lnTo>
                  <a:lnTo>
                    <a:pt x="78" y="1423"/>
                  </a:lnTo>
                  <a:lnTo>
                    <a:pt x="137" y="1482"/>
                  </a:lnTo>
                  <a:lnTo>
                    <a:pt x="195" y="1501"/>
                  </a:lnTo>
                  <a:lnTo>
                    <a:pt x="332" y="1716"/>
                  </a:lnTo>
                  <a:lnTo>
                    <a:pt x="332" y="2008"/>
                  </a:lnTo>
                  <a:lnTo>
                    <a:pt x="351" y="2222"/>
                  </a:lnTo>
                  <a:lnTo>
                    <a:pt x="390" y="2456"/>
                  </a:lnTo>
                  <a:lnTo>
                    <a:pt x="449" y="2709"/>
                  </a:lnTo>
                  <a:lnTo>
                    <a:pt x="507" y="2963"/>
                  </a:lnTo>
                  <a:lnTo>
                    <a:pt x="663" y="3333"/>
                  </a:lnTo>
                  <a:lnTo>
                    <a:pt x="760" y="3567"/>
                  </a:lnTo>
                  <a:lnTo>
                    <a:pt x="877" y="3761"/>
                  </a:lnTo>
                  <a:lnTo>
                    <a:pt x="994" y="3937"/>
                  </a:lnTo>
                  <a:lnTo>
                    <a:pt x="1131" y="4093"/>
                  </a:lnTo>
                  <a:lnTo>
                    <a:pt x="1072" y="4132"/>
                  </a:lnTo>
                  <a:lnTo>
                    <a:pt x="1033" y="4171"/>
                  </a:lnTo>
                  <a:lnTo>
                    <a:pt x="1014" y="4248"/>
                  </a:lnTo>
                  <a:lnTo>
                    <a:pt x="1014" y="4326"/>
                  </a:lnTo>
                  <a:lnTo>
                    <a:pt x="1053" y="4385"/>
                  </a:lnTo>
                  <a:lnTo>
                    <a:pt x="1111" y="4424"/>
                  </a:lnTo>
                  <a:lnTo>
                    <a:pt x="1131" y="4443"/>
                  </a:lnTo>
                  <a:lnTo>
                    <a:pt x="1286" y="4541"/>
                  </a:lnTo>
                  <a:lnTo>
                    <a:pt x="1481" y="4599"/>
                  </a:lnTo>
                  <a:lnTo>
                    <a:pt x="1657" y="4658"/>
                  </a:lnTo>
                  <a:lnTo>
                    <a:pt x="1813" y="4677"/>
                  </a:lnTo>
                  <a:lnTo>
                    <a:pt x="2007" y="4697"/>
                  </a:lnTo>
                  <a:lnTo>
                    <a:pt x="2183" y="4716"/>
                  </a:lnTo>
                  <a:lnTo>
                    <a:pt x="2378" y="4697"/>
                  </a:lnTo>
                  <a:lnTo>
                    <a:pt x="2533" y="4677"/>
                  </a:lnTo>
                  <a:lnTo>
                    <a:pt x="2767" y="4638"/>
                  </a:lnTo>
                  <a:lnTo>
                    <a:pt x="2943" y="4580"/>
                  </a:lnTo>
                  <a:lnTo>
                    <a:pt x="3293" y="4463"/>
                  </a:lnTo>
                  <a:lnTo>
                    <a:pt x="3664" y="4268"/>
                  </a:lnTo>
                  <a:lnTo>
                    <a:pt x="3995" y="4073"/>
                  </a:lnTo>
                  <a:lnTo>
                    <a:pt x="4151" y="3937"/>
                  </a:lnTo>
                  <a:lnTo>
                    <a:pt x="4326" y="3800"/>
                  </a:lnTo>
                  <a:lnTo>
                    <a:pt x="4657" y="3469"/>
                  </a:lnTo>
                  <a:lnTo>
                    <a:pt x="4930" y="3157"/>
                  </a:lnTo>
                  <a:lnTo>
                    <a:pt x="5183" y="2787"/>
                  </a:lnTo>
                  <a:lnTo>
                    <a:pt x="5281" y="2612"/>
                  </a:lnTo>
                  <a:lnTo>
                    <a:pt x="5378" y="2436"/>
                  </a:lnTo>
                  <a:lnTo>
                    <a:pt x="5534" y="2066"/>
                  </a:lnTo>
                  <a:lnTo>
                    <a:pt x="5592" y="1891"/>
                  </a:lnTo>
                  <a:lnTo>
                    <a:pt x="5651" y="1716"/>
                  </a:lnTo>
                  <a:lnTo>
                    <a:pt x="5690" y="1540"/>
                  </a:lnTo>
                  <a:lnTo>
                    <a:pt x="5709" y="1365"/>
                  </a:lnTo>
                  <a:lnTo>
                    <a:pt x="5709" y="1345"/>
                  </a:lnTo>
                  <a:lnTo>
                    <a:pt x="5690" y="1326"/>
                  </a:lnTo>
                  <a:lnTo>
                    <a:pt x="5573" y="1170"/>
                  </a:lnTo>
                  <a:lnTo>
                    <a:pt x="5398" y="975"/>
                  </a:lnTo>
                  <a:lnTo>
                    <a:pt x="5164" y="780"/>
                  </a:lnTo>
                  <a:lnTo>
                    <a:pt x="4833" y="547"/>
                  </a:lnTo>
                  <a:lnTo>
                    <a:pt x="4501" y="371"/>
                  </a:lnTo>
                  <a:lnTo>
                    <a:pt x="4248" y="274"/>
                  </a:lnTo>
                  <a:lnTo>
                    <a:pt x="4014" y="176"/>
                  </a:lnTo>
                  <a:lnTo>
                    <a:pt x="3683" y="98"/>
                  </a:lnTo>
                  <a:lnTo>
                    <a:pt x="3410" y="40"/>
                  </a:lnTo>
                  <a:lnTo>
                    <a:pt x="3098" y="1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542;p37">
              <a:extLst>
                <a:ext uri="{FF2B5EF4-FFF2-40B4-BE49-F238E27FC236}">
                  <a16:creationId xmlns:a16="http://schemas.microsoft.com/office/drawing/2014/main" id="{7302F80B-6EDB-59BC-BDD2-0770ED3B0898}"/>
                </a:ext>
              </a:extLst>
            </p:cNvPr>
            <p:cNvSpPr/>
            <p:nvPr/>
          </p:nvSpPr>
          <p:spPr>
            <a:xfrm>
              <a:off x="5451250" y="1149475"/>
              <a:ext cx="114975" cy="139825"/>
            </a:xfrm>
            <a:custGeom>
              <a:avLst/>
              <a:gdLst/>
              <a:ahLst/>
              <a:cxnLst/>
              <a:rect l="l" t="t" r="r" b="b"/>
              <a:pathLst>
                <a:path w="4599" h="5593" extrusionOk="0">
                  <a:moveTo>
                    <a:pt x="3683" y="0"/>
                  </a:moveTo>
                  <a:lnTo>
                    <a:pt x="3605" y="20"/>
                  </a:lnTo>
                  <a:lnTo>
                    <a:pt x="3547" y="78"/>
                  </a:lnTo>
                  <a:lnTo>
                    <a:pt x="3508" y="137"/>
                  </a:lnTo>
                  <a:lnTo>
                    <a:pt x="3508" y="215"/>
                  </a:lnTo>
                  <a:lnTo>
                    <a:pt x="3527" y="293"/>
                  </a:lnTo>
                  <a:lnTo>
                    <a:pt x="3410" y="254"/>
                  </a:lnTo>
                  <a:lnTo>
                    <a:pt x="3177" y="215"/>
                  </a:lnTo>
                  <a:lnTo>
                    <a:pt x="3001" y="176"/>
                  </a:lnTo>
                  <a:lnTo>
                    <a:pt x="2787" y="176"/>
                  </a:lnTo>
                  <a:lnTo>
                    <a:pt x="2534" y="156"/>
                  </a:lnTo>
                  <a:lnTo>
                    <a:pt x="2280" y="176"/>
                  </a:lnTo>
                  <a:lnTo>
                    <a:pt x="2027" y="195"/>
                  </a:lnTo>
                  <a:lnTo>
                    <a:pt x="1813" y="234"/>
                  </a:lnTo>
                  <a:lnTo>
                    <a:pt x="1618" y="273"/>
                  </a:lnTo>
                  <a:lnTo>
                    <a:pt x="1384" y="351"/>
                  </a:lnTo>
                  <a:lnTo>
                    <a:pt x="1170" y="429"/>
                  </a:lnTo>
                  <a:lnTo>
                    <a:pt x="975" y="527"/>
                  </a:lnTo>
                  <a:lnTo>
                    <a:pt x="799" y="624"/>
                  </a:lnTo>
                  <a:lnTo>
                    <a:pt x="780" y="566"/>
                  </a:lnTo>
                  <a:lnTo>
                    <a:pt x="741" y="507"/>
                  </a:lnTo>
                  <a:lnTo>
                    <a:pt x="663" y="488"/>
                  </a:lnTo>
                  <a:lnTo>
                    <a:pt x="605" y="468"/>
                  </a:lnTo>
                  <a:lnTo>
                    <a:pt x="527" y="507"/>
                  </a:lnTo>
                  <a:lnTo>
                    <a:pt x="488" y="546"/>
                  </a:lnTo>
                  <a:lnTo>
                    <a:pt x="468" y="566"/>
                  </a:lnTo>
                  <a:lnTo>
                    <a:pt x="332" y="702"/>
                  </a:lnTo>
                  <a:lnTo>
                    <a:pt x="234" y="897"/>
                  </a:lnTo>
                  <a:lnTo>
                    <a:pt x="157" y="1053"/>
                  </a:lnTo>
                  <a:lnTo>
                    <a:pt x="98" y="1208"/>
                  </a:lnTo>
                  <a:lnTo>
                    <a:pt x="59" y="1384"/>
                  </a:lnTo>
                  <a:lnTo>
                    <a:pt x="20" y="1579"/>
                  </a:lnTo>
                  <a:lnTo>
                    <a:pt x="1" y="1754"/>
                  </a:lnTo>
                  <a:lnTo>
                    <a:pt x="1" y="1929"/>
                  </a:lnTo>
                  <a:lnTo>
                    <a:pt x="1" y="2144"/>
                  </a:lnTo>
                  <a:lnTo>
                    <a:pt x="20" y="2339"/>
                  </a:lnTo>
                  <a:lnTo>
                    <a:pt x="79" y="2689"/>
                  </a:lnTo>
                  <a:lnTo>
                    <a:pt x="215" y="3098"/>
                  </a:lnTo>
                  <a:lnTo>
                    <a:pt x="351" y="3449"/>
                  </a:lnTo>
                  <a:lnTo>
                    <a:pt x="449" y="3625"/>
                  </a:lnTo>
                  <a:lnTo>
                    <a:pt x="566" y="3819"/>
                  </a:lnTo>
                  <a:lnTo>
                    <a:pt x="838" y="4209"/>
                  </a:lnTo>
                  <a:lnTo>
                    <a:pt x="1111" y="4521"/>
                  </a:lnTo>
                  <a:lnTo>
                    <a:pt x="1423" y="4833"/>
                  </a:lnTo>
                  <a:lnTo>
                    <a:pt x="1579" y="4969"/>
                  </a:lnTo>
                  <a:lnTo>
                    <a:pt x="1735" y="5086"/>
                  </a:lnTo>
                  <a:lnTo>
                    <a:pt x="2066" y="5300"/>
                  </a:lnTo>
                  <a:lnTo>
                    <a:pt x="2241" y="5398"/>
                  </a:lnTo>
                  <a:lnTo>
                    <a:pt x="2397" y="5475"/>
                  </a:lnTo>
                  <a:lnTo>
                    <a:pt x="2573" y="5534"/>
                  </a:lnTo>
                  <a:lnTo>
                    <a:pt x="2748" y="5592"/>
                  </a:lnTo>
                  <a:lnTo>
                    <a:pt x="2787" y="5573"/>
                  </a:lnTo>
                  <a:lnTo>
                    <a:pt x="2962" y="5495"/>
                  </a:lnTo>
                  <a:lnTo>
                    <a:pt x="3177" y="5339"/>
                  </a:lnTo>
                  <a:lnTo>
                    <a:pt x="3410" y="5144"/>
                  </a:lnTo>
                  <a:lnTo>
                    <a:pt x="3683" y="4852"/>
                  </a:lnTo>
                  <a:lnTo>
                    <a:pt x="3917" y="4560"/>
                  </a:lnTo>
                  <a:lnTo>
                    <a:pt x="4053" y="4326"/>
                  </a:lnTo>
                  <a:lnTo>
                    <a:pt x="4190" y="4112"/>
                  </a:lnTo>
                  <a:lnTo>
                    <a:pt x="4326" y="3800"/>
                  </a:lnTo>
                  <a:lnTo>
                    <a:pt x="4424" y="3547"/>
                  </a:lnTo>
                  <a:lnTo>
                    <a:pt x="4501" y="3235"/>
                  </a:lnTo>
                  <a:lnTo>
                    <a:pt x="4560" y="2943"/>
                  </a:lnTo>
                  <a:lnTo>
                    <a:pt x="4599" y="2650"/>
                  </a:lnTo>
                  <a:lnTo>
                    <a:pt x="4599" y="2378"/>
                  </a:lnTo>
                  <a:lnTo>
                    <a:pt x="4599" y="2066"/>
                  </a:lnTo>
                  <a:lnTo>
                    <a:pt x="4560" y="1774"/>
                  </a:lnTo>
                  <a:lnTo>
                    <a:pt x="4501" y="1481"/>
                  </a:lnTo>
                  <a:lnTo>
                    <a:pt x="4424" y="1208"/>
                  </a:lnTo>
                  <a:lnTo>
                    <a:pt x="4404" y="1170"/>
                  </a:lnTo>
                  <a:lnTo>
                    <a:pt x="4424" y="1092"/>
                  </a:lnTo>
                  <a:lnTo>
                    <a:pt x="4385" y="955"/>
                  </a:lnTo>
                  <a:lnTo>
                    <a:pt x="4346" y="838"/>
                  </a:lnTo>
                  <a:lnTo>
                    <a:pt x="4268" y="741"/>
                  </a:lnTo>
                  <a:lnTo>
                    <a:pt x="4209" y="643"/>
                  </a:lnTo>
                  <a:lnTo>
                    <a:pt x="4190" y="624"/>
                  </a:lnTo>
                  <a:lnTo>
                    <a:pt x="4034" y="332"/>
                  </a:lnTo>
                  <a:lnTo>
                    <a:pt x="3897" y="98"/>
                  </a:lnTo>
                  <a:lnTo>
                    <a:pt x="3858" y="59"/>
                  </a:lnTo>
                  <a:lnTo>
                    <a:pt x="3820" y="20"/>
                  </a:lnTo>
                  <a:lnTo>
                    <a:pt x="3800" y="20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543;p37">
              <a:extLst>
                <a:ext uri="{FF2B5EF4-FFF2-40B4-BE49-F238E27FC236}">
                  <a16:creationId xmlns:a16="http://schemas.microsoft.com/office/drawing/2014/main" id="{0A8210B8-22E9-0395-3E8D-780238D15966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extrusionOk="0">
                  <a:moveTo>
                    <a:pt x="12528" y="1"/>
                  </a:move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544;p37">
              <a:extLst>
                <a:ext uri="{FF2B5EF4-FFF2-40B4-BE49-F238E27FC236}">
                  <a16:creationId xmlns:a16="http://schemas.microsoft.com/office/drawing/2014/main" id="{A7698B68-1716-683E-2039-6649E8D799ED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fill="none" extrusionOk="0">
                  <a:moveTo>
                    <a:pt x="14652" y="25077"/>
                  </a:move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545;p37">
              <a:extLst>
                <a:ext uri="{FF2B5EF4-FFF2-40B4-BE49-F238E27FC236}">
                  <a16:creationId xmlns:a16="http://schemas.microsoft.com/office/drawing/2014/main" id="{83167DF7-F094-FD6B-E2B6-DCBE695B544B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546;p37">
              <a:extLst>
                <a:ext uri="{FF2B5EF4-FFF2-40B4-BE49-F238E27FC236}">
                  <a16:creationId xmlns:a16="http://schemas.microsoft.com/office/drawing/2014/main" id="{4B093918-5453-2CC0-55CB-0C0B39BC5AF0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extrusionOk="0">
                  <a:moveTo>
                    <a:pt x="11223" y="1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22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547;p37">
              <a:extLst>
                <a:ext uri="{FF2B5EF4-FFF2-40B4-BE49-F238E27FC236}">
                  <a16:creationId xmlns:a16="http://schemas.microsoft.com/office/drawing/2014/main" id="{B1DECB40-9207-3C1B-2DCE-B404205C7063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fill="none" extrusionOk="0">
                  <a:moveTo>
                    <a:pt x="10619" y="79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009" y="40"/>
                  </a:lnTo>
                  <a:lnTo>
                    <a:pt x="11223" y="1"/>
                  </a:lnTo>
                  <a:lnTo>
                    <a:pt x="11223" y="1"/>
                  </a:lnTo>
                  <a:lnTo>
                    <a:pt x="10619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548;p37">
              <a:extLst>
                <a:ext uri="{FF2B5EF4-FFF2-40B4-BE49-F238E27FC236}">
                  <a16:creationId xmlns:a16="http://schemas.microsoft.com/office/drawing/2014/main" id="{F07010F7-6471-79EF-5A1A-110F3FF6A734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549;p37">
              <a:extLst>
                <a:ext uri="{FF2B5EF4-FFF2-40B4-BE49-F238E27FC236}">
                  <a16:creationId xmlns:a16="http://schemas.microsoft.com/office/drawing/2014/main" id="{D1CC2100-CDF2-9B6A-2CF3-C194809F4D9F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550;p37">
              <a:extLst>
                <a:ext uri="{FF2B5EF4-FFF2-40B4-BE49-F238E27FC236}">
                  <a16:creationId xmlns:a16="http://schemas.microsoft.com/office/drawing/2014/main" id="{370E032D-E6B9-9F99-C8A5-AE4F200424E7}"/>
                </a:ext>
              </a:extLst>
            </p:cNvPr>
            <p:cNvSpPr/>
            <p:nvPr/>
          </p:nvSpPr>
          <p:spPr>
            <a:xfrm>
              <a:off x="5672875" y="109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551;p37">
              <a:extLst>
                <a:ext uri="{FF2B5EF4-FFF2-40B4-BE49-F238E27FC236}">
                  <a16:creationId xmlns:a16="http://schemas.microsoft.com/office/drawing/2014/main" id="{9549C99C-3845-BDB5-C3A7-F9DF8B56827B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extrusionOk="0">
                  <a:moveTo>
                    <a:pt x="254" y="0"/>
                  </a:move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552;p37">
              <a:extLst>
                <a:ext uri="{FF2B5EF4-FFF2-40B4-BE49-F238E27FC236}">
                  <a16:creationId xmlns:a16="http://schemas.microsoft.com/office/drawing/2014/main" id="{A658765B-7204-02A9-C666-4881ED71A68A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fill="none" extrusionOk="0">
                  <a:moveTo>
                    <a:pt x="351" y="0"/>
                  </a:moveTo>
                  <a:lnTo>
                    <a:pt x="351" y="0"/>
                  </a:lnTo>
                  <a:lnTo>
                    <a:pt x="254" y="0"/>
                  </a:lnTo>
                  <a:lnTo>
                    <a:pt x="176" y="39"/>
                  </a:ln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150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507" y="20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553;p37">
              <a:extLst>
                <a:ext uri="{FF2B5EF4-FFF2-40B4-BE49-F238E27FC236}">
                  <a16:creationId xmlns:a16="http://schemas.microsoft.com/office/drawing/2014/main" id="{2E84B55B-A4EA-FE70-5F63-92E9B74C0852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extrusionOk="0">
                  <a:moveTo>
                    <a:pt x="371" y="1"/>
                  </a:moveTo>
                  <a:lnTo>
                    <a:pt x="312" y="20"/>
                  </a:ln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554;p37">
              <a:extLst>
                <a:ext uri="{FF2B5EF4-FFF2-40B4-BE49-F238E27FC236}">
                  <a16:creationId xmlns:a16="http://schemas.microsoft.com/office/drawing/2014/main" id="{839F2DB4-10E6-9DD2-84A0-112FDCD6E407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fill="none" extrusionOk="0">
                  <a:moveTo>
                    <a:pt x="235" y="40"/>
                  </a:move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897" y="1599"/>
                  </a:lnTo>
                  <a:lnTo>
                    <a:pt x="975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lnTo>
                    <a:pt x="371" y="1"/>
                  </a:lnTo>
                  <a:lnTo>
                    <a:pt x="312" y="20"/>
                  </a:lnTo>
                  <a:lnTo>
                    <a:pt x="235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555;p37">
              <a:extLst>
                <a:ext uri="{FF2B5EF4-FFF2-40B4-BE49-F238E27FC236}">
                  <a16:creationId xmlns:a16="http://schemas.microsoft.com/office/drawing/2014/main" id="{25058EAD-8AF9-B315-7D48-7621351CD544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extrusionOk="0">
                  <a:moveTo>
                    <a:pt x="33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556;p37">
              <a:extLst>
                <a:ext uri="{FF2B5EF4-FFF2-40B4-BE49-F238E27FC236}">
                  <a16:creationId xmlns:a16="http://schemas.microsoft.com/office/drawing/2014/main" id="{30BF5BE0-40F9-A05B-2071-56E30BE809E4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fill="none" extrusionOk="0">
                  <a:moveTo>
                    <a:pt x="0" y="332"/>
                  </a:move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760" y="1403"/>
                  </a:lnTo>
                  <a:lnTo>
                    <a:pt x="838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32" y="0"/>
                  </a:ln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557;p37">
              <a:extLst>
                <a:ext uri="{FF2B5EF4-FFF2-40B4-BE49-F238E27FC236}">
                  <a16:creationId xmlns:a16="http://schemas.microsoft.com/office/drawing/2014/main" id="{4759B06A-476D-503B-DBC0-73A62C14367F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extrusionOk="0">
                  <a:moveTo>
                    <a:pt x="332" y="1"/>
                  </a:moveTo>
                  <a:lnTo>
                    <a:pt x="273" y="20"/>
                  </a:ln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558;p37">
              <a:extLst>
                <a:ext uri="{FF2B5EF4-FFF2-40B4-BE49-F238E27FC236}">
                  <a16:creationId xmlns:a16="http://schemas.microsoft.com/office/drawing/2014/main" id="{AF4BCCD8-EDC8-5DB3-1F97-E176A8E5E50F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fill="none" extrusionOk="0">
                  <a:moveTo>
                    <a:pt x="215" y="39"/>
                  </a:move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3" y="20"/>
                  </a:lnTo>
                  <a:lnTo>
                    <a:pt x="215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559;p37">
              <a:extLst>
                <a:ext uri="{FF2B5EF4-FFF2-40B4-BE49-F238E27FC236}">
                  <a16:creationId xmlns:a16="http://schemas.microsoft.com/office/drawing/2014/main" id="{7BBF3B29-1557-62DA-B8DA-4B1A973CC0BD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extrusionOk="0">
                  <a:moveTo>
                    <a:pt x="274" y="1"/>
                  </a:move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560;p37">
              <a:extLst>
                <a:ext uri="{FF2B5EF4-FFF2-40B4-BE49-F238E27FC236}">
                  <a16:creationId xmlns:a16="http://schemas.microsoft.com/office/drawing/2014/main" id="{1794CE7E-4A85-6070-80F7-12BC75C67A1D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fill="none" extrusionOk="0">
                  <a:moveTo>
                    <a:pt x="1" y="371"/>
                  </a:moveTo>
                  <a:lnTo>
                    <a:pt x="1" y="371"/>
                  </a:lnTo>
                  <a:lnTo>
                    <a:pt x="20" y="449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839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69" y="20"/>
                  </a:lnTo>
                  <a:lnTo>
                    <a:pt x="410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4" y="1"/>
                  </a:ln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561;p37">
              <a:extLst>
                <a:ext uri="{FF2B5EF4-FFF2-40B4-BE49-F238E27FC236}">
                  <a16:creationId xmlns:a16="http://schemas.microsoft.com/office/drawing/2014/main" id="{B0664F5E-3607-E4B4-63CB-522DAEC5FEA9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extrusionOk="0">
                  <a:moveTo>
                    <a:pt x="254" y="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562;p37">
              <a:extLst>
                <a:ext uri="{FF2B5EF4-FFF2-40B4-BE49-F238E27FC236}">
                  <a16:creationId xmlns:a16="http://schemas.microsoft.com/office/drawing/2014/main" id="{6B05153B-EB4C-532F-D3BC-BC54B46366D9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fill="none" extrusionOk="0">
                  <a:moveTo>
                    <a:pt x="195" y="2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54" y="0"/>
                  </a:lnTo>
                  <a:lnTo>
                    <a:pt x="195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563;p37">
              <a:extLst>
                <a:ext uri="{FF2B5EF4-FFF2-40B4-BE49-F238E27FC236}">
                  <a16:creationId xmlns:a16="http://schemas.microsoft.com/office/drawing/2014/main" id="{7A087138-1454-08A6-C0B7-206FB6A89CC0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extrusionOk="0">
                  <a:moveTo>
                    <a:pt x="351" y="1"/>
                  </a:move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564;p37">
              <a:extLst>
                <a:ext uri="{FF2B5EF4-FFF2-40B4-BE49-F238E27FC236}">
                  <a16:creationId xmlns:a16="http://schemas.microsoft.com/office/drawing/2014/main" id="{468F13BB-EECC-E21B-25F9-B61099E28D4C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5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565;p37">
              <a:extLst>
                <a:ext uri="{FF2B5EF4-FFF2-40B4-BE49-F238E27FC236}">
                  <a16:creationId xmlns:a16="http://schemas.microsoft.com/office/drawing/2014/main" id="{98B588A3-4FCD-18BC-39AE-D6615DAA7A8C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extrusionOk="0">
                  <a:moveTo>
                    <a:pt x="312" y="1"/>
                  </a:move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566;p37">
              <a:extLst>
                <a:ext uri="{FF2B5EF4-FFF2-40B4-BE49-F238E27FC236}">
                  <a16:creationId xmlns:a16="http://schemas.microsoft.com/office/drawing/2014/main" id="{2269BB2F-73ED-2EB6-0461-4D798AE4BD25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fill="none" extrusionOk="0">
                  <a:moveTo>
                    <a:pt x="312" y="1"/>
                  </a:moveTo>
                  <a:lnTo>
                    <a:pt x="312" y="1"/>
                  </a:ln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lnTo>
                    <a:pt x="351" y="1"/>
                  </a:lnTo>
                  <a:lnTo>
                    <a:pt x="351" y="1"/>
                  </a:lnTo>
                  <a:lnTo>
                    <a:pt x="31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567;p37">
              <a:extLst>
                <a:ext uri="{FF2B5EF4-FFF2-40B4-BE49-F238E27FC236}">
                  <a16:creationId xmlns:a16="http://schemas.microsoft.com/office/drawing/2014/main" id="{31543841-A1FD-75A8-E452-220C6D62EDCB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extrusionOk="0">
                  <a:moveTo>
                    <a:pt x="312" y="0"/>
                  </a:moveTo>
                  <a:lnTo>
                    <a:pt x="215" y="19"/>
                  </a:ln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568;p37">
              <a:extLst>
                <a:ext uri="{FF2B5EF4-FFF2-40B4-BE49-F238E27FC236}">
                  <a16:creationId xmlns:a16="http://schemas.microsoft.com/office/drawing/2014/main" id="{F546FBBA-07DF-0CF2-6D95-B3EB0A6CBA0D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fill="none" extrusionOk="0">
                  <a:moveTo>
                    <a:pt x="117" y="78"/>
                  </a:move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468" y="799"/>
                  </a:lnTo>
                  <a:lnTo>
                    <a:pt x="546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15" y="19"/>
                  </a:lnTo>
                  <a:lnTo>
                    <a:pt x="117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569;p37">
              <a:extLst>
                <a:ext uri="{FF2B5EF4-FFF2-40B4-BE49-F238E27FC236}">
                  <a16:creationId xmlns:a16="http://schemas.microsoft.com/office/drawing/2014/main" id="{75091A49-688F-8135-5714-57FDF8DEBA89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extrusionOk="0">
                  <a:moveTo>
                    <a:pt x="371" y="0"/>
                  </a:move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570;p37">
              <a:extLst>
                <a:ext uri="{FF2B5EF4-FFF2-40B4-BE49-F238E27FC236}">
                  <a16:creationId xmlns:a16="http://schemas.microsoft.com/office/drawing/2014/main" id="{5BAED10E-DF08-52D3-A034-818A6FF81CCB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fill="none" extrusionOk="0">
                  <a:moveTo>
                    <a:pt x="40" y="487"/>
                  </a:move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975" y="1091"/>
                  </a:lnTo>
                  <a:lnTo>
                    <a:pt x="1053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571;p37">
              <a:extLst>
                <a:ext uri="{FF2B5EF4-FFF2-40B4-BE49-F238E27FC236}">
                  <a16:creationId xmlns:a16="http://schemas.microsoft.com/office/drawing/2014/main" id="{FC98F220-F357-1631-B427-2BC3B9DE0F1F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extrusionOk="0">
                  <a:moveTo>
                    <a:pt x="215" y="0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468" y="2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572;p37">
              <a:extLst>
                <a:ext uri="{FF2B5EF4-FFF2-40B4-BE49-F238E27FC236}">
                  <a16:creationId xmlns:a16="http://schemas.microsoft.com/office/drawing/2014/main" id="{301EDD68-C00E-F1E6-38D8-5D3FF641D633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546" y="2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15" y="0"/>
                  </a:lnTo>
                  <a:lnTo>
                    <a:pt x="137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573;p37">
              <a:extLst>
                <a:ext uri="{FF2B5EF4-FFF2-40B4-BE49-F238E27FC236}">
                  <a16:creationId xmlns:a16="http://schemas.microsoft.com/office/drawing/2014/main" id="{5887E9DC-17D6-97DA-5D3D-C4A7F83961CA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extrusionOk="0">
                  <a:moveTo>
                    <a:pt x="273" y="0"/>
                  </a:moveTo>
                  <a:lnTo>
                    <a:pt x="195" y="20"/>
                  </a:ln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574;p37">
              <a:extLst>
                <a:ext uri="{FF2B5EF4-FFF2-40B4-BE49-F238E27FC236}">
                  <a16:creationId xmlns:a16="http://schemas.microsoft.com/office/drawing/2014/main" id="{AE2602B1-5BFB-B2D5-FD99-409C2F64123A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04" y="955"/>
                  </a:lnTo>
                  <a:lnTo>
                    <a:pt x="604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195" y="20"/>
                  </a:lnTo>
                  <a:lnTo>
                    <a:pt x="137" y="3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575;p37">
              <a:extLst>
                <a:ext uri="{FF2B5EF4-FFF2-40B4-BE49-F238E27FC236}">
                  <a16:creationId xmlns:a16="http://schemas.microsoft.com/office/drawing/2014/main" id="{64F0A094-EB60-123E-CEA7-9C1D2796B94D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extrusionOk="0">
                  <a:moveTo>
                    <a:pt x="234" y="0"/>
                  </a:move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576;p37">
              <a:extLst>
                <a:ext uri="{FF2B5EF4-FFF2-40B4-BE49-F238E27FC236}">
                  <a16:creationId xmlns:a16="http://schemas.microsoft.com/office/drawing/2014/main" id="{AEA8717B-0E2E-C6C5-71E6-53344A62B628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fill="none" extrusionOk="0">
                  <a:moveTo>
                    <a:pt x="20" y="312"/>
                  </a:move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577;p37">
              <a:extLst>
                <a:ext uri="{FF2B5EF4-FFF2-40B4-BE49-F238E27FC236}">
                  <a16:creationId xmlns:a16="http://schemas.microsoft.com/office/drawing/2014/main" id="{2528CA0D-8DDD-1809-9CC1-5BEA53A01540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extrusionOk="0">
                  <a:moveTo>
                    <a:pt x="195" y="0"/>
                  </a:move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578;p37">
              <a:extLst>
                <a:ext uri="{FF2B5EF4-FFF2-40B4-BE49-F238E27FC236}">
                  <a16:creationId xmlns:a16="http://schemas.microsoft.com/office/drawing/2014/main" id="{8D13ABCC-621B-DC54-0EC4-437D21808126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fill="none" extrusionOk="0">
                  <a:moveTo>
                    <a:pt x="195" y="0"/>
                  </a:moveTo>
                  <a:lnTo>
                    <a:pt x="195" y="0"/>
                  </a:ln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19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579;p37">
              <a:extLst>
                <a:ext uri="{FF2B5EF4-FFF2-40B4-BE49-F238E27FC236}">
                  <a16:creationId xmlns:a16="http://schemas.microsoft.com/office/drawing/2014/main" id="{6545DA51-DFBE-0A5A-9787-FCB67E55C831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extrusionOk="0">
                  <a:moveTo>
                    <a:pt x="254" y="1"/>
                  </a:move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580;p37">
              <a:extLst>
                <a:ext uri="{FF2B5EF4-FFF2-40B4-BE49-F238E27FC236}">
                  <a16:creationId xmlns:a16="http://schemas.microsoft.com/office/drawing/2014/main" id="{E200605E-0452-8191-7897-8828C26D739A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4" y="1"/>
                  </a:ln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lnTo>
                    <a:pt x="371" y="1"/>
                  </a:lnTo>
                  <a:lnTo>
                    <a:pt x="351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581;p37">
              <a:extLst>
                <a:ext uri="{FF2B5EF4-FFF2-40B4-BE49-F238E27FC236}">
                  <a16:creationId xmlns:a16="http://schemas.microsoft.com/office/drawing/2014/main" id="{9D0CC07F-55FE-F5CA-4BEA-05F77A4934E4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extrusionOk="0">
                  <a:moveTo>
                    <a:pt x="332" y="1"/>
                  </a:moveTo>
                  <a:lnTo>
                    <a:pt x="254" y="20"/>
                  </a:ln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A1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582;p37">
              <a:extLst>
                <a:ext uri="{FF2B5EF4-FFF2-40B4-BE49-F238E27FC236}">
                  <a16:creationId xmlns:a16="http://schemas.microsoft.com/office/drawing/2014/main" id="{EC488C8D-9828-A9CF-6581-0767C0851933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fill="none" extrusionOk="0">
                  <a:moveTo>
                    <a:pt x="176" y="40"/>
                  </a:move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54" y="20"/>
                  </a:lnTo>
                  <a:lnTo>
                    <a:pt x="176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1583;p37">
              <a:extLst>
                <a:ext uri="{FF2B5EF4-FFF2-40B4-BE49-F238E27FC236}">
                  <a16:creationId xmlns:a16="http://schemas.microsoft.com/office/drawing/2014/main" id="{AFB6C39B-1E73-E352-3A83-0E6F2B12F119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extrusionOk="0">
                  <a:moveTo>
                    <a:pt x="3235" y="1"/>
                  </a:move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1584;p37">
              <a:extLst>
                <a:ext uri="{FF2B5EF4-FFF2-40B4-BE49-F238E27FC236}">
                  <a16:creationId xmlns:a16="http://schemas.microsoft.com/office/drawing/2014/main" id="{46BE4E27-FE87-B8AB-0E7E-E1BDA26C8BD7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fill="none" extrusionOk="0">
                  <a:moveTo>
                    <a:pt x="1" y="3586"/>
                  </a:move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lnTo>
                    <a:pt x="3235" y="1"/>
                  </a:lnTo>
                  <a:lnTo>
                    <a:pt x="3235" y="1"/>
                  </a:ln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1585;p37">
              <a:extLst>
                <a:ext uri="{FF2B5EF4-FFF2-40B4-BE49-F238E27FC236}">
                  <a16:creationId xmlns:a16="http://schemas.microsoft.com/office/drawing/2014/main" id="{97813CDF-844E-1569-29D9-5BE2F555ECA1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extrusionOk="0">
                  <a:moveTo>
                    <a:pt x="2631" y="0"/>
                  </a:moveTo>
                  <a:lnTo>
                    <a:pt x="2377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1586;p37">
              <a:extLst>
                <a:ext uri="{FF2B5EF4-FFF2-40B4-BE49-F238E27FC236}">
                  <a16:creationId xmlns:a16="http://schemas.microsoft.com/office/drawing/2014/main" id="{93AE88CD-E6FD-70D0-4328-6EF398007EE6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fill="none" extrusionOk="0">
                  <a:moveTo>
                    <a:pt x="2631" y="0"/>
                  </a:moveTo>
                  <a:lnTo>
                    <a:pt x="2631" y="0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319" y="20"/>
                  </a:lnTo>
                  <a:lnTo>
                    <a:pt x="2319" y="20"/>
                  </a:lnTo>
                  <a:lnTo>
                    <a:pt x="2300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90" y="137"/>
                  </a:lnTo>
                  <a:lnTo>
                    <a:pt x="189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812" y="17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39" y="272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7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60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650" y="0"/>
                  </a:lnTo>
                  <a:lnTo>
                    <a:pt x="26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1587;p37">
              <a:extLst>
                <a:ext uri="{FF2B5EF4-FFF2-40B4-BE49-F238E27FC236}">
                  <a16:creationId xmlns:a16="http://schemas.microsoft.com/office/drawing/2014/main" id="{09634362-6D46-208D-52B6-F886AC81E465}"/>
                </a:ext>
              </a:extLst>
            </p:cNvPr>
            <p:cNvSpPr/>
            <p:nvPr/>
          </p:nvSpPr>
          <p:spPr>
            <a:xfrm>
              <a:off x="5298800" y="8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1588;p37">
              <a:extLst>
                <a:ext uri="{FF2B5EF4-FFF2-40B4-BE49-F238E27FC236}">
                  <a16:creationId xmlns:a16="http://schemas.microsoft.com/office/drawing/2014/main" id="{3A3F0479-80BB-06A3-22CA-254FE2F94C19}"/>
                </a:ext>
              </a:extLst>
            </p:cNvPr>
            <p:cNvSpPr/>
            <p:nvPr/>
          </p:nvSpPr>
          <p:spPr>
            <a:xfrm>
              <a:off x="5322175" y="86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1589;p37">
              <a:extLst>
                <a:ext uri="{FF2B5EF4-FFF2-40B4-BE49-F238E27FC236}">
                  <a16:creationId xmlns:a16="http://schemas.microsoft.com/office/drawing/2014/main" id="{F1B89933-6FCE-8EDB-6971-8D20B75AE5C8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extrusionOk="0">
                  <a:moveTo>
                    <a:pt x="780" y="0"/>
                  </a:move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1590;p37">
              <a:extLst>
                <a:ext uri="{FF2B5EF4-FFF2-40B4-BE49-F238E27FC236}">
                  <a16:creationId xmlns:a16="http://schemas.microsoft.com/office/drawing/2014/main" id="{22671D79-4B6D-6773-CEDC-6E279FAB0B60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fill="none" extrusionOk="0">
                  <a:moveTo>
                    <a:pt x="0" y="410"/>
                  </a:move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780" y="0"/>
                  </a:ln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1591;p37">
              <a:extLst>
                <a:ext uri="{FF2B5EF4-FFF2-40B4-BE49-F238E27FC236}">
                  <a16:creationId xmlns:a16="http://schemas.microsoft.com/office/drawing/2014/main" id="{82238419-EFCD-DA61-09C0-F7319A7F444A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extrusionOk="0">
                  <a:moveTo>
                    <a:pt x="1520" y="0"/>
                  </a:moveTo>
                  <a:lnTo>
                    <a:pt x="1325" y="20"/>
                  </a:lnTo>
                  <a:lnTo>
                    <a:pt x="1130" y="39"/>
                  </a:lnTo>
                  <a:lnTo>
                    <a:pt x="935" y="59"/>
                  </a:lnTo>
                  <a:lnTo>
                    <a:pt x="760" y="97"/>
                  </a:lnTo>
                  <a:lnTo>
                    <a:pt x="565" y="156"/>
                  </a:lnTo>
                  <a:lnTo>
                    <a:pt x="390" y="234"/>
                  </a:lnTo>
                  <a:lnTo>
                    <a:pt x="214" y="312"/>
                  </a:lnTo>
                  <a:lnTo>
                    <a:pt x="59" y="390"/>
                  </a:lnTo>
                  <a:lnTo>
                    <a:pt x="312" y="429"/>
                  </a:lnTo>
                  <a:lnTo>
                    <a:pt x="585" y="507"/>
                  </a:lnTo>
                  <a:lnTo>
                    <a:pt x="779" y="565"/>
                  </a:lnTo>
                  <a:lnTo>
                    <a:pt x="974" y="663"/>
                  </a:lnTo>
                  <a:lnTo>
                    <a:pt x="1150" y="760"/>
                  </a:lnTo>
                  <a:lnTo>
                    <a:pt x="1325" y="877"/>
                  </a:lnTo>
                  <a:lnTo>
                    <a:pt x="1481" y="994"/>
                  </a:lnTo>
                  <a:lnTo>
                    <a:pt x="1637" y="1150"/>
                  </a:lnTo>
                  <a:lnTo>
                    <a:pt x="1754" y="1286"/>
                  </a:lnTo>
                  <a:lnTo>
                    <a:pt x="1890" y="1442"/>
                  </a:lnTo>
                  <a:lnTo>
                    <a:pt x="1987" y="1617"/>
                  </a:lnTo>
                  <a:lnTo>
                    <a:pt x="2085" y="1793"/>
                  </a:lnTo>
                  <a:lnTo>
                    <a:pt x="2182" y="1987"/>
                  </a:lnTo>
                  <a:lnTo>
                    <a:pt x="2241" y="2182"/>
                  </a:lnTo>
                  <a:lnTo>
                    <a:pt x="2319" y="2377"/>
                  </a:lnTo>
                  <a:lnTo>
                    <a:pt x="2358" y="2572"/>
                  </a:lnTo>
                  <a:lnTo>
                    <a:pt x="2436" y="2981"/>
                  </a:lnTo>
                  <a:lnTo>
                    <a:pt x="2436" y="3195"/>
                  </a:lnTo>
                  <a:lnTo>
                    <a:pt x="2455" y="3410"/>
                  </a:lnTo>
                  <a:lnTo>
                    <a:pt x="2436" y="3838"/>
                  </a:lnTo>
                  <a:lnTo>
                    <a:pt x="2358" y="4267"/>
                  </a:lnTo>
                  <a:lnTo>
                    <a:pt x="2260" y="4676"/>
                  </a:lnTo>
                  <a:lnTo>
                    <a:pt x="2182" y="4871"/>
                  </a:lnTo>
                  <a:lnTo>
                    <a:pt x="2104" y="5066"/>
                  </a:lnTo>
                  <a:lnTo>
                    <a:pt x="2007" y="5261"/>
                  </a:lnTo>
                  <a:lnTo>
                    <a:pt x="1910" y="5436"/>
                  </a:lnTo>
                  <a:lnTo>
                    <a:pt x="1812" y="5611"/>
                  </a:lnTo>
                  <a:lnTo>
                    <a:pt x="1676" y="5787"/>
                  </a:lnTo>
                  <a:lnTo>
                    <a:pt x="1559" y="5943"/>
                  </a:lnTo>
                  <a:lnTo>
                    <a:pt x="1403" y="6079"/>
                  </a:lnTo>
                  <a:lnTo>
                    <a:pt x="1267" y="6215"/>
                  </a:lnTo>
                  <a:lnTo>
                    <a:pt x="1111" y="6332"/>
                  </a:lnTo>
                  <a:lnTo>
                    <a:pt x="935" y="6449"/>
                  </a:lnTo>
                  <a:lnTo>
                    <a:pt x="760" y="6527"/>
                  </a:lnTo>
                  <a:lnTo>
                    <a:pt x="565" y="6625"/>
                  </a:lnTo>
                  <a:lnTo>
                    <a:pt x="370" y="6683"/>
                  </a:lnTo>
                  <a:lnTo>
                    <a:pt x="175" y="6722"/>
                  </a:lnTo>
                  <a:lnTo>
                    <a:pt x="0" y="6761"/>
                  </a:lnTo>
                  <a:lnTo>
                    <a:pt x="175" y="6858"/>
                  </a:lnTo>
                  <a:lnTo>
                    <a:pt x="351" y="6936"/>
                  </a:lnTo>
                  <a:lnTo>
                    <a:pt x="526" y="7014"/>
                  </a:lnTo>
                  <a:lnTo>
                    <a:pt x="721" y="7073"/>
                  </a:lnTo>
                  <a:lnTo>
                    <a:pt x="916" y="7112"/>
                  </a:lnTo>
                  <a:lnTo>
                    <a:pt x="1111" y="7151"/>
                  </a:lnTo>
                  <a:lnTo>
                    <a:pt x="1306" y="7170"/>
                  </a:lnTo>
                  <a:lnTo>
                    <a:pt x="1520" y="7170"/>
                  </a:lnTo>
                  <a:lnTo>
                    <a:pt x="1851" y="7151"/>
                  </a:lnTo>
                  <a:lnTo>
                    <a:pt x="2163" y="7112"/>
                  </a:lnTo>
                  <a:lnTo>
                    <a:pt x="2475" y="7014"/>
                  </a:lnTo>
                  <a:lnTo>
                    <a:pt x="2767" y="6897"/>
                  </a:lnTo>
                  <a:lnTo>
                    <a:pt x="3059" y="6742"/>
                  </a:lnTo>
                  <a:lnTo>
                    <a:pt x="3332" y="6566"/>
                  </a:lnTo>
                  <a:lnTo>
                    <a:pt x="3566" y="6352"/>
                  </a:lnTo>
                  <a:lnTo>
                    <a:pt x="3799" y="6118"/>
                  </a:lnTo>
                  <a:lnTo>
                    <a:pt x="4014" y="5865"/>
                  </a:lnTo>
                  <a:lnTo>
                    <a:pt x="4209" y="5592"/>
                  </a:lnTo>
                  <a:lnTo>
                    <a:pt x="4364" y="5300"/>
                  </a:lnTo>
                  <a:lnTo>
                    <a:pt x="4501" y="4988"/>
                  </a:lnTo>
                  <a:lnTo>
                    <a:pt x="4598" y="4657"/>
                  </a:lnTo>
                  <a:lnTo>
                    <a:pt x="4696" y="4306"/>
                  </a:lnTo>
                  <a:lnTo>
                    <a:pt x="4735" y="3955"/>
                  </a:lnTo>
                  <a:lnTo>
                    <a:pt x="4754" y="3585"/>
                  </a:lnTo>
                  <a:lnTo>
                    <a:pt x="4735" y="3215"/>
                  </a:lnTo>
                  <a:lnTo>
                    <a:pt x="4696" y="2864"/>
                  </a:lnTo>
                  <a:lnTo>
                    <a:pt x="4598" y="2533"/>
                  </a:lnTo>
                  <a:lnTo>
                    <a:pt x="4501" y="2202"/>
                  </a:lnTo>
                  <a:lnTo>
                    <a:pt x="4364" y="1890"/>
                  </a:lnTo>
                  <a:lnTo>
                    <a:pt x="4209" y="1578"/>
                  </a:lnTo>
                  <a:lnTo>
                    <a:pt x="4014" y="1305"/>
                  </a:lnTo>
                  <a:lnTo>
                    <a:pt x="3799" y="1052"/>
                  </a:lnTo>
                  <a:lnTo>
                    <a:pt x="3566" y="818"/>
                  </a:lnTo>
                  <a:lnTo>
                    <a:pt x="3332" y="624"/>
                  </a:lnTo>
                  <a:lnTo>
                    <a:pt x="3059" y="429"/>
                  </a:lnTo>
                  <a:lnTo>
                    <a:pt x="2767" y="292"/>
                  </a:lnTo>
                  <a:lnTo>
                    <a:pt x="2475" y="175"/>
                  </a:lnTo>
                  <a:lnTo>
                    <a:pt x="2163" y="78"/>
                  </a:lnTo>
                  <a:lnTo>
                    <a:pt x="1851" y="20"/>
                  </a:lnTo>
                  <a:lnTo>
                    <a:pt x="152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1592;p37">
              <a:extLst>
                <a:ext uri="{FF2B5EF4-FFF2-40B4-BE49-F238E27FC236}">
                  <a16:creationId xmlns:a16="http://schemas.microsoft.com/office/drawing/2014/main" id="{D37CE25D-7905-037C-2ED2-70CBF6B1FD22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fill="none" extrusionOk="0">
                  <a:moveTo>
                    <a:pt x="4754" y="3585"/>
                  </a:moveTo>
                  <a:lnTo>
                    <a:pt x="4754" y="3585"/>
                  </a:lnTo>
                  <a:lnTo>
                    <a:pt x="4735" y="3955"/>
                  </a:lnTo>
                  <a:lnTo>
                    <a:pt x="4696" y="4306"/>
                  </a:lnTo>
                  <a:lnTo>
                    <a:pt x="4598" y="4657"/>
                  </a:lnTo>
                  <a:lnTo>
                    <a:pt x="4501" y="4988"/>
                  </a:lnTo>
                  <a:lnTo>
                    <a:pt x="4364" y="5300"/>
                  </a:lnTo>
                  <a:lnTo>
                    <a:pt x="4209" y="5592"/>
                  </a:lnTo>
                  <a:lnTo>
                    <a:pt x="4014" y="5865"/>
                  </a:lnTo>
                  <a:lnTo>
                    <a:pt x="3799" y="6118"/>
                  </a:lnTo>
                  <a:lnTo>
                    <a:pt x="3566" y="6352"/>
                  </a:lnTo>
                  <a:lnTo>
                    <a:pt x="3332" y="6566"/>
                  </a:lnTo>
                  <a:lnTo>
                    <a:pt x="3059" y="6742"/>
                  </a:lnTo>
                  <a:lnTo>
                    <a:pt x="2767" y="6897"/>
                  </a:lnTo>
                  <a:lnTo>
                    <a:pt x="2475" y="7014"/>
                  </a:lnTo>
                  <a:lnTo>
                    <a:pt x="2163" y="7112"/>
                  </a:lnTo>
                  <a:lnTo>
                    <a:pt x="1851" y="7151"/>
                  </a:lnTo>
                  <a:lnTo>
                    <a:pt x="1520" y="7170"/>
                  </a:lnTo>
                  <a:lnTo>
                    <a:pt x="1520" y="7170"/>
                  </a:lnTo>
                  <a:lnTo>
                    <a:pt x="1306" y="7170"/>
                  </a:lnTo>
                  <a:lnTo>
                    <a:pt x="1111" y="7151"/>
                  </a:lnTo>
                  <a:lnTo>
                    <a:pt x="916" y="7112"/>
                  </a:lnTo>
                  <a:lnTo>
                    <a:pt x="721" y="7073"/>
                  </a:lnTo>
                  <a:lnTo>
                    <a:pt x="526" y="7014"/>
                  </a:lnTo>
                  <a:lnTo>
                    <a:pt x="351" y="6936"/>
                  </a:lnTo>
                  <a:lnTo>
                    <a:pt x="175" y="6858"/>
                  </a:lnTo>
                  <a:lnTo>
                    <a:pt x="0" y="6761"/>
                  </a:lnTo>
                  <a:lnTo>
                    <a:pt x="0" y="6761"/>
                  </a:lnTo>
                  <a:lnTo>
                    <a:pt x="175" y="6722"/>
                  </a:lnTo>
                  <a:lnTo>
                    <a:pt x="370" y="6683"/>
                  </a:lnTo>
                  <a:lnTo>
                    <a:pt x="370" y="6683"/>
                  </a:lnTo>
                  <a:lnTo>
                    <a:pt x="565" y="6625"/>
                  </a:lnTo>
                  <a:lnTo>
                    <a:pt x="760" y="6527"/>
                  </a:lnTo>
                  <a:lnTo>
                    <a:pt x="760" y="6527"/>
                  </a:lnTo>
                  <a:lnTo>
                    <a:pt x="935" y="6449"/>
                  </a:lnTo>
                  <a:lnTo>
                    <a:pt x="1111" y="6332"/>
                  </a:lnTo>
                  <a:lnTo>
                    <a:pt x="1267" y="6215"/>
                  </a:lnTo>
                  <a:lnTo>
                    <a:pt x="1403" y="6079"/>
                  </a:lnTo>
                  <a:lnTo>
                    <a:pt x="1403" y="6079"/>
                  </a:lnTo>
                  <a:lnTo>
                    <a:pt x="1559" y="5943"/>
                  </a:lnTo>
                  <a:lnTo>
                    <a:pt x="1676" y="5787"/>
                  </a:lnTo>
                  <a:lnTo>
                    <a:pt x="1812" y="5611"/>
                  </a:lnTo>
                  <a:lnTo>
                    <a:pt x="1910" y="5436"/>
                  </a:lnTo>
                  <a:lnTo>
                    <a:pt x="1910" y="5436"/>
                  </a:lnTo>
                  <a:lnTo>
                    <a:pt x="2007" y="5261"/>
                  </a:lnTo>
                  <a:lnTo>
                    <a:pt x="2104" y="5066"/>
                  </a:lnTo>
                  <a:lnTo>
                    <a:pt x="2182" y="4871"/>
                  </a:lnTo>
                  <a:lnTo>
                    <a:pt x="2260" y="4676"/>
                  </a:lnTo>
                  <a:lnTo>
                    <a:pt x="2358" y="4267"/>
                  </a:lnTo>
                  <a:lnTo>
                    <a:pt x="2436" y="3838"/>
                  </a:lnTo>
                  <a:lnTo>
                    <a:pt x="2436" y="3838"/>
                  </a:lnTo>
                  <a:lnTo>
                    <a:pt x="2455" y="3410"/>
                  </a:lnTo>
                  <a:lnTo>
                    <a:pt x="2436" y="3195"/>
                  </a:lnTo>
                  <a:lnTo>
                    <a:pt x="2436" y="2981"/>
                  </a:lnTo>
                  <a:lnTo>
                    <a:pt x="2436" y="2981"/>
                  </a:lnTo>
                  <a:lnTo>
                    <a:pt x="2358" y="2572"/>
                  </a:lnTo>
                  <a:lnTo>
                    <a:pt x="2319" y="2377"/>
                  </a:lnTo>
                  <a:lnTo>
                    <a:pt x="2241" y="2182"/>
                  </a:lnTo>
                  <a:lnTo>
                    <a:pt x="2241" y="2182"/>
                  </a:lnTo>
                  <a:lnTo>
                    <a:pt x="2182" y="1987"/>
                  </a:lnTo>
                  <a:lnTo>
                    <a:pt x="2085" y="1793"/>
                  </a:lnTo>
                  <a:lnTo>
                    <a:pt x="1987" y="1617"/>
                  </a:lnTo>
                  <a:lnTo>
                    <a:pt x="1890" y="1442"/>
                  </a:lnTo>
                  <a:lnTo>
                    <a:pt x="1890" y="1442"/>
                  </a:lnTo>
                  <a:lnTo>
                    <a:pt x="1754" y="1286"/>
                  </a:lnTo>
                  <a:lnTo>
                    <a:pt x="1637" y="1150"/>
                  </a:lnTo>
                  <a:lnTo>
                    <a:pt x="1481" y="994"/>
                  </a:lnTo>
                  <a:lnTo>
                    <a:pt x="1325" y="877"/>
                  </a:lnTo>
                  <a:lnTo>
                    <a:pt x="1325" y="877"/>
                  </a:lnTo>
                  <a:lnTo>
                    <a:pt x="1150" y="760"/>
                  </a:lnTo>
                  <a:lnTo>
                    <a:pt x="974" y="663"/>
                  </a:lnTo>
                  <a:lnTo>
                    <a:pt x="779" y="565"/>
                  </a:lnTo>
                  <a:lnTo>
                    <a:pt x="585" y="507"/>
                  </a:lnTo>
                  <a:lnTo>
                    <a:pt x="585" y="507"/>
                  </a:lnTo>
                  <a:lnTo>
                    <a:pt x="312" y="429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214" y="312"/>
                  </a:lnTo>
                  <a:lnTo>
                    <a:pt x="390" y="234"/>
                  </a:lnTo>
                  <a:lnTo>
                    <a:pt x="565" y="156"/>
                  </a:lnTo>
                  <a:lnTo>
                    <a:pt x="760" y="97"/>
                  </a:lnTo>
                  <a:lnTo>
                    <a:pt x="935" y="59"/>
                  </a:lnTo>
                  <a:lnTo>
                    <a:pt x="1130" y="39"/>
                  </a:lnTo>
                  <a:lnTo>
                    <a:pt x="1325" y="20"/>
                  </a:lnTo>
                  <a:lnTo>
                    <a:pt x="1520" y="0"/>
                  </a:lnTo>
                  <a:lnTo>
                    <a:pt x="1520" y="0"/>
                  </a:lnTo>
                  <a:lnTo>
                    <a:pt x="1851" y="20"/>
                  </a:lnTo>
                  <a:lnTo>
                    <a:pt x="2163" y="78"/>
                  </a:lnTo>
                  <a:lnTo>
                    <a:pt x="2475" y="175"/>
                  </a:lnTo>
                  <a:lnTo>
                    <a:pt x="2767" y="292"/>
                  </a:lnTo>
                  <a:lnTo>
                    <a:pt x="3059" y="429"/>
                  </a:lnTo>
                  <a:lnTo>
                    <a:pt x="3332" y="624"/>
                  </a:lnTo>
                  <a:lnTo>
                    <a:pt x="3566" y="818"/>
                  </a:lnTo>
                  <a:lnTo>
                    <a:pt x="3799" y="1052"/>
                  </a:lnTo>
                  <a:lnTo>
                    <a:pt x="4014" y="1305"/>
                  </a:lnTo>
                  <a:lnTo>
                    <a:pt x="4209" y="1578"/>
                  </a:lnTo>
                  <a:lnTo>
                    <a:pt x="4364" y="1890"/>
                  </a:lnTo>
                  <a:lnTo>
                    <a:pt x="4501" y="2202"/>
                  </a:lnTo>
                  <a:lnTo>
                    <a:pt x="4598" y="2533"/>
                  </a:lnTo>
                  <a:lnTo>
                    <a:pt x="4696" y="2864"/>
                  </a:lnTo>
                  <a:lnTo>
                    <a:pt x="4735" y="3215"/>
                  </a:lnTo>
                  <a:lnTo>
                    <a:pt x="4754" y="358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1593;p37">
              <a:extLst>
                <a:ext uri="{FF2B5EF4-FFF2-40B4-BE49-F238E27FC236}">
                  <a16:creationId xmlns:a16="http://schemas.microsoft.com/office/drawing/2014/main" id="{CAADCDD7-B0A7-BFEC-FDC4-A034C00BAF13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extrusionOk="0">
                  <a:moveTo>
                    <a:pt x="1929" y="1"/>
                  </a:moveTo>
                  <a:lnTo>
                    <a:pt x="1715" y="118"/>
                  </a:lnTo>
                  <a:lnTo>
                    <a:pt x="1520" y="235"/>
                  </a:lnTo>
                  <a:lnTo>
                    <a:pt x="1325" y="390"/>
                  </a:lnTo>
                  <a:lnTo>
                    <a:pt x="1150" y="546"/>
                  </a:lnTo>
                  <a:lnTo>
                    <a:pt x="975" y="722"/>
                  </a:lnTo>
                  <a:lnTo>
                    <a:pt x="819" y="897"/>
                  </a:lnTo>
                  <a:lnTo>
                    <a:pt x="663" y="1092"/>
                  </a:lnTo>
                  <a:lnTo>
                    <a:pt x="527" y="1306"/>
                  </a:lnTo>
                  <a:lnTo>
                    <a:pt x="410" y="1521"/>
                  </a:lnTo>
                  <a:lnTo>
                    <a:pt x="312" y="1754"/>
                  </a:lnTo>
                  <a:lnTo>
                    <a:pt x="215" y="1988"/>
                  </a:lnTo>
                  <a:lnTo>
                    <a:pt x="137" y="2222"/>
                  </a:lnTo>
                  <a:lnTo>
                    <a:pt x="78" y="2475"/>
                  </a:lnTo>
                  <a:lnTo>
                    <a:pt x="39" y="2748"/>
                  </a:lnTo>
                  <a:lnTo>
                    <a:pt x="1" y="3001"/>
                  </a:lnTo>
                  <a:lnTo>
                    <a:pt x="1" y="3274"/>
                  </a:lnTo>
                  <a:lnTo>
                    <a:pt x="1" y="3547"/>
                  </a:lnTo>
                  <a:lnTo>
                    <a:pt x="39" y="3820"/>
                  </a:lnTo>
                  <a:lnTo>
                    <a:pt x="78" y="4073"/>
                  </a:lnTo>
                  <a:lnTo>
                    <a:pt x="137" y="4326"/>
                  </a:lnTo>
                  <a:lnTo>
                    <a:pt x="215" y="4560"/>
                  </a:lnTo>
                  <a:lnTo>
                    <a:pt x="312" y="4813"/>
                  </a:lnTo>
                  <a:lnTo>
                    <a:pt x="410" y="5028"/>
                  </a:lnTo>
                  <a:lnTo>
                    <a:pt x="527" y="5242"/>
                  </a:lnTo>
                  <a:lnTo>
                    <a:pt x="663" y="5456"/>
                  </a:lnTo>
                  <a:lnTo>
                    <a:pt x="799" y="5651"/>
                  </a:lnTo>
                  <a:lnTo>
                    <a:pt x="975" y="5827"/>
                  </a:lnTo>
                  <a:lnTo>
                    <a:pt x="1131" y="6002"/>
                  </a:lnTo>
                  <a:lnTo>
                    <a:pt x="1306" y="6158"/>
                  </a:lnTo>
                  <a:lnTo>
                    <a:pt x="1501" y="6314"/>
                  </a:lnTo>
                  <a:lnTo>
                    <a:pt x="1696" y="6431"/>
                  </a:lnTo>
                  <a:lnTo>
                    <a:pt x="1910" y="6547"/>
                  </a:lnTo>
                  <a:lnTo>
                    <a:pt x="2105" y="6567"/>
                  </a:lnTo>
                  <a:lnTo>
                    <a:pt x="2397" y="6547"/>
                  </a:lnTo>
                  <a:lnTo>
                    <a:pt x="2670" y="6489"/>
                  </a:lnTo>
                  <a:lnTo>
                    <a:pt x="2806" y="6450"/>
                  </a:lnTo>
                  <a:lnTo>
                    <a:pt x="2962" y="6392"/>
                  </a:lnTo>
                  <a:lnTo>
                    <a:pt x="2943" y="6392"/>
                  </a:lnTo>
                  <a:lnTo>
                    <a:pt x="3215" y="6255"/>
                  </a:lnTo>
                  <a:lnTo>
                    <a:pt x="3488" y="6060"/>
                  </a:lnTo>
                  <a:lnTo>
                    <a:pt x="3508" y="6060"/>
                  </a:lnTo>
                  <a:lnTo>
                    <a:pt x="3761" y="5846"/>
                  </a:lnTo>
                  <a:lnTo>
                    <a:pt x="3878" y="5710"/>
                  </a:lnTo>
                  <a:lnTo>
                    <a:pt x="3995" y="5554"/>
                  </a:lnTo>
                  <a:lnTo>
                    <a:pt x="4014" y="5554"/>
                  </a:lnTo>
                  <a:lnTo>
                    <a:pt x="4131" y="5378"/>
                  </a:lnTo>
                  <a:lnTo>
                    <a:pt x="4229" y="5203"/>
                  </a:lnTo>
                  <a:lnTo>
                    <a:pt x="4345" y="5008"/>
                  </a:lnTo>
                  <a:lnTo>
                    <a:pt x="4443" y="4794"/>
                  </a:lnTo>
                  <a:lnTo>
                    <a:pt x="4443" y="4813"/>
                  </a:lnTo>
                  <a:lnTo>
                    <a:pt x="4521" y="4560"/>
                  </a:lnTo>
                  <a:lnTo>
                    <a:pt x="4599" y="4326"/>
                  </a:lnTo>
                  <a:lnTo>
                    <a:pt x="4657" y="4073"/>
                  </a:lnTo>
                  <a:lnTo>
                    <a:pt x="4696" y="3820"/>
                  </a:lnTo>
                  <a:lnTo>
                    <a:pt x="4696" y="3839"/>
                  </a:lnTo>
                  <a:lnTo>
                    <a:pt x="4735" y="3566"/>
                  </a:lnTo>
                  <a:lnTo>
                    <a:pt x="4735" y="3274"/>
                  </a:lnTo>
                  <a:lnTo>
                    <a:pt x="4735" y="2982"/>
                  </a:lnTo>
                  <a:lnTo>
                    <a:pt x="4696" y="2709"/>
                  </a:lnTo>
                  <a:lnTo>
                    <a:pt x="4638" y="2378"/>
                  </a:lnTo>
                  <a:lnTo>
                    <a:pt x="4579" y="2144"/>
                  </a:lnTo>
                  <a:lnTo>
                    <a:pt x="4560" y="2105"/>
                  </a:lnTo>
                  <a:lnTo>
                    <a:pt x="4443" y="1754"/>
                  </a:lnTo>
                  <a:lnTo>
                    <a:pt x="4423" y="1735"/>
                  </a:lnTo>
                  <a:lnTo>
                    <a:pt x="4248" y="1384"/>
                  </a:lnTo>
                  <a:lnTo>
                    <a:pt x="4151" y="1209"/>
                  </a:lnTo>
                  <a:lnTo>
                    <a:pt x="4034" y="1053"/>
                  </a:lnTo>
                  <a:lnTo>
                    <a:pt x="4014" y="1014"/>
                  </a:lnTo>
                  <a:lnTo>
                    <a:pt x="3897" y="878"/>
                  </a:lnTo>
                  <a:lnTo>
                    <a:pt x="3761" y="741"/>
                  </a:lnTo>
                  <a:lnTo>
                    <a:pt x="3683" y="644"/>
                  </a:lnTo>
                  <a:lnTo>
                    <a:pt x="3663" y="624"/>
                  </a:lnTo>
                  <a:lnTo>
                    <a:pt x="3547" y="527"/>
                  </a:lnTo>
                  <a:lnTo>
                    <a:pt x="3488" y="488"/>
                  </a:lnTo>
                  <a:lnTo>
                    <a:pt x="3371" y="390"/>
                  </a:lnTo>
                  <a:lnTo>
                    <a:pt x="3254" y="313"/>
                  </a:lnTo>
                  <a:lnTo>
                    <a:pt x="3215" y="293"/>
                  </a:lnTo>
                  <a:lnTo>
                    <a:pt x="3196" y="274"/>
                  </a:lnTo>
                  <a:lnTo>
                    <a:pt x="3176" y="274"/>
                  </a:lnTo>
                  <a:lnTo>
                    <a:pt x="3157" y="254"/>
                  </a:lnTo>
                  <a:lnTo>
                    <a:pt x="2943" y="157"/>
                  </a:lnTo>
                  <a:lnTo>
                    <a:pt x="2923" y="157"/>
                  </a:lnTo>
                  <a:lnTo>
                    <a:pt x="2884" y="137"/>
                  </a:lnTo>
                  <a:lnTo>
                    <a:pt x="2845" y="118"/>
                  </a:lnTo>
                  <a:lnTo>
                    <a:pt x="2670" y="59"/>
                  </a:lnTo>
                  <a:lnTo>
                    <a:pt x="2475" y="20"/>
                  </a:lnTo>
                  <a:lnTo>
                    <a:pt x="2436" y="20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1594;p37">
              <a:extLst>
                <a:ext uri="{FF2B5EF4-FFF2-40B4-BE49-F238E27FC236}">
                  <a16:creationId xmlns:a16="http://schemas.microsoft.com/office/drawing/2014/main" id="{A35F1E56-3A6E-759B-DAD2-6C60DB3C99BD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fill="none" extrusionOk="0">
                  <a:moveTo>
                    <a:pt x="2105" y="1"/>
                  </a:moveTo>
                  <a:lnTo>
                    <a:pt x="2105" y="1"/>
                  </a:lnTo>
                  <a:lnTo>
                    <a:pt x="2378" y="1"/>
                  </a:lnTo>
                  <a:lnTo>
                    <a:pt x="2378" y="1"/>
                  </a:lnTo>
                  <a:lnTo>
                    <a:pt x="2436" y="20"/>
                  </a:lnTo>
                  <a:lnTo>
                    <a:pt x="2436" y="20"/>
                  </a:lnTo>
                  <a:lnTo>
                    <a:pt x="2455" y="20"/>
                  </a:lnTo>
                  <a:lnTo>
                    <a:pt x="245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670" y="59"/>
                  </a:lnTo>
                  <a:lnTo>
                    <a:pt x="2670" y="59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62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3157" y="254"/>
                  </a:lnTo>
                  <a:lnTo>
                    <a:pt x="3176" y="274"/>
                  </a:lnTo>
                  <a:lnTo>
                    <a:pt x="3196" y="274"/>
                  </a:lnTo>
                  <a:lnTo>
                    <a:pt x="3215" y="293"/>
                  </a:lnTo>
                  <a:lnTo>
                    <a:pt x="3215" y="293"/>
                  </a:lnTo>
                  <a:lnTo>
                    <a:pt x="3254" y="313"/>
                  </a:lnTo>
                  <a:lnTo>
                    <a:pt x="3254" y="313"/>
                  </a:lnTo>
                  <a:lnTo>
                    <a:pt x="3371" y="390"/>
                  </a:lnTo>
                  <a:lnTo>
                    <a:pt x="3371" y="390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547" y="527"/>
                  </a:lnTo>
                  <a:lnTo>
                    <a:pt x="3547" y="527"/>
                  </a:lnTo>
                  <a:lnTo>
                    <a:pt x="3663" y="624"/>
                  </a:lnTo>
                  <a:lnTo>
                    <a:pt x="3663" y="624"/>
                  </a:lnTo>
                  <a:lnTo>
                    <a:pt x="3683" y="644"/>
                  </a:lnTo>
                  <a:lnTo>
                    <a:pt x="3683" y="644"/>
                  </a:lnTo>
                  <a:lnTo>
                    <a:pt x="3761" y="741"/>
                  </a:lnTo>
                  <a:lnTo>
                    <a:pt x="3761" y="741"/>
                  </a:lnTo>
                  <a:lnTo>
                    <a:pt x="3897" y="878"/>
                  </a:lnTo>
                  <a:lnTo>
                    <a:pt x="3897" y="878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34" y="1053"/>
                  </a:lnTo>
                  <a:lnTo>
                    <a:pt x="4034" y="1053"/>
                  </a:lnTo>
                  <a:lnTo>
                    <a:pt x="4151" y="1209"/>
                  </a:lnTo>
                  <a:lnTo>
                    <a:pt x="4151" y="1209"/>
                  </a:lnTo>
                  <a:lnTo>
                    <a:pt x="4248" y="1384"/>
                  </a:lnTo>
                  <a:lnTo>
                    <a:pt x="4248" y="1384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560" y="2105"/>
                  </a:lnTo>
                  <a:lnTo>
                    <a:pt x="4579" y="2144"/>
                  </a:lnTo>
                  <a:lnTo>
                    <a:pt x="4579" y="2144"/>
                  </a:lnTo>
                  <a:lnTo>
                    <a:pt x="4638" y="2378"/>
                  </a:lnTo>
                  <a:lnTo>
                    <a:pt x="4638" y="2378"/>
                  </a:lnTo>
                  <a:lnTo>
                    <a:pt x="4696" y="2709"/>
                  </a:lnTo>
                  <a:lnTo>
                    <a:pt x="4696" y="272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735" y="2982"/>
                  </a:lnTo>
                  <a:lnTo>
                    <a:pt x="4735" y="3274"/>
                  </a:lnTo>
                  <a:lnTo>
                    <a:pt x="4735" y="3274"/>
                  </a:lnTo>
                  <a:lnTo>
                    <a:pt x="4735" y="3566"/>
                  </a:lnTo>
                  <a:lnTo>
                    <a:pt x="4696" y="3839"/>
                  </a:lnTo>
                  <a:lnTo>
                    <a:pt x="4696" y="3820"/>
                  </a:lnTo>
                  <a:lnTo>
                    <a:pt x="4696" y="3820"/>
                  </a:lnTo>
                  <a:lnTo>
                    <a:pt x="4657" y="4073"/>
                  </a:lnTo>
                  <a:lnTo>
                    <a:pt x="4599" y="4326"/>
                  </a:lnTo>
                  <a:lnTo>
                    <a:pt x="4599" y="4326"/>
                  </a:lnTo>
                  <a:lnTo>
                    <a:pt x="4521" y="4560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794"/>
                  </a:lnTo>
                  <a:lnTo>
                    <a:pt x="4443" y="4794"/>
                  </a:lnTo>
                  <a:lnTo>
                    <a:pt x="4345" y="5008"/>
                  </a:lnTo>
                  <a:lnTo>
                    <a:pt x="4229" y="5203"/>
                  </a:lnTo>
                  <a:lnTo>
                    <a:pt x="4229" y="5203"/>
                  </a:lnTo>
                  <a:lnTo>
                    <a:pt x="4131" y="5378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878" y="5710"/>
                  </a:lnTo>
                  <a:lnTo>
                    <a:pt x="3761" y="5846"/>
                  </a:lnTo>
                  <a:lnTo>
                    <a:pt x="3761" y="5846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488" y="6060"/>
                  </a:lnTo>
                  <a:lnTo>
                    <a:pt x="3488" y="6060"/>
                  </a:lnTo>
                  <a:lnTo>
                    <a:pt x="3215" y="6255"/>
                  </a:lnTo>
                  <a:lnTo>
                    <a:pt x="3215" y="6255"/>
                  </a:lnTo>
                  <a:lnTo>
                    <a:pt x="2943" y="6392"/>
                  </a:lnTo>
                  <a:lnTo>
                    <a:pt x="2962" y="6392"/>
                  </a:lnTo>
                  <a:lnTo>
                    <a:pt x="2962" y="6392"/>
                  </a:lnTo>
                  <a:lnTo>
                    <a:pt x="2806" y="6450"/>
                  </a:lnTo>
                  <a:lnTo>
                    <a:pt x="2670" y="6489"/>
                  </a:lnTo>
                  <a:lnTo>
                    <a:pt x="2670" y="6489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105" y="6567"/>
                  </a:lnTo>
                  <a:lnTo>
                    <a:pt x="2105" y="6567"/>
                  </a:lnTo>
                  <a:lnTo>
                    <a:pt x="1910" y="6547"/>
                  </a:lnTo>
                  <a:lnTo>
                    <a:pt x="1910" y="6547"/>
                  </a:lnTo>
                  <a:lnTo>
                    <a:pt x="1696" y="6431"/>
                  </a:lnTo>
                  <a:lnTo>
                    <a:pt x="1501" y="6314"/>
                  </a:lnTo>
                  <a:lnTo>
                    <a:pt x="1306" y="6158"/>
                  </a:lnTo>
                  <a:lnTo>
                    <a:pt x="1131" y="6002"/>
                  </a:lnTo>
                  <a:lnTo>
                    <a:pt x="975" y="5827"/>
                  </a:lnTo>
                  <a:lnTo>
                    <a:pt x="799" y="5651"/>
                  </a:lnTo>
                  <a:lnTo>
                    <a:pt x="663" y="5456"/>
                  </a:lnTo>
                  <a:lnTo>
                    <a:pt x="527" y="5242"/>
                  </a:lnTo>
                  <a:lnTo>
                    <a:pt x="410" y="5028"/>
                  </a:lnTo>
                  <a:lnTo>
                    <a:pt x="312" y="4813"/>
                  </a:lnTo>
                  <a:lnTo>
                    <a:pt x="215" y="4560"/>
                  </a:lnTo>
                  <a:lnTo>
                    <a:pt x="137" y="4326"/>
                  </a:lnTo>
                  <a:lnTo>
                    <a:pt x="78" y="4073"/>
                  </a:lnTo>
                  <a:lnTo>
                    <a:pt x="39" y="3820"/>
                  </a:lnTo>
                  <a:lnTo>
                    <a:pt x="1" y="3547"/>
                  </a:lnTo>
                  <a:lnTo>
                    <a:pt x="1" y="3274"/>
                  </a:lnTo>
                  <a:lnTo>
                    <a:pt x="1" y="3274"/>
                  </a:lnTo>
                  <a:lnTo>
                    <a:pt x="1" y="3001"/>
                  </a:lnTo>
                  <a:lnTo>
                    <a:pt x="39" y="2748"/>
                  </a:lnTo>
                  <a:lnTo>
                    <a:pt x="78" y="2475"/>
                  </a:lnTo>
                  <a:lnTo>
                    <a:pt x="137" y="2222"/>
                  </a:lnTo>
                  <a:lnTo>
                    <a:pt x="215" y="1988"/>
                  </a:lnTo>
                  <a:lnTo>
                    <a:pt x="312" y="1754"/>
                  </a:lnTo>
                  <a:lnTo>
                    <a:pt x="410" y="1521"/>
                  </a:lnTo>
                  <a:lnTo>
                    <a:pt x="527" y="1306"/>
                  </a:lnTo>
                  <a:lnTo>
                    <a:pt x="663" y="1092"/>
                  </a:lnTo>
                  <a:lnTo>
                    <a:pt x="819" y="897"/>
                  </a:lnTo>
                  <a:lnTo>
                    <a:pt x="975" y="722"/>
                  </a:lnTo>
                  <a:lnTo>
                    <a:pt x="1150" y="546"/>
                  </a:lnTo>
                  <a:lnTo>
                    <a:pt x="1325" y="390"/>
                  </a:lnTo>
                  <a:lnTo>
                    <a:pt x="1520" y="235"/>
                  </a:lnTo>
                  <a:lnTo>
                    <a:pt x="1715" y="118"/>
                  </a:lnTo>
                  <a:lnTo>
                    <a:pt x="1929" y="1"/>
                  </a:lnTo>
                  <a:lnTo>
                    <a:pt x="1929" y="1"/>
                  </a:lnTo>
                  <a:lnTo>
                    <a:pt x="2105" y="1"/>
                  </a:lnTo>
                  <a:lnTo>
                    <a:pt x="210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1595;p37">
              <a:extLst>
                <a:ext uri="{FF2B5EF4-FFF2-40B4-BE49-F238E27FC236}">
                  <a16:creationId xmlns:a16="http://schemas.microsoft.com/office/drawing/2014/main" id="{D9356CDD-5D9A-587D-F7D4-280DAF2FA752}"/>
                </a:ext>
              </a:extLst>
            </p:cNvPr>
            <p:cNvSpPr/>
            <p:nvPr/>
          </p:nvSpPr>
          <p:spPr>
            <a:xfrm>
              <a:off x="5657775" y="83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1596;p37">
              <a:extLst>
                <a:ext uri="{FF2B5EF4-FFF2-40B4-BE49-F238E27FC236}">
                  <a16:creationId xmlns:a16="http://schemas.microsoft.com/office/drawing/2014/main" id="{E7E9A914-14D4-E1A4-A217-AF13235762E2}"/>
                </a:ext>
              </a:extLst>
            </p:cNvPr>
            <p:cNvSpPr/>
            <p:nvPr/>
          </p:nvSpPr>
          <p:spPr>
            <a:xfrm>
              <a:off x="5633925" y="8664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1597;p37">
              <a:extLst>
                <a:ext uri="{FF2B5EF4-FFF2-40B4-BE49-F238E27FC236}">
                  <a16:creationId xmlns:a16="http://schemas.microsoft.com/office/drawing/2014/main" id="{09954BC9-9C97-7BAC-95AD-938056466AFF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extrusionOk="0">
                  <a:moveTo>
                    <a:pt x="975" y="0"/>
                  </a:moveTo>
                  <a:lnTo>
                    <a:pt x="780" y="20"/>
                  </a:lnTo>
                  <a:lnTo>
                    <a:pt x="585" y="39"/>
                  </a:lnTo>
                  <a:lnTo>
                    <a:pt x="430" y="78"/>
                  </a:lnTo>
                  <a:lnTo>
                    <a:pt x="274" y="137"/>
                  </a:lnTo>
                  <a:lnTo>
                    <a:pt x="157" y="195"/>
                  </a:lnTo>
                  <a:lnTo>
                    <a:pt x="79" y="254"/>
                  </a:lnTo>
                  <a:lnTo>
                    <a:pt x="20" y="332"/>
                  </a:lnTo>
                  <a:lnTo>
                    <a:pt x="1" y="410"/>
                  </a:lnTo>
                  <a:lnTo>
                    <a:pt x="20" y="507"/>
                  </a:lnTo>
                  <a:lnTo>
                    <a:pt x="79" y="585"/>
                  </a:lnTo>
                  <a:lnTo>
                    <a:pt x="157" y="643"/>
                  </a:lnTo>
                  <a:lnTo>
                    <a:pt x="274" y="702"/>
                  </a:lnTo>
                  <a:lnTo>
                    <a:pt x="430" y="760"/>
                  </a:lnTo>
                  <a:lnTo>
                    <a:pt x="585" y="799"/>
                  </a:lnTo>
                  <a:lnTo>
                    <a:pt x="780" y="819"/>
                  </a:lnTo>
                  <a:lnTo>
                    <a:pt x="1170" y="819"/>
                  </a:lnTo>
                  <a:lnTo>
                    <a:pt x="1365" y="799"/>
                  </a:lnTo>
                  <a:lnTo>
                    <a:pt x="1521" y="760"/>
                  </a:lnTo>
                  <a:lnTo>
                    <a:pt x="1677" y="702"/>
                  </a:lnTo>
                  <a:lnTo>
                    <a:pt x="1793" y="643"/>
                  </a:lnTo>
                  <a:lnTo>
                    <a:pt x="1871" y="585"/>
                  </a:lnTo>
                  <a:lnTo>
                    <a:pt x="1930" y="507"/>
                  </a:lnTo>
                  <a:lnTo>
                    <a:pt x="1949" y="410"/>
                  </a:lnTo>
                  <a:lnTo>
                    <a:pt x="1930" y="332"/>
                  </a:lnTo>
                  <a:lnTo>
                    <a:pt x="1871" y="254"/>
                  </a:lnTo>
                  <a:lnTo>
                    <a:pt x="1793" y="195"/>
                  </a:lnTo>
                  <a:lnTo>
                    <a:pt x="1677" y="137"/>
                  </a:lnTo>
                  <a:lnTo>
                    <a:pt x="1521" y="78"/>
                  </a:lnTo>
                  <a:lnTo>
                    <a:pt x="1365" y="39"/>
                  </a:lnTo>
                  <a:lnTo>
                    <a:pt x="1170" y="20"/>
                  </a:lnTo>
                  <a:lnTo>
                    <a:pt x="97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1598;p37">
              <a:extLst>
                <a:ext uri="{FF2B5EF4-FFF2-40B4-BE49-F238E27FC236}">
                  <a16:creationId xmlns:a16="http://schemas.microsoft.com/office/drawing/2014/main" id="{4630CCC2-318D-F114-4725-05397569C19A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fill="none" extrusionOk="0">
                  <a:moveTo>
                    <a:pt x="1949" y="410"/>
                  </a:moveTo>
                  <a:lnTo>
                    <a:pt x="1949" y="410"/>
                  </a:lnTo>
                  <a:lnTo>
                    <a:pt x="1930" y="507"/>
                  </a:lnTo>
                  <a:lnTo>
                    <a:pt x="1871" y="585"/>
                  </a:lnTo>
                  <a:lnTo>
                    <a:pt x="1793" y="643"/>
                  </a:lnTo>
                  <a:lnTo>
                    <a:pt x="1677" y="702"/>
                  </a:lnTo>
                  <a:lnTo>
                    <a:pt x="1521" y="760"/>
                  </a:lnTo>
                  <a:lnTo>
                    <a:pt x="1365" y="799"/>
                  </a:lnTo>
                  <a:lnTo>
                    <a:pt x="1170" y="819"/>
                  </a:lnTo>
                  <a:lnTo>
                    <a:pt x="975" y="819"/>
                  </a:lnTo>
                  <a:lnTo>
                    <a:pt x="975" y="819"/>
                  </a:lnTo>
                  <a:lnTo>
                    <a:pt x="780" y="819"/>
                  </a:lnTo>
                  <a:lnTo>
                    <a:pt x="585" y="799"/>
                  </a:lnTo>
                  <a:lnTo>
                    <a:pt x="430" y="760"/>
                  </a:lnTo>
                  <a:lnTo>
                    <a:pt x="274" y="702"/>
                  </a:lnTo>
                  <a:lnTo>
                    <a:pt x="157" y="643"/>
                  </a:lnTo>
                  <a:lnTo>
                    <a:pt x="79" y="585"/>
                  </a:lnTo>
                  <a:lnTo>
                    <a:pt x="20" y="507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20" y="332"/>
                  </a:lnTo>
                  <a:lnTo>
                    <a:pt x="79" y="254"/>
                  </a:lnTo>
                  <a:lnTo>
                    <a:pt x="157" y="195"/>
                  </a:lnTo>
                  <a:lnTo>
                    <a:pt x="274" y="137"/>
                  </a:lnTo>
                  <a:lnTo>
                    <a:pt x="430" y="78"/>
                  </a:lnTo>
                  <a:lnTo>
                    <a:pt x="585" y="39"/>
                  </a:lnTo>
                  <a:lnTo>
                    <a:pt x="780" y="20"/>
                  </a:lnTo>
                  <a:lnTo>
                    <a:pt x="975" y="0"/>
                  </a:lnTo>
                  <a:lnTo>
                    <a:pt x="975" y="0"/>
                  </a:lnTo>
                  <a:lnTo>
                    <a:pt x="1170" y="20"/>
                  </a:lnTo>
                  <a:lnTo>
                    <a:pt x="1365" y="39"/>
                  </a:lnTo>
                  <a:lnTo>
                    <a:pt x="1521" y="78"/>
                  </a:lnTo>
                  <a:lnTo>
                    <a:pt x="1677" y="137"/>
                  </a:lnTo>
                  <a:lnTo>
                    <a:pt x="1793" y="195"/>
                  </a:lnTo>
                  <a:lnTo>
                    <a:pt x="1871" y="254"/>
                  </a:lnTo>
                  <a:lnTo>
                    <a:pt x="1930" y="332"/>
                  </a:lnTo>
                  <a:lnTo>
                    <a:pt x="1949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1599;p37">
              <a:extLst>
                <a:ext uri="{FF2B5EF4-FFF2-40B4-BE49-F238E27FC236}">
                  <a16:creationId xmlns:a16="http://schemas.microsoft.com/office/drawing/2014/main" id="{3ACA039B-B142-ADEE-F52D-E68E3419467C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extrusionOk="0">
                  <a:moveTo>
                    <a:pt x="1715" y="0"/>
                  </a:moveTo>
                  <a:lnTo>
                    <a:pt x="1423" y="39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1600;p37">
              <a:extLst>
                <a:ext uri="{FF2B5EF4-FFF2-40B4-BE49-F238E27FC236}">
                  <a16:creationId xmlns:a16="http://schemas.microsoft.com/office/drawing/2014/main" id="{357034DE-B3C5-645A-B4F1-E5557F0CDB7F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715" y="0"/>
                  </a:lnTo>
                  <a:lnTo>
                    <a:pt x="1715" y="0"/>
                  </a:lnTo>
                  <a:lnTo>
                    <a:pt x="1423" y="39"/>
                  </a:lnTo>
                  <a:lnTo>
                    <a:pt x="1150" y="117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1601;p37">
              <a:extLst>
                <a:ext uri="{FF2B5EF4-FFF2-40B4-BE49-F238E27FC236}">
                  <a16:creationId xmlns:a16="http://schemas.microsoft.com/office/drawing/2014/main" id="{EE8D5FA0-0EB7-2A0C-59F8-A7792B699D8B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1602;p37">
              <a:extLst>
                <a:ext uri="{FF2B5EF4-FFF2-40B4-BE49-F238E27FC236}">
                  <a16:creationId xmlns:a16="http://schemas.microsoft.com/office/drawing/2014/main" id="{EC205140-A82B-577C-FE3E-1F2AAB3EBA02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1603;p37">
              <a:extLst>
                <a:ext uri="{FF2B5EF4-FFF2-40B4-BE49-F238E27FC236}">
                  <a16:creationId xmlns:a16="http://schemas.microsoft.com/office/drawing/2014/main" id="{1CEC7DB0-32D8-BA39-D4E3-B7320050E5CC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extrusionOk="0">
                  <a:moveTo>
                    <a:pt x="2378" y="1209"/>
                  </a:moveTo>
                  <a:lnTo>
                    <a:pt x="2728" y="1228"/>
                  </a:lnTo>
                  <a:lnTo>
                    <a:pt x="3021" y="1287"/>
                  </a:lnTo>
                  <a:lnTo>
                    <a:pt x="3274" y="1384"/>
                  </a:lnTo>
                  <a:lnTo>
                    <a:pt x="3488" y="1481"/>
                  </a:lnTo>
                  <a:lnTo>
                    <a:pt x="3683" y="1618"/>
                  </a:lnTo>
                  <a:lnTo>
                    <a:pt x="3800" y="1715"/>
                  </a:lnTo>
                  <a:lnTo>
                    <a:pt x="3917" y="1832"/>
                  </a:lnTo>
                  <a:lnTo>
                    <a:pt x="4014" y="2027"/>
                  </a:lnTo>
                  <a:lnTo>
                    <a:pt x="4034" y="2066"/>
                  </a:lnTo>
                  <a:lnTo>
                    <a:pt x="4053" y="2105"/>
                  </a:lnTo>
                  <a:lnTo>
                    <a:pt x="4073" y="2163"/>
                  </a:lnTo>
                  <a:lnTo>
                    <a:pt x="4092" y="2183"/>
                  </a:lnTo>
                  <a:lnTo>
                    <a:pt x="4073" y="2183"/>
                  </a:lnTo>
                  <a:lnTo>
                    <a:pt x="4092" y="2261"/>
                  </a:lnTo>
                  <a:lnTo>
                    <a:pt x="4092" y="2280"/>
                  </a:lnTo>
                  <a:lnTo>
                    <a:pt x="4112" y="2358"/>
                  </a:lnTo>
                  <a:lnTo>
                    <a:pt x="3995" y="2475"/>
                  </a:lnTo>
                  <a:lnTo>
                    <a:pt x="3878" y="2573"/>
                  </a:lnTo>
                  <a:lnTo>
                    <a:pt x="3644" y="2709"/>
                  </a:lnTo>
                  <a:lnTo>
                    <a:pt x="3391" y="2826"/>
                  </a:lnTo>
                  <a:lnTo>
                    <a:pt x="3040" y="2923"/>
                  </a:lnTo>
                  <a:lnTo>
                    <a:pt x="2690" y="2982"/>
                  </a:lnTo>
                  <a:lnTo>
                    <a:pt x="2086" y="2982"/>
                  </a:lnTo>
                  <a:lnTo>
                    <a:pt x="1735" y="2923"/>
                  </a:lnTo>
                  <a:lnTo>
                    <a:pt x="1404" y="2826"/>
                  </a:lnTo>
                  <a:lnTo>
                    <a:pt x="1150" y="2709"/>
                  </a:lnTo>
                  <a:lnTo>
                    <a:pt x="916" y="2573"/>
                  </a:lnTo>
                  <a:lnTo>
                    <a:pt x="780" y="2475"/>
                  </a:lnTo>
                  <a:lnTo>
                    <a:pt x="663" y="2358"/>
                  </a:lnTo>
                  <a:lnTo>
                    <a:pt x="663" y="2339"/>
                  </a:lnTo>
                  <a:lnTo>
                    <a:pt x="663" y="2300"/>
                  </a:lnTo>
                  <a:lnTo>
                    <a:pt x="683" y="2183"/>
                  </a:lnTo>
                  <a:lnTo>
                    <a:pt x="722" y="2066"/>
                  </a:lnTo>
                  <a:lnTo>
                    <a:pt x="780" y="1949"/>
                  </a:lnTo>
                  <a:lnTo>
                    <a:pt x="858" y="1832"/>
                  </a:lnTo>
                  <a:lnTo>
                    <a:pt x="975" y="1715"/>
                  </a:lnTo>
                  <a:lnTo>
                    <a:pt x="1092" y="1618"/>
                  </a:lnTo>
                  <a:lnTo>
                    <a:pt x="1267" y="1481"/>
                  </a:lnTo>
                  <a:lnTo>
                    <a:pt x="1462" y="1384"/>
                  </a:lnTo>
                  <a:lnTo>
                    <a:pt x="1754" y="1287"/>
                  </a:lnTo>
                  <a:lnTo>
                    <a:pt x="2047" y="1228"/>
                  </a:lnTo>
                  <a:lnTo>
                    <a:pt x="2378" y="1209"/>
                  </a:lnTo>
                  <a:close/>
                  <a:moveTo>
                    <a:pt x="1053" y="1"/>
                  </a:move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1604;p37">
              <a:extLst>
                <a:ext uri="{FF2B5EF4-FFF2-40B4-BE49-F238E27FC236}">
                  <a16:creationId xmlns:a16="http://schemas.microsoft.com/office/drawing/2014/main" id="{39F5E978-6FD6-3F82-869F-A9A859A1BE01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fill="none" extrusionOk="0">
                  <a:moveTo>
                    <a:pt x="3586" y="1"/>
                  </a:moveTo>
                  <a:lnTo>
                    <a:pt x="3586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417" y="312"/>
                  </a:lnTo>
                  <a:lnTo>
                    <a:pt x="2397" y="312"/>
                  </a:lnTo>
                  <a:lnTo>
                    <a:pt x="2378" y="312"/>
                  </a:lnTo>
                  <a:lnTo>
                    <a:pt x="2358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053" y="1"/>
                  </a:lnTo>
                  <a:lnTo>
                    <a:pt x="1053" y="1"/>
                  </a:ln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300" y="3138"/>
                  </a:lnTo>
                  <a:lnTo>
                    <a:pt x="2397" y="3138"/>
                  </a:lnTo>
                  <a:lnTo>
                    <a:pt x="2397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722" y="1"/>
                  </a:lnTo>
                  <a:lnTo>
                    <a:pt x="35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1605;p37">
              <a:extLst>
                <a:ext uri="{FF2B5EF4-FFF2-40B4-BE49-F238E27FC236}">
                  <a16:creationId xmlns:a16="http://schemas.microsoft.com/office/drawing/2014/main" id="{039F1D46-88FD-A54F-3F68-1ABE43CFB62B}"/>
                </a:ext>
              </a:extLst>
            </p:cNvPr>
            <p:cNvSpPr/>
            <p:nvPr/>
          </p:nvSpPr>
          <p:spPr>
            <a:xfrm>
              <a:off x="5434700" y="839675"/>
              <a:ext cx="86225" cy="44350"/>
            </a:xfrm>
            <a:custGeom>
              <a:avLst/>
              <a:gdLst/>
              <a:ahLst/>
              <a:cxnLst/>
              <a:rect l="l" t="t" r="r" b="b"/>
              <a:pathLst>
                <a:path w="3449" h="1774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2065" y="20"/>
                  </a:lnTo>
                  <a:lnTo>
                    <a:pt x="2065" y="20"/>
                  </a:lnTo>
                  <a:lnTo>
                    <a:pt x="2358" y="79"/>
                  </a:lnTo>
                  <a:lnTo>
                    <a:pt x="2611" y="176"/>
                  </a:lnTo>
                  <a:lnTo>
                    <a:pt x="2611" y="176"/>
                  </a:lnTo>
                  <a:lnTo>
                    <a:pt x="2825" y="273"/>
                  </a:lnTo>
                  <a:lnTo>
                    <a:pt x="3020" y="410"/>
                  </a:lnTo>
                  <a:lnTo>
                    <a:pt x="3020" y="410"/>
                  </a:lnTo>
                  <a:lnTo>
                    <a:pt x="3137" y="507"/>
                  </a:lnTo>
                  <a:lnTo>
                    <a:pt x="3254" y="624"/>
                  </a:lnTo>
                  <a:lnTo>
                    <a:pt x="3254" y="624"/>
                  </a:lnTo>
                  <a:lnTo>
                    <a:pt x="3351" y="819"/>
                  </a:lnTo>
                  <a:lnTo>
                    <a:pt x="3351" y="819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90" y="897"/>
                  </a:lnTo>
                  <a:lnTo>
                    <a:pt x="3390" y="897"/>
                  </a:lnTo>
                  <a:lnTo>
                    <a:pt x="3410" y="955"/>
                  </a:lnTo>
                  <a:lnTo>
                    <a:pt x="3429" y="975"/>
                  </a:lnTo>
                  <a:lnTo>
                    <a:pt x="3410" y="975"/>
                  </a:lnTo>
                  <a:lnTo>
                    <a:pt x="3410" y="975"/>
                  </a:lnTo>
                  <a:lnTo>
                    <a:pt x="3429" y="1053"/>
                  </a:lnTo>
                  <a:lnTo>
                    <a:pt x="3429" y="1072"/>
                  </a:lnTo>
                  <a:lnTo>
                    <a:pt x="3429" y="1072"/>
                  </a:lnTo>
                  <a:lnTo>
                    <a:pt x="3449" y="1150"/>
                  </a:lnTo>
                  <a:lnTo>
                    <a:pt x="3449" y="1150"/>
                  </a:lnTo>
                  <a:lnTo>
                    <a:pt x="3332" y="1267"/>
                  </a:lnTo>
                  <a:lnTo>
                    <a:pt x="3215" y="1365"/>
                  </a:lnTo>
                  <a:lnTo>
                    <a:pt x="3215" y="1365"/>
                  </a:lnTo>
                  <a:lnTo>
                    <a:pt x="2981" y="1501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377" y="1715"/>
                  </a:lnTo>
                  <a:lnTo>
                    <a:pt x="2027" y="1774"/>
                  </a:lnTo>
                  <a:lnTo>
                    <a:pt x="2027" y="1774"/>
                  </a:lnTo>
                  <a:lnTo>
                    <a:pt x="1812" y="1774"/>
                  </a:lnTo>
                  <a:lnTo>
                    <a:pt x="1812" y="1774"/>
                  </a:lnTo>
                  <a:lnTo>
                    <a:pt x="1734" y="1774"/>
                  </a:lnTo>
                  <a:lnTo>
                    <a:pt x="1695" y="1774"/>
                  </a:lnTo>
                  <a:lnTo>
                    <a:pt x="1695" y="1774"/>
                  </a:lnTo>
                  <a:lnTo>
                    <a:pt x="1423" y="1774"/>
                  </a:lnTo>
                  <a:lnTo>
                    <a:pt x="1423" y="1774"/>
                  </a:lnTo>
                  <a:lnTo>
                    <a:pt x="1072" y="1715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487" y="1501"/>
                  </a:lnTo>
                  <a:lnTo>
                    <a:pt x="253" y="1365"/>
                  </a:lnTo>
                  <a:lnTo>
                    <a:pt x="253" y="1365"/>
                  </a:lnTo>
                  <a:lnTo>
                    <a:pt x="117" y="1267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131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975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117" y="741"/>
                  </a:lnTo>
                  <a:lnTo>
                    <a:pt x="195" y="624"/>
                  </a:lnTo>
                  <a:lnTo>
                    <a:pt x="195" y="624"/>
                  </a:lnTo>
                  <a:lnTo>
                    <a:pt x="312" y="507"/>
                  </a:lnTo>
                  <a:lnTo>
                    <a:pt x="429" y="410"/>
                  </a:lnTo>
                  <a:lnTo>
                    <a:pt x="429" y="410"/>
                  </a:lnTo>
                  <a:lnTo>
                    <a:pt x="604" y="273"/>
                  </a:lnTo>
                  <a:lnTo>
                    <a:pt x="799" y="176"/>
                  </a:lnTo>
                  <a:lnTo>
                    <a:pt x="799" y="176"/>
                  </a:lnTo>
                  <a:lnTo>
                    <a:pt x="1091" y="79"/>
                  </a:lnTo>
                  <a:lnTo>
                    <a:pt x="1384" y="2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55" name="Google Shape;7469;p71">
            <a:extLst>
              <a:ext uri="{FF2B5EF4-FFF2-40B4-BE49-F238E27FC236}">
                <a16:creationId xmlns:a16="http://schemas.microsoft.com/office/drawing/2014/main" id="{3DA895E0-FF87-7AFC-8536-FFBD7C41B8E3}"/>
              </a:ext>
            </a:extLst>
          </p:cNvPr>
          <p:cNvGrpSpPr/>
          <p:nvPr/>
        </p:nvGrpSpPr>
        <p:grpSpPr>
          <a:xfrm rot="359027">
            <a:off x="1837339" y="845081"/>
            <a:ext cx="825814" cy="959390"/>
            <a:chOff x="9501450" y="282563"/>
            <a:chExt cx="827125" cy="935750"/>
          </a:xfrm>
        </p:grpSpPr>
        <p:sp>
          <p:nvSpPr>
            <p:cNvPr id="2456" name="Google Shape;7470;p71">
              <a:extLst>
                <a:ext uri="{FF2B5EF4-FFF2-40B4-BE49-F238E27FC236}">
                  <a16:creationId xmlns:a16="http://schemas.microsoft.com/office/drawing/2014/main" id="{FE0FCB11-9A8E-B0E4-389E-C9CEDAD5A0DC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7471;p71">
              <a:extLst>
                <a:ext uri="{FF2B5EF4-FFF2-40B4-BE49-F238E27FC236}">
                  <a16:creationId xmlns:a16="http://schemas.microsoft.com/office/drawing/2014/main" id="{5EC7133B-A1BD-9BEC-7481-7269A68E804A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7472;p71">
              <a:extLst>
                <a:ext uri="{FF2B5EF4-FFF2-40B4-BE49-F238E27FC236}">
                  <a16:creationId xmlns:a16="http://schemas.microsoft.com/office/drawing/2014/main" id="{50E75CBB-2514-E653-3109-5803D52F57FB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7473;p71">
              <a:extLst>
                <a:ext uri="{FF2B5EF4-FFF2-40B4-BE49-F238E27FC236}">
                  <a16:creationId xmlns:a16="http://schemas.microsoft.com/office/drawing/2014/main" id="{7E645342-85ED-2EC8-A193-4479684096DC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7474;p71">
              <a:extLst>
                <a:ext uri="{FF2B5EF4-FFF2-40B4-BE49-F238E27FC236}">
                  <a16:creationId xmlns:a16="http://schemas.microsoft.com/office/drawing/2014/main" id="{CA43F93E-0BA5-DCA8-CDEC-1CE5E37B9713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7475;p71">
              <a:extLst>
                <a:ext uri="{FF2B5EF4-FFF2-40B4-BE49-F238E27FC236}">
                  <a16:creationId xmlns:a16="http://schemas.microsoft.com/office/drawing/2014/main" id="{704CF295-ABD7-C168-1E67-3C8E9B900169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7476;p71">
              <a:extLst>
                <a:ext uri="{FF2B5EF4-FFF2-40B4-BE49-F238E27FC236}">
                  <a16:creationId xmlns:a16="http://schemas.microsoft.com/office/drawing/2014/main" id="{2A42B578-FA47-36EB-3BA9-7BB00BB6CF20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7477;p71">
              <a:extLst>
                <a:ext uri="{FF2B5EF4-FFF2-40B4-BE49-F238E27FC236}">
                  <a16:creationId xmlns:a16="http://schemas.microsoft.com/office/drawing/2014/main" id="{60672E8E-01CE-6EB0-DB26-B847148D2360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7478;p71">
              <a:extLst>
                <a:ext uri="{FF2B5EF4-FFF2-40B4-BE49-F238E27FC236}">
                  <a16:creationId xmlns:a16="http://schemas.microsoft.com/office/drawing/2014/main" id="{9C6F00AD-4D81-968F-7A08-FC2D878EBA90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7479;p71">
              <a:extLst>
                <a:ext uri="{FF2B5EF4-FFF2-40B4-BE49-F238E27FC236}">
                  <a16:creationId xmlns:a16="http://schemas.microsoft.com/office/drawing/2014/main" id="{1D8B176F-0554-CC5F-FB35-4F6AA6614D57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7480;p71">
              <a:extLst>
                <a:ext uri="{FF2B5EF4-FFF2-40B4-BE49-F238E27FC236}">
                  <a16:creationId xmlns:a16="http://schemas.microsoft.com/office/drawing/2014/main" id="{8B5FD5EC-FFA4-2253-C204-39DCA6C0FBEF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7481;p71">
              <a:extLst>
                <a:ext uri="{FF2B5EF4-FFF2-40B4-BE49-F238E27FC236}">
                  <a16:creationId xmlns:a16="http://schemas.microsoft.com/office/drawing/2014/main" id="{DAAAB274-6B87-62F5-E574-EEC9F8025564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7482;p71">
              <a:extLst>
                <a:ext uri="{FF2B5EF4-FFF2-40B4-BE49-F238E27FC236}">
                  <a16:creationId xmlns:a16="http://schemas.microsoft.com/office/drawing/2014/main" id="{0BF2D021-F3CD-D27E-56F4-FC11919F0758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7483;p71">
              <a:extLst>
                <a:ext uri="{FF2B5EF4-FFF2-40B4-BE49-F238E27FC236}">
                  <a16:creationId xmlns:a16="http://schemas.microsoft.com/office/drawing/2014/main" id="{5887D92F-A71B-D483-C826-D1EE8A3ECC3F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7484;p71">
              <a:extLst>
                <a:ext uri="{FF2B5EF4-FFF2-40B4-BE49-F238E27FC236}">
                  <a16:creationId xmlns:a16="http://schemas.microsoft.com/office/drawing/2014/main" id="{2B394590-5E4A-6496-72D3-F2366F0E477D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7485;p71">
              <a:extLst>
                <a:ext uri="{FF2B5EF4-FFF2-40B4-BE49-F238E27FC236}">
                  <a16:creationId xmlns:a16="http://schemas.microsoft.com/office/drawing/2014/main" id="{462ED2F8-52B3-865E-C2F7-79D0AB8AB7BE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7486;p71">
              <a:extLst>
                <a:ext uri="{FF2B5EF4-FFF2-40B4-BE49-F238E27FC236}">
                  <a16:creationId xmlns:a16="http://schemas.microsoft.com/office/drawing/2014/main" id="{95D8DE7F-E121-9860-E591-AA55D64A6B67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7487;p71">
              <a:extLst>
                <a:ext uri="{FF2B5EF4-FFF2-40B4-BE49-F238E27FC236}">
                  <a16:creationId xmlns:a16="http://schemas.microsoft.com/office/drawing/2014/main" id="{3B0CBDDE-1132-5AB5-EE57-C8D52C4AAE5E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7488;p71">
              <a:extLst>
                <a:ext uri="{FF2B5EF4-FFF2-40B4-BE49-F238E27FC236}">
                  <a16:creationId xmlns:a16="http://schemas.microsoft.com/office/drawing/2014/main" id="{D03F7687-63A4-F917-9FAC-B21DF6AB112C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7489;p71">
              <a:extLst>
                <a:ext uri="{FF2B5EF4-FFF2-40B4-BE49-F238E27FC236}">
                  <a16:creationId xmlns:a16="http://schemas.microsoft.com/office/drawing/2014/main" id="{80CD9B1F-53EC-589C-FB35-BF161BDE8A1E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7490;p71">
              <a:extLst>
                <a:ext uri="{FF2B5EF4-FFF2-40B4-BE49-F238E27FC236}">
                  <a16:creationId xmlns:a16="http://schemas.microsoft.com/office/drawing/2014/main" id="{7FC0C807-F8EA-0893-D0CA-A1A642A17600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7491;p71">
              <a:extLst>
                <a:ext uri="{FF2B5EF4-FFF2-40B4-BE49-F238E27FC236}">
                  <a16:creationId xmlns:a16="http://schemas.microsoft.com/office/drawing/2014/main" id="{CEE68678-DCD3-EC58-9542-66E20BB8005C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7492;p71">
              <a:extLst>
                <a:ext uri="{FF2B5EF4-FFF2-40B4-BE49-F238E27FC236}">
                  <a16:creationId xmlns:a16="http://schemas.microsoft.com/office/drawing/2014/main" id="{2A10FD82-7F05-57DB-77FE-153E5EC5ADA0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7493;p71">
              <a:extLst>
                <a:ext uri="{FF2B5EF4-FFF2-40B4-BE49-F238E27FC236}">
                  <a16:creationId xmlns:a16="http://schemas.microsoft.com/office/drawing/2014/main" id="{BB2EEB92-8998-37EA-3AA2-13C418611A7C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7494;p71">
              <a:extLst>
                <a:ext uri="{FF2B5EF4-FFF2-40B4-BE49-F238E27FC236}">
                  <a16:creationId xmlns:a16="http://schemas.microsoft.com/office/drawing/2014/main" id="{88889B91-6BC5-6C14-35C4-32BB6AA88D6D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7495;p71">
              <a:extLst>
                <a:ext uri="{FF2B5EF4-FFF2-40B4-BE49-F238E27FC236}">
                  <a16:creationId xmlns:a16="http://schemas.microsoft.com/office/drawing/2014/main" id="{03F315BB-5F26-18AB-C86C-1B44588ADFB5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7496;p71">
              <a:extLst>
                <a:ext uri="{FF2B5EF4-FFF2-40B4-BE49-F238E27FC236}">
                  <a16:creationId xmlns:a16="http://schemas.microsoft.com/office/drawing/2014/main" id="{7ACA49E7-3181-6202-15EB-8C408BA0334D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7497;p71">
              <a:extLst>
                <a:ext uri="{FF2B5EF4-FFF2-40B4-BE49-F238E27FC236}">
                  <a16:creationId xmlns:a16="http://schemas.microsoft.com/office/drawing/2014/main" id="{00708817-FD25-01BC-D7B8-B6C64A3D719B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7498;p71">
              <a:extLst>
                <a:ext uri="{FF2B5EF4-FFF2-40B4-BE49-F238E27FC236}">
                  <a16:creationId xmlns:a16="http://schemas.microsoft.com/office/drawing/2014/main" id="{05556691-209D-1BA8-BA0E-7272679B1D68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7499;p71">
              <a:extLst>
                <a:ext uri="{FF2B5EF4-FFF2-40B4-BE49-F238E27FC236}">
                  <a16:creationId xmlns:a16="http://schemas.microsoft.com/office/drawing/2014/main" id="{12767672-3464-6844-EF1B-7E1103BF4177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7500;p71">
              <a:extLst>
                <a:ext uri="{FF2B5EF4-FFF2-40B4-BE49-F238E27FC236}">
                  <a16:creationId xmlns:a16="http://schemas.microsoft.com/office/drawing/2014/main" id="{6334ACBB-6BB8-8E7B-25F4-32C8D2B958C6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7501;p71">
              <a:extLst>
                <a:ext uri="{FF2B5EF4-FFF2-40B4-BE49-F238E27FC236}">
                  <a16:creationId xmlns:a16="http://schemas.microsoft.com/office/drawing/2014/main" id="{7E4E40C6-7BAF-50EA-FC37-9F92376AD97C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7502;p71">
              <a:extLst>
                <a:ext uri="{FF2B5EF4-FFF2-40B4-BE49-F238E27FC236}">
                  <a16:creationId xmlns:a16="http://schemas.microsoft.com/office/drawing/2014/main" id="{9205A424-248A-F2F7-6C93-85D6018B8B9C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7503;p71">
              <a:extLst>
                <a:ext uri="{FF2B5EF4-FFF2-40B4-BE49-F238E27FC236}">
                  <a16:creationId xmlns:a16="http://schemas.microsoft.com/office/drawing/2014/main" id="{8BEFF48F-71CD-5526-53FE-DF9A05829299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7504;p71">
              <a:extLst>
                <a:ext uri="{FF2B5EF4-FFF2-40B4-BE49-F238E27FC236}">
                  <a16:creationId xmlns:a16="http://schemas.microsoft.com/office/drawing/2014/main" id="{E10DE5EC-5F5D-A353-27EE-4E6ADB5D993C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7505;p71">
              <a:extLst>
                <a:ext uri="{FF2B5EF4-FFF2-40B4-BE49-F238E27FC236}">
                  <a16:creationId xmlns:a16="http://schemas.microsoft.com/office/drawing/2014/main" id="{49A7D2C7-D482-2E28-863C-56EDEF2F04DA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7506;p71">
              <a:extLst>
                <a:ext uri="{FF2B5EF4-FFF2-40B4-BE49-F238E27FC236}">
                  <a16:creationId xmlns:a16="http://schemas.microsoft.com/office/drawing/2014/main" id="{E743F08C-D2D5-D494-E73F-D70F6F77C80F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Alternate Process 13">
            <a:extLst>
              <a:ext uri="{FF2B5EF4-FFF2-40B4-BE49-F238E27FC236}">
                <a16:creationId xmlns:a16="http://schemas.microsoft.com/office/drawing/2014/main" id="{DB128DE4-9F8A-C568-531A-4A777D1E6FE4}"/>
              </a:ext>
            </a:extLst>
          </p:cNvPr>
          <p:cNvSpPr/>
          <p:nvPr/>
        </p:nvSpPr>
        <p:spPr>
          <a:xfrm>
            <a:off x="5146039" y="3188554"/>
            <a:ext cx="3378830" cy="738596"/>
          </a:xfrm>
          <a:prstGeom prst="flowChartAlternateProcess">
            <a:avLst/>
          </a:prstGeom>
          <a:solidFill>
            <a:srgbClr val="FFCB51"/>
          </a:solidFill>
          <a:ln>
            <a:solidFill>
              <a:schemeClr val="accent5"/>
            </a:solidFill>
          </a:ln>
          <a:scene3d>
            <a:camera prst="perspectiveRigh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35648B82-46EB-BB8B-7E8E-0FD944CA2440}"/>
              </a:ext>
            </a:extLst>
          </p:cNvPr>
          <p:cNvSpPr/>
          <p:nvPr/>
        </p:nvSpPr>
        <p:spPr>
          <a:xfrm>
            <a:off x="5704191" y="3188554"/>
            <a:ext cx="2296141" cy="623248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en-US" sz="3600" b="1" dirty="0" err="1">
                <a:ln w="10160">
                  <a:solidFill>
                    <a:schemeClr val="accent5"/>
                  </a:solidFill>
                  <a:prstDash val="solid"/>
                </a:ln>
                <a:solidFill>
                  <a:schemeClr val="tx1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Comic Sans MS" panose="030F0702030302020204" pitchFamily="66" charset="0"/>
              </a:rPr>
              <a:t>It`short</a:t>
            </a:r>
            <a:r>
              <a:rPr lang="en-US" sz="36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chemeClr val="tx1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Comic Sans MS" panose="030F0702030302020204" pitchFamily="66" charset="0"/>
              </a:rPr>
              <a:t>. </a:t>
            </a:r>
          </a:p>
        </p:txBody>
      </p:sp>
      <p:sp>
        <p:nvSpPr>
          <p:cNvPr id="16" name="Alternate Process 15">
            <a:extLst>
              <a:ext uri="{FF2B5EF4-FFF2-40B4-BE49-F238E27FC236}">
                <a16:creationId xmlns:a16="http://schemas.microsoft.com/office/drawing/2014/main" id="{89974BFC-6112-FCC4-7D28-D58DCB54AF11}"/>
              </a:ext>
            </a:extLst>
          </p:cNvPr>
          <p:cNvSpPr/>
          <p:nvPr/>
        </p:nvSpPr>
        <p:spPr>
          <a:xfrm>
            <a:off x="5129349" y="1904173"/>
            <a:ext cx="3378830" cy="738596"/>
          </a:xfrm>
          <a:prstGeom prst="flowChartAlternateProcess">
            <a:avLst/>
          </a:prstGeom>
          <a:solidFill>
            <a:srgbClr val="FFCB51"/>
          </a:solidFill>
          <a:ln>
            <a:solidFill>
              <a:schemeClr val="accent5"/>
            </a:solidFill>
          </a:ln>
          <a:scene3d>
            <a:camera prst="perspectiveRigh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CB7FD810-E954-A9F7-291F-062C08B04AAA}"/>
              </a:ext>
            </a:extLst>
          </p:cNvPr>
          <p:cNvSpPr/>
          <p:nvPr/>
        </p:nvSpPr>
        <p:spPr>
          <a:xfrm>
            <a:off x="5704191" y="1961847"/>
            <a:ext cx="2201565" cy="623248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en-US" sz="36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chemeClr val="tx1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Comic Sans MS" panose="030F0702030302020204" pitchFamily="66" charset="0"/>
              </a:rPr>
              <a:t>It`s long.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4E7D10A-EAAE-D74D-FA07-1DFF1A403825}"/>
              </a:ext>
            </a:extLst>
          </p:cNvPr>
          <p:cNvSpPr txBox="1"/>
          <p:nvPr/>
        </p:nvSpPr>
        <p:spPr>
          <a:xfrm>
            <a:off x="4082937" y="3295070"/>
            <a:ext cx="5677988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SA" sz="4400" dirty="0"/>
              <a:t>✅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FC84E70E-B1E3-B08A-32E7-0CCB0893C4F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90313" y="1087035"/>
            <a:ext cx="2451100" cy="29961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6186959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7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8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B379ED6-F68D-F772-3AC5-5942C73D277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SA"/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FA2B77F6-99CA-CD45-1B1A-AF8B650D5BF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85499" y="165463"/>
            <a:ext cx="3416831" cy="4641668"/>
          </a:xfrm>
          <a:prstGeom prst="rect">
            <a:avLst/>
          </a:prstGeom>
        </p:spPr>
      </p:pic>
      <p:sp>
        <p:nvSpPr>
          <p:cNvPr id="14" name="Alternate Process 13">
            <a:extLst>
              <a:ext uri="{FF2B5EF4-FFF2-40B4-BE49-F238E27FC236}">
                <a16:creationId xmlns:a16="http://schemas.microsoft.com/office/drawing/2014/main" id="{DB128DE4-9F8A-C568-531A-4A777D1E6FE4}"/>
              </a:ext>
            </a:extLst>
          </p:cNvPr>
          <p:cNvSpPr/>
          <p:nvPr/>
        </p:nvSpPr>
        <p:spPr>
          <a:xfrm>
            <a:off x="5590903" y="3229675"/>
            <a:ext cx="3644538" cy="738596"/>
          </a:xfrm>
          <a:prstGeom prst="flowChartAlternateProcess">
            <a:avLst/>
          </a:prstGeom>
          <a:solidFill>
            <a:srgbClr val="FFCB51"/>
          </a:solidFill>
          <a:ln>
            <a:solidFill>
              <a:schemeClr val="accent5"/>
            </a:solidFill>
          </a:ln>
          <a:scene3d>
            <a:camera prst="perspectiveRigh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16" name="Alternate Process 15">
            <a:extLst>
              <a:ext uri="{FF2B5EF4-FFF2-40B4-BE49-F238E27FC236}">
                <a16:creationId xmlns:a16="http://schemas.microsoft.com/office/drawing/2014/main" id="{89974BFC-6112-FCC4-7D28-D58DCB54AF11}"/>
              </a:ext>
            </a:extLst>
          </p:cNvPr>
          <p:cNvSpPr/>
          <p:nvPr/>
        </p:nvSpPr>
        <p:spPr>
          <a:xfrm>
            <a:off x="5590903" y="1905403"/>
            <a:ext cx="3553097" cy="738596"/>
          </a:xfrm>
          <a:prstGeom prst="flowChartAlternateProcess">
            <a:avLst/>
          </a:prstGeom>
          <a:solidFill>
            <a:srgbClr val="FFCB51"/>
          </a:solidFill>
          <a:ln>
            <a:solidFill>
              <a:schemeClr val="accent5"/>
            </a:solidFill>
          </a:ln>
          <a:scene3d>
            <a:camera prst="perspectiveRigh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CB7FD810-E954-A9F7-291F-062C08B04AAA}"/>
              </a:ext>
            </a:extLst>
          </p:cNvPr>
          <p:cNvSpPr/>
          <p:nvPr/>
        </p:nvSpPr>
        <p:spPr>
          <a:xfrm>
            <a:off x="5905115" y="2020751"/>
            <a:ext cx="2810706" cy="623248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en-US" sz="36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chemeClr val="tx1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Comic Sans MS" panose="030F0702030302020204" pitchFamily="66" charset="0"/>
              </a:rPr>
              <a:t>It`s a snake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C9DB173B-D543-4298-9AF7-D9931DBAE5A5}"/>
              </a:ext>
            </a:extLst>
          </p:cNvPr>
          <p:cNvSpPr/>
          <p:nvPr/>
        </p:nvSpPr>
        <p:spPr>
          <a:xfrm>
            <a:off x="5748824" y="3287349"/>
            <a:ext cx="3123291" cy="623248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en-US" sz="36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chemeClr val="tx1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Comic Sans MS" panose="030F0702030302020204" pitchFamily="66" charset="0"/>
              </a:rPr>
              <a:t>It`s a </a:t>
            </a:r>
            <a:r>
              <a:rPr lang="en-US" sz="3600" b="1" dirty="0" err="1">
                <a:ln w="10160">
                  <a:solidFill>
                    <a:schemeClr val="accent5"/>
                  </a:solidFill>
                  <a:prstDash val="solid"/>
                </a:ln>
                <a:solidFill>
                  <a:schemeClr val="tx1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Comic Sans MS" panose="030F0702030302020204" pitchFamily="66" charset="0"/>
              </a:rPr>
              <a:t>turtule</a:t>
            </a:r>
            <a:endParaRPr lang="en-US" sz="3600" b="1" dirty="0">
              <a:ln w="10160">
                <a:solidFill>
                  <a:schemeClr val="accent5"/>
                </a:solidFill>
                <a:prstDash val="solid"/>
              </a:ln>
              <a:solidFill>
                <a:schemeClr val="tx1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AEAFBE1C-5A53-3232-9681-D3C7A6AF80C5}"/>
              </a:ext>
            </a:extLst>
          </p:cNvPr>
          <p:cNvSpPr txBox="1"/>
          <p:nvPr/>
        </p:nvSpPr>
        <p:spPr>
          <a:xfrm>
            <a:off x="4572000" y="2051055"/>
            <a:ext cx="510322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SA" sz="3600" dirty="0"/>
              <a:t>✅</a:t>
            </a:r>
          </a:p>
        </p:txBody>
      </p:sp>
    </p:spTree>
    <p:extLst>
      <p:ext uri="{BB962C8B-B14F-4D97-AF65-F5344CB8AC3E}">
        <p14:creationId xmlns:p14="http://schemas.microsoft.com/office/powerpoint/2010/main" val="39415518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Alternate Process 13">
            <a:extLst>
              <a:ext uri="{FF2B5EF4-FFF2-40B4-BE49-F238E27FC236}">
                <a16:creationId xmlns:a16="http://schemas.microsoft.com/office/drawing/2014/main" id="{DB128DE4-9F8A-C568-531A-4A777D1E6FE4}"/>
              </a:ext>
            </a:extLst>
          </p:cNvPr>
          <p:cNvSpPr/>
          <p:nvPr/>
        </p:nvSpPr>
        <p:spPr>
          <a:xfrm>
            <a:off x="5590903" y="3229675"/>
            <a:ext cx="3644538" cy="738596"/>
          </a:xfrm>
          <a:prstGeom prst="flowChartAlternateProcess">
            <a:avLst/>
          </a:prstGeom>
          <a:solidFill>
            <a:srgbClr val="FFCB51"/>
          </a:solidFill>
          <a:ln>
            <a:solidFill>
              <a:schemeClr val="accent5"/>
            </a:solidFill>
          </a:ln>
          <a:scene3d>
            <a:camera prst="perspectiveRigh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16" name="Alternate Process 15">
            <a:extLst>
              <a:ext uri="{FF2B5EF4-FFF2-40B4-BE49-F238E27FC236}">
                <a16:creationId xmlns:a16="http://schemas.microsoft.com/office/drawing/2014/main" id="{89974BFC-6112-FCC4-7D28-D58DCB54AF11}"/>
              </a:ext>
            </a:extLst>
          </p:cNvPr>
          <p:cNvSpPr/>
          <p:nvPr/>
        </p:nvSpPr>
        <p:spPr>
          <a:xfrm>
            <a:off x="5590903" y="1905403"/>
            <a:ext cx="3553097" cy="738596"/>
          </a:xfrm>
          <a:prstGeom prst="flowChartAlternateProcess">
            <a:avLst/>
          </a:prstGeom>
          <a:solidFill>
            <a:srgbClr val="FFCB51"/>
          </a:solidFill>
          <a:ln>
            <a:solidFill>
              <a:schemeClr val="accent5"/>
            </a:solidFill>
          </a:ln>
          <a:scene3d>
            <a:camera prst="perspectiveRigh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CB7FD810-E954-A9F7-291F-062C08B04AAA}"/>
              </a:ext>
            </a:extLst>
          </p:cNvPr>
          <p:cNvSpPr/>
          <p:nvPr/>
        </p:nvSpPr>
        <p:spPr>
          <a:xfrm>
            <a:off x="5718367" y="2020751"/>
            <a:ext cx="3184205" cy="623248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en-US" sz="36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chemeClr val="tx1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Comic Sans MS" panose="030F0702030302020204" pitchFamily="66" charset="0"/>
              </a:rPr>
              <a:t>It`s beautiful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C9DB173B-D543-4298-9AF7-D9931DBAE5A5}"/>
              </a:ext>
            </a:extLst>
          </p:cNvPr>
          <p:cNvSpPr/>
          <p:nvPr/>
        </p:nvSpPr>
        <p:spPr>
          <a:xfrm>
            <a:off x="6143163" y="3287349"/>
            <a:ext cx="2334614" cy="623248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en-US" sz="36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chemeClr val="tx1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Comic Sans MS" panose="030F0702030302020204" pitchFamily="66" charset="0"/>
              </a:rPr>
              <a:t>It`s  ugly.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AEAFBE1C-5A53-3232-9681-D3C7A6AF80C5}"/>
              </a:ext>
            </a:extLst>
          </p:cNvPr>
          <p:cNvSpPr txBox="1"/>
          <p:nvPr/>
        </p:nvSpPr>
        <p:spPr>
          <a:xfrm>
            <a:off x="4685211" y="3379614"/>
            <a:ext cx="510322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SA" sz="3600" dirty="0"/>
              <a:t>✅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C6887170-DDAD-3D3C-7A46-9171CB4E324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16" t="23234" r="-196" b="1351"/>
          <a:stretch/>
        </p:blipFill>
        <p:spPr>
          <a:xfrm>
            <a:off x="356169" y="1294572"/>
            <a:ext cx="4958604" cy="38147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359346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Alternate Process 13">
            <a:extLst>
              <a:ext uri="{FF2B5EF4-FFF2-40B4-BE49-F238E27FC236}">
                <a16:creationId xmlns:a16="http://schemas.microsoft.com/office/drawing/2014/main" id="{DB128DE4-9F8A-C568-531A-4A777D1E6FE4}"/>
              </a:ext>
            </a:extLst>
          </p:cNvPr>
          <p:cNvSpPr/>
          <p:nvPr/>
        </p:nvSpPr>
        <p:spPr>
          <a:xfrm>
            <a:off x="5590903" y="3229675"/>
            <a:ext cx="3644538" cy="738596"/>
          </a:xfrm>
          <a:prstGeom prst="flowChartAlternateProcess">
            <a:avLst/>
          </a:prstGeom>
          <a:solidFill>
            <a:srgbClr val="FFCB51"/>
          </a:solidFill>
          <a:ln>
            <a:solidFill>
              <a:schemeClr val="accent5"/>
            </a:solidFill>
          </a:ln>
          <a:scene3d>
            <a:camera prst="perspectiveRigh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16" name="Alternate Process 15">
            <a:extLst>
              <a:ext uri="{FF2B5EF4-FFF2-40B4-BE49-F238E27FC236}">
                <a16:creationId xmlns:a16="http://schemas.microsoft.com/office/drawing/2014/main" id="{89974BFC-6112-FCC4-7D28-D58DCB54AF11}"/>
              </a:ext>
            </a:extLst>
          </p:cNvPr>
          <p:cNvSpPr/>
          <p:nvPr/>
        </p:nvSpPr>
        <p:spPr>
          <a:xfrm>
            <a:off x="5590903" y="1905403"/>
            <a:ext cx="3553097" cy="738596"/>
          </a:xfrm>
          <a:prstGeom prst="flowChartAlternateProcess">
            <a:avLst/>
          </a:prstGeom>
          <a:solidFill>
            <a:srgbClr val="FFCB51"/>
          </a:solidFill>
          <a:ln>
            <a:solidFill>
              <a:schemeClr val="accent5"/>
            </a:solidFill>
          </a:ln>
          <a:scene3d>
            <a:camera prst="perspectiveRigh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CB7FD810-E954-A9F7-291F-062C08B04AAA}"/>
              </a:ext>
            </a:extLst>
          </p:cNvPr>
          <p:cNvSpPr/>
          <p:nvPr/>
        </p:nvSpPr>
        <p:spPr>
          <a:xfrm>
            <a:off x="5718367" y="2020751"/>
            <a:ext cx="3184205" cy="623248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en-US" sz="36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chemeClr val="tx1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Comic Sans MS" panose="030F0702030302020204" pitchFamily="66" charset="0"/>
              </a:rPr>
              <a:t>It`s beautiful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C9DB173B-D543-4298-9AF7-D9931DBAE5A5}"/>
              </a:ext>
            </a:extLst>
          </p:cNvPr>
          <p:cNvSpPr/>
          <p:nvPr/>
        </p:nvSpPr>
        <p:spPr>
          <a:xfrm>
            <a:off x="6143163" y="3287349"/>
            <a:ext cx="2334614" cy="623248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en-US" sz="36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chemeClr val="tx1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Comic Sans MS" panose="030F0702030302020204" pitchFamily="66" charset="0"/>
              </a:rPr>
              <a:t>It`s  ugly.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AEAFBE1C-5A53-3232-9681-D3C7A6AF80C5}"/>
              </a:ext>
            </a:extLst>
          </p:cNvPr>
          <p:cNvSpPr txBox="1"/>
          <p:nvPr/>
        </p:nvSpPr>
        <p:spPr>
          <a:xfrm>
            <a:off x="4758858" y="2020751"/>
            <a:ext cx="510322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SA" sz="3600" dirty="0"/>
              <a:t>✅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DDD8003B-1482-6860-7094-3346D085B4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0"/>
            <a:ext cx="4573824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797287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</p:bldLst>
  </p:timing>
</p:sld>
</file>

<file path=ppt/theme/theme1.xml><?xml version="1.0" encoding="utf-8"?>
<a:theme xmlns:a="http://schemas.openxmlformats.org/drawingml/2006/main" name="Cute Emojis Pack for Students by Slidesgo">
  <a:themeElements>
    <a:clrScheme name="Simple Light">
      <a:dk1>
        <a:srgbClr val="002D38"/>
      </a:dk1>
      <a:lt1>
        <a:srgbClr val="FFFFFF"/>
      </a:lt1>
      <a:dk2>
        <a:srgbClr val="FFECCD"/>
      </a:dk2>
      <a:lt2>
        <a:srgbClr val="FF8175"/>
      </a:lt2>
      <a:accent1>
        <a:srgbClr val="EEFCFF"/>
      </a:accent1>
      <a:accent2>
        <a:srgbClr val="BDECBE"/>
      </a:accent2>
      <a:accent3>
        <a:srgbClr val="77C0EA"/>
      </a:accent3>
      <a:accent4>
        <a:srgbClr val="6C83C5"/>
      </a:accent4>
      <a:accent5>
        <a:srgbClr val="FFCB51"/>
      </a:accent5>
      <a:accent6>
        <a:srgbClr val="C0501A"/>
      </a:accent6>
      <a:hlink>
        <a:srgbClr val="FF817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5645</TotalTime>
  <Words>263</Words>
  <Application>Microsoft Macintosh PowerPoint</Application>
  <PresentationFormat>On-screen Show (16:9)</PresentationFormat>
  <Paragraphs>124</Paragraphs>
  <Slides>49</Slides>
  <Notes>21</Notes>
  <HiddenSlides>0</HiddenSlides>
  <MMClips>12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49</vt:i4>
      </vt:variant>
    </vt:vector>
  </HeadingPairs>
  <TitlesOfParts>
    <vt:vector size="58" baseType="lpstr">
      <vt:lpstr>Arial</vt:lpstr>
      <vt:lpstr>Baloo 2</vt:lpstr>
      <vt:lpstr>Chalkboard</vt:lpstr>
      <vt:lpstr>Comic Sans MS</vt:lpstr>
      <vt:lpstr>Pacifico</vt:lpstr>
      <vt:lpstr>Jumble</vt:lpstr>
      <vt:lpstr>Cooper Black</vt:lpstr>
      <vt:lpstr>Bebas Neue</vt:lpstr>
      <vt:lpstr>Cute Emojis Pack for Students by Slidesgo</vt:lpstr>
      <vt:lpstr> We can 2</vt:lpstr>
      <vt:lpstr>PowerPoint Presentation</vt:lpstr>
      <vt:lpstr>PowerPoint Presentation</vt:lpstr>
      <vt:lpstr>Class rules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Today: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Cute Emojis Pack for Students</dc:title>
  <cp:lastModifiedBy>ليلى بنت عيسى بن المطيري</cp:lastModifiedBy>
  <cp:revision>23</cp:revision>
  <dcterms:modified xsi:type="dcterms:W3CDTF">2022-12-01T16:12:51Z</dcterms:modified>
</cp:coreProperties>
</file>